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578" r:id="rId4"/>
    <p:sldId id="576" r:id="rId5"/>
    <p:sldId id="575" r:id="rId6"/>
    <p:sldId id="579"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78118E-0579-45B0-9AEE-972AACB4662A}" v="35" dt="2023-09-12T12:26:04.56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46" autoAdjust="0"/>
    <p:restoredTop sz="97095" autoAdjust="0"/>
  </p:normalViewPr>
  <p:slideViewPr>
    <p:cSldViewPr snapToGrid="0">
      <p:cViewPr varScale="1">
        <p:scale>
          <a:sx n="98" d="100"/>
          <a:sy n="98" d="100"/>
        </p:scale>
        <p:origin x="4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1.xml"/><Relationship Id="rId7" Type="http://schemas.openxmlformats.org/officeDocument/2006/relationships/slide" Target="slides/slide5.xml"/><Relationship Id="rId12" Type="http://schemas.microsoft.com/office/2016/11/relationships/changesInfo" Target="changesInfos/changesInfo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nya Kumagai (熊谷 慎也)" userId="d22c9741-fed2-4331-abb8-72920a4e3e92" providerId="ADAL" clId="{D278118E-0579-45B0-9AEE-972AACB4662A}"/>
    <pc:docChg chg="undo redo custSel mod addSld delSld modSld sldOrd modMainMaster">
      <pc:chgData name="Shinya Kumagai (熊谷 慎也)" userId="d22c9741-fed2-4331-abb8-72920a4e3e92" providerId="ADAL" clId="{D278118E-0579-45B0-9AEE-972AACB4662A}" dt="2023-09-13T03:00:57.026" v="857" actId="20577"/>
      <pc:docMkLst>
        <pc:docMk/>
      </pc:docMkLst>
      <pc:sldChg chg="addSp delSp modSp mod">
        <pc:chgData name="Shinya Kumagai (熊谷 慎也)" userId="d22c9741-fed2-4331-abb8-72920a4e3e92" providerId="ADAL" clId="{D278118E-0579-45B0-9AEE-972AACB4662A}" dt="2023-09-12T12:52:04.556" v="855" actId="13926"/>
        <pc:sldMkLst>
          <pc:docMk/>
          <pc:sldMk cId="3783972011" sldId="256"/>
        </pc:sldMkLst>
        <pc:spChg chg="mod">
          <ac:chgData name="Shinya Kumagai (熊谷 慎也)" userId="d22c9741-fed2-4331-abb8-72920a4e3e92" providerId="ADAL" clId="{D278118E-0579-45B0-9AEE-972AACB4662A}" dt="2023-09-12T11:15:17.179" v="105" actId="20577"/>
          <ac:spMkLst>
            <pc:docMk/>
            <pc:sldMk cId="3783972011" sldId="256"/>
            <ac:spMk id="2" creationId="{030D7238-45CE-429E-B245-D110A5336790}"/>
          </ac:spMkLst>
        </pc:spChg>
        <pc:spChg chg="mod">
          <ac:chgData name="Shinya Kumagai (熊谷 慎也)" userId="d22c9741-fed2-4331-abb8-72920a4e3e92" providerId="ADAL" clId="{D278118E-0579-45B0-9AEE-972AACB4662A}" dt="2023-09-12T12:24:02.307" v="800" actId="1036"/>
          <ac:spMkLst>
            <pc:docMk/>
            <pc:sldMk cId="3783972011" sldId="256"/>
            <ac:spMk id="3" creationId="{E29F717E-C531-49D0-A006-6BBE8FC6D64C}"/>
          </ac:spMkLst>
        </pc:spChg>
        <pc:spChg chg="mod">
          <ac:chgData name="Shinya Kumagai (熊谷 慎也)" userId="d22c9741-fed2-4331-abb8-72920a4e3e92" providerId="ADAL" clId="{D278118E-0579-45B0-9AEE-972AACB4662A}" dt="2023-09-12T11:14:47.157" v="103" actId="790"/>
          <ac:spMkLst>
            <pc:docMk/>
            <pc:sldMk cId="3783972011" sldId="256"/>
            <ac:spMk id="4" creationId="{411B74F8-9B0C-4186-92A0-D3CAF379B185}"/>
          </ac:spMkLst>
        </pc:spChg>
        <pc:spChg chg="mod">
          <ac:chgData name="Shinya Kumagai (熊谷 慎也)" userId="d22c9741-fed2-4331-abb8-72920a4e3e92" providerId="ADAL" clId="{D278118E-0579-45B0-9AEE-972AACB4662A}" dt="2023-09-12T12:52:04.556" v="855" actId="13926"/>
          <ac:spMkLst>
            <pc:docMk/>
            <pc:sldMk cId="3783972011" sldId="256"/>
            <ac:spMk id="5" creationId="{33D5C39B-A033-409C-9008-B2FA1BC34D79}"/>
          </ac:spMkLst>
        </pc:spChg>
        <pc:spChg chg="add del">
          <ac:chgData name="Shinya Kumagai (熊谷 慎也)" userId="d22c9741-fed2-4331-abb8-72920a4e3e92" providerId="ADAL" clId="{D278118E-0579-45B0-9AEE-972AACB4662A}" dt="2023-09-12T10:53:21.286" v="1" actId="22"/>
          <ac:spMkLst>
            <pc:docMk/>
            <pc:sldMk cId="3783972011" sldId="256"/>
            <ac:spMk id="7" creationId="{49947FD7-48EB-4B9A-66BF-9D69F2E64F8A}"/>
          </ac:spMkLst>
        </pc:spChg>
        <pc:graphicFrameChg chg="add del mod">
          <ac:chgData name="Shinya Kumagai (熊谷 慎也)" userId="d22c9741-fed2-4331-abb8-72920a4e3e92" providerId="ADAL" clId="{D278118E-0579-45B0-9AEE-972AACB4662A}" dt="2023-09-12T11:28:59.390" v="371"/>
          <ac:graphicFrameMkLst>
            <pc:docMk/>
            <pc:sldMk cId="3783972011" sldId="256"/>
            <ac:graphicFrameMk id="8" creationId="{3BF4F701-48F7-1DAE-315B-9B1E9028EEBA}"/>
          </ac:graphicFrameMkLst>
        </pc:graphicFrameChg>
      </pc:sldChg>
      <pc:sldChg chg="del">
        <pc:chgData name="Shinya Kumagai (熊谷 慎也)" userId="d22c9741-fed2-4331-abb8-72920a4e3e92" providerId="ADAL" clId="{D278118E-0579-45B0-9AEE-972AACB4662A}" dt="2023-09-12T10:56:35.445" v="56" actId="47"/>
        <pc:sldMkLst>
          <pc:docMk/>
          <pc:sldMk cId="1855878537" sldId="267"/>
        </pc:sldMkLst>
      </pc:sldChg>
      <pc:sldChg chg="del">
        <pc:chgData name="Shinya Kumagai (熊谷 慎也)" userId="d22c9741-fed2-4331-abb8-72920a4e3e92" providerId="ADAL" clId="{D278118E-0579-45B0-9AEE-972AACB4662A}" dt="2023-09-12T10:56:35.565" v="57" actId="47"/>
        <pc:sldMkLst>
          <pc:docMk/>
          <pc:sldMk cId="3960639044" sldId="561"/>
        </pc:sldMkLst>
      </pc:sldChg>
      <pc:sldChg chg="del">
        <pc:chgData name="Shinya Kumagai (熊谷 慎也)" userId="d22c9741-fed2-4331-abb8-72920a4e3e92" providerId="ADAL" clId="{D278118E-0579-45B0-9AEE-972AACB4662A}" dt="2023-09-12T10:56:35.811" v="58" actId="47"/>
        <pc:sldMkLst>
          <pc:docMk/>
          <pc:sldMk cId="917404531" sldId="562"/>
        </pc:sldMkLst>
      </pc:sldChg>
      <pc:sldChg chg="del">
        <pc:chgData name="Shinya Kumagai (熊谷 慎也)" userId="d22c9741-fed2-4331-abb8-72920a4e3e92" providerId="ADAL" clId="{D278118E-0579-45B0-9AEE-972AACB4662A}" dt="2023-09-12T10:56:35.975" v="59" actId="47"/>
        <pc:sldMkLst>
          <pc:docMk/>
          <pc:sldMk cId="451633204" sldId="563"/>
        </pc:sldMkLst>
      </pc:sldChg>
      <pc:sldChg chg="del">
        <pc:chgData name="Shinya Kumagai (熊谷 慎也)" userId="d22c9741-fed2-4331-abb8-72920a4e3e92" providerId="ADAL" clId="{D278118E-0579-45B0-9AEE-972AACB4662A}" dt="2023-09-12T10:56:36.270" v="61" actId="47"/>
        <pc:sldMkLst>
          <pc:docMk/>
          <pc:sldMk cId="1490546293" sldId="566"/>
        </pc:sldMkLst>
      </pc:sldChg>
      <pc:sldChg chg="del">
        <pc:chgData name="Shinya Kumagai (熊谷 慎也)" userId="d22c9741-fed2-4331-abb8-72920a4e3e92" providerId="ADAL" clId="{D278118E-0579-45B0-9AEE-972AACB4662A}" dt="2023-09-12T10:56:36.149" v="60" actId="47"/>
        <pc:sldMkLst>
          <pc:docMk/>
          <pc:sldMk cId="1712753883" sldId="570"/>
        </pc:sldMkLst>
      </pc:sldChg>
      <pc:sldChg chg="del">
        <pc:chgData name="Shinya Kumagai (熊谷 慎也)" userId="d22c9741-fed2-4331-abb8-72920a4e3e92" providerId="ADAL" clId="{D278118E-0579-45B0-9AEE-972AACB4662A}" dt="2023-09-12T10:56:36.410" v="62" actId="47"/>
        <pc:sldMkLst>
          <pc:docMk/>
          <pc:sldMk cId="2698351238" sldId="572"/>
        </pc:sldMkLst>
      </pc:sldChg>
      <pc:sldChg chg="del">
        <pc:chgData name="Shinya Kumagai (熊谷 慎也)" userId="d22c9741-fed2-4331-abb8-72920a4e3e92" providerId="ADAL" clId="{D278118E-0579-45B0-9AEE-972AACB4662A}" dt="2023-09-12T10:56:36.586" v="63" actId="47"/>
        <pc:sldMkLst>
          <pc:docMk/>
          <pc:sldMk cId="1674945188" sldId="573"/>
        </pc:sldMkLst>
      </pc:sldChg>
      <pc:sldChg chg="del">
        <pc:chgData name="Shinya Kumagai (熊谷 慎也)" userId="d22c9741-fed2-4331-abb8-72920a4e3e92" providerId="ADAL" clId="{D278118E-0579-45B0-9AEE-972AACB4662A}" dt="2023-09-12T10:56:37.278" v="64" actId="47"/>
        <pc:sldMkLst>
          <pc:docMk/>
          <pc:sldMk cId="519879256" sldId="574"/>
        </pc:sldMkLst>
      </pc:sldChg>
      <pc:sldChg chg="modSp new mod">
        <pc:chgData name="Shinya Kumagai (熊谷 慎也)" userId="d22c9741-fed2-4331-abb8-72920a4e3e92" providerId="ADAL" clId="{D278118E-0579-45B0-9AEE-972AACB4662A}" dt="2023-09-13T03:00:57.026" v="857" actId="20577"/>
        <pc:sldMkLst>
          <pc:docMk/>
          <pc:sldMk cId="496930983" sldId="575"/>
        </pc:sldMkLst>
        <pc:spChg chg="mod">
          <ac:chgData name="Shinya Kumagai (熊谷 慎也)" userId="d22c9741-fed2-4331-abb8-72920a4e3e92" providerId="ADAL" clId="{D278118E-0579-45B0-9AEE-972AACB4662A}" dt="2023-09-13T03:00:57.026" v="857" actId="20577"/>
          <ac:spMkLst>
            <pc:docMk/>
            <pc:sldMk cId="496930983" sldId="575"/>
            <ac:spMk id="2" creationId="{A7955D7B-76B1-7924-17CB-D0A2D8B1E158}"/>
          </ac:spMkLst>
        </pc:spChg>
        <pc:spChg chg="mod">
          <ac:chgData name="Shinya Kumagai (熊谷 慎也)" userId="d22c9741-fed2-4331-abb8-72920a4e3e92" providerId="ADAL" clId="{D278118E-0579-45B0-9AEE-972AACB4662A}" dt="2023-09-12T11:03:06.681" v="102" actId="6549"/>
          <ac:spMkLst>
            <pc:docMk/>
            <pc:sldMk cId="496930983" sldId="575"/>
            <ac:spMk id="3" creationId="{E751E2CD-C856-76AA-1E61-7CC55A57530C}"/>
          </ac:spMkLst>
        </pc:spChg>
      </pc:sldChg>
      <pc:sldChg chg="modSp new mod">
        <pc:chgData name="Shinya Kumagai (熊谷 慎也)" userId="d22c9741-fed2-4331-abb8-72920a4e3e92" providerId="ADAL" clId="{D278118E-0579-45B0-9AEE-972AACB4662A}" dt="2023-09-12T12:28:16.796" v="841" actId="20577"/>
        <pc:sldMkLst>
          <pc:docMk/>
          <pc:sldMk cId="1203751578" sldId="576"/>
        </pc:sldMkLst>
        <pc:spChg chg="mod">
          <ac:chgData name="Shinya Kumagai (熊谷 慎也)" userId="d22c9741-fed2-4331-abb8-72920a4e3e92" providerId="ADAL" clId="{D278118E-0579-45B0-9AEE-972AACB4662A}" dt="2023-09-12T11:28:15.138" v="333" actId="20577"/>
          <ac:spMkLst>
            <pc:docMk/>
            <pc:sldMk cId="1203751578" sldId="576"/>
            <ac:spMk id="2" creationId="{F127915E-3578-5492-16D1-0A443FBCF289}"/>
          </ac:spMkLst>
        </pc:spChg>
        <pc:spChg chg="mod">
          <ac:chgData name="Shinya Kumagai (熊谷 慎也)" userId="d22c9741-fed2-4331-abb8-72920a4e3e92" providerId="ADAL" clId="{D278118E-0579-45B0-9AEE-972AACB4662A}" dt="2023-09-12T12:28:16.796" v="841" actId="20577"/>
          <ac:spMkLst>
            <pc:docMk/>
            <pc:sldMk cId="1203751578" sldId="576"/>
            <ac:spMk id="3" creationId="{C1EF16FE-60EC-2D20-9A08-F987AA6346A5}"/>
          </ac:spMkLst>
        </pc:spChg>
      </pc:sldChg>
      <pc:sldChg chg="addSp delSp modSp new del mod ord">
        <pc:chgData name="Shinya Kumagai (熊谷 慎也)" userId="d22c9741-fed2-4331-abb8-72920a4e3e92" providerId="ADAL" clId="{D278118E-0579-45B0-9AEE-972AACB4662A}" dt="2023-09-12T11:29:13.658" v="394" actId="47"/>
        <pc:sldMkLst>
          <pc:docMk/>
          <pc:sldMk cId="1200741338" sldId="577"/>
        </pc:sldMkLst>
        <pc:spChg chg="mod">
          <ac:chgData name="Shinya Kumagai (熊谷 慎也)" userId="d22c9741-fed2-4331-abb8-72920a4e3e92" providerId="ADAL" clId="{D278118E-0579-45B0-9AEE-972AACB4662A}" dt="2023-09-12T11:16:09.823" v="145"/>
          <ac:spMkLst>
            <pc:docMk/>
            <pc:sldMk cId="1200741338" sldId="577"/>
            <ac:spMk id="2" creationId="{3C2F5017-6EE5-A6A5-3067-290805BFAE34}"/>
          </ac:spMkLst>
        </pc:spChg>
        <pc:spChg chg="mod">
          <ac:chgData name="Shinya Kumagai (熊谷 慎也)" userId="d22c9741-fed2-4331-abb8-72920a4e3e92" providerId="ADAL" clId="{D278118E-0579-45B0-9AEE-972AACB4662A}" dt="2023-09-12T11:28:37.360" v="335" actId="404"/>
          <ac:spMkLst>
            <pc:docMk/>
            <pc:sldMk cId="1200741338" sldId="577"/>
            <ac:spMk id="3" creationId="{8A0EA034-1C0D-C967-F2FC-75353EE08F48}"/>
          </ac:spMkLst>
        </pc:spChg>
        <pc:graphicFrameChg chg="add del mod">
          <ac:chgData name="Shinya Kumagai (熊谷 慎也)" userId="d22c9741-fed2-4331-abb8-72920a4e3e92" providerId="ADAL" clId="{D278118E-0579-45B0-9AEE-972AACB4662A}" dt="2023-09-12T11:20:30.789" v="198"/>
          <ac:graphicFrameMkLst>
            <pc:docMk/>
            <pc:sldMk cId="1200741338" sldId="577"/>
            <ac:graphicFrameMk id="4" creationId="{BCAE01DF-4404-70E7-13B6-303C81DAD667}"/>
          </ac:graphicFrameMkLst>
        </pc:graphicFrameChg>
        <pc:graphicFrameChg chg="add del mod modGraphic">
          <ac:chgData name="Shinya Kumagai (熊谷 慎也)" userId="d22c9741-fed2-4331-abb8-72920a4e3e92" providerId="ADAL" clId="{D278118E-0579-45B0-9AEE-972AACB4662A}" dt="2023-09-12T11:28:57.834" v="369" actId="21"/>
          <ac:graphicFrameMkLst>
            <pc:docMk/>
            <pc:sldMk cId="1200741338" sldId="577"/>
            <ac:graphicFrameMk id="5" creationId="{14D16112-3EA9-AF88-970B-4EFC28D7D785}"/>
          </ac:graphicFrameMkLst>
        </pc:graphicFrameChg>
      </pc:sldChg>
      <pc:sldChg chg="addSp modSp new mod">
        <pc:chgData name="Shinya Kumagai (熊谷 慎也)" userId="d22c9741-fed2-4331-abb8-72920a4e3e92" providerId="ADAL" clId="{D278118E-0579-45B0-9AEE-972AACB4662A}" dt="2023-09-12T11:29:11.785" v="393"/>
        <pc:sldMkLst>
          <pc:docMk/>
          <pc:sldMk cId="1824005568" sldId="578"/>
        </pc:sldMkLst>
        <pc:spChg chg="mod">
          <ac:chgData name="Shinya Kumagai (熊谷 慎也)" userId="d22c9741-fed2-4331-abb8-72920a4e3e92" providerId="ADAL" clId="{D278118E-0579-45B0-9AEE-972AACB4662A}" dt="2023-09-12T11:29:11.785" v="393"/>
          <ac:spMkLst>
            <pc:docMk/>
            <pc:sldMk cId="1824005568" sldId="578"/>
            <ac:spMk id="2" creationId="{23FDA01C-0509-DFE5-E6CE-D6B0AF1BF736}"/>
          </ac:spMkLst>
        </pc:spChg>
        <pc:spChg chg="mod">
          <ac:chgData name="Shinya Kumagai (熊谷 慎也)" userId="d22c9741-fed2-4331-abb8-72920a4e3e92" providerId="ADAL" clId="{D278118E-0579-45B0-9AEE-972AACB4662A}" dt="2023-09-12T11:28:54.674" v="368" actId="20577"/>
          <ac:spMkLst>
            <pc:docMk/>
            <pc:sldMk cId="1824005568" sldId="578"/>
            <ac:spMk id="3" creationId="{864B3609-3F27-7BC2-FC36-5C3919566E97}"/>
          </ac:spMkLst>
        </pc:spChg>
        <pc:graphicFrameChg chg="add mod">
          <ac:chgData name="Shinya Kumagai (熊谷 慎也)" userId="d22c9741-fed2-4331-abb8-72920a4e3e92" providerId="ADAL" clId="{D278118E-0579-45B0-9AEE-972AACB4662A}" dt="2023-09-12T11:29:04.572" v="392" actId="1036"/>
          <ac:graphicFrameMkLst>
            <pc:docMk/>
            <pc:sldMk cId="1824005568" sldId="578"/>
            <ac:graphicFrameMk id="4" creationId="{B5ADADE0-229A-4B44-271A-3025A7F77FC4}"/>
          </ac:graphicFrameMkLst>
        </pc:graphicFrameChg>
      </pc:sldChg>
      <pc:sldChg chg="addSp delSp modSp new mod ord">
        <pc:chgData name="Shinya Kumagai (熊谷 慎也)" userId="d22c9741-fed2-4331-abb8-72920a4e3e92" providerId="ADAL" clId="{D278118E-0579-45B0-9AEE-972AACB4662A}" dt="2023-09-12T12:26:58.435" v="834" actId="1035"/>
        <pc:sldMkLst>
          <pc:docMk/>
          <pc:sldMk cId="3639552669" sldId="579"/>
        </pc:sldMkLst>
        <pc:spChg chg="mod">
          <ac:chgData name="Shinya Kumagai (熊谷 慎也)" userId="d22c9741-fed2-4331-abb8-72920a4e3e92" providerId="ADAL" clId="{D278118E-0579-45B0-9AEE-972AACB4662A}" dt="2023-09-12T12:09:41.968" v="731" actId="6549"/>
          <ac:spMkLst>
            <pc:docMk/>
            <pc:sldMk cId="3639552669" sldId="579"/>
            <ac:spMk id="2" creationId="{55BE6860-7397-D274-E484-65B5FA0CDE81}"/>
          </ac:spMkLst>
        </pc:spChg>
        <pc:spChg chg="del">
          <ac:chgData name="Shinya Kumagai (熊谷 慎也)" userId="d22c9741-fed2-4331-abb8-72920a4e3e92" providerId="ADAL" clId="{D278118E-0579-45B0-9AEE-972AACB4662A}" dt="2023-09-12T12:09:46.866" v="732" actId="478"/>
          <ac:spMkLst>
            <pc:docMk/>
            <pc:sldMk cId="3639552669" sldId="579"/>
            <ac:spMk id="3" creationId="{EA0EB58F-8AA9-A85F-C93F-0C876CC6DF48}"/>
          </ac:spMkLst>
        </pc:spChg>
        <pc:graphicFrameChg chg="add del mod">
          <ac:chgData name="Shinya Kumagai (熊谷 慎也)" userId="d22c9741-fed2-4331-abb8-72920a4e3e92" providerId="ADAL" clId="{D278118E-0579-45B0-9AEE-972AACB4662A}" dt="2023-09-12T12:10:42.884" v="736"/>
          <ac:graphicFrameMkLst>
            <pc:docMk/>
            <pc:sldMk cId="3639552669" sldId="579"/>
            <ac:graphicFrameMk id="4" creationId="{FBAF9816-6A07-6A59-0B4C-653FB54251BF}"/>
          </ac:graphicFrameMkLst>
        </pc:graphicFrameChg>
        <pc:graphicFrameChg chg="add mod modGraphic">
          <ac:chgData name="Shinya Kumagai (熊谷 慎也)" userId="d22c9741-fed2-4331-abb8-72920a4e3e92" providerId="ADAL" clId="{D278118E-0579-45B0-9AEE-972AACB4662A}" dt="2023-09-12T12:26:58.435" v="834" actId="1035"/>
          <ac:graphicFrameMkLst>
            <pc:docMk/>
            <pc:sldMk cId="3639552669" sldId="579"/>
            <ac:graphicFrameMk id="5" creationId="{7FFB3342-7C5A-4A59-499C-C20D7A562313}"/>
          </ac:graphicFrameMkLst>
        </pc:graphicFrameChg>
      </pc:sldChg>
      <pc:sldMasterChg chg="modSp">
        <pc:chgData name="Shinya Kumagai (熊谷 慎也)" userId="d22c9741-fed2-4331-abb8-72920a4e3e92" providerId="ADAL" clId="{D278118E-0579-45B0-9AEE-972AACB4662A}" dt="2023-09-12T12:26:04.560" v="802" actId="2711"/>
        <pc:sldMasterMkLst>
          <pc:docMk/>
          <pc:sldMasterMk cId="1995531487" sldId="2147483648"/>
        </pc:sldMasterMkLst>
        <pc:spChg chg="mod">
          <ac:chgData name="Shinya Kumagai (熊谷 慎也)" userId="d22c9741-fed2-4331-abb8-72920a4e3e92" providerId="ADAL" clId="{D278118E-0579-45B0-9AEE-972AACB4662A}" dt="2023-09-12T12:26:04.560" v="802" actId="2711"/>
          <ac:spMkLst>
            <pc:docMk/>
            <pc:sldMasterMk cId="1995531487" sldId="2147483648"/>
            <ac:spMk id="2" creationId="{3FE694AF-3DE7-469F-ACBA-079F5B35E2DB}"/>
          </ac:spMkLst>
        </pc:spChg>
        <pc:spChg chg="mod">
          <ac:chgData name="Shinya Kumagai (熊谷 慎也)" userId="d22c9741-fed2-4331-abb8-72920a4e3e92" providerId="ADAL" clId="{D278118E-0579-45B0-9AEE-972AACB4662A}" dt="2023-09-12T12:26:04.560" v="802" actId="2711"/>
          <ac:spMkLst>
            <pc:docMk/>
            <pc:sldMasterMk cId="1995531487" sldId="2147483648"/>
            <ac:spMk id="3" creationId="{D2B13153-79D1-4B47-9DD9-682511B848F3}"/>
          </ac:spMkLst>
        </pc:spChg>
        <pc:spChg chg="mod">
          <ac:chgData name="Shinya Kumagai (熊谷 慎也)" userId="d22c9741-fed2-4331-abb8-72920a4e3e92" providerId="ADAL" clId="{D278118E-0579-45B0-9AEE-972AACB4662A}" dt="2023-09-12T12:26:04.560" v="802" actId="2711"/>
          <ac:spMkLst>
            <pc:docMk/>
            <pc:sldMasterMk cId="1995531487" sldId="2147483648"/>
            <ac:spMk id="4" creationId="{0C920DCF-3533-4AB0-85A3-187058531427}"/>
          </ac:spMkLst>
        </pc:spChg>
        <pc:spChg chg="mod">
          <ac:chgData name="Shinya Kumagai (熊谷 慎也)" userId="d22c9741-fed2-4331-abb8-72920a4e3e92" providerId="ADAL" clId="{D278118E-0579-45B0-9AEE-972AACB4662A}" dt="2023-09-12T12:26:04.560" v="802" actId="2711"/>
          <ac:spMkLst>
            <pc:docMk/>
            <pc:sldMasterMk cId="1995531487" sldId="2147483648"/>
            <ac:spMk id="5" creationId="{DEAC2295-7288-4482-AD75-CEA343427920}"/>
          </ac:spMkLst>
        </pc:spChg>
        <pc:spChg chg="mod">
          <ac:chgData name="Shinya Kumagai (熊谷 慎也)" userId="d22c9741-fed2-4331-abb8-72920a4e3e92" providerId="ADAL" clId="{D278118E-0579-45B0-9AEE-972AACB4662A}" dt="2023-09-12T12:26:04.560" v="802" actId="2711"/>
          <ac:spMkLst>
            <pc:docMk/>
            <pc:sldMasterMk cId="1995531487" sldId="2147483648"/>
            <ac:spMk id="6" creationId="{9F22EEE1-4B27-49F1-A52D-2DFEB4DB6036}"/>
          </ac:spMkLst>
        </pc:sp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247190-4C8A-48AE-805C-D5231E3691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25084C4-EE49-4FB2-9F5A-EB6C0E632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3D80846-DA33-4CEF-8C09-E2DA43F11559}"/>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5" name="フッター プレースホルダー 4">
            <a:extLst>
              <a:ext uri="{FF2B5EF4-FFF2-40B4-BE49-F238E27FC236}">
                <a16:creationId xmlns:a16="http://schemas.microsoft.com/office/drawing/2014/main" id="{AADC12CE-B84E-4377-927F-2A58460716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B050989-CC98-44C9-8B01-7DBC986EF72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6572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2C4C1B-B7C6-4B45-9435-4454F24D4D6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34A184D-3007-4C53-A63C-CC665DD0000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F5905D-6209-4904-AF3D-2FC93C15AF95}"/>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5" name="フッター プレースホルダー 4">
            <a:extLst>
              <a:ext uri="{FF2B5EF4-FFF2-40B4-BE49-F238E27FC236}">
                <a16:creationId xmlns:a16="http://schemas.microsoft.com/office/drawing/2014/main" id="{E93259B2-7AC4-4018-8233-061AA181D8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F62840-FDDF-4BA5-BFD1-12662F6E3CF4}"/>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3691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B48FC53-3D4D-435D-BD1B-01F77FBCC9A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07BDE4F-6AE1-48D4-B434-FC8A4816780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B7BFA28-167E-46B9-A80F-84108877C586}"/>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5" name="フッター プレースホルダー 4">
            <a:extLst>
              <a:ext uri="{FF2B5EF4-FFF2-40B4-BE49-F238E27FC236}">
                <a16:creationId xmlns:a16="http://schemas.microsoft.com/office/drawing/2014/main" id="{078E3194-3FA8-4B05-A510-A39F3DCA3F4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F1CF3A5-D5D9-4D9E-9263-E1250E86109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72918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dirty="0"/>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dirty="0"/>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50911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261404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Tree>
    <p:extLst>
      <p:ext uri="{BB962C8B-B14F-4D97-AF65-F5344CB8AC3E}">
        <p14:creationId xmlns:p14="http://schemas.microsoft.com/office/powerpoint/2010/main" val="3562829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539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D6EF7-29D7-43DB-993B-F2925959D51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876488-FD43-426F-A14B-26660968F24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52E25B-D8BF-4304-99E2-5FBA5C5E54AD}"/>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5" name="フッター プレースホルダー 4">
            <a:extLst>
              <a:ext uri="{FF2B5EF4-FFF2-40B4-BE49-F238E27FC236}">
                <a16:creationId xmlns:a16="http://schemas.microsoft.com/office/drawing/2014/main" id="{048AD8EB-127D-44EC-B26B-C364661B95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CA3A10-DF86-4586-9EFF-B7F9091C4515}"/>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8975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1BE351-DE54-406C-9468-61062EE7D67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3210410-EC1E-41C3-B950-A725F1E219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9A3808E-EB95-4E78-BC7D-609F16E027DA}"/>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5" name="フッター プレースホルダー 4">
            <a:extLst>
              <a:ext uri="{FF2B5EF4-FFF2-40B4-BE49-F238E27FC236}">
                <a16:creationId xmlns:a16="http://schemas.microsoft.com/office/drawing/2014/main" id="{9251748D-F25B-4D7B-AD64-B179A91BE32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5BF8188-11BD-43A1-BA34-0CC729452EA3}"/>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181923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0893BD-EB4F-4126-B194-21D8C466536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35CD2D-01FF-42F7-BFC0-4CFFC5375A8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C6DEE05-0525-41BF-A6AC-E2A7E78CA96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D31867-2383-4180-932D-D1C2D1640407}"/>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6" name="フッター プレースホルダー 5">
            <a:extLst>
              <a:ext uri="{FF2B5EF4-FFF2-40B4-BE49-F238E27FC236}">
                <a16:creationId xmlns:a16="http://schemas.microsoft.com/office/drawing/2014/main" id="{599DF075-2C5A-4CB8-B42D-03C4C9093CB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E32BC54-3932-4FF0-B6CC-7300D8E0BCD1}"/>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70895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30FB6E-2463-44CB-93D6-FFBA1AB8F89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5F3F2A-A761-4B33-81A6-916113D71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4EC61C4-DADF-4DA5-9165-FD33A8965AF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B230C82-B4F1-40C7-9314-0CABD34A94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F080556-DD49-4A95-911B-3D70BC33A72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B070B86-C3B8-41D2-9830-4000D8A8B18E}"/>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8" name="フッター プレースホルダー 7">
            <a:extLst>
              <a:ext uri="{FF2B5EF4-FFF2-40B4-BE49-F238E27FC236}">
                <a16:creationId xmlns:a16="http://schemas.microsoft.com/office/drawing/2014/main" id="{491F098F-2B94-4926-BDF2-59454D5969A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66D5439-0879-48B3-991F-8385129AA64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9518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5B21C3-57E9-449A-9F00-63C6CD6D925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8551C31-38D3-46CC-BC3A-2A25DB46D32E}"/>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4" name="フッター プレースホルダー 3">
            <a:extLst>
              <a:ext uri="{FF2B5EF4-FFF2-40B4-BE49-F238E27FC236}">
                <a16:creationId xmlns:a16="http://schemas.microsoft.com/office/drawing/2014/main" id="{ADFBDA77-0CA3-4512-A28F-A5172ACEC12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DEB0ED5-B872-4AAC-A85E-3366C13AD176}"/>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98144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2590A83-3A8C-478A-84CC-3E169267DE35}"/>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3" name="フッター プレースホルダー 2">
            <a:extLst>
              <a:ext uri="{FF2B5EF4-FFF2-40B4-BE49-F238E27FC236}">
                <a16:creationId xmlns:a16="http://schemas.microsoft.com/office/drawing/2014/main" id="{5F1A79CD-6350-4D77-88F0-45B00755B8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0AEC574-5775-4C90-9187-42DBD8889C4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96412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72C971-72FA-4AF7-874D-458E6A1014D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A7393F-02D9-43DD-A24A-C8D8F17451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086B852-EEDE-44C4-889D-1270B3991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553089D-4A6A-42BB-9C08-E5096690A8ED}"/>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6" name="フッター プレースホルダー 5">
            <a:extLst>
              <a:ext uri="{FF2B5EF4-FFF2-40B4-BE49-F238E27FC236}">
                <a16:creationId xmlns:a16="http://schemas.microsoft.com/office/drawing/2014/main" id="{3ADC9D3C-97ED-4B5F-8043-3A89FF50BD7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21B4950-E875-4019-849B-591FD13CECEC}"/>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46516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382F41-2509-49C6-B04A-893E7FF411E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7F9D43D-3EA4-4095-8EFE-6BA2F1D825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ACDA1D5-5A33-4D89-8000-963029CA9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E94151B-6371-4B57-8280-764B1C4D84DF}"/>
              </a:ext>
            </a:extLst>
          </p:cNvPr>
          <p:cNvSpPr>
            <a:spLocks noGrp="1"/>
          </p:cNvSpPr>
          <p:nvPr>
            <p:ph type="dt" sz="half" idx="10"/>
          </p:nvPr>
        </p:nvSpPr>
        <p:spPr/>
        <p:txBody>
          <a:bodyPr/>
          <a:lstStyle/>
          <a:p>
            <a:fld id="{C59994C9-1710-48BF-AE70-5291B992137F}" type="datetimeFigureOut">
              <a:rPr kumimoji="1" lang="ja-JP" altLang="en-US" smtClean="0"/>
              <a:t>2023/9/13</a:t>
            </a:fld>
            <a:endParaRPr kumimoji="1" lang="ja-JP" altLang="en-US"/>
          </a:p>
        </p:txBody>
      </p:sp>
      <p:sp>
        <p:nvSpPr>
          <p:cNvPr id="6" name="フッター プレースホルダー 5">
            <a:extLst>
              <a:ext uri="{FF2B5EF4-FFF2-40B4-BE49-F238E27FC236}">
                <a16:creationId xmlns:a16="http://schemas.microsoft.com/office/drawing/2014/main" id="{5914A8EE-F1A5-4EE5-8AE6-C2523869453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F00BEAA-0E4B-4398-A03D-54A1C6F7748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828135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FE694AF-3DE7-469F-ACBA-079F5B35E2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D2B13153-79D1-4B47-9DD9-682511B848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920DCF-3533-4AB0-85A3-187058531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cs typeface="Calibri" panose="020F0502020204030204" pitchFamily="34" charset="0"/>
              </a:defRPr>
            </a:lvl1pPr>
          </a:lstStyle>
          <a:p>
            <a:fld id="{C59994C9-1710-48BF-AE70-5291B992137F}" type="datetimeFigureOut">
              <a:rPr lang="ja-JP" altLang="en-US" smtClean="0"/>
              <a:pPr/>
              <a:t>2023/9/13</a:t>
            </a:fld>
            <a:endParaRPr lang="ja-JP" altLang="en-US"/>
          </a:p>
        </p:txBody>
      </p:sp>
      <p:sp>
        <p:nvSpPr>
          <p:cNvPr id="5" name="フッター プレースホルダー 4">
            <a:extLst>
              <a:ext uri="{FF2B5EF4-FFF2-40B4-BE49-F238E27FC236}">
                <a16:creationId xmlns:a16="http://schemas.microsoft.com/office/drawing/2014/main" id="{DEAC2295-7288-4482-AD75-CEA343427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cs typeface="Calibri" panose="020F0502020204030204" pitchFamily="34" charset="0"/>
              </a:defRPr>
            </a:lvl1pPr>
          </a:lstStyle>
          <a:p>
            <a:endParaRPr lang="ja-JP" altLang="en-US"/>
          </a:p>
        </p:txBody>
      </p:sp>
      <p:sp>
        <p:nvSpPr>
          <p:cNvPr id="6" name="スライド番号プレースホルダー 5">
            <a:extLst>
              <a:ext uri="{FF2B5EF4-FFF2-40B4-BE49-F238E27FC236}">
                <a16:creationId xmlns:a16="http://schemas.microsoft.com/office/drawing/2014/main" id="{9F22EEE1-4B27-49F1-A52D-2DFEB4DB60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cs typeface="Calibri" panose="020F0502020204030204" pitchFamily="34" charset="0"/>
              </a:defRPr>
            </a:lvl1pPr>
          </a:lstStyle>
          <a:p>
            <a:fld id="{AA9DC740-A2DF-48EE-996D-CEBC95874DCB}" type="slidenum">
              <a:rPr lang="ja-JP" altLang="en-US" smtClean="0"/>
              <a:pPr/>
              <a:t>‹#›</a:t>
            </a:fld>
            <a:endParaRPr lang="ja-JP" altLang="en-US"/>
          </a:p>
        </p:txBody>
      </p:sp>
    </p:spTree>
    <p:extLst>
      <p:ext uri="{BB962C8B-B14F-4D97-AF65-F5344CB8AC3E}">
        <p14:creationId xmlns:p14="http://schemas.microsoft.com/office/powerpoint/2010/main" val="199553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dirty="0"/>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dirty="0">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971946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0D7238-45CE-429E-B245-D110A5336790}"/>
              </a:ext>
            </a:extLst>
          </p:cNvPr>
          <p:cNvSpPr>
            <a:spLocks noGrp="1"/>
          </p:cNvSpPr>
          <p:nvPr>
            <p:ph type="ctrTitle"/>
          </p:nvPr>
        </p:nvSpPr>
        <p:spPr>
          <a:xfrm>
            <a:off x="109415" y="1122363"/>
            <a:ext cx="11980985" cy="3082314"/>
          </a:xfrm>
        </p:spPr>
        <p:txBody>
          <a:bodyPr>
            <a:normAutofit/>
          </a:bodyPr>
          <a:lstStyle/>
          <a:p>
            <a:r>
              <a:rPr lang="en-US" altLang="ja-JP" sz="4800" dirty="0">
                <a:latin typeface="Calibri" panose="020F0502020204030204" pitchFamily="34" charset="0"/>
                <a:cs typeface="Calibri" panose="020F0502020204030204" pitchFamily="34" charset="0"/>
              </a:rPr>
              <a:t>Offline discussion summary on</a:t>
            </a:r>
            <a:br>
              <a:rPr lang="en-US" altLang="ja-JP" sz="4800" dirty="0">
                <a:latin typeface="Calibri" panose="020F0502020204030204" pitchFamily="34" charset="0"/>
                <a:cs typeface="Calibri" panose="020F0502020204030204" pitchFamily="34" charset="0"/>
              </a:rPr>
            </a:br>
            <a:r>
              <a:rPr lang="en-US" altLang="ja-JP" sz="4800" dirty="0">
                <a:latin typeface="Calibri" panose="020F0502020204030204" pitchFamily="34" charset="0"/>
                <a:cs typeface="Calibri" panose="020F0502020204030204" pitchFamily="34" charset="0"/>
              </a:rPr>
              <a:t>Rel-18 NR-NTN PUCCH enhancements</a:t>
            </a:r>
            <a:br>
              <a:rPr lang="en-US" altLang="ja-JP" sz="4800" dirty="0">
                <a:latin typeface="Calibri" panose="020F0502020204030204" pitchFamily="34" charset="0"/>
                <a:cs typeface="Calibri" panose="020F0502020204030204" pitchFamily="34" charset="0"/>
              </a:rPr>
            </a:br>
            <a:r>
              <a:rPr lang="en-US" altLang="ja-JP" sz="4800" dirty="0">
                <a:latin typeface="Calibri" panose="020F0502020204030204" pitchFamily="34" charset="0"/>
                <a:cs typeface="Calibri" panose="020F0502020204030204" pitchFamily="34" charset="0"/>
              </a:rPr>
              <a:t>for Msg4 HARQ-ACK</a:t>
            </a:r>
            <a:endParaRPr kumimoji="1" lang="ja-JP" altLang="en-US" sz="4800"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id="{E29F717E-C531-49D0-A006-6BBE8FC6D64C}"/>
              </a:ext>
            </a:extLst>
          </p:cNvPr>
          <p:cNvSpPr>
            <a:spLocks noGrp="1"/>
          </p:cNvSpPr>
          <p:nvPr>
            <p:ph type="subTitle" idx="1"/>
          </p:nvPr>
        </p:nvSpPr>
        <p:spPr>
          <a:xfrm>
            <a:off x="1524000" y="5111262"/>
            <a:ext cx="9144000" cy="506046"/>
          </a:xfrm>
        </p:spPr>
        <p:txBody>
          <a:bodyPr>
            <a:normAutofit lnSpcReduction="10000"/>
          </a:bodyPr>
          <a:lstStyle/>
          <a:p>
            <a:r>
              <a:rPr kumimoji="1" lang="en-US" altLang="ja-JP" sz="3200" dirty="0">
                <a:latin typeface="Calibri" panose="020F0502020204030204" pitchFamily="34" charset="0"/>
                <a:cs typeface="Calibri" panose="020F0502020204030204" pitchFamily="34" charset="0"/>
              </a:rPr>
              <a:t>NTT DOCOMO</a:t>
            </a:r>
            <a:endParaRPr kumimoji="1" lang="ja-JP" altLang="en-US" sz="3200" dirty="0">
              <a:latin typeface="Calibri" panose="020F0502020204030204" pitchFamily="34" charset="0"/>
              <a:cs typeface="Calibri" panose="020F0502020204030204" pitchFamily="34" charset="0"/>
            </a:endParaRPr>
          </a:p>
        </p:txBody>
      </p:sp>
      <p:sp>
        <p:nvSpPr>
          <p:cNvPr id="4" name="TextBox 1">
            <a:extLst>
              <a:ext uri="{FF2B5EF4-FFF2-40B4-BE49-F238E27FC236}">
                <a16:creationId xmlns:a16="http://schemas.microsoft.com/office/drawing/2014/main" id="{411B74F8-9B0C-4186-92A0-D3CAF379B185}"/>
              </a:ext>
            </a:extLst>
          </p:cNvPr>
          <p:cNvSpPr txBox="1"/>
          <p:nvPr/>
        </p:nvSpPr>
        <p:spPr>
          <a:xfrm>
            <a:off x="236842" y="274551"/>
            <a:ext cx="4300976" cy="1107996"/>
          </a:xfrm>
          <a:prstGeom prst="rect">
            <a:avLst/>
          </a:prstGeom>
          <a:noFill/>
        </p:spPr>
        <p:txBody>
          <a:bodyPr wrap="square" rtlCol="0">
            <a:spAutoFit/>
          </a:bodyPr>
          <a:lstStyle/>
          <a:p>
            <a:r>
              <a:rPr lang="en-US" sz="1600" b="1" dirty="0">
                <a:latin typeface="+mj-ea"/>
                <a:ea typeface="+mj-ea"/>
              </a:rPr>
              <a:t>3GPP TSG-RAN Meeting #101	</a:t>
            </a:r>
            <a:endParaRPr lang="en-US" sz="1600" dirty="0">
              <a:latin typeface="+mj-ea"/>
              <a:ea typeface="+mj-ea"/>
            </a:endParaRPr>
          </a:p>
          <a:p>
            <a:r>
              <a:rPr lang="fr-FR" sz="1600" b="1" dirty="0">
                <a:latin typeface="+mj-ea"/>
                <a:ea typeface="+mj-ea"/>
              </a:rPr>
              <a:t>Bangalore, </a:t>
            </a:r>
            <a:r>
              <a:rPr lang="fr-FR" sz="1600" b="1" dirty="0" err="1">
                <a:latin typeface="+mj-ea"/>
                <a:ea typeface="+mj-ea"/>
              </a:rPr>
              <a:t>India</a:t>
            </a:r>
            <a:r>
              <a:rPr lang="fr-FR" sz="1600" b="1" dirty="0">
                <a:latin typeface="+mj-ea"/>
                <a:ea typeface="+mj-ea"/>
              </a:rPr>
              <a:t>, </a:t>
            </a:r>
            <a:r>
              <a:rPr lang="en-GB" sz="1600" b="1" dirty="0">
                <a:latin typeface="+mj-ea"/>
                <a:ea typeface="+mj-ea"/>
              </a:rPr>
              <a:t>September</a:t>
            </a:r>
            <a:r>
              <a:rPr lang="fr-FR" sz="1600" b="1" dirty="0">
                <a:latin typeface="+mj-ea"/>
                <a:ea typeface="+mj-ea"/>
              </a:rPr>
              <a:t> 11-15, 2023</a:t>
            </a:r>
            <a:endParaRPr lang="en-US" sz="1600" b="1" dirty="0">
              <a:latin typeface="+mj-ea"/>
              <a:ea typeface="+mj-ea"/>
            </a:endParaRPr>
          </a:p>
          <a:p>
            <a:r>
              <a:rPr lang="en-US" sz="1600" b="1" dirty="0">
                <a:latin typeface="+mj-ea"/>
                <a:ea typeface="+mj-ea"/>
              </a:rPr>
              <a:t>Agenda Item: 9.3.2.7</a:t>
            </a:r>
            <a:endParaRPr lang="en-US" sz="1600" dirty="0">
              <a:latin typeface="+mj-ea"/>
              <a:ea typeface="+mj-ea"/>
            </a:endParaRPr>
          </a:p>
          <a:p>
            <a:endParaRPr lang="en-US" dirty="0">
              <a:latin typeface="+mj-ea"/>
              <a:ea typeface="+mj-ea"/>
            </a:endParaRPr>
          </a:p>
        </p:txBody>
      </p:sp>
      <p:sp>
        <p:nvSpPr>
          <p:cNvPr id="5" name="TextBox 1">
            <a:extLst>
              <a:ext uri="{FF2B5EF4-FFF2-40B4-BE49-F238E27FC236}">
                <a16:creationId xmlns:a16="http://schemas.microsoft.com/office/drawing/2014/main" id="{33D5C39B-A033-409C-9008-B2FA1BC34D79}"/>
              </a:ext>
            </a:extLst>
          </p:cNvPr>
          <p:cNvSpPr txBox="1"/>
          <p:nvPr/>
        </p:nvSpPr>
        <p:spPr>
          <a:xfrm>
            <a:off x="9422793" y="274551"/>
            <a:ext cx="2519149" cy="337185"/>
          </a:xfrm>
          <a:prstGeom prst="rect">
            <a:avLst/>
          </a:prstGeom>
          <a:noFill/>
        </p:spPr>
        <p:txBody>
          <a:bodyPr wrap="square" rtlCol="0">
            <a:spAutoFit/>
          </a:bodyPr>
          <a:lstStyle/>
          <a:p>
            <a:pPr algn="r"/>
            <a:r>
              <a:rPr lang="en-US" sz="1600" b="1" dirty="0">
                <a:latin typeface="+mj-ea"/>
                <a:ea typeface="+mj-ea"/>
              </a:rPr>
              <a:t> RP-232665</a:t>
            </a:r>
            <a:endParaRPr lang="en-US" sz="1600" dirty="0">
              <a:latin typeface="+mj-ea"/>
              <a:ea typeface="+mj-ea"/>
            </a:endParaRPr>
          </a:p>
        </p:txBody>
      </p:sp>
    </p:spTree>
    <p:extLst>
      <p:ext uri="{BB962C8B-B14F-4D97-AF65-F5344CB8AC3E}">
        <p14:creationId xmlns:p14="http://schemas.microsoft.com/office/powerpoint/2010/main" val="3783972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FDA01C-0509-DFE5-E6CE-D6B0AF1BF736}"/>
              </a:ext>
            </a:extLst>
          </p:cNvPr>
          <p:cNvSpPr>
            <a:spLocks noGrp="1"/>
          </p:cNvSpPr>
          <p:nvPr>
            <p:ph type="title"/>
          </p:nvPr>
        </p:nvSpPr>
        <p:spPr/>
        <p:txBody>
          <a:bodyPr/>
          <a:lstStyle/>
          <a:p>
            <a:r>
              <a:rPr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864B3609-3F27-7BC2-FC36-5C3919566E97}"/>
              </a:ext>
            </a:extLst>
          </p:cNvPr>
          <p:cNvSpPr>
            <a:spLocks noGrp="1"/>
          </p:cNvSpPr>
          <p:nvPr>
            <p:ph idx="1"/>
          </p:nvPr>
        </p:nvSpPr>
        <p:spPr/>
        <p:txBody>
          <a:bodyPr/>
          <a:lstStyle/>
          <a:p>
            <a:r>
              <a:rPr kumimoji="1" lang="en-US" altLang="ja-JP" sz="2400" dirty="0"/>
              <a:t>Following contributions submitted to RAN#101 discussed whether to support repetition for the PUCCH transmissions when dedicated PUCCH resource configuration is not provided</a:t>
            </a:r>
          </a:p>
          <a:p>
            <a:pPr lvl="1"/>
            <a:endParaRPr lang="en-US" altLang="ja-JP" sz="2000" dirty="0"/>
          </a:p>
          <a:p>
            <a:pPr lvl="1"/>
            <a:endParaRPr lang="en-US" altLang="ja-JP" sz="2000" dirty="0"/>
          </a:p>
          <a:p>
            <a:pPr lvl="1"/>
            <a:endParaRPr kumimoji="1" lang="en-US" altLang="ja-JP" sz="2000" dirty="0"/>
          </a:p>
          <a:p>
            <a:pPr lvl="1"/>
            <a:endParaRPr lang="en-US" altLang="ja-JP" sz="2000" dirty="0"/>
          </a:p>
          <a:p>
            <a:pPr lvl="1"/>
            <a:endParaRPr kumimoji="1" lang="en-US" altLang="ja-JP" sz="2000" dirty="0"/>
          </a:p>
          <a:p>
            <a:pPr lvl="1"/>
            <a:endParaRPr lang="en-US" altLang="ja-JP" sz="2000" dirty="0"/>
          </a:p>
          <a:p>
            <a:pPr lvl="1"/>
            <a:endParaRPr lang="en-US" altLang="ja-JP" sz="2000" dirty="0"/>
          </a:p>
          <a:p>
            <a:pPr lvl="1"/>
            <a:r>
              <a:rPr kumimoji="1" lang="en-US" altLang="ja-JP" sz="2000" dirty="0"/>
              <a:t>Companies are generally fine to support repetition for the PUCCH transmissions when dedicated PUCCH resource configuration is not provided</a:t>
            </a:r>
          </a:p>
        </p:txBody>
      </p:sp>
      <p:graphicFrame>
        <p:nvGraphicFramePr>
          <p:cNvPr id="4" name="表 3">
            <a:extLst>
              <a:ext uri="{FF2B5EF4-FFF2-40B4-BE49-F238E27FC236}">
                <a16:creationId xmlns:a16="http://schemas.microsoft.com/office/drawing/2014/main" id="{B5ADADE0-229A-4B44-271A-3025A7F77FC4}"/>
              </a:ext>
            </a:extLst>
          </p:cNvPr>
          <p:cNvGraphicFramePr>
            <a:graphicFrameLocks noGrp="1"/>
          </p:cNvGraphicFramePr>
          <p:nvPr>
            <p:extLst>
              <p:ext uri="{D42A27DB-BD31-4B8C-83A1-F6EECF244321}">
                <p14:modId xmlns:p14="http://schemas.microsoft.com/office/powerpoint/2010/main" val="906230616"/>
              </p:ext>
            </p:extLst>
          </p:nvPr>
        </p:nvGraphicFramePr>
        <p:xfrm>
          <a:off x="1114338" y="3132616"/>
          <a:ext cx="9827580" cy="1783080"/>
        </p:xfrm>
        <a:graphic>
          <a:graphicData uri="http://schemas.openxmlformats.org/drawingml/2006/table">
            <a:tbl>
              <a:tblPr/>
              <a:tblGrid>
                <a:gridCol w="1495502">
                  <a:extLst>
                    <a:ext uri="{9D8B030D-6E8A-4147-A177-3AD203B41FA5}">
                      <a16:colId xmlns:a16="http://schemas.microsoft.com/office/drawing/2014/main" val="3045379596"/>
                    </a:ext>
                  </a:extLst>
                </a:gridCol>
                <a:gridCol w="6012524">
                  <a:extLst>
                    <a:ext uri="{9D8B030D-6E8A-4147-A177-3AD203B41FA5}">
                      <a16:colId xmlns:a16="http://schemas.microsoft.com/office/drawing/2014/main" val="1250825994"/>
                    </a:ext>
                  </a:extLst>
                </a:gridCol>
                <a:gridCol w="2319554">
                  <a:extLst>
                    <a:ext uri="{9D8B030D-6E8A-4147-A177-3AD203B41FA5}">
                      <a16:colId xmlns:a16="http://schemas.microsoft.com/office/drawing/2014/main" val="1828244001"/>
                    </a:ext>
                  </a:extLst>
                </a:gridCol>
              </a:tblGrid>
              <a:tr h="259080">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RP-231818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Discussions on PUCCH repetition when dedicated PUCCH resource configuration is not provided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vivo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06349838"/>
                  </a:ext>
                </a:extLst>
              </a:tr>
              <a:tr h="259080">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RP-231947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On PUCCH repetition for NR NTN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Ericsson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2888311"/>
                  </a:ext>
                </a:extLst>
              </a:tr>
              <a:tr h="259080">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RP-232020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NTN PUCCH repetition for Msg4 HARQ ACK</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Panasonic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506383743"/>
                  </a:ext>
                </a:extLst>
              </a:tr>
              <a:tr h="259080">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RP-232039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On the scope of Rel-18 NR NTN enhancements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Samsung</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51988789"/>
                  </a:ext>
                </a:extLst>
              </a:tr>
              <a:tr h="259080">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RP-232091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Discussion on Rel-18 NR NTN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Arial" panose="020B0604020202020204" pitchFamily="34" charset="0"/>
                          <a:ea typeface="ＭＳ Ｐゴシック" panose="020B0600070205080204" pitchFamily="50" charset="-128"/>
                        </a:rPr>
                        <a:t>NTT DOCOMO, INC.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19552006"/>
                  </a:ext>
                </a:extLst>
              </a:tr>
              <a:tr h="259080">
                <a:tc>
                  <a:txBody>
                    <a:bodyPr/>
                    <a:lstStyle/>
                    <a:p>
                      <a:pPr algn="l" fontAlgn="t"/>
                      <a:r>
                        <a:rPr lang="en-US" sz="1600" b="0" i="0" u="none" strike="noStrike">
                          <a:solidFill>
                            <a:srgbClr val="000000"/>
                          </a:solidFill>
                          <a:effectLst/>
                          <a:latin typeface="Arial" panose="020B0604020202020204" pitchFamily="34" charset="0"/>
                          <a:ea typeface="ＭＳ Ｐゴシック" panose="020B0600070205080204" pitchFamily="50" charset="-128"/>
                        </a:rPr>
                        <a:t>RP-232100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ja-JP" sz="1600" b="0" i="0" u="none" strike="noStrike" dirty="0">
                          <a:solidFill>
                            <a:srgbClr val="000000"/>
                          </a:solidFill>
                          <a:effectLst/>
                          <a:latin typeface="Arial" panose="020B0604020202020204" pitchFamily="34" charset="0"/>
                          <a:ea typeface="ＭＳ Ｐゴシック" panose="020B0600070205080204" pitchFamily="50" charset="-128"/>
                        </a:rPr>
                        <a:t>On R18 NR NTN Coverage Enhancements</a:t>
                      </a:r>
                      <a:endParaRPr lang="en-US" sz="1600" b="0" i="0" u="none" strike="noStrike" dirty="0">
                        <a:solidFill>
                          <a:srgbClr val="000000"/>
                        </a:solidFill>
                        <a:effectLst/>
                        <a:latin typeface="Arial" panose="020B0604020202020204" pitchFamily="34" charset="0"/>
                        <a:ea typeface="ＭＳ Ｐゴシック" panose="020B0600070205080204" pitchFamily="50" charset="-128"/>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ja-JP" sz="1600" b="0" i="0" u="none" strike="noStrike" dirty="0">
                          <a:solidFill>
                            <a:srgbClr val="000000"/>
                          </a:solidFill>
                          <a:effectLst/>
                          <a:latin typeface="Arial" panose="020B0604020202020204" pitchFamily="34" charset="0"/>
                          <a:ea typeface="ＭＳ Ｐゴシック" panose="020B0600070205080204" pitchFamily="50" charset="-128"/>
                        </a:rPr>
                        <a:t>Apple Inc.</a:t>
                      </a:r>
                      <a:endParaRPr lang="en-US" sz="1600" b="0" i="0" u="none" strike="noStrike" dirty="0">
                        <a:solidFill>
                          <a:srgbClr val="000000"/>
                        </a:solidFill>
                        <a:effectLst/>
                        <a:latin typeface="Arial" panose="020B0604020202020204" pitchFamily="34" charset="0"/>
                        <a:ea typeface="ＭＳ Ｐゴシック" panose="020B0600070205080204" pitchFamily="50" charset="-128"/>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90066000"/>
                  </a:ext>
                </a:extLst>
              </a:tr>
            </a:tbl>
          </a:graphicData>
        </a:graphic>
      </p:graphicFrame>
    </p:spTree>
    <p:extLst>
      <p:ext uri="{BB962C8B-B14F-4D97-AF65-F5344CB8AC3E}">
        <p14:creationId xmlns:p14="http://schemas.microsoft.com/office/powerpoint/2010/main" val="1824005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27915E-3578-5492-16D1-0A443FBCF289}"/>
              </a:ext>
            </a:extLst>
          </p:cNvPr>
          <p:cNvSpPr>
            <a:spLocks noGrp="1"/>
          </p:cNvSpPr>
          <p:nvPr>
            <p:ph type="title"/>
          </p:nvPr>
        </p:nvSpPr>
        <p:spPr/>
        <p:txBody>
          <a:bodyPr/>
          <a:lstStyle/>
          <a:p>
            <a:r>
              <a:rPr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C1EF16FE-60EC-2D20-9A08-F987AA6346A5}"/>
              </a:ext>
            </a:extLst>
          </p:cNvPr>
          <p:cNvSpPr>
            <a:spLocks noGrp="1"/>
          </p:cNvSpPr>
          <p:nvPr>
            <p:ph idx="1"/>
          </p:nvPr>
        </p:nvSpPr>
        <p:spPr/>
        <p:txBody>
          <a:bodyPr>
            <a:noAutofit/>
          </a:bodyPr>
          <a:lstStyle/>
          <a:p>
            <a:r>
              <a:rPr lang="en-US" altLang="ja-JP" sz="2000" dirty="0"/>
              <a:t>Majority companies are fine with the proposal in </a:t>
            </a:r>
            <a:r>
              <a:rPr kumimoji="1" lang="en-US" altLang="ja-JP" sz="2000" dirty="0"/>
              <a:t>RP-232091 during Monday online session.</a:t>
            </a:r>
          </a:p>
          <a:p>
            <a:pPr marL="0" indent="0">
              <a:buNone/>
            </a:pPr>
            <a:r>
              <a:rPr lang="en-US" altLang="ja-JP" sz="2000" dirty="0">
                <a:solidFill>
                  <a:srgbClr val="0070C0"/>
                </a:solidFill>
                <a:sym typeface="Wingdings" panose="05000000000000000000" pitchFamily="2" charset="2"/>
              </a:rPr>
              <a:t> Main bullet and 1</a:t>
            </a:r>
            <a:r>
              <a:rPr lang="en-US" altLang="ja-JP" sz="2000" baseline="30000" dirty="0">
                <a:solidFill>
                  <a:srgbClr val="0070C0"/>
                </a:solidFill>
                <a:sym typeface="Wingdings" panose="05000000000000000000" pitchFamily="2" charset="2"/>
              </a:rPr>
              <a:t>st</a:t>
            </a:r>
            <a:r>
              <a:rPr lang="en-US" altLang="ja-JP" sz="2000" dirty="0">
                <a:solidFill>
                  <a:srgbClr val="0070C0"/>
                </a:solidFill>
                <a:sym typeface="Wingdings" panose="05000000000000000000" pitchFamily="2" charset="2"/>
              </a:rPr>
              <a:t> sub-bullet of the proposal in next page. </a:t>
            </a:r>
            <a:r>
              <a:rPr kumimoji="1" lang="en-US" altLang="ja-JP" sz="2000" dirty="0">
                <a:solidFill>
                  <a:srgbClr val="0070C0"/>
                </a:solidFill>
              </a:rPr>
              <a:t>The intention is the same as the proposal in RP-232091, while it is revised from WID revision to a simple proposal to clearly agree that repetition is supported for PUCCH transmissions when dedicated PUCCH resource configuration is not provided.</a:t>
            </a:r>
          </a:p>
          <a:p>
            <a:r>
              <a:rPr kumimoji="1" lang="en-US" altLang="ja-JP" sz="2000" dirty="0"/>
              <a:t>Nokia/NSB showed their great flexibility to support the main bullet with the condition that the behavior written in this sub-bullet is clarified</a:t>
            </a:r>
          </a:p>
          <a:p>
            <a:pPr marL="0" indent="0">
              <a:buNone/>
            </a:pPr>
            <a:r>
              <a:rPr lang="en-US" altLang="ja-JP" sz="2000" dirty="0">
                <a:solidFill>
                  <a:srgbClr val="0070C0"/>
                </a:solidFill>
                <a:sym typeface="Wingdings" panose="05000000000000000000" pitchFamily="2" charset="2"/>
              </a:rPr>
              <a:t> 2</a:t>
            </a:r>
            <a:r>
              <a:rPr lang="en-US" altLang="ja-JP" sz="2000" baseline="30000" dirty="0">
                <a:solidFill>
                  <a:srgbClr val="0070C0"/>
                </a:solidFill>
                <a:sym typeface="Wingdings" panose="05000000000000000000" pitchFamily="2" charset="2"/>
              </a:rPr>
              <a:t>nd</a:t>
            </a:r>
            <a:r>
              <a:rPr lang="en-US" altLang="ja-JP" sz="2000" dirty="0">
                <a:solidFill>
                  <a:srgbClr val="0070C0"/>
                </a:solidFill>
                <a:sym typeface="Wingdings" panose="05000000000000000000" pitchFamily="2" charset="2"/>
              </a:rPr>
              <a:t> sub-bullet of the proposal in next page</a:t>
            </a:r>
            <a:endParaRPr kumimoji="1" lang="en-US" altLang="ja-JP" sz="2000" dirty="0">
              <a:solidFill>
                <a:srgbClr val="0070C0"/>
              </a:solidFill>
            </a:endParaRPr>
          </a:p>
          <a:p>
            <a:r>
              <a:rPr kumimoji="1" lang="en-US" altLang="ja-JP" sz="2000" dirty="0"/>
              <a:t>Qualcomm showed their concern during Monday online session if separate UE capability is introduced for the repetition of PUCCH transmissions when dedicated PUCCH resource configuration is not provided, in addition to that of Msg4 HARQ-ACK (FG 44-1 in the latest RAN1 UE features list in R1-2308521).</a:t>
            </a:r>
          </a:p>
          <a:p>
            <a:pPr marL="0" indent="0">
              <a:buNone/>
            </a:pPr>
            <a:r>
              <a:rPr lang="en-US" altLang="ja-JP" sz="2000" dirty="0">
                <a:solidFill>
                  <a:srgbClr val="0070C0"/>
                </a:solidFill>
                <a:sym typeface="Wingdings" panose="05000000000000000000" pitchFamily="2" charset="2"/>
              </a:rPr>
              <a:t> 3</a:t>
            </a:r>
            <a:r>
              <a:rPr lang="en-US" altLang="ja-JP" sz="2000" baseline="30000" dirty="0">
                <a:solidFill>
                  <a:srgbClr val="0070C0"/>
                </a:solidFill>
                <a:sym typeface="Wingdings" panose="05000000000000000000" pitchFamily="2" charset="2"/>
              </a:rPr>
              <a:t>rd</a:t>
            </a:r>
            <a:r>
              <a:rPr lang="en-US" altLang="ja-JP" sz="2000" dirty="0">
                <a:solidFill>
                  <a:srgbClr val="0070C0"/>
                </a:solidFill>
                <a:sym typeface="Wingdings" panose="05000000000000000000" pitchFamily="2" charset="2"/>
              </a:rPr>
              <a:t> sub-bullet of the proposal in next page</a:t>
            </a:r>
            <a:endParaRPr kumimoji="1" lang="en-US" altLang="ja-JP" sz="2000" dirty="0">
              <a:solidFill>
                <a:srgbClr val="0070C0"/>
              </a:solidFill>
            </a:endParaRPr>
          </a:p>
          <a:p>
            <a:endParaRPr kumimoji="1" lang="ja-JP" altLang="en-US" sz="2000" dirty="0"/>
          </a:p>
        </p:txBody>
      </p:sp>
    </p:spTree>
    <p:extLst>
      <p:ext uri="{BB962C8B-B14F-4D97-AF65-F5344CB8AC3E}">
        <p14:creationId xmlns:p14="http://schemas.microsoft.com/office/powerpoint/2010/main" val="1203751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955D7B-76B1-7924-17CB-D0A2D8B1E158}"/>
              </a:ext>
            </a:extLst>
          </p:cNvPr>
          <p:cNvSpPr>
            <a:spLocks noGrp="1"/>
          </p:cNvSpPr>
          <p:nvPr>
            <p:ph type="title"/>
          </p:nvPr>
        </p:nvSpPr>
        <p:spPr/>
        <p:txBody>
          <a:bodyPr/>
          <a:lstStyle/>
          <a:p>
            <a:r>
              <a:rPr kumimoji="1" lang="en-US" altLang="ja-JP"/>
              <a:t>Proposal</a:t>
            </a:r>
            <a:endParaRPr kumimoji="1" lang="ja-JP" altLang="en-US" dirty="0"/>
          </a:p>
        </p:txBody>
      </p:sp>
      <p:sp>
        <p:nvSpPr>
          <p:cNvPr id="3" name="コンテンツ プレースホルダー 2">
            <a:extLst>
              <a:ext uri="{FF2B5EF4-FFF2-40B4-BE49-F238E27FC236}">
                <a16:creationId xmlns:a16="http://schemas.microsoft.com/office/drawing/2014/main" id="{E751E2CD-C856-76AA-1E61-7CC55A57530C}"/>
              </a:ext>
            </a:extLst>
          </p:cNvPr>
          <p:cNvSpPr>
            <a:spLocks noGrp="1"/>
          </p:cNvSpPr>
          <p:nvPr>
            <p:ph idx="1"/>
          </p:nvPr>
        </p:nvSpPr>
        <p:spPr/>
        <p:txBody>
          <a:bodyPr/>
          <a:lstStyle/>
          <a:p>
            <a:r>
              <a:rPr kumimoji="1" lang="en-US" altLang="ja-JP" dirty="0"/>
              <a:t>PUCCH repetition discussed in Rel-18 NR NTN coverage enhancement is supported for the PUCCH transmissions when dedicated PUCCH resource configuration is not provided</a:t>
            </a:r>
          </a:p>
          <a:p>
            <a:pPr lvl="1"/>
            <a:r>
              <a:rPr kumimoji="1" lang="en-US" altLang="ja-JP" dirty="0"/>
              <a:t>No additional RAN1 work to support this behavior is assumed</a:t>
            </a:r>
          </a:p>
          <a:p>
            <a:pPr lvl="1"/>
            <a:r>
              <a:rPr kumimoji="1" lang="en-US" altLang="ja-JP" dirty="0"/>
              <a:t>It is confirmed that DAI field for dynamic indication of repetition factor can indicate '1' when multiple values configured by the </a:t>
            </a:r>
            <a:r>
              <a:rPr kumimoji="1" lang="en-US" altLang="ja-JP" dirty="0" err="1"/>
              <a:t>gNB</a:t>
            </a:r>
            <a:r>
              <a:rPr kumimoji="1" lang="en-US" altLang="ja-JP" dirty="0"/>
              <a:t> for repetition factors include '1'</a:t>
            </a:r>
          </a:p>
          <a:p>
            <a:pPr lvl="1"/>
            <a:r>
              <a:rPr kumimoji="1" lang="en-US" altLang="ja-JP" dirty="0"/>
              <a:t>FG 44-1 is used to indicate the support of this feature</a:t>
            </a:r>
          </a:p>
          <a:p>
            <a:endParaRPr kumimoji="1" lang="ja-JP" altLang="en-US" dirty="0"/>
          </a:p>
        </p:txBody>
      </p:sp>
    </p:spTree>
    <p:extLst>
      <p:ext uri="{BB962C8B-B14F-4D97-AF65-F5344CB8AC3E}">
        <p14:creationId xmlns:p14="http://schemas.microsoft.com/office/powerpoint/2010/main" val="496930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BE6860-7397-D274-E484-65B5FA0CDE81}"/>
              </a:ext>
            </a:extLst>
          </p:cNvPr>
          <p:cNvSpPr>
            <a:spLocks noGrp="1"/>
          </p:cNvSpPr>
          <p:nvPr>
            <p:ph type="title"/>
          </p:nvPr>
        </p:nvSpPr>
        <p:spPr/>
        <p:txBody>
          <a:bodyPr/>
          <a:lstStyle/>
          <a:p>
            <a:r>
              <a:rPr kumimoji="1" lang="en-US" altLang="ja-JP" dirty="0"/>
              <a:t>Ref:</a:t>
            </a:r>
            <a:r>
              <a:rPr kumimoji="1" lang="en-US" altLang="ja-JP" sz="4400" dirty="0"/>
              <a:t> FG 44-1 in R1-2308521</a:t>
            </a:r>
            <a:r>
              <a:rPr kumimoji="1" lang="en-US" altLang="ja-JP" dirty="0"/>
              <a:t> </a:t>
            </a:r>
            <a:endParaRPr kumimoji="1" lang="ja-JP" altLang="en-US" dirty="0"/>
          </a:p>
        </p:txBody>
      </p:sp>
      <p:graphicFrame>
        <p:nvGraphicFramePr>
          <p:cNvPr id="5" name="表 4">
            <a:extLst>
              <a:ext uri="{FF2B5EF4-FFF2-40B4-BE49-F238E27FC236}">
                <a16:creationId xmlns:a16="http://schemas.microsoft.com/office/drawing/2014/main" id="{7FFB3342-7C5A-4A59-499C-C20D7A562313}"/>
              </a:ext>
            </a:extLst>
          </p:cNvPr>
          <p:cNvGraphicFramePr>
            <a:graphicFrameLocks noGrp="1"/>
          </p:cNvGraphicFramePr>
          <p:nvPr>
            <p:extLst>
              <p:ext uri="{D42A27DB-BD31-4B8C-83A1-F6EECF244321}">
                <p14:modId xmlns:p14="http://schemas.microsoft.com/office/powerpoint/2010/main" val="2676171159"/>
              </p:ext>
            </p:extLst>
          </p:nvPr>
        </p:nvGraphicFramePr>
        <p:xfrm>
          <a:off x="242277" y="2086526"/>
          <a:ext cx="11699631" cy="3977640"/>
        </p:xfrm>
        <a:graphic>
          <a:graphicData uri="http://schemas.openxmlformats.org/drawingml/2006/table">
            <a:tbl>
              <a:tblPr firstRow="1" firstCol="1" bandRow="1"/>
              <a:tblGrid>
                <a:gridCol w="586154">
                  <a:extLst>
                    <a:ext uri="{9D8B030D-6E8A-4147-A177-3AD203B41FA5}">
                      <a16:colId xmlns:a16="http://schemas.microsoft.com/office/drawing/2014/main" val="358328358"/>
                    </a:ext>
                  </a:extLst>
                </a:gridCol>
                <a:gridCol w="461107">
                  <a:extLst>
                    <a:ext uri="{9D8B030D-6E8A-4147-A177-3AD203B41FA5}">
                      <a16:colId xmlns:a16="http://schemas.microsoft.com/office/drawing/2014/main" val="582115258"/>
                    </a:ext>
                  </a:extLst>
                </a:gridCol>
                <a:gridCol w="875324">
                  <a:extLst>
                    <a:ext uri="{9D8B030D-6E8A-4147-A177-3AD203B41FA5}">
                      <a16:colId xmlns:a16="http://schemas.microsoft.com/office/drawing/2014/main" val="924434258"/>
                    </a:ext>
                  </a:extLst>
                </a:gridCol>
                <a:gridCol w="1813169">
                  <a:extLst>
                    <a:ext uri="{9D8B030D-6E8A-4147-A177-3AD203B41FA5}">
                      <a16:colId xmlns:a16="http://schemas.microsoft.com/office/drawing/2014/main" val="3839836305"/>
                    </a:ext>
                  </a:extLst>
                </a:gridCol>
                <a:gridCol w="492369">
                  <a:extLst>
                    <a:ext uri="{9D8B030D-6E8A-4147-A177-3AD203B41FA5}">
                      <a16:colId xmlns:a16="http://schemas.microsoft.com/office/drawing/2014/main" val="930069493"/>
                    </a:ext>
                  </a:extLst>
                </a:gridCol>
                <a:gridCol w="562708">
                  <a:extLst>
                    <a:ext uri="{9D8B030D-6E8A-4147-A177-3AD203B41FA5}">
                      <a16:colId xmlns:a16="http://schemas.microsoft.com/office/drawing/2014/main" val="3499954493"/>
                    </a:ext>
                  </a:extLst>
                </a:gridCol>
                <a:gridCol w="797169">
                  <a:extLst>
                    <a:ext uri="{9D8B030D-6E8A-4147-A177-3AD203B41FA5}">
                      <a16:colId xmlns:a16="http://schemas.microsoft.com/office/drawing/2014/main" val="3553544774"/>
                    </a:ext>
                  </a:extLst>
                </a:gridCol>
                <a:gridCol w="1078523">
                  <a:extLst>
                    <a:ext uri="{9D8B030D-6E8A-4147-A177-3AD203B41FA5}">
                      <a16:colId xmlns:a16="http://schemas.microsoft.com/office/drawing/2014/main" val="1792441849"/>
                    </a:ext>
                  </a:extLst>
                </a:gridCol>
                <a:gridCol w="854669">
                  <a:extLst>
                    <a:ext uri="{9D8B030D-6E8A-4147-A177-3AD203B41FA5}">
                      <a16:colId xmlns:a16="http://schemas.microsoft.com/office/drawing/2014/main" val="2450036691"/>
                    </a:ext>
                  </a:extLst>
                </a:gridCol>
                <a:gridCol w="712874">
                  <a:extLst>
                    <a:ext uri="{9D8B030D-6E8A-4147-A177-3AD203B41FA5}">
                      <a16:colId xmlns:a16="http://schemas.microsoft.com/office/drawing/2014/main" val="2176464451"/>
                    </a:ext>
                  </a:extLst>
                </a:gridCol>
                <a:gridCol w="712874">
                  <a:extLst>
                    <a:ext uri="{9D8B030D-6E8A-4147-A177-3AD203B41FA5}">
                      <a16:colId xmlns:a16="http://schemas.microsoft.com/office/drawing/2014/main" val="3286125894"/>
                    </a:ext>
                  </a:extLst>
                </a:gridCol>
                <a:gridCol w="712874">
                  <a:extLst>
                    <a:ext uri="{9D8B030D-6E8A-4147-A177-3AD203B41FA5}">
                      <a16:colId xmlns:a16="http://schemas.microsoft.com/office/drawing/2014/main" val="3652945744"/>
                    </a:ext>
                  </a:extLst>
                </a:gridCol>
                <a:gridCol w="1422400">
                  <a:extLst>
                    <a:ext uri="{9D8B030D-6E8A-4147-A177-3AD203B41FA5}">
                      <a16:colId xmlns:a16="http://schemas.microsoft.com/office/drawing/2014/main" val="4079381419"/>
                    </a:ext>
                  </a:extLst>
                </a:gridCol>
                <a:gridCol w="617417">
                  <a:extLst>
                    <a:ext uri="{9D8B030D-6E8A-4147-A177-3AD203B41FA5}">
                      <a16:colId xmlns:a16="http://schemas.microsoft.com/office/drawing/2014/main" val="1399963992"/>
                    </a:ext>
                  </a:extLst>
                </a:gridCol>
              </a:tblGrid>
              <a:tr h="0">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Features</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Index</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Feature group</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Components</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Prerequisite feature groups</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Need for the gNB to know if the feature is supported</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Gulim" panose="020B0600000101010101" pitchFamily="34" charset="-127"/>
                          <a:cs typeface="Arial" panose="020B0604020202020204" pitchFamily="34" charset="0"/>
                        </a:rPr>
                        <a:t>Applicable to </a:t>
                      </a: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the capability signalling exchange between UEs (Sidelink WI only)”.</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540385" algn="ctr">
                        <a:spcBef>
                          <a:spcPts val="0"/>
                        </a:spcBef>
                        <a:spcAft>
                          <a:spcPts val="0"/>
                        </a:spcAft>
                      </a:pPr>
                      <a:r>
                        <a:rPr lang="en-GB" sz="900" b="1"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Consequence if the feature is not supported by the UE</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540385" algn="ctr">
                        <a:spcBef>
                          <a:spcPts val="0"/>
                        </a:spcBef>
                        <a:spcAft>
                          <a:spcPts val="0"/>
                        </a:spcAft>
                      </a:pPr>
                      <a:r>
                        <a:rPr lang="en-GB" sz="900" b="1"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Type</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marL="0" indent="-540385" algn="ctr">
                        <a:spcBef>
                          <a:spcPts val="0"/>
                        </a:spcBef>
                        <a:spcAft>
                          <a:spcPts val="0"/>
                        </a:spcAft>
                      </a:pPr>
                      <a:r>
                        <a:rPr lang="en-GB" sz="900" b="1"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(the ‘type’ definition from UE features should be based on the granularity of 1) Per UE or 2) Per Band or 3) Per BC or 4) Per FS or 5) Per FSPC)</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Need of FDD/TDD differentiation</a:t>
                      </a:r>
                      <a:endParaRPr lang="ja-JP" sz="900" b="1"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Need of FR1/FR2 differentiation</a:t>
                      </a:r>
                      <a:endParaRPr lang="ja-JP" sz="900" b="1"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Capability interpretation for mixture of FDD/TDD and/or FR1/FR2</a:t>
                      </a:r>
                      <a:endParaRPr lang="ja-JP" sz="900" b="1" u="non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Note</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hangingPunct="0">
                        <a:spcBef>
                          <a:spcPts val="0"/>
                        </a:spcBef>
                        <a:spcAft>
                          <a:spcPts val="0"/>
                        </a:spcAft>
                      </a:pPr>
                      <a:r>
                        <a:rPr lang="en-GB" sz="900" b="1" u="none">
                          <a:solidFill>
                            <a:schemeClr val="tx1"/>
                          </a:solidFill>
                          <a:effectLst/>
                          <a:latin typeface="Arial" panose="020B0604020202020204" pitchFamily="34" charset="0"/>
                          <a:ea typeface="Times New Roman" panose="02020603050405020304" pitchFamily="18" charset="0"/>
                          <a:cs typeface="Arial" panose="020B0604020202020204" pitchFamily="34" charset="0"/>
                        </a:rPr>
                        <a:t>Mandatory/Optional</a:t>
                      </a:r>
                      <a:endParaRPr lang="ja-JP" sz="900" b="1" u="none">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184887"/>
                  </a:ext>
                </a:extLst>
              </a:tr>
              <a:tr h="0">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44. NR_NTN_enh</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44-1</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PUCCH repetition for Msg4 HARQ-ACK</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US"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1. Support repetition transmission of PUCCH for Msg4 HARQ-ACK on common PUCCH resource </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marL="0">
                        <a:spcBef>
                          <a:spcPts val="0"/>
                        </a:spcBef>
                        <a:spcAft>
                          <a:spcPts val="0"/>
                        </a:spcAft>
                      </a:pPr>
                      <a:r>
                        <a:rPr lang="en-US"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2. Support receiving repetition factor in system information</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marL="0">
                        <a:spcBef>
                          <a:spcPts val="0"/>
                        </a:spcBef>
                        <a:spcAft>
                          <a:spcPts val="0"/>
                        </a:spcAft>
                      </a:pPr>
                      <a:r>
                        <a:rPr lang="en-US" sz="900" u="none" strike="sngStrike" dirty="0">
                          <a:solidFill>
                            <a:schemeClr val="tx1"/>
                          </a:solidFill>
                          <a:effectLst/>
                          <a:latin typeface="Arial" panose="020B0604020202020204" pitchFamily="34" charset="0"/>
                          <a:ea typeface="SimSun" panose="02010600030101010101" pitchFamily="2" charset="-122"/>
                          <a:cs typeface="Arial" panose="020B0604020202020204" pitchFamily="34" charset="0"/>
                        </a:rPr>
                        <a:t>[</a:t>
                      </a:r>
                      <a:r>
                        <a:rPr lang="en-US"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3. Support receiving repetition factor in DCI scheduling Msg4 PDSCH</a:t>
                      </a:r>
                      <a:r>
                        <a:rPr lang="en-US" sz="900" u="none" strike="sngStrike" dirty="0">
                          <a:solidFill>
                            <a:schemeClr val="tx1"/>
                          </a:solidFill>
                          <a:effectLst/>
                          <a:latin typeface="Arial" panose="020B0604020202020204" pitchFamily="34" charset="0"/>
                          <a:ea typeface="SimSun" panose="02010600030101010101" pitchFamily="2" charset="-122"/>
                          <a:cs typeface="Arial" panose="020B0604020202020204" pitchFamily="34" charset="0"/>
                        </a:rPr>
                        <a:t>]</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marL="0">
                        <a:spcBef>
                          <a:spcPts val="0"/>
                        </a:spcBef>
                        <a:spcAft>
                          <a:spcPts val="0"/>
                        </a:spcAft>
                      </a:pPr>
                      <a:r>
                        <a:rPr lang="en-US" sz="900" u="none" strike="sngStrike" dirty="0">
                          <a:solidFill>
                            <a:schemeClr val="tx1"/>
                          </a:solidFill>
                          <a:effectLst/>
                          <a:latin typeface="Arial" panose="020B0604020202020204" pitchFamily="34" charset="0"/>
                          <a:ea typeface="SimSun" panose="02010600030101010101" pitchFamily="2" charset="-122"/>
                          <a:cs typeface="Arial" panose="020B0604020202020204" pitchFamily="34" charset="0"/>
                        </a:rPr>
                        <a:t>[</a:t>
                      </a:r>
                      <a:r>
                        <a:rPr lang="en-US"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4. Support Msg3 to transmit information for PUCCH Msg4 HARQ-ACK repetition</a:t>
                      </a:r>
                      <a:r>
                        <a:rPr lang="en-US" sz="900" u="none" strike="sngStrike" dirty="0">
                          <a:solidFill>
                            <a:schemeClr val="tx1"/>
                          </a:solidFill>
                          <a:effectLst/>
                          <a:latin typeface="Arial" panose="020B0604020202020204" pitchFamily="34" charset="0"/>
                          <a:ea typeface="SimSun" panose="02010600030101010101" pitchFamily="2" charset="-122"/>
                          <a:cs typeface="Arial" panose="020B0604020202020204" pitchFamily="34" charset="0"/>
                        </a:rPr>
                        <a:t>]</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marL="0">
                        <a:spcBef>
                          <a:spcPts val="0"/>
                        </a:spcBef>
                        <a:spcAft>
                          <a:spcPts val="0"/>
                        </a:spcAft>
                      </a:pPr>
                      <a:r>
                        <a:rPr lang="en-GB" sz="900" u="none" dirty="0">
                          <a:solidFill>
                            <a:schemeClr val="tx1"/>
                          </a:solidFill>
                          <a:effectLst/>
                          <a:highlight>
                            <a:srgbClr val="FFFF00"/>
                          </a:highlight>
                          <a:latin typeface="Arial" panose="020B0604020202020204" pitchFamily="34" charset="0"/>
                          <a:ea typeface="ＭＳ ゴシック" panose="020B0609070205080204" pitchFamily="49" charset="-128"/>
                          <a:cs typeface="Times New Roman" panose="02020603050405020304" pitchFamily="18" charset="0"/>
                        </a:rPr>
                        <a:t>[5. Extension of the repetition transmission of PUCCH before dedicated PUCCH resource configuration</a:t>
                      </a:r>
                      <a:r>
                        <a:rPr lang="en-GB" sz="900" u="none" dirty="0">
                          <a:solidFill>
                            <a:schemeClr val="tx1"/>
                          </a:solidFill>
                          <a:effectLst/>
                          <a:latin typeface="Arial" panose="020B0604020202020204" pitchFamily="34" charset="0"/>
                          <a:ea typeface="ＭＳ ゴシック" panose="020B0609070205080204" pitchFamily="49" charset="-128"/>
                          <a:cs typeface="Times New Roman" panose="02020603050405020304" pitchFamily="18" charset="0"/>
                        </a:rPr>
                        <a:t>]</a:t>
                      </a:r>
                      <a:endParaRPr lang="ja-JP" sz="900" u="none" dirty="0">
                        <a:solidFill>
                          <a:schemeClr val="tx1"/>
                        </a:solidFill>
                        <a:effectLst/>
                        <a:latin typeface="Times New Roman" panose="02020603050405020304" pitchFamily="18" charset="0"/>
                        <a:ea typeface="ＭＳ ゴシック" panose="020B0609070205080204" pitchFamily="49" charset="-128"/>
                        <a:cs typeface="Times New Roman" panose="02020603050405020304" pitchFamily="18" charset="0"/>
                      </a:endParaRPr>
                    </a:p>
                    <a:p>
                      <a:pPr marL="0">
                        <a:spcBef>
                          <a:spcPts val="0"/>
                        </a:spcBef>
                        <a:spcAft>
                          <a:spcPts val="0"/>
                        </a:spcAft>
                      </a:pPr>
                      <a:r>
                        <a:rPr lang="en-US" sz="900" u="none" dirty="0">
                          <a:solidFill>
                            <a:schemeClr val="tx1"/>
                          </a:solidFill>
                          <a:effectLst/>
                          <a:latin typeface="Arial" panose="020B0604020202020204" pitchFamily="34" charset="0"/>
                          <a:ea typeface="ＭＳ ゴシック" panose="020B0609070205080204" pitchFamily="49" charset="-128"/>
                          <a:cs typeface="Times New Roman" panose="02020603050405020304" pitchFamily="18" charset="0"/>
                        </a:rPr>
                        <a:t>6. Support of RSRP threshold for Msg4 HARQ-ACK repetition</a:t>
                      </a:r>
                      <a:endParaRPr lang="ja-JP" sz="900" u="none" dirty="0">
                        <a:solidFill>
                          <a:schemeClr val="tx1"/>
                        </a:solidFill>
                        <a:effectLst/>
                        <a:latin typeface="Times New Roman" panose="02020603050405020304" pitchFamily="18" charset="0"/>
                        <a:ea typeface="ＭＳ ゴシック" panose="020B0609070205080204" pitchFamily="49" charset="-128"/>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highlight>
                            <a:srgbClr val="FFFF00"/>
                          </a:highlight>
                          <a:latin typeface="Arial" panose="020B0604020202020204" pitchFamily="34" charset="0"/>
                          <a:ea typeface="ＭＳ 明朝" panose="02020609040205080304" pitchFamily="17" charset="-128"/>
                          <a:cs typeface="Arial" panose="020B0604020202020204" pitchFamily="34" charset="0"/>
                        </a:rPr>
                        <a:t>FFS</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Yes</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No</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UE does not support PUCCH repetition for Msg4 HARQ-ACK</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Per Band</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N/A</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a:solidFill>
                            <a:schemeClr val="tx1"/>
                          </a:solidFill>
                          <a:effectLst/>
                          <a:latin typeface="Arial" panose="020B0604020202020204" pitchFamily="34" charset="0"/>
                          <a:ea typeface="SimSun" panose="02010600030101010101" pitchFamily="2" charset="-122"/>
                          <a:cs typeface="Arial" panose="020B0604020202020204" pitchFamily="34" charset="0"/>
                        </a:rPr>
                        <a:t>N/A</a:t>
                      </a:r>
                      <a:endParaRPr lang="ja-JP" sz="900" u="none">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N/A</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20000"/>
                        </a:lnSpc>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 UE that includes </a:t>
                      </a:r>
                      <a:r>
                        <a:rPr lang="en-GB" sz="900" u="none"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[RAN2 parameter name]</a:t>
                      </a:r>
                      <a:r>
                        <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in </a:t>
                      </a:r>
                      <a:r>
                        <a:rPr lang="en-GB" sz="900" u="none"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[RRC Setup Request]</a:t>
                      </a:r>
                      <a:r>
                        <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must support FG 44-1</a:t>
                      </a:r>
                      <a:endParaRPr lang="ja-JP" sz="900" u="none"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endParaRPr>
                    </a:p>
                    <a:p>
                      <a:pPr marL="0" indent="127000" algn="l">
                        <a:lnSpc>
                          <a:spcPct val="120000"/>
                        </a:lnSpc>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endParaRPr lang="ja-JP" sz="900" u="none"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endParaRPr>
                    </a:p>
                    <a:p>
                      <a:pPr marL="0">
                        <a:spcBef>
                          <a:spcPts val="0"/>
                        </a:spcBef>
                        <a:spcAft>
                          <a:spcPts val="0"/>
                        </a:spcAft>
                      </a:pPr>
                      <a:r>
                        <a:rPr lang="en-GB" sz="900" u="none" dirty="0">
                          <a:solidFill>
                            <a:schemeClr val="tx1"/>
                          </a:solidFill>
                          <a:effectLst/>
                          <a:highlight>
                            <a:srgbClr val="FFFF00"/>
                          </a:highlight>
                          <a:latin typeface="Arial" panose="020B0604020202020204" pitchFamily="34" charset="0"/>
                          <a:ea typeface="SimSun" panose="02010600030101010101" pitchFamily="2" charset="-122"/>
                          <a:cs typeface="Arial" panose="020B0604020202020204" pitchFamily="34" charset="0"/>
                        </a:rPr>
                        <a:t>[Note: This UE feature group is applicable only for bands in Table 5.2.2-1 in TS 38.101-5 [and HAPS operation bands in Clause 5.2 of TS 38.104]</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spcBef>
                          <a:spcPts val="0"/>
                        </a:spcBef>
                        <a:spcAft>
                          <a:spcPts val="0"/>
                        </a:spcAft>
                      </a:pPr>
                      <a:r>
                        <a:rPr lang="en-GB" sz="900" u="none" dirty="0">
                          <a:solidFill>
                            <a:schemeClr val="tx1"/>
                          </a:solidFill>
                          <a:effectLst/>
                          <a:latin typeface="Arial" panose="020B0604020202020204" pitchFamily="34" charset="0"/>
                          <a:ea typeface="SimSun" panose="02010600030101010101" pitchFamily="2" charset="-122"/>
                          <a:cs typeface="Arial" panose="020B0604020202020204" pitchFamily="34" charset="0"/>
                        </a:rPr>
                        <a:t>Optional without capability </a:t>
                      </a:r>
                      <a:r>
                        <a:rPr lang="en-GB" sz="900" u="none" dirty="0" err="1">
                          <a:solidFill>
                            <a:schemeClr val="tx1"/>
                          </a:solidFill>
                          <a:effectLst/>
                          <a:latin typeface="Arial" panose="020B0604020202020204" pitchFamily="34" charset="0"/>
                          <a:ea typeface="SimSun" panose="02010600030101010101" pitchFamily="2" charset="-122"/>
                          <a:cs typeface="Arial" panose="020B0604020202020204" pitchFamily="34" charset="0"/>
                        </a:rPr>
                        <a:t>signaling</a:t>
                      </a:r>
                      <a:endParaRPr lang="ja-JP" sz="900" u="none"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4220" marR="142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6323005"/>
                  </a:ext>
                </a:extLst>
              </a:tr>
            </a:tbl>
          </a:graphicData>
        </a:graphic>
      </p:graphicFrame>
    </p:spTree>
    <p:extLst>
      <p:ext uri="{BB962C8B-B14F-4D97-AF65-F5344CB8AC3E}">
        <p14:creationId xmlns:p14="http://schemas.microsoft.com/office/powerpoint/2010/main" val="363955266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194076711</TotalTime>
  <Words>662</Words>
  <Application>Microsoft Office PowerPoint</Application>
  <PresentationFormat>ワイド画面</PresentationFormat>
  <Paragraphs>83</Paragraphs>
  <Slides>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5</vt:i4>
      </vt:variant>
    </vt:vector>
  </HeadingPairs>
  <TitlesOfParts>
    <vt:vector size="12" baseType="lpstr">
      <vt:lpstr>Arial</vt:lpstr>
      <vt:lpstr>Calibri</vt:lpstr>
      <vt:lpstr>Segoe UI</vt:lpstr>
      <vt:lpstr>Times New Roman</vt:lpstr>
      <vt:lpstr>Wingdings</vt:lpstr>
      <vt:lpstr>Office テーマ</vt:lpstr>
      <vt:lpstr>1_標準デザイン</vt:lpstr>
      <vt:lpstr>Offline discussion summary on Rel-18 NR-NTN PUCCH enhancements for Msg4 HARQ-ACK</vt:lpstr>
      <vt:lpstr>background</vt:lpstr>
      <vt:lpstr>Offline discussion</vt:lpstr>
      <vt:lpstr>Proposal</vt:lpstr>
      <vt:lpstr>Ref: FG 44-1 in R1-2308521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Conclusion of [RAN93e-R18Prep-02] UL enhancements</dc:title>
  <dc:creator>Harada Hiroki</dc:creator>
  <cp:lastModifiedBy>Shinya Kumagai (熊谷 慎也)</cp:lastModifiedBy>
  <cp:revision>14</cp:revision>
  <dcterms:created xsi:type="dcterms:W3CDTF">2021-09-03T03:30:24Z</dcterms:created>
  <dcterms:modified xsi:type="dcterms:W3CDTF">2023-09-13T03:01:06Z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7b7771f-98a2-4ec9-8160-ee37e9359e20_Enabled">
    <vt:lpwstr>true</vt:lpwstr>
  </property>
  <property fmtid="{D5CDD505-2E9C-101B-9397-08002B2CF9AE}" pid="3" name="MSIP_Label_f7b7771f-98a2-4ec9-8160-ee37e9359e20_SetDate">
    <vt:lpwstr>2023-09-12T10:57:40Z</vt:lpwstr>
  </property>
  <property fmtid="{D5CDD505-2E9C-101B-9397-08002B2CF9AE}" pid="4" name="MSIP_Label_f7b7771f-98a2-4ec9-8160-ee37e9359e20_Method">
    <vt:lpwstr>Privileged</vt:lpwstr>
  </property>
  <property fmtid="{D5CDD505-2E9C-101B-9397-08002B2CF9AE}" pid="5" name="MSIP_Label_f7b7771f-98a2-4ec9-8160-ee37e9359e20_Name">
    <vt:lpwstr>社外開示</vt:lpwstr>
  </property>
  <property fmtid="{D5CDD505-2E9C-101B-9397-08002B2CF9AE}" pid="6" name="MSIP_Label_f7b7771f-98a2-4ec9-8160-ee37e9359e20_SiteId">
    <vt:lpwstr>6786d483-f51b-44bd-b40a-6fe409a5265e</vt:lpwstr>
  </property>
  <property fmtid="{D5CDD505-2E9C-101B-9397-08002B2CF9AE}" pid="7" name="MSIP_Label_f7b7771f-98a2-4ec9-8160-ee37e9359e20_ActionId">
    <vt:lpwstr>04b19ccf-7717-428f-a9dc-8b6c956cf239</vt:lpwstr>
  </property>
  <property fmtid="{D5CDD505-2E9C-101B-9397-08002B2CF9AE}" pid="8" name="MSIP_Label_f7b7771f-98a2-4ec9-8160-ee37e9359e20_ContentBits">
    <vt:lpwstr>0</vt:lpwstr>
  </property>
</Properties>
</file>