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8" r:id="rId1"/>
  </p:sldMasterIdLst>
  <p:notesMasterIdLst>
    <p:notesMasterId r:id="rId9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embeddedFontLst>
    <p:embeddedFont>
      <p:font typeface="Helvetica Neue" panose="020B0604020202020204" charset="0"/>
      <p:regular r:id="rId10"/>
      <p:bold r:id="rId11"/>
      <p:italic r:id="rId12"/>
      <p:boldItalic r:id="rId13"/>
    </p:embeddedFont>
    <p:embeddedFont>
      <p:font typeface="Helvetica Neue Light" panose="020B0604020202020204" charset="0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C9C7CB0-AE81-4AFA-8495-1FEE8208BD27}">
  <a:tblStyle styleId="{EC9C7CB0-AE81-4AFA-8495-1FEE8208BD2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5aecadca8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35aecadca8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23d8bd094a9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23d8bd094a9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23d8bd094a9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23d8bd094a9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23d8bd094a9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23d8bd094a9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23d8bd094a9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Google Shape;391;g23d8bd094a9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23d8bd094a9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23d8bd094a9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500550" y="1705700"/>
            <a:ext cx="3951000" cy="136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500550" y="3122475"/>
            <a:ext cx="36504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t="1941" b="1941"/>
          <a:stretch/>
        </p:blipFill>
        <p:spPr>
          <a:xfrm>
            <a:off x="4932100" y="356900"/>
            <a:ext cx="3873251" cy="47866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oogle Shape;13;p2"/>
          <p:cNvGrpSpPr/>
          <p:nvPr/>
        </p:nvGrpSpPr>
        <p:grpSpPr>
          <a:xfrm>
            <a:off x="631834" y="1078383"/>
            <a:ext cx="1402655" cy="260342"/>
            <a:chOff x="3410050" y="1406304"/>
            <a:chExt cx="5561678" cy="1032285"/>
          </a:xfrm>
        </p:grpSpPr>
        <p:grpSp>
          <p:nvGrpSpPr>
            <p:cNvPr id="14" name="Google Shape;14;p2"/>
            <p:cNvGrpSpPr/>
            <p:nvPr/>
          </p:nvGrpSpPr>
          <p:grpSpPr>
            <a:xfrm>
              <a:off x="3410050" y="1406304"/>
              <a:ext cx="5410652" cy="1032285"/>
              <a:chOff x="3410050" y="1406304"/>
              <a:chExt cx="5410652" cy="1032285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6233570" y="1581612"/>
                <a:ext cx="396168" cy="570590"/>
              </a:xfrm>
              <a:custGeom>
                <a:avLst/>
                <a:gdLst/>
                <a:ahLst/>
                <a:cxnLst/>
                <a:rect l="l" t="t" r="r" b="b"/>
                <a:pathLst>
                  <a:path w="396168" h="570590" extrusionOk="0">
                    <a:moveTo>
                      <a:pt x="396168" y="109308"/>
                    </a:moveTo>
                    <a:lnTo>
                      <a:pt x="396168" y="0"/>
                    </a:lnTo>
                    <a:lnTo>
                      <a:pt x="0" y="0"/>
                    </a:lnTo>
                    <a:lnTo>
                      <a:pt x="0" y="570590"/>
                    </a:lnTo>
                    <a:lnTo>
                      <a:pt x="396168" y="570590"/>
                    </a:lnTo>
                    <a:lnTo>
                      <a:pt x="396168" y="454723"/>
                    </a:lnTo>
                    <a:lnTo>
                      <a:pt x="159780" y="454723"/>
                    </a:lnTo>
                    <a:lnTo>
                      <a:pt x="159780" y="327925"/>
                    </a:lnTo>
                    <a:lnTo>
                      <a:pt x="356770" y="327925"/>
                    </a:lnTo>
                    <a:lnTo>
                      <a:pt x="356770" y="216431"/>
                    </a:lnTo>
                    <a:lnTo>
                      <a:pt x="159780" y="216431"/>
                    </a:lnTo>
                    <a:lnTo>
                      <a:pt x="159780" y="109308"/>
                    </a:lnTo>
                    <a:lnTo>
                      <a:pt x="396168" y="109308"/>
                    </a:ln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6918657" y="1581612"/>
                <a:ext cx="411489" cy="570590"/>
              </a:xfrm>
              <a:custGeom>
                <a:avLst/>
                <a:gdLst/>
                <a:ahLst/>
                <a:cxnLst/>
                <a:rect l="l" t="t" r="r" b="b"/>
                <a:pathLst>
                  <a:path w="411489" h="570590" extrusionOk="0">
                    <a:moveTo>
                      <a:pt x="411490" y="456909"/>
                    </a:moveTo>
                    <a:lnTo>
                      <a:pt x="161970" y="456909"/>
                    </a:lnTo>
                    <a:lnTo>
                      <a:pt x="161970" y="0"/>
                    </a:lnTo>
                    <a:lnTo>
                      <a:pt x="0" y="0"/>
                    </a:lnTo>
                    <a:lnTo>
                      <a:pt x="0" y="570590"/>
                    </a:lnTo>
                    <a:lnTo>
                      <a:pt x="411490" y="570590"/>
                    </a:lnTo>
                    <a:lnTo>
                      <a:pt x="411490" y="456909"/>
                    </a:ln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8299774" y="1566309"/>
                <a:ext cx="520928" cy="599010"/>
              </a:xfrm>
              <a:custGeom>
                <a:avLst/>
                <a:gdLst/>
                <a:ahLst/>
                <a:cxnLst/>
                <a:rect l="l" t="t" r="r" b="b"/>
                <a:pathLst>
                  <a:path w="520928" h="599010" extrusionOk="0">
                    <a:moveTo>
                      <a:pt x="339260" y="231734"/>
                    </a:moveTo>
                    <a:cubicBezTo>
                      <a:pt x="229821" y="207686"/>
                      <a:pt x="190424" y="203314"/>
                      <a:pt x="190424" y="161776"/>
                    </a:cubicBezTo>
                    <a:cubicBezTo>
                      <a:pt x="190424" y="122425"/>
                      <a:pt x="245143" y="109308"/>
                      <a:pt x="275786" y="109308"/>
                    </a:cubicBezTo>
                    <a:cubicBezTo>
                      <a:pt x="326127" y="109308"/>
                      <a:pt x="385225" y="120239"/>
                      <a:pt x="446510" y="153032"/>
                    </a:cubicBezTo>
                    <a:lnTo>
                      <a:pt x="490286" y="48096"/>
                    </a:lnTo>
                    <a:cubicBezTo>
                      <a:pt x="429000" y="13117"/>
                      <a:pt x="348015" y="0"/>
                      <a:pt x="271408" y="0"/>
                    </a:cubicBezTo>
                    <a:cubicBezTo>
                      <a:pt x="120383" y="0"/>
                      <a:pt x="17510" y="61213"/>
                      <a:pt x="15321" y="181452"/>
                    </a:cubicBezTo>
                    <a:cubicBezTo>
                      <a:pt x="10944" y="290760"/>
                      <a:pt x="100684" y="330111"/>
                      <a:pt x="181668" y="347601"/>
                    </a:cubicBezTo>
                    <a:cubicBezTo>
                      <a:pt x="260464" y="362904"/>
                      <a:pt x="339260" y="378207"/>
                      <a:pt x="341449" y="424117"/>
                    </a:cubicBezTo>
                    <a:cubicBezTo>
                      <a:pt x="343638" y="467840"/>
                      <a:pt x="304240" y="485329"/>
                      <a:pt x="232010" y="485329"/>
                    </a:cubicBezTo>
                    <a:cubicBezTo>
                      <a:pt x="164158" y="485329"/>
                      <a:pt x="100684" y="463468"/>
                      <a:pt x="37209" y="437234"/>
                    </a:cubicBezTo>
                    <a:lnTo>
                      <a:pt x="0" y="550914"/>
                    </a:lnTo>
                    <a:cubicBezTo>
                      <a:pt x="74418" y="581521"/>
                      <a:pt x="148836" y="599010"/>
                      <a:pt x="225444" y="599010"/>
                    </a:cubicBezTo>
                    <a:cubicBezTo>
                      <a:pt x="332694" y="599010"/>
                      <a:pt x="411490" y="581521"/>
                      <a:pt x="468398" y="529053"/>
                    </a:cubicBezTo>
                    <a:cubicBezTo>
                      <a:pt x="507796" y="491888"/>
                      <a:pt x="520928" y="445978"/>
                      <a:pt x="520928" y="404441"/>
                    </a:cubicBezTo>
                    <a:cubicBezTo>
                      <a:pt x="520928" y="312622"/>
                      <a:pt x="464021" y="260154"/>
                      <a:pt x="339260" y="231734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5504708" y="1581612"/>
                <a:ext cx="499040" cy="570590"/>
              </a:xfrm>
              <a:custGeom>
                <a:avLst/>
                <a:gdLst/>
                <a:ahLst/>
                <a:cxnLst/>
                <a:rect l="l" t="t" r="r" b="b"/>
                <a:pathLst>
                  <a:path w="499040" h="570590" extrusionOk="0">
                    <a:moveTo>
                      <a:pt x="499041" y="111495"/>
                    </a:moveTo>
                    <a:lnTo>
                      <a:pt x="499041" y="0"/>
                    </a:lnTo>
                    <a:lnTo>
                      <a:pt x="0" y="0"/>
                    </a:lnTo>
                    <a:lnTo>
                      <a:pt x="0" y="111495"/>
                    </a:lnTo>
                    <a:lnTo>
                      <a:pt x="168536" y="111495"/>
                    </a:lnTo>
                    <a:lnTo>
                      <a:pt x="168536" y="570590"/>
                    </a:lnTo>
                    <a:lnTo>
                      <a:pt x="330505" y="570590"/>
                    </a:lnTo>
                    <a:lnTo>
                      <a:pt x="330505" y="111495"/>
                    </a:lnTo>
                    <a:lnTo>
                      <a:pt x="499041" y="111495"/>
                    </a:ln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7527137" y="1581612"/>
                <a:ext cx="523117" cy="579334"/>
              </a:xfrm>
              <a:custGeom>
                <a:avLst/>
                <a:gdLst/>
                <a:ahLst/>
                <a:cxnLst/>
                <a:rect l="l" t="t" r="r" b="b"/>
                <a:pathLst>
                  <a:path w="523117" h="579334" extrusionOk="0">
                    <a:moveTo>
                      <a:pt x="356770" y="0"/>
                    </a:moveTo>
                    <a:lnTo>
                      <a:pt x="356770" y="362904"/>
                    </a:lnTo>
                    <a:cubicBezTo>
                      <a:pt x="356770" y="391324"/>
                      <a:pt x="356770" y="400069"/>
                      <a:pt x="354582" y="411000"/>
                    </a:cubicBezTo>
                    <a:cubicBezTo>
                      <a:pt x="350204" y="445978"/>
                      <a:pt x="315184" y="465654"/>
                      <a:pt x="262653" y="465654"/>
                    </a:cubicBezTo>
                    <a:cubicBezTo>
                      <a:pt x="223255" y="465654"/>
                      <a:pt x="194801" y="452537"/>
                      <a:pt x="179480" y="432861"/>
                    </a:cubicBezTo>
                    <a:cubicBezTo>
                      <a:pt x="172913" y="421931"/>
                      <a:pt x="168536" y="402255"/>
                      <a:pt x="168536" y="371649"/>
                    </a:cubicBezTo>
                    <a:lnTo>
                      <a:pt x="168536" y="0"/>
                    </a:lnTo>
                    <a:lnTo>
                      <a:pt x="0" y="0"/>
                    </a:lnTo>
                    <a:lnTo>
                      <a:pt x="0" y="393510"/>
                    </a:lnTo>
                    <a:cubicBezTo>
                      <a:pt x="0" y="448165"/>
                      <a:pt x="6566" y="472213"/>
                      <a:pt x="32832" y="502819"/>
                    </a:cubicBezTo>
                    <a:cubicBezTo>
                      <a:pt x="74419" y="553101"/>
                      <a:pt x="153214" y="579335"/>
                      <a:pt x="262653" y="579335"/>
                    </a:cubicBezTo>
                    <a:cubicBezTo>
                      <a:pt x="264842" y="579335"/>
                      <a:pt x="264842" y="579335"/>
                      <a:pt x="267031" y="579335"/>
                    </a:cubicBezTo>
                    <a:cubicBezTo>
                      <a:pt x="267031" y="579335"/>
                      <a:pt x="269219" y="579335"/>
                      <a:pt x="269219" y="579335"/>
                    </a:cubicBezTo>
                    <a:cubicBezTo>
                      <a:pt x="415867" y="579335"/>
                      <a:pt x="490286" y="522494"/>
                      <a:pt x="512174" y="470026"/>
                    </a:cubicBezTo>
                    <a:cubicBezTo>
                      <a:pt x="523118" y="443792"/>
                      <a:pt x="523118" y="432861"/>
                      <a:pt x="523118" y="380393"/>
                    </a:cubicBezTo>
                    <a:lnTo>
                      <a:pt x="523118" y="0"/>
                    </a:lnTo>
                    <a:lnTo>
                      <a:pt x="356770" y="0"/>
                    </a:ln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20" name="Google Shape;20;p2"/>
              <p:cNvGrpSpPr/>
              <p:nvPr/>
            </p:nvGrpSpPr>
            <p:grpSpPr>
              <a:xfrm>
                <a:off x="3410050" y="1406304"/>
                <a:ext cx="2175642" cy="1032285"/>
                <a:chOff x="3410050" y="1406304"/>
                <a:chExt cx="2175642" cy="1032285"/>
              </a:xfrm>
            </p:grpSpPr>
            <p:sp>
              <p:nvSpPr>
                <p:cNvPr id="21" name="Google Shape;21;p2"/>
                <p:cNvSpPr/>
                <p:nvPr/>
              </p:nvSpPr>
              <p:spPr>
                <a:xfrm>
                  <a:off x="4633575" y="1424208"/>
                  <a:ext cx="952117" cy="2535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117" h="253595" extrusionOk="0">
                      <a:moveTo>
                        <a:pt x="945551" y="0"/>
                      </a:moveTo>
                      <a:lnTo>
                        <a:pt x="0" y="188011"/>
                      </a:lnTo>
                      <a:lnTo>
                        <a:pt x="0" y="253596"/>
                      </a:lnTo>
                      <a:lnTo>
                        <a:pt x="2189" y="253596"/>
                      </a:lnTo>
                      <a:cubicBezTo>
                        <a:pt x="625990" y="102750"/>
                        <a:pt x="943362" y="10931"/>
                        <a:pt x="947740" y="10931"/>
                      </a:cubicBezTo>
                      <a:cubicBezTo>
                        <a:pt x="952117" y="10931"/>
                        <a:pt x="952117" y="6559"/>
                        <a:pt x="952117" y="4372"/>
                      </a:cubicBezTo>
                      <a:cubicBezTo>
                        <a:pt x="952117" y="2186"/>
                        <a:pt x="949929" y="0"/>
                        <a:pt x="945551" y="0"/>
                      </a:cubicBezTo>
                    </a:path>
                  </a:pathLst>
                </a:custGeom>
                <a:solidFill>
                  <a:srgbClr val="4B28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" name="Google Shape;22;p2"/>
                <p:cNvSpPr/>
                <p:nvPr/>
              </p:nvSpPr>
              <p:spPr>
                <a:xfrm>
                  <a:off x="3410050" y="1406304"/>
                  <a:ext cx="1709433" cy="10322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09433" h="1032285" extrusionOk="0">
                      <a:moveTo>
                        <a:pt x="1376740" y="70372"/>
                      </a:moveTo>
                      <a:cubicBezTo>
                        <a:pt x="1392061" y="61627"/>
                        <a:pt x="1396439" y="65999"/>
                        <a:pt x="1392061" y="76930"/>
                      </a:cubicBezTo>
                      <a:cubicBezTo>
                        <a:pt x="1383306" y="94420"/>
                        <a:pt x="1352663" y="197169"/>
                        <a:pt x="1114087" y="391738"/>
                      </a:cubicBezTo>
                      <a:cubicBezTo>
                        <a:pt x="1052801" y="442020"/>
                        <a:pt x="1009025" y="470441"/>
                        <a:pt x="919286" y="522909"/>
                      </a:cubicBezTo>
                      <a:cubicBezTo>
                        <a:pt x="1065934" y="319595"/>
                        <a:pt x="1278245" y="133771"/>
                        <a:pt x="1376740" y="70372"/>
                      </a:cubicBezTo>
                      <a:moveTo>
                        <a:pt x="1400816" y="414"/>
                      </a:moveTo>
                      <a:cubicBezTo>
                        <a:pt x="1354852" y="2600"/>
                        <a:pt x="1269490" y="70372"/>
                        <a:pt x="1223526" y="111909"/>
                      </a:cubicBezTo>
                      <a:cubicBezTo>
                        <a:pt x="1037480" y="271499"/>
                        <a:pt x="899587" y="420159"/>
                        <a:pt x="798903" y="575377"/>
                      </a:cubicBezTo>
                      <a:cubicBezTo>
                        <a:pt x="588781" y="686871"/>
                        <a:pt x="321750" y="800552"/>
                        <a:pt x="56908" y="892371"/>
                      </a:cubicBezTo>
                      <a:lnTo>
                        <a:pt x="50342" y="894557"/>
                      </a:lnTo>
                      <a:lnTo>
                        <a:pt x="0" y="1032286"/>
                      </a:lnTo>
                      <a:lnTo>
                        <a:pt x="28454" y="1021355"/>
                      </a:lnTo>
                      <a:cubicBezTo>
                        <a:pt x="196990" y="957956"/>
                        <a:pt x="479342" y="835531"/>
                        <a:pt x="733240" y="702174"/>
                      </a:cubicBezTo>
                      <a:cubicBezTo>
                        <a:pt x="717918" y="741525"/>
                        <a:pt x="711352" y="776504"/>
                        <a:pt x="711352" y="807111"/>
                      </a:cubicBezTo>
                      <a:cubicBezTo>
                        <a:pt x="711352" y="831158"/>
                        <a:pt x="715730" y="853020"/>
                        <a:pt x="722296" y="872696"/>
                      </a:cubicBezTo>
                      <a:cubicBezTo>
                        <a:pt x="737617" y="912047"/>
                        <a:pt x="770449" y="942653"/>
                        <a:pt x="814224" y="960142"/>
                      </a:cubicBezTo>
                      <a:cubicBezTo>
                        <a:pt x="879888" y="986376"/>
                        <a:pt x="969628" y="986376"/>
                        <a:pt x="1070311" y="955770"/>
                      </a:cubicBezTo>
                      <a:cubicBezTo>
                        <a:pt x="1330776" y="877068"/>
                        <a:pt x="1639393" y="634403"/>
                        <a:pt x="1705056" y="588494"/>
                      </a:cubicBezTo>
                      <a:lnTo>
                        <a:pt x="1707245" y="586308"/>
                      </a:lnTo>
                      <a:cubicBezTo>
                        <a:pt x="1709434" y="584121"/>
                        <a:pt x="1709434" y="581935"/>
                        <a:pt x="1709434" y="579749"/>
                      </a:cubicBezTo>
                      <a:cubicBezTo>
                        <a:pt x="1707245" y="577563"/>
                        <a:pt x="1705056" y="577563"/>
                        <a:pt x="1702867" y="577563"/>
                      </a:cubicBezTo>
                      <a:lnTo>
                        <a:pt x="1702867" y="577563"/>
                      </a:lnTo>
                      <a:lnTo>
                        <a:pt x="1702867" y="577563"/>
                      </a:lnTo>
                      <a:lnTo>
                        <a:pt x="1698490" y="579749"/>
                      </a:lnTo>
                      <a:cubicBezTo>
                        <a:pt x="1626260" y="623472"/>
                        <a:pt x="1276056" y="831158"/>
                        <a:pt x="1048423" y="892371"/>
                      </a:cubicBezTo>
                      <a:cubicBezTo>
                        <a:pt x="932418" y="922978"/>
                        <a:pt x="844867" y="905488"/>
                        <a:pt x="812036" y="859579"/>
                      </a:cubicBezTo>
                      <a:cubicBezTo>
                        <a:pt x="801092" y="844275"/>
                        <a:pt x="794526" y="822414"/>
                        <a:pt x="794526" y="800552"/>
                      </a:cubicBezTo>
                      <a:cubicBezTo>
                        <a:pt x="794526" y="754642"/>
                        <a:pt x="816413" y="695616"/>
                        <a:pt x="858000" y="632217"/>
                      </a:cubicBezTo>
                      <a:cubicBezTo>
                        <a:pt x="897398" y="610355"/>
                        <a:pt x="932418" y="588494"/>
                        <a:pt x="963061" y="568818"/>
                      </a:cubicBezTo>
                      <a:cubicBezTo>
                        <a:pt x="1184128" y="444207"/>
                        <a:pt x="1440214" y="201542"/>
                        <a:pt x="1451158" y="55069"/>
                      </a:cubicBezTo>
                      <a:cubicBezTo>
                        <a:pt x="1451158" y="55069"/>
                        <a:pt x="1451158" y="52882"/>
                        <a:pt x="1451158" y="52882"/>
                      </a:cubicBezTo>
                      <a:cubicBezTo>
                        <a:pt x="1451158" y="39765"/>
                        <a:pt x="1446781" y="26648"/>
                        <a:pt x="1435837" y="17904"/>
                      </a:cubicBezTo>
                      <a:cubicBezTo>
                        <a:pt x="1429270" y="4787"/>
                        <a:pt x="1416138" y="-1772"/>
                        <a:pt x="1400816" y="414"/>
                      </a:cubicBezTo>
                      <a:close/>
                    </a:path>
                  </a:pathLst>
                </a:custGeom>
                <a:solidFill>
                  <a:srgbClr val="66CC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3" name="Google Shape;23;p2"/>
              <p:cNvSpPr/>
              <p:nvPr/>
            </p:nvSpPr>
            <p:spPr>
              <a:xfrm>
                <a:off x="3598285" y="1612218"/>
                <a:ext cx="1037479" cy="316994"/>
              </a:xfrm>
              <a:custGeom>
                <a:avLst/>
                <a:gdLst/>
                <a:ahLst/>
                <a:cxnLst/>
                <a:rect l="l" t="t" r="r" b="b"/>
                <a:pathLst>
                  <a:path w="1037479" h="316994" extrusionOk="0">
                    <a:moveTo>
                      <a:pt x="1033102" y="0"/>
                    </a:moveTo>
                    <a:lnTo>
                      <a:pt x="39398" y="214245"/>
                    </a:lnTo>
                    <a:lnTo>
                      <a:pt x="0" y="316994"/>
                    </a:lnTo>
                    <a:lnTo>
                      <a:pt x="1037480" y="65585"/>
                    </a:lnTo>
                    <a:lnTo>
                      <a:pt x="1037480" y="65585"/>
                    </a:lnTo>
                    <a:lnTo>
                      <a:pt x="1037480" y="0"/>
                    </a:lnTo>
                    <a:lnTo>
                      <a:pt x="1033102" y="0"/>
                    </a:ln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" name="Google Shape;24;p2"/>
            <p:cNvSpPr/>
            <p:nvPr/>
          </p:nvSpPr>
          <p:spPr>
            <a:xfrm>
              <a:off x="8853534" y="1581612"/>
              <a:ext cx="118194" cy="118053"/>
            </a:xfrm>
            <a:custGeom>
              <a:avLst/>
              <a:gdLst/>
              <a:ahLst/>
              <a:cxnLst/>
              <a:rect l="l" t="t" r="r" b="b"/>
              <a:pathLst>
                <a:path w="118194" h="118053" extrusionOk="0">
                  <a:moveTo>
                    <a:pt x="59097" y="0"/>
                  </a:moveTo>
                  <a:cubicBezTo>
                    <a:pt x="91929" y="0"/>
                    <a:pt x="118194" y="26234"/>
                    <a:pt x="118194" y="59027"/>
                  </a:cubicBezTo>
                  <a:cubicBezTo>
                    <a:pt x="118194" y="94005"/>
                    <a:pt x="91929" y="118053"/>
                    <a:pt x="59097" y="118053"/>
                  </a:cubicBezTo>
                  <a:cubicBezTo>
                    <a:pt x="26266" y="118053"/>
                    <a:pt x="0" y="91819"/>
                    <a:pt x="0" y="59027"/>
                  </a:cubicBezTo>
                  <a:cubicBezTo>
                    <a:pt x="0" y="24048"/>
                    <a:pt x="28454" y="0"/>
                    <a:pt x="59097" y="0"/>
                  </a:cubicBezTo>
                  <a:close/>
                  <a:moveTo>
                    <a:pt x="59097" y="109308"/>
                  </a:moveTo>
                  <a:cubicBezTo>
                    <a:pt x="87551" y="109308"/>
                    <a:pt x="107251" y="87447"/>
                    <a:pt x="107251" y="59027"/>
                  </a:cubicBezTo>
                  <a:cubicBezTo>
                    <a:pt x="107251" y="30606"/>
                    <a:pt x="85363" y="8745"/>
                    <a:pt x="59097" y="8745"/>
                  </a:cubicBezTo>
                  <a:cubicBezTo>
                    <a:pt x="30643" y="8745"/>
                    <a:pt x="10944" y="30606"/>
                    <a:pt x="10944" y="59027"/>
                  </a:cubicBezTo>
                  <a:cubicBezTo>
                    <a:pt x="10944" y="87447"/>
                    <a:pt x="32832" y="109308"/>
                    <a:pt x="59097" y="109308"/>
                  </a:cubicBezTo>
                  <a:close/>
                  <a:moveTo>
                    <a:pt x="37209" y="24048"/>
                  </a:moveTo>
                  <a:lnTo>
                    <a:pt x="63475" y="24048"/>
                  </a:lnTo>
                  <a:cubicBezTo>
                    <a:pt x="80985" y="24048"/>
                    <a:pt x="87551" y="30606"/>
                    <a:pt x="87551" y="43723"/>
                  </a:cubicBezTo>
                  <a:cubicBezTo>
                    <a:pt x="87551" y="56840"/>
                    <a:pt x="78796" y="61213"/>
                    <a:pt x="70041" y="63399"/>
                  </a:cubicBezTo>
                  <a:lnTo>
                    <a:pt x="89740" y="94005"/>
                  </a:lnTo>
                  <a:lnTo>
                    <a:pt x="78796" y="94005"/>
                  </a:lnTo>
                  <a:lnTo>
                    <a:pt x="59097" y="63399"/>
                  </a:lnTo>
                  <a:lnTo>
                    <a:pt x="48153" y="63399"/>
                  </a:lnTo>
                  <a:lnTo>
                    <a:pt x="48153" y="94005"/>
                  </a:lnTo>
                  <a:lnTo>
                    <a:pt x="37209" y="94005"/>
                  </a:lnTo>
                  <a:lnTo>
                    <a:pt x="37209" y="24048"/>
                  </a:lnTo>
                  <a:lnTo>
                    <a:pt x="37209" y="24048"/>
                  </a:lnTo>
                  <a:close/>
                  <a:moveTo>
                    <a:pt x="48153" y="54654"/>
                  </a:moveTo>
                  <a:lnTo>
                    <a:pt x="59097" y="54654"/>
                  </a:lnTo>
                  <a:cubicBezTo>
                    <a:pt x="67852" y="54654"/>
                    <a:pt x="76607" y="54654"/>
                    <a:pt x="76607" y="43723"/>
                  </a:cubicBezTo>
                  <a:cubicBezTo>
                    <a:pt x="76607" y="34979"/>
                    <a:pt x="67852" y="32793"/>
                    <a:pt x="61286" y="32793"/>
                  </a:cubicBezTo>
                  <a:lnTo>
                    <a:pt x="48153" y="32793"/>
                  </a:lnTo>
                  <a:lnTo>
                    <a:pt x="48153" y="54654"/>
                  </a:lnTo>
                  <a:lnTo>
                    <a:pt x="48153" y="54654"/>
                  </a:lnTo>
                  <a:close/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 slide - 5">
  <p:cSld name="MAIN_POINT_1_1_1_1_1_1_1_1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12"/>
          <p:cNvPicPr preferRelativeResize="0"/>
          <p:nvPr/>
        </p:nvPicPr>
        <p:blipFill rotWithShape="1">
          <a:blip r:embed="rId2">
            <a:alphaModFix/>
          </a:blip>
          <a:srcRect r="8130"/>
          <a:stretch/>
        </p:blipFill>
        <p:spPr>
          <a:xfrm flipH="1">
            <a:off x="-2" y="300675"/>
            <a:ext cx="5554427" cy="3617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2"/>
          <p:cNvSpPr txBox="1">
            <a:spLocks noGrp="1"/>
          </p:cNvSpPr>
          <p:nvPr>
            <p:ph type="title"/>
          </p:nvPr>
        </p:nvSpPr>
        <p:spPr>
          <a:xfrm>
            <a:off x="3376350" y="2701125"/>
            <a:ext cx="4853400" cy="142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55" name="Google Shape;155;p12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6" name="Google Shape;156;p12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157" name="Google Shape;157;p12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158" name="Google Shape;158;p12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12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12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12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12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63" name="Google Shape;163;p12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164" name="Google Shape;164;p12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5" name="Google Shape;165;p12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6" name="Google Shape;166;p12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 slide - 6">
  <p:cSld name="MAIN_POINT_1_1_1_1_1_1_1_1_1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13"/>
          <p:cNvPicPr preferRelativeResize="0"/>
          <p:nvPr/>
        </p:nvPicPr>
        <p:blipFill rotWithShape="1">
          <a:blip r:embed="rId2">
            <a:alphaModFix/>
          </a:blip>
          <a:srcRect l="11403" t="2619" r="1677"/>
          <a:stretch/>
        </p:blipFill>
        <p:spPr>
          <a:xfrm>
            <a:off x="0" y="0"/>
            <a:ext cx="7965149" cy="3257850"/>
          </a:xfrm>
          <a:prstGeom prst="rect">
            <a:avLst/>
          </a:prstGeom>
          <a:blipFill rotWithShape="1">
            <a:blip r:embed="rId3">
              <a:alphaModFix amt="0"/>
            </a:blip>
            <a:stretch>
              <a:fillRect/>
            </a:stretch>
          </a:blipFill>
          <a:ln>
            <a:noFill/>
          </a:ln>
        </p:spPr>
      </p:pic>
      <p:sp>
        <p:nvSpPr>
          <p:cNvPr id="169" name="Google Shape;169;p13"/>
          <p:cNvSpPr txBox="1">
            <a:spLocks noGrp="1"/>
          </p:cNvSpPr>
          <p:nvPr>
            <p:ph type="title"/>
          </p:nvPr>
        </p:nvSpPr>
        <p:spPr>
          <a:xfrm>
            <a:off x="3376350" y="3057575"/>
            <a:ext cx="4853400" cy="142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70" name="Google Shape;170;p13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1" name="Google Shape;171;p13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172" name="Google Shape;172;p13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173" name="Google Shape;173;p13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13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13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13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13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78" name="Google Shape;178;p13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179" name="Google Shape;179;p13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0" name="Google Shape;180;p13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1" name="Google Shape;181;p13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ph and content ">
  <p:cSld name="CUSTOM_3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4"/>
          <p:cNvSpPr txBox="1">
            <a:spLocks noGrp="1"/>
          </p:cNvSpPr>
          <p:nvPr>
            <p:ph type="title"/>
          </p:nvPr>
        </p:nvSpPr>
        <p:spPr>
          <a:xfrm>
            <a:off x="5060775" y="1292375"/>
            <a:ext cx="3436500" cy="81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14"/>
          <p:cNvSpPr txBox="1">
            <a:spLocks noGrp="1"/>
          </p:cNvSpPr>
          <p:nvPr>
            <p:ph type="body" idx="1"/>
          </p:nvPr>
        </p:nvSpPr>
        <p:spPr>
          <a:xfrm>
            <a:off x="5060775" y="2286000"/>
            <a:ext cx="3436500" cy="17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 sz="1100"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 sz="1100"/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SzPts val="1000"/>
              <a:buChar char="●"/>
              <a:defRPr sz="1000"/>
            </a:lvl9pPr>
          </a:lstStyle>
          <a:p>
            <a:endParaRPr/>
          </a:p>
        </p:txBody>
      </p:sp>
      <p:sp>
        <p:nvSpPr>
          <p:cNvPr id="185" name="Google Shape;185;p14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6" name="Google Shape;186;p14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87" name="Google Shape;187;p14"/>
          <p:cNvSpPr txBox="1">
            <a:spLocks noGrp="1"/>
          </p:cNvSpPr>
          <p:nvPr>
            <p:ph type="title" idx="2"/>
          </p:nvPr>
        </p:nvSpPr>
        <p:spPr>
          <a:xfrm>
            <a:off x="534450" y="307850"/>
            <a:ext cx="7314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88" name="Google Shape;188;p14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189" name="Google Shape;189;p14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14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14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14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14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94" name="Google Shape;194;p14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195" name="Google Shape;195;p14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6" name="Google Shape;196;p14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7" name="Google Shape;197;p14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ide image">
  <p:cSld name="CUSTOM_1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5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0" name="Google Shape;200;p15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201" name="Google Shape;201;p15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202" name="Google Shape;202;p15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07" name="Google Shape;207;p15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208" name="Google Shape;208;p15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9" name="Google Shape;209;p15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0" name="Google Shape;210;p15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nd content - 1">
  <p:cSld name="CUSTOM_1_1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6"/>
          <p:cNvSpPr txBox="1">
            <a:spLocks noGrp="1"/>
          </p:cNvSpPr>
          <p:nvPr>
            <p:ph type="title"/>
          </p:nvPr>
        </p:nvSpPr>
        <p:spPr>
          <a:xfrm>
            <a:off x="5060775" y="911375"/>
            <a:ext cx="3436500" cy="81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16"/>
          <p:cNvSpPr txBox="1">
            <a:spLocks noGrp="1"/>
          </p:cNvSpPr>
          <p:nvPr>
            <p:ph type="body" idx="1"/>
          </p:nvPr>
        </p:nvSpPr>
        <p:spPr>
          <a:xfrm>
            <a:off x="5060775" y="1905000"/>
            <a:ext cx="3436500" cy="17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 sz="1100"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 sz="1100"/>
            </a:lvl6pPr>
            <a:lvl7pPr marL="3200400" lvl="6" indent="-29210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1600"/>
              </a:spcBef>
              <a:spcAft>
                <a:spcPts val="1600"/>
              </a:spcAft>
              <a:buSzPts val="1000"/>
              <a:buChar char="●"/>
              <a:defRPr sz="1000"/>
            </a:lvl9pPr>
          </a:lstStyle>
          <a:p>
            <a:endParaRPr/>
          </a:p>
        </p:txBody>
      </p:sp>
      <p:sp>
        <p:nvSpPr>
          <p:cNvPr id="214" name="Google Shape;214;p16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5" name="Google Shape;215;p16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216" name="Google Shape;216;p16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217" name="Google Shape;217;p16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16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16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16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16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22" name="Google Shape;222;p16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223" name="Google Shape;223;p16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4" name="Google Shape;224;p16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5" name="Google Shape;225;p16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nd content - 2">
  <p:cSld name="CUSTOM_1_1_1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7"/>
          <p:cNvSpPr txBox="1">
            <a:spLocks noGrp="1"/>
          </p:cNvSpPr>
          <p:nvPr>
            <p:ph type="title"/>
          </p:nvPr>
        </p:nvSpPr>
        <p:spPr>
          <a:xfrm>
            <a:off x="646700" y="911375"/>
            <a:ext cx="3436500" cy="81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17"/>
          <p:cNvSpPr txBox="1">
            <a:spLocks noGrp="1"/>
          </p:cNvSpPr>
          <p:nvPr>
            <p:ph type="body" idx="1"/>
          </p:nvPr>
        </p:nvSpPr>
        <p:spPr>
          <a:xfrm>
            <a:off x="646700" y="1905000"/>
            <a:ext cx="3436500" cy="175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 sz="1100"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 sz="1100"/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SzPts val="1000"/>
              <a:buChar char="●"/>
              <a:defRPr sz="1000"/>
            </a:lvl9pPr>
          </a:lstStyle>
          <a:p>
            <a:endParaRPr/>
          </a:p>
        </p:txBody>
      </p:sp>
      <p:sp>
        <p:nvSpPr>
          <p:cNvPr id="229" name="Google Shape;229;p17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0" name="Google Shape;230;p17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231" name="Google Shape;231;p17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232" name="Google Shape;232;p17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17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17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17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17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37" name="Google Shape;237;p17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238" name="Google Shape;238;p17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9" name="Google Shape;239;p17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0" name="Google Shape;240;p17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title">
  <p:cSld name="CUSTOM_2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8"/>
          <p:cNvSpPr txBox="1">
            <a:spLocks noGrp="1"/>
          </p:cNvSpPr>
          <p:nvPr>
            <p:ph type="title"/>
          </p:nvPr>
        </p:nvSpPr>
        <p:spPr>
          <a:xfrm>
            <a:off x="311700" y="307850"/>
            <a:ext cx="7264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18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4" name="Google Shape;244;p18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245" name="Google Shape;245;p18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246" name="Google Shape;246;p18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18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18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18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18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51" name="Google Shape;251;p18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252" name="Google Shape;252;p18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3" name="Google Shape;253;p18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4" name="Google Shape;254;p18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">
  <p:cSld name="CUSTOM_2_1"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9"/>
          <p:cNvSpPr txBox="1">
            <a:spLocks noGrp="1"/>
          </p:cNvSpPr>
          <p:nvPr>
            <p:ph type="title"/>
          </p:nvPr>
        </p:nvSpPr>
        <p:spPr>
          <a:xfrm>
            <a:off x="311700" y="307850"/>
            <a:ext cx="7264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19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8" name="Google Shape;258;p19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259" name="Google Shape;259;p19"/>
          <p:cNvPicPr preferRelativeResize="0"/>
          <p:nvPr/>
        </p:nvPicPr>
        <p:blipFill rotWithShape="1">
          <a:blip r:embed="rId2">
            <a:alphaModFix/>
          </a:blip>
          <a:srcRect r="35195"/>
          <a:stretch/>
        </p:blipFill>
        <p:spPr>
          <a:xfrm>
            <a:off x="6907023" y="565618"/>
            <a:ext cx="2241939" cy="46704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0" name="Google Shape;260;p19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261" name="Google Shape;261;p19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9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19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19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19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66" name="Google Shape;266;p19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267" name="Google Shape;267;p19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8" name="Google Shape;268;p19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9" name="Google Shape;269;p19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CUSTOM_5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inal slide - option 2">
  <p:cSld name="CUSTOM_4">
    <p:bg>
      <p:bgPr>
        <a:solidFill>
          <a:srgbClr val="4B286D"/>
        </a:solidFill>
        <a:effectLst/>
      </p:bgPr>
    </p:bg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1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274" name="Google Shape;274;p21"/>
          <p:cNvGrpSpPr/>
          <p:nvPr/>
        </p:nvGrpSpPr>
        <p:grpSpPr>
          <a:xfrm>
            <a:off x="1232218" y="2031180"/>
            <a:ext cx="6680148" cy="497120"/>
            <a:chOff x="4478258" y="3397631"/>
            <a:chExt cx="4606681" cy="342818"/>
          </a:xfrm>
        </p:grpSpPr>
        <p:grpSp>
          <p:nvGrpSpPr>
            <p:cNvPr id="275" name="Google Shape;275;p21"/>
            <p:cNvGrpSpPr/>
            <p:nvPr/>
          </p:nvGrpSpPr>
          <p:grpSpPr>
            <a:xfrm>
              <a:off x="8994182" y="3471986"/>
              <a:ext cx="90757" cy="41288"/>
              <a:chOff x="8994182" y="3471986"/>
              <a:chExt cx="90757" cy="41288"/>
            </a:xfrm>
          </p:grpSpPr>
          <p:sp>
            <p:nvSpPr>
              <p:cNvPr id="276" name="Google Shape;276;p21"/>
              <p:cNvSpPr/>
              <p:nvPr/>
            </p:nvSpPr>
            <p:spPr>
              <a:xfrm>
                <a:off x="8994182" y="3471986"/>
                <a:ext cx="33699" cy="41288"/>
              </a:xfrm>
              <a:custGeom>
                <a:avLst/>
                <a:gdLst/>
                <a:ahLst/>
                <a:cxnLst/>
                <a:rect l="l" t="t" r="r" b="b"/>
                <a:pathLst>
                  <a:path w="33699" h="41288" extrusionOk="0">
                    <a:moveTo>
                      <a:pt x="33700" y="7328"/>
                    </a:moveTo>
                    <a:lnTo>
                      <a:pt x="21218" y="7328"/>
                    </a:lnTo>
                    <a:lnTo>
                      <a:pt x="21218" y="41288"/>
                    </a:lnTo>
                    <a:lnTo>
                      <a:pt x="12482" y="41288"/>
                    </a:lnTo>
                    <a:lnTo>
                      <a:pt x="12482" y="7328"/>
                    </a:lnTo>
                    <a:lnTo>
                      <a:pt x="0" y="7328"/>
                    </a:lnTo>
                    <a:lnTo>
                      <a:pt x="0" y="0"/>
                    </a:lnTo>
                    <a:lnTo>
                      <a:pt x="33700" y="0"/>
                    </a:lnTo>
                    <a:lnTo>
                      <a:pt x="33700" y="73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7" name="Google Shape;277;p21"/>
              <p:cNvSpPr/>
              <p:nvPr/>
            </p:nvSpPr>
            <p:spPr>
              <a:xfrm>
                <a:off x="9036619" y="3471986"/>
                <a:ext cx="48320" cy="41288"/>
              </a:xfrm>
              <a:custGeom>
                <a:avLst/>
                <a:gdLst/>
                <a:ahLst/>
                <a:cxnLst/>
                <a:rect l="l" t="t" r="r" b="b"/>
                <a:pathLst>
                  <a:path w="48320" h="41288" extrusionOk="0">
                    <a:moveTo>
                      <a:pt x="48320" y="0"/>
                    </a:moveTo>
                    <a:lnTo>
                      <a:pt x="48320" y="41288"/>
                    </a:lnTo>
                    <a:lnTo>
                      <a:pt x="40119" y="41288"/>
                    </a:lnTo>
                    <a:lnTo>
                      <a:pt x="40119" y="10546"/>
                    </a:lnTo>
                    <a:lnTo>
                      <a:pt x="40297" y="6077"/>
                    </a:lnTo>
                    <a:lnTo>
                      <a:pt x="38870" y="10546"/>
                    </a:lnTo>
                    <a:lnTo>
                      <a:pt x="28350" y="41288"/>
                    </a:lnTo>
                    <a:lnTo>
                      <a:pt x="20149" y="41288"/>
                    </a:lnTo>
                    <a:lnTo>
                      <a:pt x="9629" y="10724"/>
                    </a:lnTo>
                    <a:lnTo>
                      <a:pt x="8202" y="6077"/>
                    </a:lnTo>
                    <a:lnTo>
                      <a:pt x="8202" y="10724"/>
                    </a:lnTo>
                    <a:lnTo>
                      <a:pt x="8202" y="41288"/>
                    </a:lnTo>
                    <a:lnTo>
                      <a:pt x="0" y="41288"/>
                    </a:lnTo>
                    <a:lnTo>
                      <a:pt x="0" y="0"/>
                    </a:lnTo>
                    <a:lnTo>
                      <a:pt x="13729" y="0"/>
                    </a:lnTo>
                    <a:lnTo>
                      <a:pt x="22467" y="27704"/>
                    </a:lnTo>
                    <a:lnTo>
                      <a:pt x="24249" y="34318"/>
                    </a:lnTo>
                    <a:lnTo>
                      <a:pt x="26032" y="27704"/>
                    </a:lnTo>
                    <a:lnTo>
                      <a:pt x="35126" y="0"/>
                    </a:lnTo>
                    <a:lnTo>
                      <a:pt x="4832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78" name="Google Shape;278;p21"/>
            <p:cNvGrpSpPr/>
            <p:nvPr/>
          </p:nvGrpSpPr>
          <p:grpSpPr>
            <a:xfrm>
              <a:off x="4478258" y="3397631"/>
              <a:ext cx="4494705" cy="342818"/>
              <a:chOff x="4478258" y="3397631"/>
              <a:chExt cx="4494705" cy="342818"/>
            </a:xfrm>
          </p:grpSpPr>
          <p:sp>
            <p:nvSpPr>
              <p:cNvPr id="279" name="Google Shape;279;p21"/>
              <p:cNvSpPr/>
              <p:nvPr/>
            </p:nvSpPr>
            <p:spPr>
              <a:xfrm>
                <a:off x="4478258" y="3398346"/>
                <a:ext cx="62585" cy="268284"/>
              </a:xfrm>
              <a:custGeom>
                <a:avLst/>
                <a:gdLst/>
                <a:ahLst/>
                <a:cxnLst/>
                <a:rect l="l" t="t" r="r" b="b"/>
                <a:pathLst>
                  <a:path w="62585" h="268284" extrusionOk="0">
                    <a:moveTo>
                      <a:pt x="0" y="228248"/>
                    </a:moveTo>
                    <a:lnTo>
                      <a:pt x="0" y="0"/>
                    </a:lnTo>
                    <a:lnTo>
                      <a:pt x="29955" y="0"/>
                    </a:lnTo>
                    <a:lnTo>
                      <a:pt x="29955" y="225567"/>
                    </a:lnTo>
                    <a:cubicBezTo>
                      <a:pt x="29955" y="235755"/>
                      <a:pt x="34056" y="242011"/>
                      <a:pt x="48321" y="242011"/>
                    </a:cubicBezTo>
                    <a:lnTo>
                      <a:pt x="62585" y="242011"/>
                    </a:lnTo>
                    <a:lnTo>
                      <a:pt x="62585" y="267213"/>
                    </a:lnTo>
                    <a:cubicBezTo>
                      <a:pt x="55453" y="267927"/>
                      <a:pt x="48677" y="268285"/>
                      <a:pt x="43506" y="268285"/>
                    </a:cubicBezTo>
                    <a:cubicBezTo>
                      <a:pt x="16404" y="268285"/>
                      <a:pt x="0" y="257918"/>
                      <a:pt x="0" y="2282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" name="Google Shape;280;p21"/>
              <p:cNvSpPr/>
              <p:nvPr/>
            </p:nvSpPr>
            <p:spPr>
              <a:xfrm>
                <a:off x="4553146" y="3467339"/>
                <a:ext cx="177948" cy="202688"/>
              </a:xfrm>
              <a:custGeom>
                <a:avLst/>
                <a:gdLst/>
                <a:ahLst/>
                <a:cxnLst/>
                <a:rect l="l" t="t" r="r" b="b"/>
                <a:pathLst>
                  <a:path w="177948" h="202688" extrusionOk="0">
                    <a:moveTo>
                      <a:pt x="177770" y="111890"/>
                    </a:moveTo>
                    <a:lnTo>
                      <a:pt x="31025" y="111890"/>
                    </a:lnTo>
                    <a:cubicBezTo>
                      <a:pt x="34056" y="155502"/>
                      <a:pt x="56879" y="175341"/>
                      <a:pt x="90579" y="175341"/>
                    </a:cubicBezTo>
                    <a:cubicBezTo>
                      <a:pt x="117859" y="175341"/>
                      <a:pt x="135155" y="161042"/>
                      <a:pt x="141930" y="139237"/>
                    </a:cubicBezTo>
                    <a:lnTo>
                      <a:pt x="172956" y="139237"/>
                    </a:lnTo>
                    <a:cubicBezTo>
                      <a:pt x="163684" y="175699"/>
                      <a:pt x="135868" y="202688"/>
                      <a:pt x="89865" y="202688"/>
                    </a:cubicBezTo>
                    <a:cubicBezTo>
                      <a:pt x="37087" y="202688"/>
                      <a:pt x="0" y="164081"/>
                      <a:pt x="0" y="101344"/>
                    </a:cubicBezTo>
                    <a:cubicBezTo>
                      <a:pt x="0" y="40573"/>
                      <a:pt x="35482" y="0"/>
                      <a:pt x="89152" y="0"/>
                    </a:cubicBezTo>
                    <a:cubicBezTo>
                      <a:pt x="146745" y="0"/>
                      <a:pt x="177948" y="45757"/>
                      <a:pt x="177948" y="101344"/>
                    </a:cubicBezTo>
                    <a:lnTo>
                      <a:pt x="177948" y="111890"/>
                    </a:lnTo>
                    <a:close/>
                    <a:moveTo>
                      <a:pt x="31738" y="84900"/>
                    </a:moveTo>
                    <a:lnTo>
                      <a:pt x="145496" y="84900"/>
                    </a:lnTo>
                    <a:cubicBezTo>
                      <a:pt x="142465" y="53085"/>
                      <a:pt x="123387" y="27526"/>
                      <a:pt x="88974" y="27526"/>
                    </a:cubicBezTo>
                    <a:cubicBezTo>
                      <a:pt x="58840" y="27526"/>
                      <a:pt x="36731" y="46651"/>
                      <a:pt x="31738" y="849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" name="Google Shape;281;p21"/>
              <p:cNvSpPr/>
              <p:nvPr/>
            </p:nvSpPr>
            <p:spPr>
              <a:xfrm>
                <a:off x="4745894" y="3416935"/>
                <a:ext cx="101455" cy="249696"/>
              </a:xfrm>
              <a:custGeom>
                <a:avLst/>
                <a:gdLst/>
                <a:ahLst/>
                <a:cxnLst/>
                <a:rect l="l" t="t" r="r" b="b"/>
                <a:pathLst>
                  <a:path w="101455" h="249696" extrusionOk="0">
                    <a:moveTo>
                      <a:pt x="61693" y="81325"/>
                    </a:moveTo>
                    <a:lnTo>
                      <a:pt x="61693" y="206978"/>
                    </a:lnTo>
                    <a:cubicBezTo>
                      <a:pt x="61693" y="217166"/>
                      <a:pt x="66508" y="223422"/>
                      <a:pt x="83803" y="223422"/>
                    </a:cubicBezTo>
                    <a:lnTo>
                      <a:pt x="101455" y="223422"/>
                    </a:lnTo>
                    <a:lnTo>
                      <a:pt x="101455" y="248624"/>
                    </a:lnTo>
                    <a:cubicBezTo>
                      <a:pt x="93253" y="249339"/>
                      <a:pt x="86121" y="249696"/>
                      <a:pt x="80059" y="249696"/>
                    </a:cubicBezTo>
                    <a:cubicBezTo>
                      <a:pt x="50104" y="249696"/>
                      <a:pt x="31738" y="239151"/>
                      <a:pt x="31738" y="209480"/>
                    </a:cubicBezTo>
                    <a:lnTo>
                      <a:pt x="31738" y="81147"/>
                    </a:lnTo>
                    <a:lnTo>
                      <a:pt x="0" y="81147"/>
                    </a:lnTo>
                    <a:lnTo>
                      <a:pt x="0" y="54872"/>
                    </a:lnTo>
                    <a:lnTo>
                      <a:pt x="31738" y="54872"/>
                    </a:lnTo>
                    <a:lnTo>
                      <a:pt x="31738" y="0"/>
                    </a:lnTo>
                    <a:lnTo>
                      <a:pt x="61693" y="0"/>
                    </a:lnTo>
                    <a:lnTo>
                      <a:pt x="61693" y="54872"/>
                    </a:lnTo>
                    <a:lnTo>
                      <a:pt x="101455" y="54872"/>
                    </a:lnTo>
                    <a:lnTo>
                      <a:pt x="101455" y="81147"/>
                    </a:lnTo>
                    <a:lnTo>
                      <a:pt x="61693" y="811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" name="Google Shape;282;p21"/>
              <p:cNvSpPr/>
              <p:nvPr/>
            </p:nvSpPr>
            <p:spPr>
              <a:xfrm>
                <a:off x="4883010" y="3398346"/>
                <a:ext cx="44932" cy="88117"/>
              </a:xfrm>
              <a:custGeom>
                <a:avLst/>
                <a:gdLst/>
                <a:ahLst/>
                <a:cxnLst/>
                <a:rect l="l" t="t" r="r" b="b"/>
                <a:pathLst>
                  <a:path w="44932" h="88117" extrusionOk="0">
                    <a:moveTo>
                      <a:pt x="44933" y="31100"/>
                    </a:moveTo>
                    <a:cubicBezTo>
                      <a:pt x="44933" y="66312"/>
                      <a:pt x="27637" y="82577"/>
                      <a:pt x="3744" y="87403"/>
                    </a:cubicBezTo>
                    <a:lnTo>
                      <a:pt x="0" y="88118"/>
                    </a:lnTo>
                    <a:lnTo>
                      <a:pt x="0" y="68278"/>
                    </a:lnTo>
                    <a:lnTo>
                      <a:pt x="2674" y="67920"/>
                    </a:lnTo>
                    <a:cubicBezTo>
                      <a:pt x="14264" y="64524"/>
                      <a:pt x="21397" y="57732"/>
                      <a:pt x="22823" y="38965"/>
                    </a:cubicBezTo>
                    <a:lnTo>
                      <a:pt x="20505" y="38965"/>
                    </a:lnTo>
                    <a:cubicBezTo>
                      <a:pt x="8915" y="38965"/>
                      <a:pt x="0" y="31100"/>
                      <a:pt x="0" y="19840"/>
                    </a:cubicBezTo>
                    <a:cubicBezTo>
                      <a:pt x="0" y="8222"/>
                      <a:pt x="8915" y="0"/>
                      <a:pt x="20505" y="0"/>
                    </a:cubicBezTo>
                    <a:cubicBezTo>
                      <a:pt x="35839" y="0"/>
                      <a:pt x="44933" y="10903"/>
                      <a:pt x="44933" y="311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" name="Google Shape;283;p21"/>
              <p:cNvSpPr/>
              <p:nvPr/>
            </p:nvSpPr>
            <p:spPr>
              <a:xfrm>
                <a:off x="4929548" y="3467517"/>
                <a:ext cx="158512" cy="202688"/>
              </a:xfrm>
              <a:custGeom>
                <a:avLst/>
                <a:gdLst/>
                <a:ahLst/>
                <a:cxnLst/>
                <a:rect l="l" t="t" r="r" b="b"/>
                <a:pathLst>
                  <a:path w="158512" h="202688" extrusionOk="0">
                    <a:moveTo>
                      <a:pt x="0" y="136555"/>
                    </a:moveTo>
                    <a:lnTo>
                      <a:pt x="30312" y="136555"/>
                    </a:lnTo>
                    <a:cubicBezTo>
                      <a:pt x="33700" y="165869"/>
                      <a:pt x="47964" y="176771"/>
                      <a:pt x="82020" y="176771"/>
                    </a:cubicBezTo>
                    <a:cubicBezTo>
                      <a:pt x="114650" y="176771"/>
                      <a:pt x="128379" y="165869"/>
                      <a:pt x="128379" y="146743"/>
                    </a:cubicBezTo>
                    <a:cubicBezTo>
                      <a:pt x="128379" y="129585"/>
                      <a:pt x="117859" y="121542"/>
                      <a:pt x="84160" y="115286"/>
                    </a:cubicBezTo>
                    <a:lnTo>
                      <a:pt x="66151" y="111890"/>
                    </a:lnTo>
                    <a:cubicBezTo>
                      <a:pt x="24249" y="104025"/>
                      <a:pt x="5884" y="84900"/>
                      <a:pt x="5884" y="54872"/>
                    </a:cubicBezTo>
                    <a:cubicBezTo>
                      <a:pt x="5884" y="21806"/>
                      <a:pt x="32095" y="0"/>
                      <a:pt x="76314" y="0"/>
                    </a:cubicBezTo>
                    <a:cubicBezTo>
                      <a:pt x="128023" y="0"/>
                      <a:pt x="154233" y="22879"/>
                      <a:pt x="154947" y="64167"/>
                    </a:cubicBezTo>
                    <a:lnTo>
                      <a:pt x="124992" y="64167"/>
                    </a:lnTo>
                    <a:cubicBezTo>
                      <a:pt x="123565" y="34139"/>
                      <a:pt x="105913" y="25917"/>
                      <a:pt x="76314" y="25917"/>
                    </a:cubicBezTo>
                    <a:cubicBezTo>
                      <a:pt x="50460" y="25917"/>
                      <a:pt x="35839" y="36462"/>
                      <a:pt x="35839" y="54515"/>
                    </a:cubicBezTo>
                    <a:cubicBezTo>
                      <a:pt x="35839" y="72925"/>
                      <a:pt x="50104" y="79717"/>
                      <a:pt x="74709" y="84543"/>
                    </a:cubicBezTo>
                    <a:lnTo>
                      <a:pt x="91827" y="87939"/>
                    </a:lnTo>
                    <a:cubicBezTo>
                      <a:pt x="139434" y="97233"/>
                      <a:pt x="158513" y="113498"/>
                      <a:pt x="158513" y="144956"/>
                    </a:cubicBezTo>
                    <a:cubicBezTo>
                      <a:pt x="158513" y="181776"/>
                      <a:pt x="129271" y="202688"/>
                      <a:pt x="81842" y="202688"/>
                    </a:cubicBezTo>
                    <a:cubicBezTo>
                      <a:pt x="32986" y="202510"/>
                      <a:pt x="3031" y="181955"/>
                      <a:pt x="0" y="1365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" name="Google Shape;284;p21"/>
              <p:cNvSpPr/>
              <p:nvPr/>
            </p:nvSpPr>
            <p:spPr>
              <a:xfrm>
                <a:off x="5193082" y="3467517"/>
                <a:ext cx="269596" cy="198041"/>
              </a:xfrm>
              <a:custGeom>
                <a:avLst/>
                <a:gdLst/>
                <a:ahLst/>
                <a:cxnLst/>
                <a:rect l="l" t="t" r="r" b="b"/>
                <a:pathLst>
                  <a:path w="269596" h="198041" extrusionOk="0">
                    <a:moveTo>
                      <a:pt x="269597" y="66670"/>
                    </a:moveTo>
                    <a:lnTo>
                      <a:pt x="269597" y="198042"/>
                    </a:lnTo>
                    <a:lnTo>
                      <a:pt x="239641" y="198042"/>
                    </a:lnTo>
                    <a:lnTo>
                      <a:pt x="239641" y="69708"/>
                    </a:lnTo>
                    <a:cubicBezTo>
                      <a:pt x="239641" y="39681"/>
                      <a:pt x="224664" y="26990"/>
                      <a:pt x="199166" y="26990"/>
                    </a:cubicBezTo>
                    <a:cubicBezTo>
                      <a:pt x="174917" y="26990"/>
                      <a:pt x="149776" y="45758"/>
                      <a:pt x="149776" y="92229"/>
                    </a:cubicBezTo>
                    <a:lnTo>
                      <a:pt x="149776" y="198042"/>
                    </a:lnTo>
                    <a:lnTo>
                      <a:pt x="119821" y="198042"/>
                    </a:lnTo>
                    <a:lnTo>
                      <a:pt x="119821" y="69708"/>
                    </a:lnTo>
                    <a:cubicBezTo>
                      <a:pt x="119821" y="39681"/>
                      <a:pt x="104487" y="26990"/>
                      <a:pt x="79346" y="26990"/>
                    </a:cubicBezTo>
                    <a:cubicBezTo>
                      <a:pt x="55809" y="26990"/>
                      <a:pt x="29955" y="45758"/>
                      <a:pt x="29955" y="92229"/>
                    </a:cubicBezTo>
                    <a:lnTo>
                      <a:pt x="29955" y="198042"/>
                    </a:lnTo>
                    <a:lnTo>
                      <a:pt x="0" y="198042"/>
                    </a:lnTo>
                    <a:lnTo>
                      <a:pt x="0" y="4469"/>
                    </a:lnTo>
                    <a:lnTo>
                      <a:pt x="28529" y="4469"/>
                    </a:lnTo>
                    <a:lnTo>
                      <a:pt x="28529" y="33067"/>
                    </a:lnTo>
                    <a:cubicBezTo>
                      <a:pt x="40119" y="13227"/>
                      <a:pt x="58484" y="1"/>
                      <a:pt x="84338" y="1"/>
                    </a:cubicBezTo>
                    <a:cubicBezTo>
                      <a:pt x="115006" y="1"/>
                      <a:pt x="134442" y="15015"/>
                      <a:pt x="143892" y="36463"/>
                    </a:cubicBezTo>
                    <a:cubicBezTo>
                      <a:pt x="155838" y="15015"/>
                      <a:pt x="176165" y="1"/>
                      <a:pt x="203445" y="1"/>
                    </a:cubicBezTo>
                    <a:cubicBezTo>
                      <a:pt x="248378" y="-178"/>
                      <a:pt x="269597" y="29135"/>
                      <a:pt x="269597" y="666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" name="Google Shape;285;p21"/>
              <p:cNvSpPr/>
              <p:nvPr/>
            </p:nvSpPr>
            <p:spPr>
              <a:xfrm>
                <a:off x="5498518" y="3467517"/>
                <a:ext cx="180087" cy="202688"/>
              </a:xfrm>
              <a:custGeom>
                <a:avLst/>
                <a:gdLst/>
                <a:ahLst/>
                <a:cxnLst/>
                <a:rect l="l" t="t" r="r" b="b"/>
                <a:pathLst>
                  <a:path w="180087" h="202688" extrusionOk="0">
                    <a:moveTo>
                      <a:pt x="180088" y="173733"/>
                    </a:moveTo>
                    <a:lnTo>
                      <a:pt x="180088" y="198220"/>
                    </a:lnTo>
                    <a:cubicBezTo>
                      <a:pt x="175274" y="198935"/>
                      <a:pt x="169211" y="199292"/>
                      <a:pt x="163684" y="199292"/>
                    </a:cubicBezTo>
                    <a:cubicBezTo>
                      <a:pt x="142287" y="199292"/>
                      <a:pt x="132659" y="189998"/>
                      <a:pt x="131054" y="171588"/>
                    </a:cubicBezTo>
                    <a:cubicBezTo>
                      <a:pt x="117503" y="192143"/>
                      <a:pt x="95928" y="202688"/>
                      <a:pt x="68113" y="202688"/>
                    </a:cubicBezTo>
                    <a:cubicBezTo>
                      <a:pt x="26211" y="202688"/>
                      <a:pt x="0" y="182491"/>
                      <a:pt x="0" y="146029"/>
                    </a:cubicBezTo>
                    <a:cubicBezTo>
                      <a:pt x="0" y="115643"/>
                      <a:pt x="18365" y="91692"/>
                      <a:pt x="71500" y="85973"/>
                    </a:cubicBezTo>
                    <a:lnTo>
                      <a:pt x="99137" y="82934"/>
                    </a:lnTo>
                    <a:cubicBezTo>
                      <a:pt x="118573" y="80611"/>
                      <a:pt x="129449" y="73461"/>
                      <a:pt x="129449" y="56302"/>
                    </a:cubicBezTo>
                    <a:cubicBezTo>
                      <a:pt x="129449" y="36105"/>
                      <a:pt x="118929" y="25917"/>
                      <a:pt x="85943" y="25917"/>
                    </a:cubicBezTo>
                    <a:cubicBezTo>
                      <a:pt x="52957" y="25917"/>
                      <a:pt x="39227" y="35211"/>
                      <a:pt x="37266" y="64167"/>
                    </a:cubicBezTo>
                    <a:lnTo>
                      <a:pt x="7311" y="64167"/>
                    </a:lnTo>
                    <a:cubicBezTo>
                      <a:pt x="9629" y="26632"/>
                      <a:pt x="29420" y="0"/>
                      <a:pt x="85943" y="0"/>
                    </a:cubicBezTo>
                    <a:cubicBezTo>
                      <a:pt x="139434" y="0"/>
                      <a:pt x="158513" y="23593"/>
                      <a:pt x="158513" y="56302"/>
                    </a:cubicBezTo>
                    <a:lnTo>
                      <a:pt x="158513" y="164439"/>
                    </a:lnTo>
                    <a:cubicBezTo>
                      <a:pt x="158513" y="170516"/>
                      <a:pt x="161901" y="173733"/>
                      <a:pt x="169033" y="173733"/>
                    </a:cubicBezTo>
                    <a:lnTo>
                      <a:pt x="180088" y="173733"/>
                    </a:lnTo>
                    <a:close/>
                    <a:moveTo>
                      <a:pt x="129449" y="121542"/>
                    </a:moveTo>
                    <a:lnTo>
                      <a:pt x="129449" y="98663"/>
                    </a:lnTo>
                    <a:cubicBezTo>
                      <a:pt x="123387" y="103132"/>
                      <a:pt x="115185" y="105813"/>
                      <a:pt x="103952" y="106885"/>
                    </a:cubicBezTo>
                    <a:lnTo>
                      <a:pt x="75780" y="110281"/>
                    </a:lnTo>
                    <a:cubicBezTo>
                      <a:pt x="40653" y="114392"/>
                      <a:pt x="30847" y="126367"/>
                      <a:pt x="30847" y="145135"/>
                    </a:cubicBezTo>
                    <a:cubicBezTo>
                      <a:pt x="30847" y="164260"/>
                      <a:pt x="42793" y="177129"/>
                      <a:pt x="69361" y="177129"/>
                    </a:cubicBezTo>
                    <a:cubicBezTo>
                      <a:pt x="98424" y="177129"/>
                      <a:pt x="129449" y="159791"/>
                      <a:pt x="129449" y="1215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" name="Google Shape;286;p21"/>
              <p:cNvSpPr/>
              <p:nvPr/>
            </p:nvSpPr>
            <p:spPr>
              <a:xfrm>
                <a:off x="5707313" y="3398346"/>
                <a:ext cx="164396" cy="267212"/>
              </a:xfrm>
              <a:custGeom>
                <a:avLst/>
                <a:gdLst/>
                <a:ahLst/>
                <a:cxnLst/>
                <a:rect l="l" t="t" r="r" b="b"/>
                <a:pathLst>
                  <a:path w="164396" h="267212" extrusionOk="0">
                    <a:moveTo>
                      <a:pt x="64368" y="163187"/>
                    </a:moveTo>
                    <a:lnTo>
                      <a:pt x="29955" y="195539"/>
                    </a:lnTo>
                    <a:lnTo>
                      <a:pt x="29955" y="267213"/>
                    </a:lnTo>
                    <a:lnTo>
                      <a:pt x="0" y="267213"/>
                    </a:lnTo>
                    <a:lnTo>
                      <a:pt x="0" y="0"/>
                    </a:lnTo>
                    <a:lnTo>
                      <a:pt x="29955" y="0"/>
                    </a:lnTo>
                    <a:lnTo>
                      <a:pt x="29955" y="160149"/>
                    </a:lnTo>
                    <a:lnTo>
                      <a:pt x="119464" y="73461"/>
                    </a:lnTo>
                    <a:lnTo>
                      <a:pt x="159226" y="73461"/>
                    </a:lnTo>
                    <a:lnTo>
                      <a:pt x="85765" y="143347"/>
                    </a:lnTo>
                    <a:lnTo>
                      <a:pt x="164397" y="267213"/>
                    </a:lnTo>
                    <a:lnTo>
                      <a:pt x="129628" y="267213"/>
                    </a:lnTo>
                    <a:lnTo>
                      <a:pt x="64368" y="16318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" name="Google Shape;287;p21"/>
              <p:cNvSpPr/>
              <p:nvPr/>
            </p:nvSpPr>
            <p:spPr>
              <a:xfrm>
                <a:off x="5878664" y="3467339"/>
                <a:ext cx="177769" cy="202688"/>
              </a:xfrm>
              <a:custGeom>
                <a:avLst/>
                <a:gdLst/>
                <a:ahLst/>
                <a:cxnLst/>
                <a:rect l="l" t="t" r="r" b="b"/>
                <a:pathLst>
                  <a:path w="177769" h="202688" extrusionOk="0">
                    <a:moveTo>
                      <a:pt x="177770" y="111890"/>
                    </a:moveTo>
                    <a:lnTo>
                      <a:pt x="31025" y="111890"/>
                    </a:lnTo>
                    <a:cubicBezTo>
                      <a:pt x="34056" y="155502"/>
                      <a:pt x="56879" y="175341"/>
                      <a:pt x="90579" y="175341"/>
                    </a:cubicBezTo>
                    <a:cubicBezTo>
                      <a:pt x="117859" y="175341"/>
                      <a:pt x="135155" y="161042"/>
                      <a:pt x="141930" y="139237"/>
                    </a:cubicBezTo>
                    <a:lnTo>
                      <a:pt x="172956" y="139237"/>
                    </a:lnTo>
                    <a:cubicBezTo>
                      <a:pt x="163505" y="175699"/>
                      <a:pt x="135868" y="202688"/>
                      <a:pt x="89865" y="202688"/>
                    </a:cubicBezTo>
                    <a:cubicBezTo>
                      <a:pt x="37087" y="202688"/>
                      <a:pt x="0" y="164081"/>
                      <a:pt x="0" y="101344"/>
                    </a:cubicBezTo>
                    <a:cubicBezTo>
                      <a:pt x="0" y="40573"/>
                      <a:pt x="35661" y="0"/>
                      <a:pt x="89152" y="0"/>
                    </a:cubicBezTo>
                    <a:cubicBezTo>
                      <a:pt x="146745" y="0"/>
                      <a:pt x="177770" y="45757"/>
                      <a:pt x="177770" y="101344"/>
                    </a:cubicBezTo>
                    <a:lnTo>
                      <a:pt x="177770" y="111890"/>
                    </a:lnTo>
                    <a:close/>
                    <a:moveTo>
                      <a:pt x="31738" y="84900"/>
                    </a:moveTo>
                    <a:lnTo>
                      <a:pt x="145497" y="84900"/>
                    </a:lnTo>
                    <a:cubicBezTo>
                      <a:pt x="142465" y="53085"/>
                      <a:pt x="123387" y="27526"/>
                      <a:pt x="88974" y="27526"/>
                    </a:cubicBezTo>
                    <a:cubicBezTo>
                      <a:pt x="58841" y="27526"/>
                      <a:pt x="36731" y="46651"/>
                      <a:pt x="31738" y="849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" name="Google Shape;288;p21"/>
              <p:cNvSpPr/>
              <p:nvPr/>
            </p:nvSpPr>
            <p:spPr>
              <a:xfrm>
                <a:off x="6150043" y="3416935"/>
                <a:ext cx="101633" cy="249696"/>
              </a:xfrm>
              <a:custGeom>
                <a:avLst/>
                <a:gdLst/>
                <a:ahLst/>
                <a:cxnLst/>
                <a:rect l="l" t="t" r="r" b="b"/>
                <a:pathLst>
                  <a:path w="101633" h="249696" extrusionOk="0">
                    <a:moveTo>
                      <a:pt x="61872" y="81325"/>
                    </a:moveTo>
                    <a:lnTo>
                      <a:pt x="61872" y="206978"/>
                    </a:lnTo>
                    <a:cubicBezTo>
                      <a:pt x="61872" y="217166"/>
                      <a:pt x="66686" y="223422"/>
                      <a:pt x="83981" y="223422"/>
                    </a:cubicBezTo>
                    <a:lnTo>
                      <a:pt x="101634" y="223422"/>
                    </a:lnTo>
                    <a:lnTo>
                      <a:pt x="101634" y="248624"/>
                    </a:lnTo>
                    <a:cubicBezTo>
                      <a:pt x="93432" y="249339"/>
                      <a:pt x="86299" y="249696"/>
                      <a:pt x="80237" y="249696"/>
                    </a:cubicBezTo>
                    <a:cubicBezTo>
                      <a:pt x="50282" y="249696"/>
                      <a:pt x="31916" y="239151"/>
                      <a:pt x="31916" y="209480"/>
                    </a:cubicBezTo>
                    <a:lnTo>
                      <a:pt x="31916" y="81147"/>
                    </a:lnTo>
                    <a:lnTo>
                      <a:pt x="0" y="81147"/>
                    </a:lnTo>
                    <a:lnTo>
                      <a:pt x="0" y="54872"/>
                    </a:lnTo>
                    <a:lnTo>
                      <a:pt x="31916" y="54872"/>
                    </a:lnTo>
                    <a:lnTo>
                      <a:pt x="31916" y="0"/>
                    </a:lnTo>
                    <a:lnTo>
                      <a:pt x="61872" y="0"/>
                    </a:lnTo>
                    <a:lnTo>
                      <a:pt x="61872" y="54872"/>
                    </a:lnTo>
                    <a:lnTo>
                      <a:pt x="101455" y="54872"/>
                    </a:lnTo>
                    <a:lnTo>
                      <a:pt x="101455" y="81147"/>
                    </a:lnTo>
                    <a:lnTo>
                      <a:pt x="61872" y="811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9" name="Google Shape;289;p21"/>
              <p:cNvSpPr/>
              <p:nvPr/>
            </p:nvSpPr>
            <p:spPr>
              <a:xfrm>
                <a:off x="6283950" y="3398346"/>
                <a:ext cx="157264" cy="267212"/>
              </a:xfrm>
              <a:custGeom>
                <a:avLst/>
                <a:gdLst/>
                <a:ahLst/>
                <a:cxnLst/>
                <a:rect l="l" t="t" r="r" b="b"/>
                <a:pathLst>
                  <a:path w="157264" h="267212" extrusionOk="0">
                    <a:moveTo>
                      <a:pt x="157265" y="136198"/>
                    </a:moveTo>
                    <a:lnTo>
                      <a:pt x="157265" y="267213"/>
                    </a:lnTo>
                    <a:lnTo>
                      <a:pt x="127310" y="267213"/>
                    </a:lnTo>
                    <a:lnTo>
                      <a:pt x="127310" y="139237"/>
                    </a:lnTo>
                    <a:cubicBezTo>
                      <a:pt x="127310" y="109209"/>
                      <a:pt x="110906" y="96161"/>
                      <a:pt x="83090" y="96161"/>
                    </a:cubicBezTo>
                    <a:cubicBezTo>
                      <a:pt x="57949" y="96161"/>
                      <a:pt x="29955" y="114928"/>
                      <a:pt x="29955" y="157646"/>
                    </a:cubicBezTo>
                    <a:lnTo>
                      <a:pt x="29955" y="267213"/>
                    </a:lnTo>
                    <a:lnTo>
                      <a:pt x="0" y="267213"/>
                    </a:lnTo>
                    <a:lnTo>
                      <a:pt x="0" y="0"/>
                    </a:lnTo>
                    <a:lnTo>
                      <a:pt x="29955" y="0"/>
                    </a:lnTo>
                    <a:lnTo>
                      <a:pt x="29955" y="100272"/>
                    </a:lnTo>
                    <a:cubicBezTo>
                      <a:pt x="42615" y="82219"/>
                      <a:pt x="62942" y="69171"/>
                      <a:pt x="89152" y="69171"/>
                    </a:cubicBezTo>
                    <a:cubicBezTo>
                      <a:pt x="132124" y="68993"/>
                      <a:pt x="157265" y="93480"/>
                      <a:pt x="157265" y="1361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0" name="Google Shape;290;p21"/>
              <p:cNvSpPr/>
              <p:nvPr/>
            </p:nvSpPr>
            <p:spPr>
              <a:xfrm>
                <a:off x="6473666" y="3467339"/>
                <a:ext cx="177948" cy="202688"/>
              </a:xfrm>
              <a:custGeom>
                <a:avLst/>
                <a:gdLst/>
                <a:ahLst/>
                <a:cxnLst/>
                <a:rect l="l" t="t" r="r" b="b"/>
                <a:pathLst>
                  <a:path w="177948" h="202688" extrusionOk="0">
                    <a:moveTo>
                      <a:pt x="177770" y="111890"/>
                    </a:moveTo>
                    <a:lnTo>
                      <a:pt x="31025" y="111890"/>
                    </a:lnTo>
                    <a:cubicBezTo>
                      <a:pt x="34056" y="155502"/>
                      <a:pt x="56879" y="175341"/>
                      <a:pt x="90579" y="175341"/>
                    </a:cubicBezTo>
                    <a:cubicBezTo>
                      <a:pt x="117859" y="175341"/>
                      <a:pt x="135155" y="161042"/>
                      <a:pt x="141931" y="139237"/>
                    </a:cubicBezTo>
                    <a:lnTo>
                      <a:pt x="172956" y="139237"/>
                    </a:lnTo>
                    <a:cubicBezTo>
                      <a:pt x="163505" y="175699"/>
                      <a:pt x="135868" y="202688"/>
                      <a:pt x="89866" y="202688"/>
                    </a:cubicBezTo>
                    <a:cubicBezTo>
                      <a:pt x="37087" y="202688"/>
                      <a:pt x="0" y="164081"/>
                      <a:pt x="0" y="101344"/>
                    </a:cubicBezTo>
                    <a:cubicBezTo>
                      <a:pt x="0" y="40573"/>
                      <a:pt x="35483" y="0"/>
                      <a:pt x="89152" y="0"/>
                    </a:cubicBezTo>
                    <a:cubicBezTo>
                      <a:pt x="146745" y="0"/>
                      <a:pt x="177948" y="45757"/>
                      <a:pt x="177948" y="101344"/>
                    </a:cubicBezTo>
                    <a:lnTo>
                      <a:pt x="177948" y="111890"/>
                    </a:lnTo>
                    <a:close/>
                    <a:moveTo>
                      <a:pt x="31917" y="84900"/>
                    </a:moveTo>
                    <a:lnTo>
                      <a:pt x="145675" y="84900"/>
                    </a:lnTo>
                    <a:cubicBezTo>
                      <a:pt x="142644" y="53085"/>
                      <a:pt x="123565" y="27526"/>
                      <a:pt x="89152" y="27526"/>
                    </a:cubicBezTo>
                    <a:cubicBezTo>
                      <a:pt x="58841" y="27526"/>
                      <a:pt x="36731" y="46651"/>
                      <a:pt x="31917" y="849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1" name="Google Shape;291;p21"/>
              <p:cNvSpPr/>
              <p:nvPr/>
            </p:nvSpPr>
            <p:spPr>
              <a:xfrm>
                <a:off x="6745047" y="3397631"/>
                <a:ext cx="104842" cy="267748"/>
              </a:xfrm>
              <a:custGeom>
                <a:avLst/>
                <a:gdLst/>
                <a:ahLst/>
                <a:cxnLst/>
                <a:rect l="l" t="t" r="r" b="b"/>
                <a:pathLst>
                  <a:path w="104842" h="267748" extrusionOk="0">
                    <a:moveTo>
                      <a:pt x="61871" y="53621"/>
                    </a:moveTo>
                    <a:lnTo>
                      <a:pt x="61871" y="74176"/>
                    </a:lnTo>
                    <a:lnTo>
                      <a:pt x="103060" y="74176"/>
                    </a:lnTo>
                    <a:lnTo>
                      <a:pt x="103060" y="100450"/>
                    </a:lnTo>
                    <a:lnTo>
                      <a:pt x="61871" y="100450"/>
                    </a:lnTo>
                    <a:lnTo>
                      <a:pt x="61871" y="267749"/>
                    </a:lnTo>
                    <a:lnTo>
                      <a:pt x="31916" y="267749"/>
                    </a:lnTo>
                    <a:lnTo>
                      <a:pt x="31916" y="100450"/>
                    </a:lnTo>
                    <a:lnTo>
                      <a:pt x="0" y="100450"/>
                    </a:lnTo>
                    <a:lnTo>
                      <a:pt x="0" y="74176"/>
                    </a:lnTo>
                    <a:lnTo>
                      <a:pt x="31916" y="74176"/>
                    </a:lnTo>
                    <a:lnTo>
                      <a:pt x="31916" y="54336"/>
                    </a:lnTo>
                    <a:cubicBezTo>
                      <a:pt x="31916" y="20197"/>
                      <a:pt x="47607" y="0"/>
                      <a:pt x="85765" y="0"/>
                    </a:cubicBezTo>
                    <a:cubicBezTo>
                      <a:pt x="91292" y="0"/>
                      <a:pt x="100385" y="357"/>
                      <a:pt x="104843" y="715"/>
                    </a:cubicBezTo>
                    <a:lnTo>
                      <a:pt x="104843" y="26274"/>
                    </a:lnTo>
                    <a:lnTo>
                      <a:pt x="87726" y="26274"/>
                    </a:lnTo>
                    <a:cubicBezTo>
                      <a:pt x="70430" y="26274"/>
                      <a:pt x="61871" y="36105"/>
                      <a:pt x="61871" y="536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2" name="Google Shape;292;p21"/>
              <p:cNvSpPr/>
              <p:nvPr/>
            </p:nvSpPr>
            <p:spPr>
              <a:xfrm>
                <a:off x="6878597" y="3471807"/>
                <a:ext cx="157264" cy="198219"/>
              </a:xfrm>
              <a:custGeom>
                <a:avLst/>
                <a:gdLst/>
                <a:ahLst/>
                <a:cxnLst/>
                <a:rect l="l" t="t" r="r" b="b"/>
                <a:pathLst>
                  <a:path w="157264" h="198219" extrusionOk="0">
                    <a:moveTo>
                      <a:pt x="157265" y="179"/>
                    </a:moveTo>
                    <a:lnTo>
                      <a:pt x="157265" y="193751"/>
                    </a:lnTo>
                    <a:lnTo>
                      <a:pt x="128736" y="193751"/>
                    </a:lnTo>
                    <a:lnTo>
                      <a:pt x="128736" y="164796"/>
                    </a:lnTo>
                    <a:cubicBezTo>
                      <a:pt x="116077" y="184278"/>
                      <a:pt x="95036" y="198220"/>
                      <a:pt x="68113" y="198220"/>
                    </a:cubicBezTo>
                    <a:cubicBezTo>
                      <a:pt x="25141" y="198220"/>
                      <a:pt x="0" y="173733"/>
                      <a:pt x="0" y="131014"/>
                    </a:cubicBezTo>
                    <a:lnTo>
                      <a:pt x="0" y="0"/>
                    </a:lnTo>
                    <a:lnTo>
                      <a:pt x="29955" y="0"/>
                    </a:lnTo>
                    <a:lnTo>
                      <a:pt x="29955" y="127976"/>
                    </a:lnTo>
                    <a:cubicBezTo>
                      <a:pt x="29955" y="158004"/>
                      <a:pt x="46359" y="171052"/>
                      <a:pt x="74175" y="171052"/>
                    </a:cubicBezTo>
                    <a:cubicBezTo>
                      <a:pt x="99316" y="171052"/>
                      <a:pt x="127309" y="152284"/>
                      <a:pt x="127309" y="109566"/>
                    </a:cubicBezTo>
                    <a:lnTo>
                      <a:pt x="127309" y="0"/>
                    </a:lnTo>
                    <a:lnTo>
                      <a:pt x="15726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3" name="Google Shape;293;p21"/>
              <p:cNvSpPr/>
              <p:nvPr/>
            </p:nvSpPr>
            <p:spPr>
              <a:xfrm>
                <a:off x="7067778" y="3416935"/>
                <a:ext cx="101455" cy="249696"/>
              </a:xfrm>
              <a:custGeom>
                <a:avLst/>
                <a:gdLst/>
                <a:ahLst/>
                <a:cxnLst/>
                <a:rect l="l" t="t" r="r" b="b"/>
                <a:pathLst>
                  <a:path w="101455" h="249696" extrusionOk="0">
                    <a:moveTo>
                      <a:pt x="61694" y="81325"/>
                    </a:moveTo>
                    <a:lnTo>
                      <a:pt x="61694" y="206978"/>
                    </a:lnTo>
                    <a:cubicBezTo>
                      <a:pt x="61694" y="217166"/>
                      <a:pt x="66508" y="223422"/>
                      <a:pt x="83803" y="223422"/>
                    </a:cubicBezTo>
                    <a:lnTo>
                      <a:pt x="101455" y="223422"/>
                    </a:lnTo>
                    <a:lnTo>
                      <a:pt x="101455" y="248624"/>
                    </a:lnTo>
                    <a:cubicBezTo>
                      <a:pt x="93254" y="249339"/>
                      <a:pt x="86121" y="249696"/>
                      <a:pt x="80059" y="249696"/>
                    </a:cubicBezTo>
                    <a:cubicBezTo>
                      <a:pt x="50104" y="249696"/>
                      <a:pt x="31738" y="239151"/>
                      <a:pt x="31738" y="209480"/>
                    </a:cubicBezTo>
                    <a:lnTo>
                      <a:pt x="31738" y="81147"/>
                    </a:lnTo>
                    <a:lnTo>
                      <a:pt x="0" y="81147"/>
                    </a:lnTo>
                    <a:lnTo>
                      <a:pt x="0" y="54872"/>
                    </a:lnTo>
                    <a:lnTo>
                      <a:pt x="31738" y="54872"/>
                    </a:lnTo>
                    <a:lnTo>
                      <a:pt x="31738" y="0"/>
                    </a:lnTo>
                    <a:lnTo>
                      <a:pt x="61694" y="0"/>
                    </a:lnTo>
                    <a:lnTo>
                      <a:pt x="61694" y="54872"/>
                    </a:lnTo>
                    <a:lnTo>
                      <a:pt x="101455" y="54872"/>
                    </a:lnTo>
                    <a:lnTo>
                      <a:pt x="101455" y="81147"/>
                    </a:lnTo>
                    <a:lnTo>
                      <a:pt x="61694" y="811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4" name="Google Shape;294;p21"/>
              <p:cNvSpPr/>
              <p:nvPr/>
            </p:nvSpPr>
            <p:spPr>
              <a:xfrm>
                <a:off x="7200615" y="3471807"/>
                <a:ext cx="157264" cy="198219"/>
              </a:xfrm>
              <a:custGeom>
                <a:avLst/>
                <a:gdLst/>
                <a:ahLst/>
                <a:cxnLst/>
                <a:rect l="l" t="t" r="r" b="b"/>
                <a:pathLst>
                  <a:path w="157264" h="198219" extrusionOk="0">
                    <a:moveTo>
                      <a:pt x="157265" y="179"/>
                    </a:moveTo>
                    <a:lnTo>
                      <a:pt x="157265" y="193751"/>
                    </a:lnTo>
                    <a:lnTo>
                      <a:pt x="128736" y="193751"/>
                    </a:lnTo>
                    <a:lnTo>
                      <a:pt x="128736" y="164796"/>
                    </a:lnTo>
                    <a:cubicBezTo>
                      <a:pt x="116077" y="184278"/>
                      <a:pt x="95036" y="198220"/>
                      <a:pt x="68113" y="198220"/>
                    </a:cubicBezTo>
                    <a:cubicBezTo>
                      <a:pt x="25141" y="198220"/>
                      <a:pt x="0" y="173733"/>
                      <a:pt x="0" y="131014"/>
                    </a:cubicBezTo>
                    <a:lnTo>
                      <a:pt x="0" y="0"/>
                    </a:lnTo>
                    <a:lnTo>
                      <a:pt x="29955" y="0"/>
                    </a:lnTo>
                    <a:lnTo>
                      <a:pt x="29955" y="127976"/>
                    </a:lnTo>
                    <a:cubicBezTo>
                      <a:pt x="29955" y="158004"/>
                      <a:pt x="46359" y="171052"/>
                      <a:pt x="74175" y="171052"/>
                    </a:cubicBezTo>
                    <a:cubicBezTo>
                      <a:pt x="99316" y="171052"/>
                      <a:pt x="127309" y="152284"/>
                      <a:pt x="127309" y="109566"/>
                    </a:cubicBezTo>
                    <a:lnTo>
                      <a:pt x="127309" y="0"/>
                    </a:lnTo>
                    <a:lnTo>
                      <a:pt x="15726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5" name="Google Shape;295;p21"/>
              <p:cNvSpPr/>
              <p:nvPr/>
            </p:nvSpPr>
            <p:spPr>
              <a:xfrm>
                <a:off x="7400494" y="3468947"/>
                <a:ext cx="100742" cy="196611"/>
              </a:xfrm>
              <a:custGeom>
                <a:avLst/>
                <a:gdLst/>
                <a:ahLst/>
                <a:cxnLst/>
                <a:rect l="l" t="t" r="r" b="b"/>
                <a:pathLst>
                  <a:path w="100742" h="196611" extrusionOk="0">
                    <a:moveTo>
                      <a:pt x="100742" y="358"/>
                    </a:moveTo>
                    <a:lnTo>
                      <a:pt x="100742" y="29313"/>
                    </a:lnTo>
                    <a:lnTo>
                      <a:pt x="93254" y="29313"/>
                    </a:lnTo>
                    <a:cubicBezTo>
                      <a:pt x="54740" y="29313"/>
                      <a:pt x="29955" y="48795"/>
                      <a:pt x="29955" y="86330"/>
                    </a:cubicBezTo>
                    <a:lnTo>
                      <a:pt x="29955" y="196611"/>
                    </a:lnTo>
                    <a:lnTo>
                      <a:pt x="0" y="196611"/>
                    </a:lnTo>
                    <a:lnTo>
                      <a:pt x="0" y="3039"/>
                    </a:lnTo>
                    <a:lnTo>
                      <a:pt x="28529" y="3039"/>
                    </a:lnTo>
                    <a:lnTo>
                      <a:pt x="28529" y="37177"/>
                    </a:lnTo>
                    <a:cubicBezTo>
                      <a:pt x="39405" y="16980"/>
                      <a:pt x="59197" y="0"/>
                      <a:pt x="90757" y="0"/>
                    </a:cubicBezTo>
                    <a:cubicBezTo>
                      <a:pt x="93610" y="0"/>
                      <a:pt x="96463" y="0"/>
                      <a:pt x="100742" y="3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6" name="Google Shape;296;p21"/>
              <p:cNvSpPr/>
              <p:nvPr/>
            </p:nvSpPr>
            <p:spPr>
              <a:xfrm>
                <a:off x="7513896" y="3467339"/>
                <a:ext cx="177769" cy="202688"/>
              </a:xfrm>
              <a:custGeom>
                <a:avLst/>
                <a:gdLst/>
                <a:ahLst/>
                <a:cxnLst/>
                <a:rect l="l" t="t" r="r" b="b"/>
                <a:pathLst>
                  <a:path w="177769" h="202688" extrusionOk="0">
                    <a:moveTo>
                      <a:pt x="177770" y="111890"/>
                    </a:moveTo>
                    <a:lnTo>
                      <a:pt x="31025" y="111890"/>
                    </a:lnTo>
                    <a:cubicBezTo>
                      <a:pt x="34056" y="155502"/>
                      <a:pt x="56879" y="175341"/>
                      <a:pt x="90579" y="175341"/>
                    </a:cubicBezTo>
                    <a:cubicBezTo>
                      <a:pt x="117859" y="175341"/>
                      <a:pt x="135155" y="161042"/>
                      <a:pt x="141930" y="139237"/>
                    </a:cubicBezTo>
                    <a:lnTo>
                      <a:pt x="172955" y="139237"/>
                    </a:lnTo>
                    <a:cubicBezTo>
                      <a:pt x="163505" y="175699"/>
                      <a:pt x="135868" y="202688"/>
                      <a:pt x="89865" y="202688"/>
                    </a:cubicBezTo>
                    <a:cubicBezTo>
                      <a:pt x="37087" y="202688"/>
                      <a:pt x="0" y="164081"/>
                      <a:pt x="0" y="101344"/>
                    </a:cubicBezTo>
                    <a:cubicBezTo>
                      <a:pt x="0" y="40573"/>
                      <a:pt x="35482" y="0"/>
                      <a:pt x="89152" y="0"/>
                    </a:cubicBezTo>
                    <a:cubicBezTo>
                      <a:pt x="146744" y="0"/>
                      <a:pt x="177770" y="45757"/>
                      <a:pt x="177770" y="101344"/>
                    </a:cubicBezTo>
                    <a:lnTo>
                      <a:pt x="177770" y="111890"/>
                    </a:lnTo>
                    <a:close/>
                    <a:moveTo>
                      <a:pt x="31916" y="84900"/>
                    </a:moveTo>
                    <a:lnTo>
                      <a:pt x="145675" y="84900"/>
                    </a:lnTo>
                    <a:cubicBezTo>
                      <a:pt x="142644" y="53085"/>
                      <a:pt x="123565" y="27526"/>
                      <a:pt x="89152" y="27526"/>
                    </a:cubicBezTo>
                    <a:cubicBezTo>
                      <a:pt x="58840" y="27526"/>
                      <a:pt x="36731" y="46651"/>
                      <a:pt x="31916" y="849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7" name="Google Shape;297;p21"/>
              <p:cNvSpPr/>
              <p:nvPr/>
            </p:nvSpPr>
            <p:spPr>
              <a:xfrm>
                <a:off x="7785454" y="3397631"/>
                <a:ext cx="104664" cy="267748"/>
              </a:xfrm>
              <a:custGeom>
                <a:avLst/>
                <a:gdLst/>
                <a:ahLst/>
                <a:cxnLst/>
                <a:rect l="l" t="t" r="r" b="b"/>
                <a:pathLst>
                  <a:path w="104664" h="267748" extrusionOk="0">
                    <a:moveTo>
                      <a:pt x="61694" y="53621"/>
                    </a:moveTo>
                    <a:lnTo>
                      <a:pt x="61694" y="74176"/>
                    </a:lnTo>
                    <a:lnTo>
                      <a:pt x="102882" y="74176"/>
                    </a:lnTo>
                    <a:lnTo>
                      <a:pt x="102882" y="100450"/>
                    </a:lnTo>
                    <a:lnTo>
                      <a:pt x="61694" y="100450"/>
                    </a:lnTo>
                    <a:lnTo>
                      <a:pt x="61694" y="267749"/>
                    </a:lnTo>
                    <a:lnTo>
                      <a:pt x="31738" y="267749"/>
                    </a:lnTo>
                    <a:lnTo>
                      <a:pt x="31738" y="100450"/>
                    </a:lnTo>
                    <a:lnTo>
                      <a:pt x="0" y="100450"/>
                    </a:lnTo>
                    <a:lnTo>
                      <a:pt x="0" y="74176"/>
                    </a:lnTo>
                    <a:lnTo>
                      <a:pt x="31738" y="74176"/>
                    </a:lnTo>
                    <a:lnTo>
                      <a:pt x="31738" y="54336"/>
                    </a:lnTo>
                    <a:cubicBezTo>
                      <a:pt x="31738" y="20197"/>
                      <a:pt x="47429" y="0"/>
                      <a:pt x="85587" y="0"/>
                    </a:cubicBezTo>
                    <a:cubicBezTo>
                      <a:pt x="91292" y="0"/>
                      <a:pt x="100207" y="357"/>
                      <a:pt x="104665" y="715"/>
                    </a:cubicBezTo>
                    <a:lnTo>
                      <a:pt x="104665" y="26274"/>
                    </a:lnTo>
                    <a:lnTo>
                      <a:pt x="87370" y="26274"/>
                    </a:lnTo>
                    <a:cubicBezTo>
                      <a:pt x="70252" y="26274"/>
                      <a:pt x="61694" y="36105"/>
                      <a:pt x="61694" y="536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8" name="Google Shape;298;p21"/>
              <p:cNvSpPr/>
              <p:nvPr/>
            </p:nvSpPr>
            <p:spPr>
              <a:xfrm>
                <a:off x="7918826" y="3468947"/>
                <a:ext cx="100742" cy="196611"/>
              </a:xfrm>
              <a:custGeom>
                <a:avLst/>
                <a:gdLst/>
                <a:ahLst/>
                <a:cxnLst/>
                <a:rect l="l" t="t" r="r" b="b"/>
                <a:pathLst>
                  <a:path w="100742" h="196611" extrusionOk="0">
                    <a:moveTo>
                      <a:pt x="100742" y="358"/>
                    </a:moveTo>
                    <a:lnTo>
                      <a:pt x="100742" y="29313"/>
                    </a:lnTo>
                    <a:lnTo>
                      <a:pt x="93254" y="29313"/>
                    </a:lnTo>
                    <a:cubicBezTo>
                      <a:pt x="54740" y="29313"/>
                      <a:pt x="29955" y="48795"/>
                      <a:pt x="29955" y="86330"/>
                    </a:cubicBezTo>
                    <a:lnTo>
                      <a:pt x="29955" y="196611"/>
                    </a:lnTo>
                    <a:lnTo>
                      <a:pt x="0" y="196611"/>
                    </a:lnTo>
                    <a:lnTo>
                      <a:pt x="0" y="3039"/>
                    </a:lnTo>
                    <a:lnTo>
                      <a:pt x="28529" y="3039"/>
                    </a:lnTo>
                    <a:lnTo>
                      <a:pt x="28529" y="37177"/>
                    </a:lnTo>
                    <a:cubicBezTo>
                      <a:pt x="39405" y="16980"/>
                      <a:pt x="59197" y="0"/>
                      <a:pt x="90757" y="0"/>
                    </a:cubicBezTo>
                    <a:cubicBezTo>
                      <a:pt x="93610" y="0"/>
                      <a:pt x="96641" y="0"/>
                      <a:pt x="100742" y="3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9" name="Google Shape;299;p21"/>
              <p:cNvSpPr/>
              <p:nvPr/>
            </p:nvSpPr>
            <p:spPr>
              <a:xfrm>
                <a:off x="8043818" y="3404066"/>
                <a:ext cx="40296" cy="261492"/>
              </a:xfrm>
              <a:custGeom>
                <a:avLst/>
                <a:gdLst/>
                <a:ahLst/>
                <a:cxnLst/>
                <a:rect l="l" t="t" r="r" b="b"/>
                <a:pathLst>
                  <a:path w="40296" h="261492" extrusionOk="0">
                    <a:moveTo>
                      <a:pt x="0" y="20197"/>
                    </a:moveTo>
                    <a:cubicBezTo>
                      <a:pt x="0" y="9294"/>
                      <a:pt x="8915" y="0"/>
                      <a:pt x="20148" y="0"/>
                    </a:cubicBezTo>
                    <a:cubicBezTo>
                      <a:pt x="31025" y="0"/>
                      <a:pt x="40296" y="8937"/>
                      <a:pt x="40296" y="20197"/>
                    </a:cubicBezTo>
                    <a:cubicBezTo>
                      <a:pt x="40296" y="31100"/>
                      <a:pt x="31381" y="40395"/>
                      <a:pt x="20148" y="40395"/>
                    </a:cubicBezTo>
                    <a:cubicBezTo>
                      <a:pt x="9272" y="40395"/>
                      <a:pt x="0" y="31458"/>
                      <a:pt x="0" y="20197"/>
                    </a:cubicBezTo>
                    <a:close/>
                    <a:moveTo>
                      <a:pt x="5170" y="67920"/>
                    </a:moveTo>
                    <a:lnTo>
                      <a:pt x="35126" y="67920"/>
                    </a:lnTo>
                    <a:lnTo>
                      <a:pt x="35126" y="261493"/>
                    </a:lnTo>
                    <a:lnTo>
                      <a:pt x="5170" y="261493"/>
                    </a:lnTo>
                    <a:lnTo>
                      <a:pt x="5170" y="679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0" name="Google Shape;300;p21"/>
              <p:cNvSpPr/>
              <p:nvPr/>
            </p:nvSpPr>
            <p:spPr>
              <a:xfrm>
                <a:off x="8110860" y="3467339"/>
                <a:ext cx="177948" cy="202688"/>
              </a:xfrm>
              <a:custGeom>
                <a:avLst/>
                <a:gdLst/>
                <a:ahLst/>
                <a:cxnLst/>
                <a:rect l="l" t="t" r="r" b="b"/>
                <a:pathLst>
                  <a:path w="177948" h="202688" extrusionOk="0">
                    <a:moveTo>
                      <a:pt x="177770" y="111890"/>
                    </a:moveTo>
                    <a:lnTo>
                      <a:pt x="31025" y="111890"/>
                    </a:lnTo>
                    <a:cubicBezTo>
                      <a:pt x="34056" y="155502"/>
                      <a:pt x="56879" y="175341"/>
                      <a:pt x="90579" y="175341"/>
                    </a:cubicBezTo>
                    <a:cubicBezTo>
                      <a:pt x="117860" y="175341"/>
                      <a:pt x="135155" y="161042"/>
                      <a:pt x="141931" y="139237"/>
                    </a:cubicBezTo>
                    <a:lnTo>
                      <a:pt x="172956" y="139237"/>
                    </a:lnTo>
                    <a:cubicBezTo>
                      <a:pt x="163506" y="175699"/>
                      <a:pt x="135868" y="202688"/>
                      <a:pt x="89866" y="202688"/>
                    </a:cubicBezTo>
                    <a:cubicBezTo>
                      <a:pt x="37088" y="202688"/>
                      <a:pt x="0" y="164081"/>
                      <a:pt x="0" y="101344"/>
                    </a:cubicBezTo>
                    <a:cubicBezTo>
                      <a:pt x="0" y="40573"/>
                      <a:pt x="35483" y="0"/>
                      <a:pt x="89152" y="0"/>
                    </a:cubicBezTo>
                    <a:cubicBezTo>
                      <a:pt x="146745" y="0"/>
                      <a:pt x="177948" y="45757"/>
                      <a:pt x="177948" y="101344"/>
                    </a:cubicBezTo>
                    <a:lnTo>
                      <a:pt x="177948" y="111890"/>
                    </a:lnTo>
                    <a:close/>
                    <a:moveTo>
                      <a:pt x="31738" y="84900"/>
                    </a:moveTo>
                    <a:lnTo>
                      <a:pt x="145497" y="84900"/>
                    </a:lnTo>
                    <a:cubicBezTo>
                      <a:pt x="142466" y="53085"/>
                      <a:pt x="123387" y="27526"/>
                      <a:pt x="88974" y="27526"/>
                    </a:cubicBezTo>
                    <a:cubicBezTo>
                      <a:pt x="58662" y="27526"/>
                      <a:pt x="36553" y="46651"/>
                      <a:pt x="31738" y="849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1" name="Google Shape;301;p21"/>
              <p:cNvSpPr/>
              <p:nvPr/>
            </p:nvSpPr>
            <p:spPr>
              <a:xfrm>
                <a:off x="8321617" y="3467516"/>
                <a:ext cx="157264" cy="198042"/>
              </a:xfrm>
              <a:custGeom>
                <a:avLst/>
                <a:gdLst/>
                <a:ahLst/>
                <a:cxnLst/>
                <a:rect l="l" t="t" r="r" b="b"/>
                <a:pathLst>
                  <a:path w="157264" h="198042" extrusionOk="0">
                    <a:moveTo>
                      <a:pt x="157265" y="67028"/>
                    </a:moveTo>
                    <a:lnTo>
                      <a:pt x="157265" y="198042"/>
                    </a:lnTo>
                    <a:lnTo>
                      <a:pt x="127310" y="198042"/>
                    </a:lnTo>
                    <a:lnTo>
                      <a:pt x="127310" y="70066"/>
                    </a:lnTo>
                    <a:cubicBezTo>
                      <a:pt x="127310" y="40038"/>
                      <a:pt x="110906" y="26990"/>
                      <a:pt x="83090" y="26990"/>
                    </a:cubicBezTo>
                    <a:cubicBezTo>
                      <a:pt x="57949" y="26990"/>
                      <a:pt x="29955" y="45758"/>
                      <a:pt x="29955" y="88476"/>
                    </a:cubicBezTo>
                    <a:lnTo>
                      <a:pt x="29955" y="198042"/>
                    </a:lnTo>
                    <a:lnTo>
                      <a:pt x="0" y="198042"/>
                    </a:lnTo>
                    <a:lnTo>
                      <a:pt x="0" y="4469"/>
                    </a:lnTo>
                    <a:lnTo>
                      <a:pt x="28529" y="4469"/>
                    </a:lnTo>
                    <a:lnTo>
                      <a:pt x="28529" y="33425"/>
                    </a:lnTo>
                    <a:cubicBezTo>
                      <a:pt x="41188" y="13943"/>
                      <a:pt x="62228" y="1"/>
                      <a:pt x="89152" y="1"/>
                    </a:cubicBezTo>
                    <a:cubicBezTo>
                      <a:pt x="132302" y="-178"/>
                      <a:pt x="157265" y="24309"/>
                      <a:pt x="157265" y="670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2" name="Google Shape;302;p21"/>
              <p:cNvSpPr/>
              <p:nvPr/>
            </p:nvSpPr>
            <p:spPr>
              <a:xfrm>
                <a:off x="8512046" y="3398346"/>
                <a:ext cx="184545" cy="271680"/>
              </a:xfrm>
              <a:custGeom>
                <a:avLst/>
                <a:gdLst/>
                <a:ahLst/>
                <a:cxnLst/>
                <a:rect l="l" t="t" r="r" b="b"/>
                <a:pathLst>
                  <a:path w="184545" h="271680" extrusionOk="0">
                    <a:moveTo>
                      <a:pt x="184546" y="0"/>
                    </a:moveTo>
                    <a:lnTo>
                      <a:pt x="184546" y="267213"/>
                    </a:lnTo>
                    <a:lnTo>
                      <a:pt x="156017" y="267213"/>
                    </a:lnTo>
                    <a:lnTo>
                      <a:pt x="156017" y="237185"/>
                    </a:lnTo>
                    <a:cubicBezTo>
                      <a:pt x="141396" y="259348"/>
                      <a:pt x="118573" y="271681"/>
                      <a:pt x="89866" y="271681"/>
                    </a:cubicBezTo>
                    <a:cubicBezTo>
                      <a:pt x="35661" y="271681"/>
                      <a:pt x="0" y="232180"/>
                      <a:pt x="0" y="170337"/>
                    </a:cubicBezTo>
                    <a:cubicBezTo>
                      <a:pt x="0" y="108494"/>
                      <a:pt x="35483" y="68993"/>
                      <a:pt x="89866" y="68993"/>
                    </a:cubicBezTo>
                    <a:cubicBezTo>
                      <a:pt x="117860" y="68993"/>
                      <a:pt x="139969" y="80611"/>
                      <a:pt x="154590" y="101344"/>
                    </a:cubicBezTo>
                    <a:lnTo>
                      <a:pt x="154590" y="0"/>
                    </a:lnTo>
                    <a:lnTo>
                      <a:pt x="184546" y="0"/>
                    </a:lnTo>
                    <a:close/>
                    <a:moveTo>
                      <a:pt x="155839" y="170337"/>
                    </a:moveTo>
                    <a:cubicBezTo>
                      <a:pt x="155839" y="123508"/>
                      <a:pt x="131054" y="95982"/>
                      <a:pt x="93610" y="95982"/>
                    </a:cubicBezTo>
                    <a:cubicBezTo>
                      <a:pt x="56166" y="95982"/>
                      <a:pt x="31560" y="124937"/>
                      <a:pt x="31560" y="171767"/>
                    </a:cubicBezTo>
                    <a:cubicBezTo>
                      <a:pt x="31560" y="218596"/>
                      <a:pt x="56166" y="244513"/>
                      <a:pt x="93610" y="244513"/>
                    </a:cubicBezTo>
                    <a:cubicBezTo>
                      <a:pt x="131054" y="244513"/>
                      <a:pt x="155839" y="217345"/>
                      <a:pt x="155839" y="1703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" name="Google Shape;303;p21"/>
              <p:cNvSpPr/>
              <p:nvPr/>
            </p:nvSpPr>
            <p:spPr>
              <a:xfrm>
                <a:off x="8735284" y="3398346"/>
                <a:ext cx="62584" cy="268284"/>
              </a:xfrm>
              <a:custGeom>
                <a:avLst/>
                <a:gdLst/>
                <a:ahLst/>
                <a:cxnLst/>
                <a:rect l="l" t="t" r="r" b="b"/>
                <a:pathLst>
                  <a:path w="62584" h="268284" extrusionOk="0">
                    <a:moveTo>
                      <a:pt x="0" y="228248"/>
                    </a:moveTo>
                    <a:lnTo>
                      <a:pt x="0" y="0"/>
                    </a:lnTo>
                    <a:lnTo>
                      <a:pt x="29955" y="0"/>
                    </a:lnTo>
                    <a:lnTo>
                      <a:pt x="29955" y="225567"/>
                    </a:lnTo>
                    <a:cubicBezTo>
                      <a:pt x="29955" y="235755"/>
                      <a:pt x="34056" y="242011"/>
                      <a:pt x="48320" y="242011"/>
                    </a:cubicBezTo>
                    <a:lnTo>
                      <a:pt x="62585" y="242011"/>
                    </a:lnTo>
                    <a:lnTo>
                      <a:pt x="62585" y="267213"/>
                    </a:lnTo>
                    <a:cubicBezTo>
                      <a:pt x="55453" y="267927"/>
                      <a:pt x="48677" y="268285"/>
                      <a:pt x="43506" y="268285"/>
                    </a:cubicBezTo>
                    <a:cubicBezTo>
                      <a:pt x="16404" y="268285"/>
                      <a:pt x="0" y="257918"/>
                      <a:pt x="0" y="2282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4" name="Google Shape;304;p21"/>
              <p:cNvSpPr/>
              <p:nvPr/>
            </p:nvSpPr>
            <p:spPr>
              <a:xfrm>
                <a:off x="8797333" y="3471986"/>
                <a:ext cx="175630" cy="268463"/>
              </a:xfrm>
              <a:custGeom>
                <a:avLst/>
                <a:gdLst/>
                <a:ahLst/>
                <a:cxnLst/>
                <a:rect l="l" t="t" r="r" b="b"/>
                <a:pathLst>
                  <a:path w="175630" h="268463" extrusionOk="0">
                    <a:moveTo>
                      <a:pt x="175630" y="0"/>
                    </a:moveTo>
                    <a:lnTo>
                      <a:pt x="93967" y="224137"/>
                    </a:lnTo>
                    <a:cubicBezTo>
                      <a:pt x="81664" y="258276"/>
                      <a:pt x="61694" y="268464"/>
                      <a:pt x="31025" y="268464"/>
                    </a:cubicBezTo>
                    <a:cubicBezTo>
                      <a:pt x="24963" y="268464"/>
                      <a:pt x="19435" y="268106"/>
                      <a:pt x="13016" y="267391"/>
                    </a:cubicBezTo>
                    <a:lnTo>
                      <a:pt x="13016" y="242189"/>
                    </a:lnTo>
                    <a:lnTo>
                      <a:pt x="30668" y="242189"/>
                    </a:lnTo>
                    <a:cubicBezTo>
                      <a:pt x="49747" y="242189"/>
                      <a:pt x="59911" y="233610"/>
                      <a:pt x="65794" y="218238"/>
                    </a:cubicBezTo>
                    <a:cubicBezTo>
                      <a:pt x="67934" y="212519"/>
                      <a:pt x="70252" y="206263"/>
                      <a:pt x="72570" y="200186"/>
                    </a:cubicBezTo>
                    <a:lnTo>
                      <a:pt x="0" y="179"/>
                    </a:lnTo>
                    <a:lnTo>
                      <a:pt x="32986" y="179"/>
                    </a:lnTo>
                    <a:lnTo>
                      <a:pt x="60267" y="80789"/>
                    </a:lnTo>
                    <a:cubicBezTo>
                      <a:pt x="70074" y="109030"/>
                      <a:pt x="78989" y="136734"/>
                      <a:pt x="87905" y="164439"/>
                    </a:cubicBezTo>
                    <a:cubicBezTo>
                      <a:pt x="96463" y="136734"/>
                      <a:pt x="105913" y="108494"/>
                      <a:pt x="115542" y="80432"/>
                    </a:cubicBezTo>
                    <a:lnTo>
                      <a:pt x="142822" y="179"/>
                    </a:lnTo>
                    <a:lnTo>
                      <a:pt x="175630" y="1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TITLE_ONLY_1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"/>
          <p:cNvSpPr txBox="1">
            <a:spLocks noGrp="1"/>
          </p:cNvSpPr>
          <p:nvPr>
            <p:ph type="title"/>
          </p:nvPr>
        </p:nvSpPr>
        <p:spPr>
          <a:xfrm>
            <a:off x="3442025" y="431675"/>
            <a:ext cx="4687500" cy="124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body" idx="1"/>
          </p:nvPr>
        </p:nvSpPr>
        <p:spPr>
          <a:xfrm>
            <a:off x="3442025" y="1800725"/>
            <a:ext cx="4687500" cy="24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4B286D"/>
              </a:buClr>
              <a:buSzPts val="1800"/>
              <a:buChar char="●"/>
              <a:defRPr>
                <a:solidFill>
                  <a:srgbClr val="2A2C2E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●"/>
              <a:defRPr/>
            </a:lvl9pPr>
          </a:lstStyle>
          <a:p>
            <a:endParaRPr/>
          </a:p>
        </p:txBody>
      </p:sp>
      <p:sp>
        <p:nvSpPr>
          <p:cNvPr id="29" name="Google Shape;29;p3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30" name="Google Shape;30;p3"/>
          <p:cNvPicPr preferRelativeResize="0"/>
          <p:nvPr/>
        </p:nvPicPr>
        <p:blipFill rotWithShape="1">
          <a:blip r:embed="rId2">
            <a:alphaModFix/>
          </a:blip>
          <a:srcRect l="55525" b="11855"/>
          <a:stretch/>
        </p:blipFill>
        <p:spPr>
          <a:xfrm>
            <a:off x="0" y="129050"/>
            <a:ext cx="3018374" cy="45333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" name="Google Shape;31;p3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32" name="Google Shape;32;p3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3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3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7" name="Google Shape;37;p3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38" name="Google Shape;38;p3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" name="Google Shape;39;p3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0" name="Google Shape;40;p3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- 1">
  <p:cSld name="TITLE_AND_BODY_1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"/>
          <p:cNvSpPr txBox="1">
            <a:spLocks noGrp="1"/>
          </p:cNvSpPr>
          <p:nvPr>
            <p:ph type="title"/>
          </p:nvPr>
        </p:nvSpPr>
        <p:spPr>
          <a:xfrm>
            <a:off x="428625" y="307850"/>
            <a:ext cx="74199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"/>
          <p:cNvSpPr txBox="1">
            <a:spLocks noGrp="1"/>
          </p:cNvSpPr>
          <p:nvPr>
            <p:ph type="body" idx="1"/>
          </p:nvPr>
        </p:nvSpPr>
        <p:spPr>
          <a:xfrm>
            <a:off x="428625" y="1208825"/>
            <a:ext cx="7419900" cy="355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●"/>
              <a:defRPr/>
            </a:lvl9pPr>
          </a:lstStyle>
          <a:p>
            <a:endParaRPr/>
          </a:p>
        </p:txBody>
      </p:sp>
      <p:sp>
        <p:nvSpPr>
          <p:cNvPr id="44" name="Google Shape;44;p4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" name="Google Shape;45;p4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46" name="Google Shape;46;p4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47" name="Google Shape;47;p4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4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4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4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4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2" name="Google Shape;52;p4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53" name="Google Shape;53;p4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Google Shape;54;p4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5" name="Google Shape;55;p4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- 2">
  <p:cSld name="TITLE_AND_BODY_1_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5"/>
          <p:cNvPicPr preferRelativeResize="0"/>
          <p:nvPr/>
        </p:nvPicPr>
        <p:blipFill rotWithShape="1">
          <a:blip r:embed="rId2">
            <a:alphaModFix/>
          </a:blip>
          <a:srcRect b="8650"/>
          <a:stretch/>
        </p:blipFill>
        <p:spPr>
          <a:xfrm>
            <a:off x="7438685" y="731786"/>
            <a:ext cx="1498081" cy="4411714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5"/>
          <p:cNvSpPr txBox="1">
            <a:spLocks noGrp="1"/>
          </p:cNvSpPr>
          <p:nvPr>
            <p:ph type="title"/>
          </p:nvPr>
        </p:nvSpPr>
        <p:spPr>
          <a:xfrm>
            <a:off x="428625" y="307850"/>
            <a:ext cx="74199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body" idx="1"/>
          </p:nvPr>
        </p:nvSpPr>
        <p:spPr>
          <a:xfrm>
            <a:off x="428625" y="1208825"/>
            <a:ext cx="6823500" cy="355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●"/>
              <a:defRPr/>
            </a:lvl9pPr>
          </a:lstStyle>
          <a:p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" name="Google Shape;61;p5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62" name="Google Shape;62;p5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63" name="Google Shape;63;p5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64;p5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5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5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5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8" name="Google Shape;68;p5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69" name="Google Shape;69;p5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70;p5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71" name="Google Shape;71;p5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- 3">
  <p:cSld name="TITLE_AND_TWO_COLUMNS_1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6"/>
          <p:cNvSpPr txBox="1">
            <a:spLocks noGrp="1"/>
          </p:cNvSpPr>
          <p:nvPr>
            <p:ph type="body" idx="1"/>
          </p:nvPr>
        </p:nvSpPr>
        <p:spPr>
          <a:xfrm>
            <a:off x="428700" y="1152475"/>
            <a:ext cx="3890100" cy="355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●"/>
              <a:defRPr sz="1200"/>
            </a:lvl9pPr>
          </a:lstStyle>
          <a:p>
            <a:endParaRPr/>
          </a:p>
        </p:txBody>
      </p:sp>
      <p:sp>
        <p:nvSpPr>
          <p:cNvPr id="74" name="Google Shape;74;p6"/>
          <p:cNvSpPr txBox="1">
            <a:spLocks noGrp="1"/>
          </p:cNvSpPr>
          <p:nvPr>
            <p:ph type="body" idx="2"/>
          </p:nvPr>
        </p:nvSpPr>
        <p:spPr>
          <a:xfrm>
            <a:off x="4825249" y="1152475"/>
            <a:ext cx="3890100" cy="355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●"/>
              <a:defRPr sz="1200"/>
            </a:lvl9pPr>
          </a:lstStyle>
          <a:p>
            <a:endParaRPr/>
          </a:p>
        </p:txBody>
      </p:sp>
      <p:sp>
        <p:nvSpPr>
          <p:cNvPr id="75" name="Google Shape;75;p6"/>
          <p:cNvSpPr txBox="1">
            <a:spLocks noGrp="1"/>
          </p:cNvSpPr>
          <p:nvPr>
            <p:ph type="title"/>
          </p:nvPr>
        </p:nvSpPr>
        <p:spPr>
          <a:xfrm>
            <a:off x="428625" y="307850"/>
            <a:ext cx="74199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6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" name="Google Shape;77;p6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78" name="Google Shape;78;p6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79" name="Google Shape;79;p6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6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6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6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6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4" name="Google Shape;84;p6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85" name="Google Shape;85;p6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" name="Google Shape;86;p6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7" name="Google Shape;87;p6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 slide - 1">
  <p:cSld name="MAIN_POINT_1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8"/>
          <p:cNvPicPr preferRelativeResize="0"/>
          <p:nvPr/>
        </p:nvPicPr>
        <p:blipFill rotWithShape="1">
          <a:blip r:embed="rId2">
            <a:alphaModFix/>
          </a:blip>
          <a:srcRect r="6076" b="5428"/>
          <a:stretch/>
        </p:blipFill>
        <p:spPr>
          <a:xfrm>
            <a:off x="5091350" y="279150"/>
            <a:ext cx="4052649" cy="486435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8"/>
          <p:cNvSpPr txBox="1">
            <a:spLocks noGrp="1"/>
          </p:cNvSpPr>
          <p:nvPr>
            <p:ph type="title"/>
          </p:nvPr>
        </p:nvSpPr>
        <p:spPr>
          <a:xfrm>
            <a:off x="490250" y="2075450"/>
            <a:ext cx="4931400" cy="190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95" name="Google Shape;95;p8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6" name="Google Shape;96;p8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97" name="Google Shape;97;p8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98" name="Google Shape;98;p8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8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8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8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8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3" name="Google Shape;103;p8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104" name="Google Shape;104;p8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" name="Google Shape;105;p8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6" name="Google Shape;106;p8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 slide - 2">
  <p:cSld name="MAIN_POINT_1_1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4442550" cy="3965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9"/>
          <p:cNvSpPr txBox="1">
            <a:spLocks noGrp="1"/>
          </p:cNvSpPr>
          <p:nvPr>
            <p:ph type="title"/>
          </p:nvPr>
        </p:nvSpPr>
        <p:spPr>
          <a:xfrm>
            <a:off x="3376350" y="2647975"/>
            <a:ext cx="4853400" cy="142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10" name="Google Shape;110;p9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1" name="Google Shape;111;p9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112" name="Google Shape;112;p9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113" name="Google Shape;113;p9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9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9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9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9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8" name="Google Shape;118;p9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119" name="Google Shape;119;p9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" name="Google Shape;120;p9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1" name="Google Shape;121;p9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 slide - 3">
  <p:cSld name="MAIN_POINT_1_1_1_1_1_1_2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0"/>
          <p:cNvSpPr txBox="1">
            <a:spLocks noGrp="1"/>
          </p:cNvSpPr>
          <p:nvPr>
            <p:ph type="title"/>
          </p:nvPr>
        </p:nvSpPr>
        <p:spPr>
          <a:xfrm>
            <a:off x="558925" y="2888625"/>
            <a:ext cx="4853400" cy="142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24" name="Google Shape;124;p10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5" name="Google Shape;125;p10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26" name="Google Shape;126;p10"/>
          <p:cNvPicPr preferRelativeResize="0"/>
          <p:nvPr/>
        </p:nvPicPr>
        <p:blipFill rotWithShape="1">
          <a:blip r:embed="rId2">
            <a:alphaModFix/>
          </a:blip>
          <a:srcRect b="8650"/>
          <a:stretch/>
        </p:blipFill>
        <p:spPr>
          <a:xfrm>
            <a:off x="7438685" y="731786"/>
            <a:ext cx="1498081" cy="44117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7" name="Google Shape;127;p10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128" name="Google Shape;128;p10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10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10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10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10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33" name="Google Shape;133;p10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134" name="Google Shape;134;p10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" name="Google Shape;135;p10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36" name="Google Shape;136;p10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 slide - 4">
  <p:cSld name="MAIN_POINT_1_1_1_1_1_1_2_1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1"/>
          <p:cNvPicPr preferRelativeResize="0"/>
          <p:nvPr/>
        </p:nvPicPr>
        <p:blipFill rotWithShape="1">
          <a:blip r:embed="rId2">
            <a:alphaModFix/>
          </a:blip>
          <a:srcRect l="3112" t="5598" r="1413"/>
          <a:stretch/>
        </p:blipFill>
        <p:spPr>
          <a:xfrm>
            <a:off x="2390217" y="288032"/>
            <a:ext cx="6624739" cy="4855469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1"/>
          <p:cNvSpPr txBox="1">
            <a:spLocks noGrp="1"/>
          </p:cNvSpPr>
          <p:nvPr>
            <p:ph type="title"/>
          </p:nvPr>
        </p:nvSpPr>
        <p:spPr>
          <a:xfrm>
            <a:off x="558925" y="2888625"/>
            <a:ext cx="4853400" cy="142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40" name="Google Shape;140;p11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rtl="0">
              <a:buNone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1" name="Google Shape;141;p11"/>
          <p:cNvSpPr txBox="1"/>
          <p:nvPr/>
        </p:nvSpPr>
        <p:spPr>
          <a:xfrm>
            <a:off x="3593400" y="4804217"/>
            <a:ext cx="1957200" cy="2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TELUS Proprietary</a:t>
            </a:r>
            <a:endParaRPr sz="800">
              <a:solidFill>
                <a:srgbClr val="2A2C2E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142" name="Google Shape;142;p11"/>
          <p:cNvGrpSpPr/>
          <p:nvPr/>
        </p:nvGrpSpPr>
        <p:grpSpPr>
          <a:xfrm>
            <a:off x="8014607" y="182401"/>
            <a:ext cx="917646" cy="175179"/>
            <a:chOff x="3410053" y="3745579"/>
            <a:chExt cx="5410650" cy="1032285"/>
          </a:xfrm>
        </p:grpSpPr>
        <p:sp>
          <p:nvSpPr>
            <p:cNvPr id="143" name="Google Shape;143;p11"/>
            <p:cNvSpPr/>
            <p:nvPr/>
          </p:nvSpPr>
          <p:spPr>
            <a:xfrm>
              <a:off x="6233572" y="3920887"/>
              <a:ext cx="396167" cy="570589"/>
            </a:xfrm>
            <a:custGeom>
              <a:avLst/>
              <a:gdLst/>
              <a:ahLst/>
              <a:cxnLst/>
              <a:rect l="l" t="t" r="r" b="b"/>
              <a:pathLst>
                <a:path w="396167" h="570589" extrusionOk="0">
                  <a:moveTo>
                    <a:pt x="396168" y="109308"/>
                  </a:moveTo>
                  <a:lnTo>
                    <a:pt x="396168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396168" y="570590"/>
                  </a:lnTo>
                  <a:lnTo>
                    <a:pt x="396168" y="454723"/>
                  </a:lnTo>
                  <a:lnTo>
                    <a:pt x="159780" y="454723"/>
                  </a:lnTo>
                  <a:lnTo>
                    <a:pt x="159780" y="327925"/>
                  </a:lnTo>
                  <a:lnTo>
                    <a:pt x="356770" y="327925"/>
                  </a:lnTo>
                  <a:lnTo>
                    <a:pt x="356770" y="216431"/>
                  </a:lnTo>
                  <a:lnTo>
                    <a:pt x="159780" y="216431"/>
                  </a:lnTo>
                  <a:lnTo>
                    <a:pt x="159780" y="109308"/>
                  </a:lnTo>
                  <a:lnTo>
                    <a:pt x="396168" y="109308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11"/>
            <p:cNvSpPr/>
            <p:nvPr/>
          </p:nvSpPr>
          <p:spPr>
            <a:xfrm>
              <a:off x="6918658" y="3920887"/>
              <a:ext cx="411489" cy="570589"/>
            </a:xfrm>
            <a:custGeom>
              <a:avLst/>
              <a:gdLst/>
              <a:ahLst/>
              <a:cxnLst/>
              <a:rect l="l" t="t" r="r" b="b"/>
              <a:pathLst>
                <a:path w="411489" h="570589" extrusionOk="0">
                  <a:moveTo>
                    <a:pt x="411490" y="456909"/>
                  </a:moveTo>
                  <a:lnTo>
                    <a:pt x="161970" y="456909"/>
                  </a:lnTo>
                  <a:lnTo>
                    <a:pt x="161970" y="0"/>
                  </a:lnTo>
                  <a:lnTo>
                    <a:pt x="0" y="0"/>
                  </a:lnTo>
                  <a:lnTo>
                    <a:pt x="0" y="570590"/>
                  </a:lnTo>
                  <a:lnTo>
                    <a:pt x="411490" y="570590"/>
                  </a:lnTo>
                  <a:lnTo>
                    <a:pt x="411490" y="456909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11"/>
            <p:cNvSpPr/>
            <p:nvPr/>
          </p:nvSpPr>
          <p:spPr>
            <a:xfrm>
              <a:off x="8299775" y="3905584"/>
              <a:ext cx="520928" cy="599009"/>
            </a:xfrm>
            <a:custGeom>
              <a:avLst/>
              <a:gdLst/>
              <a:ahLst/>
              <a:cxnLst/>
              <a:rect l="l" t="t" r="r" b="b"/>
              <a:pathLst>
                <a:path w="520928" h="599009" extrusionOk="0">
                  <a:moveTo>
                    <a:pt x="339260" y="231734"/>
                  </a:moveTo>
                  <a:cubicBezTo>
                    <a:pt x="229821" y="207686"/>
                    <a:pt x="190424" y="203314"/>
                    <a:pt x="190424" y="161776"/>
                  </a:cubicBezTo>
                  <a:cubicBezTo>
                    <a:pt x="190424" y="122425"/>
                    <a:pt x="245143" y="109308"/>
                    <a:pt x="275786" y="109308"/>
                  </a:cubicBezTo>
                  <a:cubicBezTo>
                    <a:pt x="326127" y="109308"/>
                    <a:pt x="385224" y="120239"/>
                    <a:pt x="446510" y="153032"/>
                  </a:cubicBezTo>
                  <a:lnTo>
                    <a:pt x="490285" y="48096"/>
                  </a:lnTo>
                  <a:cubicBezTo>
                    <a:pt x="429000" y="13117"/>
                    <a:pt x="348015" y="0"/>
                    <a:pt x="271408" y="0"/>
                  </a:cubicBezTo>
                  <a:cubicBezTo>
                    <a:pt x="120383" y="0"/>
                    <a:pt x="17510" y="61213"/>
                    <a:pt x="15321" y="181452"/>
                  </a:cubicBezTo>
                  <a:cubicBezTo>
                    <a:pt x="10944" y="290760"/>
                    <a:pt x="100684" y="330111"/>
                    <a:pt x="181668" y="347601"/>
                  </a:cubicBezTo>
                  <a:cubicBezTo>
                    <a:pt x="260464" y="362904"/>
                    <a:pt x="339260" y="378207"/>
                    <a:pt x="341449" y="424116"/>
                  </a:cubicBezTo>
                  <a:cubicBezTo>
                    <a:pt x="343638" y="467840"/>
                    <a:pt x="304240" y="485329"/>
                    <a:pt x="232010" y="485329"/>
                  </a:cubicBezTo>
                  <a:cubicBezTo>
                    <a:pt x="164158" y="485329"/>
                    <a:pt x="100684" y="463467"/>
                    <a:pt x="37209" y="437234"/>
                  </a:cubicBezTo>
                  <a:lnTo>
                    <a:pt x="0" y="550914"/>
                  </a:lnTo>
                  <a:cubicBezTo>
                    <a:pt x="74418" y="581521"/>
                    <a:pt x="148836" y="599010"/>
                    <a:pt x="225444" y="599010"/>
                  </a:cubicBezTo>
                  <a:cubicBezTo>
                    <a:pt x="332694" y="599010"/>
                    <a:pt x="411489" y="581521"/>
                    <a:pt x="468398" y="529053"/>
                  </a:cubicBezTo>
                  <a:cubicBezTo>
                    <a:pt x="507796" y="491888"/>
                    <a:pt x="520928" y="445978"/>
                    <a:pt x="520928" y="404441"/>
                  </a:cubicBezTo>
                  <a:cubicBezTo>
                    <a:pt x="520928" y="312622"/>
                    <a:pt x="464020" y="260154"/>
                    <a:pt x="339260" y="231734"/>
                  </a:cubicBez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11"/>
            <p:cNvSpPr/>
            <p:nvPr/>
          </p:nvSpPr>
          <p:spPr>
            <a:xfrm>
              <a:off x="5504710" y="3920887"/>
              <a:ext cx="499040" cy="570589"/>
            </a:xfrm>
            <a:custGeom>
              <a:avLst/>
              <a:gdLst/>
              <a:ahLst/>
              <a:cxnLst/>
              <a:rect l="l" t="t" r="r" b="b"/>
              <a:pathLst>
                <a:path w="499040" h="570589" extrusionOk="0">
                  <a:moveTo>
                    <a:pt x="499041" y="111495"/>
                  </a:moveTo>
                  <a:lnTo>
                    <a:pt x="499041" y="0"/>
                  </a:lnTo>
                  <a:lnTo>
                    <a:pt x="0" y="0"/>
                  </a:lnTo>
                  <a:lnTo>
                    <a:pt x="0" y="111495"/>
                  </a:lnTo>
                  <a:lnTo>
                    <a:pt x="168536" y="111495"/>
                  </a:lnTo>
                  <a:lnTo>
                    <a:pt x="168536" y="570590"/>
                  </a:lnTo>
                  <a:lnTo>
                    <a:pt x="330505" y="570590"/>
                  </a:lnTo>
                  <a:lnTo>
                    <a:pt x="330505" y="111495"/>
                  </a:lnTo>
                  <a:lnTo>
                    <a:pt x="499041" y="111495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11"/>
            <p:cNvSpPr/>
            <p:nvPr/>
          </p:nvSpPr>
          <p:spPr>
            <a:xfrm>
              <a:off x="7527137" y="3920887"/>
              <a:ext cx="523117" cy="579334"/>
            </a:xfrm>
            <a:custGeom>
              <a:avLst/>
              <a:gdLst/>
              <a:ahLst/>
              <a:cxnLst/>
              <a:rect l="l" t="t" r="r" b="b"/>
              <a:pathLst>
                <a:path w="523117" h="579334" extrusionOk="0">
                  <a:moveTo>
                    <a:pt x="356770" y="0"/>
                  </a:moveTo>
                  <a:lnTo>
                    <a:pt x="356770" y="362904"/>
                  </a:lnTo>
                  <a:cubicBezTo>
                    <a:pt x="356770" y="391324"/>
                    <a:pt x="356770" y="400069"/>
                    <a:pt x="354581" y="411000"/>
                  </a:cubicBezTo>
                  <a:cubicBezTo>
                    <a:pt x="350204" y="445978"/>
                    <a:pt x="315184" y="465654"/>
                    <a:pt x="262653" y="465654"/>
                  </a:cubicBezTo>
                  <a:cubicBezTo>
                    <a:pt x="223255" y="465654"/>
                    <a:pt x="194801" y="452537"/>
                    <a:pt x="179479" y="432861"/>
                  </a:cubicBezTo>
                  <a:cubicBezTo>
                    <a:pt x="172913" y="421930"/>
                    <a:pt x="168536" y="402255"/>
                    <a:pt x="168536" y="371649"/>
                  </a:cubicBezTo>
                  <a:lnTo>
                    <a:pt x="168536" y="0"/>
                  </a:lnTo>
                  <a:lnTo>
                    <a:pt x="0" y="0"/>
                  </a:lnTo>
                  <a:lnTo>
                    <a:pt x="0" y="393510"/>
                  </a:lnTo>
                  <a:cubicBezTo>
                    <a:pt x="0" y="448164"/>
                    <a:pt x="6566" y="472212"/>
                    <a:pt x="32832" y="502819"/>
                  </a:cubicBezTo>
                  <a:cubicBezTo>
                    <a:pt x="74419" y="553101"/>
                    <a:pt x="153214" y="579334"/>
                    <a:pt x="262653" y="579334"/>
                  </a:cubicBezTo>
                  <a:cubicBezTo>
                    <a:pt x="264842" y="579334"/>
                    <a:pt x="264842" y="579334"/>
                    <a:pt x="267030" y="579334"/>
                  </a:cubicBezTo>
                  <a:cubicBezTo>
                    <a:pt x="267030" y="579334"/>
                    <a:pt x="269219" y="579334"/>
                    <a:pt x="269219" y="579334"/>
                  </a:cubicBezTo>
                  <a:cubicBezTo>
                    <a:pt x="415867" y="579334"/>
                    <a:pt x="490286" y="522494"/>
                    <a:pt x="512173" y="470026"/>
                  </a:cubicBezTo>
                  <a:cubicBezTo>
                    <a:pt x="523117" y="443792"/>
                    <a:pt x="523117" y="432861"/>
                    <a:pt x="523117" y="380393"/>
                  </a:cubicBezTo>
                  <a:lnTo>
                    <a:pt x="523117" y="0"/>
                  </a:lnTo>
                  <a:lnTo>
                    <a:pt x="356770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48" name="Google Shape;148;p11"/>
            <p:cNvGrpSpPr/>
            <p:nvPr/>
          </p:nvGrpSpPr>
          <p:grpSpPr>
            <a:xfrm>
              <a:off x="3410053" y="3745579"/>
              <a:ext cx="2175641" cy="1032285"/>
              <a:chOff x="3410053" y="3745579"/>
              <a:chExt cx="2175641" cy="1032285"/>
            </a:xfrm>
          </p:grpSpPr>
          <p:sp>
            <p:nvSpPr>
              <p:cNvPr id="149" name="Google Shape;149;p11"/>
              <p:cNvSpPr/>
              <p:nvPr/>
            </p:nvSpPr>
            <p:spPr>
              <a:xfrm>
                <a:off x="4633578" y="3763483"/>
                <a:ext cx="952116" cy="253595"/>
              </a:xfrm>
              <a:custGeom>
                <a:avLst/>
                <a:gdLst/>
                <a:ahLst/>
                <a:cxnLst/>
                <a:rect l="l" t="t" r="r" b="b"/>
                <a:pathLst>
                  <a:path w="952116" h="253595" extrusionOk="0">
                    <a:moveTo>
                      <a:pt x="945551" y="0"/>
                    </a:moveTo>
                    <a:lnTo>
                      <a:pt x="0" y="188010"/>
                    </a:lnTo>
                    <a:lnTo>
                      <a:pt x="0" y="253595"/>
                    </a:lnTo>
                    <a:lnTo>
                      <a:pt x="2189" y="253595"/>
                    </a:lnTo>
                    <a:cubicBezTo>
                      <a:pt x="625990" y="102750"/>
                      <a:pt x="943362" y="10931"/>
                      <a:pt x="947739" y="10931"/>
                    </a:cubicBezTo>
                    <a:cubicBezTo>
                      <a:pt x="952117" y="10931"/>
                      <a:pt x="952117" y="6559"/>
                      <a:pt x="952117" y="4372"/>
                    </a:cubicBezTo>
                    <a:cubicBezTo>
                      <a:pt x="952117" y="2186"/>
                      <a:pt x="949928" y="0"/>
                      <a:pt x="945551" y="0"/>
                    </a:cubicBezTo>
                  </a:path>
                </a:pathLst>
              </a:custGeom>
              <a:solidFill>
                <a:srgbClr val="4B28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" name="Google Shape;150;p11"/>
              <p:cNvSpPr/>
              <p:nvPr/>
            </p:nvSpPr>
            <p:spPr>
              <a:xfrm>
                <a:off x="3410053" y="3745579"/>
                <a:ext cx="1709432" cy="1032285"/>
              </a:xfrm>
              <a:custGeom>
                <a:avLst/>
                <a:gdLst/>
                <a:ahLst/>
                <a:cxnLst/>
                <a:rect l="l" t="t" r="r" b="b"/>
                <a:pathLst>
                  <a:path w="1709432" h="1032285" extrusionOk="0">
                    <a:moveTo>
                      <a:pt x="1376739" y="70372"/>
                    </a:moveTo>
                    <a:cubicBezTo>
                      <a:pt x="1392061" y="61627"/>
                      <a:pt x="1396438" y="65999"/>
                      <a:pt x="1392061" y="76930"/>
                    </a:cubicBezTo>
                    <a:cubicBezTo>
                      <a:pt x="1383306" y="94419"/>
                      <a:pt x="1352663" y="197169"/>
                      <a:pt x="1114086" y="391738"/>
                    </a:cubicBezTo>
                    <a:cubicBezTo>
                      <a:pt x="1052801" y="442020"/>
                      <a:pt x="1009025" y="470440"/>
                      <a:pt x="919285" y="522908"/>
                    </a:cubicBezTo>
                    <a:cubicBezTo>
                      <a:pt x="1065933" y="319595"/>
                      <a:pt x="1278244" y="133771"/>
                      <a:pt x="1376739" y="70372"/>
                    </a:cubicBezTo>
                    <a:moveTo>
                      <a:pt x="1400816" y="414"/>
                    </a:moveTo>
                    <a:cubicBezTo>
                      <a:pt x="1354851" y="2600"/>
                      <a:pt x="1269489" y="70372"/>
                      <a:pt x="1223525" y="111909"/>
                    </a:cubicBezTo>
                    <a:cubicBezTo>
                      <a:pt x="1037479" y="271499"/>
                      <a:pt x="899586" y="420158"/>
                      <a:pt x="798903" y="575376"/>
                    </a:cubicBezTo>
                    <a:cubicBezTo>
                      <a:pt x="588780" y="686871"/>
                      <a:pt x="321750" y="800552"/>
                      <a:pt x="56908" y="892371"/>
                    </a:cubicBezTo>
                    <a:lnTo>
                      <a:pt x="50342" y="894557"/>
                    </a:lnTo>
                    <a:lnTo>
                      <a:pt x="0" y="1032286"/>
                    </a:lnTo>
                    <a:lnTo>
                      <a:pt x="28454" y="1021355"/>
                    </a:lnTo>
                    <a:cubicBezTo>
                      <a:pt x="196990" y="957956"/>
                      <a:pt x="479342" y="835530"/>
                      <a:pt x="733239" y="702174"/>
                    </a:cubicBezTo>
                    <a:cubicBezTo>
                      <a:pt x="717918" y="741525"/>
                      <a:pt x="711352" y="776504"/>
                      <a:pt x="711352" y="807110"/>
                    </a:cubicBezTo>
                    <a:cubicBezTo>
                      <a:pt x="711352" y="831158"/>
                      <a:pt x="715729" y="853020"/>
                      <a:pt x="722296" y="872695"/>
                    </a:cubicBezTo>
                    <a:cubicBezTo>
                      <a:pt x="737617" y="912046"/>
                      <a:pt x="770449" y="942653"/>
                      <a:pt x="814224" y="960142"/>
                    </a:cubicBezTo>
                    <a:cubicBezTo>
                      <a:pt x="879887" y="986376"/>
                      <a:pt x="969627" y="986376"/>
                      <a:pt x="1070311" y="955770"/>
                    </a:cubicBezTo>
                    <a:cubicBezTo>
                      <a:pt x="1330775" y="877067"/>
                      <a:pt x="1639392" y="634403"/>
                      <a:pt x="1705055" y="588493"/>
                    </a:cubicBezTo>
                    <a:lnTo>
                      <a:pt x="1707244" y="586307"/>
                    </a:lnTo>
                    <a:cubicBezTo>
                      <a:pt x="1709433" y="584121"/>
                      <a:pt x="1709433" y="581935"/>
                      <a:pt x="1709433" y="579749"/>
                    </a:cubicBezTo>
                    <a:cubicBezTo>
                      <a:pt x="1707244" y="577563"/>
                      <a:pt x="1705055" y="577563"/>
                      <a:pt x="1702867" y="577563"/>
                    </a:cubicBezTo>
                    <a:lnTo>
                      <a:pt x="1702867" y="577563"/>
                    </a:lnTo>
                    <a:lnTo>
                      <a:pt x="1702867" y="577563"/>
                    </a:lnTo>
                    <a:lnTo>
                      <a:pt x="1698489" y="579749"/>
                    </a:lnTo>
                    <a:cubicBezTo>
                      <a:pt x="1626260" y="623472"/>
                      <a:pt x="1276056" y="831158"/>
                      <a:pt x="1048423" y="892371"/>
                    </a:cubicBezTo>
                    <a:cubicBezTo>
                      <a:pt x="932418" y="922977"/>
                      <a:pt x="844867" y="905488"/>
                      <a:pt x="812035" y="859578"/>
                    </a:cubicBezTo>
                    <a:cubicBezTo>
                      <a:pt x="801092" y="844275"/>
                      <a:pt x="794525" y="822413"/>
                      <a:pt x="794525" y="800552"/>
                    </a:cubicBezTo>
                    <a:cubicBezTo>
                      <a:pt x="794525" y="754642"/>
                      <a:pt x="816413" y="695616"/>
                      <a:pt x="858000" y="632217"/>
                    </a:cubicBezTo>
                    <a:cubicBezTo>
                      <a:pt x="897398" y="610355"/>
                      <a:pt x="932418" y="588493"/>
                      <a:pt x="963061" y="568818"/>
                    </a:cubicBezTo>
                    <a:cubicBezTo>
                      <a:pt x="1184127" y="444206"/>
                      <a:pt x="1440214" y="201542"/>
                      <a:pt x="1451158" y="55068"/>
                    </a:cubicBezTo>
                    <a:cubicBezTo>
                      <a:pt x="1451158" y="55068"/>
                      <a:pt x="1451158" y="52882"/>
                      <a:pt x="1451158" y="52882"/>
                    </a:cubicBezTo>
                    <a:cubicBezTo>
                      <a:pt x="1451158" y="39765"/>
                      <a:pt x="1446780" y="26648"/>
                      <a:pt x="1435836" y="17904"/>
                    </a:cubicBezTo>
                    <a:cubicBezTo>
                      <a:pt x="1429270" y="4787"/>
                      <a:pt x="1416137" y="-1772"/>
                      <a:pt x="1400816" y="414"/>
                    </a:cubicBezTo>
                    <a:close/>
                  </a:path>
                </a:pathLst>
              </a:custGeom>
              <a:solidFill>
                <a:srgbClr val="66CC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1" name="Google Shape;151;p11"/>
            <p:cNvSpPr/>
            <p:nvPr/>
          </p:nvSpPr>
          <p:spPr>
            <a:xfrm>
              <a:off x="3598287" y="3951493"/>
              <a:ext cx="1037479" cy="316994"/>
            </a:xfrm>
            <a:custGeom>
              <a:avLst/>
              <a:gdLst/>
              <a:ahLst/>
              <a:cxnLst/>
              <a:rect l="l" t="t" r="r" b="b"/>
              <a:pathLst>
                <a:path w="1037479" h="316994" extrusionOk="0">
                  <a:moveTo>
                    <a:pt x="1033102" y="0"/>
                  </a:moveTo>
                  <a:lnTo>
                    <a:pt x="39398" y="214244"/>
                  </a:lnTo>
                  <a:lnTo>
                    <a:pt x="0" y="316994"/>
                  </a:lnTo>
                  <a:lnTo>
                    <a:pt x="1037479" y="65585"/>
                  </a:lnTo>
                  <a:lnTo>
                    <a:pt x="1037479" y="65585"/>
                  </a:lnTo>
                  <a:lnTo>
                    <a:pt x="1037479" y="0"/>
                  </a:lnTo>
                  <a:lnTo>
                    <a:pt x="1033102" y="0"/>
                  </a:lnTo>
                </a:path>
              </a:pathLst>
            </a:custGeom>
            <a:solidFill>
              <a:srgbClr val="4B28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30785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B286D"/>
              </a:buClr>
              <a:buSzPts val="3600"/>
              <a:buFont typeface="Helvetica Neue Light"/>
              <a:buNone/>
              <a:defRPr sz="3600">
                <a:solidFill>
                  <a:srgbClr val="4B286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065925"/>
            <a:ext cx="8520600" cy="399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86D"/>
              </a:buClr>
              <a:buSzPts val="1800"/>
              <a:buFont typeface="Helvetica Neue Light"/>
              <a:buChar char="●"/>
              <a:defRPr sz="1800"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B286D"/>
              </a:buClr>
              <a:buSzPts val="1400"/>
              <a:buFont typeface="Helvetica Neue Light"/>
              <a:buChar char="○"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B286D"/>
              </a:buClr>
              <a:buSzPts val="1400"/>
              <a:buFont typeface="Helvetica Neue Light"/>
              <a:buChar char="●"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B286D"/>
              </a:buClr>
              <a:buSzPts val="1400"/>
              <a:buFont typeface="Helvetica Neue Light"/>
              <a:buChar char="○"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B286D"/>
              </a:buClr>
              <a:buSzPts val="1400"/>
              <a:buFont typeface="Helvetica Neue Light"/>
              <a:buChar char="●"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B286D"/>
              </a:buClr>
              <a:buSzPts val="1400"/>
              <a:buFont typeface="Helvetica Neue Light"/>
              <a:buChar char="○"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B286D"/>
              </a:buClr>
              <a:buSzPts val="1400"/>
              <a:buFont typeface="Helvetica Neue Light"/>
              <a:buChar char="●"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B286D"/>
              </a:buClr>
              <a:buSzPts val="1400"/>
              <a:buFont typeface="Helvetica Neue Light"/>
              <a:buChar char="○"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B286D"/>
              </a:buClr>
              <a:buSzPts val="1400"/>
              <a:buFont typeface="Helvetica Neue Light"/>
              <a:buChar char="●"/>
              <a:defRPr>
                <a:solidFill>
                  <a:srgbClr val="2A2C2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lvl="2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lvl="3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lvl="4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lvl="5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algn="r">
              <a:buNone/>
              <a:defRPr sz="8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2"/>
          <p:cNvSpPr txBox="1">
            <a:spLocks noGrp="1"/>
          </p:cNvSpPr>
          <p:nvPr>
            <p:ph type="ctrTitle"/>
          </p:nvPr>
        </p:nvSpPr>
        <p:spPr>
          <a:xfrm>
            <a:off x="334409" y="2249115"/>
            <a:ext cx="5121704" cy="215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 smtClean="0"/>
              <a:t>Fragmented carriers in the DL </a:t>
            </a:r>
            <a:br>
              <a:rPr lang="en" sz="2400" b="1" dirty="0" smtClean="0"/>
            </a:br>
            <a:r>
              <a:rPr lang="en" sz="2400" b="1" dirty="0"/>
              <a:t/>
            </a:r>
            <a:br>
              <a:rPr lang="en" sz="2400" b="1" dirty="0"/>
            </a:br>
            <a:r>
              <a:rPr lang="en" sz="2400" dirty="0" smtClean="0"/>
              <a:t>A proposal for Rel-19 </a:t>
            </a:r>
            <a:r>
              <a:rPr lang="en" sz="2400" dirty="0"/>
              <a:t>study </a:t>
            </a:r>
            <a:r>
              <a:rPr lang="en" sz="2400" dirty="0" smtClean="0"/>
              <a:t>item</a:t>
            </a:r>
            <a:br>
              <a:rPr lang="en" sz="2400" dirty="0" smtClean="0"/>
            </a:br>
            <a:r>
              <a:rPr lang="en" sz="2000" b="1" dirty="0" smtClean="0">
                <a:solidFill>
                  <a:srgbClr val="0070C0"/>
                </a:solidFill>
              </a:rPr>
              <a:t>RAN plenary #101</a:t>
            </a:r>
            <a:br>
              <a:rPr lang="en" sz="2000" b="1" dirty="0" smtClean="0">
                <a:solidFill>
                  <a:srgbClr val="0070C0"/>
                </a:solidFill>
              </a:rPr>
            </a:br>
            <a:endParaRPr sz="2800" dirty="0"/>
          </a:p>
        </p:txBody>
      </p:sp>
      <p:pic>
        <p:nvPicPr>
          <p:cNvPr id="1026" name="Picture 2" descr="https://download.logo.wine/logo/Bell_Mobility/Bell_Mobility-Logo.win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630" y="816611"/>
            <a:ext cx="1160835" cy="773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4409" y="4292827"/>
            <a:ext cx="2614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dirty="0"/>
              <a:t>TELUS, Bell Mobility, </a:t>
            </a:r>
            <a:r>
              <a:rPr lang="en" dirty="0" smtClean="0"/>
              <a:t>T-Mobile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34409" y="1899537"/>
            <a:ext cx="1090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RP-232649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1"/>
                </a:solidFill>
              </a:rPr>
              <a:t>2</a:t>
            </a:fld>
            <a:endParaRPr>
              <a:solidFill>
                <a:schemeClr val="dk1"/>
              </a:solidFill>
            </a:endParaRPr>
          </a:p>
        </p:txBody>
      </p:sp>
      <p:sp>
        <p:nvSpPr>
          <p:cNvPr id="315" name="Google Shape;315;p23"/>
          <p:cNvSpPr txBox="1">
            <a:spLocks noGrp="1"/>
          </p:cNvSpPr>
          <p:nvPr>
            <p:ph type="title" idx="4294967295"/>
          </p:nvPr>
        </p:nvSpPr>
        <p:spPr>
          <a:xfrm>
            <a:off x="534450" y="307850"/>
            <a:ext cx="7314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/>
              <a:t>Problem </a:t>
            </a:r>
            <a:r>
              <a:rPr lang="en" dirty="0" smtClean="0"/>
              <a:t>statement</a:t>
            </a:r>
            <a:endParaRPr dirty="0"/>
          </a:p>
        </p:txBody>
      </p:sp>
      <p:sp>
        <p:nvSpPr>
          <p:cNvPr id="316" name="Google Shape;316;p23"/>
          <p:cNvSpPr txBox="1">
            <a:spLocks noGrp="1"/>
          </p:cNvSpPr>
          <p:nvPr>
            <p:ph type="body" idx="4294967295"/>
          </p:nvPr>
        </p:nvSpPr>
        <p:spPr>
          <a:xfrm>
            <a:off x="428625" y="1121800"/>
            <a:ext cx="8286300" cy="36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 smtClean="0"/>
              <a:t>Phone </a:t>
            </a:r>
            <a:r>
              <a:rPr lang="en" sz="1600" dirty="0"/>
              <a:t>chipsets are limited by the number of supported CA component carriers (CCs) </a:t>
            </a:r>
            <a:endParaRPr lang="en" sz="1600" dirty="0" smtClean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 smtClean="0"/>
              <a:t>Signalling associated with multiple CCs is increased</a:t>
            </a:r>
            <a:endParaRPr sz="16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/>
              <a:t>It is not expected that this number </a:t>
            </a:r>
            <a:r>
              <a:rPr lang="en" sz="1600" dirty="0" smtClean="0"/>
              <a:t>of CCs will </a:t>
            </a:r>
            <a:r>
              <a:rPr lang="en" sz="1600" dirty="0"/>
              <a:t>go up significantly in the coming years </a:t>
            </a:r>
            <a:r>
              <a:rPr lang="en" sz="1600" dirty="0" smtClean="0"/>
              <a:t>(6 or 7 </a:t>
            </a:r>
            <a:r>
              <a:rPr lang="en" sz="1600" dirty="0"/>
              <a:t>is likely the limit in FR1 range)</a:t>
            </a:r>
            <a:endParaRPr sz="16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/>
              <a:t>Fragmented spectrum in </a:t>
            </a:r>
            <a:r>
              <a:rPr lang="en" sz="1600" dirty="0" smtClean="0"/>
              <a:t>FDD mid-bands </a:t>
            </a:r>
            <a:r>
              <a:rPr lang="en" sz="1600" dirty="0"/>
              <a:t>contributes to a large number of </a:t>
            </a:r>
            <a:r>
              <a:rPr lang="en" sz="1600" dirty="0" smtClean="0"/>
              <a:t>CCs</a:t>
            </a: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 smtClean="0"/>
              <a:t>In high-bands in FR1, similar fragmentation exists and adding a 200 MHz channel bandwdith would help reduce the fragmentation problem</a:t>
            </a:r>
            <a:endParaRPr sz="16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 smtClean="0"/>
              <a:t>Some chipset vendors have </a:t>
            </a:r>
            <a:r>
              <a:rPr lang="en" sz="1600" dirty="0"/>
              <a:t>so far demonstrated that fragmented blocks require the same baseband DLP count as single non-fragmented blocks (e.g., 7A-7A requires single DLP, same as 7A)</a:t>
            </a:r>
            <a:endParaRPr sz="16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 smtClean="0"/>
              <a:t>3GPP has already a wideband </a:t>
            </a:r>
            <a:r>
              <a:rPr lang="en" sz="1600" dirty="0"/>
              <a:t>NRU </a:t>
            </a:r>
            <a:r>
              <a:rPr lang="en" sz="1600" dirty="0" smtClean="0"/>
              <a:t>solution </a:t>
            </a:r>
            <a:r>
              <a:rPr lang="en" sz="1600" dirty="0"/>
              <a:t>where different blocks are treated as part of the same carrier</a:t>
            </a:r>
            <a:endParaRPr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1"/>
                </a:solidFill>
              </a:rPr>
              <a:t>3</a:t>
            </a:fld>
            <a:endParaRPr>
              <a:solidFill>
                <a:schemeClr val="dk1"/>
              </a:solidFill>
            </a:endParaRPr>
          </a:p>
        </p:txBody>
      </p:sp>
      <p:sp>
        <p:nvSpPr>
          <p:cNvPr id="330" name="Google Shape;330;p25"/>
          <p:cNvSpPr txBox="1">
            <a:spLocks noGrp="1"/>
          </p:cNvSpPr>
          <p:nvPr>
            <p:ph type="title" idx="4294967295"/>
          </p:nvPr>
        </p:nvSpPr>
        <p:spPr>
          <a:xfrm>
            <a:off x="534450" y="307850"/>
            <a:ext cx="7314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Proposal for new Rel-19 items</a:t>
            </a:r>
            <a:endParaRPr/>
          </a:p>
        </p:txBody>
      </p:sp>
      <p:sp>
        <p:nvSpPr>
          <p:cNvPr id="331" name="Google Shape;331;p25"/>
          <p:cNvSpPr txBox="1">
            <a:spLocks noGrp="1"/>
          </p:cNvSpPr>
          <p:nvPr>
            <p:ph type="body" idx="4294967295"/>
          </p:nvPr>
        </p:nvSpPr>
        <p:spPr>
          <a:xfrm>
            <a:off x="428625" y="1121800"/>
            <a:ext cx="5852100" cy="376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/>
              <a:t>NR could be modified to make fragmented blocks appear as single CC in mid and high bands in FR1 as long as the </a:t>
            </a:r>
            <a:r>
              <a:rPr lang="en" sz="1600" dirty="0" smtClean="0"/>
              <a:t>intra-band DL </a:t>
            </a:r>
            <a:r>
              <a:rPr lang="en" sz="1600" dirty="0"/>
              <a:t>bandwidth </a:t>
            </a:r>
            <a:r>
              <a:rPr lang="en" sz="1600" dirty="0" smtClean="0"/>
              <a:t>is </a:t>
            </a:r>
            <a:r>
              <a:rPr lang="en" sz="1600" dirty="0"/>
              <a:t>narrower than the widest channel bandwidth</a:t>
            </a:r>
            <a:endParaRPr sz="16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 smtClean="0"/>
              <a:t>We propose a new Rel-19 study item on how to reduce the number of CCs by counting these fragmented blocks as single CCs</a:t>
            </a:r>
            <a:endParaRPr sz="1600" dirty="0" smtClean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 smtClean="0">
                <a:solidFill>
                  <a:schemeClr val="tx1"/>
                </a:solidFill>
              </a:rPr>
              <a:t>For TDD bands (e.g., n77), we propose a Rel-19 work item to introduce a 200 MHz channel profile (with support for 120, 140, ..., 200 channel bandwidths)</a:t>
            </a:r>
            <a:endParaRPr sz="1600" dirty="0" smtClean="0">
              <a:solidFill>
                <a:schemeClr val="tx1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 smtClean="0">
                <a:solidFill>
                  <a:schemeClr val="tx1"/>
                </a:solidFill>
              </a:rPr>
              <a:t>We further propose to allow for fragmented blocks within 200 MHz to be part of a single CC (as a part of Rel-19 study item)</a:t>
            </a:r>
            <a:endParaRPr sz="1600" dirty="0" smtClean="0">
              <a:solidFill>
                <a:schemeClr val="tx1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600" dirty="0"/>
          </a:p>
        </p:txBody>
      </p:sp>
      <p:sp>
        <p:nvSpPr>
          <p:cNvPr id="332" name="Google Shape;332;p25"/>
          <p:cNvSpPr/>
          <p:nvPr/>
        </p:nvSpPr>
        <p:spPr>
          <a:xfrm>
            <a:off x="7074225" y="2716375"/>
            <a:ext cx="297600" cy="572700"/>
          </a:xfrm>
          <a:prstGeom prst="rect">
            <a:avLst/>
          </a:prstGeom>
          <a:solidFill>
            <a:srgbClr val="4B286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25"/>
          <p:cNvSpPr/>
          <p:nvPr/>
        </p:nvSpPr>
        <p:spPr>
          <a:xfrm>
            <a:off x="7715000" y="2716375"/>
            <a:ext cx="297600" cy="572700"/>
          </a:xfrm>
          <a:prstGeom prst="rect">
            <a:avLst/>
          </a:prstGeom>
          <a:solidFill>
            <a:srgbClr val="4B286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25"/>
          <p:cNvSpPr txBox="1"/>
          <p:nvPr/>
        </p:nvSpPr>
        <p:spPr>
          <a:xfrm rot="-5400000">
            <a:off x="6948675" y="2819575"/>
            <a:ext cx="548700" cy="36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CC1</a:t>
            </a:r>
            <a:endParaRPr sz="13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35" name="Google Shape;335;p25"/>
          <p:cNvSpPr txBox="1"/>
          <p:nvPr/>
        </p:nvSpPr>
        <p:spPr>
          <a:xfrm rot="-5400000">
            <a:off x="7589450" y="2823550"/>
            <a:ext cx="548700" cy="36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CC2</a:t>
            </a:r>
            <a:endParaRPr sz="1300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36" name="Google Shape;336;p25"/>
          <p:cNvSpPr/>
          <p:nvPr/>
        </p:nvSpPr>
        <p:spPr>
          <a:xfrm>
            <a:off x="6854600" y="2434675"/>
            <a:ext cx="1410000" cy="854400"/>
          </a:xfrm>
          <a:prstGeom prst="rect">
            <a:avLst/>
          </a:prstGeom>
          <a:noFill/>
          <a:ln w="19050" cap="flat" cmpd="sng">
            <a:solidFill>
              <a:srgbClr val="66CC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37" name="Google Shape;337;p25"/>
          <p:cNvCxnSpPr/>
          <p:nvPr/>
        </p:nvCxnSpPr>
        <p:spPr>
          <a:xfrm>
            <a:off x="6707925" y="3289075"/>
            <a:ext cx="2068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338" name="Google Shape;338;p25"/>
          <p:cNvSpPr txBox="1"/>
          <p:nvPr/>
        </p:nvSpPr>
        <p:spPr>
          <a:xfrm>
            <a:off x="8321425" y="2541225"/>
            <a:ext cx="91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66CC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 CC</a:t>
            </a:r>
            <a:endParaRPr b="1">
              <a:solidFill>
                <a:srgbClr val="66CC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344" name="Google Shape;344;p26"/>
          <p:cNvSpPr txBox="1">
            <a:spLocks noGrp="1"/>
          </p:cNvSpPr>
          <p:nvPr>
            <p:ph type="title" idx="4294967295"/>
          </p:nvPr>
        </p:nvSpPr>
        <p:spPr>
          <a:xfrm>
            <a:off x="534450" y="307850"/>
            <a:ext cx="8238600" cy="12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/>
              <a:t>Example of fragmented blocks in FR1 mid-bands </a:t>
            </a:r>
            <a:r>
              <a:rPr lang="en" dirty="0" smtClean="0"/>
              <a:t>in </a:t>
            </a:r>
            <a:r>
              <a:rPr lang="en" dirty="0"/>
              <a:t>Canada</a:t>
            </a:r>
            <a:endParaRPr dirty="0"/>
          </a:p>
        </p:txBody>
      </p:sp>
      <p:sp>
        <p:nvSpPr>
          <p:cNvPr id="345" name="Google Shape;345;p26"/>
          <p:cNvSpPr txBox="1"/>
          <p:nvPr/>
        </p:nvSpPr>
        <p:spPr>
          <a:xfrm>
            <a:off x="534450" y="1784300"/>
            <a:ext cx="6468600" cy="503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PCS (n25) example of fragmented spectrum in </a:t>
            </a:r>
            <a:r>
              <a:rPr lang="en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Toronto*</a:t>
            </a:r>
            <a:endParaRPr dirty="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46" name="Google Shape;346;p26"/>
          <p:cNvSpPr txBox="1"/>
          <p:nvPr/>
        </p:nvSpPr>
        <p:spPr>
          <a:xfrm>
            <a:off x="534450" y="2721325"/>
            <a:ext cx="6468600" cy="503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BRS (n7) example of fragmented spectrum in </a:t>
            </a:r>
            <a:r>
              <a:rPr lang="en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Toronto*</a:t>
            </a:r>
            <a:endParaRPr dirty="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47" name="Google Shape;347;p26"/>
          <p:cNvSpPr txBox="1"/>
          <p:nvPr/>
        </p:nvSpPr>
        <p:spPr>
          <a:xfrm>
            <a:off x="534450" y="3742388"/>
            <a:ext cx="6468600" cy="503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AWS1/3/4 (n66) example of fragmented spectrum in </a:t>
            </a:r>
            <a:r>
              <a:rPr lang="en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Toronto*</a:t>
            </a:r>
            <a:endParaRPr dirty="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348" name="Google Shape;348;p26"/>
          <p:cNvGrpSpPr/>
          <p:nvPr/>
        </p:nvGrpSpPr>
        <p:grpSpPr>
          <a:xfrm>
            <a:off x="544044" y="2223539"/>
            <a:ext cx="8130577" cy="285300"/>
            <a:chOff x="544044" y="2246000"/>
            <a:chExt cx="8130577" cy="285300"/>
          </a:xfrm>
        </p:grpSpPr>
        <p:sp>
          <p:nvSpPr>
            <p:cNvPr id="349" name="Google Shape;349;p26"/>
            <p:cNvSpPr/>
            <p:nvPr/>
          </p:nvSpPr>
          <p:spPr>
            <a:xfrm>
              <a:off x="544044" y="2246000"/>
              <a:ext cx="627000" cy="285300"/>
            </a:xfrm>
            <a:prstGeom prst="rect">
              <a:avLst/>
            </a:prstGeom>
            <a:solidFill>
              <a:srgbClr val="9E9E9E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6"/>
            <p:cNvSpPr/>
            <p:nvPr/>
          </p:nvSpPr>
          <p:spPr>
            <a:xfrm>
              <a:off x="1171031" y="2246000"/>
              <a:ext cx="627000" cy="285300"/>
            </a:xfrm>
            <a:prstGeom prst="rect">
              <a:avLst/>
            </a:prstGeom>
            <a:solidFill>
              <a:srgbClr val="9E9E9E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6"/>
            <p:cNvSpPr/>
            <p:nvPr/>
          </p:nvSpPr>
          <p:spPr>
            <a:xfrm>
              <a:off x="1798018" y="2246000"/>
              <a:ext cx="627000" cy="285300"/>
            </a:xfrm>
            <a:prstGeom prst="rect">
              <a:avLst/>
            </a:prstGeom>
            <a:solidFill>
              <a:srgbClr val="9E9E9E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6"/>
            <p:cNvSpPr/>
            <p:nvPr/>
          </p:nvSpPr>
          <p:spPr>
            <a:xfrm>
              <a:off x="2425030" y="22460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6"/>
            <p:cNvSpPr/>
            <p:nvPr/>
          </p:nvSpPr>
          <p:spPr>
            <a:xfrm>
              <a:off x="3051992" y="2246000"/>
              <a:ext cx="627000" cy="285300"/>
            </a:xfrm>
            <a:prstGeom prst="rect">
              <a:avLst/>
            </a:prstGeom>
            <a:solidFill>
              <a:srgbClr val="7030A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26"/>
            <p:cNvSpPr/>
            <p:nvPr/>
          </p:nvSpPr>
          <p:spPr>
            <a:xfrm>
              <a:off x="3679030" y="2246000"/>
              <a:ext cx="627000" cy="285300"/>
            </a:xfrm>
            <a:prstGeom prst="rect">
              <a:avLst/>
            </a:prstGeom>
            <a:solidFill>
              <a:srgbClr val="0067A5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6"/>
            <p:cNvSpPr/>
            <p:nvPr/>
          </p:nvSpPr>
          <p:spPr>
            <a:xfrm>
              <a:off x="4306040" y="2246000"/>
              <a:ext cx="627000" cy="285300"/>
            </a:xfrm>
            <a:prstGeom prst="rect">
              <a:avLst/>
            </a:prstGeom>
            <a:solidFill>
              <a:srgbClr val="0067A5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6"/>
            <p:cNvSpPr/>
            <p:nvPr/>
          </p:nvSpPr>
          <p:spPr>
            <a:xfrm>
              <a:off x="4933029" y="2246000"/>
              <a:ext cx="627000" cy="285300"/>
            </a:xfrm>
            <a:prstGeom prst="rect">
              <a:avLst/>
            </a:prstGeom>
            <a:solidFill>
              <a:srgbClr val="0067A5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6"/>
            <p:cNvSpPr/>
            <p:nvPr/>
          </p:nvSpPr>
          <p:spPr>
            <a:xfrm>
              <a:off x="5560112" y="2246000"/>
              <a:ext cx="627000" cy="285300"/>
            </a:xfrm>
            <a:prstGeom prst="rect">
              <a:avLst/>
            </a:prstGeom>
            <a:solidFill>
              <a:srgbClr val="9E9E9E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6"/>
            <p:cNvSpPr/>
            <p:nvPr/>
          </p:nvSpPr>
          <p:spPr>
            <a:xfrm>
              <a:off x="6187174" y="2246000"/>
              <a:ext cx="627000" cy="285300"/>
            </a:xfrm>
            <a:prstGeom prst="rect">
              <a:avLst/>
            </a:prstGeom>
            <a:solidFill>
              <a:srgbClr val="9E9E9E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6"/>
            <p:cNvSpPr/>
            <p:nvPr/>
          </p:nvSpPr>
          <p:spPr>
            <a:xfrm>
              <a:off x="6814252" y="2246000"/>
              <a:ext cx="627000" cy="285300"/>
            </a:xfrm>
            <a:prstGeom prst="rect">
              <a:avLst/>
            </a:prstGeom>
            <a:solidFill>
              <a:srgbClr val="0067A5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6"/>
            <p:cNvSpPr/>
            <p:nvPr/>
          </p:nvSpPr>
          <p:spPr>
            <a:xfrm>
              <a:off x="7441314" y="2246000"/>
              <a:ext cx="627000" cy="285300"/>
            </a:xfrm>
            <a:prstGeom prst="rect">
              <a:avLst/>
            </a:prstGeom>
            <a:solidFill>
              <a:srgbClr val="0067A5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6"/>
            <p:cNvSpPr/>
            <p:nvPr/>
          </p:nvSpPr>
          <p:spPr>
            <a:xfrm>
              <a:off x="8047621" y="22460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353;p26"/>
            <p:cNvSpPr/>
            <p:nvPr/>
          </p:nvSpPr>
          <p:spPr>
            <a:xfrm>
              <a:off x="3026631" y="22460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354;p26"/>
            <p:cNvSpPr/>
            <p:nvPr/>
          </p:nvSpPr>
          <p:spPr>
            <a:xfrm>
              <a:off x="3653669" y="22460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355;p26"/>
            <p:cNvSpPr/>
            <p:nvPr/>
          </p:nvSpPr>
          <p:spPr>
            <a:xfrm>
              <a:off x="4287606" y="22460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356;p26"/>
            <p:cNvSpPr/>
            <p:nvPr/>
          </p:nvSpPr>
          <p:spPr>
            <a:xfrm>
              <a:off x="4928449" y="22460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359;p26"/>
            <p:cNvSpPr/>
            <p:nvPr/>
          </p:nvSpPr>
          <p:spPr>
            <a:xfrm>
              <a:off x="6788891" y="22460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360;p26"/>
            <p:cNvSpPr/>
            <p:nvPr/>
          </p:nvSpPr>
          <p:spPr>
            <a:xfrm>
              <a:off x="7415953" y="22460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2" name="Google Shape;362;p26"/>
          <p:cNvGrpSpPr/>
          <p:nvPr/>
        </p:nvGrpSpPr>
        <p:grpSpPr>
          <a:xfrm>
            <a:off x="544043" y="3127321"/>
            <a:ext cx="4388937" cy="285300"/>
            <a:chOff x="544043" y="3183025"/>
            <a:chExt cx="4388937" cy="285300"/>
          </a:xfrm>
        </p:grpSpPr>
        <p:sp>
          <p:nvSpPr>
            <p:cNvPr id="363" name="Google Shape;363;p26"/>
            <p:cNvSpPr/>
            <p:nvPr/>
          </p:nvSpPr>
          <p:spPr>
            <a:xfrm>
              <a:off x="544043" y="3183025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6"/>
            <p:cNvSpPr/>
            <p:nvPr/>
          </p:nvSpPr>
          <p:spPr>
            <a:xfrm>
              <a:off x="1171030" y="3183025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6"/>
            <p:cNvSpPr/>
            <p:nvPr/>
          </p:nvSpPr>
          <p:spPr>
            <a:xfrm>
              <a:off x="1798031" y="3183025"/>
              <a:ext cx="627000" cy="285300"/>
            </a:xfrm>
            <a:prstGeom prst="rect">
              <a:avLst/>
            </a:prstGeom>
            <a:solidFill>
              <a:srgbClr val="9E9E9E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6"/>
            <p:cNvSpPr/>
            <p:nvPr/>
          </p:nvSpPr>
          <p:spPr>
            <a:xfrm>
              <a:off x="2425018" y="3183025"/>
              <a:ext cx="627000" cy="285300"/>
            </a:xfrm>
            <a:prstGeom prst="rect">
              <a:avLst/>
            </a:prstGeom>
            <a:solidFill>
              <a:srgbClr val="9E9E9E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6"/>
            <p:cNvSpPr/>
            <p:nvPr/>
          </p:nvSpPr>
          <p:spPr>
            <a:xfrm>
              <a:off x="3051993" y="3183025"/>
              <a:ext cx="627000" cy="285300"/>
            </a:xfrm>
            <a:prstGeom prst="rect">
              <a:avLst/>
            </a:prstGeom>
            <a:solidFill>
              <a:srgbClr val="E0666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6"/>
            <p:cNvSpPr/>
            <p:nvPr/>
          </p:nvSpPr>
          <p:spPr>
            <a:xfrm>
              <a:off x="3679018" y="3183025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26"/>
            <p:cNvSpPr/>
            <p:nvPr/>
          </p:nvSpPr>
          <p:spPr>
            <a:xfrm>
              <a:off x="4305980" y="3183025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0" name="Google Shape;370;p26"/>
          <p:cNvGrpSpPr/>
          <p:nvPr/>
        </p:nvGrpSpPr>
        <p:grpSpPr>
          <a:xfrm>
            <a:off x="544043" y="4192870"/>
            <a:ext cx="8436275" cy="285300"/>
            <a:chOff x="-1812481" y="4204100"/>
            <a:chExt cx="11285986" cy="285300"/>
          </a:xfrm>
        </p:grpSpPr>
        <p:sp>
          <p:nvSpPr>
            <p:cNvPr id="371" name="Google Shape;371;p26"/>
            <p:cNvSpPr/>
            <p:nvPr/>
          </p:nvSpPr>
          <p:spPr>
            <a:xfrm>
              <a:off x="1949505" y="42041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26"/>
            <p:cNvSpPr/>
            <p:nvPr/>
          </p:nvSpPr>
          <p:spPr>
            <a:xfrm>
              <a:off x="2576505" y="42041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26"/>
            <p:cNvSpPr/>
            <p:nvPr/>
          </p:nvSpPr>
          <p:spPr>
            <a:xfrm>
              <a:off x="3203505" y="42041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26"/>
            <p:cNvSpPr/>
            <p:nvPr/>
          </p:nvSpPr>
          <p:spPr>
            <a:xfrm>
              <a:off x="3830499" y="4204100"/>
              <a:ext cx="627000" cy="285300"/>
            </a:xfrm>
            <a:prstGeom prst="rect">
              <a:avLst/>
            </a:prstGeom>
            <a:solidFill>
              <a:srgbClr val="E0666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6"/>
            <p:cNvSpPr/>
            <p:nvPr/>
          </p:nvSpPr>
          <p:spPr>
            <a:xfrm>
              <a:off x="4457499" y="4204100"/>
              <a:ext cx="627000" cy="285300"/>
            </a:xfrm>
            <a:prstGeom prst="rect">
              <a:avLst/>
            </a:prstGeom>
            <a:solidFill>
              <a:srgbClr val="E0666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26"/>
            <p:cNvSpPr/>
            <p:nvPr/>
          </p:nvSpPr>
          <p:spPr>
            <a:xfrm>
              <a:off x="5084499" y="4204100"/>
              <a:ext cx="627000" cy="285300"/>
            </a:xfrm>
            <a:prstGeom prst="rect">
              <a:avLst/>
            </a:prstGeom>
            <a:solidFill>
              <a:srgbClr val="E0666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26"/>
            <p:cNvSpPr/>
            <p:nvPr/>
          </p:nvSpPr>
          <p:spPr>
            <a:xfrm>
              <a:off x="1322506" y="4204100"/>
              <a:ext cx="627000" cy="285300"/>
            </a:xfrm>
            <a:prstGeom prst="rect">
              <a:avLst/>
            </a:prstGeom>
            <a:solidFill>
              <a:srgbClr val="9E9E9E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26"/>
            <p:cNvSpPr/>
            <p:nvPr/>
          </p:nvSpPr>
          <p:spPr>
            <a:xfrm>
              <a:off x="5711505" y="42041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26"/>
            <p:cNvSpPr/>
            <p:nvPr/>
          </p:nvSpPr>
          <p:spPr>
            <a:xfrm>
              <a:off x="6338505" y="4204100"/>
              <a:ext cx="627000" cy="285300"/>
            </a:xfrm>
            <a:prstGeom prst="rect">
              <a:avLst/>
            </a:prstGeom>
            <a:solidFill>
              <a:srgbClr val="FFC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6"/>
            <p:cNvSpPr/>
            <p:nvPr/>
          </p:nvSpPr>
          <p:spPr>
            <a:xfrm>
              <a:off x="6965505" y="4204100"/>
              <a:ext cx="627000" cy="285300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6"/>
            <p:cNvSpPr/>
            <p:nvPr/>
          </p:nvSpPr>
          <p:spPr>
            <a:xfrm>
              <a:off x="7592505" y="4204100"/>
              <a:ext cx="627000" cy="285300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6"/>
            <p:cNvSpPr/>
            <p:nvPr/>
          </p:nvSpPr>
          <p:spPr>
            <a:xfrm>
              <a:off x="8219505" y="4204100"/>
              <a:ext cx="627000" cy="285300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6"/>
            <p:cNvSpPr/>
            <p:nvPr/>
          </p:nvSpPr>
          <p:spPr>
            <a:xfrm>
              <a:off x="8846505" y="4204100"/>
              <a:ext cx="627000" cy="285300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26"/>
            <p:cNvSpPr/>
            <p:nvPr/>
          </p:nvSpPr>
          <p:spPr>
            <a:xfrm>
              <a:off x="68499" y="4204100"/>
              <a:ext cx="627000" cy="285300"/>
            </a:xfrm>
            <a:prstGeom prst="rect">
              <a:avLst/>
            </a:prstGeom>
            <a:solidFill>
              <a:srgbClr val="E0666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26"/>
            <p:cNvSpPr/>
            <p:nvPr/>
          </p:nvSpPr>
          <p:spPr>
            <a:xfrm>
              <a:off x="695499" y="4204100"/>
              <a:ext cx="627000" cy="285300"/>
            </a:xfrm>
            <a:prstGeom prst="rect">
              <a:avLst/>
            </a:prstGeom>
            <a:solidFill>
              <a:srgbClr val="E0666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6"/>
            <p:cNvSpPr/>
            <p:nvPr/>
          </p:nvSpPr>
          <p:spPr>
            <a:xfrm>
              <a:off x="-1812481" y="4204100"/>
              <a:ext cx="627000" cy="285300"/>
            </a:xfrm>
            <a:prstGeom prst="rect">
              <a:avLst/>
            </a:prstGeom>
            <a:solidFill>
              <a:srgbClr val="9E9E9E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6"/>
            <p:cNvSpPr/>
            <p:nvPr/>
          </p:nvSpPr>
          <p:spPr>
            <a:xfrm>
              <a:off x="-1185494" y="4204100"/>
              <a:ext cx="627000" cy="285300"/>
            </a:xfrm>
            <a:prstGeom prst="rect">
              <a:avLst/>
            </a:prstGeom>
            <a:solidFill>
              <a:srgbClr val="9E9E9E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26"/>
            <p:cNvSpPr/>
            <p:nvPr/>
          </p:nvSpPr>
          <p:spPr>
            <a:xfrm>
              <a:off x="-558507" y="4204100"/>
              <a:ext cx="627000" cy="285300"/>
            </a:xfrm>
            <a:prstGeom prst="rect">
              <a:avLst/>
            </a:prstGeom>
            <a:solidFill>
              <a:srgbClr val="9E9E9E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94221" y="4774763"/>
            <a:ext cx="4104009" cy="2616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CA" sz="1100" dirty="0" smtClean="0"/>
              <a:t>*Same colour indicates spectrum access for the same operator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sp>
        <p:nvSpPr>
          <p:cNvPr id="394" name="Google Shape;394;p27"/>
          <p:cNvSpPr txBox="1">
            <a:spLocks noGrp="1"/>
          </p:cNvSpPr>
          <p:nvPr>
            <p:ph type="title" idx="4294967295"/>
          </p:nvPr>
        </p:nvSpPr>
        <p:spPr>
          <a:xfrm>
            <a:off x="4146250" y="675550"/>
            <a:ext cx="4350900" cy="81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Example of fragmented blocks being treated as a single CC</a:t>
            </a:r>
            <a:endParaRPr sz="2400"/>
          </a:p>
        </p:txBody>
      </p:sp>
      <p:sp>
        <p:nvSpPr>
          <p:cNvPr id="395" name="Google Shape;395;p27"/>
          <p:cNvSpPr txBox="1">
            <a:spLocks noGrp="1"/>
          </p:cNvSpPr>
          <p:nvPr>
            <p:ph type="body" idx="4294967295"/>
          </p:nvPr>
        </p:nvSpPr>
        <p:spPr>
          <a:xfrm>
            <a:off x="4146250" y="1695438"/>
            <a:ext cx="4350900" cy="27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/>
              <a:t>There are 189 PRBs in 70 MHz, we need 51 on each side (for 2x20 MHz), thus leaving 87 PRBs that are not used.</a:t>
            </a:r>
            <a:endParaRPr sz="14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400" dirty="0"/>
              <a:t>PCS is 65 MHz wide, likely a 70 MHz solution would work there too. </a:t>
            </a:r>
            <a:endParaRPr sz="14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/>
              <a:t>AWS1/3/4 is 90 MHz wide, so a 90 MHz profile in FDD is needed. </a:t>
            </a:r>
            <a:endParaRPr sz="14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/>
              <a:t>The alternative is to use 100 MHz channel bandwidth for all and to select properly placed PRBs. </a:t>
            </a:r>
            <a:endParaRPr sz="1400" b="1" dirty="0"/>
          </a:p>
        </p:txBody>
      </p:sp>
      <p:grpSp>
        <p:nvGrpSpPr>
          <p:cNvPr id="396" name="Google Shape;396;p27"/>
          <p:cNvGrpSpPr/>
          <p:nvPr/>
        </p:nvGrpSpPr>
        <p:grpSpPr>
          <a:xfrm>
            <a:off x="439175" y="953000"/>
            <a:ext cx="3436500" cy="2559950"/>
            <a:chOff x="417775" y="1583900"/>
            <a:chExt cx="3436500" cy="2559950"/>
          </a:xfrm>
        </p:grpSpPr>
        <p:cxnSp>
          <p:nvCxnSpPr>
            <p:cNvPr id="397" name="Google Shape;397;p27"/>
            <p:cNvCxnSpPr/>
            <p:nvPr/>
          </p:nvCxnSpPr>
          <p:spPr>
            <a:xfrm>
              <a:off x="417775" y="3497125"/>
              <a:ext cx="34365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398" name="Google Shape;398;p27"/>
            <p:cNvCxnSpPr/>
            <p:nvPr/>
          </p:nvCxnSpPr>
          <p:spPr>
            <a:xfrm>
              <a:off x="844525" y="1800750"/>
              <a:ext cx="0" cy="170010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9" name="Google Shape;399;p27"/>
            <p:cNvCxnSpPr/>
            <p:nvPr/>
          </p:nvCxnSpPr>
          <p:spPr>
            <a:xfrm>
              <a:off x="3406425" y="1843525"/>
              <a:ext cx="0" cy="165750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0" name="Google Shape;400;p27"/>
            <p:cNvCxnSpPr/>
            <p:nvPr/>
          </p:nvCxnSpPr>
          <p:spPr>
            <a:xfrm>
              <a:off x="870775" y="2001950"/>
              <a:ext cx="25305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grpSp>
          <p:nvGrpSpPr>
            <p:cNvPr id="401" name="Google Shape;401;p27"/>
            <p:cNvGrpSpPr/>
            <p:nvPr/>
          </p:nvGrpSpPr>
          <p:grpSpPr>
            <a:xfrm>
              <a:off x="1118223" y="2367504"/>
              <a:ext cx="637592" cy="1129612"/>
              <a:chOff x="1013025" y="2847325"/>
              <a:chExt cx="315000" cy="649800"/>
            </a:xfrm>
          </p:grpSpPr>
          <p:sp>
            <p:nvSpPr>
              <p:cNvPr id="402" name="Google Shape;402;p27"/>
              <p:cNvSpPr/>
              <p:nvPr/>
            </p:nvSpPr>
            <p:spPr>
              <a:xfrm>
                <a:off x="1013025" y="2847325"/>
                <a:ext cx="52500" cy="649800"/>
              </a:xfrm>
              <a:prstGeom prst="rect">
                <a:avLst/>
              </a:prstGeom>
              <a:solidFill>
                <a:srgbClr val="FFC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27"/>
              <p:cNvSpPr/>
              <p:nvPr/>
            </p:nvSpPr>
            <p:spPr>
              <a:xfrm>
                <a:off x="1065525" y="2847325"/>
                <a:ext cx="52500" cy="649800"/>
              </a:xfrm>
              <a:prstGeom prst="rect">
                <a:avLst/>
              </a:prstGeom>
              <a:solidFill>
                <a:srgbClr val="FFC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27"/>
              <p:cNvSpPr/>
              <p:nvPr/>
            </p:nvSpPr>
            <p:spPr>
              <a:xfrm>
                <a:off x="1118025" y="2847325"/>
                <a:ext cx="52500" cy="649800"/>
              </a:xfrm>
              <a:prstGeom prst="rect">
                <a:avLst/>
              </a:prstGeom>
              <a:solidFill>
                <a:srgbClr val="FFC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27"/>
              <p:cNvSpPr/>
              <p:nvPr/>
            </p:nvSpPr>
            <p:spPr>
              <a:xfrm>
                <a:off x="1170525" y="2847325"/>
                <a:ext cx="52500" cy="649800"/>
              </a:xfrm>
              <a:prstGeom prst="rect">
                <a:avLst/>
              </a:prstGeom>
              <a:solidFill>
                <a:srgbClr val="FFC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27"/>
              <p:cNvSpPr/>
              <p:nvPr/>
            </p:nvSpPr>
            <p:spPr>
              <a:xfrm>
                <a:off x="1223025" y="2847325"/>
                <a:ext cx="52500" cy="649800"/>
              </a:xfrm>
              <a:prstGeom prst="rect">
                <a:avLst/>
              </a:prstGeom>
              <a:solidFill>
                <a:srgbClr val="FFC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27"/>
              <p:cNvSpPr/>
              <p:nvPr/>
            </p:nvSpPr>
            <p:spPr>
              <a:xfrm>
                <a:off x="1275525" y="2847325"/>
                <a:ext cx="52500" cy="649800"/>
              </a:xfrm>
              <a:prstGeom prst="rect">
                <a:avLst/>
              </a:prstGeom>
              <a:solidFill>
                <a:srgbClr val="FFC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8" name="Google Shape;408;p27"/>
            <p:cNvGrpSpPr/>
            <p:nvPr/>
          </p:nvGrpSpPr>
          <p:grpSpPr>
            <a:xfrm>
              <a:off x="2510823" y="2367504"/>
              <a:ext cx="637592" cy="1129612"/>
              <a:chOff x="1013025" y="2847325"/>
              <a:chExt cx="315000" cy="649800"/>
            </a:xfrm>
          </p:grpSpPr>
          <p:sp>
            <p:nvSpPr>
              <p:cNvPr id="409" name="Google Shape;409;p27"/>
              <p:cNvSpPr/>
              <p:nvPr/>
            </p:nvSpPr>
            <p:spPr>
              <a:xfrm>
                <a:off x="1013025" y="2847325"/>
                <a:ext cx="52500" cy="649800"/>
              </a:xfrm>
              <a:prstGeom prst="rect">
                <a:avLst/>
              </a:prstGeom>
              <a:solidFill>
                <a:srgbClr val="FFC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27"/>
              <p:cNvSpPr/>
              <p:nvPr/>
            </p:nvSpPr>
            <p:spPr>
              <a:xfrm>
                <a:off x="1065525" y="2847325"/>
                <a:ext cx="52500" cy="649800"/>
              </a:xfrm>
              <a:prstGeom prst="rect">
                <a:avLst/>
              </a:prstGeom>
              <a:solidFill>
                <a:srgbClr val="FFC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27"/>
              <p:cNvSpPr/>
              <p:nvPr/>
            </p:nvSpPr>
            <p:spPr>
              <a:xfrm>
                <a:off x="1118025" y="2847325"/>
                <a:ext cx="52500" cy="649800"/>
              </a:xfrm>
              <a:prstGeom prst="rect">
                <a:avLst/>
              </a:prstGeom>
              <a:solidFill>
                <a:srgbClr val="FFC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27"/>
              <p:cNvSpPr/>
              <p:nvPr/>
            </p:nvSpPr>
            <p:spPr>
              <a:xfrm>
                <a:off x="1170525" y="2847325"/>
                <a:ext cx="52500" cy="649800"/>
              </a:xfrm>
              <a:prstGeom prst="rect">
                <a:avLst/>
              </a:prstGeom>
              <a:solidFill>
                <a:srgbClr val="FFC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27"/>
              <p:cNvSpPr/>
              <p:nvPr/>
            </p:nvSpPr>
            <p:spPr>
              <a:xfrm>
                <a:off x="1223025" y="2847325"/>
                <a:ext cx="52500" cy="649800"/>
              </a:xfrm>
              <a:prstGeom prst="rect">
                <a:avLst/>
              </a:prstGeom>
              <a:solidFill>
                <a:srgbClr val="FFC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27"/>
              <p:cNvSpPr/>
              <p:nvPr/>
            </p:nvSpPr>
            <p:spPr>
              <a:xfrm>
                <a:off x="1275525" y="2847325"/>
                <a:ext cx="52500" cy="649800"/>
              </a:xfrm>
              <a:prstGeom prst="rect">
                <a:avLst/>
              </a:prstGeom>
              <a:solidFill>
                <a:srgbClr val="FFC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415" name="Google Shape;415;p27"/>
            <p:cNvCxnSpPr/>
            <p:nvPr/>
          </p:nvCxnSpPr>
          <p:spPr>
            <a:xfrm>
              <a:off x="754625" y="3682775"/>
              <a:ext cx="363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416" name="Google Shape;416;p27"/>
            <p:cNvCxnSpPr/>
            <p:nvPr/>
          </p:nvCxnSpPr>
          <p:spPr>
            <a:xfrm rot="10800000">
              <a:off x="1219775" y="3682775"/>
              <a:ext cx="363600" cy="0"/>
            </a:xfrm>
            <a:prstGeom prst="straightConnector1">
              <a:avLst/>
            </a:prstGeom>
            <a:noFill/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417" name="Google Shape;417;p27"/>
            <p:cNvSpPr txBox="1"/>
            <p:nvPr/>
          </p:nvSpPr>
          <p:spPr>
            <a:xfrm>
              <a:off x="595125" y="3774550"/>
              <a:ext cx="11607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SCS = 30 kHz</a:t>
              </a:r>
              <a:endParaRPr sz="1200"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418" name="Google Shape;418;p27"/>
            <p:cNvSpPr txBox="1"/>
            <p:nvPr/>
          </p:nvSpPr>
          <p:spPr>
            <a:xfrm>
              <a:off x="1545125" y="1583900"/>
              <a:ext cx="11607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70 MHz for n7</a:t>
              </a:r>
              <a:endParaRPr sz="1200"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</p:grpSp>
      <p:sp>
        <p:nvSpPr>
          <p:cNvPr id="419" name="Google Shape;419;p27"/>
          <p:cNvSpPr/>
          <p:nvPr/>
        </p:nvSpPr>
        <p:spPr>
          <a:xfrm>
            <a:off x="526100" y="3714875"/>
            <a:ext cx="3349500" cy="1208400"/>
          </a:xfrm>
          <a:prstGeom prst="roundRect">
            <a:avLst>
              <a:gd name="adj" fmla="val 16667"/>
            </a:avLst>
          </a:prstGeom>
          <a:solidFill>
            <a:srgbClr val="4B286D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dirty="0">
                <a:solidFill>
                  <a:schemeClr val="lt1"/>
                </a:solidFill>
              </a:rPr>
              <a:t>A 70 MHz channel can have </a:t>
            </a:r>
            <a:r>
              <a:rPr lang="en" sz="1500" dirty="0" smtClean="0">
                <a:solidFill>
                  <a:schemeClr val="lt1"/>
                </a:solidFill>
              </a:rPr>
              <a:t>blank PRBs </a:t>
            </a:r>
            <a:r>
              <a:rPr lang="en" sz="1500" dirty="0">
                <a:solidFill>
                  <a:schemeClr val="lt1"/>
                </a:solidFill>
              </a:rPr>
              <a:t>in the missing portion of the spectrum (where other operators’ blocks are present)</a:t>
            </a:r>
            <a:endParaRPr sz="1500" dirty="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1"/>
                </a:solidFill>
              </a:rPr>
              <a:t>6</a:t>
            </a:fld>
            <a:endParaRPr>
              <a:solidFill>
                <a:schemeClr val="dk1"/>
              </a:solidFill>
            </a:endParaRPr>
          </a:p>
        </p:txBody>
      </p:sp>
      <p:sp>
        <p:nvSpPr>
          <p:cNvPr id="425" name="Google Shape;425;p28"/>
          <p:cNvSpPr txBox="1">
            <a:spLocks noGrp="1"/>
          </p:cNvSpPr>
          <p:nvPr>
            <p:ph type="title" idx="4294967295"/>
          </p:nvPr>
        </p:nvSpPr>
        <p:spPr>
          <a:xfrm>
            <a:off x="534450" y="307850"/>
            <a:ext cx="7314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 smtClean="0"/>
              <a:t>What needs to be studied?</a:t>
            </a:r>
            <a:endParaRPr dirty="0"/>
          </a:p>
        </p:txBody>
      </p:sp>
      <p:sp>
        <p:nvSpPr>
          <p:cNvPr id="426" name="Google Shape;426;p28"/>
          <p:cNvSpPr txBox="1">
            <a:spLocks noGrp="1"/>
          </p:cNvSpPr>
          <p:nvPr>
            <p:ph type="body" idx="4294967295"/>
          </p:nvPr>
        </p:nvSpPr>
        <p:spPr>
          <a:xfrm>
            <a:off x="428625" y="1121800"/>
            <a:ext cx="8286300" cy="36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 smtClean="0"/>
              <a:t>Currently, the max </a:t>
            </a:r>
            <a:r>
              <a:rPr lang="en" sz="1600" dirty="0"/>
              <a:t>FDD </a:t>
            </a:r>
            <a:r>
              <a:rPr lang="en" sz="1600" dirty="0" smtClean="0"/>
              <a:t>bandwidth </a:t>
            </a:r>
            <a:r>
              <a:rPr lang="en" sz="1600" dirty="0"/>
              <a:t>is </a:t>
            </a:r>
            <a:r>
              <a:rPr lang="en" sz="1600" dirty="0" smtClean="0"/>
              <a:t>50 </a:t>
            </a:r>
            <a:r>
              <a:rPr lang="en" sz="1600" dirty="0"/>
              <a:t>MHz in the standard; 100 MHz is needed</a:t>
            </a:r>
            <a:endParaRPr sz="16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 smtClean="0"/>
              <a:t>Backwards compatibility: </a:t>
            </a:r>
          </a:p>
          <a:p>
            <a:pPr lvl="1" indent="-330200">
              <a:spcBef>
                <a:spcPts val="0"/>
              </a:spcBef>
              <a:buSzPts val="1600"/>
              <a:buChar char="●"/>
            </a:pPr>
            <a:r>
              <a:rPr lang="en" sz="1200" dirty="0" smtClean="0"/>
              <a:t>30 </a:t>
            </a:r>
            <a:r>
              <a:rPr lang="en" sz="1200" dirty="0"/>
              <a:t>kHz subcarrier spacing may not be supported in current devices for FDD bands, and 60 kHz for TDD bands</a:t>
            </a:r>
            <a:endParaRPr sz="1200" dirty="0"/>
          </a:p>
          <a:p>
            <a:pPr lvl="1" indent="-330200">
              <a:spcBef>
                <a:spcPts val="0"/>
              </a:spcBef>
              <a:buSzPts val="1600"/>
              <a:buChar char="●"/>
            </a:pPr>
            <a:r>
              <a:rPr lang="en" sz="1200" dirty="0" smtClean="0"/>
              <a:t>Would </a:t>
            </a:r>
            <a:r>
              <a:rPr lang="en" sz="1200" dirty="0"/>
              <a:t>legacy devices co-exist in some TDM scheduled mode?</a:t>
            </a:r>
            <a:endParaRPr sz="12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 smtClean="0"/>
              <a:t>The impact on the UE Rx </a:t>
            </a:r>
            <a:r>
              <a:rPr lang="en" sz="1600" dirty="0"/>
              <a:t>chain </a:t>
            </a:r>
            <a:r>
              <a:rPr lang="en" sz="1600" dirty="0" smtClean="0"/>
              <a:t>design needs to be studied</a:t>
            </a:r>
            <a:endParaRPr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THANK YOU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81335684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slide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537</Words>
  <Application>Microsoft Office PowerPoint</Application>
  <PresentationFormat>On-screen Show (16:9)</PresentationFormat>
  <Paragraphs>46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Helvetica Neue</vt:lpstr>
      <vt:lpstr>Helvetica Neue Light</vt:lpstr>
      <vt:lpstr>Calibri</vt:lpstr>
      <vt:lpstr>Master slide</vt:lpstr>
      <vt:lpstr>Fragmented carriers in the DL   A proposal for Rel-19 study item RAN plenary #101 </vt:lpstr>
      <vt:lpstr>Problem statement</vt:lpstr>
      <vt:lpstr>Proposal for new Rel-19 items</vt:lpstr>
      <vt:lpstr>Example of fragmented blocks in FR1 mid-bands in Canada</vt:lpstr>
      <vt:lpstr>Example of fragmented blocks being treated as a single CC</vt:lpstr>
      <vt:lpstr>What needs to be studied?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TELUS and Bell Mobility proposal for a new Rel-19 study item</dc:title>
  <dc:creator>Ivo Maljevic</dc:creator>
  <cp:lastModifiedBy>Navaneeth Madan Gopal</cp:lastModifiedBy>
  <cp:revision>15</cp:revision>
  <dcterms:modified xsi:type="dcterms:W3CDTF">2023-09-11T11:57:56Z</dcterms:modified>
</cp:coreProperties>
</file>