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2"/>
  </p:sldMasterIdLst>
  <p:notesMasterIdLst>
    <p:notesMasterId r:id="rId21"/>
  </p:notesMasterIdLst>
  <p:handoutMasterIdLst>
    <p:handoutMasterId r:id="rId22"/>
  </p:handoutMasterIdLst>
  <p:sldIdLst>
    <p:sldId id="271" r:id="rId13"/>
    <p:sldId id="277" r:id="rId14"/>
    <p:sldId id="284" r:id="rId15"/>
    <p:sldId id="285" r:id="rId16"/>
    <p:sldId id="286" r:id="rId17"/>
    <p:sldId id="282" r:id="rId18"/>
    <p:sldId id="283" r:id="rId19"/>
    <p:sldId id="261" r:id="rId20"/>
  </p:sldIdLst>
  <p:sldSz cx="12192000" cy="6858000"/>
  <p:notesSz cx="6858000" cy="9144000"/>
  <p:embeddedFontLst>
    <p:embeddedFont>
      <p:font typeface="Ericsson Hilda" panose="00000500000000000000" pitchFamily="2" charset="0"/>
      <p:regular r:id="rId23"/>
      <p:bold r:id="rId24"/>
      <p:italic r:id="rId25"/>
      <p:boldItalic r:id="rId26"/>
    </p:embeddedFont>
    <p:embeddedFont>
      <p:font typeface="Ericsson Hilda Light" panose="00000400000000000000" pitchFamily="2" charset="0"/>
      <p:regular r:id="rId27"/>
      <p:italic r:id="rId28"/>
    </p:embeddedFont>
    <p:embeddedFont>
      <p:font typeface="Ericsson Technical Icons" panose="00000500000000000000" pitchFamily="2" charset="0"/>
      <p:regular r:id="rId29"/>
      <p:bold r:id="rId30"/>
      <p:italic r:id="rId31"/>
      <p:boldItalic r:id="rId32"/>
    </p:embeddedFont>
  </p:embeddedFontLst>
  <p:defaultTextStyle>
    <a:defPPr>
      <a:defRPr lang="en-US"/>
    </a:def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5" autoAdjust="0"/>
    <p:restoredTop sz="86385" autoAdjust="0"/>
  </p:normalViewPr>
  <p:slideViewPr>
    <p:cSldViewPr snapToGrid="0" snapToObjects="1" showGuides="1">
      <p:cViewPr varScale="1">
        <p:scale>
          <a:sx n="91" d="100"/>
          <a:sy n="91" d="100"/>
        </p:scale>
        <p:origin x="230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71" d="100"/>
          <a:sy n="71" d="100"/>
        </p:scale>
        <p:origin x="3077" y="4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font" Target="fonts/font4.fntdata"/><Relationship Id="rId21" Type="http://schemas.openxmlformats.org/officeDocument/2006/relationships/notesMaster" Target="notesMasters/notesMaster1.xml"/><Relationship Id="rId34" Type="http://schemas.openxmlformats.org/officeDocument/2006/relationships/viewProps" Target="viewProps.xml"/><Relationship Id="rId7" Type="http://schemas.openxmlformats.org/officeDocument/2006/relationships/customXml" Target="../customXml/item7.xml"/><Relationship Id="rId12" Type="http://schemas.openxmlformats.org/officeDocument/2006/relationships/slideMaster" Target="slideMasters/slideMaster1.xml"/><Relationship Id="rId17" Type="http://schemas.openxmlformats.org/officeDocument/2006/relationships/slide" Target="slides/slide5.xml"/><Relationship Id="rId25" Type="http://schemas.openxmlformats.org/officeDocument/2006/relationships/font" Target="fonts/font3.fntdata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font" Target="fonts/font7.fntdata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microsoft.com/office/2016/11/relationships/changesInfo" Target="changesInfos/changesInfo1.xml"/><Relationship Id="rId5" Type="http://schemas.openxmlformats.org/officeDocument/2006/relationships/customXml" Target="../customXml/item5.xml"/><Relationship Id="rId15" Type="http://schemas.openxmlformats.org/officeDocument/2006/relationships/slide" Target="slides/slide3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tableStyles" Target="tableStyles.xml"/><Relationship Id="rId10" Type="http://schemas.openxmlformats.org/officeDocument/2006/relationships/customXml" Target="../customXml/item10.xml"/><Relationship Id="rId19" Type="http://schemas.openxmlformats.org/officeDocument/2006/relationships/slide" Target="slides/slide7.xml"/><Relationship Id="rId31" Type="http://schemas.openxmlformats.org/officeDocument/2006/relationships/font" Target="fonts/font9.fntdata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" Target="slides/slide2.xml"/><Relationship Id="rId22" Type="http://schemas.openxmlformats.org/officeDocument/2006/relationships/handoutMaster" Target="handoutMasters/handout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theme" Target="theme/theme1.xml"/><Relationship Id="rId8" Type="http://schemas.openxmlformats.org/officeDocument/2006/relationships/customXml" Target="../customXml/item8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no Masini" userId="446cd9d3-d73a-4f5c-b87e-4610f52c71cf" providerId="ADAL" clId="{DD5DC501-A13D-4F07-9C63-8CD10D9C6A60}"/>
    <pc:docChg chg="undo redo custSel modSld modMainMaster">
      <pc:chgData name="Gino Masini" userId="446cd9d3-d73a-4f5c-b87e-4610f52c71cf" providerId="ADAL" clId="{DD5DC501-A13D-4F07-9C63-8CD10D9C6A60}" dt="2023-09-01T10:30:03.351" v="1942" actId="313"/>
      <pc:docMkLst>
        <pc:docMk/>
      </pc:docMkLst>
      <pc:sldChg chg="modSp mod">
        <pc:chgData name="Gino Masini" userId="446cd9d3-d73a-4f5c-b87e-4610f52c71cf" providerId="ADAL" clId="{DD5DC501-A13D-4F07-9C63-8CD10D9C6A60}" dt="2023-09-01T10:30:03.351" v="1942" actId="313"/>
        <pc:sldMkLst>
          <pc:docMk/>
          <pc:sldMk cId="2230748882" sldId="271"/>
        </pc:sldMkLst>
        <pc:spChg chg="mod">
          <ac:chgData name="Gino Masini" userId="446cd9d3-d73a-4f5c-b87e-4610f52c71cf" providerId="ADAL" clId="{DD5DC501-A13D-4F07-9C63-8CD10D9C6A60}" dt="2023-09-01T10:30:03.351" v="1942" actId="313"/>
          <ac:spMkLst>
            <pc:docMk/>
            <pc:sldMk cId="2230748882" sldId="271"/>
            <ac:spMk id="6" creationId="{327EB691-17C6-4220-AA5E-2F3518AF8CC2}"/>
          </ac:spMkLst>
        </pc:spChg>
      </pc:sldChg>
      <pc:sldChg chg="modSp mod">
        <pc:chgData name="Gino Masini" userId="446cd9d3-d73a-4f5c-b87e-4610f52c71cf" providerId="ADAL" clId="{DD5DC501-A13D-4F07-9C63-8CD10D9C6A60}" dt="2023-08-31T13:28:05.120" v="1434" actId="20577"/>
        <pc:sldMkLst>
          <pc:docMk/>
          <pc:sldMk cId="1367665903" sldId="274"/>
        </pc:sldMkLst>
        <pc:spChg chg="mod">
          <ac:chgData name="Gino Masini" userId="446cd9d3-d73a-4f5c-b87e-4610f52c71cf" providerId="ADAL" clId="{DD5DC501-A13D-4F07-9C63-8CD10D9C6A60}" dt="2023-08-31T13:28:05.120" v="1434" actId="20577"/>
          <ac:spMkLst>
            <pc:docMk/>
            <pc:sldMk cId="1367665903" sldId="274"/>
            <ac:spMk id="5" creationId="{80CFE1E9-2446-4327-A152-D121E1DA7E83}"/>
          </ac:spMkLst>
        </pc:spChg>
      </pc:sldChg>
      <pc:sldChg chg="modSp mod">
        <pc:chgData name="Gino Masini" userId="446cd9d3-d73a-4f5c-b87e-4610f52c71cf" providerId="ADAL" clId="{DD5DC501-A13D-4F07-9C63-8CD10D9C6A60}" dt="2023-08-31T13:24:32.445" v="1386" actId="20577"/>
        <pc:sldMkLst>
          <pc:docMk/>
          <pc:sldMk cId="588835358" sldId="282"/>
        </pc:sldMkLst>
        <pc:spChg chg="mod">
          <ac:chgData name="Gino Masini" userId="446cd9d3-d73a-4f5c-b87e-4610f52c71cf" providerId="ADAL" clId="{DD5DC501-A13D-4F07-9C63-8CD10D9C6A60}" dt="2023-08-31T13:24:32.445" v="1386" actId="20577"/>
          <ac:spMkLst>
            <pc:docMk/>
            <pc:sldMk cId="588835358" sldId="282"/>
            <ac:spMk id="3" creationId="{3C059019-6067-4C0F-93F5-06CB5E51952D}"/>
          </ac:spMkLst>
        </pc:spChg>
      </pc:sldChg>
      <pc:sldChg chg="modSp mod">
        <pc:chgData name="Gino Masini" userId="446cd9d3-d73a-4f5c-b87e-4610f52c71cf" providerId="ADAL" clId="{DD5DC501-A13D-4F07-9C63-8CD10D9C6A60}" dt="2023-08-31T13:28:11.023" v="1439" actId="14734"/>
        <pc:sldMkLst>
          <pc:docMk/>
          <pc:sldMk cId="3143094808" sldId="285"/>
        </pc:sldMkLst>
        <pc:graphicFrameChg chg="mod modGraphic">
          <ac:chgData name="Gino Masini" userId="446cd9d3-d73a-4f5c-b87e-4610f52c71cf" providerId="ADAL" clId="{DD5DC501-A13D-4F07-9C63-8CD10D9C6A60}" dt="2023-08-31T13:28:11.023" v="1439" actId="14734"/>
          <ac:graphicFrameMkLst>
            <pc:docMk/>
            <pc:sldMk cId="3143094808" sldId="285"/>
            <ac:graphicFrameMk id="4" creationId="{948252A0-CFC3-F7FB-C307-61AFAFBF69C7}"/>
          </ac:graphicFrameMkLst>
        </pc:graphicFrameChg>
      </pc:sldChg>
      <pc:sldChg chg="modSp mod">
        <pc:chgData name="Gino Masini" userId="446cd9d3-d73a-4f5c-b87e-4610f52c71cf" providerId="ADAL" clId="{DD5DC501-A13D-4F07-9C63-8CD10D9C6A60}" dt="2023-08-31T13:25:14.889" v="1397" actId="6549"/>
        <pc:sldMkLst>
          <pc:docMk/>
          <pc:sldMk cId="992269179" sldId="287"/>
        </pc:sldMkLst>
        <pc:spChg chg="mod">
          <ac:chgData name="Gino Masini" userId="446cd9d3-d73a-4f5c-b87e-4610f52c71cf" providerId="ADAL" clId="{DD5DC501-A13D-4F07-9C63-8CD10D9C6A60}" dt="2023-08-31T13:25:14.889" v="1397" actId="6549"/>
          <ac:spMkLst>
            <pc:docMk/>
            <pc:sldMk cId="992269179" sldId="287"/>
            <ac:spMk id="3" creationId="{5DD03D80-F3B7-4862-AE3A-3564BFA0021E}"/>
          </ac:spMkLst>
        </pc:spChg>
      </pc:sldChg>
      <pc:sldChg chg="modSp mod">
        <pc:chgData name="Gino Masini" userId="446cd9d3-d73a-4f5c-b87e-4610f52c71cf" providerId="ADAL" clId="{DD5DC501-A13D-4F07-9C63-8CD10D9C6A60}" dt="2023-08-31T13:13:59.958" v="1359" actId="20577"/>
        <pc:sldMkLst>
          <pc:docMk/>
          <pc:sldMk cId="37454071" sldId="288"/>
        </pc:sldMkLst>
        <pc:spChg chg="mod">
          <ac:chgData name="Gino Masini" userId="446cd9d3-d73a-4f5c-b87e-4610f52c71cf" providerId="ADAL" clId="{DD5DC501-A13D-4F07-9C63-8CD10D9C6A60}" dt="2023-08-31T13:13:59.958" v="1359" actId="20577"/>
          <ac:spMkLst>
            <pc:docMk/>
            <pc:sldMk cId="37454071" sldId="288"/>
            <ac:spMk id="3" creationId="{76965EE9-064B-4D09-AFFF-0020AADFFFB2}"/>
          </ac:spMkLst>
        </pc:spChg>
      </pc:sldChg>
      <pc:sldMasterChg chg="modSldLayout">
        <pc:chgData name="Gino Masini" userId="446cd9d3-d73a-4f5c-b87e-4610f52c71cf" providerId="ADAL" clId="{DD5DC501-A13D-4F07-9C63-8CD10D9C6A60}" dt="2023-09-01T10:29:11.320" v="1895" actId="20577"/>
        <pc:sldMasterMkLst>
          <pc:docMk/>
          <pc:sldMasterMk cId="2523064765" sldId="2147483660"/>
        </pc:sldMasterMkLst>
        <pc:sldLayoutChg chg="modSp mod">
          <pc:chgData name="Gino Masini" userId="446cd9d3-d73a-4f5c-b87e-4610f52c71cf" providerId="ADAL" clId="{DD5DC501-A13D-4F07-9C63-8CD10D9C6A60}" dt="2023-09-01T10:29:11.131" v="1751" actId="20577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Gino Masini" userId="446cd9d3-d73a-4f5c-b87e-4610f52c71cf" providerId="ADAL" clId="{DD5DC501-A13D-4F07-9C63-8CD10D9C6A60}" dt="2023-09-01T10:29:11.131" v="1751" actId="20577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136" v="1755" actId="20577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Gino Masini" userId="446cd9d3-d73a-4f5c-b87e-4610f52c71cf" providerId="ADAL" clId="{DD5DC501-A13D-4F07-9C63-8CD10D9C6A60}" dt="2023-09-01T10:29:11.136" v="1755" actId="20577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141" v="1759" actId="2057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Gino Masini" userId="446cd9d3-d73a-4f5c-b87e-4610f52c71cf" providerId="ADAL" clId="{DD5DC501-A13D-4F07-9C63-8CD10D9C6A60}" dt="2023-09-01T10:29:11.141" v="1759" actId="2057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146" v="1763" actId="20577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Gino Masini" userId="446cd9d3-d73a-4f5c-b87e-4610f52c71cf" providerId="ADAL" clId="{DD5DC501-A13D-4F07-9C63-8CD10D9C6A60}" dt="2023-09-01T10:29:11.146" v="1763" actId="20577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152" v="1767" actId="20577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Gino Masini" userId="446cd9d3-d73a-4f5c-b87e-4610f52c71cf" providerId="ADAL" clId="{DD5DC501-A13D-4F07-9C63-8CD10D9C6A60}" dt="2023-09-01T10:29:11.152" v="1767" actId="20577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157" v="1771" actId="20577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Gino Masini" userId="446cd9d3-d73a-4f5c-b87e-4610f52c71cf" providerId="ADAL" clId="{DD5DC501-A13D-4F07-9C63-8CD10D9C6A60}" dt="2023-09-01T10:29:11.157" v="1771" actId="20577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162" v="1775" actId="20577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Gino Masini" userId="446cd9d3-d73a-4f5c-b87e-4610f52c71cf" providerId="ADAL" clId="{DD5DC501-A13D-4F07-9C63-8CD10D9C6A60}" dt="2023-09-01T10:29:11.162" v="1775" actId="20577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168" v="1779" actId="20577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Gino Masini" userId="446cd9d3-d73a-4f5c-b87e-4610f52c71cf" providerId="ADAL" clId="{DD5DC501-A13D-4F07-9C63-8CD10D9C6A60}" dt="2023-09-01T10:29:11.168" v="1779" actId="20577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174" v="1783" actId="20577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Gino Masini" userId="446cd9d3-d73a-4f5c-b87e-4610f52c71cf" providerId="ADAL" clId="{DD5DC501-A13D-4F07-9C63-8CD10D9C6A60}" dt="2023-09-01T10:29:11.174" v="1783" actId="20577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186" v="1791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Gino Masini" userId="446cd9d3-d73a-4f5c-b87e-4610f52c71cf" providerId="ADAL" clId="{DD5DC501-A13D-4F07-9C63-8CD10D9C6A60}" dt="2023-09-01T10:29:11.186" v="1791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255" v="1847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Gino Masini" userId="446cd9d3-d73a-4f5c-b87e-4610f52c71cf" providerId="ADAL" clId="{DD5DC501-A13D-4F07-9C63-8CD10D9C6A60}" dt="2023-09-01T10:29:11.255" v="1847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259" v="1851" actId="20577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Gino Masini" userId="446cd9d3-d73a-4f5c-b87e-4610f52c71cf" providerId="ADAL" clId="{DD5DC501-A13D-4F07-9C63-8CD10D9C6A60}" dt="2023-09-01T10:29:11.259" v="1851" actId="20577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291" v="1875" actId="2057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Gino Masini" userId="446cd9d3-d73a-4f5c-b87e-4610f52c71cf" providerId="ADAL" clId="{DD5DC501-A13D-4F07-9C63-8CD10D9C6A60}" dt="2023-09-01T10:29:11.291" v="1875" actId="2057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297" v="1879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Gino Masini" userId="446cd9d3-d73a-4f5c-b87e-4610f52c71cf" providerId="ADAL" clId="{DD5DC501-A13D-4F07-9C63-8CD10D9C6A60}" dt="2023-09-01T10:29:11.297" v="1879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303" v="1883" actId="20577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Gino Masini" userId="446cd9d3-d73a-4f5c-b87e-4610f52c71cf" providerId="ADAL" clId="{DD5DC501-A13D-4F07-9C63-8CD10D9C6A60}" dt="2023-09-01T10:29:11.303" v="1883" actId="20577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309" v="1887" actId="20577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Gino Masini" userId="446cd9d3-d73a-4f5c-b87e-4610f52c71cf" providerId="ADAL" clId="{DD5DC501-A13D-4F07-9C63-8CD10D9C6A60}" dt="2023-09-01T10:29:11.309" v="1887" actId="20577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320" v="1895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Gino Masini" userId="446cd9d3-d73a-4f5c-b87e-4610f52c71cf" providerId="ADAL" clId="{DD5DC501-A13D-4F07-9C63-8CD10D9C6A60}" dt="2023-09-01T10:29:11.320" v="1895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236" v="1831" actId="20577"/>
          <pc:sldLayoutMkLst>
            <pc:docMk/>
            <pc:sldMasterMk cId="2523064765" sldId="2147483660"/>
            <pc:sldLayoutMk cId="4114665" sldId="2147483682"/>
          </pc:sldLayoutMkLst>
          <pc:spChg chg="mod">
            <ac:chgData name="Gino Masini" userId="446cd9d3-d73a-4f5c-b87e-4610f52c71cf" providerId="ADAL" clId="{DD5DC501-A13D-4F07-9C63-8CD10D9C6A60}" dt="2023-09-01T10:29:11.236" v="1831" actId="20577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240" v="1835" actId="205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Gino Masini" userId="446cd9d3-d73a-4f5c-b87e-4610f52c71cf" providerId="ADAL" clId="{DD5DC501-A13D-4F07-9C63-8CD10D9C6A60}" dt="2023-09-01T10:29:11.240" v="1835" actId="205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245" v="1839" actId="20577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Gino Masini" userId="446cd9d3-d73a-4f5c-b87e-4610f52c71cf" providerId="ADAL" clId="{DD5DC501-A13D-4F07-9C63-8CD10D9C6A60}" dt="2023-09-01T10:29:11.245" v="1839" actId="20577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250" v="1843" actId="20577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Gino Masini" userId="446cd9d3-d73a-4f5c-b87e-4610f52c71cf" providerId="ADAL" clId="{DD5DC501-A13D-4F07-9C63-8CD10D9C6A60}" dt="2023-09-01T10:29:11.250" v="1843" actId="20577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265" v="1855" actId="20577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Gino Masini" userId="446cd9d3-d73a-4f5c-b87e-4610f52c71cf" providerId="ADAL" clId="{DD5DC501-A13D-4F07-9C63-8CD10D9C6A60}" dt="2023-09-01T10:29:11.265" v="1855" actId="20577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270" v="1859" actId="20577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Gino Masini" userId="446cd9d3-d73a-4f5c-b87e-4610f52c71cf" providerId="ADAL" clId="{DD5DC501-A13D-4F07-9C63-8CD10D9C6A60}" dt="2023-09-01T10:29:11.270" v="1859" actId="20577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274" v="1863" actId="20577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Gino Masini" userId="446cd9d3-d73a-4f5c-b87e-4610f52c71cf" providerId="ADAL" clId="{DD5DC501-A13D-4F07-9C63-8CD10D9C6A60}" dt="2023-09-01T10:29:11.274" v="1863" actId="20577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280" v="1867" actId="20577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Gino Masini" userId="446cd9d3-d73a-4f5c-b87e-4610f52c71cf" providerId="ADAL" clId="{DD5DC501-A13D-4F07-9C63-8CD10D9C6A60}" dt="2023-09-01T10:29:11.280" v="1867" actId="20577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314" v="1891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Gino Masini" userId="446cd9d3-d73a-4f5c-b87e-4610f52c71cf" providerId="ADAL" clId="{DD5DC501-A13D-4F07-9C63-8CD10D9C6A60}" dt="2023-09-01T10:29:11.314" v="1891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181" v="1787" actId="20577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Gino Masini" userId="446cd9d3-d73a-4f5c-b87e-4610f52c71cf" providerId="ADAL" clId="{DD5DC501-A13D-4F07-9C63-8CD10D9C6A60}" dt="2023-09-01T10:29:11.181" v="1787" actId="20577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124" v="1747" actId="20577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Gino Masini" userId="446cd9d3-d73a-4f5c-b87e-4610f52c71cf" providerId="ADAL" clId="{DD5DC501-A13D-4F07-9C63-8CD10D9C6A60}" dt="2023-09-01T10:29:11.124" v="1747" actId="20577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230" v="1827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Gino Masini" userId="446cd9d3-d73a-4f5c-b87e-4610f52c71cf" providerId="ADAL" clId="{DD5DC501-A13D-4F07-9C63-8CD10D9C6A60}" dt="2023-09-01T10:29:11.230" v="1827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286" v="1871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Gino Masini" userId="446cd9d3-d73a-4f5c-b87e-4610f52c71cf" providerId="ADAL" clId="{DD5DC501-A13D-4F07-9C63-8CD10D9C6A60}" dt="2023-09-01T10:29:11.286" v="1871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190" v="1795" actId="20577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Gino Masini" userId="446cd9d3-d73a-4f5c-b87e-4610f52c71cf" providerId="ADAL" clId="{DD5DC501-A13D-4F07-9C63-8CD10D9C6A60}" dt="2023-09-01T10:29:11.190" v="1795" actId="20577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196" v="1799" actId="2057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Gino Masini" userId="446cd9d3-d73a-4f5c-b87e-4610f52c71cf" providerId="ADAL" clId="{DD5DC501-A13D-4F07-9C63-8CD10D9C6A60}" dt="2023-09-01T10:29:11.196" v="1799" actId="2057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202" v="1803" actId="20577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Gino Masini" userId="446cd9d3-d73a-4f5c-b87e-4610f52c71cf" providerId="ADAL" clId="{DD5DC501-A13D-4F07-9C63-8CD10D9C6A60}" dt="2023-09-01T10:29:11.202" v="1803" actId="20577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207" v="1807" actId="20577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Gino Masini" userId="446cd9d3-d73a-4f5c-b87e-4610f52c71cf" providerId="ADAL" clId="{DD5DC501-A13D-4F07-9C63-8CD10D9C6A60}" dt="2023-09-01T10:29:11.207" v="1807" actId="20577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211" v="1811" actId="20577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Gino Masini" userId="446cd9d3-d73a-4f5c-b87e-4610f52c71cf" providerId="ADAL" clId="{DD5DC501-A13D-4F07-9C63-8CD10D9C6A60}" dt="2023-09-01T10:29:11.211" v="1811" actId="20577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216" v="1815" actId="20577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Gino Masini" userId="446cd9d3-d73a-4f5c-b87e-4610f52c71cf" providerId="ADAL" clId="{DD5DC501-A13D-4F07-9C63-8CD10D9C6A60}" dt="2023-09-01T10:29:11.216" v="1815" actId="20577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221" v="1819" actId="20577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Gino Masini" userId="446cd9d3-d73a-4f5c-b87e-4610f52c71cf" providerId="ADAL" clId="{DD5DC501-A13D-4F07-9C63-8CD10D9C6A60}" dt="2023-09-01T10:29:11.221" v="1819" actId="20577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227" v="1823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Gino Masini" userId="446cd9d3-d73a-4f5c-b87e-4610f52c71cf" providerId="ADAL" clId="{DD5DC501-A13D-4F07-9C63-8CD10D9C6A60}" dt="2023-09-01T10:29:11.227" v="1823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Gino Masini" userId="446cd9d3-d73a-4f5c-b87e-4610f52c71cf" providerId="ADAL" clId="{38A275E0-DB16-41FD-A393-9C4F6F02B11D}"/>
    <pc:docChg chg="custSel modSld modMainMaster">
      <pc:chgData name="Gino Masini" userId="446cd9d3-d73a-4f5c-b87e-4610f52c71cf" providerId="ADAL" clId="{38A275E0-DB16-41FD-A393-9C4F6F02B11D}" dt="2023-09-11T18:40:32.721" v="573" actId="20577"/>
      <pc:docMkLst>
        <pc:docMk/>
      </pc:docMkLst>
      <pc:sldChg chg="modSp mod">
        <pc:chgData name="Gino Masini" userId="446cd9d3-d73a-4f5c-b87e-4610f52c71cf" providerId="ADAL" clId="{38A275E0-DB16-41FD-A393-9C4F6F02B11D}" dt="2023-09-11T18:40:01.837" v="539" actId="20577"/>
        <pc:sldMkLst>
          <pc:docMk/>
          <pc:sldMk cId="2230748882" sldId="271"/>
        </pc:sldMkLst>
        <pc:spChg chg="mod">
          <ac:chgData name="Gino Masini" userId="446cd9d3-d73a-4f5c-b87e-4610f52c71cf" providerId="ADAL" clId="{38A275E0-DB16-41FD-A393-9C4F6F02B11D}" dt="2023-09-11T18:40:01.837" v="539" actId="20577"/>
          <ac:spMkLst>
            <pc:docMk/>
            <pc:sldMk cId="2230748882" sldId="271"/>
            <ac:spMk id="3" creationId="{17D5CE7D-CCF0-44B0-843A-8D46859C44EE}"/>
          </ac:spMkLst>
        </pc:spChg>
        <pc:spChg chg="mod">
          <ac:chgData name="Gino Masini" userId="446cd9d3-d73a-4f5c-b87e-4610f52c71cf" providerId="ADAL" clId="{38A275E0-DB16-41FD-A393-9C4F6F02B11D}" dt="2023-09-11T18:39:41.546" v="534" actId="6549"/>
          <ac:spMkLst>
            <pc:docMk/>
            <pc:sldMk cId="2230748882" sldId="271"/>
            <ac:spMk id="5" creationId="{0D8DE8B4-7BAB-4C18-A0E5-01D3A11D374F}"/>
          </ac:spMkLst>
        </pc:spChg>
      </pc:sldChg>
      <pc:sldChg chg="modSp mod">
        <pc:chgData name="Gino Masini" userId="446cd9d3-d73a-4f5c-b87e-4610f52c71cf" providerId="ADAL" clId="{38A275E0-DB16-41FD-A393-9C4F6F02B11D}" dt="2023-09-11T18:40:32.721" v="573" actId="20577"/>
        <pc:sldMkLst>
          <pc:docMk/>
          <pc:sldMk cId="950509729" sldId="277"/>
        </pc:sldMkLst>
        <pc:spChg chg="mod">
          <ac:chgData name="Gino Masini" userId="446cd9d3-d73a-4f5c-b87e-4610f52c71cf" providerId="ADAL" clId="{38A275E0-DB16-41FD-A393-9C4F6F02B11D}" dt="2023-09-11T18:40:32.721" v="573" actId="20577"/>
          <ac:spMkLst>
            <pc:docMk/>
            <pc:sldMk cId="950509729" sldId="277"/>
            <ac:spMk id="3" creationId="{E484668E-0816-4414-8A0B-720EEBAFDEC9}"/>
          </ac:spMkLst>
        </pc:spChg>
      </pc:sldChg>
      <pc:sldChg chg="modSp mod">
        <pc:chgData name="Gino Masini" userId="446cd9d3-d73a-4f5c-b87e-4610f52c71cf" providerId="ADAL" clId="{38A275E0-DB16-41FD-A393-9C4F6F02B11D}" dt="2023-09-11T18:32:33.033" v="374" actId="20577"/>
        <pc:sldMkLst>
          <pc:docMk/>
          <pc:sldMk cId="3302700629" sldId="285"/>
        </pc:sldMkLst>
        <pc:spChg chg="mod">
          <ac:chgData name="Gino Masini" userId="446cd9d3-d73a-4f5c-b87e-4610f52c71cf" providerId="ADAL" clId="{38A275E0-DB16-41FD-A393-9C4F6F02B11D}" dt="2023-09-11T18:32:33.033" v="374" actId="20577"/>
          <ac:spMkLst>
            <pc:docMk/>
            <pc:sldMk cId="3302700629" sldId="285"/>
            <ac:spMk id="3" creationId="{32B050F4-F863-4138-607A-365720E178C7}"/>
          </ac:spMkLst>
        </pc:spChg>
      </pc:sldChg>
      <pc:sldMasterChg chg="modSldLayout">
        <pc:chgData name="Gino Masini" userId="446cd9d3-d73a-4f5c-b87e-4610f52c71cf" providerId="ADAL" clId="{38A275E0-DB16-41FD-A393-9C4F6F02B11D}" dt="2023-09-11T18:39:32.726" v="526" actId="20577"/>
        <pc:sldMasterMkLst>
          <pc:docMk/>
          <pc:sldMasterMk cId="2523064765" sldId="2147483660"/>
        </pc:sldMasterMkLst>
        <pc:sldLayoutChg chg="modSp mod">
          <pc:chgData name="Gino Masini" userId="446cd9d3-d73a-4f5c-b87e-4610f52c71cf" providerId="ADAL" clId="{38A275E0-DB16-41FD-A393-9C4F6F02B11D}" dt="2023-09-11T18:39:32.549" v="382" actId="20577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Gino Masini" userId="446cd9d3-d73a-4f5c-b87e-4610f52c71cf" providerId="ADAL" clId="{38A275E0-DB16-41FD-A393-9C4F6F02B11D}" dt="2023-09-11T18:39:32.549" v="382" actId="20577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Gino Masini" userId="446cd9d3-d73a-4f5c-b87e-4610f52c71cf" providerId="ADAL" clId="{38A275E0-DB16-41FD-A393-9C4F6F02B11D}" dt="2023-09-11T18:39:32.549" v="386" actId="20577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Gino Masini" userId="446cd9d3-d73a-4f5c-b87e-4610f52c71cf" providerId="ADAL" clId="{38A275E0-DB16-41FD-A393-9C4F6F02B11D}" dt="2023-09-11T18:39:32.549" v="386" actId="20577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Gino Masini" userId="446cd9d3-d73a-4f5c-b87e-4610f52c71cf" providerId="ADAL" clId="{38A275E0-DB16-41FD-A393-9C4F6F02B11D}" dt="2023-09-11T18:39:32.566" v="390" actId="2057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Gino Masini" userId="446cd9d3-d73a-4f5c-b87e-4610f52c71cf" providerId="ADAL" clId="{38A275E0-DB16-41FD-A393-9C4F6F02B11D}" dt="2023-09-11T18:39:32.566" v="390" actId="2057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Gino Masini" userId="446cd9d3-d73a-4f5c-b87e-4610f52c71cf" providerId="ADAL" clId="{38A275E0-DB16-41FD-A393-9C4F6F02B11D}" dt="2023-09-11T18:39:32.566" v="394" actId="20577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Gino Masini" userId="446cd9d3-d73a-4f5c-b87e-4610f52c71cf" providerId="ADAL" clId="{38A275E0-DB16-41FD-A393-9C4F6F02B11D}" dt="2023-09-11T18:39:32.566" v="394" actId="20577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Gino Masini" userId="446cd9d3-d73a-4f5c-b87e-4610f52c71cf" providerId="ADAL" clId="{38A275E0-DB16-41FD-A393-9C4F6F02B11D}" dt="2023-09-11T18:39:32.566" v="398" actId="20577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Gino Masini" userId="446cd9d3-d73a-4f5c-b87e-4610f52c71cf" providerId="ADAL" clId="{38A275E0-DB16-41FD-A393-9C4F6F02B11D}" dt="2023-09-11T18:39:32.566" v="398" actId="20577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Gino Masini" userId="446cd9d3-d73a-4f5c-b87e-4610f52c71cf" providerId="ADAL" clId="{38A275E0-DB16-41FD-A393-9C4F6F02B11D}" dt="2023-09-11T18:39:32.566" v="402" actId="20577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Gino Masini" userId="446cd9d3-d73a-4f5c-b87e-4610f52c71cf" providerId="ADAL" clId="{38A275E0-DB16-41FD-A393-9C4F6F02B11D}" dt="2023-09-11T18:39:32.566" v="402" actId="20577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Gino Masini" userId="446cd9d3-d73a-4f5c-b87e-4610f52c71cf" providerId="ADAL" clId="{38A275E0-DB16-41FD-A393-9C4F6F02B11D}" dt="2023-09-11T18:39:32.582" v="406" actId="20577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Gino Masini" userId="446cd9d3-d73a-4f5c-b87e-4610f52c71cf" providerId="ADAL" clId="{38A275E0-DB16-41FD-A393-9C4F6F02B11D}" dt="2023-09-11T18:39:32.582" v="406" actId="20577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Gino Masini" userId="446cd9d3-d73a-4f5c-b87e-4610f52c71cf" providerId="ADAL" clId="{38A275E0-DB16-41FD-A393-9C4F6F02B11D}" dt="2023-09-11T18:39:32.582" v="410" actId="20577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Gino Masini" userId="446cd9d3-d73a-4f5c-b87e-4610f52c71cf" providerId="ADAL" clId="{38A275E0-DB16-41FD-A393-9C4F6F02B11D}" dt="2023-09-11T18:39:32.582" v="410" actId="20577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Gino Masini" userId="446cd9d3-d73a-4f5c-b87e-4610f52c71cf" providerId="ADAL" clId="{38A275E0-DB16-41FD-A393-9C4F6F02B11D}" dt="2023-09-11T18:39:32.582" v="414" actId="20577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Gino Masini" userId="446cd9d3-d73a-4f5c-b87e-4610f52c71cf" providerId="ADAL" clId="{38A275E0-DB16-41FD-A393-9C4F6F02B11D}" dt="2023-09-11T18:39:32.582" v="414" actId="20577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Gino Masini" userId="446cd9d3-d73a-4f5c-b87e-4610f52c71cf" providerId="ADAL" clId="{38A275E0-DB16-41FD-A393-9C4F6F02B11D}" dt="2023-09-11T18:39:32.598" v="422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Gino Masini" userId="446cd9d3-d73a-4f5c-b87e-4610f52c71cf" providerId="ADAL" clId="{38A275E0-DB16-41FD-A393-9C4F6F02B11D}" dt="2023-09-11T18:39:32.598" v="422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Gino Masini" userId="446cd9d3-d73a-4f5c-b87e-4610f52c71cf" providerId="ADAL" clId="{38A275E0-DB16-41FD-A393-9C4F6F02B11D}" dt="2023-09-11T18:39:32.645" v="478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Gino Masini" userId="446cd9d3-d73a-4f5c-b87e-4610f52c71cf" providerId="ADAL" clId="{38A275E0-DB16-41FD-A393-9C4F6F02B11D}" dt="2023-09-11T18:39:32.645" v="478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Gino Masini" userId="446cd9d3-d73a-4f5c-b87e-4610f52c71cf" providerId="ADAL" clId="{38A275E0-DB16-41FD-A393-9C4F6F02B11D}" dt="2023-09-11T18:39:32.666" v="482" actId="20577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Gino Masini" userId="446cd9d3-d73a-4f5c-b87e-4610f52c71cf" providerId="ADAL" clId="{38A275E0-DB16-41FD-A393-9C4F6F02B11D}" dt="2023-09-11T18:39:32.666" v="482" actId="20577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Gino Masini" userId="446cd9d3-d73a-4f5c-b87e-4610f52c71cf" providerId="ADAL" clId="{38A275E0-DB16-41FD-A393-9C4F6F02B11D}" dt="2023-09-11T18:39:32.691" v="506" actId="2057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Gino Masini" userId="446cd9d3-d73a-4f5c-b87e-4610f52c71cf" providerId="ADAL" clId="{38A275E0-DB16-41FD-A393-9C4F6F02B11D}" dt="2023-09-11T18:39:32.691" v="506" actId="2057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Gino Masini" userId="446cd9d3-d73a-4f5c-b87e-4610f52c71cf" providerId="ADAL" clId="{38A275E0-DB16-41FD-A393-9C4F6F02B11D}" dt="2023-09-11T18:39:32.691" v="510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Gino Masini" userId="446cd9d3-d73a-4f5c-b87e-4610f52c71cf" providerId="ADAL" clId="{38A275E0-DB16-41FD-A393-9C4F6F02B11D}" dt="2023-09-11T18:39:32.691" v="510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Gino Masini" userId="446cd9d3-d73a-4f5c-b87e-4610f52c71cf" providerId="ADAL" clId="{38A275E0-DB16-41FD-A393-9C4F6F02B11D}" dt="2023-09-11T18:39:32.708" v="514" actId="20577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Gino Masini" userId="446cd9d3-d73a-4f5c-b87e-4610f52c71cf" providerId="ADAL" clId="{38A275E0-DB16-41FD-A393-9C4F6F02B11D}" dt="2023-09-11T18:39:32.708" v="514" actId="20577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Gino Masini" userId="446cd9d3-d73a-4f5c-b87e-4610f52c71cf" providerId="ADAL" clId="{38A275E0-DB16-41FD-A393-9C4F6F02B11D}" dt="2023-09-11T18:39:32.708" v="518" actId="20577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Gino Masini" userId="446cd9d3-d73a-4f5c-b87e-4610f52c71cf" providerId="ADAL" clId="{38A275E0-DB16-41FD-A393-9C4F6F02B11D}" dt="2023-09-11T18:39:32.708" v="518" actId="20577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Gino Masini" userId="446cd9d3-d73a-4f5c-b87e-4610f52c71cf" providerId="ADAL" clId="{38A275E0-DB16-41FD-A393-9C4F6F02B11D}" dt="2023-09-11T18:39:32.726" v="526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Gino Masini" userId="446cd9d3-d73a-4f5c-b87e-4610f52c71cf" providerId="ADAL" clId="{38A275E0-DB16-41FD-A393-9C4F6F02B11D}" dt="2023-09-11T18:39:32.726" v="526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Gino Masini" userId="446cd9d3-d73a-4f5c-b87e-4610f52c71cf" providerId="ADAL" clId="{38A275E0-DB16-41FD-A393-9C4F6F02B11D}" dt="2023-09-11T18:39:32.630" v="462" actId="20577"/>
          <pc:sldLayoutMkLst>
            <pc:docMk/>
            <pc:sldMasterMk cId="2523064765" sldId="2147483660"/>
            <pc:sldLayoutMk cId="4114665" sldId="2147483682"/>
          </pc:sldLayoutMkLst>
          <pc:spChg chg="mod">
            <ac:chgData name="Gino Masini" userId="446cd9d3-d73a-4f5c-b87e-4610f52c71cf" providerId="ADAL" clId="{38A275E0-DB16-41FD-A393-9C4F6F02B11D}" dt="2023-09-11T18:39:32.630" v="462" actId="20577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Gino Masini" userId="446cd9d3-d73a-4f5c-b87e-4610f52c71cf" providerId="ADAL" clId="{38A275E0-DB16-41FD-A393-9C4F6F02B11D}" dt="2023-09-11T18:39:32.645" v="466" actId="205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Gino Masini" userId="446cd9d3-d73a-4f5c-b87e-4610f52c71cf" providerId="ADAL" clId="{38A275E0-DB16-41FD-A393-9C4F6F02B11D}" dt="2023-09-11T18:39:32.645" v="466" actId="205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Gino Masini" userId="446cd9d3-d73a-4f5c-b87e-4610f52c71cf" providerId="ADAL" clId="{38A275E0-DB16-41FD-A393-9C4F6F02B11D}" dt="2023-09-11T18:39:32.645" v="470" actId="20577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Gino Masini" userId="446cd9d3-d73a-4f5c-b87e-4610f52c71cf" providerId="ADAL" clId="{38A275E0-DB16-41FD-A393-9C4F6F02B11D}" dt="2023-09-11T18:39:32.645" v="470" actId="20577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Gino Masini" userId="446cd9d3-d73a-4f5c-b87e-4610f52c71cf" providerId="ADAL" clId="{38A275E0-DB16-41FD-A393-9C4F6F02B11D}" dt="2023-09-11T18:39:32.645" v="474" actId="20577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Gino Masini" userId="446cd9d3-d73a-4f5c-b87e-4610f52c71cf" providerId="ADAL" clId="{38A275E0-DB16-41FD-A393-9C4F6F02B11D}" dt="2023-09-11T18:39:32.645" v="474" actId="20577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Gino Masini" userId="446cd9d3-d73a-4f5c-b87e-4610f52c71cf" providerId="ADAL" clId="{38A275E0-DB16-41FD-A393-9C4F6F02B11D}" dt="2023-09-11T18:39:32.666" v="486" actId="20577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Gino Masini" userId="446cd9d3-d73a-4f5c-b87e-4610f52c71cf" providerId="ADAL" clId="{38A275E0-DB16-41FD-A393-9C4F6F02B11D}" dt="2023-09-11T18:39:32.666" v="486" actId="20577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Gino Masini" userId="446cd9d3-d73a-4f5c-b87e-4610f52c71cf" providerId="ADAL" clId="{38A275E0-DB16-41FD-A393-9C4F6F02B11D}" dt="2023-09-11T18:39:32.677" v="490" actId="20577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Gino Masini" userId="446cd9d3-d73a-4f5c-b87e-4610f52c71cf" providerId="ADAL" clId="{38A275E0-DB16-41FD-A393-9C4F6F02B11D}" dt="2023-09-11T18:39:32.677" v="490" actId="20577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Gino Masini" userId="446cd9d3-d73a-4f5c-b87e-4610f52c71cf" providerId="ADAL" clId="{38A275E0-DB16-41FD-A393-9C4F6F02B11D}" dt="2023-09-11T18:39:32.680" v="494" actId="20577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Gino Masini" userId="446cd9d3-d73a-4f5c-b87e-4610f52c71cf" providerId="ADAL" clId="{38A275E0-DB16-41FD-A393-9C4F6F02B11D}" dt="2023-09-11T18:39:32.680" v="494" actId="20577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Gino Masini" userId="446cd9d3-d73a-4f5c-b87e-4610f52c71cf" providerId="ADAL" clId="{38A275E0-DB16-41FD-A393-9C4F6F02B11D}" dt="2023-09-11T18:39:32.688" v="498" actId="20577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Gino Masini" userId="446cd9d3-d73a-4f5c-b87e-4610f52c71cf" providerId="ADAL" clId="{38A275E0-DB16-41FD-A393-9C4F6F02B11D}" dt="2023-09-11T18:39:32.688" v="498" actId="20577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Gino Masini" userId="446cd9d3-d73a-4f5c-b87e-4610f52c71cf" providerId="ADAL" clId="{38A275E0-DB16-41FD-A393-9C4F6F02B11D}" dt="2023-09-11T18:39:32.723" v="522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Gino Masini" userId="446cd9d3-d73a-4f5c-b87e-4610f52c71cf" providerId="ADAL" clId="{38A275E0-DB16-41FD-A393-9C4F6F02B11D}" dt="2023-09-11T18:39:32.723" v="522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Gino Masini" userId="446cd9d3-d73a-4f5c-b87e-4610f52c71cf" providerId="ADAL" clId="{38A275E0-DB16-41FD-A393-9C4F6F02B11D}" dt="2023-09-11T18:39:32.598" v="418" actId="20577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Gino Masini" userId="446cd9d3-d73a-4f5c-b87e-4610f52c71cf" providerId="ADAL" clId="{38A275E0-DB16-41FD-A393-9C4F6F02B11D}" dt="2023-09-11T18:39:32.598" v="418" actId="20577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Gino Masini" userId="446cd9d3-d73a-4f5c-b87e-4610f52c71cf" providerId="ADAL" clId="{38A275E0-DB16-41FD-A393-9C4F6F02B11D}" dt="2023-09-11T18:39:32.549" v="378" actId="20577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Gino Masini" userId="446cd9d3-d73a-4f5c-b87e-4610f52c71cf" providerId="ADAL" clId="{38A275E0-DB16-41FD-A393-9C4F6F02B11D}" dt="2023-09-11T18:39:32.549" v="378" actId="20577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Gino Masini" userId="446cd9d3-d73a-4f5c-b87e-4610f52c71cf" providerId="ADAL" clId="{38A275E0-DB16-41FD-A393-9C4F6F02B11D}" dt="2023-09-11T18:39:32.630" v="458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Gino Masini" userId="446cd9d3-d73a-4f5c-b87e-4610f52c71cf" providerId="ADAL" clId="{38A275E0-DB16-41FD-A393-9C4F6F02B11D}" dt="2023-09-11T18:39:32.630" v="458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Gino Masini" userId="446cd9d3-d73a-4f5c-b87e-4610f52c71cf" providerId="ADAL" clId="{38A275E0-DB16-41FD-A393-9C4F6F02B11D}" dt="2023-09-11T18:39:32.691" v="502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Gino Masini" userId="446cd9d3-d73a-4f5c-b87e-4610f52c71cf" providerId="ADAL" clId="{38A275E0-DB16-41FD-A393-9C4F6F02B11D}" dt="2023-09-11T18:39:32.691" v="502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Gino Masini" userId="446cd9d3-d73a-4f5c-b87e-4610f52c71cf" providerId="ADAL" clId="{38A275E0-DB16-41FD-A393-9C4F6F02B11D}" dt="2023-09-11T18:39:32.598" v="426" actId="20577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Gino Masini" userId="446cd9d3-d73a-4f5c-b87e-4610f52c71cf" providerId="ADAL" clId="{38A275E0-DB16-41FD-A393-9C4F6F02B11D}" dt="2023-09-11T18:39:32.598" v="426" actId="20577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Gino Masini" userId="446cd9d3-d73a-4f5c-b87e-4610f52c71cf" providerId="ADAL" clId="{38A275E0-DB16-41FD-A393-9C4F6F02B11D}" dt="2023-09-11T18:39:32.598" v="430" actId="2057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Gino Masini" userId="446cd9d3-d73a-4f5c-b87e-4610f52c71cf" providerId="ADAL" clId="{38A275E0-DB16-41FD-A393-9C4F6F02B11D}" dt="2023-09-11T18:39:32.598" v="430" actId="2057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Gino Masini" userId="446cd9d3-d73a-4f5c-b87e-4610f52c71cf" providerId="ADAL" clId="{38A275E0-DB16-41FD-A393-9C4F6F02B11D}" dt="2023-09-11T18:39:32.614" v="434" actId="20577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Gino Masini" userId="446cd9d3-d73a-4f5c-b87e-4610f52c71cf" providerId="ADAL" clId="{38A275E0-DB16-41FD-A393-9C4F6F02B11D}" dt="2023-09-11T18:39:32.614" v="434" actId="20577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Gino Masini" userId="446cd9d3-d73a-4f5c-b87e-4610f52c71cf" providerId="ADAL" clId="{38A275E0-DB16-41FD-A393-9C4F6F02B11D}" dt="2023-09-11T18:39:32.614" v="438" actId="20577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Gino Masini" userId="446cd9d3-d73a-4f5c-b87e-4610f52c71cf" providerId="ADAL" clId="{38A275E0-DB16-41FD-A393-9C4F6F02B11D}" dt="2023-09-11T18:39:32.614" v="438" actId="20577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Gino Masini" userId="446cd9d3-d73a-4f5c-b87e-4610f52c71cf" providerId="ADAL" clId="{38A275E0-DB16-41FD-A393-9C4F6F02B11D}" dt="2023-09-11T18:39:32.614" v="442" actId="20577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Gino Masini" userId="446cd9d3-d73a-4f5c-b87e-4610f52c71cf" providerId="ADAL" clId="{38A275E0-DB16-41FD-A393-9C4F6F02B11D}" dt="2023-09-11T18:39:32.614" v="442" actId="20577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Gino Masini" userId="446cd9d3-d73a-4f5c-b87e-4610f52c71cf" providerId="ADAL" clId="{38A275E0-DB16-41FD-A393-9C4F6F02B11D}" dt="2023-09-11T18:39:32.614" v="446" actId="20577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Gino Masini" userId="446cd9d3-d73a-4f5c-b87e-4610f52c71cf" providerId="ADAL" clId="{38A275E0-DB16-41FD-A393-9C4F6F02B11D}" dt="2023-09-11T18:39:32.614" v="446" actId="20577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Gino Masini" userId="446cd9d3-d73a-4f5c-b87e-4610f52c71cf" providerId="ADAL" clId="{38A275E0-DB16-41FD-A393-9C4F6F02B11D}" dt="2023-09-11T18:39:32.630" v="450" actId="20577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Gino Masini" userId="446cd9d3-d73a-4f5c-b87e-4610f52c71cf" providerId="ADAL" clId="{38A275E0-DB16-41FD-A393-9C4F6F02B11D}" dt="2023-09-11T18:39:32.630" v="450" actId="20577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Gino Masini" userId="446cd9d3-d73a-4f5c-b87e-4610f52c71cf" providerId="ADAL" clId="{38A275E0-DB16-41FD-A393-9C4F6F02B11D}" dt="2023-09-11T18:39:32.630" v="454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Gino Masini" userId="446cd9d3-d73a-4f5c-b87e-4610f52c71cf" providerId="ADAL" clId="{38A275E0-DB16-41FD-A393-9C4F6F02B11D}" dt="2023-09-11T18:39:32.630" v="454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Gino Masini" userId="446cd9d3-d73a-4f5c-b87e-4610f52c71cf" providerId="ADAL" clId="{EC1BD514-91AF-4CF7-8CB9-4C1BDC5E6708}"/>
    <pc:docChg chg="undo custSel modSld modMainMaster">
      <pc:chgData name="Gino Masini" userId="446cd9d3-d73a-4f5c-b87e-4610f52c71cf" providerId="ADAL" clId="{EC1BD514-91AF-4CF7-8CB9-4C1BDC5E6708}" dt="2023-09-12T12:38:18.017" v="1783" actId="20577"/>
      <pc:docMkLst>
        <pc:docMk/>
      </pc:docMkLst>
      <pc:sldChg chg="modSp mod">
        <pc:chgData name="Gino Masini" userId="446cd9d3-d73a-4f5c-b87e-4610f52c71cf" providerId="ADAL" clId="{EC1BD514-91AF-4CF7-8CB9-4C1BDC5E6708}" dt="2023-09-12T11:39:47.791" v="1619" actId="6549"/>
        <pc:sldMkLst>
          <pc:docMk/>
          <pc:sldMk cId="3173855561" sldId="284"/>
        </pc:sldMkLst>
        <pc:spChg chg="mod">
          <ac:chgData name="Gino Masini" userId="446cd9d3-d73a-4f5c-b87e-4610f52c71cf" providerId="ADAL" clId="{EC1BD514-91AF-4CF7-8CB9-4C1BDC5E6708}" dt="2023-09-12T11:39:47.791" v="1619" actId="6549"/>
          <ac:spMkLst>
            <pc:docMk/>
            <pc:sldMk cId="3173855561" sldId="284"/>
            <ac:spMk id="3" creationId="{3194E455-FE37-54A6-6226-B983F54ABB9B}"/>
          </ac:spMkLst>
        </pc:spChg>
      </pc:sldChg>
      <pc:sldChg chg="modSp mod">
        <pc:chgData name="Gino Masini" userId="446cd9d3-d73a-4f5c-b87e-4610f52c71cf" providerId="ADAL" clId="{EC1BD514-91AF-4CF7-8CB9-4C1BDC5E6708}" dt="2023-09-12T12:38:18.017" v="1783" actId="20577"/>
        <pc:sldMkLst>
          <pc:docMk/>
          <pc:sldMk cId="3302700629" sldId="285"/>
        </pc:sldMkLst>
        <pc:spChg chg="mod">
          <ac:chgData name="Gino Masini" userId="446cd9d3-d73a-4f5c-b87e-4610f52c71cf" providerId="ADAL" clId="{EC1BD514-91AF-4CF7-8CB9-4C1BDC5E6708}" dt="2023-09-12T12:38:18.017" v="1783" actId="20577"/>
          <ac:spMkLst>
            <pc:docMk/>
            <pc:sldMk cId="3302700629" sldId="285"/>
            <ac:spMk id="2" creationId="{D43D0838-D20C-A632-A446-29C79409039F}"/>
          </ac:spMkLst>
        </pc:spChg>
        <pc:spChg chg="mod">
          <ac:chgData name="Gino Masini" userId="446cd9d3-d73a-4f5c-b87e-4610f52c71cf" providerId="ADAL" clId="{EC1BD514-91AF-4CF7-8CB9-4C1BDC5E6708}" dt="2023-09-12T11:39:23.558" v="1617" actId="207"/>
          <ac:spMkLst>
            <pc:docMk/>
            <pc:sldMk cId="3302700629" sldId="285"/>
            <ac:spMk id="3" creationId="{32B050F4-F863-4138-607A-365720E178C7}"/>
          </ac:spMkLst>
        </pc:spChg>
      </pc:sldChg>
      <pc:sldChg chg="modSp mod">
        <pc:chgData name="Gino Masini" userId="446cd9d3-d73a-4f5c-b87e-4610f52c71cf" providerId="ADAL" clId="{EC1BD514-91AF-4CF7-8CB9-4C1BDC5E6708}" dt="2023-09-12T11:11:48.760" v="1614" actId="20577"/>
        <pc:sldMkLst>
          <pc:docMk/>
          <pc:sldMk cId="352800051" sldId="286"/>
        </pc:sldMkLst>
        <pc:spChg chg="mod">
          <ac:chgData name="Gino Masini" userId="446cd9d3-d73a-4f5c-b87e-4610f52c71cf" providerId="ADAL" clId="{EC1BD514-91AF-4CF7-8CB9-4C1BDC5E6708}" dt="2023-09-12T11:11:48.760" v="1614" actId="20577"/>
          <ac:spMkLst>
            <pc:docMk/>
            <pc:sldMk cId="352800051" sldId="286"/>
            <ac:spMk id="3" creationId="{8F50E94E-F363-5A7D-BDBE-B19D50F80A4E}"/>
          </ac:spMkLst>
        </pc:spChg>
      </pc:sldChg>
      <pc:sldMasterChg chg="modSldLayout">
        <pc:chgData name="Gino Masini" userId="446cd9d3-d73a-4f5c-b87e-4610f52c71cf" providerId="ADAL" clId="{EC1BD514-91AF-4CF7-8CB9-4C1BDC5E6708}" dt="2023-09-12T12:37:57.238" v="1771" actId="20577"/>
        <pc:sldMasterMkLst>
          <pc:docMk/>
          <pc:sldMasterMk cId="2523064765" sldId="2147483660"/>
        </pc:sldMasterMkLst>
        <pc:sldLayoutChg chg="modSp mod">
          <pc:chgData name="Gino Masini" userId="446cd9d3-d73a-4f5c-b87e-4610f52c71cf" providerId="ADAL" clId="{EC1BD514-91AF-4CF7-8CB9-4C1BDC5E6708}" dt="2023-09-12T12:37:57.101" v="1627" actId="20577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Gino Masini" userId="446cd9d3-d73a-4f5c-b87e-4610f52c71cf" providerId="ADAL" clId="{EC1BD514-91AF-4CF7-8CB9-4C1BDC5E6708}" dt="2023-09-12T12:37:57.101" v="1627" actId="20577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Gino Masini" userId="446cd9d3-d73a-4f5c-b87e-4610f52c71cf" providerId="ADAL" clId="{EC1BD514-91AF-4CF7-8CB9-4C1BDC5E6708}" dt="2023-09-12T12:37:57.101" v="1631" actId="20577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Gino Masini" userId="446cd9d3-d73a-4f5c-b87e-4610f52c71cf" providerId="ADAL" clId="{EC1BD514-91AF-4CF7-8CB9-4C1BDC5E6708}" dt="2023-09-12T12:37:57.101" v="1631" actId="20577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Gino Masini" userId="446cd9d3-d73a-4f5c-b87e-4610f52c71cf" providerId="ADAL" clId="{EC1BD514-91AF-4CF7-8CB9-4C1BDC5E6708}" dt="2023-09-12T12:37:57.101" v="1635" actId="2057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Gino Masini" userId="446cd9d3-d73a-4f5c-b87e-4610f52c71cf" providerId="ADAL" clId="{EC1BD514-91AF-4CF7-8CB9-4C1BDC5E6708}" dt="2023-09-12T12:37:57.101" v="1635" actId="2057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Gino Masini" userId="446cd9d3-d73a-4f5c-b87e-4610f52c71cf" providerId="ADAL" clId="{EC1BD514-91AF-4CF7-8CB9-4C1BDC5E6708}" dt="2023-09-12T12:37:57.101" v="1639" actId="20577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Gino Masini" userId="446cd9d3-d73a-4f5c-b87e-4610f52c71cf" providerId="ADAL" clId="{EC1BD514-91AF-4CF7-8CB9-4C1BDC5E6708}" dt="2023-09-12T12:37:57.101" v="1639" actId="20577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Gino Masini" userId="446cd9d3-d73a-4f5c-b87e-4610f52c71cf" providerId="ADAL" clId="{EC1BD514-91AF-4CF7-8CB9-4C1BDC5E6708}" dt="2023-09-12T12:37:57.116" v="1643" actId="20577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Gino Masini" userId="446cd9d3-d73a-4f5c-b87e-4610f52c71cf" providerId="ADAL" clId="{EC1BD514-91AF-4CF7-8CB9-4C1BDC5E6708}" dt="2023-09-12T12:37:57.116" v="1643" actId="20577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Gino Masini" userId="446cd9d3-d73a-4f5c-b87e-4610f52c71cf" providerId="ADAL" clId="{EC1BD514-91AF-4CF7-8CB9-4C1BDC5E6708}" dt="2023-09-12T12:37:57.116" v="1647" actId="20577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Gino Masini" userId="446cd9d3-d73a-4f5c-b87e-4610f52c71cf" providerId="ADAL" clId="{EC1BD514-91AF-4CF7-8CB9-4C1BDC5E6708}" dt="2023-09-12T12:37:57.116" v="1647" actId="20577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Gino Masini" userId="446cd9d3-d73a-4f5c-b87e-4610f52c71cf" providerId="ADAL" clId="{EC1BD514-91AF-4CF7-8CB9-4C1BDC5E6708}" dt="2023-09-12T12:37:57.116" v="1651" actId="20577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Gino Masini" userId="446cd9d3-d73a-4f5c-b87e-4610f52c71cf" providerId="ADAL" clId="{EC1BD514-91AF-4CF7-8CB9-4C1BDC5E6708}" dt="2023-09-12T12:37:57.116" v="1651" actId="20577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Gino Masini" userId="446cd9d3-d73a-4f5c-b87e-4610f52c71cf" providerId="ADAL" clId="{EC1BD514-91AF-4CF7-8CB9-4C1BDC5E6708}" dt="2023-09-12T12:37:57.116" v="1655" actId="20577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Gino Masini" userId="446cd9d3-d73a-4f5c-b87e-4610f52c71cf" providerId="ADAL" clId="{EC1BD514-91AF-4CF7-8CB9-4C1BDC5E6708}" dt="2023-09-12T12:37:57.116" v="1655" actId="20577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Gino Masini" userId="446cd9d3-d73a-4f5c-b87e-4610f52c71cf" providerId="ADAL" clId="{EC1BD514-91AF-4CF7-8CB9-4C1BDC5E6708}" dt="2023-09-12T12:37:57.133" v="1659" actId="20577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Gino Masini" userId="446cd9d3-d73a-4f5c-b87e-4610f52c71cf" providerId="ADAL" clId="{EC1BD514-91AF-4CF7-8CB9-4C1BDC5E6708}" dt="2023-09-12T12:37:57.133" v="1659" actId="20577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Gino Masini" userId="446cd9d3-d73a-4f5c-b87e-4610f52c71cf" providerId="ADAL" clId="{EC1BD514-91AF-4CF7-8CB9-4C1BDC5E6708}" dt="2023-09-12T12:37:57.138" v="1667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Gino Masini" userId="446cd9d3-d73a-4f5c-b87e-4610f52c71cf" providerId="ADAL" clId="{EC1BD514-91AF-4CF7-8CB9-4C1BDC5E6708}" dt="2023-09-12T12:37:57.138" v="1667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Gino Masini" userId="446cd9d3-d73a-4f5c-b87e-4610f52c71cf" providerId="ADAL" clId="{EC1BD514-91AF-4CF7-8CB9-4C1BDC5E6708}" dt="2023-09-12T12:37:57.186" v="1723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Gino Masini" userId="446cd9d3-d73a-4f5c-b87e-4610f52c71cf" providerId="ADAL" clId="{EC1BD514-91AF-4CF7-8CB9-4C1BDC5E6708}" dt="2023-09-12T12:37:57.186" v="1723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Gino Masini" userId="446cd9d3-d73a-4f5c-b87e-4610f52c71cf" providerId="ADAL" clId="{EC1BD514-91AF-4CF7-8CB9-4C1BDC5E6708}" dt="2023-09-12T12:37:57.186" v="1727" actId="20577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Gino Masini" userId="446cd9d3-d73a-4f5c-b87e-4610f52c71cf" providerId="ADAL" clId="{EC1BD514-91AF-4CF7-8CB9-4C1BDC5E6708}" dt="2023-09-12T12:37:57.186" v="1727" actId="20577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Gino Masini" userId="446cd9d3-d73a-4f5c-b87e-4610f52c71cf" providerId="ADAL" clId="{EC1BD514-91AF-4CF7-8CB9-4C1BDC5E6708}" dt="2023-09-12T12:37:57.221" v="1751" actId="2057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Gino Masini" userId="446cd9d3-d73a-4f5c-b87e-4610f52c71cf" providerId="ADAL" clId="{EC1BD514-91AF-4CF7-8CB9-4C1BDC5E6708}" dt="2023-09-12T12:37:57.221" v="1751" actId="2057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Gino Masini" userId="446cd9d3-d73a-4f5c-b87e-4610f52c71cf" providerId="ADAL" clId="{EC1BD514-91AF-4CF7-8CB9-4C1BDC5E6708}" dt="2023-09-12T12:37:57.221" v="1755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Gino Masini" userId="446cd9d3-d73a-4f5c-b87e-4610f52c71cf" providerId="ADAL" clId="{EC1BD514-91AF-4CF7-8CB9-4C1BDC5E6708}" dt="2023-09-12T12:37:57.221" v="1755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Gino Masini" userId="446cd9d3-d73a-4f5c-b87e-4610f52c71cf" providerId="ADAL" clId="{EC1BD514-91AF-4CF7-8CB9-4C1BDC5E6708}" dt="2023-09-12T12:37:57.221" v="1759" actId="20577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Gino Masini" userId="446cd9d3-d73a-4f5c-b87e-4610f52c71cf" providerId="ADAL" clId="{EC1BD514-91AF-4CF7-8CB9-4C1BDC5E6708}" dt="2023-09-12T12:37:57.221" v="1759" actId="20577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Gino Masini" userId="446cd9d3-d73a-4f5c-b87e-4610f52c71cf" providerId="ADAL" clId="{EC1BD514-91AF-4CF7-8CB9-4C1BDC5E6708}" dt="2023-09-12T12:37:57.221" v="1763" actId="20577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Gino Masini" userId="446cd9d3-d73a-4f5c-b87e-4610f52c71cf" providerId="ADAL" clId="{EC1BD514-91AF-4CF7-8CB9-4C1BDC5E6708}" dt="2023-09-12T12:37:57.221" v="1763" actId="20577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Gino Masini" userId="446cd9d3-d73a-4f5c-b87e-4610f52c71cf" providerId="ADAL" clId="{EC1BD514-91AF-4CF7-8CB9-4C1BDC5E6708}" dt="2023-09-12T12:37:57.238" v="1771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Gino Masini" userId="446cd9d3-d73a-4f5c-b87e-4610f52c71cf" providerId="ADAL" clId="{EC1BD514-91AF-4CF7-8CB9-4C1BDC5E6708}" dt="2023-09-12T12:37:57.238" v="1771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Gino Masini" userId="446cd9d3-d73a-4f5c-b87e-4610f52c71cf" providerId="ADAL" clId="{EC1BD514-91AF-4CF7-8CB9-4C1BDC5E6708}" dt="2023-09-12T12:37:57.169" v="1707" actId="20577"/>
          <pc:sldLayoutMkLst>
            <pc:docMk/>
            <pc:sldMasterMk cId="2523064765" sldId="2147483660"/>
            <pc:sldLayoutMk cId="4114665" sldId="2147483682"/>
          </pc:sldLayoutMkLst>
          <pc:spChg chg="mod">
            <ac:chgData name="Gino Masini" userId="446cd9d3-d73a-4f5c-b87e-4610f52c71cf" providerId="ADAL" clId="{EC1BD514-91AF-4CF7-8CB9-4C1BDC5E6708}" dt="2023-09-12T12:37:57.169" v="1707" actId="20577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Gino Masini" userId="446cd9d3-d73a-4f5c-b87e-4610f52c71cf" providerId="ADAL" clId="{EC1BD514-91AF-4CF7-8CB9-4C1BDC5E6708}" dt="2023-09-12T12:37:57.169" v="1711" actId="205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Gino Masini" userId="446cd9d3-d73a-4f5c-b87e-4610f52c71cf" providerId="ADAL" clId="{EC1BD514-91AF-4CF7-8CB9-4C1BDC5E6708}" dt="2023-09-12T12:37:57.169" v="1711" actId="205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Gino Masini" userId="446cd9d3-d73a-4f5c-b87e-4610f52c71cf" providerId="ADAL" clId="{EC1BD514-91AF-4CF7-8CB9-4C1BDC5E6708}" dt="2023-09-12T12:37:57.169" v="1715" actId="20577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Gino Masini" userId="446cd9d3-d73a-4f5c-b87e-4610f52c71cf" providerId="ADAL" clId="{EC1BD514-91AF-4CF7-8CB9-4C1BDC5E6708}" dt="2023-09-12T12:37:57.169" v="1715" actId="20577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Gino Masini" userId="446cd9d3-d73a-4f5c-b87e-4610f52c71cf" providerId="ADAL" clId="{EC1BD514-91AF-4CF7-8CB9-4C1BDC5E6708}" dt="2023-09-12T12:37:57.186" v="1719" actId="20577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Gino Masini" userId="446cd9d3-d73a-4f5c-b87e-4610f52c71cf" providerId="ADAL" clId="{EC1BD514-91AF-4CF7-8CB9-4C1BDC5E6708}" dt="2023-09-12T12:37:57.186" v="1719" actId="20577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Gino Masini" userId="446cd9d3-d73a-4f5c-b87e-4610f52c71cf" providerId="ADAL" clId="{EC1BD514-91AF-4CF7-8CB9-4C1BDC5E6708}" dt="2023-09-12T12:37:57.186" v="1731" actId="20577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Gino Masini" userId="446cd9d3-d73a-4f5c-b87e-4610f52c71cf" providerId="ADAL" clId="{EC1BD514-91AF-4CF7-8CB9-4C1BDC5E6708}" dt="2023-09-12T12:37:57.186" v="1731" actId="20577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Gino Masini" userId="446cd9d3-d73a-4f5c-b87e-4610f52c71cf" providerId="ADAL" clId="{EC1BD514-91AF-4CF7-8CB9-4C1BDC5E6708}" dt="2023-09-12T12:37:57.204" v="1735" actId="20577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Gino Masini" userId="446cd9d3-d73a-4f5c-b87e-4610f52c71cf" providerId="ADAL" clId="{EC1BD514-91AF-4CF7-8CB9-4C1BDC5E6708}" dt="2023-09-12T12:37:57.204" v="1735" actId="20577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Gino Masini" userId="446cd9d3-d73a-4f5c-b87e-4610f52c71cf" providerId="ADAL" clId="{EC1BD514-91AF-4CF7-8CB9-4C1BDC5E6708}" dt="2023-09-12T12:37:57.204" v="1739" actId="20577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Gino Masini" userId="446cd9d3-d73a-4f5c-b87e-4610f52c71cf" providerId="ADAL" clId="{EC1BD514-91AF-4CF7-8CB9-4C1BDC5E6708}" dt="2023-09-12T12:37:57.204" v="1739" actId="20577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Gino Masini" userId="446cd9d3-d73a-4f5c-b87e-4610f52c71cf" providerId="ADAL" clId="{EC1BD514-91AF-4CF7-8CB9-4C1BDC5E6708}" dt="2023-09-12T12:37:57.204" v="1743" actId="20577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Gino Masini" userId="446cd9d3-d73a-4f5c-b87e-4610f52c71cf" providerId="ADAL" clId="{EC1BD514-91AF-4CF7-8CB9-4C1BDC5E6708}" dt="2023-09-12T12:37:57.204" v="1743" actId="20577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Gino Masini" userId="446cd9d3-d73a-4f5c-b87e-4610f52c71cf" providerId="ADAL" clId="{EC1BD514-91AF-4CF7-8CB9-4C1BDC5E6708}" dt="2023-09-12T12:37:57.237" v="1767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Gino Masini" userId="446cd9d3-d73a-4f5c-b87e-4610f52c71cf" providerId="ADAL" clId="{EC1BD514-91AF-4CF7-8CB9-4C1BDC5E6708}" dt="2023-09-12T12:37:57.237" v="1767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Gino Masini" userId="446cd9d3-d73a-4f5c-b87e-4610f52c71cf" providerId="ADAL" clId="{EC1BD514-91AF-4CF7-8CB9-4C1BDC5E6708}" dt="2023-09-12T12:37:57.133" v="1663" actId="20577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Gino Masini" userId="446cd9d3-d73a-4f5c-b87e-4610f52c71cf" providerId="ADAL" clId="{EC1BD514-91AF-4CF7-8CB9-4C1BDC5E6708}" dt="2023-09-12T12:37:57.133" v="1663" actId="20577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Gino Masini" userId="446cd9d3-d73a-4f5c-b87e-4610f52c71cf" providerId="ADAL" clId="{EC1BD514-91AF-4CF7-8CB9-4C1BDC5E6708}" dt="2023-09-12T12:37:57.085" v="1623" actId="20577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Gino Masini" userId="446cd9d3-d73a-4f5c-b87e-4610f52c71cf" providerId="ADAL" clId="{EC1BD514-91AF-4CF7-8CB9-4C1BDC5E6708}" dt="2023-09-12T12:37:57.085" v="1623" actId="20577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Gino Masini" userId="446cd9d3-d73a-4f5c-b87e-4610f52c71cf" providerId="ADAL" clId="{EC1BD514-91AF-4CF7-8CB9-4C1BDC5E6708}" dt="2023-09-12T12:37:57.169" v="1703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Gino Masini" userId="446cd9d3-d73a-4f5c-b87e-4610f52c71cf" providerId="ADAL" clId="{EC1BD514-91AF-4CF7-8CB9-4C1BDC5E6708}" dt="2023-09-12T12:37:57.169" v="1703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Gino Masini" userId="446cd9d3-d73a-4f5c-b87e-4610f52c71cf" providerId="ADAL" clId="{EC1BD514-91AF-4CF7-8CB9-4C1BDC5E6708}" dt="2023-09-12T12:37:57.204" v="1747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Gino Masini" userId="446cd9d3-d73a-4f5c-b87e-4610f52c71cf" providerId="ADAL" clId="{EC1BD514-91AF-4CF7-8CB9-4C1BDC5E6708}" dt="2023-09-12T12:37:57.204" v="1747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Gino Masini" userId="446cd9d3-d73a-4f5c-b87e-4610f52c71cf" providerId="ADAL" clId="{EC1BD514-91AF-4CF7-8CB9-4C1BDC5E6708}" dt="2023-09-12T12:37:57.138" v="1671" actId="20577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Gino Masini" userId="446cd9d3-d73a-4f5c-b87e-4610f52c71cf" providerId="ADAL" clId="{EC1BD514-91AF-4CF7-8CB9-4C1BDC5E6708}" dt="2023-09-12T12:37:57.138" v="1671" actId="20577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Gino Masini" userId="446cd9d3-d73a-4f5c-b87e-4610f52c71cf" providerId="ADAL" clId="{EC1BD514-91AF-4CF7-8CB9-4C1BDC5E6708}" dt="2023-09-12T12:37:57.138" v="1675" actId="2057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Gino Masini" userId="446cd9d3-d73a-4f5c-b87e-4610f52c71cf" providerId="ADAL" clId="{EC1BD514-91AF-4CF7-8CB9-4C1BDC5E6708}" dt="2023-09-12T12:37:57.138" v="1675" actId="2057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Gino Masini" userId="446cd9d3-d73a-4f5c-b87e-4610f52c71cf" providerId="ADAL" clId="{EC1BD514-91AF-4CF7-8CB9-4C1BDC5E6708}" dt="2023-09-12T12:37:57.138" v="1679" actId="20577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Gino Masini" userId="446cd9d3-d73a-4f5c-b87e-4610f52c71cf" providerId="ADAL" clId="{EC1BD514-91AF-4CF7-8CB9-4C1BDC5E6708}" dt="2023-09-12T12:37:57.138" v="1679" actId="20577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Gino Masini" userId="446cd9d3-d73a-4f5c-b87e-4610f52c71cf" providerId="ADAL" clId="{EC1BD514-91AF-4CF7-8CB9-4C1BDC5E6708}" dt="2023-09-12T12:37:57.154" v="1683" actId="20577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Gino Masini" userId="446cd9d3-d73a-4f5c-b87e-4610f52c71cf" providerId="ADAL" clId="{EC1BD514-91AF-4CF7-8CB9-4C1BDC5E6708}" dt="2023-09-12T12:37:57.154" v="1683" actId="20577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Gino Masini" userId="446cd9d3-d73a-4f5c-b87e-4610f52c71cf" providerId="ADAL" clId="{EC1BD514-91AF-4CF7-8CB9-4C1BDC5E6708}" dt="2023-09-12T12:37:57.154" v="1687" actId="20577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Gino Masini" userId="446cd9d3-d73a-4f5c-b87e-4610f52c71cf" providerId="ADAL" clId="{EC1BD514-91AF-4CF7-8CB9-4C1BDC5E6708}" dt="2023-09-12T12:37:57.154" v="1687" actId="20577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Gino Masini" userId="446cd9d3-d73a-4f5c-b87e-4610f52c71cf" providerId="ADAL" clId="{EC1BD514-91AF-4CF7-8CB9-4C1BDC5E6708}" dt="2023-09-12T12:37:57.154" v="1691" actId="20577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Gino Masini" userId="446cd9d3-d73a-4f5c-b87e-4610f52c71cf" providerId="ADAL" clId="{EC1BD514-91AF-4CF7-8CB9-4C1BDC5E6708}" dt="2023-09-12T12:37:57.154" v="1691" actId="20577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Gino Masini" userId="446cd9d3-d73a-4f5c-b87e-4610f52c71cf" providerId="ADAL" clId="{EC1BD514-91AF-4CF7-8CB9-4C1BDC5E6708}" dt="2023-09-12T12:37:57.154" v="1695" actId="20577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Gino Masini" userId="446cd9d3-d73a-4f5c-b87e-4610f52c71cf" providerId="ADAL" clId="{EC1BD514-91AF-4CF7-8CB9-4C1BDC5E6708}" dt="2023-09-12T12:37:57.154" v="1695" actId="20577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Gino Masini" userId="446cd9d3-d73a-4f5c-b87e-4610f52c71cf" providerId="ADAL" clId="{EC1BD514-91AF-4CF7-8CB9-4C1BDC5E6708}" dt="2023-09-12T12:37:57.169" v="1699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Gino Masini" userId="446cd9d3-d73a-4f5c-b87e-4610f52c71cf" providerId="ADAL" clId="{EC1BD514-91AF-4CF7-8CB9-4C1BDC5E6708}" dt="2023-09-12T12:37:57.169" v="1699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Gino Masini" userId="446cd9d3-d73a-4f5c-b87e-4610f52c71cf" providerId="ADAL" clId="{B4083B20-F6E5-460E-87EF-DA228888E566}"/>
    <pc:docChg chg="undo custSel addSld modSld modMainMaster">
      <pc:chgData name="Gino Masini" userId="446cd9d3-d73a-4f5c-b87e-4610f52c71cf" providerId="ADAL" clId="{B4083B20-F6E5-460E-87EF-DA228888E566}" dt="2023-09-11T10:02:33.353" v="271" actId="20577"/>
      <pc:docMkLst>
        <pc:docMk/>
      </pc:docMkLst>
      <pc:sldChg chg="modSp mod">
        <pc:chgData name="Gino Masini" userId="446cd9d3-d73a-4f5c-b87e-4610f52c71cf" providerId="ADAL" clId="{B4083B20-F6E5-460E-87EF-DA228888E566}" dt="2023-09-11T10:02:33.353" v="271" actId="20577"/>
        <pc:sldMkLst>
          <pc:docMk/>
          <pc:sldMk cId="2145385718" sldId="283"/>
        </pc:sldMkLst>
        <pc:spChg chg="mod">
          <ac:chgData name="Gino Masini" userId="446cd9d3-d73a-4f5c-b87e-4610f52c71cf" providerId="ADAL" clId="{B4083B20-F6E5-460E-87EF-DA228888E566}" dt="2023-09-11T10:02:33.353" v="271" actId="20577"/>
          <ac:spMkLst>
            <pc:docMk/>
            <pc:sldMk cId="2145385718" sldId="283"/>
            <ac:spMk id="3" creationId="{3C059019-6067-4C0F-93F5-06CB5E51952D}"/>
          </ac:spMkLst>
        </pc:spChg>
      </pc:sldChg>
      <pc:sldChg chg="addSp delSp modSp new mod">
        <pc:chgData name="Gino Masini" userId="446cd9d3-d73a-4f5c-b87e-4610f52c71cf" providerId="ADAL" clId="{B4083B20-F6E5-460E-87EF-DA228888E566}" dt="2023-09-11T10:01:22.501" v="207" actId="20577"/>
        <pc:sldMkLst>
          <pc:docMk/>
          <pc:sldMk cId="3173855561" sldId="284"/>
        </pc:sldMkLst>
        <pc:spChg chg="mod">
          <ac:chgData name="Gino Masini" userId="446cd9d3-d73a-4f5c-b87e-4610f52c71cf" providerId="ADAL" clId="{B4083B20-F6E5-460E-87EF-DA228888E566}" dt="2023-09-11T09:57:03.616" v="165" actId="20577"/>
          <ac:spMkLst>
            <pc:docMk/>
            <pc:sldMk cId="3173855561" sldId="284"/>
            <ac:spMk id="2" creationId="{0962453E-5C4D-D46C-3AE7-9977FAB0B847}"/>
          </ac:spMkLst>
        </pc:spChg>
        <pc:spChg chg="mod">
          <ac:chgData name="Gino Masini" userId="446cd9d3-d73a-4f5c-b87e-4610f52c71cf" providerId="ADAL" clId="{B4083B20-F6E5-460E-87EF-DA228888E566}" dt="2023-09-11T10:01:22.501" v="207" actId="20577"/>
          <ac:spMkLst>
            <pc:docMk/>
            <pc:sldMk cId="3173855561" sldId="284"/>
            <ac:spMk id="3" creationId="{3194E455-FE37-54A6-6226-B983F54ABB9B}"/>
          </ac:spMkLst>
        </pc:spChg>
        <pc:picChg chg="add del">
          <ac:chgData name="Gino Masini" userId="446cd9d3-d73a-4f5c-b87e-4610f52c71cf" providerId="ADAL" clId="{B4083B20-F6E5-460E-87EF-DA228888E566}" dt="2023-09-11T10:00:26.445" v="196" actId="22"/>
          <ac:picMkLst>
            <pc:docMk/>
            <pc:sldMk cId="3173855561" sldId="284"/>
            <ac:picMk id="5" creationId="{30441D67-7349-041C-3D9C-8F7F6C8290FB}"/>
          </ac:picMkLst>
        </pc:picChg>
        <pc:picChg chg="add mod">
          <ac:chgData name="Gino Masini" userId="446cd9d3-d73a-4f5c-b87e-4610f52c71cf" providerId="ADAL" clId="{B4083B20-F6E5-460E-87EF-DA228888E566}" dt="2023-09-11T10:01:14.818" v="201" actId="14100"/>
          <ac:picMkLst>
            <pc:docMk/>
            <pc:sldMk cId="3173855561" sldId="284"/>
            <ac:picMk id="7" creationId="{E140AD3A-EAB2-8296-9A7A-4F010D8A4962}"/>
          </ac:picMkLst>
        </pc:picChg>
      </pc:sldChg>
      <pc:sldMasterChg chg="modSldLayout">
        <pc:chgData name="Gino Masini" userId="446cd9d3-d73a-4f5c-b87e-4610f52c71cf" providerId="ADAL" clId="{B4083B20-F6E5-460E-87EF-DA228888E566}" dt="2023-09-11T09:56:49.520" v="151" actId="20577"/>
        <pc:sldMasterMkLst>
          <pc:docMk/>
          <pc:sldMasterMk cId="2523064765" sldId="2147483660"/>
        </pc:sldMasterMkLst>
        <pc:sldLayoutChg chg="modSp mod">
          <pc:chgData name="Gino Masini" userId="446cd9d3-d73a-4f5c-b87e-4610f52c71cf" providerId="ADAL" clId="{B4083B20-F6E5-460E-87EF-DA228888E566}" dt="2023-09-11T09:56:49.307" v="7" actId="20577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Gino Masini" userId="446cd9d3-d73a-4f5c-b87e-4610f52c71cf" providerId="ADAL" clId="{B4083B20-F6E5-460E-87EF-DA228888E566}" dt="2023-09-11T09:56:49.307" v="7" actId="20577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Gino Masini" userId="446cd9d3-d73a-4f5c-b87e-4610f52c71cf" providerId="ADAL" clId="{B4083B20-F6E5-460E-87EF-DA228888E566}" dt="2023-09-11T09:56:49.307" v="11" actId="20577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Gino Masini" userId="446cd9d3-d73a-4f5c-b87e-4610f52c71cf" providerId="ADAL" clId="{B4083B20-F6E5-460E-87EF-DA228888E566}" dt="2023-09-11T09:56:49.307" v="11" actId="20577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Gino Masini" userId="446cd9d3-d73a-4f5c-b87e-4610f52c71cf" providerId="ADAL" clId="{B4083B20-F6E5-460E-87EF-DA228888E566}" dt="2023-09-11T09:56:49.307" v="15" actId="2057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Gino Masini" userId="446cd9d3-d73a-4f5c-b87e-4610f52c71cf" providerId="ADAL" clId="{B4083B20-F6E5-460E-87EF-DA228888E566}" dt="2023-09-11T09:56:49.307" v="15" actId="2057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Gino Masini" userId="446cd9d3-d73a-4f5c-b87e-4610f52c71cf" providerId="ADAL" clId="{B4083B20-F6E5-460E-87EF-DA228888E566}" dt="2023-09-11T09:56:49.323" v="19" actId="20577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Gino Masini" userId="446cd9d3-d73a-4f5c-b87e-4610f52c71cf" providerId="ADAL" clId="{B4083B20-F6E5-460E-87EF-DA228888E566}" dt="2023-09-11T09:56:49.323" v="19" actId="20577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Gino Masini" userId="446cd9d3-d73a-4f5c-b87e-4610f52c71cf" providerId="ADAL" clId="{B4083B20-F6E5-460E-87EF-DA228888E566}" dt="2023-09-11T09:56:49.323" v="23" actId="20577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Gino Masini" userId="446cd9d3-d73a-4f5c-b87e-4610f52c71cf" providerId="ADAL" clId="{B4083B20-F6E5-460E-87EF-DA228888E566}" dt="2023-09-11T09:56:49.323" v="23" actId="20577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Gino Masini" userId="446cd9d3-d73a-4f5c-b87e-4610f52c71cf" providerId="ADAL" clId="{B4083B20-F6E5-460E-87EF-DA228888E566}" dt="2023-09-11T09:56:49.323" v="27" actId="20577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Gino Masini" userId="446cd9d3-d73a-4f5c-b87e-4610f52c71cf" providerId="ADAL" clId="{B4083B20-F6E5-460E-87EF-DA228888E566}" dt="2023-09-11T09:56:49.323" v="27" actId="20577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Gino Masini" userId="446cd9d3-d73a-4f5c-b87e-4610f52c71cf" providerId="ADAL" clId="{B4083B20-F6E5-460E-87EF-DA228888E566}" dt="2023-09-11T09:56:49.339" v="31" actId="20577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Gino Masini" userId="446cd9d3-d73a-4f5c-b87e-4610f52c71cf" providerId="ADAL" clId="{B4083B20-F6E5-460E-87EF-DA228888E566}" dt="2023-09-11T09:56:49.339" v="31" actId="20577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Gino Masini" userId="446cd9d3-d73a-4f5c-b87e-4610f52c71cf" providerId="ADAL" clId="{B4083B20-F6E5-460E-87EF-DA228888E566}" dt="2023-09-11T09:56:49.339" v="35" actId="20577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Gino Masini" userId="446cd9d3-d73a-4f5c-b87e-4610f52c71cf" providerId="ADAL" clId="{B4083B20-F6E5-460E-87EF-DA228888E566}" dt="2023-09-11T09:56:49.339" v="35" actId="20577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Gino Masini" userId="446cd9d3-d73a-4f5c-b87e-4610f52c71cf" providerId="ADAL" clId="{B4083B20-F6E5-460E-87EF-DA228888E566}" dt="2023-09-11T09:56:49.339" v="39" actId="20577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Gino Masini" userId="446cd9d3-d73a-4f5c-b87e-4610f52c71cf" providerId="ADAL" clId="{B4083B20-F6E5-460E-87EF-DA228888E566}" dt="2023-09-11T09:56:49.339" v="39" actId="20577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Gino Masini" userId="446cd9d3-d73a-4f5c-b87e-4610f52c71cf" providerId="ADAL" clId="{B4083B20-F6E5-460E-87EF-DA228888E566}" dt="2023-09-11T09:56:49.354" v="47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Gino Masini" userId="446cd9d3-d73a-4f5c-b87e-4610f52c71cf" providerId="ADAL" clId="{B4083B20-F6E5-460E-87EF-DA228888E566}" dt="2023-09-11T09:56:49.354" v="47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Gino Masini" userId="446cd9d3-d73a-4f5c-b87e-4610f52c71cf" providerId="ADAL" clId="{B4083B20-F6E5-460E-87EF-DA228888E566}" dt="2023-09-11T09:56:49.440" v="103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Gino Masini" userId="446cd9d3-d73a-4f5c-b87e-4610f52c71cf" providerId="ADAL" clId="{B4083B20-F6E5-460E-87EF-DA228888E566}" dt="2023-09-11T09:56:49.440" v="103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Gino Masini" userId="446cd9d3-d73a-4f5c-b87e-4610f52c71cf" providerId="ADAL" clId="{B4083B20-F6E5-460E-87EF-DA228888E566}" dt="2023-09-11T09:56:49.456" v="107" actId="20577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Gino Masini" userId="446cd9d3-d73a-4f5c-b87e-4610f52c71cf" providerId="ADAL" clId="{B4083B20-F6E5-460E-87EF-DA228888E566}" dt="2023-09-11T09:56:49.456" v="107" actId="20577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Gino Masini" userId="446cd9d3-d73a-4f5c-b87e-4610f52c71cf" providerId="ADAL" clId="{B4083B20-F6E5-460E-87EF-DA228888E566}" dt="2023-09-11T09:56:49.489" v="131" actId="2057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Gino Masini" userId="446cd9d3-d73a-4f5c-b87e-4610f52c71cf" providerId="ADAL" clId="{B4083B20-F6E5-460E-87EF-DA228888E566}" dt="2023-09-11T09:56:49.489" v="131" actId="2057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Gino Masini" userId="446cd9d3-d73a-4f5c-b87e-4610f52c71cf" providerId="ADAL" clId="{B4083B20-F6E5-460E-87EF-DA228888E566}" dt="2023-09-11T09:56:49.489" v="135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Gino Masini" userId="446cd9d3-d73a-4f5c-b87e-4610f52c71cf" providerId="ADAL" clId="{B4083B20-F6E5-460E-87EF-DA228888E566}" dt="2023-09-11T09:56:49.489" v="135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Gino Masini" userId="446cd9d3-d73a-4f5c-b87e-4610f52c71cf" providerId="ADAL" clId="{B4083B20-F6E5-460E-87EF-DA228888E566}" dt="2023-09-11T09:56:49.489" v="139" actId="20577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Gino Masini" userId="446cd9d3-d73a-4f5c-b87e-4610f52c71cf" providerId="ADAL" clId="{B4083B20-F6E5-460E-87EF-DA228888E566}" dt="2023-09-11T09:56:49.489" v="139" actId="20577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Gino Masini" userId="446cd9d3-d73a-4f5c-b87e-4610f52c71cf" providerId="ADAL" clId="{B4083B20-F6E5-460E-87EF-DA228888E566}" dt="2023-09-11T09:56:49.505" v="143" actId="20577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Gino Masini" userId="446cd9d3-d73a-4f5c-b87e-4610f52c71cf" providerId="ADAL" clId="{B4083B20-F6E5-460E-87EF-DA228888E566}" dt="2023-09-11T09:56:49.505" v="143" actId="20577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Gino Masini" userId="446cd9d3-d73a-4f5c-b87e-4610f52c71cf" providerId="ADAL" clId="{B4083B20-F6E5-460E-87EF-DA228888E566}" dt="2023-09-11T09:56:49.520" v="151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Gino Masini" userId="446cd9d3-d73a-4f5c-b87e-4610f52c71cf" providerId="ADAL" clId="{B4083B20-F6E5-460E-87EF-DA228888E566}" dt="2023-09-11T09:56:49.520" v="151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Gino Masini" userId="446cd9d3-d73a-4f5c-b87e-4610f52c71cf" providerId="ADAL" clId="{B4083B20-F6E5-460E-87EF-DA228888E566}" dt="2023-09-11T09:56:49.423" v="87" actId="20577"/>
          <pc:sldLayoutMkLst>
            <pc:docMk/>
            <pc:sldMasterMk cId="2523064765" sldId="2147483660"/>
            <pc:sldLayoutMk cId="4114665" sldId="2147483682"/>
          </pc:sldLayoutMkLst>
          <pc:spChg chg="mod">
            <ac:chgData name="Gino Masini" userId="446cd9d3-d73a-4f5c-b87e-4610f52c71cf" providerId="ADAL" clId="{B4083B20-F6E5-460E-87EF-DA228888E566}" dt="2023-09-11T09:56:49.423" v="87" actId="20577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Gino Masini" userId="446cd9d3-d73a-4f5c-b87e-4610f52c71cf" providerId="ADAL" clId="{B4083B20-F6E5-460E-87EF-DA228888E566}" dt="2023-09-11T09:56:49.423" v="91" actId="205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Gino Masini" userId="446cd9d3-d73a-4f5c-b87e-4610f52c71cf" providerId="ADAL" clId="{B4083B20-F6E5-460E-87EF-DA228888E566}" dt="2023-09-11T09:56:49.423" v="91" actId="205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Gino Masini" userId="446cd9d3-d73a-4f5c-b87e-4610f52c71cf" providerId="ADAL" clId="{B4083B20-F6E5-460E-87EF-DA228888E566}" dt="2023-09-11T09:56:49.440" v="95" actId="20577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Gino Masini" userId="446cd9d3-d73a-4f5c-b87e-4610f52c71cf" providerId="ADAL" clId="{B4083B20-F6E5-460E-87EF-DA228888E566}" dt="2023-09-11T09:56:49.440" v="95" actId="20577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Gino Masini" userId="446cd9d3-d73a-4f5c-b87e-4610f52c71cf" providerId="ADAL" clId="{B4083B20-F6E5-460E-87EF-DA228888E566}" dt="2023-09-11T09:56:49.440" v="99" actId="20577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Gino Masini" userId="446cd9d3-d73a-4f5c-b87e-4610f52c71cf" providerId="ADAL" clId="{B4083B20-F6E5-460E-87EF-DA228888E566}" dt="2023-09-11T09:56:49.440" v="99" actId="20577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Gino Masini" userId="446cd9d3-d73a-4f5c-b87e-4610f52c71cf" providerId="ADAL" clId="{B4083B20-F6E5-460E-87EF-DA228888E566}" dt="2023-09-11T09:56:49.456" v="111" actId="20577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Gino Masini" userId="446cd9d3-d73a-4f5c-b87e-4610f52c71cf" providerId="ADAL" clId="{B4083B20-F6E5-460E-87EF-DA228888E566}" dt="2023-09-11T09:56:49.456" v="111" actId="20577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Gino Masini" userId="446cd9d3-d73a-4f5c-b87e-4610f52c71cf" providerId="ADAL" clId="{B4083B20-F6E5-460E-87EF-DA228888E566}" dt="2023-09-11T09:56:49.471" v="115" actId="20577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Gino Masini" userId="446cd9d3-d73a-4f5c-b87e-4610f52c71cf" providerId="ADAL" clId="{B4083B20-F6E5-460E-87EF-DA228888E566}" dt="2023-09-11T09:56:49.471" v="115" actId="20577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Gino Masini" userId="446cd9d3-d73a-4f5c-b87e-4610f52c71cf" providerId="ADAL" clId="{B4083B20-F6E5-460E-87EF-DA228888E566}" dt="2023-09-11T09:56:49.471" v="119" actId="20577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Gino Masini" userId="446cd9d3-d73a-4f5c-b87e-4610f52c71cf" providerId="ADAL" clId="{B4083B20-F6E5-460E-87EF-DA228888E566}" dt="2023-09-11T09:56:49.471" v="119" actId="20577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Gino Masini" userId="446cd9d3-d73a-4f5c-b87e-4610f52c71cf" providerId="ADAL" clId="{B4083B20-F6E5-460E-87EF-DA228888E566}" dt="2023-09-11T09:56:49.471" v="123" actId="20577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Gino Masini" userId="446cd9d3-d73a-4f5c-b87e-4610f52c71cf" providerId="ADAL" clId="{B4083B20-F6E5-460E-87EF-DA228888E566}" dt="2023-09-11T09:56:49.471" v="123" actId="20577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Gino Masini" userId="446cd9d3-d73a-4f5c-b87e-4610f52c71cf" providerId="ADAL" clId="{B4083B20-F6E5-460E-87EF-DA228888E566}" dt="2023-09-11T09:56:49.505" v="147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Gino Masini" userId="446cd9d3-d73a-4f5c-b87e-4610f52c71cf" providerId="ADAL" clId="{B4083B20-F6E5-460E-87EF-DA228888E566}" dt="2023-09-11T09:56:49.505" v="147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Gino Masini" userId="446cd9d3-d73a-4f5c-b87e-4610f52c71cf" providerId="ADAL" clId="{B4083B20-F6E5-460E-87EF-DA228888E566}" dt="2023-09-11T09:56:49.354" v="43" actId="20577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Gino Masini" userId="446cd9d3-d73a-4f5c-b87e-4610f52c71cf" providerId="ADAL" clId="{B4083B20-F6E5-460E-87EF-DA228888E566}" dt="2023-09-11T09:56:49.354" v="43" actId="20577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Gino Masini" userId="446cd9d3-d73a-4f5c-b87e-4610f52c71cf" providerId="ADAL" clId="{B4083B20-F6E5-460E-87EF-DA228888E566}" dt="2023-09-11T09:56:49.292" v="3" actId="20577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Gino Masini" userId="446cd9d3-d73a-4f5c-b87e-4610f52c71cf" providerId="ADAL" clId="{B4083B20-F6E5-460E-87EF-DA228888E566}" dt="2023-09-11T09:56:49.292" v="3" actId="20577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Gino Masini" userId="446cd9d3-d73a-4f5c-b87e-4610f52c71cf" providerId="ADAL" clId="{B4083B20-F6E5-460E-87EF-DA228888E566}" dt="2023-09-11T09:56:49.408" v="83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Gino Masini" userId="446cd9d3-d73a-4f5c-b87e-4610f52c71cf" providerId="ADAL" clId="{B4083B20-F6E5-460E-87EF-DA228888E566}" dt="2023-09-11T09:56:49.408" v="83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Gino Masini" userId="446cd9d3-d73a-4f5c-b87e-4610f52c71cf" providerId="ADAL" clId="{B4083B20-F6E5-460E-87EF-DA228888E566}" dt="2023-09-11T09:56:49.487" v="127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Gino Masini" userId="446cd9d3-d73a-4f5c-b87e-4610f52c71cf" providerId="ADAL" clId="{B4083B20-F6E5-460E-87EF-DA228888E566}" dt="2023-09-11T09:56:49.487" v="127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Gino Masini" userId="446cd9d3-d73a-4f5c-b87e-4610f52c71cf" providerId="ADAL" clId="{B4083B20-F6E5-460E-87EF-DA228888E566}" dt="2023-09-11T09:56:49.354" v="51" actId="20577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Gino Masini" userId="446cd9d3-d73a-4f5c-b87e-4610f52c71cf" providerId="ADAL" clId="{B4083B20-F6E5-460E-87EF-DA228888E566}" dt="2023-09-11T09:56:49.354" v="51" actId="20577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Gino Masini" userId="446cd9d3-d73a-4f5c-b87e-4610f52c71cf" providerId="ADAL" clId="{B4083B20-F6E5-460E-87EF-DA228888E566}" dt="2023-09-11T09:56:49.370" v="55" actId="2057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Gino Masini" userId="446cd9d3-d73a-4f5c-b87e-4610f52c71cf" providerId="ADAL" clId="{B4083B20-F6E5-460E-87EF-DA228888E566}" dt="2023-09-11T09:56:49.370" v="55" actId="2057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Gino Masini" userId="446cd9d3-d73a-4f5c-b87e-4610f52c71cf" providerId="ADAL" clId="{B4083B20-F6E5-460E-87EF-DA228888E566}" dt="2023-09-11T09:56:49.370" v="59" actId="20577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Gino Masini" userId="446cd9d3-d73a-4f5c-b87e-4610f52c71cf" providerId="ADAL" clId="{B4083B20-F6E5-460E-87EF-DA228888E566}" dt="2023-09-11T09:56:49.370" v="59" actId="20577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Gino Masini" userId="446cd9d3-d73a-4f5c-b87e-4610f52c71cf" providerId="ADAL" clId="{B4083B20-F6E5-460E-87EF-DA228888E566}" dt="2023-09-11T09:56:49.370" v="63" actId="20577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Gino Masini" userId="446cd9d3-d73a-4f5c-b87e-4610f52c71cf" providerId="ADAL" clId="{B4083B20-F6E5-460E-87EF-DA228888E566}" dt="2023-09-11T09:56:49.370" v="63" actId="20577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Gino Masini" userId="446cd9d3-d73a-4f5c-b87e-4610f52c71cf" providerId="ADAL" clId="{B4083B20-F6E5-460E-87EF-DA228888E566}" dt="2023-09-11T09:56:49.389" v="67" actId="20577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Gino Masini" userId="446cd9d3-d73a-4f5c-b87e-4610f52c71cf" providerId="ADAL" clId="{B4083B20-F6E5-460E-87EF-DA228888E566}" dt="2023-09-11T09:56:49.389" v="67" actId="20577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Gino Masini" userId="446cd9d3-d73a-4f5c-b87e-4610f52c71cf" providerId="ADAL" clId="{B4083B20-F6E5-460E-87EF-DA228888E566}" dt="2023-09-11T09:56:49.389" v="71" actId="20577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Gino Masini" userId="446cd9d3-d73a-4f5c-b87e-4610f52c71cf" providerId="ADAL" clId="{B4083B20-F6E5-460E-87EF-DA228888E566}" dt="2023-09-11T09:56:49.389" v="71" actId="20577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Gino Masini" userId="446cd9d3-d73a-4f5c-b87e-4610f52c71cf" providerId="ADAL" clId="{B4083B20-F6E5-460E-87EF-DA228888E566}" dt="2023-09-11T09:56:49.389" v="75" actId="20577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Gino Masini" userId="446cd9d3-d73a-4f5c-b87e-4610f52c71cf" providerId="ADAL" clId="{B4083B20-F6E5-460E-87EF-DA228888E566}" dt="2023-09-11T09:56:49.389" v="75" actId="20577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Gino Masini" userId="446cd9d3-d73a-4f5c-b87e-4610f52c71cf" providerId="ADAL" clId="{B4083B20-F6E5-460E-87EF-DA228888E566}" dt="2023-09-11T09:56:49.408" v="79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Gino Masini" userId="446cd9d3-d73a-4f5c-b87e-4610f52c71cf" providerId="ADAL" clId="{B4083B20-F6E5-460E-87EF-DA228888E566}" dt="2023-09-11T09:56:49.408" v="79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Gino Masini" userId="446cd9d3-d73a-4f5c-b87e-4610f52c71cf" providerId="ADAL" clId="{9DBEA158-4386-41BF-923F-F722E87C236B}"/>
    <pc:docChg chg="custSel modSld modMainMaster">
      <pc:chgData name="Gino Masini" userId="446cd9d3-d73a-4f5c-b87e-4610f52c71cf" providerId="ADAL" clId="{9DBEA158-4386-41BF-923F-F722E87C236B}" dt="2023-08-31T11:26:45.401" v="170" actId="20577"/>
      <pc:docMkLst>
        <pc:docMk/>
      </pc:docMkLst>
      <pc:sldChg chg="modSp mod">
        <pc:chgData name="Gino Masini" userId="446cd9d3-d73a-4f5c-b87e-4610f52c71cf" providerId="ADAL" clId="{9DBEA158-4386-41BF-923F-F722E87C236B}" dt="2023-08-31T11:26:45.401" v="170" actId="20577"/>
        <pc:sldMkLst>
          <pc:docMk/>
          <pc:sldMk cId="2230748882" sldId="271"/>
        </pc:sldMkLst>
        <pc:spChg chg="mod">
          <ac:chgData name="Gino Masini" userId="446cd9d3-d73a-4f5c-b87e-4610f52c71cf" providerId="ADAL" clId="{9DBEA158-4386-41BF-923F-F722E87C236B}" dt="2023-08-31T11:26:45.401" v="170" actId="20577"/>
          <ac:spMkLst>
            <pc:docMk/>
            <pc:sldMk cId="2230748882" sldId="271"/>
            <ac:spMk id="6" creationId="{327EB691-17C6-4220-AA5E-2F3518AF8CC2}"/>
          </ac:spMkLst>
        </pc:spChg>
      </pc:sldChg>
      <pc:sldMasterChg chg="modSldLayout">
        <pc:chgData name="Gino Masini" userId="446cd9d3-d73a-4f5c-b87e-4610f52c71cf" providerId="ADAL" clId="{9DBEA158-4386-41BF-923F-F722E87C236B}" dt="2023-08-31T11:25:32.160" v="151" actId="20577"/>
        <pc:sldMasterMkLst>
          <pc:docMk/>
          <pc:sldMasterMk cId="2523064765" sldId="2147483660"/>
        </pc:sldMasterMkLst>
        <pc:sldLayoutChg chg="modSp mod">
          <pc:chgData name="Gino Masini" userId="446cd9d3-d73a-4f5c-b87e-4610f52c71cf" providerId="ADAL" clId="{9DBEA158-4386-41BF-923F-F722E87C236B}" dt="2023-08-31T11:25:31.923" v="7" actId="20577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Gino Masini" userId="446cd9d3-d73a-4f5c-b87e-4610f52c71cf" providerId="ADAL" clId="{9DBEA158-4386-41BF-923F-F722E87C236B}" dt="2023-08-31T11:25:31.923" v="7" actId="20577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1.927" v="11" actId="20577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Gino Masini" userId="446cd9d3-d73a-4f5c-b87e-4610f52c71cf" providerId="ADAL" clId="{9DBEA158-4386-41BF-923F-F722E87C236B}" dt="2023-08-31T11:25:31.927" v="11" actId="20577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1.934" v="15" actId="2057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Gino Masini" userId="446cd9d3-d73a-4f5c-b87e-4610f52c71cf" providerId="ADAL" clId="{9DBEA158-4386-41BF-923F-F722E87C236B}" dt="2023-08-31T11:25:31.934" v="15" actId="2057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1.938" v="19" actId="20577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Gino Masini" userId="446cd9d3-d73a-4f5c-b87e-4610f52c71cf" providerId="ADAL" clId="{9DBEA158-4386-41BF-923F-F722E87C236B}" dt="2023-08-31T11:25:31.938" v="19" actId="20577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1.943" v="23" actId="20577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Gino Masini" userId="446cd9d3-d73a-4f5c-b87e-4610f52c71cf" providerId="ADAL" clId="{9DBEA158-4386-41BF-923F-F722E87C236B}" dt="2023-08-31T11:25:31.943" v="23" actId="20577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1.951" v="27" actId="20577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Gino Masini" userId="446cd9d3-d73a-4f5c-b87e-4610f52c71cf" providerId="ADAL" clId="{9DBEA158-4386-41BF-923F-F722E87C236B}" dt="2023-08-31T11:25:31.951" v="27" actId="20577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1.957" v="31" actId="20577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Gino Masini" userId="446cd9d3-d73a-4f5c-b87e-4610f52c71cf" providerId="ADAL" clId="{9DBEA158-4386-41BF-923F-F722E87C236B}" dt="2023-08-31T11:25:31.957" v="31" actId="20577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1.961" v="35" actId="20577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Gino Masini" userId="446cd9d3-d73a-4f5c-b87e-4610f52c71cf" providerId="ADAL" clId="{9DBEA158-4386-41BF-923F-F722E87C236B}" dt="2023-08-31T11:25:31.961" v="35" actId="20577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1.967" v="39" actId="20577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Gino Masini" userId="446cd9d3-d73a-4f5c-b87e-4610f52c71cf" providerId="ADAL" clId="{9DBEA158-4386-41BF-923F-F722E87C236B}" dt="2023-08-31T11:25:31.967" v="39" actId="20577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1.978" v="47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Gino Masini" userId="446cd9d3-d73a-4f5c-b87e-4610f52c71cf" providerId="ADAL" clId="{9DBEA158-4386-41BF-923F-F722E87C236B}" dt="2023-08-31T11:25:31.978" v="47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2.073" v="103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Gino Masini" userId="446cd9d3-d73a-4f5c-b87e-4610f52c71cf" providerId="ADAL" clId="{9DBEA158-4386-41BF-923F-F722E87C236B}" dt="2023-08-31T11:25:32.073" v="103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2.081" v="107" actId="20577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Gino Masini" userId="446cd9d3-d73a-4f5c-b87e-4610f52c71cf" providerId="ADAL" clId="{9DBEA158-4386-41BF-923F-F722E87C236B}" dt="2023-08-31T11:25:32.081" v="107" actId="20577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2.119" v="131" actId="2057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Gino Masini" userId="446cd9d3-d73a-4f5c-b87e-4610f52c71cf" providerId="ADAL" clId="{9DBEA158-4386-41BF-923F-F722E87C236B}" dt="2023-08-31T11:25:32.119" v="131" actId="2057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2.124" v="135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Gino Masini" userId="446cd9d3-d73a-4f5c-b87e-4610f52c71cf" providerId="ADAL" clId="{9DBEA158-4386-41BF-923F-F722E87C236B}" dt="2023-08-31T11:25:32.124" v="135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2.132" v="139" actId="20577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Gino Masini" userId="446cd9d3-d73a-4f5c-b87e-4610f52c71cf" providerId="ADAL" clId="{9DBEA158-4386-41BF-923F-F722E87C236B}" dt="2023-08-31T11:25:32.132" v="139" actId="20577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2.140" v="143" actId="20577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Gino Masini" userId="446cd9d3-d73a-4f5c-b87e-4610f52c71cf" providerId="ADAL" clId="{9DBEA158-4386-41BF-923F-F722E87C236B}" dt="2023-08-31T11:25:32.140" v="143" actId="20577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2.160" v="151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Gino Masini" userId="446cd9d3-d73a-4f5c-b87e-4610f52c71cf" providerId="ADAL" clId="{9DBEA158-4386-41BF-923F-F722E87C236B}" dt="2023-08-31T11:25:32.160" v="151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2.038" v="87" actId="20577"/>
          <pc:sldLayoutMkLst>
            <pc:docMk/>
            <pc:sldMasterMk cId="2523064765" sldId="2147483660"/>
            <pc:sldLayoutMk cId="4114665" sldId="2147483682"/>
          </pc:sldLayoutMkLst>
          <pc:spChg chg="mod">
            <ac:chgData name="Gino Masini" userId="446cd9d3-d73a-4f5c-b87e-4610f52c71cf" providerId="ADAL" clId="{9DBEA158-4386-41BF-923F-F722E87C236B}" dt="2023-08-31T11:25:32.038" v="87" actId="20577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2.047" v="91" actId="205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Gino Masini" userId="446cd9d3-d73a-4f5c-b87e-4610f52c71cf" providerId="ADAL" clId="{9DBEA158-4386-41BF-923F-F722E87C236B}" dt="2023-08-31T11:25:32.047" v="91" actId="205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2.056" v="95" actId="20577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Gino Masini" userId="446cd9d3-d73a-4f5c-b87e-4610f52c71cf" providerId="ADAL" clId="{9DBEA158-4386-41BF-923F-F722E87C236B}" dt="2023-08-31T11:25:32.056" v="95" actId="20577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2.064" v="99" actId="20577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Gino Masini" userId="446cd9d3-d73a-4f5c-b87e-4610f52c71cf" providerId="ADAL" clId="{9DBEA158-4386-41BF-923F-F722E87C236B}" dt="2023-08-31T11:25:32.064" v="99" actId="20577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2.089" v="111" actId="20577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Gino Masini" userId="446cd9d3-d73a-4f5c-b87e-4610f52c71cf" providerId="ADAL" clId="{9DBEA158-4386-41BF-923F-F722E87C236B}" dt="2023-08-31T11:25:32.089" v="111" actId="20577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2.096" v="115" actId="20577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Gino Masini" userId="446cd9d3-d73a-4f5c-b87e-4610f52c71cf" providerId="ADAL" clId="{9DBEA158-4386-41BF-923F-F722E87C236B}" dt="2023-08-31T11:25:32.096" v="115" actId="20577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2.102" v="119" actId="20577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Gino Masini" userId="446cd9d3-d73a-4f5c-b87e-4610f52c71cf" providerId="ADAL" clId="{9DBEA158-4386-41BF-923F-F722E87C236B}" dt="2023-08-31T11:25:32.102" v="119" actId="20577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2.107" v="123" actId="20577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Gino Masini" userId="446cd9d3-d73a-4f5c-b87e-4610f52c71cf" providerId="ADAL" clId="{9DBEA158-4386-41BF-923F-F722E87C236B}" dt="2023-08-31T11:25:32.107" v="123" actId="20577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2.150" v="147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Gino Masini" userId="446cd9d3-d73a-4f5c-b87e-4610f52c71cf" providerId="ADAL" clId="{9DBEA158-4386-41BF-923F-F722E87C236B}" dt="2023-08-31T11:25:32.150" v="147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1.972" v="43" actId="20577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Gino Masini" userId="446cd9d3-d73a-4f5c-b87e-4610f52c71cf" providerId="ADAL" clId="{9DBEA158-4386-41BF-923F-F722E87C236B}" dt="2023-08-31T11:25:31.972" v="43" actId="20577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1.914" v="3" actId="20577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Gino Masini" userId="446cd9d3-d73a-4f5c-b87e-4610f52c71cf" providerId="ADAL" clId="{9DBEA158-4386-41BF-923F-F722E87C236B}" dt="2023-08-31T11:25:31.914" v="3" actId="20577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2.032" v="83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Gino Masini" userId="446cd9d3-d73a-4f5c-b87e-4610f52c71cf" providerId="ADAL" clId="{9DBEA158-4386-41BF-923F-F722E87C236B}" dt="2023-08-31T11:25:32.032" v="83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2.113" v="127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Gino Masini" userId="446cd9d3-d73a-4f5c-b87e-4610f52c71cf" providerId="ADAL" clId="{9DBEA158-4386-41BF-923F-F722E87C236B}" dt="2023-08-31T11:25:32.113" v="127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1.984" v="51" actId="20577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Gino Masini" userId="446cd9d3-d73a-4f5c-b87e-4610f52c71cf" providerId="ADAL" clId="{9DBEA158-4386-41BF-923F-F722E87C236B}" dt="2023-08-31T11:25:31.984" v="51" actId="20577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1.990" v="55" actId="2057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Gino Masini" userId="446cd9d3-d73a-4f5c-b87e-4610f52c71cf" providerId="ADAL" clId="{9DBEA158-4386-41BF-923F-F722E87C236B}" dt="2023-08-31T11:25:31.990" v="55" actId="2057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1.998" v="59" actId="20577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Gino Masini" userId="446cd9d3-d73a-4f5c-b87e-4610f52c71cf" providerId="ADAL" clId="{9DBEA158-4386-41BF-923F-F722E87C236B}" dt="2023-08-31T11:25:31.998" v="59" actId="20577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2.004" v="63" actId="20577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Gino Masini" userId="446cd9d3-d73a-4f5c-b87e-4610f52c71cf" providerId="ADAL" clId="{9DBEA158-4386-41BF-923F-F722E87C236B}" dt="2023-08-31T11:25:32.004" v="63" actId="20577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2.009" v="67" actId="20577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Gino Masini" userId="446cd9d3-d73a-4f5c-b87e-4610f52c71cf" providerId="ADAL" clId="{9DBEA158-4386-41BF-923F-F722E87C236B}" dt="2023-08-31T11:25:32.009" v="67" actId="20577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2.014" v="71" actId="20577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Gino Masini" userId="446cd9d3-d73a-4f5c-b87e-4610f52c71cf" providerId="ADAL" clId="{9DBEA158-4386-41BF-923F-F722E87C236B}" dt="2023-08-31T11:25:32.014" v="71" actId="20577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2.022" v="75" actId="20577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Gino Masini" userId="446cd9d3-d73a-4f5c-b87e-4610f52c71cf" providerId="ADAL" clId="{9DBEA158-4386-41BF-923F-F722E87C236B}" dt="2023-08-31T11:25:32.022" v="75" actId="20577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2.028" v="79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Gino Masini" userId="446cd9d3-d73a-4f5c-b87e-4610f52c71cf" providerId="ADAL" clId="{9DBEA158-4386-41BF-923F-F722E87C236B}" dt="2023-08-31T11:25:32.028" v="79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Gino Masini" userId="446cd9d3-d73a-4f5c-b87e-4610f52c71cf" providerId="ADAL" clId="{FE149B2D-1C03-41DE-94B1-85DBD57EC26B}"/>
    <pc:docChg chg="custSel modSld modMainMaster">
      <pc:chgData name="Gino Masini" userId="446cd9d3-d73a-4f5c-b87e-4610f52c71cf" providerId="ADAL" clId="{FE149B2D-1C03-41DE-94B1-85DBD57EC26B}" dt="2023-09-14T06:23:10.808" v="220" actId="6549"/>
      <pc:docMkLst>
        <pc:docMk/>
      </pc:docMkLst>
      <pc:sldChg chg="modSp mod">
        <pc:chgData name="Gino Masini" userId="446cd9d3-d73a-4f5c-b87e-4610f52c71cf" providerId="ADAL" clId="{FE149B2D-1C03-41DE-94B1-85DBD57EC26B}" dt="2023-09-14T06:23:10.808" v="220" actId="6549"/>
        <pc:sldMkLst>
          <pc:docMk/>
          <pc:sldMk cId="3302700629" sldId="285"/>
        </pc:sldMkLst>
        <pc:spChg chg="mod">
          <ac:chgData name="Gino Masini" userId="446cd9d3-d73a-4f5c-b87e-4610f52c71cf" providerId="ADAL" clId="{FE149B2D-1C03-41DE-94B1-85DBD57EC26B}" dt="2023-09-14T06:23:10.808" v="220" actId="6549"/>
          <ac:spMkLst>
            <pc:docMk/>
            <pc:sldMk cId="3302700629" sldId="285"/>
            <ac:spMk id="3" creationId="{32B050F4-F863-4138-607A-365720E178C7}"/>
          </ac:spMkLst>
        </pc:spChg>
      </pc:sldChg>
      <pc:sldMasterChg chg="modSldLayout">
        <pc:chgData name="Gino Masini" userId="446cd9d3-d73a-4f5c-b87e-4610f52c71cf" providerId="ADAL" clId="{FE149B2D-1C03-41DE-94B1-85DBD57EC26B}" dt="2023-09-14T06:21:04.871" v="151" actId="20577"/>
        <pc:sldMasterMkLst>
          <pc:docMk/>
          <pc:sldMasterMk cId="2523064765" sldId="2147483660"/>
        </pc:sldMasterMkLst>
        <pc:sldLayoutChg chg="modSp mod">
          <pc:chgData name="Gino Masini" userId="446cd9d3-d73a-4f5c-b87e-4610f52c71cf" providerId="ADAL" clId="{FE149B2D-1C03-41DE-94B1-85DBD57EC26B}" dt="2023-09-14T06:21:04.644" v="7" actId="20577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Gino Masini" userId="446cd9d3-d73a-4f5c-b87e-4610f52c71cf" providerId="ADAL" clId="{FE149B2D-1C03-41DE-94B1-85DBD57EC26B}" dt="2023-09-14T06:21:04.644" v="7" actId="20577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Gino Masini" userId="446cd9d3-d73a-4f5c-b87e-4610f52c71cf" providerId="ADAL" clId="{FE149B2D-1C03-41DE-94B1-85DBD57EC26B}" dt="2023-09-14T06:21:04.660" v="11" actId="20577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Gino Masini" userId="446cd9d3-d73a-4f5c-b87e-4610f52c71cf" providerId="ADAL" clId="{FE149B2D-1C03-41DE-94B1-85DBD57EC26B}" dt="2023-09-14T06:21:04.660" v="11" actId="20577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Gino Masini" userId="446cd9d3-d73a-4f5c-b87e-4610f52c71cf" providerId="ADAL" clId="{FE149B2D-1C03-41DE-94B1-85DBD57EC26B}" dt="2023-09-14T06:21:04.660" v="15" actId="2057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Gino Masini" userId="446cd9d3-d73a-4f5c-b87e-4610f52c71cf" providerId="ADAL" clId="{FE149B2D-1C03-41DE-94B1-85DBD57EC26B}" dt="2023-09-14T06:21:04.660" v="15" actId="2057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Gino Masini" userId="446cd9d3-d73a-4f5c-b87e-4610f52c71cf" providerId="ADAL" clId="{FE149B2D-1C03-41DE-94B1-85DBD57EC26B}" dt="2023-09-14T06:21:04.660" v="19" actId="20577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Gino Masini" userId="446cd9d3-d73a-4f5c-b87e-4610f52c71cf" providerId="ADAL" clId="{FE149B2D-1C03-41DE-94B1-85DBD57EC26B}" dt="2023-09-14T06:21:04.660" v="19" actId="20577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Gino Masini" userId="446cd9d3-d73a-4f5c-b87e-4610f52c71cf" providerId="ADAL" clId="{FE149B2D-1C03-41DE-94B1-85DBD57EC26B}" dt="2023-09-14T06:21:04.676" v="23" actId="20577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Gino Masini" userId="446cd9d3-d73a-4f5c-b87e-4610f52c71cf" providerId="ADAL" clId="{FE149B2D-1C03-41DE-94B1-85DBD57EC26B}" dt="2023-09-14T06:21:04.676" v="23" actId="20577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Gino Masini" userId="446cd9d3-d73a-4f5c-b87e-4610f52c71cf" providerId="ADAL" clId="{FE149B2D-1C03-41DE-94B1-85DBD57EC26B}" dt="2023-09-14T06:21:04.676" v="27" actId="20577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Gino Masini" userId="446cd9d3-d73a-4f5c-b87e-4610f52c71cf" providerId="ADAL" clId="{FE149B2D-1C03-41DE-94B1-85DBD57EC26B}" dt="2023-09-14T06:21:04.676" v="27" actId="20577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Gino Masini" userId="446cd9d3-d73a-4f5c-b87e-4610f52c71cf" providerId="ADAL" clId="{FE149B2D-1C03-41DE-94B1-85DBD57EC26B}" dt="2023-09-14T06:21:04.676" v="31" actId="20577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Gino Masini" userId="446cd9d3-d73a-4f5c-b87e-4610f52c71cf" providerId="ADAL" clId="{FE149B2D-1C03-41DE-94B1-85DBD57EC26B}" dt="2023-09-14T06:21:04.676" v="31" actId="20577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Gino Masini" userId="446cd9d3-d73a-4f5c-b87e-4610f52c71cf" providerId="ADAL" clId="{FE149B2D-1C03-41DE-94B1-85DBD57EC26B}" dt="2023-09-14T06:21:04.692" v="35" actId="20577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Gino Masini" userId="446cd9d3-d73a-4f5c-b87e-4610f52c71cf" providerId="ADAL" clId="{FE149B2D-1C03-41DE-94B1-85DBD57EC26B}" dt="2023-09-14T06:21:04.692" v="35" actId="20577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Gino Masini" userId="446cd9d3-d73a-4f5c-b87e-4610f52c71cf" providerId="ADAL" clId="{FE149B2D-1C03-41DE-94B1-85DBD57EC26B}" dt="2023-09-14T06:21:04.700" v="39" actId="20577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Gino Masini" userId="446cd9d3-d73a-4f5c-b87e-4610f52c71cf" providerId="ADAL" clId="{FE149B2D-1C03-41DE-94B1-85DBD57EC26B}" dt="2023-09-14T06:21:04.700" v="39" actId="20577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Gino Masini" userId="446cd9d3-d73a-4f5c-b87e-4610f52c71cf" providerId="ADAL" clId="{FE149B2D-1C03-41DE-94B1-85DBD57EC26B}" dt="2023-09-14T06:21:04.700" v="47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Gino Masini" userId="446cd9d3-d73a-4f5c-b87e-4610f52c71cf" providerId="ADAL" clId="{FE149B2D-1C03-41DE-94B1-85DBD57EC26B}" dt="2023-09-14T06:21:04.700" v="47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Gino Masini" userId="446cd9d3-d73a-4f5c-b87e-4610f52c71cf" providerId="ADAL" clId="{FE149B2D-1C03-41DE-94B1-85DBD57EC26B}" dt="2023-09-14T06:21:04.792" v="103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Gino Masini" userId="446cd9d3-d73a-4f5c-b87e-4610f52c71cf" providerId="ADAL" clId="{FE149B2D-1C03-41DE-94B1-85DBD57EC26B}" dt="2023-09-14T06:21:04.792" v="103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Gino Masini" userId="446cd9d3-d73a-4f5c-b87e-4610f52c71cf" providerId="ADAL" clId="{FE149B2D-1C03-41DE-94B1-85DBD57EC26B}" dt="2023-09-14T06:21:04.792" v="107" actId="20577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Gino Masini" userId="446cd9d3-d73a-4f5c-b87e-4610f52c71cf" providerId="ADAL" clId="{FE149B2D-1C03-41DE-94B1-85DBD57EC26B}" dt="2023-09-14T06:21:04.792" v="107" actId="20577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Gino Masini" userId="446cd9d3-d73a-4f5c-b87e-4610f52c71cf" providerId="ADAL" clId="{FE149B2D-1C03-41DE-94B1-85DBD57EC26B}" dt="2023-09-14T06:21:04.832" v="131" actId="2057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Gino Masini" userId="446cd9d3-d73a-4f5c-b87e-4610f52c71cf" providerId="ADAL" clId="{FE149B2D-1C03-41DE-94B1-85DBD57EC26B}" dt="2023-09-14T06:21:04.832" v="131" actId="2057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Gino Masini" userId="446cd9d3-d73a-4f5c-b87e-4610f52c71cf" providerId="ADAL" clId="{FE149B2D-1C03-41DE-94B1-85DBD57EC26B}" dt="2023-09-14T06:21:04.847" v="135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Gino Masini" userId="446cd9d3-d73a-4f5c-b87e-4610f52c71cf" providerId="ADAL" clId="{FE149B2D-1C03-41DE-94B1-85DBD57EC26B}" dt="2023-09-14T06:21:04.847" v="135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Gino Masini" userId="446cd9d3-d73a-4f5c-b87e-4610f52c71cf" providerId="ADAL" clId="{FE149B2D-1C03-41DE-94B1-85DBD57EC26B}" dt="2023-09-14T06:21:04.847" v="139" actId="20577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Gino Masini" userId="446cd9d3-d73a-4f5c-b87e-4610f52c71cf" providerId="ADAL" clId="{FE149B2D-1C03-41DE-94B1-85DBD57EC26B}" dt="2023-09-14T06:21:04.847" v="139" actId="20577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Gino Masini" userId="446cd9d3-d73a-4f5c-b87e-4610f52c71cf" providerId="ADAL" clId="{FE149B2D-1C03-41DE-94B1-85DBD57EC26B}" dt="2023-09-14T06:21:04.863" v="143" actId="20577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Gino Masini" userId="446cd9d3-d73a-4f5c-b87e-4610f52c71cf" providerId="ADAL" clId="{FE149B2D-1C03-41DE-94B1-85DBD57EC26B}" dt="2023-09-14T06:21:04.863" v="143" actId="20577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Gino Masini" userId="446cd9d3-d73a-4f5c-b87e-4610f52c71cf" providerId="ADAL" clId="{FE149B2D-1C03-41DE-94B1-85DBD57EC26B}" dt="2023-09-14T06:21:04.871" v="151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Gino Masini" userId="446cd9d3-d73a-4f5c-b87e-4610f52c71cf" providerId="ADAL" clId="{FE149B2D-1C03-41DE-94B1-85DBD57EC26B}" dt="2023-09-14T06:21:04.871" v="151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Gino Masini" userId="446cd9d3-d73a-4f5c-b87e-4610f52c71cf" providerId="ADAL" clId="{FE149B2D-1C03-41DE-94B1-85DBD57EC26B}" dt="2023-09-14T06:21:04.767" v="87" actId="20577"/>
          <pc:sldLayoutMkLst>
            <pc:docMk/>
            <pc:sldMasterMk cId="2523064765" sldId="2147483660"/>
            <pc:sldLayoutMk cId="4114665" sldId="2147483682"/>
          </pc:sldLayoutMkLst>
          <pc:spChg chg="mod">
            <ac:chgData name="Gino Masini" userId="446cd9d3-d73a-4f5c-b87e-4610f52c71cf" providerId="ADAL" clId="{FE149B2D-1C03-41DE-94B1-85DBD57EC26B}" dt="2023-09-14T06:21:04.767" v="87" actId="20577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Gino Masini" userId="446cd9d3-d73a-4f5c-b87e-4610f52c71cf" providerId="ADAL" clId="{FE149B2D-1C03-41DE-94B1-85DBD57EC26B}" dt="2023-09-14T06:21:04.767" v="91" actId="205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Gino Masini" userId="446cd9d3-d73a-4f5c-b87e-4610f52c71cf" providerId="ADAL" clId="{FE149B2D-1C03-41DE-94B1-85DBD57EC26B}" dt="2023-09-14T06:21:04.767" v="91" actId="205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Gino Masini" userId="446cd9d3-d73a-4f5c-b87e-4610f52c71cf" providerId="ADAL" clId="{FE149B2D-1C03-41DE-94B1-85DBD57EC26B}" dt="2023-09-14T06:21:04.777" v="95" actId="20577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Gino Masini" userId="446cd9d3-d73a-4f5c-b87e-4610f52c71cf" providerId="ADAL" clId="{FE149B2D-1C03-41DE-94B1-85DBD57EC26B}" dt="2023-09-14T06:21:04.777" v="95" actId="20577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Gino Masini" userId="446cd9d3-d73a-4f5c-b87e-4610f52c71cf" providerId="ADAL" clId="{FE149B2D-1C03-41DE-94B1-85DBD57EC26B}" dt="2023-09-14T06:21:04.788" v="99" actId="20577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Gino Masini" userId="446cd9d3-d73a-4f5c-b87e-4610f52c71cf" providerId="ADAL" clId="{FE149B2D-1C03-41DE-94B1-85DBD57EC26B}" dt="2023-09-14T06:21:04.788" v="99" actId="20577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Gino Masini" userId="446cd9d3-d73a-4f5c-b87e-4610f52c71cf" providerId="ADAL" clId="{FE149B2D-1C03-41DE-94B1-85DBD57EC26B}" dt="2023-09-14T06:21:04.802" v="111" actId="20577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Gino Masini" userId="446cd9d3-d73a-4f5c-b87e-4610f52c71cf" providerId="ADAL" clId="{FE149B2D-1C03-41DE-94B1-85DBD57EC26B}" dt="2023-09-14T06:21:04.802" v="111" actId="20577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Gino Masini" userId="446cd9d3-d73a-4f5c-b87e-4610f52c71cf" providerId="ADAL" clId="{FE149B2D-1C03-41DE-94B1-85DBD57EC26B}" dt="2023-09-14T06:21:04.802" v="115" actId="20577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Gino Masini" userId="446cd9d3-d73a-4f5c-b87e-4610f52c71cf" providerId="ADAL" clId="{FE149B2D-1C03-41DE-94B1-85DBD57EC26B}" dt="2023-09-14T06:21:04.802" v="115" actId="20577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Gino Masini" userId="446cd9d3-d73a-4f5c-b87e-4610f52c71cf" providerId="ADAL" clId="{FE149B2D-1C03-41DE-94B1-85DBD57EC26B}" dt="2023-09-14T06:21:04.818" v="119" actId="20577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Gino Masini" userId="446cd9d3-d73a-4f5c-b87e-4610f52c71cf" providerId="ADAL" clId="{FE149B2D-1C03-41DE-94B1-85DBD57EC26B}" dt="2023-09-14T06:21:04.818" v="119" actId="20577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Gino Masini" userId="446cd9d3-d73a-4f5c-b87e-4610f52c71cf" providerId="ADAL" clId="{FE149B2D-1C03-41DE-94B1-85DBD57EC26B}" dt="2023-09-14T06:21:04.818" v="123" actId="20577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Gino Masini" userId="446cd9d3-d73a-4f5c-b87e-4610f52c71cf" providerId="ADAL" clId="{FE149B2D-1C03-41DE-94B1-85DBD57EC26B}" dt="2023-09-14T06:21:04.818" v="123" actId="20577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Gino Masini" userId="446cd9d3-d73a-4f5c-b87e-4610f52c71cf" providerId="ADAL" clId="{FE149B2D-1C03-41DE-94B1-85DBD57EC26B}" dt="2023-09-14T06:21:04.871" v="147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Gino Masini" userId="446cd9d3-d73a-4f5c-b87e-4610f52c71cf" providerId="ADAL" clId="{FE149B2D-1C03-41DE-94B1-85DBD57EC26B}" dt="2023-09-14T06:21:04.871" v="147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Gino Masini" userId="446cd9d3-d73a-4f5c-b87e-4610f52c71cf" providerId="ADAL" clId="{FE149B2D-1C03-41DE-94B1-85DBD57EC26B}" dt="2023-09-14T06:21:04.700" v="43" actId="20577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Gino Masini" userId="446cd9d3-d73a-4f5c-b87e-4610f52c71cf" providerId="ADAL" clId="{FE149B2D-1C03-41DE-94B1-85DBD57EC26B}" dt="2023-09-14T06:21:04.700" v="43" actId="20577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Gino Masini" userId="446cd9d3-d73a-4f5c-b87e-4610f52c71cf" providerId="ADAL" clId="{FE149B2D-1C03-41DE-94B1-85DBD57EC26B}" dt="2023-09-14T06:21:04.644" v="3" actId="20577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Gino Masini" userId="446cd9d3-d73a-4f5c-b87e-4610f52c71cf" providerId="ADAL" clId="{FE149B2D-1C03-41DE-94B1-85DBD57EC26B}" dt="2023-09-14T06:21:04.644" v="3" actId="20577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Gino Masini" userId="446cd9d3-d73a-4f5c-b87e-4610f52c71cf" providerId="ADAL" clId="{FE149B2D-1C03-41DE-94B1-85DBD57EC26B}" dt="2023-09-14T06:21:04.749" v="83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Gino Masini" userId="446cd9d3-d73a-4f5c-b87e-4610f52c71cf" providerId="ADAL" clId="{FE149B2D-1C03-41DE-94B1-85DBD57EC26B}" dt="2023-09-14T06:21:04.749" v="83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Gino Masini" userId="446cd9d3-d73a-4f5c-b87e-4610f52c71cf" providerId="ADAL" clId="{FE149B2D-1C03-41DE-94B1-85DBD57EC26B}" dt="2023-09-14T06:21:04.832" v="127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Gino Masini" userId="446cd9d3-d73a-4f5c-b87e-4610f52c71cf" providerId="ADAL" clId="{FE149B2D-1C03-41DE-94B1-85DBD57EC26B}" dt="2023-09-14T06:21:04.832" v="127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Gino Masini" userId="446cd9d3-d73a-4f5c-b87e-4610f52c71cf" providerId="ADAL" clId="{FE149B2D-1C03-41DE-94B1-85DBD57EC26B}" dt="2023-09-14T06:21:04.700" v="51" actId="20577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Gino Masini" userId="446cd9d3-d73a-4f5c-b87e-4610f52c71cf" providerId="ADAL" clId="{FE149B2D-1C03-41DE-94B1-85DBD57EC26B}" dt="2023-09-14T06:21:04.700" v="51" actId="20577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Gino Masini" userId="446cd9d3-d73a-4f5c-b87e-4610f52c71cf" providerId="ADAL" clId="{FE149B2D-1C03-41DE-94B1-85DBD57EC26B}" dt="2023-09-14T06:21:04.717" v="55" actId="2057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Gino Masini" userId="446cd9d3-d73a-4f5c-b87e-4610f52c71cf" providerId="ADAL" clId="{FE149B2D-1C03-41DE-94B1-85DBD57EC26B}" dt="2023-09-14T06:21:04.717" v="55" actId="2057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Gino Masini" userId="446cd9d3-d73a-4f5c-b87e-4610f52c71cf" providerId="ADAL" clId="{FE149B2D-1C03-41DE-94B1-85DBD57EC26B}" dt="2023-09-14T06:21:04.717" v="59" actId="20577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Gino Masini" userId="446cd9d3-d73a-4f5c-b87e-4610f52c71cf" providerId="ADAL" clId="{FE149B2D-1C03-41DE-94B1-85DBD57EC26B}" dt="2023-09-14T06:21:04.717" v="59" actId="20577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Gino Masini" userId="446cd9d3-d73a-4f5c-b87e-4610f52c71cf" providerId="ADAL" clId="{FE149B2D-1C03-41DE-94B1-85DBD57EC26B}" dt="2023-09-14T06:21:04.717" v="63" actId="20577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Gino Masini" userId="446cd9d3-d73a-4f5c-b87e-4610f52c71cf" providerId="ADAL" clId="{FE149B2D-1C03-41DE-94B1-85DBD57EC26B}" dt="2023-09-14T06:21:04.717" v="63" actId="20577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Gino Masini" userId="446cd9d3-d73a-4f5c-b87e-4610f52c71cf" providerId="ADAL" clId="{FE149B2D-1C03-41DE-94B1-85DBD57EC26B}" dt="2023-09-14T06:21:04.732" v="67" actId="20577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Gino Masini" userId="446cd9d3-d73a-4f5c-b87e-4610f52c71cf" providerId="ADAL" clId="{FE149B2D-1C03-41DE-94B1-85DBD57EC26B}" dt="2023-09-14T06:21:04.732" v="67" actId="20577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Gino Masini" userId="446cd9d3-d73a-4f5c-b87e-4610f52c71cf" providerId="ADAL" clId="{FE149B2D-1C03-41DE-94B1-85DBD57EC26B}" dt="2023-09-14T06:21:04.732" v="71" actId="20577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Gino Masini" userId="446cd9d3-d73a-4f5c-b87e-4610f52c71cf" providerId="ADAL" clId="{FE149B2D-1C03-41DE-94B1-85DBD57EC26B}" dt="2023-09-14T06:21:04.732" v="71" actId="20577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Gino Masini" userId="446cd9d3-d73a-4f5c-b87e-4610f52c71cf" providerId="ADAL" clId="{FE149B2D-1C03-41DE-94B1-85DBD57EC26B}" dt="2023-09-14T06:21:04.732" v="75" actId="20577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Gino Masini" userId="446cd9d3-d73a-4f5c-b87e-4610f52c71cf" providerId="ADAL" clId="{FE149B2D-1C03-41DE-94B1-85DBD57EC26B}" dt="2023-09-14T06:21:04.732" v="75" actId="20577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Gino Masini" userId="446cd9d3-d73a-4f5c-b87e-4610f52c71cf" providerId="ADAL" clId="{FE149B2D-1C03-41DE-94B1-85DBD57EC26B}" dt="2023-09-14T06:21:04.749" v="79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Gino Masini" userId="446cd9d3-d73a-4f5c-b87e-4610f52c71cf" providerId="ADAL" clId="{FE149B2D-1C03-41DE-94B1-85DBD57EC26B}" dt="2023-09-14T06:21:04.749" v="79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Gino Masini" userId="446cd9d3-d73a-4f5c-b87e-4610f52c71cf" providerId="ADAL" clId="{D751CB8D-4F6C-45A5-9003-5CFE0C2A9632}"/>
    <pc:docChg chg="custSel modSld modMainMaster">
      <pc:chgData name="Gino Masini" userId="446cd9d3-d73a-4f5c-b87e-4610f52c71cf" providerId="ADAL" clId="{D751CB8D-4F6C-45A5-9003-5CFE0C2A9632}" dt="2023-09-12T02:41:07.602" v="290" actId="20577"/>
      <pc:docMkLst>
        <pc:docMk/>
      </pc:docMkLst>
      <pc:sldChg chg="modSp mod">
        <pc:chgData name="Gino Masini" userId="446cd9d3-d73a-4f5c-b87e-4610f52c71cf" providerId="ADAL" clId="{D751CB8D-4F6C-45A5-9003-5CFE0C2A9632}" dt="2023-09-12T02:33:16.064" v="279" actId="207"/>
        <pc:sldMkLst>
          <pc:docMk/>
          <pc:sldMk cId="3173855561" sldId="284"/>
        </pc:sldMkLst>
        <pc:spChg chg="mod">
          <ac:chgData name="Gino Masini" userId="446cd9d3-d73a-4f5c-b87e-4610f52c71cf" providerId="ADAL" clId="{D751CB8D-4F6C-45A5-9003-5CFE0C2A9632}" dt="2023-09-12T02:33:16.064" v="279" actId="207"/>
          <ac:spMkLst>
            <pc:docMk/>
            <pc:sldMk cId="3173855561" sldId="284"/>
            <ac:spMk id="3" creationId="{3194E455-FE37-54A6-6226-B983F54ABB9B}"/>
          </ac:spMkLst>
        </pc:spChg>
      </pc:sldChg>
      <pc:sldChg chg="modSp mod">
        <pc:chgData name="Gino Masini" userId="446cd9d3-d73a-4f5c-b87e-4610f52c71cf" providerId="ADAL" clId="{D751CB8D-4F6C-45A5-9003-5CFE0C2A9632}" dt="2023-09-12T02:41:07.602" v="290" actId="20577"/>
        <pc:sldMkLst>
          <pc:docMk/>
          <pc:sldMk cId="3302700629" sldId="285"/>
        </pc:sldMkLst>
        <pc:spChg chg="mod">
          <ac:chgData name="Gino Masini" userId="446cd9d3-d73a-4f5c-b87e-4610f52c71cf" providerId="ADAL" clId="{D751CB8D-4F6C-45A5-9003-5CFE0C2A9632}" dt="2023-09-12T02:41:07.602" v="290" actId="20577"/>
          <ac:spMkLst>
            <pc:docMk/>
            <pc:sldMk cId="3302700629" sldId="285"/>
            <ac:spMk id="3" creationId="{32B050F4-F863-4138-607A-365720E178C7}"/>
          </ac:spMkLst>
        </pc:spChg>
      </pc:sldChg>
      <pc:sldMasterChg chg="modSldLayout">
        <pc:chgData name="Gino Masini" userId="446cd9d3-d73a-4f5c-b87e-4610f52c71cf" providerId="ADAL" clId="{D751CB8D-4F6C-45A5-9003-5CFE0C2A9632}" dt="2023-09-12T02:26:15.507" v="151" actId="20577"/>
        <pc:sldMasterMkLst>
          <pc:docMk/>
          <pc:sldMasterMk cId="2523064765" sldId="2147483660"/>
        </pc:sldMasterMkLst>
        <pc:sldLayoutChg chg="modSp mod">
          <pc:chgData name="Gino Masini" userId="446cd9d3-d73a-4f5c-b87e-4610f52c71cf" providerId="ADAL" clId="{D751CB8D-4F6C-45A5-9003-5CFE0C2A9632}" dt="2023-09-12T02:26:15.314" v="7" actId="20577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Gino Masini" userId="446cd9d3-d73a-4f5c-b87e-4610f52c71cf" providerId="ADAL" clId="{D751CB8D-4F6C-45A5-9003-5CFE0C2A9632}" dt="2023-09-12T02:26:15.314" v="7" actId="20577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Gino Masini" userId="446cd9d3-d73a-4f5c-b87e-4610f52c71cf" providerId="ADAL" clId="{D751CB8D-4F6C-45A5-9003-5CFE0C2A9632}" dt="2023-09-12T02:26:15.314" v="11" actId="20577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Gino Masini" userId="446cd9d3-d73a-4f5c-b87e-4610f52c71cf" providerId="ADAL" clId="{D751CB8D-4F6C-45A5-9003-5CFE0C2A9632}" dt="2023-09-12T02:26:15.314" v="11" actId="20577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Gino Masini" userId="446cd9d3-d73a-4f5c-b87e-4610f52c71cf" providerId="ADAL" clId="{D751CB8D-4F6C-45A5-9003-5CFE0C2A9632}" dt="2023-09-12T02:26:15.330" v="15" actId="2057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Gino Masini" userId="446cd9d3-d73a-4f5c-b87e-4610f52c71cf" providerId="ADAL" clId="{D751CB8D-4F6C-45A5-9003-5CFE0C2A9632}" dt="2023-09-12T02:26:15.330" v="15" actId="2057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Gino Masini" userId="446cd9d3-d73a-4f5c-b87e-4610f52c71cf" providerId="ADAL" clId="{D751CB8D-4F6C-45A5-9003-5CFE0C2A9632}" dt="2023-09-12T02:26:15.330" v="19" actId="20577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Gino Masini" userId="446cd9d3-d73a-4f5c-b87e-4610f52c71cf" providerId="ADAL" clId="{D751CB8D-4F6C-45A5-9003-5CFE0C2A9632}" dt="2023-09-12T02:26:15.330" v="19" actId="20577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Gino Masini" userId="446cd9d3-d73a-4f5c-b87e-4610f52c71cf" providerId="ADAL" clId="{D751CB8D-4F6C-45A5-9003-5CFE0C2A9632}" dt="2023-09-12T02:26:15.330" v="23" actId="20577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Gino Masini" userId="446cd9d3-d73a-4f5c-b87e-4610f52c71cf" providerId="ADAL" clId="{D751CB8D-4F6C-45A5-9003-5CFE0C2A9632}" dt="2023-09-12T02:26:15.330" v="23" actId="20577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Gino Masini" userId="446cd9d3-d73a-4f5c-b87e-4610f52c71cf" providerId="ADAL" clId="{D751CB8D-4F6C-45A5-9003-5CFE0C2A9632}" dt="2023-09-12T02:26:15.345" v="27" actId="20577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Gino Masini" userId="446cd9d3-d73a-4f5c-b87e-4610f52c71cf" providerId="ADAL" clId="{D751CB8D-4F6C-45A5-9003-5CFE0C2A9632}" dt="2023-09-12T02:26:15.345" v="27" actId="20577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Gino Masini" userId="446cd9d3-d73a-4f5c-b87e-4610f52c71cf" providerId="ADAL" clId="{D751CB8D-4F6C-45A5-9003-5CFE0C2A9632}" dt="2023-09-12T02:26:15.345" v="31" actId="20577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Gino Masini" userId="446cd9d3-d73a-4f5c-b87e-4610f52c71cf" providerId="ADAL" clId="{D751CB8D-4F6C-45A5-9003-5CFE0C2A9632}" dt="2023-09-12T02:26:15.345" v="31" actId="20577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Gino Masini" userId="446cd9d3-d73a-4f5c-b87e-4610f52c71cf" providerId="ADAL" clId="{D751CB8D-4F6C-45A5-9003-5CFE0C2A9632}" dt="2023-09-12T02:26:15.345" v="35" actId="20577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Gino Masini" userId="446cd9d3-d73a-4f5c-b87e-4610f52c71cf" providerId="ADAL" clId="{D751CB8D-4F6C-45A5-9003-5CFE0C2A9632}" dt="2023-09-12T02:26:15.345" v="35" actId="20577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Gino Masini" userId="446cd9d3-d73a-4f5c-b87e-4610f52c71cf" providerId="ADAL" clId="{D751CB8D-4F6C-45A5-9003-5CFE0C2A9632}" dt="2023-09-12T02:26:15.361" v="39" actId="20577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Gino Masini" userId="446cd9d3-d73a-4f5c-b87e-4610f52c71cf" providerId="ADAL" clId="{D751CB8D-4F6C-45A5-9003-5CFE0C2A9632}" dt="2023-09-12T02:26:15.361" v="39" actId="20577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Gino Masini" userId="446cd9d3-d73a-4f5c-b87e-4610f52c71cf" providerId="ADAL" clId="{D751CB8D-4F6C-45A5-9003-5CFE0C2A9632}" dt="2023-09-12T02:26:15.361" v="47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Gino Masini" userId="446cd9d3-d73a-4f5c-b87e-4610f52c71cf" providerId="ADAL" clId="{D751CB8D-4F6C-45A5-9003-5CFE0C2A9632}" dt="2023-09-12T02:26:15.361" v="47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Gino Masini" userId="446cd9d3-d73a-4f5c-b87e-4610f52c71cf" providerId="ADAL" clId="{D751CB8D-4F6C-45A5-9003-5CFE0C2A9632}" dt="2023-09-12T02:26:15.439" v="103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Gino Masini" userId="446cd9d3-d73a-4f5c-b87e-4610f52c71cf" providerId="ADAL" clId="{D751CB8D-4F6C-45A5-9003-5CFE0C2A9632}" dt="2023-09-12T02:26:15.439" v="103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Gino Masini" userId="446cd9d3-d73a-4f5c-b87e-4610f52c71cf" providerId="ADAL" clId="{D751CB8D-4F6C-45A5-9003-5CFE0C2A9632}" dt="2023-09-12T02:26:15.439" v="107" actId="20577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Gino Masini" userId="446cd9d3-d73a-4f5c-b87e-4610f52c71cf" providerId="ADAL" clId="{D751CB8D-4F6C-45A5-9003-5CFE0C2A9632}" dt="2023-09-12T02:26:15.439" v="107" actId="20577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Gino Masini" userId="446cd9d3-d73a-4f5c-b87e-4610f52c71cf" providerId="ADAL" clId="{D751CB8D-4F6C-45A5-9003-5CFE0C2A9632}" dt="2023-09-12T02:26:15.470" v="131" actId="2057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Gino Masini" userId="446cd9d3-d73a-4f5c-b87e-4610f52c71cf" providerId="ADAL" clId="{D751CB8D-4F6C-45A5-9003-5CFE0C2A9632}" dt="2023-09-12T02:26:15.470" v="131" actId="2057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Gino Masini" userId="446cd9d3-d73a-4f5c-b87e-4610f52c71cf" providerId="ADAL" clId="{D751CB8D-4F6C-45A5-9003-5CFE0C2A9632}" dt="2023-09-12T02:26:15.486" v="135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Gino Masini" userId="446cd9d3-d73a-4f5c-b87e-4610f52c71cf" providerId="ADAL" clId="{D751CB8D-4F6C-45A5-9003-5CFE0C2A9632}" dt="2023-09-12T02:26:15.486" v="135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Gino Masini" userId="446cd9d3-d73a-4f5c-b87e-4610f52c71cf" providerId="ADAL" clId="{D751CB8D-4F6C-45A5-9003-5CFE0C2A9632}" dt="2023-09-12T02:26:15.486" v="139" actId="20577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Gino Masini" userId="446cd9d3-d73a-4f5c-b87e-4610f52c71cf" providerId="ADAL" clId="{D751CB8D-4F6C-45A5-9003-5CFE0C2A9632}" dt="2023-09-12T02:26:15.486" v="139" actId="20577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Gino Masini" userId="446cd9d3-d73a-4f5c-b87e-4610f52c71cf" providerId="ADAL" clId="{D751CB8D-4F6C-45A5-9003-5CFE0C2A9632}" dt="2023-09-12T02:26:15.486" v="143" actId="20577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Gino Masini" userId="446cd9d3-d73a-4f5c-b87e-4610f52c71cf" providerId="ADAL" clId="{D751CB8D-4F6C-45A5-9003-5CFE0C2A9632}" dt="2023-09-12T02:26:15.486" v="143" actId="20577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Gino Masini" userId="446cd9d3-d73a-4f5c-b87e-4610f52c71cf" providerId="ADAL" clId="{D751CB8D-4F6C-45A5-9003-5CFE0C2A9632}" dt="2023-09-12T02:26:15.507" v="151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Gino Masini" userId="446cd9d3-d73a-4f5c-b87e-4610f52c71cf" providerId="ADAL" clId="{D751CB8D-4F6C-45A5-9003-5CFE0C2A9632}" dt="2023-09-12T02:26:15.507" v="151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Gino Masini" userId="446cd9d3-d73a-4f5c-b87e-4610f52c71cf" providerId="ADAL" clId="{D751CB8D-4F6C-45A5-9003-5CFE0C2A9632}" dt="2023-09-12T02:26:15.407" v="87" actId="20577"/>
          <pc:sldLayoutMkLst>
            <pc:docMk/>
            <pc:sldMasterMk cId="2523064765" sldId="2147483660"/>
            <pc:sldLayoutMk cId="4114665" sldId="2147483682"/>
          </pc:sldLayoutMkLst>
          <pc:spChg chg="mod">
            <ac:chgData name="Gino Masini" userId="446cd9d3-d73a-4f5c-b87e-4610f52c71cf" providerId="ADAL" clId="{D751CB8D-4F6C-45A5-9003-5CFE0C2A9632}" dt="2023-09-12T02:26:15.407" v="87" actId="20577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Gino Masini" userId="446cd9d3-d73a-4f5c-b87e-4610f52c71cf" providerId="ADAL" clId="{D751CB8D-4F6C-45A5-9003-5CFE0C2A9632}" dt="2023-09-12T02:26:15.423" v="91" actId="205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Gino Masini" userId="446cd9d3-d73a-4f5c-b87e-4610f52c71cf" providerId="ADAL" clId="{D751CB8D-4F6C-45A5-9003-5CFE0C2A9632}" dt="2023-09-12T02:26:15.423" v="91" actId="205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Gino Masini" userId="446cd9d3-d73a-4f5c-b87e-4610f52c71cf" providerId="ADAL" clId="{D751CB8D-4F6C-45A5-9003-5CFE0C2A9632}" dt="2023-09-12T02:26:15.423" v="95" actId="20577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Gino Masini" userId="446cd9d3-d73a-4f5c-b87e-4610f52c71cf" providerId="ADAL" clId="{D751CB8D-4F6C-45A5-9003-5CFE0C2A9632}" dt="2023-09-12T02:26:15.423" v="95" actId="20577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Gino Masini" userId="446cd9d3-d73a-4f5c-b87e-4610f52c71cf" providerId="ADAL" clId="{D751CB8D-4F6C-45A5-9003-5CFE0C2A9632}" dt="2023-09-12T02:26:15.423" v="99" actId="20577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Gino Masini" userId="446cd9d3-d73a-4f5c-b87e-4610f52c71cf" providerId="ADAL" clId="{D751CB8D-4F6C-45A5-9003-5CFE0C2A9632}" dt="2023-09-12T02:26:15.423" v="99" actId="20577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Gino Masini" userId="446cd9d3-d73a-4f5c-b87e-4610f52c71cf" providerId="ADAL" clId="{D751CB8D-4F6C-45A5-9003-5CFE0C2A9632}" dt="2023-09-12T02:26:15.439" v="111" actId="20577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Gino Masini" userId="446cd9d3-d73a-4f5c-b87e-4610f52c71cf" providerId="ADAL" clId="{D751CB8D-4F6C-45A5-9003-5CFE0C2A9632}" dt="2023-09-12T02:26:15.439" v="111" actId="20577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Gino Masini" userId="446cd9d3-d73a-4f5c-b87e-4610f52c71cf" providerId="ADAL" clId="{D751CB8D-4F6C-45A5-9003-5CFE0C2A9632}" dt="2023-09-12T02:26:15.454" v="115" actId="20577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Gino Masini" userId="446cd9d3-d73a-4f5c-b87e-4610f52c71cf" providerId="ADAL" clId="{D751CB8D-4F6C-45A5-9003-5CFE0C2A9632}" dt="2023-09-12T02:26:15.454" v="115" actId="20577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Gino Masini" userId="446cd9d3-d73a-4f5c-b87e-4610f52c71cf" providerId="ADAL" clId="{D751CB8D-4F6C-45A5-9003-5CFE0C2A9632}" dt="2023-09-12T02:26:15.454" v="119" actId="20577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Gino Masini" userId="446cd9d3-d73a-4f5c-b87e-4610f52c71cf" providerId="ADAL" clId="{D751CB8D-4F6C-45A5-9003-5CFE0C2A9632}" dt="2023-09-12T02:26:15.454" v="119" actId="20577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Gino Masini" userId="446cd9d3-d73a-4f5c-b87e-4610f52c71cf" providerId="ADAL" clId="{D751CB8D-4F6C-45A5-9003-5CFE0C2A9632}" dt="2023-09-12T02:26:15.470" v="123" actId="20577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Gino Masini" userId="446cd9d3-d73a-4f5c-b87e-4610f52c71cf" providerId="ADAL" clId="{D751CB8D-4F6C-45A5-9003-5CFE0C2A9632}" dt="2023-09-12T02:26:15.470" v="123" actId="20577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Gino Masini" userId="446cd9d3-d73a-4f5c-b87e-4610f52c71cf" providerId="ADAL" clId="{D751CB8D-4F6C-45A5-9003-5CFE0C2A9632}" dt="2023-09-12T02:26:15.502" v="147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Gino Masini" userId="446cd9d3-d73a-4f5c-b87e-4610f52c71cf" providerId="ADAL" clId="{D751CB8D-4F6C-45A5-9003-5CFE0C2A9632}" dt="2023-09-12T02:26:15.502" v="147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Gino Masini" userId="446cd9d3-d73a-4f5c-b87e-4610f52c71cf" providerId="ADAL" clId="{D751CB8D-4F6C-45A5-9003-5CFE0C2A9632}" dt="2023-09-12T02:26:15.361" v="43" actId="20577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Gino Masini" userId="446cd9d3-d73a-4f5c-b87e-4610f52c71cf" providerId="ADAL" clId="{D751CB8D-4F6C-45A5-9003-5CFE0C2A9632}" dt="2023-09-12T02:26:15.361" v="43" actId="20577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Gino Masini" userId="446cd9d3-d73a-4f5c-b87e-4610f52c71cf" providerId="ADAL" clId="{D751CB8D-4F6C-45A5-9003-5CFE0C2A9632}" dt="2023-09-12T02:26:15.314" v="3" actId="20577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Gino Masini" userId="446cd9d3-d73a-4f5c-b87e-4610f52c71cf" providerId="ADAL" clId="{D751CB8D-4F6C-45A5-9003-5CFE0C2A9632}" dt="2023-09-12T02:26:15.314" v="3" actId="20577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Gino Masini" userId="446cd9d3-d73a-4f5c-b87e-4610f52c71cf" providerId="ADAL" clId="{D751CB8D-4F6C-45A5-9003-5CFE0C2A9632}" dt="2023-09-12T02:26:15.407" v="83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Gino Masini" userId="446cd9d3-d73a-4f5c-b87e-4610f52c71cf" providerId="ADAL" clId="{D751CB8D-4F6C-45A5-9003-5CFE0C2A9632}" dt="2023-09-12T02:26:15.407" v="83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Gino Masini" userId="446cd9d3-d73a-4f5c-b87e-4610f52c71cf" providerId="ADAL" clId="{D751CB8D-4F6C-45A5-9003-5CFE0C2A9632}" dt="2023-09-12T02:26:15.470" v="127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Gino Masini" userId="446cd9d3-d73a-4f5c-b87e-4610f52c71cf" providerId="ADAL" clId="{D751CB8D-4F6C-45A5-9003-5CFE0C2A9632}" dt="2023-09-12T02:26:15.470" v="127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Gino Masini" userId="446cd9d3-d73a-4f5c-b87e-4610f52c71cf" providerId="ADAL" clId="{D751CB8D-4F6C-45A5-9003-5CFE0C2A9632}" dt="2023-09-12T02:26:15.376" v="51" actId="20577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Gino Masini" userId="446cd9d3-d73a-4f5c-b87e-4610f52c71cf" providerId="ADAL" clId="{D751CB8D-4F6C-45A5-9003-5CFE0C2A9632}" dt="2023-09-12T02:26:15.376" v="51" actId="20577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Gino Masini" userId="446cd9d3-d73a-4f5c-b87e-4610f52c71cf" providerId="ADAL" clId="{D751CB8D-4F6C-45A5-9003-5CFE0C2A9632}" dt="2023-09-12T02:26:15.376" v="55" actId="2057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Gino Masini" userId="446cd9d3-d73a-4f5c-b87e-4610f52c71cf" providerId="ADAL" clId="{D751CB8D-4F6C-45A5-9003-5CFE0C2A9632}" dt="2023-09-12T02:26:15.376" v="55" actId="2057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Gino Masini" userId="446cd9d3-d73a-4f5c-b87e-4610f52c71cf" providerId="ADAL" clId="{D751CB8D-4F6C-45A5-9003-5CFE0C2A9632}" dt="2023-09-12T02:26:15.376" v="59" actId="20577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Gino Masini" userId="446cd9d3-d73a-4f5c-b87e-4610f52c71cf" providerId="ADAL" clId="{D751CB8D-4F6C-45A5-9003-5CFE0C2A9632}" dt="2023-09-12T02:26:15.376" v="59" actId="20577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Gino Masini" userId="446cd9d3-d73a-4f5c-b87e-4610f52c71cf" providerId="ADAL" clId="{D751CB8D-4F6C-45A5-9003-5CFE0C2A9632}" dt="2023-09-12T02:26:15.376" v="63" actId="20577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Gino Masini" userId="446cd9d3-d73a-4f5c-b87e-4610f52c71cf" providerId="ADAL" clId="{D751CB8D-4F6C-45A5-9003-5CFE0C2A9632}" dt="2023-09-12T02:26:15.376" v="63" actId="20577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Gino Masini" userId="446cd9d3-d73a-4f5c-b87e-4610f52c71cf" providerId="ADAL" clId="{D751CB8D-4F6C-45A5-9003-5CFE0C2A9632}" dt="2023-09-12T02:26:15.392" v="67" actId="20577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Gino Masini" userId="446cd9d3-d73a-4f5c-b87e-4610f52c71cf" providerId="ADAL" clId="{D751CB8D-4F6C-45A5-9003-5CFE0C2A9632}" dt="2023-09-12T02:26:15.392" v="67" actId="20577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Gino Masini" userId="446cd9d3-d73a-4f5c-b87e-4610f52c71cf" providerId="ADAL" clId="{D751CB8D-4F6C-45A5-9003-5CFE0C2A9632}" dt="2023-09-12T02:26:15.392" v="71" actId="20577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Gino Masini" userId="446cd9d3-d73a-4f5c-b87e-4610f52c71cf" providerId="ADAL" clId="{D751CB8D-4F6C-45A5-9003-5CFE0C2A9632}" dt="2023-09-12T02:26:15.392" v="71" actId="20577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Gino Masini" userId="446cd9d3-d73a-4f5c-b87e-4610f52c71cf" providerId="ADAL" clId="{D751CB8D-4F6C-45A5-9003-5CFE0C2A9632}" dt="2023-09-12T02:26:15.392" v="75" actId="20577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Gino Masini" userId="446cd9d3-d73a-4f5c-b87e-4610f52c71cf" providerId="ADAL" clId="{D751CB8D-4F6C-45A5-9003-5CFE0C2A9632}" dt="2023-09-12T02:26:15.392" v="75" actId="20577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Gino Masini" userId="446cd9d3-d73a-4f5c-b87e-4610f52c71cf" providerId="ADAL" clId="{D751CB8D-4F6C-45A5-9003-5CFE0C2A9632}" dt="2023-09-12T02:26:15.407" v="79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Gino Masini" userId="446cd9d3-d73a-4f5c-b87e-4610f52c71cf" providerId="ADAL" clId="{D751CB8D-4F6C-45A5-9003-5CFE0C2A9632}" dt="2023-09-12T02:26:15.407" v="79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Gino Masini" userId="446cd9d3-d73a-4f5c-b87e-4610f52c71cf" providerId="ADAL" clId="{3A77B80E-0E0F-4884-AB04-612010DBA23E}"/>
    <pc:docChg chg="undo custSel modSld modMainMaster">
      <pc:chgData name="Gino Masini" userId="446cd9d3-d73a-4f5c-b87e-4610f52c71cf" providerId="ADAL" clId="{3A77B80E-0E0F-4884-AB04-612010DBA23E}" dt="2023-09-04T15:44:52.064" v="1813" actId="113"/>
      <pc:docMkLst>
        <pc:docMk/>
      </pc:docMkLst>
      <pc:sldChg chg="modSp mod">
        <pc:chgData name="Gino Masini" userId="446cd9d3-d73a-4f5c-b87e-4610f52c71cf" providerId="ADAL" clId="{3A77B80E-0E0F-4884-AB04-612010DBA23E}" dt="2023-09-04T15:44:52.064" v="1813" actId="113"/>
        <pc:sldMkLst>
          <pc:docMk/>
          <pc:sldMk cId="2230748882" sldId="271"/>
        </pc:sldMkLst>
        <pc:spChg chg="mod">
          <ac:chgData name="Gino Masini" userId="446cd9d3-d73a-4f5c-b87e-4610f52c71cf" providerId="ADAL" clId="{3A77B80E-0E0F-4884-AB04-612010DBA23E}" dt="2023-09-01T16:01:59.309" v="159" actId="6549"/>
          <ac:spMkLst>
            <pc:docMk/>
            <pc:sldMk cId="2230748882" sldId="271"/>
            <ac:spMk id="5" creationId="{0D8DE8B4-7BAB-4C18-A0E5-01D3A11D374F}"/>
          </ac:spMkLst>
        </pc:spChg>
        <pc:spChg chg="mod">
          <ac:chgData name="Gino Masini" userId="446cd9d3-d73a-4f5c-b87e-4610f52c71cf" providerId="ADAL" clId="{3A77B80E-0E0F-4884-AB04-612010DBA23E}" dt="2023-09-04T15:44:52.064" v="1813" actId="113"/>
          <ac:spMkLst>
            <pc:docMk/>
            <pc:sldMk cId="2230748882" sldId="271"/>
            <ac:spMk id="6" creationId="{327EB691-17C6-4220-AA5E-2F3518AF8CC2}"/>
          </ac:spMkLst>
        </pc:spChg>
      </pc:sldChg>
      <pc:sldChg chg="modSp mod">
        <pc:chgData name="Gino Masini" userId="446cd9d3-d73a-4f5c-b87e-4610f52c71cf" providerId="ADAL" clId="{3A77B80E-0E0F-4884-AB04-612010DBA23E}" dt="2023-09-01T16:47:52.195" v="1309" actId="13926"/>
        <pc:sldMkLst>
          <pc:docMk/>
          <pc:sldMk cId="3736570464" sldId="279"/>
        </pc:sldMkLst>
        <pc:spChg chg="mod">
          <ac:chgData name="Gino Masini" userId="446cd9d3-d73a-4f5c-b87e-4610f52c71cf" providerId="ADAL" clId="{3A77B80E-0E0F-4884-AB04-612010DBA23E}" dt="2023-09-01T16:47:52.195" v="1309" actId="13926"/>
          <ac:spMkLst>
            <pc:docMk/>
            <pc:sldMk cId="3736570464" sldId="279"/>
            <ac:spMk id="3" creationId="{5DD03D80-F3B7-4862-AE3A-3564BFA0021E}"/>
          </ac:spMkLst>
        </pc:spChg>
      </pc:sldChg>
      <pc:sldChg chg="modSp mod">
        <pc:chgData name="Gino Masini" userId="446cd9d3-d73a-4f5c-b87e-4610f52c71cf" providerId="ADAL" clId="{3A77B80E-0E0F-4884-AB04-612010DBA23E}" dt="2023-09-01T16:48:09.327" v="1312" actId="13926"/>
        <pc:sldMkLst>
          <pc:docMk/>
          <pc:sldMk cId="588835358" sldId="282"/>
        </pc:sldMkLst>
        <pc:spChg chg="mod">
          <ac:chgData name="Gino Masini" userId="446cd9d3-d73a-4f5c-b87e-4610f52c71cf" providerId="ADAL" clId="{3A77B80E-0E0F-4884-AB04-612010DBA23E}" dt="2023-09-01T16:48:09.327" v="1312" actId="13926"/>
          <ac:spMkLst>
            <pc:docMk/>
            <pc:sldMk cId="588835358" sldId="282"/>
            <ac:spMk id="3" creationId="{3C059019-6067-4C0F-93F5-06CB5E51952D}"/>
          </ac:spMkLst>
        </pc:spChg>
      </pc:sldChg>
      <pc:sldChg chg="modSp mod">
        <pc:chgData name="Gino Masini" userId="446cd9d3-d73a-4f5c-b87e-4610f52c71cf" providerId="ADAL" clId="{3A77B80E-0E0F-4884-AB04-612010DBA23E}" dt="2023-09-01T16:47:58.511" v="1310" actId="13926"/>
        <pc:sldMkLst>
          <pc:docMk/>
          <pc:sldMk cId="992269179" sldId="287"/>
        </pc:sldMkLst>
        <pc:spChg chg="mod">
          <ac:chgData name="Gino Masini" userId="446cd9d3-d73a-4f5c-b87e-4610f52c71cf" providerId="ADAL" clId="{3A77B80E-0E0F-4884-AB04-612010DBA23E}" dt="2023-09-01T16:47:58.511" v="1310" actId="13926"/>
          <ac:spMkLst>
            <pc:docMk/>
            <pc:sldMk cId="992269179" sldId="287"/>
            <ac:spMk id="3" creationId="{5DD03D80-F3B7-4862-AE3A-3564BFA0021E}"/>
          </ac:spMkLst>
        </pc:spChg>
      </pc:sldChg>
      <pc:sldChg chg="modSp mod">
        <pc:chgData name="Gino Masini" userId="446cd9d3-d73a-4f5c-b87e-4610f52c71cf" providerId="ADAL" clId="{3A77B80E-0E0F-4884-AB04-612010DBA23E}" dt="2023-09-01T16:48:04.117" v="1311" actId="13926"/>
        <pc:sldMkLst>
          <pc:docMk/>
          <pc:sldMk cId="37454071" sldId="288"/>
        </pc:sldMkLst>
        <pc:spChg chg="mod">
          <ac:chgData name="Gino Masini" userId="446cd9d3-d73a-4f5c-b87e-4610f52c71cf" providerId="ADAL" clId="{3A77B80E-0E0F-4884-AB04-612010DBA23E}" dt="2023-09-01T16:48:04.117" v="1311" actId="13926"/>
          <ac:spMkLst>
            <pc:docMk/>
            <pc:sldMk cId="37454071" sldId="288"/>
            <ac:spMk id="3" creationId="{76965EE9-064B-4D09-AFFF-0020AADFFFB2}"/>
          </ac:spMkLst>
        </pc:spChg>
      </pc:sldChg>
      <pc:sldMasterChg chg="modSldLayout">
        <pc:chgData name="Gino Masini" userId="446cd9d3-d73a-4f5c-b87e-4610f52c71cf" providerId="ADAL" clId="{3A77B80E-0E0F-4884-AB04-612010DBA23E}" dt="2023-09-04T15:42:35.945" v="1796" actId="20577"/>
        <pc:sldMasterMkLst>
          <pc:docMk/>
          <pc:sldMasterMk cId="2523064765" sldId="2147483660"/>
        </pc:sldMasterMkLst>
        <pc:sldLayoutChg chg="modSp mod">
          <pc:chgData name="Gino Masini" userId="446cd9d3-d73a-4f5c-b87e-4610f52c71cf" providerId="ADAL" clId="{3A77B80E-0E0F-4884-AB04-612010DBA23E}" dt="2023-09-04T15:42:35.706" v="1652" actId="20577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Gino Masini" userId="446cd9d3-d73a-4f5c-b87e-4610f52c71cf" providerId="ADAL" clId="{3A77B80E-0E0F-4884-AB04-612010DBA23E}" dt="2023-09-04T15:42:35.706" v="1652" actId="20577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707" v="1656" actId="20577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Gino Masini" userId="446cd9d3-d73a-4f5c-b87e-4610f52c71cf" providerId="ADAL" clId="{3A77B80E-0E0F-4884-AB04-612010DBA23E}" dt="2023-09-04T15:42:35.707" v="1656" actId="20577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714" v="1660" actId="2057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Gino Masini" userId="446cd9d3-d73a-4f5c-b87e-4610f52c71cf" providerId="ADAL" clId="{3A77B80E-0E0F-4884-AB04-612010DBA23E}" dt="2023-09-04T15:42:35.714" v="1660" actId="2057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714" v="1664" actId="20577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Gino Masini" userId="446cd9d3-d73a-4f5c-b87e-4610f52c71cf" providerId="ADAL" clId="{3A77B80E-0E0F-4884-AB04-612010DBA23E}" dt="2023-09-04T15:42:35.714" v="1664" actId="20577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731" v="1668" actId="20577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Gino Masini" userId="446cd9d3-d73a-4f5c-b87e-4610f52c71cf" providerId="ADAL" clId="{3A77B80E-0E0F-4884-AB04-612010DBA23E}" dt="2023-09-04T15:42:35.731" v="1668" actId="20577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739" v="1672" actId="20577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Gino Masini" userId="446cd9d3-d73a-4f5c-b87e-4610f52c71cf" providerId="ADAL" clId="{3A77B80E-0E0F-4884-AB04-612010DBA23E}" dt="2023-09-04T15:42:35.739" v="1672" actId="20577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748" v="1676" actId="20577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Gino Masini" userId="446cd9d3-d73a-4f5c-b87e-4610f52c71cf" providerId="ADAL" clId="{3A77B80E-0E0F-4884-AB04-612010DBA23E}" dt="2023-09-04T15:42:35.748" v="1676" actId="20577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749" v="1680" actId="20577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Gino Masini" userId="446cd9d3-d73a-4f5c-b87e-4610f52c71cf" providerId="ADAL" clId="{3A77B80E-0E0F-4884-AB04-612010DBA23E}" dt="2023-09-04T15:42:35.749" v="1680" actId="20577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759" v="1684" actId="20577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Gino Masini" userId="446cd9d3-d73a-4f5c-b87e-4610f52c71cf" providerId="ADAL" clId="{3A77B80E-0E0F-4884-AB04-612010DBA23E}" dt="2023-09-04T15:42:35.759" v="1684" actId="20577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779" v="1692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Gino Masini" userId="446cd9d3-d73a-4f5c-b87e-4610f52c71cf" providerId="ADAL" clId="{3A77B80E-0E0F-4884-AB04-612010DBA23E}" dt="2023-09-04T15:42:35.779" v="1692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867" v="1748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Gino Masini" userId="446cd9d3-d73a-4f5c-b87e-4610f52c71cf" providerId="ADAL" clId="{3A77B80E-0E0F-4884-AB04-612010DBA23E}" dt="2023-09-04T15:42:35.867" v="1748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868" v="1752" actId="20577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Gino Masini" userId="446cd9d3-d73a-4f5c-b87e-4610f52c71cf" providerId="ADAL" clId="{3A77B80E-0E0F-4884-AB04-612010DBA23E}" dt="2023-09-04T15:42:35.868" v="1752" actId="20577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905" v="1776" actId="2057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Gino Masini" userId="446cd9d3-d73a-4f5c-b87e-4610f52c71cf" providerId="ADAL" clId="{3A77B80E-0E0F-4884-AB04-612010DBA23E}" dt="2023-09-04T15:42:35.905" v="1776" actId="2057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905" v="1780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Gino Masini" userId="446cd9d3-d73a-4f5c-b87e-4610f52c71cf" providerId="ADAL" clId="{3A77B80E-0E0F-4884-AB04-612010DBA23E}" dt="2023-09-04T15:42:35.905" v="1780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920" v="1784" actId="20577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Gino Masini" userId="446cd9d3-d73a-4f5c-b87e-4610f52c71cf" providerId="ADAL" clId="{3A77B80E-0E0F-4884-AB04-612010DBA23E}" dt="2023-09-04T15:42:35.920" v="1784" actId="20577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920" v="1788" actId="20577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Gino Masini" userId="446cd9d3-d73a-4f5c-b87e-4610f52c71cf" providerId="ADAL" clId="{3A77B80E-0E0F-4884-AB04-612010DBA23E}" dt="2023-09-04T15:42:35.920" v="1788" actId="20577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945" v="1796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Gino Masini" userId="446cd9d3-d73a-4f5c-b87e-4610f52c71cf" providerId="ADAL" clId="{3A77B80E-0E0F-4884-AB04-612010DBA23E}" dt="2023-09-04T15:42:35.945" v="1796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837" v="1732" actId="20577"/>
          <pc:sldLayoutMkLst>
            <pc:docMk/>
            <pc:sldMasterMk cId="2523064765" sldId="2147483660"/>
            <pc:sldLayoutMk cId="4114665" sldId="2147483682"/>
          </pc:sldLayoutMkLst>
          <pc:spChg chg="mod">
            <ac:chgData name="Gino Masini" userId="446cd9d3-d73a-4f5c-b87e-4610f52c71cf" providerId="ADAL" clId="{3A77B80E-0E0F-4884-AB04-612010DBA23E}" dt="2023-09-04T15:42:35.837" v="1732" actId="20577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847" v="1736" actId="205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Gino Masini" userId="446cd9d3-d73a-4f5c-b87e-4610f52c71cf" providerId="ADAL" clId="{3A77B80E-0E0F-4884-AB04-612010DBA23E}" dt="2023-09-04T15:42:35.847" v="1736" actId="205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851" v="1740" actId="20577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Gino Masini" userId="446cd9d3-d73a-4f5c-b87e-4610f52c71cf" providerId="ADAL" clId="{3A77B80E-0E0F-4884-AB04-612010DBA23E}" dt="2023-09-04T15:42:35.851" v="1740" actId="20577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851" v="1744" actId="20577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Gino Masini" userId="446cd9d3-d73a-4f5c-b87e-4610f52c71cf" providerId="ADAL" clId="{3A77B80E-0E0F-4884-AB04-612010DBA23E}" dt="2023-09-04T15:42:35.851" v="1744" actId="20577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868" v="1756" actId="20577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Gino Masini" userId="446cd9d3-d73a-4f5c-b87e-4610f52c71cf" providerId="ADAL" clId="{3A77B80E-0E0F-4884-AB04-612010DBA23E}" dt="2023-09-04T15:42:35.868" v="1756" actId="20577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881" v="1760" actId="20577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Gino Masini" userId="446cd9d3-d73a-4f5c-b87e-4610f52c71cf" providerId="ADAL" clId="{3A77B80E-0E0F-4884-AB04-612010DBA23E}" dt="2023-09-04T15:42:35.881" v="1760" actId="20577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881" v="1764" actId="20577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Gino Masini" userId="446cd9d3-d73a-4f5c-b87e-4610f52c71cf" providerId="ADAL" clId="{3A77B80E-0E0F-4884-AB04-612010DBA23E}" dt="2023-09-04T15:42:35.881" v="1764" actId="20577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898" v="1768" actId="20577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Gino Masini" userId="446cd9d3-d73a-4f5c-b87e-4610f52c71cf" providerId="ADAL" clId="{3A77B80E-0E0F-4884-AB04-612010DBA23E}" dt="2023-09-04T15:42:35.898" v="1768" actId="20577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937" v="1792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Gino Masini" userId="446cd9d3-d73a-4f5c-b87e-4610f52c71cf" providerId="ADAL" clId="{3A77B80E-0E0F-4884-AB04-612010DBA23E}" dt="2023-09-04T15:42:35.937" v="1792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770" v="1688" actId="20577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Gino Masini" userId="446cd9d3-d73a-4f5c-b87e-4610f52c71cf" providerId="ADAL" clId="{3A77B80E-0E0F-4884-AB04-612010DBA23E}" dt="2023-09-04T15:42:35.770" v="1688" actId="20577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689" v="1648" actId="20577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Gino Masini" userId="446cd9d3-d73a-4f5c-b87e-4610f52c71cf" providerId="ADAL" clId="{3A77B80E-0E0F-4884-AB04-612010DBA23E}" dt="2023-09-04T15:42:35.689" v="1648" actId="20577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821" v="1728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Gino Masini" userId="446cd9d3-d73a-4f5c-b87e-4610f52c71cf" providerId="ADAL" clId="{3A77B80E-0E0F-4884-AB04-612010DBA23E}" dt="2023-09-04T15:42:35.821" v="1728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905" v="1772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Gino Masini" userId="446cd9d3-d73a-4f5c-b87e-4610f52c71cf" providerId="ADAL" clId="{3A77B80E-0E0F-4884-AB04-612010DBA23E}" dt="2023-09-04T15:42:35.905" v="1772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779" v="1696" actId="20577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Gino Masini" userId="446cd9d3-d73a-4f5c-b87e-4610f52c71cf" providerId="ADAL" clId="{3A77B80E-0E0F-4884-AB04-612010DBA23E}" dt="2023-09-04T15:42:35.779" v="1696" actId="20577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788" v="1700" actId="2057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Gino Masini" userId="446cd9d3-d73a-4f5c-b87e-4610f52c71cf" providerId="ADAL" clId="{3A77B80E-0E0F-4884-AB04-612010DBA23E}" dt="2023-09-04T15:42:35.788" v="1700" actId="2057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788" v="1704" actId="20577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Gino Masini" userId="446cd9d3-d73a-4f5c-b87e-4610f52c71cf" providerId="ADAL" clId="{3A77B80E-0E0F-4884-AB04-612010DBA23E}" dt="2023-09-04T15:42:35.788" v="1704" actId="20577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788" v="1708" actId="20577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Gino Masini" userId="446cd9d3-d73a-4f5c-b87e-4610f52c71cf" providerId="ADAL" clId="{3A77B80E-0E0F-4884-AB04-612010DBA23E}" dt="2023-09-04T15:42:35.788" v="1708" actId="20577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805" v="1712" actId="20577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Gino Masini" userId="446cd9d3-d73a-4f5c-b87e-4610f52c71cf" providerId="ADAL" clId="{3A77B80E-0E0F-4884-AB04-612010DBA23E}" dt="2023-09-04T15:42:35.805" v="1712" actId="20577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805" v="1716" actId="20577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Gino Masini" userId="446cd9d3-d73a-4f5c-b87e-4610f52c71cf" providerId="ADAL" clId="{3A77B80E-0E0F-4884-AB04-612010DBA23E}" dt="2023-09-04T15:42:35.805" v="1716" actId="20577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805" v="1720" actId="20577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Gino Masini" userId="446cd9d3-d73a-4f5c-b87e-4610f52c71cf" providerId="ADAL" clId="{3A77B80E-0E0F-4884-AB04-612010DBA23E}" dt="2023-09-04T15:42:35.805" v="1720" actId="20577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821" v="1724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Gino Masini" userId="446cd9d3-d73a-4f5c-b87e-4610f52c71cf" providerId="ADAL" clId="{3A77B80E-0E0F-4884-AB04-612010DBA23E}" dt="2023-09-04T15:42:35.821" v="1724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Gino Masini" userId="446cd9d3-d73a-4f5c-b87e-4610f52c71cf" providerId="ADAL" clId="{38547F47-6D99-4DBB-8550-04285C76E595}"/>
    <pc:docChg chg="custSel modSld modMainMaster">
      <pc:chgData name="Gino Masini" userId="446cd9d3-d73a-4f5c-b87e-4610f52c71cf" providerId="ADAL" clId="{38547F47-6D99-4DBB-8550-04285C76E595}" dt="2023-09-14T08:54:20.413" v="305" actId="20577"/>
      <pc:docMkLst>
        <pc:docMk/>
      </pc:docMkLst>
      <pc:sldChg chg="modSp mod">
        <pc:chgData name="Gino Masini" userId="446cd9d3-d73a-4f5c-b87e-4610f52c71cf" providerId="ADAL" clId="{38547F47-6D99-4DBB-8550-04285C76E595}" dt="2023-09-14T08:53:55.974" v="153" actId="20577"/>
        <pc:sldMkLst>
          <pc:docMk/>
          <pc:sldMk cId="2230748882" sldId="271"/>
        </pc:sldMkLst>
        <pc:spChg chg="mod">
          <ac:chgData name="Gino Masini" userId="446cd9d3-d73a-4f5c-b87e-4610f52c71cf" providerId="ADAL" clId="{38547F47-6D99-4DBB-8550-04285C76E595}" dt="2023-09-14T08:53:55.974" v="153" actId="20577"/>
          <ac:spMkLst>
            <pc:docMk/>
            <pc:sldMk cId="2230748882" sldId="271"/>
            <ac:spMk id="5" creationId="{0D8DE8B4-7BAB-4C18-A0E5-01D3A11D374F}"/>
          </ac:spMkLst>
        </pc:spChg>
      </pc:sldChg>
      <pc:sldMasterChg chg="modSldLayout">
        <pc:chgData name="Gino Masini" userId="446cd9d3-d73a-4f5c-b87e-4610f52c71cf" providerId="ADAL" clId="{38547F47-6D99-4DBB-8550-04285C76E595}" dt="2023-09-14T08:54:20.413" v="305" actId="20577"/>
        <pc:sldMasterMkLst>
          <pc:docMk/>
          <pc:sldMasterMk cId="2523064765" sldId="2147483660"/>
        </pc:sldMasterMkLst>
        <pc:sldLayoutChg chg="modSp mod">
          <pc:chgData name="Gino Masini" userId="446cd9d3-d73a-4f5c-b87e-4610f52c71cf" providerId="ADAL" clId="{38547F47-6D99-4DBB-8550-04285C76E595}" dt="2023-09-14T08:54:20.217" v="161" actId="20577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Gino Masini" userId="446cd9d3-d73a-4f5c-b87e-4610f52c71cf" providerId="ADAL" clId="{38547F47-6D99-4DBB-8550-04285C76E595}" dt="2023-09-14T08:54:20.217" v="161" actId="20577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Gino Masini" userId="446cd9d3-d73a-4f5c-b87e-4610f52c71cf" providerId="ADAL" clId="{38547F47-6D99-4DBB-8550-04285C76E595}" dt="2023-09-14T08:54:20.232" v="165" actId="20577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Gino Masini" userId="446cd9d3-d73a-4f5c-b87e-4610f52c71cf" providerId="ADAL" clId="{38547F47-6D99-4DBB-8550-04285C76E595}" dt="2023-09-14T08:54:20.232" v="165" actId="20577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Gino Masini" userId="446cd9d3-d73a-4f5c-b87e-4610f52c71cf" providerId="ADAL" clId="{38547F47-6D99-4DBB-8550-04285C76E595}" dt="2023-09-14T08:54:20.232" v="169" actId="2057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Gino Masini" userId="446cd9d3-d73a-4f5c-b87e-4610f52c71cf" providerId="ADAL" clId="{38547F47-6D99-4DBB-8550-04285C76E595}" dt="2023-09-14T08:54:20.232" v="169" actId="2057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Gino Masini" userId="446cd9d3-d73a-4f5c-b87e-4610f52c71cf" providerId="ADAL" clId="{38547F47-6D99-4DBB-8550-04285C76E595}" dt="2023-09-14T08:54:20.232" v="173" actId="20577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Gino Masini" userId="446cd9d3-d73a-4f5c-b87e-4610f52c71cf" providerId="ADAL" clId="{38547F47-6D99-4DBB-8550-04285C76E595}" dt="2023-09-14T08:54:20.232" v="173" actId="20577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Gino Masini" userId="446cd9d3-d73a-4f5c-b87e-4610f52c71cf" providerId="ADAL" clId="{38547F47-6D99-4DBB-8550-04285C76E595}" dt="2023-09-14T08:54:20.250" v="177" actId="20577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Gino Masini" userId="446cd9d3-d73a-4f5c-b87e-4610f52c71cf" providerId="ADAL" clId="{38547F47-6D99-4DBB-8550-04285C76E595}" dt="2023-09-14T08:54:20.250" v="177" actId="20577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Gino Masini" userId="446cd9d3-d73a-4f5c-b87e-4610f52c71cf" providerId="ADAL" clId="{38547F47-6D99-4DBB-8550-04285C76E595}" dt="2023-09-14T08:54:20.250" v="181" actId="20577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Gino Masini" userId="446cd9d3-d73a-4f5c-b87e-4610f52c71cf" providerId="ADAL" clId="{38547F47-6D99-4DBB-8550-04285C76E595}" dt="2023-09-14T08:54:20.250" v="181" actId="20577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Gino Masini" userId="446cd9d3-d73a-4f5c-b87e-4610f52c71cf" providerId="ADAL" clId="{38547F47-6D99-4DBB-8550-04285C76E595}" dt="2023-09-14T08:54:20.250" v="185" actId="20577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Gino Masini" userId="446cd9d3-d73a-4f5c-b87e-4610f52c71cf" providerId="ADAL" clId="{38547F47-6D99-4DBB-8550-04285C76E595}" dt="2023-09-14T08:54:20.250" v="185" actId="20577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Gino Masini" userId="446cd9d3-d73a-4f5c-b87e-4610f52c71cf" providerId="ADAL" clId="{38547F47-6D99-4DBB-8550-04285C76E595}" dt="2023-09-14T08:54:20.266" v="189" actId="20577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Gino Masini" userId="446cd9d3-d73a-4f5c-b87e-4610f52c71cf" providerId="ADAL" clId="{38547F47-6D99-4DBB-8550-04285C76E595}" dt="2023-09-14T08:54:20.266" v="189" actId="20577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Gino Masini" userId="446cd9d3-d73a-4f5c-b87e-4610f52c71cf" providerId="ADAL" clId="{38547F47-6D99-4DBB-8550-04285C76E595}" dt="2023-09-14T08:54:20.266" v="193" actId="20577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Gino Masini" userId="446cd9d3-d73a-4f5c-b87e-4610f52c71cf" providerId="ADAL" clId="{38547F47-6D99-4DBB-8550-04285C76E595}" dt="2023-09-14T08:54:20.266" v="193" actId="20577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Gino Masini" userId="446cd9d3-d73a-4f5c-b87e-4610f52c71cf" providerId="ADAL" clId="{38547F47-6D99-4DBB-8550-04285C76E595}" dt="2023-09-14T08:54:20.266" v="201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Gino Masini" userId="446cd9d3-d73a-4f5c-b87e-4610f52c71cf" providerId="ADAL" clId="{38547F47-6D99-4DBB-8550-04285C76E595}" dt="2023-09-14T08:54:20.266" v="201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Gino Masini" userId="446cd9d3-d73a-4f5c-b87e-4610f52c71cf" providerId="ADAL" clId="{38547F47-6D99-4DBB-8550-04285C76E595}" dt="2023-09-14T08:54:20.350" v="257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Gino Masini" userId="446cd9d3-d73a-4f5c-b87e-4610f52c71cf" providerId="ADAL" clId="{38547F47-6D99-4DBB-8550-04285C76E595}" dt="2023-09-14T08:54:20.350" v="257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Gino Masini" userId="446cd9d3-d73a-4f5c-b87e-4610f52c71cf" providerId="ADAL" clId="{38547F47-6D99-4DBB-8550-04285C76E595}" dt="2023-09-14T08:54:20.350" v="261" actId="20577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Gino Masini" userId="446cd9d3-d73a-4f5c-b87e-4610f52c71cf" providerId="ADAL" clId="{38547F47-6D99-4DBB-8550-04285C76E595}" dt="2023-09-14T08:54:20.350" v="261" actId="20577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Gino Masini" userId="446cd9d3-d73a-4f5c-b87e-4610f52c71cf" providerId="ADAL" clId="{38547F47-6D99-4DBB-8550-04285C76E595}" dt="2023-09-14T08:54:20.381" v="285" actId="2057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Gino Masini" userId="446cd9d3-d73a-4f5c-b87e-4610f52c71cf" providerId="ADAL" clId="{38547F47-6D99-4DBB-8550-04285C76E595}" dt="2023-09-14T08:54:20.381" v="285" actId="2057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Gino Masini" userId="446cd9d3-d73a-4f5c-b87e-4610f52c71cf" providerId="ADAL" clId="{38547F47-6D99-4DBB-8550-04285C76E595}" dt="2023-09-14T08:54:20.381" v="289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Gino Masini" userId="446cd9d3-d73a-4f5c-b87e-4610f52c71cf" providerId="ADAL" clId="{38547F47-6D99-4DBB-8550-04285C76E595}" dt="2023-09-14T08:54:20.381" v="289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Gino Masini" userId="446cd9d3-d73a-4f5c-b87e-4610f52c71cf" providerId="ADAL" clId="{38547F47-6D99-4DBB-8550-04285C76E595}" dt="2023-09-14T08:54:20.397" v="293" actId="20577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Gino Masini" userId="446cd9d3-d73a-4f5c-b87e-4610f52c71cf" providerId="ADAL" clId="{38547F47-6D99-4DBB-8550-04285C76E595}" dt="2023-09-14T08:54:20.397" v="293" actId="20577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Gino Masini" userId="446cd9d3-d73a-4f5c-b87e-4610f52c71cf" providerId="ADAL" clId="{38547F47-6D99-4DBB-8550-04285C76E595}" dt="2023-09-14T08:54:20.397" v="297" actId="20577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Gino Masini" userId="446cd9d3-d73a-4f5c-b87e-4610f52c71cf" providerId="ADAL" clId="{38547F47-6D99-4DBB-8550-04285C76E595}" dt="2023-09-14T08:54:20.397" v="297" actId="20577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Gino Masini" userId="446cd9d3-d73a-4f5c-b87e-4610f52c71cf" providerId="ADAL" clId="{38547F47-6D99-4DBB-8550-04285C76E595}" dt="2023-09-14T08:54:20.413" v="305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Gino Masini" userId="446cd9d3-d73a-4f5c-b87e-4610f52c71cf" providerId="ADAL" clId="{38547F47-6D99-4DBB-8550-04285C76E595}" dt="2023-09-14T08:54:20.413" v="305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Gino Masini" userId="446cd9d3-d73a-4f5c-b87e-4610f52c71cf" providerId="ADAL" clId="{38547F47-6D99-4DBB-8550-04285C76E595}" dt="2023-09-14T08:54:20.329" v="241" actId="20577"/>
          <pc:sldLayoutMkLst>
            <pc:docMk/>
            <pc:sldMasterMk cId="2523064765" sldId="2147483660"/>
            <pc:sldLayoutMk cId="4114665" sldId="2147483682"/>
          </pc:sldLayoutMkLst>
          <pc:spChg chg="mod">
            <ac:chgData name="Gino Masini" userId="446cd9d3-d73a-4f5c-b87e-4610f52c71cf" providerId="ADAL" clId="{38547F47-6D99-4DBB-8550-04285C76E595}" dt="2023-09-14T08:54:20.329" v="241" actId="20577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Gino Masini" userId="446cd9d3-d73a-4f5c-b87e-4610f52c71cf" providerId="ADAL" clId="{38547F47-6D99-4DBB-8550-04285C76E595}" dt="2023-09-14T08:54:20.329" v="245" actId="205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Gino Masini" userId="446cd9d3-d73a-4f5c-b87e-4610f52c71cf" providerId="ADAL" clId="{38547F47-6D99-4DBB-8550-04285C76E595}" dt="2023-09-14T08:54:20.329" v="245" actId="205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Gino Masini" userId="446cd9d3-d73a-4f5c-b87e-4610f52c71cf" providerId="ADAL" clId="{38547F47-6D99-4DBB-8550-04285C76E595}" dt="2023-09-14T08:54:20.345" v="249" actId="20577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Gino Masini" userId="446cd9d3-d73a-4f5c-b87e-4610f52c71cf" providerId="ADAL" clId="{38547F47-6D99-4DBB-8550-04285C76E595}" dt="2023-09-14T08:54:20.345" v="249" actId="20577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Gino Masini" userId="446cd9d3-d73a-4f5c-b87e-4610f52c71cf" providerId="ADAL" clId="{38547F47-6D99-4DBB-8550-04285C76E595}" dt="2023-09-14T08:54:20.350" v="253" actId="20577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Gino Masini" userId="446cd9d3-d73a-4f5c-b87e-4610f52c71cf" providerId="ADAL" clId="{38547F47-6D99-4DBB-8550-04285C76E595}" dt="2023-09-14T08:54:20.350" v="253" actId="20577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Gino Masini" userId="446cd9d3-d73a-4f5c-b87e-4610f52c71cf" providerId="ADAL" clId="{38547F47-6D99-4DBB-8550-04285C76E595}" dt="2023-09-14T08:54:20.350" v="265" actId="20577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Gino Masini" userId="446cd9d3-d73a-4f5c-b87e-4610f52c71cf" providerId="ADAL" clId="{38547F47-6D99-4DBB-8550-04285C76E595}" dt="2023-09-14T08:54:20.350" v="265" actId="20577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Gino Masini" userId="446cd9d3-d73a-4f5c-b87e-4610f52c71cf" providerId="ADAL" clId="{38547F47-6D99-4DBB-8550-04285C76E595}" dt="2023-09-14T08:54:20.366" v="269" actId="20577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Gino Masini" userId="446cd9d3-d73a-4f5c-b87e-4610f52c71cf" providerId="ADAL" clId="{38547F47-6D99-4DBB-8550-04285C76E595}" dt="2023-09-14T08:54:20.366" v="269" actId="20577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Gino Masini" userId="446cd9d3-d73a-4f5c-b87e-4610f52c71cf" providerId="ADAL" clId="{38547F47-6D99-4DBB-8550-04285C76E595}" dt="2023-09-14T08:54:20.366" v="273" actId="20577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Gino Masini" userId="446cd9d3-d73a-4f5c-b87e-4610f52c71cf" providerId="ADAL" clId="{38547F47-6D99-4DBB-8550-04285C76E595}" dt="2023-09-14T08:54:20.366" v="273" actId="20577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Gino Masini" userId="446cd9d3-d73a-4f5c-b87e-4610f52c71cf" providerId="ADAL" clId="{38547F47-6D99-4DBB-8550-04285C76E595}" dt="2023-09-14T08:54:20.366" v="277" actId="20577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Gino Masini" userId="446cd9d3-d73a-4f5c-b87e-4610f52c71cf" providerId="ADAL" clId="{38547F47-6D99-4DBB-8550-04285C76E595}" dt="2023-09-14T08:54:20.366" v="277" actId="20577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Gino Masini" userId="446cd9d3-d73a-4f5c-b87e-4610f52c71cf" providerId="ADAL" clId="{38547F47-6D99-4DBB-8550-04285C76E595}" dt="2023-09-14T08:54:20.397" v="301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Gino Masini" userId="446cd9d3-d73a-4f5c-b87e-4610f52c71cf" providerId="ADAL" clId="{38547F47-6D99-4DBB-8550-04285C76E595}" dt="2023-09-14T08:54:20.397" v="301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Gino Masini" userId="446cd9d3-d73a-4f5c-b87e-4610f52c71cf" providerId="ADAL" clId="{38547F47-6D99-4DBB-8550-04285C76E595}" dt="2023-09-14T08:54:20.266" v="197" actId="20577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Gino Masini" userId="446cd9d3-d73a-4f5c-b87e-4610f52c71cf" providerId="ADAL" clId="{38547F47-6D99-4DBB-8550-04285C76E595}" dt="2023-09-14T08:54:20.266" v="197" actId="20577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Gino Masini" userId="446cd9d3-d73a-4f5c-b87e-4610f52c71cf" providerId="ADAL" clId="{38547F47-6D99-4DBB-8550-04285C76E595}" dt="2023-09-14T08:54:20.217" v="157" actId="20577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Gino Masini" userId="446cd9d3-d73a-4f5c-b87e-4610f52c71cf" providerId="ADAL" clId="{38547F47-6D99-4DBB-8550-04285C76E595}" dt="2023-09-14T08:54:20.217" v="157" actId="20577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Gino Masini" userId="446cd9d3-d73a-4f5c-b87e-4610f52c71cf" providerId="ADAL" clId="{38547F47-6D99-4DBB-8550-04285C76E595}" dt="2023-09-14T08:54:20.313" v="237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Gino Masini" userId="446cd9d3-d73a-4f5c-b87e-4610f52c71cf" providerId="ADAL" clId="{38547F47-6D99-4DBB-8550-04285C76E595}" dt="2023-09-14T08:54:20.313" v="237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Gino Masini" userId="446cd9d3-d73a-4f5c-b87e-4610f52c71cf" providerId="ADAL" clId="{38547F47-6D99-4DBB-8550-04285C76E595}" dt="2023-09-14T08:54:20.381" v="281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Gino Masini" userId="446cd9d3-d73a-4f5c-b87e-4610f52c71cf" providerId="ADAL" clId="{38547F47-6D99-4DBB-8550-04285C76E595}" dt="2023-09-14T08:54:20.381" v="281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Gino Masini" userId="446cd9d3-d73a-4f5c-b87e-4610f52c71cf" providerId="ADAL" clId="{38547F47-6D99-4DBB-8550-04285C76E595}" dt="2023-09-14T08:54:20.282" v="205" actId="20577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Gino Masini" userId="446cd9d3-d73a-4f5c-b87e-4610f52c71cf" providerId="ADAL" clId="{38547F47-6D99-4DBB-8550-04285C76E595}" dt="2023-09-14T08:54:20.282" v="205" actId="20577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Gino Masini" userId="446cd9d3-d73a-4f5c-b87e-4610f52c71cf" providerId="ADAL" clId="{38547F47-6D99-4DBB-8550-04285C76E595}" dt="2023-09-14T08:54:20.282" v="209" actId="2057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Gino Masini" userId="446cd9d3-d73a-4f5c-b87e-4610f52c71cf" providerId="ADAL" clId="{38547F47-6D99-4DBB-8550-04285C76E595}" dt="2023-09-14T08:54:20.282" v="209" actId="2057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Gino Masini" userId="446cd9d3-d73a-4f5c-b87e-4610f52c71cf" providerId="ADAL" clId="{38547F47-6D99-4DBB-8550-04285C76E595}" dt="2023-09-14T08:54:20.298" v="213" actId="20577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Gino Masini" userId="446cd9d3-d73a-4f5c-b87e-4610f52c71cf" providerId="ADAL" clId="{38547F47-6D99-4DBB-8550-04285C76E595}" dt="2023-09-14T08:54:20.298" v="213" actId="20577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Gino Masini" userId="446cd9d3-d73a-4f5c-b87e-4610f52c71cf" providerId="ADAL" clId="{38547F47-6D99-4DBB-8550-04285C76E595}" dt="2023-09-14T08:54:20.298" v="217" actId="20577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Gino Masini" userId="446cd9d3-d73a-4f5c-b87e-4610f52c71cf" providerId="ADAL" clId="{38547F47-6D99-4DBB-8550-04285C76E595}" dt="2023-09-14T08:54:20.298" v="217" actId="20577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Gino Masini" userId="446cd9d3-d73a-4f5c-b87e-4610f52c71cf" providerId="ADAL" clId="{38547F47-6D99-4DBB-8550-04285C76E595}" dt="2023-09-14T08:54:20.298" v="221" actId="20577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Gino Masini" userId="446cd9d3-d73a-4f5c-b87e-4610f52c71cf" providerId="ADAL" clId="{38547F47-6D99-4DBB-8550-04285C76E595}" dt="2023-09-14T08:54:20.298" v="221" actId="20577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Gino Masini" userId="446cd9d3-d73a-4f5c-b87e-4610f52c71cf" providerId="ADAL" clId="{38547F47-6D99-4DBB-8550-04285C76E595}" dt="2023-09-14T08:54:20.313" v="225" actId="20577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Gino Masini" userId="446cd9d3-d73a-4f5c-b87e-4610f52c71cf" providerId="ADAL" clId="{38547F47-6D99-4DBB-8550-04285C76E595}" dt="2023-09-14T08:54:20.313" v="225" actId="20577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Gino Masini" userId="446cd9d3-d73a-4f5c-b87e-4610f52c71cf" providerId="ADAL" clId="{38547F47-6D99-4DBB-8550-04285C76E595}" dt="2023-09-14T08:54:20.313" v="229" actId="20577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Gino Masini" userId="446cd9d3-d73a-4f5c-b87e-4610f52c71cf" providerId="ADAL" clId="{38547F47-6D99-4DBB-8550-04285C76E595}" dt="2023-09-14T08:54:20.313" v="229" actId="20577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Gino Masini" userId="446cd9d3-d73a-4f5c-b87e-4610f52c71cf" providerId="ADAL" clId="{38547F47-6D99-4DBB-8550-04285C76E595}" dt="2023-09-14T08:54:20.313" v="233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Gino Masini" userId="446cd9d3-d73a-4f5c-b87e-4610f52c71cf" providerId="ADAL" clId="{38547F47-6D99-4DBB-8550-04285C76E595}" dt="2023-09-14T08:54:20.313" v="233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Gino Masini" userId="446cd9d3-d73a-4f5c-b87e-4610f52c71cf" providerId="ADAL" clId="{8ABE961B-B3F1-49A8-8EAB-3C0CF73847FF}"/>
    <pc:docChg chg="custSel addSld modSld sldOrd modMainMaster">
      <pc:chgData name="Gino Masini" userId="446cd9d3-d73a-4f5c-b87e-4610f52c71cf" providerId="ADAL" clId="{8ABE961B-B3F1-49A8-8EAB-3C0CF73847FF}" dt="2022-03-10T17:37:35.537" v="1121" actId="207"/>
      <pc:docMkLst>
        <pc:docMk/>
      </pc:docMkLst>
      <pc:sldChg chg="modSp mod">
        <pc:chgData name="Gino Masini" userId="446cd9d3-d73a-4f5c-b87e-4610f52c71cf" providerId="ADAL" clId="{8ABE961B-B3F1-49A8-8EAB-3C0CF73847FF}" dt="2022-03-10T17:37:35.537" v="1121" actId="207"/>
        <pc:sldMkLst>
          <pc:docMk/>
          <pc:sldMk cId="3999363421" sldId="278"/>
        </pc:sldMkLst>
        <pc:spChg chg="mod">
          <ac:chgData name="Gino Masini" userId="446cd9d3-d73a-4f5c-b87e-4610f52c71cf" providerId="ADAL" clId="{8ABE961B-B3F1-49A8-8EAB-3C0CF73847FF}" dt="2022-03-10T17:37:35.537" v="1121" actId="207"/>
          <ac:spMkLst>
            <pc:docMk/>
            <pc:sldMk cId="3999363421" sldId="278"/>
            <ac:spMk id="3" creationId="{72C8C021-FC09-4BEF-B5B5-37836B79F5D3}"/>
          </ac:spMkLst>
        </pc:spChg>
      </pc:sldChg>
      <pc:sldChg chg="modSp new mod ord">
        <pc:chgData name="Gino Masini" userId="446cd9d3-d73a-4f5c-b87e-4610f52c71cf" providerId="ADAL" clId="{8ABE961B-B3F1-49A8-8EAB-3C0CF73847FF}" dt="2022-03-10T13:58:34.091" v="940"/>
        <pc:sldMkLst>
          <pc:docMk/>
          <pc:sldMk cId="1387995263" sldId="283"/>
        </pc:sldMkLst>
        <pc:spChg chg="mod">
          <ac:chgData name="Gino Masini" userId="446cd9d3-d73a-4f5c-b87e-4610f52c71cf" providerId="ADAL" clId="{8ABE961B-B3F1-49A8-8EAB-3C0CF73847FF}" dt="2022-03-10T13:39:15.337" v="576" actId="20577"/>
          <ac:spMkLst>
            <pc:docMk/>
            <pc:sldMk cId="1387995263" sldId="283"/>
            <ac:spMk id="2" creationId="{D2A6AB9D-4939-4B32-85E8-D4FECDF496B9}"/>
          </ac:spMkLst>
        </pc:spChg>
        <pc:spChg chg="mod">
          <ac:chgData name="Gino Masini" userId="446cd9d3-d73a-4f5c-b87e-4610f52c71cf" providerId="ADAL" clId="{8ABE961B-B3F1-49A8-8EAB-3C0CF73847FF}" dt="2022-03-10T13:57:57.713" v="938" actId="20577"/>
          <ac:spMkLst>
            <pc:docMk/>
            <pc:sldMk cId="1387995263" sldId="283"/>
            <ac:spMk id="3" creationId="{11F932CC-7CE1-480C-A1AB-6A9090E012DB}"/>
          </ac:spMkLst>
        </pc:spChg>
      </pc:sldChg>
      <pc:sldMasterChg chg="modSldLayout">
        <pc:chgData name="Gino Masini" userId="446cd9d3-d73a-4f5c-b87e-4610f52c71cf" providerId="ADAL" clId="{8ABE961B-B3F1-49A8-8EAB-3C0CF73847FF}" dt="2022-03-10T17:25:47.864" v="1092" actId="20577"/>
        <pc:sldMasterMkLst>
          <pc:docMk/>
          <pc:sldMasterMk cId="2523064765" sldId="2147483660"/>
        </pc:sldMasterMkLst>
        <pc:sldLayoutChg chg="modSp mod">
          <pc:chgData name="Gino Masini" userId="446cd9d3-d73a-4f5c-b87e-4610f52c71cf" providerId="ADAL" clId="{8ABE961B-B3F1-49A8-8EAB-3C0CF73847FF}" dt="2022-03-10T17:25:47.663" v="948" actId="20577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Gino Masini" userId="446cd9d3-d73a-4f5c-b87e-4610f52c71cf" providerId="ADAL" clId="{8ABE961B-B3F1-49A8-8EAB-3C0CF73847FF}" dt="2022-03-10T17:25:47.663" v="948" actId="20577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668" v="952" actId="20577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Gino Masini" userId="446cd9d3-d73a-4f5c-b87e-4610f52c71cf" providerId="ADAL" clId="{8ABE961B-B3F1-49A8-8EAB-3C0CF73847FF}" dt="2022-03-10T17:25:47.668" v="952" actId="20577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674" v="956" actId="2057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Gino Masini" userId="446cd9d3-d73a-4f5c-b87e-4610f52c71cf" providerId="ADAL" clId="{8ABE961B-B3F1-49A8-8EAB-3C0CF73847FF}" dt="2022-03-10T17:25:47.674" v="956" actId="2057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679" v="960" actId="20577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Gino Masini" userId="446cd9d3-d73a-4f5c-b87e-4610f52c71cf" providerId="ADAL" clId="{8ABE961B-B3F1-49A8-8EAB-3C0CF73847FF}" dt="2022-03-10T17:25:47.679" v="960" actId="20577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685" v="964" actId="20577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Gino Masini" userId="446cd9d3-d73a-4f5c-b87e-4610f52c71cf" providerId="ADAL" clId="{8ABE961B-B3F1-49A8-8EAB-3C0CF73847FF}" dt="2022-03-10T17:25:47.685" v="964" actId="20577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691" v="968" actId="20577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Gino Masini" userId="446cd9d3-d73a-4f5c-b87e-4610f52c71cf" providerId="ADAL" clId="{8ABE961B-B3F1-49A8-8EAB-3C0CF73847FF}" dt="2022-03-10T17:25:47.691" v="968" actId="20577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696" v="972" actId="20577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Gino Masini" userId="446cd9d3-d73a-4f5c-b87e-4610f52c71cf" providerId="ADAL" clId="{8ABE961B-B3F1-49A8-8EAB-3C0CF73847FF}" dt="2022-03-10T17:25:47.696" v="972" actId="20577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701" v="976" actId="20577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Gino Masini" userId="446cd9d3-d73a-4f5c-b87e-4610f52c71cf" providerId="ADAL" clId="{8ABE961B-B3F1-49A8-8EAB-3C0CF73847FF}" dt="2022-03-10T17:25:47.701" v="976" actId="20577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706" v="980" actId="20577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Gino Masini" userId="446cd9d3-d73a-4f5c-b87e-4610f52c71cf" providerId="ADAL" clId="{8ABE961B-B3F1-49A8-8EAB-3C0CF73847FF}" dt="2022-03-10T17:25:47.706" v="980" actId="20577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716" v="988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Gino Masini" userId="446cd9d3-d73a-4f5c-b87e-4610f52c71cf" providerId="ADAL" clId="{8ABE961B-B3F1-49A8-8EAB-3C0CF73847FF}" dt="2022-03-10T17:25:47.716" v="988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792" v="1044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Gino Masini" userId="446cd9d3-d73a-4f5c-b87e-4610f52c71cf" providerId="ADAL" clId="{8ABE961B-B3F1-49A8-8EAB-3C0CF73847FF}" dt="2022-03-10T17:25:47.792" v="1044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797" v="1048" actId="20577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Gino Masini" userId="446cd9d3-d73a-4f5c-b87e-4610f52c71cf" providerId="ADAL" clId="{8ABE961B-B3F1-49A8-8EAB-3C0CF73847FF}" dt="2022-03-10T17:25:47.797" v="1048" actId="20577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830" v="1072" actId="2057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Gino Masini" userId="446cd9d3-d73a-4f5c-b87e-4610f52c71cf" providerId="ADAL" clId="{8ABE961B-B3F1-49A8-8EAB-3C0CF73847FF}" dt="2022-03-10T17:25:47.830" v="1072" actId="2057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838" v="1076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Gino Masini" userId="446cd9d3-d73a-4f5c-b87e-4610f52c71cf" providerId="ADAL" clId="{8ABE961B-B3F1-49A8-8EAB-3C0CF73847FF}" dt="2022-03-10T17:25:47.838" v="1076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844" v="1080" actId="20577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Gino Masini" userId="446cd9d3-d73a-4f5c-b87e-4610f52c71cf" providerId="ADAL" clId="{8ABE961B-B3F1-49A8-8EAB-3C0CF73847FF}" dt="2022-03-10T17:25:47.844" v="1080" actId="20577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851" v="1084" actId="20577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Gino Masini" userId="446cd9d3-d73a-4f5c-b87e-4610f52c71cf" providerId="ADAL" clId="{8ABE961B-B3F1-49A8-8EAB-3C0CF73847FF}" dt="2022-03-10T17:25:47.851" v="1084" actId="20577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864" v="1092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Gino Masini" userId="446cd9d3-d73a-4f5c-b87e-4610f52c71cf" providerId="ADAL" clId="{8ABE961B-B3F1-49A8-8EAB-3C0CF73847FF}" dt="2022-03-10T17:25:47.864" v="1092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769" v="1028" actId="20577"/>
          <pc:sldLayoutMkLst>
            <pc:docMk/>
            <pc:sldMasterMk cId="2523064765" sldId="2147483660"/>
            <pc:sldLayoutMk cId="4114665" sldId="2147483682"/>
          </pc:sldLayoutMkLst>
          <pc:spChg chg="mod">
            <ac:chgData name="Gino Masini" userId="446cd9d3-d73a-4f5c-b87e-4610f52c71cf" providerId="ADAL" clId="{8ABE961B-B3F1-49A8-8EAB-3C0CF73847FF}" dt="2022-03-10T17:25:47.769" v="1028" actId="20577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775" v="1032" actId="205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Gino Masini" userId="446cd9d3-d73a-4f5c-b87e-4610f52c71cf" providerId="ADAL" clId="{8ABE961B-B3F1-49A8-8EAB-3C0CF73847FF}" dt="2022-03-10T17:25:47.775" v="1032" actId="205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780" v="1036" actId="20577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Gino Masini" userId="446cd9d3-d73a-4f5c-b87e-4610f52c71cf" providerId="ADAL" clId="{8ABE961B-B3F1-49A8-8EAB-3C0CF73847FF}" dt="2022-03-10T17:25:47.780" v="1036" actId="20577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786" v="1040" actId="20577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Gino Masini" userId="446cd9d3-d73a-4f5c-b87e-4610f52c71cf" providerId="ADAL" clId="{8ABE961B-B3F1-49A8-8EAB-3C0CF73847FF}" dt="2022-03-10T17:25:47.786" v="1040" actId="20577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803" v="1052" actId="20577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Gino Masini" userId="446cd9d3-d73a-4f5c-b87e-4610f52c71cf" providerId="ADAL" clId="{8ABE961B-B3F1-49A8-8EAB-3C0CF73847FF}" dt="2022-03-10T17:25:47.803" v="1052" actId="20577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807" v="1056" actId="20577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Gino Masini" userId="446cd9d3-d73a-4f5c-b87e-4610f52c71cf" providerId="ADAL" clId="{8ABE961B-B3F1-49A8-8EAB-3C0CF73847FF}" dt="2022-03-10T17:25:47.807" v="1056" actId="20577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813" v="1060" actId="20577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Gino Masini" userId="446cd9d3-d73a-4f5c-b87e-4610f52c71cf" providerId="ADAL" clId="{8ABE961B-B3F1-49A8-8EAB-3C0CF73847FF}" dt="2022-03-10T17:25:47.813" v="1060" actId="20577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819" v="1064" actId="20577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Gino Masini" userId="446cd9d3-d73a-4f5c-b87e-4610f52c71cf" providerId="ADAL" clId="{8ABE961B-B3F1-49A8-8EAB-3C0CF73847FF}" dt="2022-03-10T17:25:47.819" v="1064" actId="20577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857" v="1088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Gino Masini" userId="446cd9d3-d73a-4f5c-b87e-4610f52c71cf" providerId="ADAL" clId="{8ABE961B-B3F1-49A8-8EAB-3C0CF73847FF}" dt="2022-03-10T17:25:47.857" v="1088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711" v="984" actId="20577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Gino Masini" userId="446cd9d3-d73a-4f5c-b87e-4610f52c71cf" providerId="ADAL" clId="{8ABE961B-B3F1-49A8-8EAB-3C0CF73847FF}" dt="2022-03-10T17:25:47.711" v="984" actId="20577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656" v="944" actId="20577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Gino Masini" userId="446cd9d3-d73a-4f5c-b87e-4610f52c71cf" providerId="ADAL" clId="{8ABE961B-B3F1-49A8-8EAB-3C0CF73847FF}" dt="2022-03-10T17:25:47.656" v="944" actId="20577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763" v="1024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Gino Masini" userId="446cd9d3-d73a-4f5c-b87e-4610f52c71cf" providerId="ADAL" clId="{8ABE961B-B3F1-49A8-8EAB-3C0CF73847FF}" dt="2022-03-10T17:25:47.763" v="1024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824" v="1068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Gino Masini" userId="446cd9d3-d73a-4f5c-b87e-4610f52c71cf" providerId="ADAL" clId="{8ABE961B-B3F1-49A8-8EAB-3C0CF73847FF}" dt="2022-03-10T17:25:47.824" v="1068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722" v="992" actId="20577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Gino Masini" userId="446cd9d3-d73a-4f5c-b87e-4610f52c71cf" providerId="ADAL" clId="{8ABE961B-B3F1-49A8-8EAB-3C0CF73847FF}" dt="2022-03-10T17:25:47.722" v="992" actId="20577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727" v="996" actId="2057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Gino Masini" userId="446cd9d3-d73a-4f5c-b87e-4610f52c71cf" providerId="ADAL" clId="{8ABE961B-B3F1-49A8-8EAB-3C0CF73847FF}" dt="2022-03-10T17:25:47.727" v="996" actId="2057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732" v="1000" actId="20577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Gino Masini" userId="446cd9d3-d73a-4f5c-b87e-4610f52c71cf" providerId="ADAL" clId="{8ABE961B-B3F1-49A8-8EAB-3C0CF73847FF}" dt="2022-03-10T17:25:47.732" v="1000" actId="20577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737" v="1004" actId="20577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Gino Masini" userId="446cd9d3-d73a-4f5c-b87e-4610f52c71cf" providerId="ADAL" clId="{8ABE961B-B3F1-49A8-8EAB-3C0CF73847FF}" dt="2022-03-10T17:25:47.737" v="1004" actId="20577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742" v="1008" actId="20577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Gino Masini" userId="446cd9d3-d73a-4f5c-b87e-4610f52c71cf" providerId="ADAL" clId="{8ABE961B-B3F1-49A8-8EAB-3C0CF73847FF}" dt="2022-03-10T17:25:47.742" v="1008" actId="20577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747" v="1012" actId="20577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Gino Masini" userId="446cd9d3-d73a-4f5c-b87e-4610f52c71cf" providerId="ADAL" clId="{8ABE961B-B3F1-49A8-8EAB-3C0CF73847FF}" dt="2022-03-10T17:25:47.747" v="1012" actId="20577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753" v="1016" actId="20577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Gino Masini" userId="446cd9d3-d73a-4f5c-b87e-4610f52c71cf" providerId="ADAL" clId="{8ABE961B-B3F1-49A8-8EAB-3C0CF73847FF}" dt="2022-03-10T17:25:47.753" v="1016" actId="20577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758" v="1020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Gino Masini" userId="446cd9d3-d73a-4f5c-b87e-4610f52c71cf" providerId="ADAL" clId="{8ABE961B-B3F1-49A8-8EAB-3C0CF73847FF}" dt="2022-03-10T17:25:47.758" v="1020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Gino Masini" userId="446cd9d3-d73a-4f5c-b87e-4610f52c71cf" providerId="ADAL" clId="{34ABC99C-9ECD-4048-8F66-4E2C8EA8C690}"/>
    <pc:docChg chg="undo redo custSel addSld modSld modMainMaster">
      <pc:chgData name="Gino Masini" userId="446cd9d3-d73a-4f5c-b87e-4610f52c71cf" providerId="ADAL" clId="{34ABC99C-9ECD-4048-8F66-4E2C8EA8C690}" dt="2023-09-11T18:21:51.897" v="2236" actId="20577"/>
      <pc:docMkLst>
        <pc:docMk/>
      </pc:docMkLst>
      <pc:sldChg chg="modSp mod">
        <pc:chgData name="Gino Masini" userId="446cd9d3-d73a-4f5c-b87e-4610f52c71cf" providerId="ADAL" clId="{34ABC99C-9ECD-4048-8F66-4E2C8EA8C690}" dt="2023-09-11T10:10:07.908" v="331" actId="14100"/>
        <pc:sldMkLst>
          <pc:docMk/>
          <pc:sldMk cId="2230748882" sldId="271"/>
        </pc:sldMkLst>
        <pc:spChg chg="mod">
          <ac:chgData name="Gino Masini" userId="446cd9d3-d73a-4f5c-b87e-4610f52c71cf" providerId="ADAL" clId="{34ABC99C-9ECD-4048-8F66-4E2C8EA8C690}" dt="2023-09-11T10:10:07.908" v="331" actId="14100"/>
          <ac:spMkLst>
            <pc:docMk/>
            <pc:sldMk cId="2230748882" sldId="271"/>
            <ac:spMk id="3" creationId="{17D5CE7D-CCF0-44B0-843A-8D46859C44EE}"/>
          </ac:spMkLst>
        </pc:spChg>
        <pc:spChg chg="mod">
          <ac:chgData name="Gino Masini" userId="446cd9d3-d73a-4f5c-b87e-4610f52c71cf" providerId="ADAL" clId="{34ABC99C-9ECD-4048-8F66-4E2C8EA8C690}" dt="2023-09-11T10:09:18.358" v="305" actId="20577"/>
          <ac:spMkLst>
            <pc:docMk/>
            <pc:sldMk cId="2230748882" sldId="271"/>
            <ac:spMk id="5" creationId="{0D8DE8B4-7BAB-4C18-A0E5-01D3A11D374F}"/>
          </ac:spMkLst>
        </pc:spChg>
        <pc:spChg chg="mod">
          <ac:chgData name="Gino Masini" userId="446cd9d3-d73a-4f5c-b87e-4610f52c71cf" providerId="ADAL" clId="{34ABC99C-9ECD-4048-8F66-4E2C8EA8C690}" dt="2023-09-11T10:09:29.881" v="308" actId="20577"/>
          <ac:spMkLst>
            <pc:docMk/>
            <pc:sldMk cId="2230748882" sldId="271"/>
            <ac:spMk id="6" creationId="{327EB691-17C6-4220-AA5E-2F3518AF8CC2}"/>
          </ac:spMkLst>
        </pc:spChg>
      </pc:sldChg>
      <pc:sldChg chg="modSp mod">
        <pc:chgData name="Gino Masini" userId="446cd9d3-d73a-4f5c-b87e-4610f52c71cf" providerId="ADAL" clId="{34ABC99C-9ECD-4048-8F66-4E2C8EA8C690}" dt="2023-09-11T17:27:50.433" v="485"/>
        <pc:sldMkLst>
          <pc:docMk/>
          <pc:sldMk cId="588835358" sldId="282"/>
        </pc:sldMkLst>
        <pc:spChg chg="mod">
          <ac:chgData name="Gino Masini" userId="446cd9d3-d73a-4f5c-b87e-4610f52c71cf" providerId="ADAL" clId="{34ABC99C-9ECD-4048-8F66-4E2C8EA8C690}" dt="2023-09-11T17:27:50.433" v="485"/>
          <ac:spMkLst>
            <pc:docMk/>
            <pc:sldMk cId="588835358" sldId="282"/>
            <ac:spMk id="3" creationId="{3C059019-6067-4C0F-93F5-06CB5E51952D}"/>
          </ac:spMkLst>
        </pc:spChg>
      </pc:sldChg>
      <pc:sldChg chg="addSp modSp mod">
        <pc:chgData name="Gino Masini" userId="446cd9d3-d73a-4f5c-b87e-4610f52c71cf" providerId="ADAL" clId="{34ABC99C-9ECD-4048-8F66-4E2C8EA8C690}" dt="2023-09-11T17:40:14.521" v="799" actId="20577"/>
        <pc:sldMkLst>
          <pc:docMk/>
          <pc:sldMk cId="2145385718" sldId="283"/>
        </pc:sldMkLst>
        <pc:spChg chg="mod">
          <ac:chgData name="Gino Masini" userId="446cd9d3-d73a-4f5c-b87e-4610f52c71cf" providerId="ADAL" clId="{34ABC99C-9ECD-4048-8F66-4E2C8EA8C690}" dt="2023-09-11T17:40:14.521" v="799" actId="20577"/>
          <ac:spMkLst>
            <pc:docMk/>
            <pc:sldMk cId="2145385718" sldId="283"/>
            <ac:spMk id="3" creationId="{3C059019-6067-4C0F-93F5-06CB5E51952D}"/>
          </ac:spMkLst>
        </pc:spChg>
        <pc:spChg chg="add mod">
          <ac:chgData name="Gino Masini" userId="446cd9d3-d73a-4f5c-b87e-4610f52c71cf" providerId="ADAL" clId="{34ABC99C-9ECD-4048-8F66-4E2C8EA8C690}" dt="2023-09-11T17:31:39.696" v="702"/>
          <ac:spMkLst>
            <pc:docMk/>
            <pc:sldMk cId="2145385718" sldId="283"/>
            <ac:spMk id="4" creationId="{17A4F128-6CD7-68CD-E6E6-800891026366}"/>
          </ac:spMkLst>
        </pc:spChg>
      </pc:sldChg>
      <pc:sldChg chg="modSp mod">
        <pc:chgData name="Gino Masini" userId="446cd9d3-d73a-4f5c-b87e-4610f52c71cf" providerId="ADAL" clId="{34ABC99C-9ECD-4048-8F66-4E2C8EA8C690}" dt="2023-09-11T18:15:56.690" v="2050" actId="20577"/>
        <pc:sldMkLst>
          <pc:docMk/>
          <pc:sldMk cId="3173855561" sldId="284"/>
        </pc:sldMkLst>
        <pc:spChg chg="mod">
          <ac:chgData name="Gino Masini" userId="446cd9d3-d73a-4f5c-b87e-4610f52c71cf" providerId="ADAL" clId="{34ABC99C-9ECD-4048-8F66-4E2C8EA8C690}" dt="2023-09-11T18:15:56.690" v="2050" actId="20577"/>
          <ac:spMkLst>
            <pc:docMk/>
            <pc:sldMk cId="3173855561" sldId="284"/>
            <ac:spMk id="3" creationId="{3194E455-FE37-54A6-6226-B983F54ABB9B}"/>
          </ac:spMkLst>
        </pc:spChg>
      </pc:sldChg>
      <pc:sldChg chg="modSp new mod">
        <pc:chgData name="Gino Masini" userId="446cd9d3-d73a-4f5c-b87e-4610f52c71cf" providerId="ADAL" clId="{34ABC99C-9ECD-4048-8F66-4E2C8EA8C690}" dt="2023-09-11T18:21:51.897" v="2236" actId="20577"/>
        <pc:sldMkLst>
          <pc:docMk/>
          <pc:sldMk cId="3302700629" sldId="285"/>
        </pc:sldMkLst>
        <pc:spChg chg="mod">
          <ac:chgData name="Gino Masini" userId="446cd9d3-d73a-4f5c-b87e-4610f52c71cf" providerId="ADAL" clId="{34ABC99C-9ECD-4048-8F66-4E2C8EA8C690}" dt="2023-09-11T17:28:23.041" v="517" actId="20577"/>
          <ac:spMkLst>
            <pc:docMk/>
            <pc:sldMk cId="3302700629" sldId="285"/>
            <ac:spMk id="2" creationId="{D43D0838-D20C-A632-A446-29C79409039F}"/>
          </ac:spMkLst>
        </pc:spChg>
        <pc:spChg chg="mod">
          <ac:chgData name="Gino Masini" userId="446cd9d3-d73a-4f5c-b87e-4610f52c71cf" providerId="ADAL" clId="{34ABC99C-9ECD-4048-8F66-4E2C8EA8C690}" dt="2023-09-11T18:21:51.897" v="2236" actId="20577"/>
          <ac:spMkLst>
            <pc:docMk/>
            <pc:sldMk cId="3302700629" sldId="285"/>
            <ac:spMk id="3" creationId="{32B050F4-F863-4138-607A-365720E178C7}"/>
          </ac:spMkLst>
        </pc:spChg>
      </pc:sldChg>
      <pc:sldChg chg="modSp new mod">
        <pc:chgData name="Gino Masini" userId="446cd9d3-d73a-4f5c-b87e-4610f52c71cf" providerId="ADAL" clId="{34ABC99C-9ECD-4048-8F66-4E2C8EA8C690}" dt="2023-09-11T18:12:13.353" v="1869" actId="207"/>
        <pc:sldMkLst>
          <pc:docMk/>
          <pc:sldMk cId="352800051" sldId="286"/>
        </pc:sldMkLst>
        <pc:spChg chg="mod">
          <ac:chgData name="Gino Masini" userId="446cd9d3-d73a-4f5c-b87e-4610f52c71cf" providerId="ADAL" clId="{34ABC99C-9ECD-4048-8F66-4E2C8EA8C690}" dt="2023-09-11T17:28:41.451" v="545" actId="20577"/>
          <ac:spMkLst>
            <pc:docMk/>
            <pc:sldMk cId="352800051" sldId="286"/>
            <ac:spMk id="2" creationId="{78EB0A63-5D63-917A-D08A-9407303AE9CE}"/>
          </ac:spMkLst>
        </pc:spChg>
        <pc:spChg chg="mod">
          <ac:chgData name="Gino Masini" userId="446cd9d3-d73a-4f5c-b87e-4610f52c71cf" providerId="ADAL" clId="{34ABC99C-9ECD-4048-8F66-4E2C8EA8C690}" dt="2023-09-11T18:12:13.353" v="1869" actId="207"/>
          <ac:spMkLst>
            <pc:docMk/>
            <pc:sldMk cId="352800051" sldId="286"/>
            <ac:spMk id="3" creationId="{8F50E94E-F363-5A7D-BDBE-B19D50F80A4E}"/>
          </ac:spMkLst>
        </pc:spChg>
      </pc:sldChg>
      <pc:sldMasterChg chg="modSldLayout">
        <pc:chgData name="Gino Masini" userId="446cd9d3-d73a-4f5c-b87e-4610f52c71cf" providerId="ADAL" clId="{34ABC99C-9ECD-4048-8F66-4E2C8EA8C690}" dt="2023-09-11T18:19:51.277" v="2202" actId="20577"/>
        <pc:sldMasterMkLst>
          <pc:docMk/>
          <pc:sldMasterMk cId="2523064765" sldId="2147483660"/>
        </pc:sldMasterMkLst>
        <pc:sldLayoutChg chg="modSp mod">
          <pc:chgData name="Gino Masini" userId="446cd9d3-d73a-4f5c-b87e-4610f52c71cf" providerId="ADAL" clId="{34ABC99C-9ECD-4048-8F66-4E2C8EA8C690}" dt="2023-09-11T18:19:51.082" v="2058" actId="20577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Gino Masini" userId="446cd9d3-d73a-4f5c-b87e-4610f52c71cf" providerId="ADAL" clId="{34ABC99C-9ECD-4048-8F66-4E2C8EA8C690}" dt="2023-09-11T18:19:51.082" v="2058" actId="20577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Gino Masini" userId="446cd9d3-d73a-4f5c-b87e-4610f52c71cf" providerId="ADAL" clId="{34ABC99C-9ECD-4048-8F66-4E2C8EA8C690}" dt="2023-09-11T18:19:51.082" v="2062" actId="20577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Gino Masini" userId="446cd9d3-d73a-4f5c-b87e-4610f52c71cf" providerId="ADAL" clId="{34ABC99C-9ECD-4048-8F66-4E2C8EA8C690}" dt="2023-09-11T18:19:51.082" v="2062" actId="20577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Gino Masini" userId="446cd9d3-d73a-4f5c-b87e-4610f52c71cf" providerId="ADAL" clId="{34ABC99C-9ECD-4048-8F66-4E2C8EA8C690}" dt="2023-09-11T18:19:51.082" v="2066" actId="2057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Gino Masini" userId="446cd9d3-d73a-4f5c-b87e-4610f52c71cf" providerId="ADAL" clId="{34ABC99C-9ECD-4048-8F66-4E2C8EA8C690}" dt="2023-09-11T18:19:51.082" v="2066" actId="2057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Gino Masini" userId="446cd9d3-d73a-4f5c-b87e-4610f52c71cf" providerId="ADAL" clId="{34ABC99C-9ECD-4048-8F66-4E2C8EA8C690}" dt="2023-09-11T18:19:51.100" v="2070" actId="20577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Gino Masini" userId="446cd9d3-d73a-4f5c-b87e-4610f52c71cf" providerId="ADAL" clId="{34ABC99C-9ECD-4048-8F66-4E2C8EA8C690}" dt="2023-09-11T18:19:51.100" v="2070" actId="20577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Gino Masini" userId="446cd9d3-d73a-4f5c-b87e-4610f52c71cf" providerId="ADAL" clId="{34ABC99C-9ECD-4048-8F66-4E2C8EA8C690}" dt="2023-09-11T18:19:51.100" v="2074" actId="20577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Gino Masini" userId="446cd9d3-d73a-4f5c-b87e-4610f52c71cf" providerId="ADAL" clId="{34ABC99C-9ECD-4048-8F66-4E2C8EA8C690}" dt="2023-09-11T18:19:51.100" v="2074" actId="20577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Gino Masini" userId="446cd9d3-d73a-4f5c-b87e-4610f52c71cf" providerId="ADAL" clId="{34ABC99C-9ECD-4048-8F66-4E2C8EA8C690}" dt="2023-09-11T18:19:51.100" v="2078" actId="20577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Gino Masini" userId="446cd9d3-d73a-4f5c-b87e-4610f52c71cf" providerId="ADAL" clId="{34ABC99C-9ECD-4048-8F66-4E2C8EA8C690}" dt="2023-09-11T18:19:51.100" v="2078" actId="20577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Gino Masini" userId="446cd9d3-d73a-4f5c-b87e-4610f52c71cf" providerId="ADAL" clId="{34ABC99C-9ECD-4048-8F66-4E2C8EA8C690}" dt="2023-09-11T18:19:51.113" v="2082" actId="20577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Gino Masini" userId="446cd9d3-d73a-4f5c-b87e-4610f52c71cf" providerId="ADAL" clId="{34ABC99C-9ECD-4048-8F66-4E2C8EA8C690}" dt="2023-09-11T18:19:51.113" v="2082" actId="20577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Gino Masini" userId="446cd9d3-d73a-4f5c-b87e-4610f52c71cf" providerId="ADAL" clId="{34ABC99C-9ECD-4048-8F66-4E2C8EA8C690}" dt="2023-09-11T18:19:51.113" v="2086" actId="20577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Gino Masini" userId="446cd9d3-d73a-4f5c-b87e-4610f52c71cf" providerId="ADAL" clId="{34ABC99C-9ECD-4048-8F66-4E2C8EA8C690}" dt="2023-09-11T18:19:51.113" v="2086" actId="20577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Gino Masini" userId="446cd9d3-d73a-4f5c-b87e-4610f52c71cf" providerId="ADAL" clId="{34ABC99C-9ECD-4048-8F66-4E2C8EA8C690}" dt="2023-09-11T18:19:51.113" v="2090" actId="20577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Gino Masini" userId="446cd9d3-d73a-4f5c-b87e-4610f52c71cf" providerId="ADAL" clId="{34ABC99C-9ECD-4048-8F66-4E2C8EA8C690}" dt="2023-09-11T18:19:51.113" v="2090" actId="20577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Gino Masini" userId="446cd9d3-d73a-4f5c-b87e-4610f52c71cf" providerId="ADAL" clId="{34ABC99C-9ECD-4048-8F66-4E2C8EA8C690}" dt="2023-09-11T18:19:51.129" v="2098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Gino Masini" userId="446cd9d3-d73a-4f5c-b87e-4610f52c71cf" providerId="ADAL" clId="{34ABC99C-9ECD-4048-8F66-4E2C8EA8C690}" dt="2023-09-11T18:19:51.129" v="2098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Gino Masini" userId="446cd9d3-d73a-4f5c-b87e-4610f52c71cf" providerId="ADAL" clId="{34ABC99C-9ECD-4048-8F66-4E2C8EA8C690}" dt="2023-09-11T18:19:51.193" v="2154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Gino Masini" userId="446cd9d3-d73a-4f5c-b87e-4610f52c71cf" providerId="ADAL" clId="{34ABC99C-9ECD-4048-8F66-4E2C8EA8C690}" dt="2023-09-11T18:19:51.193" v="2154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Gino Masini" userId="446cd9d3-d73a-4f5c-b87e-4610f52c71cf" providerId="ADAL" clId="{34ABC99C-9ECD-4048-8F66-4E2C8EA8C690}" dt="2023-09-11T18:19:51.211" v="2158" actId="20577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Gino Masini" userId="446cd9d3-d73a-4f5c-b87e-4610f52c71cf" providerId="ADAL" clId="{34ABC99C-9ECD-4048-8F66-4E2C8EA8C690}" dt="2023-09-11T18:19:51.211" v="2158" actId="20577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Gino Masini" userId="446cd9d3-d73a-4f5c-b87e-4610f52c71cf" providerId="ADAL" clId="{34ABC99C-9ECD-4048-8F66-4E2C8EA8C690}" dt="2023-09-11T18:19:51.245" v="2182" actId="2057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Gino Masini" userId="446cd9d3-d73a-4f5c-b87e-4610f52c71cf" providerId="ADAL" clId="{34ABC99C-9ECD-4048-8F66-4E2C8EA8C690}" dt="2023-09-11T18:19:51.245" v="2182" actId="2057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Gino Masini" userId="446cd9d3-d73a-4f5c-b87e-4610f52c71cf" providerId="ADAL" clId="{34ABC99C-9ECD-4048-8F66-4E2C8EA8C690}" dt="2023-09-11T18:19:51.246" v="2186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Gino Masini" userId="446cd9d3-d73a-4f5c-b87e-4610f52c71cf" providerId="ADAL" clId="{34ABC99C-9ECD-4048-8F66-4E2C8EA8C690}" dt="2023-09-11T18:19:51.246" v="2186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Gino Masini" userId="446cd9d3-d73a-4f5c-b87e-4610f52c71cf" providerId="ADAL" clId="{34ABC99C-9ECD-4048-8F66-4E2C8EA8C690}" dt="2023-09-11T18:19:51.261" v="2190" actId="20577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Gino Masini" userId="446cd9d3-d73a-4f5c-b87e-4610f52c71cf" providerId="ADAL" clId="{34ABC99C-9ECD-4048-8F66-4E2C8EA8C690}" dt="2023-09-11T18:19:51.261" v="2190" actId="20577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Gino Masini" userId="446cd9d3-d73a-4f5c-b87e-4610f52c71cf" providerId="ADAL" clId="{34ABC99C-9ECD-4048-8F66-4E2C8EA8C690}" dt="2023-09-11T18:19:51.261" v="2194" actId="20577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Gino Masini" userId="446cd9d3-d73a-4f5c-b87e-4610f52c71cf" providerId="ADAL" clId="{34ABC99C-9ECD-4048-8F66-4E2C8EA8C690}" dt="2023-09-11T18:19:51.261" v="2194" actId="20577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Gino Masini" userId="446cd9d3-d73a-4f5c-b87e-4610f52c71cf" providerId="ADAL" clId="{34ABC99C-9ECD-4048-8F66-4E2C8EA8C690}" dt="2023-09-11T18:19:51.277" v="2202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Gino Masini" userId="446cd9d3-d73a-4f5c-b87e-4610f52c71cf" providerId="ADAL" clId="{34ABC99C-9ECD-4048-8F66-4E2C8EA8C690}" dt="2023-09-11T18:19:51.277" v="2202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Gino Masini" userId="446cd9d3-d73a-4f5c-b87e-4610f52c71cf" providerId="ADAL" clId="{34ABC99C-9ECD-4048-8F66-4E2C8EA8C690}" dt="2023-09-11T18:19:51.177" v="2138" actId="20577"/>
          <pc:sldLayoutMkLst>
            <pc:docMk/>
            <pc:sldMasterMk cId="2523064765" sldId="2147483660"/>
            <pc:sldLayoutMk cId="4114665" sldId="2147483682"/>
          </pc:sldLayoutMkLst>
          <pc:spChg chg="mod">
            <ac:chgData name="Gino Masini" userId="446cd9d3-d73a-4f5c-b87e-4610f52c71cf" providerId="ADAL" clId="{34ABC99C-9ECD-4048-8F66-4E2C8EA8C690}" dt="2023-09-11T18:19:51.177" v="2138" actId="20577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Gino Masini" userId="446cd9d3-d73a-4f5c-b87e-4610f52c71cf" providerId="ADAL" clId="{34ABC99C-9ECD-4048-8F66-4E2C8EA8C690}" dt="2023-09-11T18:19:51.177" v="2142" actId="205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Gino Masini" userId="446cd9d3-d73a-4f5c-b87e-4610f52c71cf" providerId="ADAL" clId="{34ABC99C-9ECD-4048-8F66-4E2C8EA8C690}" dt="2023-09-11T18:19:51.177" v="2142" actId="205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Gino Masini" userId="446cd9d3-d73a-4f5c-b87e-4610f52c71cf" providerId="ADAL" clId="{34ABC99C-9ECD-4048-8F66-4E2C8EA8C690}" dt="2023-09-11T18:19:51.193" v="2146" actId="20577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Gino Masini" userId="446cd9d3-d73a-4f5c-b87e-4610f52c71cf" providerId="ADAL" clId="{34ABC99C-9ECD-4048-8F66-4E2C8EA8C690}" dt="2023-09-11T18:19:51.193" v="2146" actId="20577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Gino Masini" userId="446cd9d3-d73a-4f5c-b87e-4610f52c71cf" providerId="ADAL" clId="{34ABC99C-9ECD-4048-8F66-4E2C8EA8C690}" dt="2023-09-11T18:19:51.193" v="2150" actId="20577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Gino Masini" userId="446cd9d3-d73a-4f5c-b87e-4610f52c71cf" providerId="ADAL" clId="{34ABC99C-9ECD-4048-8F66-4E2C8EA8C690}" dt="2023-09-11T18:19:51.193" v="2150" actId="20577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Gino Masini" userId="446cd9d3-d73a-4f5c-b87e-4610f52c71cf" providerId="ADAL" clId="{34ABC99C-9ECD-4048-8F66-4E2C8EA8C690}" dt="2023-09-11T18:19:51.213" v="2162" actId="20577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Gino Masini" userId="446cd9d3-d73a-4f5c-b87e-4610f52c71cf" providerId="ADAL" clId="{34ABC99C-9ECD-4048-8F66-4E2C8EA8C690}" dt="2023-09-11T18:19:51.213" v="2162" actId="20577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Gino Masini" userId="446cd9d3-d73a-4f5c-b87e-4610f52c71cf" providerId="ADAL" clId="{34ABC99C-9ECD-4048-8F66-4E2C8EA8C690}" dt="2023-09-11T18:19:51.213" v="2166" actId="20577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Gino Masini" userId="446cd9d3-d73a-4f5c-b87e-4610f52c71cf" providerId="ADAL" clId="{34ABC99C-9ECD-4048-8F66-4E2C8EA8C690}" dt="2023-09-11T18:19:51.213" v="2166" actId="20577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Gino Masini" userId="446cd9d3-d73a-4f5c-b87e-4610f52c71cf" providerId="ADAL" clId="{34ABC99C-9ECD-4048-8F66-4E2C8EA8C690}" dt="2023-09-11T18:19:51.213" v="2170" actId="20577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Gino Masini" userId="446cd9d3-d73a-4f5c-b87e-4610f52c71cf" providerId="ADAL" clId="{34ABC99C-9ECD-4048-8F66-4E2C8EA8C690}" dt="2023-09-11T18:19:51.213" v="2170" actId="20577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Gino Masini" userId="446cd9d3-d73a-4f5c-b87e-4610f52c71cf" providerId="ADAL" clId="{34ABC99C-9ECD-4048-8F66-4E2C8EA8C690}" dt="2023-09-11T18:19:51.229" v="2174" actId="20577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Gino Masini" userId="446cd9d3-d73a-4f5c-b87e-4610f52c71cf" providerId="ADAL" clId="{34ABC99C-9ECD-4048-8F66-4E2C8EA8C690}" dt="2023-09-11T18:19:51.229" v="2174" actId="20577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Gino Masini" userId="446cd9d3-d73a-4f5c-b87e-4610f52c71cf" providerId="ADAL" clId="{34ABC99C-9ECD-4048-8F66-4E2C8EA8C690}" dt="2023-09-11T18:19:51.261" v="2198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Gino Masini" userId="446cd9d3-d73a-4f5c-b87e-4610f52c71cf" providerId="ADAL" clId="{34ABC99C-9ECD-4048-8F66-4E2C8EA8C690}" dt="2023-09-11T18:19:51.261" v="2198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Gino Masini" userId="446cd9d3-d73a-4f5c-b87e-4610f52c71cf" providerId="ADAL" clId="{34ABC99C-9ECD-4048-8F66-4E2C8EA8C690}" dt="2023-09-11T18:19:51.113" v="2094" actId="20577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Gino Masini" userId="446cd9d3-d73a-4f5c-b87e-4610f52c71cf" providerId="ADAL" clId="{34ABC99C-9ECD-4048-8F66-4E2C8EA8C690}" dt="2023-09-11T18:19:51.113" v="2094" actId="20577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Gino Masini" userId="446cd9d3-d73a-4f5c-b87e-4610f52c71cf" providerId="ADAL" clId="{34ABC99C-9ECD-4048-8F66-4E2C8EA8C690}" dt="2023-09-11T18:19:51.082" v="2054" actId="20577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Gino Masini" userId="446cd9d3-d73a-4f5c-b87e-4610f52c71cf" providerId="ADAL" clId="{34ABC99C-9ECD-4048-8F66-4E2C8EA8C690}" dt="2023-09-11T18:19:51.082" v="2054" actId="20577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Gino Masini" userId="446cd9d3-d73a-4f5c-b87e-4610f52c71cf" providerId="ADAL" clId="{34ABC99C-9ECD-4048-8F66-4E2C8EA8C690}" dt="2023-09-11T18:19:51.177" v="2134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Gino Masini" userId="446cd9d3-d73a-4f5c-b87e-4610f52c71cf" providerId="ADAL" clId="{34ABC99C-9ECD-4048-8F66-4E2C8EA8C690}" dt="2023-09-11T18:19:51.177" v="2134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Gino Masini" userId="446cd9d3-d73a-4f5c-b87e-4610f52c71cf" providerId="ADAL" clId="{34ABC99C-9ECD-4048-8F66-4E2C8EA8C690}" dt="2023-09-11T18:19:51.229" v="2178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Gino Masini" userId="446cd9d3-d73a-4f5c-b87e-4610f52c71cf" providerId="ADAL" clId="{34ABC99C-9ECD-4048-8F66-4E2C8EA8C690}" dt="2023-09-11T18:19:51.229" v="2178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Gino Masini" userId="446cd9d3-d73a-4f5c-b87e-4610f52c71cf" providerId="ADAL" clId="{34ABC99C-9ECD-4048-8F66-4E2C8EA8C690}" dt="2023-09-11T18:19:51.129" v="2102" actId="20577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Gino Masini" userId="446cd9d3-d73a-4f5c-b87e-4610f52c71cf" providerId="ADAL" clId="{34ABC99C-9ECD-4048-8F66-4E2C8EA8C690}" dt="2023-09-11T18:19:51.129" v="2102" actId="20577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Gino Masini" userId="446cd9d3-d73a-4f5c-b87e-4610f52c71cf" providerId="ADAL" clId="{34ABC99C-9ECD-4048-8F66-4E2C8EA8C690}" dt="2023-09-11T18:19:51.129" v="2106" actId="2057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Gino Masini" userId="446cd9d3-d73a-4f5c-b87e-4610f52c71cf" providerId="ADAL" clId="{34ABC99C-9ECD-4048-8F66-4E2C8EA8C690}" dt="2023-09-11T18:19:51.129" v="2106" actId="2057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Gino Masini" userId="446cd9d3-d73a-4f5c-b87e-4610f52c71cf" providerId="ADAL" clId="{34ABC99C-9ECD-4048-8F66-4E2C8EA8C690}" dt="2023-09-11T18:19:51.146" v="2110" actId="20577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Gino Masini" userId="446cd9d3-d73a-4f5c-b87e-4610f52c71cf" providerId="ADAL" clId="{34ABC99C-9ECD-4048-8F66-4E2C8EA8C690}" dt="2023-09-11T18:19:51.146" v="2110" actId="20577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Gino Masini" userId="446cd9d3-d73a-4f5c-b87e-4610f52c71cf" providerId="ADAL" clId="{34ABC99C-9ECD-4048-8F66-4E2C8EA8C690}" dt="2023-09-11T18:19:51.146" v="2114" actId="20577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Gino Masini" userId="446cd9d3-d73a-4f5c-b87e-4610f52c71cf" providerId="ADAL" clId="{34ABC99C-9ECD-4048-8F66-4E2C8EA8C690}" dt="2023-09-11T18:19:51.146" v="2114" actId="20577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Gino Masini" userId="446cd9d3-d73a-4f5c-b87e-4610f52c71cf" providerId="ADAL" clId="{34ABC99C-9ECD-4048-8F66-4E2C8EA8C690}" dt="2023-09-11T18:19:51.146" v="2118" actId="20577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Gino Masini" userId="446cd9d3-d73a-4f5c-b87e-4610f52c71cf" providerId="ADAL" clId="{34ABC99C-9ECD-4048-8F66-4E2C8EA8C690}" dt="2023-09-11T18:19:51.146" v="2118" actId="20577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Gino Masini" userId="446cd9d3-d73a-4f5c-b87e-4610f52c71cf" providerId="ADAL" clId="{34ABC99C-9ECD-4048-8F66-4E2C8EA8C690}" dt="2023-09-11T18:19:51.146" v="2122" actId="20577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Gino Masini" userId="446cd9d3-d73a-4f5c-b87e-4610f52c71cf" providerId="ADAL" clId="{34ABC99C-9ECD-4048-8F66-4E2C8EA8C690}" dt="2023-09-11T18:19:51.146" v="2122" actId="20577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Gino Masini" userId="446cd9d3-d73a-4f5c-b87e-4610f52c71cf" providerId="ADAL" clId="{34ABC99C-9ECD-4048-8F66-4E2C8EA8C690}" dt="2023-09-11T18:19:51.162" v="2126" actId="20577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Gino Masini" userId="446cd9d3-d73a-4f5c-b87e-4610f52c71cf" providerId="ADAL" clId="{34ABC99C-9ECD-4048-8F66-4E2C8EA8C690}" dt="2023-09-11T18:19:51.162" v="2126" actId="20577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Gino Masini" userId="446cd9d3-d73a-4f5c-b87e-4610f52c71cf" providerId="ADAL" clId="{34ABC99C-9ECD-4048-8F66-4E2C8EA8C690}" dt="2023-09-11T18:19:51.162" v="2130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Gino Masini" userId="446cd9d3-d73a-4f5c-b87e-4610f52c71cf" providerId="ADAL" clId="{34ABC99C-9ECD-4048-8F66-4E2C8EA8C690}" dt="2023-09-11T18:19:51.162" v="2130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Gino Masini" userId="446cd9d3-d73a-4f5c-b87e-4610f52c71cf" providerId="ADAL" clId="{3CB9D569-8B31-41F4-8BAF-6568E6BF356F}"/>
    <pc:docChg chg="undo custSel modSld modMainMaster">
      <pc:chgData name="Gino Masini" userId="446cd9d3-d73a-4f5c-b87e-4610f52c71cf" providerId="ADAL" clId="{3CB9D569-8B31-41F4-8BAF-6568E6BF356F}" dt="2023-09-04T18:20:21.876" v="459" actId="20577"/>
      <pc:docMkLst>
        <pc:docMk/>
      </pc:docMkLst>
      <pc:sldChg chg="modSp mod">
        <pc:chgData name="Gino Masini" userId="446cd9d3-d73a-4f5c-b87e-4610f52c71cf" providerId="ADAL" clId="{3CB9D569-8B31-41F4-8BAF-6568E6BF356F}" dt="2023-09-04T17:14:48.429" v="307" actId="6549"/>
        <pc:sldMkLst>
          <pc:docMk/>
          <pc:sldMk cId="2230748882" sldId="271"/>
        </pc:sldMkLst>
        <pc:spChg chg="mod">
          <ac:chgData name="Gino Masini" userId="446cd9d3-d73a-4f5c-b87e-4610f52c71cf" providerId="ADAL" clId="{3CB9D569-8B31-41F4-8BAF-6568E6BF356F}" dt="2023-09-04T17:07:43.956" v="152" actId="6549"/>
          <ac:spMkLst>
            <pc:docMk/>
            <pc:sldMk cId="2230748882" sldId="271"/>
            <ac:spMk id="5" creationId="{0D8DE8B4-7BAB-4C18-A0E5-01D3A11D374F}"/>
          </ac:spMkLst>
        </pc:spChg>
        <pc:spChg chg="mod">
          <ac:chgData name="Gino Masini" userId="446cd9d3-d73a-4f5c-b87e-4610f52c71cf" providerId="ADAL" clId="{3CB9D569-8B31-41F4-8BAF-6568E6BF356F}" dt="2023-09-04T17:14:48.429" v="307" actId="6549"/>
          <ac:spMkLst>
            <pc:docMk/>
            <pc:sldMk cId="2230748882" sldId="271"/>
            <ac:spMk id="6" creationId="{327EB691-17C6-4220-AA5E-2F3518AF8CC2}"/>
          </ac:spMkLst>
        </pc:spChg>
      </pc:sldChg>
      <pc:sldMasterChg chg="modSldLayout">
        <pc:chgData name="Gino Masini" userId="446cd9d3-d73a-4f5c-b87e-4610f52c71cf" providerId="ADAL" clId="{3CB9D569-8B31-41F4-8BAF-6568E6BF356F}" dt="2023-09-04T18:20:21.876" v="459" actId="20577"/>
        <pc:sldMasterMkLst>
          <pc:docMk/>
          <pc:sldMasterMk cId="2523064765" sldId="2147483660"/>
        </pc:sldMasterMkLst>
        <pc:sldLayoutChg chg="modSp mod">
          <pc:chgData name="Gino Masini" userId="446cd9d3-d73a-4f5c-b87e-4610f52c71cf" providerId="ADAL" clId="{3CB9D569-8B31-41F4-8BAF-6568E6BF356F}" dt="2023-09-04T18:20:21.718" v="315" actId="20577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Gino Masini" userId="446cd9d3-d73a-4f5c-b87e-4610f52c71cf" providerId="ADAL" clId="{3CB9D569-8B31-41F4-8BAF-6568E6BF356F}" dt="2023-09-04T18:20:21.718" v="315" actId="20577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718" v="319" actId="20577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Gino Masini" userId="446cd9d3-d73a-4f5c-b87e-4610f52c71cf" providerId="ADAL" clId="{3CB9D569-8B31-41F4-8BAF-6568E6BF356F}" dt="2023-09-04T18:20:21.718" v="319" actId="20577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728" v="323" actId="2057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Gino Masini" userId="446cd9d3-d73a-4f5c-b87e-4610f52c71cf" providerId="ADAL" clId="{3CB9D569-8B31-41F4-8BAF-6568E6BF356F}" dt="2023-09-04T18:20:21.728" v="323" actId="2057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736" v="327" actId="20577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Gino Masini" userId="446cd9d3-d73a-4f5c-b87e-4610f52c71cf" providerId="ADAL" clId="{3CB9D569-8B31-41F4-8BAF-6568E6BF356F}" dt="2023-09-04T18:20:21.736" v="327" actId="20577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738" v="331" actId="20577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Gino Masini" userId="446cd9d3-d73a-4f5c-b87e-4610f52c71cf" providerId="ADAL" clId="{3CB9D569-8B31-41F4-8BAF-6568E6BF356F}" dt="2023-09-04T18:20:21.738" v="331" actId="20577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738" v="335" actId="20577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Gino Masini" userId="446cd9d3-d73a-4f5c-b87e-4610f52c71cf" providerId="ADAL" clId="{3CB9D569-8B31-41F4-8BAF-6568E6BF356F}" dt="2023-09-04T18:20:21.738" v="335" actId="20577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738" v="339" actId="20577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Gino Masini" userId="446cd9d3-d73a-4f5c-b87e-4610f52c71cf" providerId="ADAL" clId="{3CB9D569-8B31-41F4-8BAF-6568E6BF356F}" dt="2023-09-04T18:20:21.738" v="339" actId="20577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755" v="343" actId="20577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Gino Masini" userId="446cd9d3-d73a-4f5c-b87e-4610f52c71cf" providerId="ADAL" clId="{3CB9D569-8B31-41F4-8BAF-6568E6BF356F}" dt="2023-09-04T18:20:21.755" v="343" actId="20577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755" v="347" actId="20577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Gino Masini" userId="446cd9d3-d73a-4f5c-b87e-4610f52c71cf" providerId="ADAL" clId="{3CB9D569-8B31-41F4-8BAF-6568E6BF356F}" dt="2023-09-04T18:20:21.755" v="347" actId="20577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771" v="355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Gino Masini" userId="446cd9d3-d73a-4f5c-b87e-4610f52c71cf" providerId="ADAL" clId="{3CB9D569-8B31-41F4-8BAF-6568E6BF356F}" dt="2023-09-04T18:20:21.771" v="355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829" v="411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Gino Masini" userId="446cd9d3-d73a-4f5c-b87e-4610f52c71cf" providerId="ADAL" clId="{3CB9D569-8B31-41F4-8BAF-6568E6BF356F}" dt="2023-09-04T18:20:21.829" v="411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829" v="415" actId="20577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Gino Masini" userId="446cd9d3-d73a-4f5c-b87e-4610f52c71cf" providerId="ADAL" clId="{3CB9D569-8B31-41F4-8BAF-6568E6BF356F}" dt="2023-09-04T18:20:21.829" v="415" actId="20577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860" v="439" actId="2057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Gino Masini" userId="446cd9d3-d73a-4f5c-b87e-4610f52c71cf" providerId="ADAL" clId="{3CB9D569-8B31-41F4-8BAF-6568E6BF356F}" dt="2023-09-04T18:20:21.860" v="439" actId="2057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860" v="443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Gino Masini" userId="446cd9d3-d73a-4f5c-b87e-4610f52c71cf" providerId="ADAL" clId="{3CB9D569-8B31-41F4-8BAF-6568E6BF356F}" dt="2023-09-04T18:20:21.860" v="443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860" v="447" actId="20577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Gino Masini" userId="446cd9d3-d73a-4f5c-b87e-4610f52c71cf" providerId="ADAL" clId="{3CB9D569-8B31-41F4-8BAF-6568E6BF356F}" dt="2023-09-04T18:20:21.860" v="447" actId="20577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876" v="451" actId="20577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Gino Masini" userId="446cd9d3-d73a-4f5c-b87e-4610f52c71cf" providerId="ADAL" clId="{3CB9D569-8B31-41F4-8BAF-6568E6BF356F}" dt="2023-09-04T18:20:21.876" v="451" actId="20577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876" v="459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Gino Masini" userId="446cd9d3-d73a-4f5c-b87e-4610f52c71cf" providerId="ADAL" clId="{3CB9D569-8B31-41F4-8BAF-6568E6BF356F}" dt="2023-09-04T18:20:21.876" v="459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813" v="395" actId="20577"/>
          <pc:sldLayoutMkLst>
            <pc:docMk/>
            <pc:sldMasterMk cId="2523064765" sldId="2147483660"/>
            <pc:sldLayoutMk cId="4114665" sldId="2147483682"/>
          </pc:sldLayoutMkLst>
          <pc:spChg chg="mod">
            <ac:chgData name="Gino Masini" userId="446cd9d3-d73a-4f5c-b87e-4610f52c71cf" providerId="ADAL" clId="{3CB9D569-8B31-41F4-8BAF-6568E6BF356F}" dt="2023-09-04T18:20:21.813" v="395" actId="20577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813" v="399" actId="205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Gino Masini" userId="446cd9d3-d73a-4f5c-b87e-4610f52c71cf" providerId="ADAL" clId="{3CB9D569-8B31-41F4-8BAF-6568E6BF356F}" dt="2023-09-04T18:20:21.813" v="399" actId="205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813" v="403" actId="20577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Gino Masini" userId="446cd9d3-d73a-4f5c-b87e-4610f52c71cf" providerId="ADAL" clId="{3CB9D569-8B31-41F4-8BAF-6568E6BF356F}" dt="2023-09-04T18:20:21.813" v="403" actId="20577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813" v="407" actId="20577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Gino Masini" userId="446cd9d3-d73a-4f5c-b87e-4610f52c71cf" providerId="ADAL" clId="{3CB9D569-8B31-41F4-8BAF-6568E6BF356F}" dt="2023-09-04T18:20:21.813" v="407" actId="20577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845" v="419" actId="20577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Gino Masini" userId="446cd9d3-d73a-4f5c-b87e-4610f52c71cf" providerId="ADAL" clId="{3CB9D569-8B31-41F4-8BAF-6568E6BF356F}" dt="2023-09-04T18:20:21.845" v="419" actId="20577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845" v="423" actId="20577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Gino Masini" userId="446cd9d3-d73a-4f5c-b87e-4610f52c71cf" providerId="ADAL" clId="{3CB9D569-8B31-41F4-8BAF-6568E6BF356F}" dt="2023-09-04T18:20:21.845" v="423" actId="20577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845" v="427" actId="20577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Gino Masini" userId="446cd9d3-d73a-4f5c-b87e-4610f52c71cf" providerId="ADAL" clId="{3CB9D569-8B31-41F4-8BAF-6568E6BF356F}" dt="2023-09-04T18:20:21.845" v="427" actId="20577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845" v="431" actId="20577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Gino Masini" userId="446cd9d3-d73a-4f5c-b87e-4610f52c71cf" providerId="ADAL" clId="{3CB9D569-8B31-41F4-8BAF-6568E6BF356F}" dt="2023-09-04T18:20:21.845" v="431" actId="20577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876" v="455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Gino Masini" userId="446cd9d3-d73a-4f5c-b87e-4610f52c71cf" providerId="ADAL" clId="{3CB9D569-8B31-41F4-8BAF-6568E6BF356F}" dt="2023-09-04T18:20:21.876" v="455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755" v="351" actId="20577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Gino Masini" userId="446cd9d3-d73a-4f5c-b87e-4610f52c71cf" providerId="ADAL" clId="{3CB9D569-8B31-41F4-8BAF-6568E6BF356F}" dt="2023-09-04T18:20:21.755" v="351" actId="20577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709" v="311" actId="20577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Gino Masini" userId="446cd9d3-d73a-4f5c-b87e-4610f52c71cf" providerId="ADAL" clId="{3CB9D569-8B31-41F4-8BAF-6568E6BF356F}" dt="2023-09-04T18:20:21.709" v="311" actId="20577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802" v="391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Gino Masini" userId="446cd9d3-d73a-4f5c-b87e-4610f52c71cf" providerId="ADAL" clId="{3CB9D569-8B31-41F4-8BAF-6568E6BF356F}" dt="2023-09-04T18:20:21.802" v="391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860" v="435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Gino Masini" userId="446cd9d3-d73a-4f5c-b87e-4610f52c71cf" providerId="ADAL" clId="{3CB9D569-8B31-41F4-8BAF-6568E6BF356F}" dt="2023-09-04T18:20:21.860" v="435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771" v="359" actId="20577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Gino Masini" userId="446cd9d3-d73a-4f5c-b87e-4610f52c71cf" providerId="ADAL" clId="{3CB9D569-8B31-41F4-8BAF-6568E6BF356F}" dt="2023-09-04T18:20:21.771" v="359" actId="20577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771" v="363" actId="2057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Gino Masini" userId="446cd9d3-d73a-4f5c-b87e-4610f52c71cf" providerId="ADAL" clId="{3CB9D569-8B31-41F4-8BAF-6568E6BF356F}" dt="2023-09-04T18:20:21.771" v="363" actId="2057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786" v="367" actId="20577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Gino Masini" userId="446cd9d3-d73a-4f5c-b87e-4610f52c71cf" providerId="ADAL" clId="{3CB9D569-8B31-41F4-8BAF-6568E6BF356F}" dt="2023-09-04T18:20:21.786" v="367" actId="20577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786" v="371" actId="20577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Gino Masini" userId="446cd9d3-d73a-4f5c-b87e-4610f52c71cf" providerId="ADAL" clId="{3CB9D569-8B31-41F4-8BAF-6568E6BF356F}" dt="2023-09-04T18:20:21.786" v="371" actId="20577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786" v="375" actId="20577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Gino Masini" userId="446cd9d3-d73a-4f5c-b87e-4610f52c71cf" providerId="ADAL" clId="{3CB9D569-8B31-41F4-8BAF-6568E6BF356F}" dt="2023-09-04T18:20:21.786" v="375" actId="20577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786" v="379" actId="20577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Gino Masini" userId="446cd9d3-d73a-4f5c-b87e-4610f52c71cf" providerId="ADAL" clId="{3CB9D569-8B31-41F4-8BAF-6568E6BF356F}" dt="2023-09-04T18:20:21.786" v="379" actId="20577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802" v="383" actId="20577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Gino Masini" userId="446cd9d3-d73a-4f5c-b87e-4610f52c71cf" providerId="ADAL" clId="{3CB9D569-8B31-41F4-8BAF-6568E6BF356F}" dt="2023-09-04T18:20:21.802" v="383" actId="20577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802" v="387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Gino Masini" userId="446cd9d3-d73a-4f5c-b87e-4610f52c71cf" providerId="ADAL" clId="{3CB9D569-8B31-41F4-8BAF-6568E6BF356F}" dt="2023-09-04T18:20:21.802" v="387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Gino Masini" userId="446cd9d3-d73a-4f5c-b87e-4610f52c71cf" providerId="ADAL" clId="{AD0DE281-5E4A-4CF4-BF62-0FEE1BD0F69B}"/>
    <pc:docChg chg="custSel modSld modMainMaster">
      <pc:chgData name="Gino Masini" userId="446cd9d3-d73a-4f5c-b87e-4610f52c71cf" providerId="ADAL" clId="{AD0DE281-5E4A-4CF4-BF62-0FEE1BD0F69B}" dt="2023-09-13T04:24:23.777" v="1074" actId="20577"/>
      <pc:docMkLst>
        <pc:docMk/>
      </pc:docMkLst>
      <pc:sldChg chg="modSp mod">
        <pc:chgData name="Gino Masini" userId="446cd9d3-d73a-4f5c-b87e-4610f52c71cf" providerId="ADAL" clId="{AD0DE281-5E4A-4CF4-BF62-0FEE1BD0F69B}" dt="2023-09-13T04:24:23.777" v="1074" actId="20577"/>
        <pc:sldMkLst>
          <pc:docMk/>
          <pc:sldMk cId="3302700629" sldId="285"/>
        </pc:sldMkLst>
        <pc:spChg chg="mod">
          <ac:chgData name="Gino Masini" userId="446cd9d3-d73a-4f5c-b87e-4610f52c71cf" providerId="ADAL" clId="{AD0DE281-5E4A-4CF4-BF62-0FEE1BD0F69B}" dt="2023-09-13T04:24:23.777" v="1074" actId="20577"/>
          <ac:spMkLst>
            <pc:docMk/>
            <pc:sldMk cId="3302700629" sldId="285"/>
            <ac:spMk id="3" creationId="{32B050F4-F863-4138-607A-365720E178C7}"/>
          </ac:spMkLst>
        </pc:spChg>
      </pc:sldChg>
      <pc:sldMasterChg chg="modSldLayout">
        <pc:chgData name="Gino Masini" userId="446cd9d3-d73a-4f5c-b87e-4610f52c71cf" providerId="ADAL" clId="{AD0DE281-5E4A-4CF4-BF62-0FEE1BD0F69B}" dt="2023-09-13T04:23:29.066" v="995" actId="20577"/>
        <pc:sldMasterMkLst>
          <pc:docMk/>
          <pc:sldMasterMk cId="2523064765" sldId="2147483660"/>
        </pc:sldMasterMkLst>
        <pc:sldLayoutChg chg="modSp mod">
          <pc:chgData name="Gino Masini" userId="446cd9d3-d73a-4f5c-b87e-4610f52c71cf" providerId="ADAL" clId="{AD0DE281-5E4A-4CF4-BF62-0FEE1BD0F69B}" dt="2023-09-13T04:23:28.900" v="851" actId="20577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Gino Masini" userId="446cd9d3-d73a-4f5c-b87e-4610f52c71cf" providerId="ADAL" clId="{AD0DE281-5E4A-4CF4-BF62-0FEE1BD0F69B}" dt="2023-09-13T04:23:28.900" v="851" actId="20577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Gino Masini" userId="446cd9d3-d73a-4f5c-b87e-4610f52c71cf" providerId="ADAL" clId="{AD0DE281-5E4A-4CF4-BF62-0FEE1BD0F69B}" dt="2023-09-13T04:23:28.913" v="855" actId="20577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Gino Masini" userId="446cd9d3-d73a-4f5c-b87e-4610f52c71cf" providerId="ADAL" clId="{AD0DE281-5E4A-4CF4-BF62-0FEE1BD0F69B}" dt="2023-09-13T04:23:28.913" v="855" actId="20577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Gino Masini" userId="446cd9d3-d73a-4f5c-b87e-4610f52c71cf" providerId="ADAL" clId="{AD0DE281-5E4A-4CF4-BF62-0FEE1BD0F69B}" dt="2023-09-13T04:23:28.917" v="859" actId="2057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Gino Masini" userId="446cd9d3-d73a-4f5c-b87e-4610f52c71cf" providerId="ADAL" clId="{AD0DE281-5E4A-4CF4-BF62-0FEE1BD0F69B}" dt="2023-09-13T04:23:28.917" v="859" actId="2057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Gino Masini" userId="446cd9d3-d73a-4f5c-b87e-4610f52c71cf" providerId="ADAL" clId="{AD0DE281-5E4A-4CF4-BF62-0FEE1BD0F69B}" dt="2023-09-13T04:23:28.917" v="863" actId="20577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Gino Masini" userId="446cd9d3-d73a-4f5c-b87e-4610f52c71cf" providerId="ADAL" clId="{AD0DE281-5E4A-4CF4-BF62-0FEE1BD0F69B}" dt="2023-09-13T04:23:28.917" v="863" actId="20577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Gino Masini" userId="446cd9d3-d73a-4f5c-b87e-4610f52c71cf" providerId="ADAL" clId="{AD0DE281-5E4A-4CF4-BF62-0FEE1BD0F69B}" dt="2023-09-13T04:23:28.917" v="867" actId="20577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Gino Masini" userId="446cd9d3-d73a-4f5c-b87e-4610f52c71cf" providerId="ADAL" clId="{AD0DE281-5E4A-4CF4-BF62-0FEE1BD0F69B}" dt="2023-09-13T04:23:28.917" v="867" actId="20577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Gino Masini" userId="446cd9d3-d73a-4f5c-b87e-4610f52c71cf" providerId="ADAL" clId="{AD0DE281-5E4A-4CF4-BF62-0FEE1BD0F69B}" dt="2023-09-13T04:23:28.934" v="871" actId="20577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Gino Masini" userId="446cd9d3-d73a-4f5c-b87e-4610f52c71cf" providerId="ADAL" clId="{AD0DE281-5E4A-4CF4-BF62-0FEE1BD0F69B}" dt="2023-09-13T04:23:28.934" v="871" actId="20577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Gino Masini" userId="446cd9d3-d73a-4f5c-b87e-4610f52c71cf" providerId="ADAL" clId="{AD0DE281-5E4A-4CF4-BF62-0FEE1BD0F69B}" dt="2023-09-13T04:23:28.934" v="875" actId="20577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Gino Masini" userId="446cd9d3-d73a-4f5c-b87e-4610f52c71cf" providerId="ADAL" clId="{AD0DE281-5E4A-4CF4-BF62-0FEE1BD0F69B}" dt="2023-09-13T04:23:28.934" v="875" actId="20577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Gino Masini" userId="446cd9d3-d73a-4f5c-b87e-4610f52c71cf" providerId="ADAL" clId="{AD0DE281-5E4A-4CF4-BF62-0FEE1BD0F69B}" dt="2023-09-13T04:23:28.934" v="879" actId="20577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Gino Masini" userId="446cd9d3-d73a-4f5c-b87e-4610f52c71cf" providerId="ADAL" clId="{AD0DE281-5E4A-4CF4-BF62-0FEE1BD0F69B}" dt="2023-09-13T04:23:28.934" v="879" actId="20577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Gino Masini" userId="446cd9d3-d73a-4f5c-b87e-4610f52c71cf" providerId="ADAL" clId="{AD0DE281-5E4A-4CF4-BF62-0FEE1BD0F69B}" dt="2023-09-13T04:23:28.934" v="883" actId="20577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Gino Masini" userId="446cd9d3-d73a-4f5c-b87e-4610f52c71cf" providerId="ADAL" clId="{AD0DE281-5E4A-4CF4-BF62-0FEE1BD0F69B}" dt="2023-09-13T04:23:28.934" v="883" actId="20577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Gino Masini" userId="446cd9d3-d73a-4f5c-b87e-4610f52c71cf" providerId="ADAL" clId="{AD0DE281-5E4A-4CF4-BF62-0FEE1BD0F69B}" dt="2023-09-13T04:23:28.949" v="891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Gino Masini" userId="446cd9d3-d73a-4f5c-b87e-4610f52c71cf" providerId="ADAL" clId="{AD0DE281-5E4A-4CF4-BF62-0FEE1BD0F69B}" dt="2023-09-13T04:23:28.949" v="891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Gino Masini" userId="446cd9d3-d73a-4f5c-b87e-4610f52c71cf" providerId="ADAL" clId="{AD0DE281-5E4A-4CF4-BF62-0FEE1BD0F69B}" dt="2023-09-13T04:23:29.017" v="947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Gino Masini" userId="446cd9d3-d73a-4f5c-b87e-4610f52c71cf" providerId="ADAL" clId="{AD0DE281-5E4A-4CF4-BF62-0FEE1BD0F69B}" dt="2023-09-13T04:23:29.017" v="947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Gino Masini" userId="446cd9d3-d73a-4f5c-b87e-4610f52c71cf" providerId="ADAL" clId="{AD0DE281-5E4A-4CF4-BF62-0FEE1BD0F69B}" dt="2023-09-13T04:23:29.017" v="951" actId="20577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Gino Masini" userId="446cd9d3-d73a-4f5c-b87e-4610f52c71cf" providerId="ADAL" clId="{AD0DE281-5E4A-4CF4-BF62-0FEE1BD0F69B}" dt="2023-09-13T04:23:29.017" v="951" actId="20577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Gino Masini" userId="446cd9d3-d73a-4f5c-b87e-4610f52c71cf" providerId="ADAL" clId="{AD0DE281-5E4A-4CF4-BF62-0FEE1BD0F69B}" dt="2023-09-13T04:23:29.051" v="975" actId="2057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Gino Masini" userId="446cd9d3-d73a-4f5c-b87e-4610f52c71cf" providerId="ADAL" clId="{AD0DE281-5E4A-4CF4-BF62-0FEE1BD0F69B}" dt="2023-09-13T04:23:29.051" v="975" actId="2057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Gino Masini" userId="446cd9d3-d73a-4f5c-b87e-4610f52c71cf" providerId="ADAL" clId="{AD0DE281-5E4A-4CF4-BF62-0FEE1BD0F69B}" dt="2023-09-13T04:23:29.051" v="979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Gino Masini" userId="446cd9d3-d73a-4f5c-b87e-4610f52c71cf" providerId="ADAL" clId="{AD0DE281-5E4A-4CF4-BF62-0FEE1BD0F69B}" dt="2023-09-13T04:23:29.051" v="979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Gino Masini" userId="446cd9d3-d73a-4f5c-b87e-4610f52c71cf" providerId="ADAL" clId="{AD0DE281-5E4A-4CF4-BF62-0FEE1BD0F69B}" dt="2023-09-13T04:23:29.051" v="983" actId="20577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Gino Masini" userId="446cd9d3-d73a-4f5c-b87e-4610f52c71cf" providerId="ADAL" clId="{AD0DE281-5E4A-4CF4-BF62-0FEE1BD0F69B}" dt="2023-09-13T04:23:29.051" v="983" actId="20577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Gino Masini" userId="446cd9d3-d73a-4f5c-b87e-4610f52c71cf" providerId="ADAL" clId="{AD0DE281-5E4A-4CF4-BF62-0FEE1BD0F69B}" dt="2023-09-13T04:23:29.066" v="987" actId="20577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Gino Masini" userId="446cd9d3-d73a-4f5c-b87e-4610f52c71cf" providerId="ADAL" clId="{AD0DE281-5E4A-4CF4-BF62-0FEE1BD0F69B}" dt="2023-09-13T04:23:29.066" v="987" actId="20577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Gino Masini" userId="446cd9d3-d73a-4f5c-b87e-4610f52c71cf" providerId="ADAL" clId="{AD0DE281-5E4A-4CF4-BF62-0FEE1BD0F69B}" dt="2023-09-13T04:23:29.066" v="995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Gino Masini" userId="446cd9d3-d73a-4f5c-b87e-4610f52c71cf" providerId="ADAL" clId="{AD0DE281-5E4A-4CF4-BF62-0FEE1BD0F69B}" dt="2023-09-13T04:23:29.066" v="995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Gino Masini" userId="446cd9d3-d73a-4f5c-b87e-4610f52c71cf" providerId="ADAL" clId="{AD0DE281-5E4A-4CF4-BF62-0FEE1BD0F69B}" dt="2023-09-13T04:23:28.998" v="931" actId="20577"/>
          <pc:sldLayoutMkLst>
            <pc:docMk/>
            <pc:sldMasterMk cId="2523064765" sldId="2147483660"/>
            <pc:sldLayoutMk cId="4114665" sldId="2147483682"/>
          </pc:sldLayoutMkLst>
          <pc:spChg chg="mod">
            <ac:chgData name="Gino Masini" userId="446cd9d3-d73a-4f5c-b87e-4610f52c71cf" providerId="ADAL" clId="{AD0DE281-5E4A-4CF4-BF62-0FEE1BD0F69B}" dt="2023-09-13T04:23:28.998" v="931" actId="20577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Gino Masini" userId="446cd9d3-d73a-4f5c-b87e-4610f52c71cf" providerId="ADAL" clId="{AD0DE281-5E4A-4CF4-BF62-0FEE1BD0F69B}" dt="2023-09-13T04:23:28.998" v="935" actId="205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Gino Masini" userId="446cd9d3-d73a-4f5c-b87e-4610f52c71cf" providerId="ADAL" clId="{AD0DE281-5E4A-4CF4-BF62-0FEE1BD0F69B}" dt="2023-09-13T04:23:28.998" v="935" actId="205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Gino Masini" userId="446cd9d3-d73a-4f5c-b87e-4610f52c71cf" providerId="ADAL" clId="{AD0DE281-5E4A-4CF4-BF62-0FEE1BD0F69B}" dt="2023-09-13T04:23:28.998" v="939" actId="20577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Gino Masini" userId="446cd9d3-d73a-4f5c-b87e-4610f52c71cf" providerId="ADAL" clId="{AD0DE281-5E4A-4CF4-BF62-0FEE1BD0F69B}" dt="2023-09-13T04:23:28.998" v="939" actId="20577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Gino Masini" userId="446cd9d3-d73a-4f5c-b87e-4610f52c71cf" providerId="ADAL" clId="{AD0DE281-5E4A-4CF4-BF62-0FEE1BD0F69B}" dt="2023-09-13T04:23:28.998" v="943" actId="20577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Gino Masini" userId="446cd9d3-d73a-4f5c-b87e-4610f52c71cf" providerId="ADAL" clId="{AD0DE281-5E4A-4CF4-BF62-0FEE1BD0F69B}" dt="2023-09-13T04:23:28.998" v="943" actId="20577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Gino Masini" userId="446cd9d3-d73a-4f5c-b87e-4610f52c71cf" providerId="ADAL" clId="{AD0DE281-5E4A-4CF4-BF62-0FEE1BD0F69B}" dt="2023-09-13T04:23:29.017" v="955" actId="20577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Gino Masini" userId="446cd9d3-d73a-4f5c-b87e-4610f52c71cf" providerId="ADAL" clId="{AD0DE281-5E4A-4CF4-BF62-0FEE1BD0F69B}" dt="2023-09-13T04:23:29.017" v="955" actId="20577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Gino Masini" userId="446cd9d3-d73a-4f5c-b87e-4610f52c71cf" providerId="ADAL" clId="{AD0DE281-5E4A-4CF4-BF62-0FEE1BD0F69B}" dt="2023-09-13T04:23:29.017" v="959" actId="20577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Gino Masini" userId="446cd9d3-d73a-4f5c-b87e-4610f52c71cf" providerId="ADAL" clId="{AD0DE281-5E4A-4CF4-BF62-0FEE1BD0F69B}" dt="2023-09-13T04:23:29.017" v="959" actId="20577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Gino Masini" userId="446cd9d3-d73a-4f5c-b87e-4610f52c71cf" providerId="ADAL" clId="{AD0DE281-5E4A-4CF4-BF62-0FEE1BD0F69B}" dt="2023-09-13T04:23:29.035" v="963" actId="20577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Gino Masini" userId="446cd9d3-d73a-4f5c-b87e-4610f52c71cf" providerId="ADAL" clId="{AD0DE281-5E4A-4CF4-BF62-0FEE1BD0F69B}" dt="2023-09-13T04:23:29.035" v="963" actId="20577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Gino Masini" userId="446cd9d3-d73a-4f5c-b87e-4610f52c71cf" providerId="ADAL" clId="{AD0DE281-5E4A-4CF4-BF62-0FEE1BD0F69B}" dt="2023-09-13T04:23:29.035" v="967" actId="20577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Gino Masini" userId="446cd9d3-d73a-4f5c-b87e-4610f52c71cf" providerId="ADAL" clId="{AD0DE281-5E4A-4CF4-BF62-0FEE1BD0F69B}" dt="2023-09-13T04:23:29.035" v="967" actId="20577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Gino Masini" userId="446cd9d3-d73a-4f5c-b87e-4610f52c71cf" providerId="ADAL" clId="{AD0DE281-5E4A-4CF4-BF62-0FEE1BD0F69B}" dt="2023-09-13T04:23:29.066" v="991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Gino Masini" userId="446cd9d3-d73a-4f5c-b87e-4610f52c71cf" providerId="ADAL" clId="{AD0DE281-5E4A-4CF4-BF62-0FEE1BD0F69B}" dt="2023-09-13T04:23:29.066" v="991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Gino Masini" userId="446cd9d3-d73a-4f5c-b87e-4610f52c71cf" providerId="ADAL" clId="{AD0DE281-5E4A-4CF4-BF62-0FEE1BD0F69B}" dt="2023-09-13T04:23:28.949" v="887" actId="20577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Gino Masini" userId="446cd9d3-d73a-4f5c-b87e-4610f52c71cf" providerId="ADAL" clId="{AD0DE281-5E4A-4CF4-BF62-0FEE1BD0F69B}" dt="2023-09-13T04:23:28.949" v="887" actId="20577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Gino Masini" userId="446cd9d3-d73a-4f5c-b87e-4610f52c71cf" providerId="ADAL" clId="{AD0DE281-5E4A-4CF4-BF62-0FEE1BD0F69B}" dt="2023-09-13T04:23:28.898" v="847" actId="20577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Gino Masini" userId="446cd9d3-d73a-4f5c-b87e-4610f52c71cf" providerId="ADAL" clId="{AD0DE281-5E4A-4CF4-BF62-0FEE1BD0F69B}" dt="2023-09-13T04:23:28.898" v="847" actId="20577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Gino Masini" userId="446cd9d3-d73a-4f5c-b87e-4610f52c71cf" providerId="ADAL" clId="{AD0DE281-5E4A-4CF4-BF62-0FEE1BD0F69B}" dt="2023-09-13T04:23:28.981" v="927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Gino Masini" userId="446cd9d3-d73a-4f5c-b87e-4610f52c71cf" providerId="ADAL" clId="{AD0DE281-5E4A-4CF4-BF62-0FEE1BD0F69B}" dt="2023-09-13T04:23:28.981" v="927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Gino Masini" userId="446cd9d3-d73a-4f5c-b87e-4610f52c71cf" providerId="ADAL" clId="{AD0DE281-5E4A-4CF4-BF62-0FEE1BD0F69B}" dt="2023-09-13T04:23:29.035" v="971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Gino Masini" userId="446cd9d3-d73a-4f5c-b87e-4610f52c71cf" providerId="ADAL" clId="{AD0DE281-5E4A-4CF4-BF62-0FEE1BD0F69B}" dt="2023-09-13T04:23:29.035" v="971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Gino Masini" userId="446cd9d3-d73a-4f5c-b87e-4610f52c71cf" providerId="ADAL" clId="{AD0DE281-5E4A-4CF4-BF62-0FEE1BD0F69B}" dt="2023-09-13T04:23:28.949" v="895" actId="20577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Gino Masini" userId="446cd9d3-d73a-4f5c-b87e-4610f52c71cf" providerId="ADAL" clId="{AD0DE281-5E4A-4CF4-BF62-0FEE1BD0F69B}" dt="2023-09-13T04:23:28.949" v="895" actId="20577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Gino Masini" userId="446cd9d3-d73a-4f5c-b87e-4610f52c71cf" providerId="ADAL" clId="{AD0DE281-5E4A-4CF4-BF62-0FEE1BD0F69B}" dt="2023-09-13T04:23:28.949" v="899" actId="2057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Gino Masini" userId="446cd9d3-d73a-4f5c-b87e-4610f52c71cf" providerId="ADAL" clId="{AD0DE281-5E4A-4CF4-BF62-0FEE1BD0F69B}" dt="2023-09-13T04:23:28.949" v="899" actId="2057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Gino Masini" userId="446cd9d3-d73a-4f5c-b87e-4610f52c71cf" providerId="ADAL" clId="{AD0DE281-5E4A-4CF4-BF62-0FEE1BD0F69B}" dt="2023-09-13T04:23:28.965" v="903" actId="20577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Gino Masini" userId="446cd9d3-d73a-4f5c-b87e-4610f52c71cf" providerId="ADAL" clId="{AD0DE281-5E4A-4CF4-BF62-0FEE1BD0F69B}" dt="2023-09-13T04:23:28.965" v="903" actId="20577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Gino Masini" userId="446cd9d3-d73a-4f5c-b87e-4610f52c71cf" providerId="ADAL" clId="{AD0DE281-5E4A-4CF4-BF62-0FEE1BD0F69B}" dt="2023-09-13T04:23:28.965" v="907" actId="20577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Gino Masini" userId="446cd9d3-d73a-4f5c-b87e-4610f52c71cf" providerId="ADAL" clId="{AD0DE281-5E4A-4CF4-BF62-0FEE1BD0F69B}" dt="2023-09-13T04:23:28.965" v="907" actId="20577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Gino Masini" userId="446cd9d3-d73a-4f5c-b87e-4610f52c71cf" providerId="ADAL" clId="{AD0DE281-5E4A-4CF4-BF62-0FEE1BD0F69B}" dt="2023-09-13T04:23:28.965" v="911" actId="20577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Gino Masini" userId="446cd9d3-d73a-4f5c-b87e-4610f52c71cf" providerId="ADAL" clId="{AD0DE281-5E4A-4CF4-BF62-0FEE1BD0F69B}" dt="2023-09-13T04:23:28.965" v="911" actId="20577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Gino Masini" userId="446cd9d3-d73a-4f5c-b87e-4610f52c71cf" providerId="ADAL" clId="{AD0DE281-5E4A-4CF4-BF62-0FEE1BD0F69B}" dt="2023-09-13T04:23:28.965" v="915" actId="20577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Gino Masini" userId="446cd9d3-d73a-4f5c-b87e-4610f52c71cf" providerId="ADAL" clId="{AD0DE281-5E4A-4CF4-BF62-0FEE1BD0F69B}" dt="2023-09-13T04:23:28.965" v="915" actId="20577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Gino Masini" userId="446cd9d3-d73a-4f5c-b87e-4610f52c71cf" providerId="ADAL" clId="{AD0DE281-5E4A-4CF4-BF62-0FEE1BD0F69B}" dt="2023-09-13T04:23:28.981" v="919" actId="20577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Gino Masini" userId="446cd9d3-d73a-4f5c-b87e-4610f52c71cf" providerId="ADAL" clId="{AD0DE281-5E4A-4CF4-BF62-0FEE1BD0F69B}" dt="2023-09-13T04:23:28.981" v="919" actId="20577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Gino Masini" userId="446cd9d3-d73a-4f5c-b87e-4610f52c71cf" providerId="ADAL" clId="{AD0DE281-5E4A-4CF4-BF62-0FEE1BD0F69B}" dt="2023-09-13T04:23:28.981" v="923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Gino Masini" userId="446cd9d3-d73a-4f5c-b87e-4610f52c71cf" providerId="ADAL" clId="{AD0DE281-5E4A-4CF4-BF62-0FEE1BD0F69B}" dt="2023-09-13T04:23:28.981" v="923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Gino Masini" userId="446cd9d3-d73a-4f5c-b87e-4610f52c71cf" providerId="ADAL" clId="{6A847E16-5716-48B0-A0DF-42F5F3F2067E}"/>
    <pc:docChg chg="undo custSel addSld modSld modMainMaster">
      <pc:chgData name="Gino Masini" userId="446cd9d3-d73a-4f5c-b87e-4610f52c71cf" providerId="ADAL" clId="{6A847E16-5716-48B0-A0DF-42F5F3F2067E}" dt="2023-09-13T09:39:32.379" v="626" actId="207"/>
      <pc:docMkLst>
        <pc:docMk/>
      </pc:docMkLst>
      <pc:sldChg chg="modSp mod">
        <pc:chgData name="Gino Masini" userId="446cd9d3-d73a-4f5c-b87e-4610f52c71cf" providerId="ADAL" clId="{6A847E16-5716-48B0-A0DF-42F5F3F2067E}" dt="2023-09-13T08:40:16.442" v="448" actId="20577"/>
        <pc:sldMkLst>
          <pc:docMk/>
          <pc:sldMk cId="2145385718" sldId="283"/>
        </pc:sldMkLst>
        <pc:spChg chg="mod">
          <ac:chgData name="Gino Masini" userId="446cd9d3-d73a-4f5c-b87e-4610f52c71cf" providerId="ADAL" clId="{6A847E16-5716-48B0-A0DF-42F5F3F2067E}" dt="2023-09-13T08:40:16.442" v="448" actId="20577"/>
          <ac:spMkLst>
            <pc:docMk/>
            <pc:sldMk cId="2145385718" sldId="283"/>
            <ac:spMk id="3" creationId="{3C059019-6067-4C0F-93F5-06CB5E51952D}"/>
          </ac:spMkLst>
        </pc:spChg>
      </pc:sldChg>
      <pc:sldChg chg="modSp mod">
        <pc:chgData name="Gino Masini" userId="446cd9d3-d73a-4f5c-b87e-4610f52c71cf" providerId="ADAL" clId="{6A847E16-5716-48B0-A0DF-42F5F3F2067E}" dt="2023-09-13T09:39:32.379" v="626" actId="207"/>
        <pc:sldMkLst>
          <pc:docMk/>
          <pc:sldMk cId="3302700629" sldId="285"/>
        </pc:sldMkLst>
        <pc:spChg chg="mod">
          <ac:chgData name="Gino Masini" userId="446cd9d3-d73a-4f5c-b87e-4610f52c71cf" providerId="ADAL" clId="{6A847E16-5716-48B0-A0DF-42F5F3F2067E}" dt="2023-09-13T09:39:32.379" v="626" actId="207"/>
          <ac:spMkLst>
            <pc:docMk/>
            <pc:sldMk cId="3302700629" sldId="285"/>
            <ac:spMk id="3" creationId="{32B050F4-F863-4138-607A-365720E178C7}"/>
          </ac:spMkLst>
        </pc:spChg>
      </pc:sldChg>
      <pc:sldChg chg="addSp delSp modSp add mod">
        <pc:chgData name="Gino Masini" userId="446cd9d3-d73a-4f5c-b87e-4610f52c71cf" providerId="ADAL" clId="{6A847E16-5716-48B0-A0DF-42F5F3F2067E}" dt="2023-09-13T08:39:22.058" v="437" actId="20577"/>
        <pc:sldMkLst>
          <pc:docMk/>
          <pc:sldMk cId="2368379581" sldId="287"/>
        </pc:sldMkLst>
        <pc:spChg chg="mod">
          <ac:chgData name="Gino Masini" userId="446cd9d3-d73a-4f5c-b87e-4610f52c71cf" providerId="ADAL" clId="{6A847E16-5716-48B0-A0DF-42F5F3F2067E}" dt="2023-09-13T08:39:22.058" v="437" actId="20577"/>
          <ac:spMkLst>
            <pc:docMk/>
            <pc:sldMk cId="2368379581" sldId="287"/>
            <ac:spMk id="2" creationId="{8BD6E650-EBE1-4098-B045-AAD796D1FD9A}"/>
          </ac:spMkLst>
        </pc:spChg>
        <pc:spChg chg="mod">
          <ac:chgData name="Gino Masini" userId="446cd9d3-d73a-4f5c-b87e-4610f52c71cf" providerId="ADAL" clId="{6A847E16-5716-48B0-A0DF-42F5F3F2067E}" dt="2023-09-13T08:37:23.386" v="431" actId="20577"/>
          <ac:spMkLst>
            <pc:docMk/>
            <pc:sldMk cId="2368379581" sldId="287"/>
            <ac:spMk id="3" creationId="{3C059019-6067-4C0F-93F5-06CB5E51952D}"/>
          </ac:spMkLst>
        </pc:spChg>
        <pc:spChg chg="add del mod">
          <ac:chgData name="Gino Masini" userId="446cd9d3-d73a-4f5c-b87e-4610f52c71cf" providerId="ADAL" clId="{6A847E16-5716-48B0-A0DF-42F5F3F2067E}" dt="2023-09-13T08:31:02.180" v="384"/>
          <ac:spMkLst>
            <pc:docMk/>
            <pc:sldMk cId="2368379581" sldId="287"/>
            <ac:spMk id="4" creationId="{C3F836C4-6F54-C515-18D2-A2B7E43300DD}"/>
          </ac:spMkLst>
        </pc:spChg>
      </pc:sldChg>
      <pc:sldMasterChg chg="modSldLayout">
        <pc:chgData name="Gino Masini" userId="446cd9d3-d73a-4f5c-b87e-4610f52c71cf" providerId="ADAL" clId="{6A847E16-5716-48B0-A0DF-42F5F3F2067E}" dt="2023-09-13T09:37:36.040" v="600" actId="20577"/>
        <pc:sldMasterMkLst>
          <pc:docMk/>
          <pc:sldMasterMk cId="2523064765" sldId="2147483660"/>
        </pc:sldMasterMkLst>
        <pc:sldLayoutChg chg="modSp mod">
          <pc:chgData name="Gino Masini" userId="446cd9d3-d73a-4f5c-b87e-4610f52c71cf" providerId="ADAL" clId="{6A847E16-5716-48B0-A0DF-42F5F3F2067E}" dt="2023-09-13T09:37:35.833" v="456" actId="20577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Gino Masini" userId="446cd9d3-d73a-4f5c-b87e-4610f52c71cf" providerId="ADAL" clId="{6A847E16-5716-48B0-A0DF-42F5F3F2067E}" dt="2023-09-13T09:37:35.833" v="456" actId="20577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Gino Masini" userId="446cd9d3-d73a-4f5c-b87e-4610f52c71cf" providerId="ADAL" clId="{6A847E16-5716-48B0-A0DF-42F5F3F2067E}" dt="2023-09-13T09:37:35.837" v="460" actId="20577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Gino Masini" userId="446cd9d3-d73a-4f5c-b87e-4610f52c71cf" providerId="ADAL" clId="{6A847E16-5716-48B0-A0DF-42F5F3F2067E}" dt="2023-09-13T09:37:35.837" v="460" actId="20577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Gino Masini" userId="446cd9d3-d73a-4f5c-b87e-4610f52c71cf" providerId="ADAL" clId="{6A847E16-5716-48B0-A0DF-42F5F3F2067E}" dt="2023-09-13T09:37:35.841" v="464" actId="2057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Gino Masini" userId="446cd9d3-d73a-4f5c-b87e-4610f52c71cf" providerId="ADAL" clId="{6A847E16-5716-48B0-A0DF-42F5F3F2067E}" dt="2023-09-13T09:37:35.841" v="464" actId="2057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Gino Masini" userId="446cd9d3-d73a-4f5c-b87e-4610f52c71cf" providerId="ADAL" clId="{6A847E16-5716-48B0-A0DF-42F5F3F2067E}" dt="2023-09-13T09:37:35.845" v="468" actId="20577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Gino Masini" userId="446cd9d3-d73a-4f5c-b87e-4610f52c71cf" providerId="ADAL" clId="{6A847E16-5716-48B0-A0DF-42F5F3F2067E}" dt="2023-09-13T09:37:35.845" v="468" actId="20577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Gino Masini" userId="446cd9d3-d73a-4f5c-b87e-4610f52c71cf" providerId="ADAL" clId="{6A847E16-5716-48B0-A0DF-42F5F3F2067E}" dt="2023-09-13T09:37:35.849" v="472" actId="20577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Gino Masini" userId="446cd9d3-d73a-4f5c-b87e-4610f52c71cf" providerId="ADAL" clId="{6A847E16-5716-48B0-A0DF-42F5F3F2067E}" dt="2023-09-13T09:37:35.849" v="472" actId="20577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Gino Masini" userId="446cd9d3-d73a-4f5c-b87e-4610f52c71cf" providerId="ADAL" clId="{6A847E16-5716-48B0-A0DF-42F5F3F2067E}" dt="2023-09-13T09:37:35.853" v="476" actId="20577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Gino Masini" userId="446cd9d3-d73a-4f5c-b87e-4610f52c71cf" providerId="ADAL" clId="{6A847E16-5716-48B0-A0DF-42F5F3F2067E}" dt="2023-09-13T09:37:35.853" v="476" actId="20577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Gino Masini" userId="446cd9d3-d73a-4f5c-b87e-4610f52c71cf" providerId="ADAL" clId="{6A847E16-5716-48B0-A0DF-42F5F3F2067E}" dt="2023-09-13T09:37:35.857" v="480" actId="20577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Gino Masini" userId="446cd9d3-d73a-4f5c-b87e-4610f52c71cf" providerId="ADAL" clId="{6A847E16-5716-48B0-A0DF-42F5F3F2067E}" dt="2023-09-13T09:37:35.857" v="480" actId="20577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Gino Masini" userId="446cd9d3-d73a-4f5c-b87e-4610f52c71cf" providerId="ADAL" clId="{6A847E16-5716-48B0-A0DF-42F5F3F2067E}" dt="2023-09-13T09:37:35.862" v="484" actId="20577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Gino Masini" userId="446cd9d3-d73a-4f5c-b87e-4610f52c71cf" providerId="ADAL" clId="{6A847E16-5716-48B0-A0DF-42F5F3F2067E}" dt="2023-09-13T09:37:35.862" v="484" actId="20577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Gino Masini" userId="446cd9d3-d73a-4f5c-b87e-4610f52c71cf" providerId="ADAL" clId="{6A847E16-5716-48B0-A0DF-42F5F3F2067E}" dt="2023-09-13T09:37:35.867" v="488" actId="20577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Gino Masini" userId="446cd9d3-d73a-4f5c-b87e-4610f52c71cf" providerId="ADAL" clId="{6A847E16-5716-48B0-A0DF-42F5F3F2067E}" dt="2023-09-13T09:37:35.867" v="488" actId="20577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Gino Masini" userId="446cd9d3-d73a-4f5c-b87e-4610f52c71cf" providerId="ADAL" clId="{6A847E16-5716-48B0-A0DF-42F5F3F2067E}" dt="2023-09-13T09:37:35.872" v="496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Gino Masini" userId="446cd9d3-d73a-4f5c-b87e-4610f52c71cf" providerId="ADAL" clId="{6A847E16-5716-48B0-A0DF-42F5F3F2067E}" dt="2023-09-13T09:37:35.872" v="496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Gino Masini" userId="446cd9d3-d73a-4f5c-b87e-4610f52c71cf" providerId="ADAL" clId="{6A847E16-5716-48B0-A0DF-42F5F3F2067E}" dt="2023-09-13T09:37:35.951" v="552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Gino Masini" userId="446cd9d3-d73a-4f5c-b87e-4610f52c71cf" providerId="ADAL" clId="{6A847E16-5716-48B0-A0DF-42F5F3F2067E}" dt="2023-09-13T09:37:35.951" v="552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Gino Masini" userId="446cd9d3-d73a-4f5c-b87e-4610f52c71cf" providerId="ADAL" clId="{6A847E16-5716-48B0-A0DF-42F5F3F2067E}" dt="2023-09-13T09:37:35.951" v="556" actId="20577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Gino Masini" userId="446cd9d3-d73a-4f5c-b87e-4610f52c71cf" providerId="ADAL" clId="{6A847E16-5716-48B0-A0DF-42F5F3F2067E}" dt="2023-09-13T09:37:35.951" v="556" actId="20577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Gino Masini" userId="446cd9d3-d73a-4f5c-b87e-4610f52c71cf" providerId="ADAL" clId="{6A847E16-5716-48B0-A0DF-42F5F3F2067E}" dt="2023-09-13T09:37:35.996" v="580" actId="2057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Gino Masini" userId="446cd9d3-d73a-4f5c-b87e-4610f52c71cf" providerId="ADAL" clId="{6A847E16-5716-48B0-A0DF-42F5F3F2067E}" dt="2023-09-13T09:37:35.996" v="580" actId="2057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Gino Masini" userId="446cd9d3-d73a-4f5c-b87e-4610f52c71cf" providerId="ADAL" clId="{6A847E16-5716-48B0-A0DF-42F5F3F2067E}" dt="2023-09-13T09:37:36.001" v="584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Gino Masini" userId="446cd9d3-d73a-4f5c-b87e-4610f52c71cf" providerId="ADAL" clId="{6A847E16-5716-48B0-A0DF-42F5F3F2067E}" dt="2023-09-13T09:37:36.001" v="584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Gino Masini" userId="446cd9d3-d73a-4f5c-b87e-4610f52c71cf" providerId="ADAL" clId="{6A847E16-5716-48B0-A0DF-42F5F3F2067E}" dt="2023-09-13T09:37:36.001" v="588" actId="20577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Gino Masini" userId="446cd9d3-d73a-4f5c-b87e-4610f52c71cf" providerId="ADAL" clId="{6A847E16-5716-48B0-A0DF-42F5F3F2067E}" dt="2023-09-13T09:37:36.001" v="588" actId="20577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Gino Masini" userId="446cd9d3-d73a-4f5c-b87e-4610f52c71cf" providerId="ADAL" clId="{6A847E16-5716-48B0-A0DF-42F5F3F2067E}" dt="2023-09-13T09:37:36.020" v="592" actId="20577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Gino Masini" userId="446cd9d3-d73a-4f5c-b87e-4610f52c71cf" providerId="ADAL" clId="{6A847E16-5716-48B0-A0DF-42F5F3F2067E}" dt="2023-09-13T09:37:36.020" v="592" actId="20577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Gino Masini" userId="446cd9d3-d73a-4f5c-b87e-4610f52c71cf" providerId="ADAL" clId="{6A847E16-5716-48B0-A0DF-42F5F3F2067E}" dt="2023-09-13T09:37:36.040" v="600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Gino Masini" userId="446cd9d3-d73a-4f5c-b87e-4610f52c71cf" providerId="ADAL" clId="{6A847E16-5716-48B0-A0DF-42F5F3F2067E}" dt="2023-09-13T09:37:36.040" v="600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Gino Masini" userId="446cd9d3-d73a-4f5c-b87e-4610f52c71cf" providerId="ADAL" clId="{6A847E16-5716-48B0-A0DF-42F5F3F2067E}" dt="2023-09-13T09:37:35.930" v="536" actId="20577"/>
          <pc:sldLayoutMkLst>
            <pc:docMk/>
            <pc:sldMasterMk cId="2523064765" sldId="2147483660"/>
            <pc:sldLayoutMk cId="4114665" sldId="2147483682"/>
          </pc:sldLayoutMkLst>
          <pc:spChg chg="mod">
            <ac:chgData name="Gino Masini" userId="446cd9d3-d73a-4f5c-b87e-4610f52c71cf" providerId="ADAL" clId="{6A847E16-5716-48B0-A0DF-42F5F3F2067E}" dt="2023-09-13T09:37:35.930" v="536" actId="20577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Gino Masini" userId="446cd9d3-d73a-4f5c-b87e-4610f52c71cf" providerId="ADAL" clId="{6A847E16-5716-48B0-A0DF-42F5F3F2067E}" dt="2023-09-13T09:37:35.934" v="540" actId="205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Gino Masini" userId="446cd9d3-d73a-4f5c-b87e-4610f52c71cf" providerId="ADAL" clId="{6A847E16-5716-48B0-A0DF-42F5F3F2067E}" dt="2023-09-13T09:37:35.934" v="540" actId="205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Gino Masini" userId="446cd9d3-d73a-4f5c-b87e-4610f52c71cf" providerId="ADAL" clId="{6A847E16-5716-48B0-A0DF-42F5F3F2067E}" dt="2023-09-13T09:37:35.939" v="544" actId="20577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Gino Masini" userId="446cd9d3-d73a-4f5c-b87e-4610f52c71cf" providerId="ADAL" clId="{6A847E16-5716-48B0-A0DF-42F5F3F2067E}" dt="2023-09-13T09:37:35.939" v="544" actId="20577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Gino Masini" userId="446cd9d3-d73a-4f5c-b87e-4610f52c71cf" providerId="ADAL" clId="{6A847E16-5716-48B0-A0DF-42F5F3F2067E}" dt="2023-09-13T09:37:35.939" v="548" actId="20577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Gino Masini" userId="446cd9d3-d73a-4f5c-b87e-4610f52c71cf" providerId="ADAL" clId="{6A847E16-5716-48B0-A0DF-42F5F3F2067E}" dt="2023-09-13T09:37:35.939" v="548" actId="20577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Gino Masini" userId="446cd9d3-d73a-4f5c-b87e-4610f52c71cf" providerId="ADAL" clId="{6A847E16-5716-48B0-A0DF-42F5F3F2067E}" dt="2023-09-13T09:37:35.951" v="560" actId="20577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Gino Masini" userId="446cd9d3-d73a-4f5c-b87e-4610f52c71cf" providerId="ADAL" clId="{6A847E16-5716-48B0-A0DF-42F5F3F2067E}" dt="2023-09-13T09:37:35.951" v="560" actId="20577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Gino Masini" userId="446cd9d3-d73a-4f5c-b87e-4610f52c71cf" providerId="ADAL" clId="{6A847E16-5716-48B0-A0DF-42F5F3F2067E}" dt="2023-09-13T09:37:35.968" v="564" actId="20577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Gino Masini" userId="446cd9d3-d73a-4f5c-b87e-4610f52c71cf" providerId="ADAL" clId="{6A847E16-5716-48B0-A0DF-42F5F3F2067E}" dt="2023-09-13T09:37:35.968" v="564" actId="20577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Gino Masini" userId="446cd9d3-d73a-4f5c-b87e-4610f52c71cf" providerId="ADAL" clId="{6A847E16-5716-48B0-A0DF-42F5F3F2067E}" dt="2023-09-13T09:37:35.968" v="568" actId="20577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Gino Masini" userId="446cd9d3-d73a-4f5c-b87e-4610f52c71cf" providerId="ADAL" clId="{6A847E16-5716-48B0-A0DF-42F5F3F2067E}" dt="2023-09-13T09:37:35.968" v="568" actId="20577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Gino Masini" userId="446cd9d3-d73a-4f5c-b87e-4610f52c71cf" providerId="ADAL" clId="{6A847E16-5716-48B0-A0DF-42F5F3F2067E}" dt="2023-09-13T09:37:35.968" v="572" actId="20577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Gino Masini" userId="446cd9d3-d73a-4f5c-b87e-4610f52c71cf" providerId="ADAL" clId="{6A847E16-5716-48B0-A0DF-42F5F3F2067E}" dt="2023-09-13T09:37:35.968" v="572" actId="20577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Gino Masini" userId="446cd9d3-d73a-4f5c-b87e-4610f52c71cf" providerId="ADAL" clId="{6A847E16-5716-48B0-A0DF-42F5F3F2067E}" dt="2023-09-13T09:37:36.029" v="596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Gino Masini" userId="446cd9d3-d73a-4f5c-b87e-4610f52c71cf" providerId="ADAL" clId="{6A847E16-5716-48B0-A0DF-42F5F3F2067E}" dt="2023-09-13T09:37:36.029" v="596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Gino Masini" userId="446cd9d3-d73a-4f5c-b87e-4610f52c71cf" providerId="ADAL" clId="{6A847E16-5716-48B0-A0DF-42F5F3F2067E}" dt="2023-09-13T09:37:35.872" v="492" actId="20577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Gino Masini" userId="446cd9d3-d73a-4f5c-b87e-4610f52c71cf" providerId="ADAL" clId="{6A847E16-5716-48B0-A0DF-42F5F3F2067E}" dt="2023-09-13T09:37:35.872" v="492" actId="20577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Gino Masini" userId="446cd9d3-d73a-4f5c-b87e-4610f52c71cf" providerId="ADAL" clId="{6A847E16-5716-48B0-A0DF-42F5F3F2067E}" dt="2023-09-13T09:37:35.815" v="452" actId="20577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Gino Masini" userId="446cd9d3-d73a-4f5c-b87e-4610f52c71cf" providerId="ADAL" clId="{6A847E16-5716-48B0-A0DF-42F5F3F2067E}" dt="2023-09-13T09:37:35.815" v="452" actId="20577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Gino Masini" userId="446cd9d3-d73a-4f5c-b87e-4610f52c71cf" providerId="ADAL" clId="{6A847E16-5716-48B0-A0DF-42F5F3F2067E}" dt="2023-09-13T09:37:35.925" v="532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Gino Masini" userId="446cd9d3-d73a-4f5c-b87e-4610f52c71cf" providerId="ADAL" clId="{6A847E16-5716-48B0-A0DF-42F5F3F2067E}" dt="2023-09-13T09:37:35.925" v="532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Gino Masini" userId="446cd9d3-d73a-4f5c-b87e-4610f52c71cf" providerId="ADAL" clId="{6A847E16-5716-48B0-A0DF-42F5F3F2067E}" dt="2023-09-13T09:37:35.985" v="576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Gino Masini" userId="446cd9d3-d73a-4f5c-b87e-4610f52c71cf" providerId="ADAL" clId="{6A847E16-5716-48B0-A0DF-42F5F3F2067E}" dt="2023-09-13T09:37:35.985" v="576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Gino Masini" userId="446cd9d3-d73a-4f5c-b87e-4610f52c71cf" providerId="ADAL" clId="{6A847E16-5716-48B0-A0DF-42F5F3F2067E}" dt="2023-09-13T09:37:35.872" v="500" actId="20577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Gino Masini" userId="446cd9d3-d73a-4f5c-b87e-4610f52c71cf" providerId="ADAL" clId="{6A847E16-5716-48B0-A0DF-42F5F3F2067E}" dt="2023-09-13T09:37:35.872" v="500" actId="20577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Gino Masini" userId="446cd9d3-d73a-4f5c-b87e-4610f52c71cf" providerId="ADAL" clId="{6A847E16-5716-48B0-A0DF-42F5F3F2067E}" dt="2023-09-13T09:37:35.872" v="504" actId="2057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Gino Masini" userId="446cd9d3-d73a-4f5c-b87e-4610f52c71cf" providerId="ADAL" clId="{6A847E16-5716-48B0-A0DF-42F5F3F2067E}" dt="2023-09-13T09:37:35.872" v="504" actId="2057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Gino Masini" userId="446cd9d3-d73a-4f5c-b87e-4610f52c71cf" providerId="ADAL" clId="{6A847E16-5716-48B0-A0DF-42F5F3F2067E}" dt="2023-09-13T09:37:35.890" v="508" actId="20577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Gino Masini" userId="446cd9d3-d73a-4f5c-b87e-4610f52c71cf" providerId="ADAL" clId="{6A847E16-5716-48B0-A0DF-42F5F3F2067E}" dt="2023-09-13T09:37:35.890" v="508" actId="20577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Gino Masini" userId="446cd9d3-d73a-4f5c-b87e-4610f52c71cf" providerId="ADAL" clId="{6A847E16-5716-48B0-A0DF-42F5F3F2067E}" dt="2023-09-13T09:37:35.890" v="512" actId="20577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Gino Masini" userId="446cd9d3-d73a-4f5c-b87e-4610f52c71cf" providerId="ADAL" clId="{6A847E16-5716-48B0-A0DF-42F5F3F2067E}" dt="2023-09-13T09:37:35.890" v="512" actId="20577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Gino Masini" userId="446cd9d3-d73a-4f5c-b87e-4610f52c71cf" providerId="ADAL" clId="{6A847E16-5716-48B0-A0DF-42F5F3F2067E}" dt="2023-09-13T09:37:35.890" v="516" actId="20577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Gino Masini" userId="446cd9d3-d73a-4f5c-b87e-4610f52c71cf" providerId="ADAL" clId="{6A847E16-5716-48B0-A0DF-42F5F3F2067E}" dt="2023-09-13T09:37:35.890" v="516" actId="20577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Gino Masini" userId="446cd9d3-d73a-4f5c-b87e-4610f52c71cf" providerId="ADAL" clId="{6A847E16-5716-48B0-A0DF-42F5F3F2067E}" dt="2023-09-13T09:37:35.906" v="520" actId="20577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Gino Masini" userId="446cd9d3-d73a-4f5c-b87e-4610f52c71cf" providerId="ADAL" clId="{6A847E16-5716-48B0-A0DF-42F5F3F2067E}" dt="2023-09-13T09:37:35.906" v="520" actId="20577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Gino Masini" userId="446cd9d3-d73a-4f5c-b87e-4610f52c71cf" providerId="ADAL" clId="{6A847E16-5716-48B0-A0DF-42F5F3F2067E}" dt="2023-09-13T09:37:35.906" v="524" actId="20577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Gino Masini" userId="446cd9d3-d73a-4f5c-b87e-4610f52c71cf" providerId="ADAL" clId="{6A847E16-5716-48B0-A0DF-42F5F3F2067E}" dt="2023-09-13T09:37:35.906" v="524" actId="20577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Gino Masini" userId="446cd9d3-d73a-4f5c-b87e-4610f52c71cf" providerId="ADAL" clId="{6A847E16-5716-48B0-A0DF-42F5F3F2067E}" dt="2023-09-13T09:37:35.906" v="528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Gino Masini" userId="446cd9d3-d73a-4f5c-b87e-4610f52c71cf" providerId="ADAL" clId="{6A847E16-5716-48B0-A0DF-42F5F3F2067E}" dt="2023-09-13T09:37:35.906" v="528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Gino Masini" userId="446cd9d3-d73a-4f5c-b87e-4610f52c71cf" providerId="ADAL" clId="{0D94E4A6-DEB0-4092-8768-FCFD08FFA0CD}"/>
    <pc:docChg chg="custSel modSld modMainMaster">
      <pc:chgData name="Gino Masini" userId="446cd9d3-d73a-4f5c-b87e-4610f52c71cf" providerId="ADAL" clId="{0D94E4A6-DEB0-4092-8768-FCFD08FFA0CD}" dt="2023-09-12T06:13:31.483" v="323" actId="20577"/>
      <pc:docMkLst>
        <pc:docMk/>
      </pc:docMkLst>
      <pc:sldChg chg="modSp mod">
        <pc:chgData name="Gino Masini" userId="446cd9d3-d73a-4f5c-b87e-4610f52c71cf" providerId="ADAL" clId="{0D94E4A6-DEB0-4092-8768-FCFD08FFA0CD}" dt="2023-09-12T06:13:31.483" v="323" actId="20577"/>
        <pc:sldMkLst>
          <pc:docMk/>
          <pc:sldMk cId="3302700629" sldId="285"/>
        </pc:sldMkLst>
        <pc:spChg chg="mod">
          <ac:chgData name="Gino Masini" userId="446cd9d3-d73a-4f5c-b87e-4610f52c71cf" providerId="ADAL" clId="{0D94E4A6-DEB0-4092-8768-FCFD08FFA0CD}" dt="2023-09-12T06:13:31.483" v="323" actId="20577"/>
          <ac:spMkLst>
            <pc:docMk/>
            <pc:sldMk cId="3302700629" sldId="285"/>
            <ac:spMk id="3" creationId="{32B050F4-F863-4138-607A-365720E178C7}"/>
          </ac:spMkLst>
        </pc:spChg>
      </pc:sldChg>
      <pc:sldChg chg="modSp mod">
        <pc:chgData name="Gino Masini" userId="446cd9d3-d73a-4f5c-b87e-4610f52c71cf" providerId="ADAL" clId="{0D94E4A6-DEB0-4092-8768-FCFD08FFA0CD}" dt="2023-09-12T03:51:06.211" v="157" actId="20577"/>
        <pc:sldMkLst>
          <pc:docMk/>
          <pc:sldMk cId="352800051" sldId="286"/>
        </pc:sldMkLst>
        <pc:spChg chg="mod">
          <ac:chgData name="Gino Masini" userId="446cd9d3-d73a-4f5c-b87e-4610f52c71cf" providerId="ADAL" clId="{0D94E4A6-DEB0-4092-8768-FCFD08FFA0CD}" dt="2023-09-12T03:51:06.211" v="157" actId="20577"/>
          <ac:spMkLst>
            <pc:docMk/>
            <pc:sldMk cId="352800051" sldId="286"/>
            <ac:spMk id="3" creationId="{8F50E94E-F363-5A7D-BDBE-B19D50F80A4E}"/>
          </ac:spMkLst>
        </pc:spChg>
      </pc:sldChg>
      <pc:sldMasterChg chg="modSldLayout">
        <pc:chgData name="Gino Masini" userId="446cd9d3-d73a-4f5c-b87e-4610f52c71cf" providerId="ADAL" clId="{0D94E4A6-DEB0-4092-8768-FCFD08FFA0CD}" dt="2023-09-12T06:13:17.635" v="309" actId="20577"/>
        <pc:sldMasterMkLst>
          <pc:docMk/>
          <pc:sldMasterMk cId="2523064765" sldId="2147483660"/>
        </pc:sldMasterMkLst>
        <pc:sldLayoutChg chg="modSp mod">
          <pc:chgData name="Gino Masini" userId="446cd9d3-d73a-4f5c-b87e-4610f52c71cf" providerId="ADAL" clId="{0D94E4A6-DEB0-4092-8768-FCFD08FFA0CD}" dt="2023-09-12T06:13:17.457" v="165" actId="20577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Gino Masini" userId="446cd9d3-d73a-4f5c-b87e-4610f52c71cf" providerId="ADAL" clId="{0D94E4A6-DEB0-4092-8768-FCFD08FFA0CD}" dt="2023-09-12T06:13:17.457" v="165" actId="20577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Gino Masini" userId="446cd9d3-d73a-4f5c-b87e-4610f52c71cf" providerId="ADAL" clId="{0D94E4A6-DEB0-4092-8768-FCFD08FFA0CD}" dt="2023-09-12T06:13:17.468" v="169" actId="20577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Gino Masini" userId="446cd9d3-d73a-4f5c-b87e-4610f52c71cf" providerId="ADAL" clId="{0D94E4A6-DEB0-4092-8768-FCFD08FFA0CD}" dt="2023-09-12T06:13:17.468" v="169" actId="20577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Gino Masini" userId="446cd9d3-d73a-4f5c-b87e-4610f52c71cf" providerId="ADAL" clId="{0D94E4A6-DEB0-4092-8768-FCFD08FFA0CD}" dt="2023-09-12T06:13:17.468" v="173" actId="2057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Gino Masini" userId="446cd9d3-d73a-4f5c-b87e-4610f52c71cf" providerId="ADAL" clId="{0D94E4A6-DEB0-4092-8768-FCFD08FFA0CD}" dt="2023-09-12T06:13:17.468" v="173" actId="2057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Gino Masini" userId="446cd9d3-d73a-4f5c-b87e-4610f52c71cf" providerId="ADAL" clId="{0D94E4A6-DEB0-4092-8768-FCFD08FFA0CD}" dt="2023-09-12T06:13:17.478" v="177" actId="20577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Gino Masini" userId="446cd9d3-d73a-4f5c-b87e-4610f52c71cf" providerId="ADAL" clId="{0D94E4A6-DEB0-4092-8768-FCFD08FFA0CD}" dt="2023-09-12T06:13:17.478" v="177" actId="20577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Gino Masini" userId="446cd9d3-d73a-4f5c-b87e-4610f52c71cf" providerId="ADAL" clId="{0D94E4A6-DEB0-4092-8768-FCFD08FFA0CD}" dt="2023-09-12T06:13:17.478" v="181" actId="20577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Gino Masini" userId="446cd9d3-d73a-4f5c-b87e-4610f52c71cf" providerId="ADAL" clId="{0D94E4A6-DEB0-4092-8768-FCFD08FFA0CD}" dt="2023-09-12T06:13:17.478" v="181" actId="20577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Gino Masini" userId="446cd9d3-d73a-4f5c-b87e-4610f52c71cf" providerId="ADAL" clId="{0D94E4A6-DEB0-4092-8768-FCFD08FFA0CD}" dt="2023-09-12T06:13:17.486" v="185" actId="20577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Gino Masini" userId="446cd9d3-d73a-4f5c-b87e-4610f52c71cf" providerId="ADAL" clId="{0D94E4A6-DEB0-4092-8768-FCFD08FFA0CD}" dt="2023-09-12T06:13:17.486" v="185" actId="20577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Gino Masini" userId="446cd9d3-d73a-4f5c-b87e-4610f52c71cf" providerId="ADAL" clId="{0D94E4A6-DEB0-4092-8768-FCFD08FFA0CD}" dt="2023-09-12T06:13:17.486" v="189" actId="20577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Gino Masini" userId="446cd9d3-d73a-4f5c-b87e-4610f52c71cf" providerId="ADAL" clId="{0D94E4A6-DEB0-4092-8768-FCFD08FFA0CD}" dt="2023-09-12T06:13:17.486" v="189" actId="20577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Gino Masini" userId="446cd9d3-d73a-4f5c-b87e-4610f52c71cf" providerId="ADAL" clId="{0D94E4A6-DEB0-4092-8768-FCFD08FFA0CD}" dt="2023-09-12T06:13:17.498" v="193" actId="20577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Gino Masini" userId="446cd9d3-d73a-4f5c-b87e-4610f52c71cf" providerId="ADAL" clId="{0D94E4A6-DEB0-4092-8768-FCFD08FFA0CD}" dt="2023-09-12T06:13:17.498" v="193" actId="20577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Gino Masini" userId="446cd9d3-d73a-4f5c-b87e-4610f52c71cf" providerId="ADAL" clId="{0D94E4A6-DEB0-4092-8768-FCFD08FFA0CD}" dt="2023-09-12T06:13:17.498" v="197" actId="20577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Gino Masini" userId="446cd9d3-d73a-4f5c-b87e-4610f52c71cf" providerId="ADAL" clId="{0D94E4A6-DEB0-4092-8768-FCFD08FFA0CD}" dt="2023-09-12T06:13:17.498" v="197" actId="20577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Gino Masini" userId="446cd9d3-d73a-4f5c-b87e-4610f52c71cf" providerId="ADAL" clId="{0D94E4A6-DEB0-4092-8768-FCFD08FFA0CD}" dt="2023-09-12T06:13:17.510" v="205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Gino Masini" userId="446cd9d3-d73a-4f5c-b87e-4610f52c71cf" providerId="ADAL" clId="{0D94E4A6-DEB0-4092-8768-FCFD08FFA0CD}" dt="2023-09-12T06:13:17.510" v="205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Gino Masini" userId="446cd9d3-d73a-4f5c-b87e-4610f52c71cf" providerId="ADAL" clId="{0D94E4A6-DEB0-4092-8768-FCFD08FFA0CD}" dt="2023-09-12T06:13:17.586" v="261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Gino Masini" userId="446cd9d3-d73a-4f5c-b87e-4610f52c71cf" providerId="ADAL" clId="{0D94E4A6-DEB0-4092-8768-FCFD08FFA0CD}" dt="2023-09-12T06:13:17.586" v="261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Gino Masini" userId="446cd9d3-d73a-4f5c-b87e-4610f52c71cf" providerId="ADAL" clId="{0D94E4A6-DEB0-4092-8768-FCFD08FFA0CD}" dt="2023-09-12T06:13:17.588" v="265" actId="20577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Gino Masini" userId="446cd9d3-d73a-4f5c-b87e-4610f52c71cf" providerId="ADAL" clId="{0D94E4A6-DEB0-4092-8768-FCFD08FFA0CD}" dt="2023-09-12T06:13:17.588" v="265" actId="20577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Gino Masini" userId="446cd9d3-d73a-4f5c-b87e-4610f52c71cf" providerId="ADAL" clId="{0D94E4A6-DEB0-4092-8768-FCFD08FFA0CD}" dt="2023-09-12T06:13:17.619" v="289" actId="2057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Gino Masini" userId="446cd9d3-d73a-4f5c-b87e-4610f52c71cf" providerId="ADAL" clId="{0D94E4A6-DEB0-4092-8768-FCFD08FFA0CD}" dt="2023-09-12T06:13:17.619" v="289" actId="2057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Gino Masini" userId="446cd9d3-d73a-4f5c-b87e-4610f52c71cf" providerId="ADAL" clId="{0D94E4A6-DEB0-4092-8768-FCFD08FFA0CD}" dt="2023-09-12T06:13:17.619" v="293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Gino Masini" userId="446cd9d3-d73a-4f5c-b87e-4610f52c71cf" providerId="ADAL" clId="{0D94E4A6-DEB0-4092-8768-FCFD08FFA0CD}" dt="2023-09-12T06:13:17.619" v="293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Gino Masini" userId="446cd9d3-d73a-4f5c-b87e-4610f52c71cf" providerId="ADAL" clId="{0D94E4A6-DEB0-4092-8768-FCFD08FFA0CD}" dt="2023-09-12T06:13:17.619" v="297" actId="20577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Gino Masini" userId="446cd9d3-d73a-4f5c-b87e-4610f52c71cf" providerId="ADAL" clId="{0D94E4A6-DEB0-4092-8768-FCFD08FFA0CD}" dt="2023-09-12T06:13:17.619" v="297" actId="20577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Gino Masini" userId="446cd9d3-d73a-4f5c-b87e-4610f52c71cf" providerId="ADAL" clId="{0D94E4A6-DEB0-4092-8768-FCFD08FFA0CD}" dt="2023-09-12T06:13:17.619" v="301" actId="20577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Gino Masini" userId="446cd9d3-d73a-4f5c-b87e-4610f52c71cf" providerId="ADAL" clId="{0D94E4A6-DEB0-4092-8768-FCFD08FFA0CD}" dt="2023-09-12T06:13:17.619" v="301" actId="20577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Gino Masini" userId="446cd9d3-d73a-4f5c-b87e-4610f52c71cf" providerId="ADAL" clId="{0D94E4A6-DEB0-4092-8768-FCFD08FFA0CD}" dt="2023-09-12T06:13:17.635" v="309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Gino Masini" userId="446cd9d3-d73a-4f5c-b87e-4610f52c71cf" providerId="ADAL" clId="{0D94E4A6-DEB0-4092-8768-FCFD08FFA0CD}" dt="2023-09-12T06:13:17.635" v="309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Gino Masini" userId="446cd9d3-d73a-4f5c-b87e-4610f52c71cf" providerId="ADAL" clId="{0D94E4A6-DEB0-4092-8768-FCFD08FFA0CD}" dt="2023-09-12T06:13:17.559" v="245" actId="20577"/>
          <pc:sldLayoutMkLst>
            <pc:docMk/>
            <pc:sldMasterMk cId="2523064765" sldId="2147483660"/>
            <pc:sldLayoutMk cId="4114665" sldId="2147483682"/>
          </pc:sldLayoutMkLst>
          <pc:spChg chg="mod">
            <ac:chgData name="Gino Masini" userId="446cd9d3-d73a-4f5c-b87e-4610f52c71cf" providerId="ADAL" clId="{0D94E4A6-DEB0-4092-8768-FCFD08FFA0CD}" dt="2023-09-12T06:13:17.559" v="245" actId="20577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Gino Masini" userId="446cd9d3-d73a-4f5c-b87e-4610f52c71cf" providerId="ADAL" clId="{0D94E4A6-DEB0-4092-8768-FCFD08FFA0CD}" dt="2023-09-12T06:13:17.567" v="249" actId="205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Gino Masini" userId="446cd9d3-d73a-4f5c-b87e-4610f52c71cf" providerId="ADAL" clId="{0D94E4A6-DEB0-4092-8768-FCFD08FFA0CD}" dt="2023-09-12T06:13:17.567" v="249" actId="205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Gino Masini" userId="446cd9d3-d73a-4f5c-b87e-4610f52c71cf" providerId="ADAL" clId="{0D94E4A6-DEB0-4092-8768-FCFD08FFA0CD}" dt="2023-09-12T06:13:17.575" v="253" actId="20577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Gino Masini" userId="446cd9d3-d73a-4f5c-b87e-4610f52c71cf" providerId="ADAL" clId="{0D94E4A6-DEB0-4092-8768-FCFD08FFA0CD}" dt="2023-09-12T06:13:17.575" v="253" actId="20577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Gino Masini" userId="446cd9d3-d73a-4f5c-b87e-4610f52c71cf" providerId="ADAL" clId="{0D94E4A6-DEB0-4092-8768-FCFD08FFA0CD}" dt="2023-09-12T06:13:17.581" v="257" actId="20577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Gino Masini" userId="446cd9d3-d73a-4f5c-b87e-4610f52c71cf" providerId="ADAL" clId="{0D94E4A6-DEB0-4092-8768-FCFD08FFA0CD}" dt="2023-09-12T06:13:17.581" v="257" actId="20577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Gino Masini" userId="446cd9d3-d73a-4f5c-b87e-4610f52c71cf" providerId="ADAL" clId="{0D94E4A6-DEB0-4092-8768-FCFD08FFA0CD}" dt="2023-09-12T06:13:17.588" v="269" actId="20577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Gino Masini" userId="446cd9d3-d73a-4f5c-b87e-4610f52c71cf" providerId="ADAL" clId="{0D94E4A6-DEB0-4092-8768-FCFD08FFA0CD}" dt="2023-09-12T06:13:17.588" v="269" actId="20577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Gino Masini" userId="446cd9d3-d73a-4f5c-b87e-4610f52c71cf" providerId="ADAL" clId="{0D94E4A6-DEB0-4092-8768-FCFD08FFA0CD}" dt="2023-09-12T06:13:17.588" v="273" actId="20577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Gino Masini" userId="446cd9d3-d73a-4f5c-b87e-4610f52c71cf" providerId="ADAL" clId="{0D94E4A6-DEB0-4092-8768-FCFD08FFA0CD}" dt="2023-09-12T06:13:17.588" v="273" actId="20577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Gino Masini" userId="446cd9d3-d73a-4f5c-b87e-4610f52c71cf" providerId="ADAL" clId="{0D94E4A6-DEB0-4092-8768-FCFD08FFA0CD}" dt="2023-09-12T06:13:17.604" v="277" actId="20577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Gino Masini" userId="446cd9d3-d73a-4f5c-b87e-4610f52c71cf" providerId="ADAL" clId="{0D94E4A6-DEB0-4092-8768-FCFD08FFA0CD}" dt="2023-09-12T06:13:17.604" v="277" actId="20577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Gino Masini" userId="446cd9d3-d73a-4f5c-b87e-4610f52c71cf" providerId="ADAL" clId="{0D94E4A6-DEB0-4092-8768-FCFD08FFA0CD}" dt="2023-09-12T06:13:17.604" v="281" actId="20577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Gino Masini" userId="446cd9d3-d73a-4f5c-b87e-4610f52c71cf" providerId="ADAL" clId="{0D94E4A6-DEB0-4092-8768-FCFD08FFA0CD}" dt="2023-09-12T06:13:17.604" v="281" actId="20577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Gino Masini" userId="446cd9d3-d73a-4f5c-b87e-4610f52c71cf" providerId="ADAL" clId="{0D94E4A6-DEB0-4092-8768-FCFD08FFA0CD}" dt="2023-09-12T06:13:17.635" v="305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Gino Masini" userId="446cd9d3-d73a-4f5c-b87e-4610f52c71cf" providerId="ADAL" clId="{0D94E4A6-DEB0-4092-8768-FCFD08FFA0CD}" dt="2023-09-12T06:13:17.635" v="305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Gino Masini" userId="446cd9d3-d73a-4f5c-b87e-4610f52c71cf" providerId="ADAL" clId="{0D94E4A6-DEB0-4092-8768-FCFD08FFA0CD}" dt="2023-09-12T06:13:17.506" v="201" actId="20577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Gino Masini" userId="446cd9d3-d73a-4f5c-b87e-4610f52c71cf" providerId="ADAL" clId="{0D94E4A6-DEB0-4092-8768-FCFD08FFA0CD}" dt="2023-09-12T06:13:17.506" v="201" actId="20577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Gino Masini" userId="446cd9d3-d73a-4f5c-b87e-4610f52c71cf" providerId="ADAL" clId="{0D94E4A6-DEB0-4092-8768-FCFD08FFA0CD}" dt="2023-09-12T06:13:17.457" v="161" actId="20577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Gino Masini" userId="446cd9d3-d73a-4f5c-b87e-4610f52c71cf" providerId="ADAL" clId="{0D94E4A6-DEB0-4092-8768-FCFD08FFA0CD}" dt="2023-09-12T06:13:17.457" v="161" actId="20577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Gino Masini" userId="446cd9d3-d73a-4f5c-b87e-4610f52c71cf" providerId="ADAL" clId="{0D94E4A6-DEB0-4092-8768-FCFD08FFA0CD}" dt="2023-09-12T06:13:17.558" v="241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Gino Masini" userId="446cd9d3-d73a-4f5c-b87e-4610f52c71cf" providerId="ADAL" clId="{0D94E4A6-DEB0-4092-8768-FCFD08FFA0CD}" dt="2023-09-12T06:13:17.558" v="241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Gino Masini" userId="446cd9d3-d73a-4f5c-b87e-4610f52c71cf" providerId="ADAL" clId="{0D94E4A6-DEB0-4092-8768-FCFD08FFA0CD}" dt="2023-09-12T06:13:17.604" v="285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Gino Masini" userId="446cd9d3-d73a-4f5c-b87e-4610f52c71cf" providerId="ADAL" clId="{0D94E4A6-DEB0-4092-8768-FCFD08FFA0CD}" dt="2023-09-12T06:13:17.604" v="285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Gino Masini" userId="446cd9d3-d73a-4f5c-b87e-4610f52c71cf" providerId="ADAL" clId="{0D94E4A6-DEB0-4092-8768-FCFD08FFA0CD}" dt="2023-09-12T06:13:17.518" v="209" actId="20577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Gino Masini" userId="446cd9d3-d73a-4f5c-b87e-4610f52c71cf" providerId="ADAL" clId="{0D94E4A6-DEB0-4092-8768-FCFD08FFA0CD}" dt="2023-09-12T06:13:17.518" v="209" actId="20577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Gino Masini" userId="446cd9d3-d73a-4f5c-b87e-4610f52c71cf" providerId="ADAL" clId="{0D94E4A6-DEB0-4092-8768-FCFD08FFA0CD}" dt="2023-09-12T06:13:17.519" v="213" actId="2057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Gino Masini" userId="446cd9d3-d73a-4f5c-b87e-4610f52c71cf" providerId="ADAL" clId="{0D94E4A6-DEB0-4092-8768-FCFD08FFA0CD}" dt="2023-09-12T06:13:17.519" v="213" actId="2057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Gino Masini" userId="446cd9d3-d73a-4f5c-b87e-4610f52c71cf" providerId="ADAL" clId="{0D94E4A6-DEB0-4092-8768-FCFD08FFA0CD}" dt="2023-09-12T06:13:17.529" v="217" actId="20577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Gino Masini" userId="446cd9d3-d73a-4f5c-b87e-4610f52c71cf" providerId="ADAL" clId="{0D94E4A6-DEB0-4092-8768-FCFD08FFA0CD}" dt="2023-09-12T06:13:17.529" v="217" actId="20577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Gino Masini" userId="446cd9d3-d73a-4f5c-b87e-4610f52c71cf" providerId="ADAL" clId="{0D94E4A6-DEB0-4092-8768-FCFD08FFA0CD}" dt="2023-09-12T06:13:17.529" v="221" actId="20577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Gino Masini" userId="446cd9d3-d73a-4f5c-b87e-4610f52c71cf" providerId="ADAL" clId="{0D94E4A6-DEB0-4092-8768-FCFD08FFA0CD}" dt="2023-09-12T06:13:17.529" v="221" actId="20577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Gino Masini" userId="446cd9d3-d73a-4f5c-b87e-4610f52c71cf" providerId="ADAL" clId="{0D94E4A6-DEB0-4092-8768-FCFD08FFA0CD}" dt="2023-09-12T06:13:17.537" v="225" actId="20577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Gino Masini" userId="446cd9d3-d73a-4f5c-b87e-4610f52c71cf" providerId="ADAL" clId="{0D94E4A6-DEB0-4092-8768-FCFD08FFA0CD}" dt="2023-09-12T06:13:17.537" v="225" actId="20577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Gino Masini" userId="446cd9d3-d73a-4f5c-b87e-4610f52c71cf" providerId="ADAL" clId="{0D94E4A6-DEB0-4092-8768-FCFD08FFA0CD}" dt="2023-09-12T06:13:17.537" v="229" actId="20577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Gino Masini" userId="446cd9d3-d73a-4f5c-b87e-4610f52c71cf" providerId="ADAL" clId="{0D94E4A6-DEB0-4092-8768-FCFD08FFA0CD}" dt="2023-09-12T06:13:17.537" v="229" actId="20577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Gino Masini" userId="446cd9d3-d73a-4f5c-b87e-4610f52c71cf" providerId="ADAL" clId="{0D94E4A6-DEB0-4092-8768-FCFD08FFA0CD}" dt="2023-09-12T06:13:17.549" v="233" actId="20577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Gino Masini" userId="446cd9d3-d73a-4f5c-b87e-4610f52c71cf" providerId="ADAL" clId="{0D94E4A6-DEB0-4092-8768-FCFD08FFA0CD}" dt="2023-09-12T06:13:17.549" v="233" actId="20577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Gino Masini" userId="446cd9d3-d73a-4f5c-b87e-4610f52c71cf" providerId="ADAL" clId="{0D94E4A6-DEB0-4092-8768-FCFD08FFA0CD}" dt="2023-09-12T06:13:17.549" v="237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Gino Masini" userId="446cd9d3-d73a-4f5c-b87e-4610f52c71cf" providerId="ADAL" clId="{0D94E4A6-DEB0-4092-8768-FCFD08FFA0CD}" dt="2023-09-12T06:13:17.549" v="237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Gino Masini" userId="446cd9d3-d73a-4f5c-b87e-4610f52c71cf" providerId="ADAL" clId="{11F2A467-AE48-4EAD-9D26-7928A490818E}"/>
    <pc:docChg chg="custSel addSld delSld modSld modMainMaster">
      <pc:chgData name="Gino Masini" userId="446cd9d3-d73a-4f5c-b87e-4610f52c71cf" providerId="ADAL" clId="{11F2A467-AE48-4EAD-9D26-7928A490818E}" dt="2023-09-11T09:55:58.140" v="368" actId="6549"/>
      <pc:docMkLst>
        <pc:docMk/>
      </pc:docMkLst>
      <pc:sldChg chg="modSp mod">
        <pc:chgData name="Gino Masini" userId="446cd9d3-d73a-4f5c-b87e-4610f52c71cf" providerId="ADAL" clId="{11F2A467-AE48-4EAD-9D26-7928A490818E}" dt="2023-09-11T09:54:51.962" v="250" actId="20577"/>
        <pc:sldMkLst>
          <pc:docMk/>
          <pc:sldMk cId="2230748882" sldId="271"/>
        </pc:sldMkLst>
        <pc:spChg chg="mod">
          <ac:chgData name="Gino Masini" userId="446cd9d3-d73a-4f5c-b87e-4610f52c71cf" providerId="ADAL" clId="{11F2A467-AE48-4EAD-9D26-7928A490818E}" dt="2023-09-11T09:54:51.962" v="250" actId="20577"/>
          <ac:spMkLst>
            <pc:docMk/>
            <pc:sldMk cId="2230748882" sldId="271"/>
            <ac:spMk id="3" creationId="{17D5CE7D-CCF0-44B0-843A-8D46859C44EE}"/>
          </ac:spMkLst>
        </pc:spChg>
        <pc:spChg chg="mod">
          <ac:chgData name="Gino Masini" userId="446cd9d3-d73a-4f5c-b87e-4610f52c71cf" providerId="ADAL" clId="{11F2A467-AE48-4EAD-9D26-7928A490818E}" dt="2023-09-11T09:54:21.066" v="188" actId="20577"/>
          <ac:spMkLst>
            <pc:docMk/>
            <pc:sldMk cId="2230748882" sldId="271"/>
            <ac:spMk id="5" creationId="{0D8DE8B4-7BAB-4C18-A0E5-01D3A11D374F}"/>
          </ac:spMkLst>
        </pc:spChg>
        <pc:spChg chg="mod">
          <ac:chgData name="Gino Masini" userId="446cd9d3-d73a-4f5c-b87e-4610f52c71cf" providerId="ADAL" clId="{11F2A467-AE48-4EAD-9D26-7928A490818E}" dt="2023-09-11T09:54:30.119" v="193" actId="20577"/>
          <ac:spMkLst>
            <pc:docMk/>
            <pc:sldMk cId="2230748882" sldId="271"/>
            <ac:spMk id="6" creationId="{327EB691-17C6-4220-AA5E-2F3518AF8CC2}"/>
          </ac:spMkLst>
        </pc:spChg>
      </pc:sldChg>
      <pc:sldChg chg="del">
        <pc:chgData name="Gino Masini" userId="446cd9d3-d73a-4f5c-b87e-4610f52c71cf" providerId="ADAL" clId="{11F2A467-AE48-4EAD-9D26-7928A490818E}" dt="2023-09-11T09:55:33.636" v="337" actId="47"/>
        <pc:sldMkLst>
          <pc:docMk/>
          <pc:sldMk cId="1367665903" sldId="274"/>
        </pc:sldMkLst>
      </pc:sldChg>
      <pc:sldChg chg="modSp mod">
        <pc:chgData name="Gino Masini" userId="446cd9d3-d73a-4f5c-b87e-4610f52c71cf" providerId="ADAL" clId="{11F2A467-AE48-4EAD-9D26-7928A490818E}" dt="2023-09-11T09:55:25.371" v="333" actId="20577"/>
        <pc:sldMkLst>
          <pc:docMk/>
          <pc:sldMk cId="950509729" sldId="277"/>
        </pc:sldMkLst>
        <pc:spChg chg="mod">
          <ac:chgData name="Gino Masini" userId="446cd9d3-d73a-4f5c-b87e-4610f52c71cf" providerId="ADAL" clId="{11F2A467-AE48-4EAD-9D26-7928A490818E}" dt="2023-09-11T09:55:25.371" v="333" actId="20577"/>
          <ac:spMkLst>
            <pc:docMk/>
            <pc:sldMk cId="950509729" sldId="277"/>
            <ac:spMk id="3" creationId="{E484668E-0816-4414-8A0B-720EEBAFDEC9}"/>
          </ac:spMkLst>
        </pc:spChg>
      </pc:sldChg>
      <pc:sldChg chg="del">
        <pc:chgData name="Gino Masini" userId="446cd9d3-d73a-4f5c-b87e-4610f52c71cf" providerId="ADAL" clId="{11F2A467-AE48-4EAD-9D26-7928A490818E}" dt="2023-09-11T09:55:31.920" v="335" actId="47"/>
        <pc:sldMkLst>
          <pc:docMk/>
          <pc:sldMk cId="3736570464" sldId="279"/>
        </pc:sldMkLst>
      </pc:sldChg>
      <pc:sldChg chg="modSp mod">
        <pc:chgData name="Gino Masini" userId="446cd9d3-d73a-4f5c-b87e-4610f52c71cf" providerId="ADAL" clId="{11F2A467-AE48-4EAD-9D26-7928A490818E}" dt="2023-09-11T09:55:58.140" v="368" actId="6549"/>
        <pc:sldMkLst>
          <pc:docMk/>
          <pc:sldMk cId="588835358" sldId="282"/>
        </pc:sldMkLst>
        <pc:spChg chg="mod">
          <ac:chgData name="Gino Masini" userId="446cd9d3-d73a-4f5c-b87e-4610f52c71cf" providerId="ADAL" clId="{11F2A467-AE48-4EAD-9D26-7928A490818E}" dt="2023-09-11T09:55:58.140" v="368" actId="6549"/>
          <ac:spMkLst>
            <pc:docMk/>
            <pc:sldMk cId="588835358" sldId="282"/>
            <ac:spMk id="2" creationId="{8BD6E650-EBE1-4098-B045-AAD796D1FD9A}"/>
          </ac:spMkLst>
        </pc:spChg>
      </pc:sldChg>
      <pc:sldChg chg="modSp add mod">
        <pc:chgData name="Gino Masini" userId="446cd9d3-d73a-4f5c-b87e-4610f52c71cf" providerId="ADAL" clId="{11F2A467-AE48-4EAD-9D26-7928A490818E}" dt="2023-09-11T09:55:52.959" v="356" actId="20577"/>
        <pc:sldMkLst>
          <pc:docMk/>
          <pc:sldMk cId="2145385718" sldId="283"/>
        </pc:sldMkLst>
        <pc:spChg chg="mod">
          <ac:chgData name="Gino Masini" userId="446cd9d3-d73a-4f5c-b87e-4610f52c71cf" providerId="ADAL" clId="{11F2A467-AE48-4EAD-9D26-7928A490818E}" dt="2023-09-11T09:55:52.959" v="356" actId="20577"/>
          <ac:spMkLst>
            <pc:docMk/>
            <pc:sldMk cId="2145385718" sldId="283"/>
            <ac:spMk id="2" creationId="{8BD6E650-EBE1-4098-B045-AAD796D1FD9A}"/>
          </ac:spMkLst>
        </pc:spChg>
      </pc:sldChg>
      <pc:sldChg chg="del">
        <pc:chgData name="Gino Masini" userId="446cd9d3-d73a-4f5c-b87e-4610f52c71cf" providerId="ADAL" clId="{11F2A467-AE48-4EAD-9D26-7928A490818E}" dt="2023-09-11T09:55:31.034" v="334" actId="47"/>
        <pc:sldMkLst>
          <pc:docMk/>
          <pc:sldMk cId="2311591463" sldId="284"/>
        </pc:sldMkLst>
      </pc:sldChg>
      <pc:sldChg chg="del">
        <pc:chgData name="Gino Masini" userId="446cd9d3-d73a-4f5c-b87e-4610f52c71cf" providerId="ADAL" clId="{11F2A467-AE48-4EAD-9D26-7928A490818E}" dt="2023-09-11T09:55:32.946" v="336" actId="47"/>
        <pc:sldMkLst>
          <pc:docMk/>
          <pc:sldMk cId="3143094808" sldId="285"/>
        </pc:sldMkLst>
      </pc:sldChg>
      <pc:sldChg chg="del">
        <pc:chgData name="Gino Masini" userId="446cd9d3-d73a-4f5c-b87e-4610f52c71cf" providerId="ADAL" clId="{11F2A467-AE48-4EAD-9D26-7928A490818E}" dt="2023-09-11T09:55:34.271" v="338" actId="47"/>
        <pc:sldMkLst>
          <pc:docMk/>
          <pc:sldMk cId="992269179" sldId="287"/>
        </pc:sldMkLst>
      </pc:sldChg>
      <pc:sldChg chg="del">
        <pc:chgData name="Gino Masini" userId="446cd9d3-d73a-4f5c-b87e-4610f52c71cf" providerId="ADAL" clId="{11F2A467-AE48-4EAD-9D26-7928A490818E}" dt="2023-09-11T09:55:35.160" v="339" actId="47"/>
        <pc:sldMkLst>
          <pc:docMk/>
          <pc:sldMk cId="37454071" sldId="288"/>
        </pc:sldMkLst>
      </pc:sldChg>
      <pc:sldMasterChg chg="modSldLayout">
        <pc:chgData name="Gino Masini" userId="446cd9d3-d73a-4f5c-b87e-4610f52c71cf" providerId="ADAL" clId="{11F2A467-AE48-4EAD-9D26-7928A490818E}" dt="2023-09-11T09:53:52.978" v="151" actId="20577"/>
        <pc:sldMasterMkLst>
          <pc:docMk/>
          <pc:sldMasterMk cId="2523064765" sldId="2147483660"/>
        </pc:sldMasterMkLst>
        <pc:sldLayoutChg chg="modSp mod">
          <pc:chgData name="Gino Masini" userId="446cd9d3-d73a-4f5c-b87e-4610f52c71cf" providerId="ADAL" clId="{11F2A467-AE48-4EAD-9D26-7928A490818E}" dt="2023-09-11T09:53:52.757" v="7" actId="20577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Gino Masini" userId="446cd9d3-d73a-4f5c-b87e-4610f52c71cf" providerId="ADAL" clId="{11F2A467-AE48-4EAD-9D26-7928A490818E}" dt="2023-09-11T09:53:52.757" v="7" actId="20577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Gino Masini" userId="446cd9d3-d73a-4f5c-b87e-4610f52c71cf" providerId="ADAL" clId="{11F2A467-AE48-4EAD-9D26-7928A490818E}" dt="2023-09-11T09:53:52.774" v="11" actId="20577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Gino Masini" userId="446cd9d3-d73a-4f5c-b87e-4610f52c71cf" providerId="ADAL" clId="{11F2A467-AE48-4EAD-9D26-7928A490818E}" dt="2023-09-11T09:53:52.774" v="11" actId="20577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Gino Masini" userId="446cd9d3-d73a-4f5c-b87e-4610f52c71cf" providerId="ADAL" clId="{11F2A467-AE48-4EAD-9D26-7928A490818E}" dt="2023-09-11T09:53:52.774" v="15" actId="2057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Gino Masini" userId="446cd9d3-d73a-4f5c-b87e-4610f52c71cf" providerId="ADAL" clId="{11F2A467-AE48-4EAD-9D26-7928A490818E}" dt="2023-09-11T09:53:52.774" v="15" actId="2057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Gino Masini" userId="446cd9d3-d73a-4f5c-b87e-4610f52c71cf" providerId="ADAL" clId="{11F2A467-AE48-4EAD-9D26-7928A490818E}" dt="2023-09-11T09:53:52.774" v="19" actId="20577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Gino Masini" userId="446cd9d3-d73a-4f5c-b87e-4610f52c71cf" providerId="ADAL" clId="{11F2A467-AE48-4EAD-9D26-7928A490818E}" dt="2023-09-11T09:53:52.774" v="19" actId="20577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Gino Masini" userId="446cd9d3-d73a-4f5c-b87e-4610f52c71cf" providerId="ADAL" clId="{11F2A467-AE48-4EAD-9D26-7928A490818E}" dt="2023-09-11T09:53:52.789" v="23" actId="20577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Gino Masini" userId="446cd9d3-d73a-4f5c-b87e-4610f52c71cf" providerId="ADAL" clId="{11F2A467-AE48-4EAD-9D26-7928A490818E}" dt="2023-09-11T09:53:52.789" v="23" actId="20577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Gino Masini" userId="446cd9d3-d73a-4f5c-b87e-4610f52c71cf" providerId="ADAL" clId="{11F2A467-AE48-4EAD-9D26-7928A490818E}" dt="2023-09-11T09:53:52.789" v="27" actId="20577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Gino Masini" userId="446cd9d3-d73a-4f5c-b87e-4610f52c71cf" providerId="ADAL" clId="{11F2A467-AE48-4EAD-9D26-7928A490818E}" dt="2023-09-11T09:53:52.789" v="27" actId="20577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Gino Masini" userId="446cd9d3-d73a-4f5c-b87e-4610f52c71cf" providerId="ADAL" clId="{11F2A467-AE48-4EAD-9D26-7928A490818E}" dt="2023-09-11T09:53:52.789" v="31" actId="20577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Gino Masini" userId="446cd9d3-d73a-4f5c-b87e-4610f52c71cf" providerId="ADAL" clId="{11F2A467-AE48-4EAD-9D26-7928A490818E}" dt="2023-09-11T09:53:52.789" v="31" actId="20577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Gino Masini" userId="446cd9d3-d73a-4f5c-b87e-4610f52c71cf" providerId="ADAL" clId="{11F2A467-AE48-4EAD-9D26-7928A490818E}" dt="2023-09-11T09:53:52.805" v="35" actId="20577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Gino Masini" userId="446cd9d3-d73a-4f5c-b87e-4610f52c71cf" providerId="ADAL" clId="{11F2A467-AE48-4EAD-9D26-7928A490818E}" dt="2023-09-11T09:53:52.805" v="35" actId="20577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Gino Masini" userId="446cd9d3-d73a-4f5c-b87e-4610f52c71cf" providerId="ADAL" clId="{11F2A467-AE48-4EAD-9D26-7928A490818E}" dt="2023-09-11T09:53:52.805" v="39" actId="20577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Gino Masini" userId="446cd9d3-d73a-4f5c-b87e-4610f52c71cf" providerId="ADAL" clId="{11F2A467-AE48-4EAD-9D26-7928A490818E}" dt="2023-09-11T09:53:52.805" v="39" actId="20577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Gino Masini" userId="446cd9d3-d73a-4f5c-b87e-4610f52c71cf" providerId="ADAL" clId="{11F2A467-AE48-4EAD-9D26-7928A490818E}" dt="2023-09-11T09:53:52.821" v="47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Gino Masini" userId="446cd9d3-d73a-4f5c-b87e-4610f52c71cf" providerId="ADAL" clId="{11F2A467-AE48-4EAD-9D26-7928A490818E}" dt="2023-09-11T09:53:52.821" v="47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Gino Masini" userId="446cd9d3-d73a-4f5c-b87e-4610f52c71cf" providerId="ADAL" clId="{11F2A467-AE48-4EAD-9D26-7928A490818E}" dt="2023-09-11T09:53:52.907" v="103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Gino Masini" userId="446cd9d3-d73a-4f5c-b87e-4610f52c71cf" providerId="ADAL" clId="{11F2A467-AE48-4EAD-9D26-7928A490818E}" dt="2023-09-11T09:53:52.907" v="103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Gino Masini" userId="446cd9d3-d73a-4f5c-b87e-4610f52c71cf" providerId="ADAL" clId="{11F2A467-AE48-4EAD-9D26-7928A490818E}" dt="2023-09-11T09:53:52.907" v="107" actId="20577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Gino Masini" userId="446cd9d3-d73a-4f5c-b87e-4610f52c71cf" providerId="ADAL" clId="{11F2A467-AE48-4EAD-9D26-7928A490818E}" dt="2023-09-11T09:53:52.907" v="107" actId="20577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Gino Masini" userId="446cd9d3-d73a-4f5c-b87e-4610f52c71cf" providerId="ADAL" clId="{11F2A467-AE48-4EAD-9D26-7928A490818E}" dt="2023-09-11T09:53:52.939" v="131" actId="2057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Gino Masini" userId="446cd9d3-d73a-4f5c-b87e-4610f52c71cf" providerId="ADAL" clId="{11F2A467-AE48-4EAD-9D26-7928A490818E}" dt="2023-09-11T09:53:52.939" v="131" actId="2057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Gino Masini" userId="446cd9d3-d73a-4f5c-b87e-4610f52c71cf" providerId="ADAL" clId="{11F2A467-AE48-4EAD-9D26-7928A490818E}" dt="2023-09-11T09:53:52.955" v="135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Gino Masini" userId="446cd9d3-d73a-4f5c-b87e-4610f52c71cf" providerId="ADAL" clId="{11F2A467-AE48-4EAD-9D26-7928A490818E}" dt="2023-09-11T09:53:52.955" v="135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Gino Masini" userId="446cd9d3-d73a-4f5c-b87e-4610f52c71cf" providerId="ADAL" clId="{11F2A467-AE48-4EAD-9D26-7928A490818E}" dt="2023-09-11T09:53:52.958" v="139" actId="20577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Gino Masini" userId="446cd9d3-d73a-4f5c-b87e-4610f52c71cf" providerId="ADAL" clId="{11F2A467-AE48-4EAD-9D26-7928A490818E}" dt="2023-09-11T09:53:52.958" v="139" actId="20577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Gino Masini" userId="446cd9d3-d73a-4f5c-b87e-4610f52c71cf" providerId="ADAL" clId="{11F2A467-AE48-4EAD-9D26-7928A490818E}" dt="2023-09-11T09:53:52.973" v="143" actId="20577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Gino Masini" userId="446cd9d3-d73a-4f5c-b87e-4610f52c71cf" providerId="ADAL" clId="{11F2A467-AE48-4EAD-9D26-7928A490818E}" dt="2023-09-11T09:53:52.973" v="143" actId="20577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Gino Masini" userId="446cd9d3-d73a-4f5c-b87e-4610f52c71cf" providerId="ADAL" clId="{11F2A467-AE48-4EAD-9D26-7928A490818E}" dt="2023-09-11T09:53:52.978" v="151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Gino Masini" userId="446cd9d3-d73a-4f5c-b87e-4610f52c71cf" providerId="ADAL" clId="{11F2A467-AE48-4EAD-9D26-7928A490818E}" dt="2023-09-11T09:53:52.978" v="151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Gino Masini" userId="446cd9d3-d73a-4f5c-b87e-4610f52c71cf" providerId="ADAL" clId="{11F2A467-AE48-4EAD-9D26-7928A490818E}" dt="2023-09-11T09:53:52.873" v="87" actId="20577"/>
          <pc:sldLayoutMkLst>
            <pc:docMk/>
            <pc:sldMasterMk cId="2523064765" sldId="2147483660"/>
            <pc:sldLayoutMk cId="4114665" sldId="2147483682"/>
          </pc:sldLayoutMkLst>
          <pc:spChg chg="mod">
            <ac:chgData name="Gino Masini" userId="446cd9d3-d73a-4f5c-b87e-4610f52c71cf" providerId="ADAL" clId="{11F2A467-AE48-4EAD-9D26-7928A490818E}" dt="2023-09-11T09:53:52.873" v="87" actId="20577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Gino Masini" userId="446cd9d3-d73a-4f5c-b87e-4610f52c71cf" providerId="ADAL" clId="{11F2A467-AE48-4EAD-9D26-7928A490818E}" dt="2023-09-11T09:53:52.873" v="91" actId="205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Gino Masini" userId="446cd9d3-d73a-4f5c-b87e-4610f52c71cf" providerId="ADAL" clId="{11F2A467-AE48-4EAD-9D26-7928A490818E}" dt="2023-09-11T09:53:52.873" v="91" actId="205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Gino Masini" userId="446cd9d3-d73a-4f5c-b87e-4610f52c71cf" providerId="ADAL" clId="{11F2A467-AE48-4EAD-9D26-7928A490818E}" dt="2023-09-11T09:53:52.873" v="95" actId="20577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Gino Masini" userId="446cd9d3-d73a-4f5c-b87e-4610f52c71cf" providerId="ADAL" clId="{11F2A467-AE48-4EAD-9D26-7928A490818E}" dt="2023-09-11T09:53:52.873" v="95" actId="20577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Gino Masini" userId="446cd9d3-d73a-4f5c-b87e-4610f52c71cf" providerId="ADAL" clId="{11F2A467-AE48-4EAD-9D26-7928A490818E}" dt="2023-09-11T09:53:52.889" v="99" actId="20577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Gino Masini" userId="446cd9d3-d73a-4f5c-b87e-4610f52c71cf" providerId="ADAL" clId="{11F2A467-AE48-4EAD-9D26-7928A490818E}" dt="2023-09-11T09:53:52.889" v="99" actId="20577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Gino Masini" userId="446cd9d3-d73a-4f5c-b87e-4610f52c71cf" providerId="ADAL" clId="{11F2A467-AE48-4EAD-9D26-7928A490818E}" dt="2023-09-11T09:53:52.907" v="111" actId="20577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Gino Masini" userId="446cd9d3-d73a-4f5c-b87e-4610f52c71cf" providerId="ADAL" clId="{11F2A467-AE48-4EAD-9D26-7928A490818E}" dt="2023-09-11T09:53:52.907" v="111" actId="20577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Gino Masini" userId="446cd9d3-d73a-4f5c-b87e-4610f52c71cf" providerId="ADAL" clId="{11F2A467-AE48-4EAD-9D26-7928A490818E}" dt="2023-09-11T09:53:52.923" v="115" actId="20577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Gino Masini" userId="446cd9d3-d73a-4f5c-b87e-4610f52c71cf" providerId="ADAL" clId="{11F2A467-AE48-4EAD-9D26-7928A490818E}" dt="2023-09-11T09:53:52.923" v="115" actId="20577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Gino Masini" userId="446cd9d3-d73a-4f5c-b87e-4610f52c71cf" providerId="ADAL" clId="{11F2A467-AE48-4EAD-9D26-7928A490818E}" dt="2023-09-11T09:53:52.923" v="119" actId="20577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Gino Masini" userId="446cd9d3-d73a-4f5c-b87e-4610f52c71cf" providerId="ADAL" clId="{11F2A467-AE48-4EAD-9D26-7928A490818E}" dt="2023-09-11T09:53:52.923" v="119" actId="20577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Gino Masini" userId="446cd9d3-d73a-4f5c-b87e-4610f52c71cf" providerId="ADAL" clId="{11F2A467-AE48-4EAD-9D26-7928A490818E}" dt="2023-09-11T09:53:52.923" v="123" actId="20577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Gino Masini" userId="446cd9d3-d73a-4f5c-b87e-4610f52c71cf" providerId="ADAL" clId="{11F2A467-AE48-4EAD-9D26-7928A490818E}" dt="2023-09-11T09:53:52.923" v="123" actId="20577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Gino Masini" userId="446cd9d3-d73a-4f5c-b87e-4610f52c71cf" providerId="ADAL" clId="{11F2A467-AE48-4EAD-9D26-7928A490818E}" dt="2023-09-11T09:53:52.978" v="147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Gino Masini" userId="446cd9d3-d73a-4f5c-b87e-4610f52c71cf" providerId="ADAL" clId="{11F2A467-AE48-4EAD-9D26-7928A490818E}" dt="2023-09-11T09:53:52.978" v="147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Gino Masini" userId="446cd9d3-d73a-4f5c-b87e-4610f52c71cf" providerId="ADAL" clId="{11F2A467-AE48-4EAD-9D26-7928A490818E}" dt="2023-09-11T09:53:52.805" v="43" actId="20577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Gino Masini" userId="446cd9d3-d73a-4f5c-b87e-4610f52c71cf" providerId="ADAL" clId="{11F2A467-AE48-4EAD-9D26-7928A490818E}" dt="2023-09-11T09:53:52.805" v="43" actId="20577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Gino Masini" userId="446cd9d3-d73a-4f5c-b87e-4610f52c71cf" providerId="ADAL" clId="{11F2A467-AE48-4EAD-9D26-7928A490818E}" dt="2023-09-11T09:53:52.757" v="3" actId="20577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Gino Masini" userId="446cd9d3-d73a-4f5c-b87e-4610f52c71cf" providerId="ADAL" clId="{11F2A467-AE48-4EAD-9D26-7928A490818E}" dt="2023-09-11T09:53:52.757" v="3" actId="20577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Gino Masini" userId="446cd9d3-d73a-4f5c-b87e-4610f52c71cf" providerId="ADAL" clId="{11F2A467-AE48-4EAD-9D26-7928A490818E}" dt="2023-09-11T09:53:52.857" v="83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Gino Masini" userId="446cd9d3-d73a-4f5c-b87e-4610f52c71cf" providerId="ADAL" clId="{11F2A467-AE48-4EAD-9D26-7928A490818E}" dt="2023-09-11T09:53:52.857" v="83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Gino Masini" userId="446cd9d3-d73a-4f5c-b87e-4610f52c71cf" providerId="ADAL" clId="{11F2A467-AE48-4EAD-9D26-7928A490818E}" dt="2023-09-11T09:53:52.939" v="127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Gino Masini" userId="446cd9d3-d73a-4f5c-b87e-4610f52c71cf" providerId="ADAL" clId="{11F2A467-AE48-4EAD-9D26-7928A490818E}" dt="2023-09-11T09:53:52.939" v="127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Gino Masini" userId="446cd9d3-d73a-4f5c-b87e-4610f52c71cf" providerId="ADAL" clId="{11F2A467-AE48-4EAD-9D26-7928A490818E}" dt="2023-09-11T09:53:52.821" v="51" actId="20577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Gino Masini" userId="446cd9d3-d73a-4f5c-b87e-4610f52c71cf" providerId="ADAL" clId="{11F2A467-AE48-4EAD-9D26-7928A490818E}" dt="2023-09-11T09:53:52.821" v="51" actId="20577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Gino Masini" userId="446cd9d3-d73a-4f5c-b87e-4610f52c71cf" providerId="ADAL" clId="{11F2A467-AE48-4EAD-9D26-7928A490818E}" dt="2023-09-11T09:53:52.821" v="55" actId="2057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Gino Masini" userId="446cd9d3-d73a-4f5c-b87e-4610f52c71cf" providerId="ADAL" clId="{11F2A467-AE48-4EAD-9D26-7928A490818E}" dt="2023-09-11T09:53:52.821" v="55" actId="2057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Gino Masini" userId="446cd9d3-d73a-4f5c-b87e-4610f52c71cf" providerId="ADAL" clId="{11F2A467-AE48-4EAD-9D26-7928A490818E}" dt="2023-09-11T09:53:52.837" v="59" actId="20577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Gino Masini" userId="446cd9d3-d73a-4f5c-b87e-4610f52c71cf" providerId="ADAL" clId="{11F2A467-AE48-4EAD-9D26-7928A490818E}" dt="2023-09-11T09:53:52.837" v="59" actId="20577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Gino Masini" userId="446cd9d3-d73a-4f5c-b87e-4610f52c71cf" providerId="ADAL" clId="{11F2A467-AE48-4EAD-9D26-7928A490818E}" dt="2023-09-11T09:53:52.837" v="63" actId="20577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Gino Masini" userId="446cd9d3-d73a-4f5c-b87e-4610f52c71cf" providerId="ADAL" clId="{11F2A467-AE48-4EAD-9D26-7928A490818E}" dt="2023-09-11T09:53:52.837" v="63" actId="20577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Gino Masini" userId="446cd9d3-d73a-4f5c-b87e-4610f52c71cf" providerId="ADAL" clId="{11F2A467-AE48-4EAD-9D26-7928A490818E}" dt="2023-09-11T09:53:52.837" v="67" actId="20577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Gino Masini" userId="446cd9d3-d73a-4f5c-b87e-4610f52c71cf" providerId="ADAL" clId="{11F2A467-AE48-4EAD-9D26-7928A490818E}" dt="2023-09-11T09:53:52.837" v="67" actId="20577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Gino Masini" userId="446cd9d3-d73a-4f5c-b87e-4610f52c71cf" providerId="ADAL" clId="{11F2A467-AE48-4EAD-9D26-7928A490818E}" dt="2023-09-11T09:53:52.852" v="71" actId="20577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Gino Masini" userId="446cd9d3-d73a-4f5c-b87e-4610f52c71cf" providerId="ADAL" clId="{11F2A467-AE48-4EAD-9D26-7928A490818E}" dt="2023-09-11T09:53:52.852" v="71" actId="20577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Gino Masini" userId="446cd9d3-d73a-4f5c-b87e-4610f52c71cf" providerId="ADAL" clId="{11F2A467-AE48-4EAD-9D26-7928A490818E}" dt="2023-09-11T09:53:52.857" v="75" actId="20577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Gino Masini" userId="446cd9d3-d73a-4f5c-b87e-4610f52c71cf" providerId="ADAL" clId="{11F2A467-AE48-4EAD-9D26-7928A490818E}" dt="2023-09-11T09:53:52.857" v="75" actId="20577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Gino Masini" userId="446cd9d3-d73a-4f5c-b87e-4610f52c71cf" providerId="ADAL" clId="{11F2A467-AE48-4EAD-9D26-7928A490818E}" dt="2023-09-11T09:53:52.857" v="79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Gino Masini" userId="446cd9d3-d73a-4f5c-b87e-4610f52c71cf" providerId="ADAL" clId="{11F2A467-AE48-4EAD-9D26-7928A490818E}" dt="2023-09-11T09:53:52.857" v="79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 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9966BF-A434-4BC2-9969-A0AE8B068B9B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6D1288D-6C72-4971-B895-27E90722A10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latin typeface="+mj-lt"/>
              </a:defRPr>
            </a:lvl1pPr>
          </a:lstStyle>
          <a:p>
            <a:r>
              <a:rPr lang="en-US" dirty="0"/>
              <a:t>Title page,   Ericsson Hilda Light 80pt, max 3-lines</a:t>
            </a:r>
            <a:endParaRPr lang="en-US"/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GB" dirty="0"/>
            </a:br>
            <a:r>
              <a:rPr lang="en-US" dirty="0"/>
              <a:t>Ericsson Hilda 20pt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  <a:endParaRPr lang="en-US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  <a:endParaRPr lang="en-US"/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D76AC379-37ED-447F-84CF-99B2FA69454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08DADFB-44CC-4810-9193-0C9F586CE666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0F75011B-7C71-4439-9650-BA69BCB5096D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20F1184-2943-4F17-9C57-995EA200375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Black,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Black, Ericsson Hilda 20pt</a:t>
            </a:r>
            <a:endParaRPr lang="en-US"/>
          </a:p>
        </p:txBody>
      </p:sp>
      <p:sp>
        <p:nvSpPr>
          <p:cNvPr id="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AB1CD1C-AD0D-4C0E-8012-BDF9F1E4C38B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02B49BD8-D743-457E-9450-42B3C12B7413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280FD398-9480-44AE-B01C-23BDC7D4B6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GB" dirty="0"/>
            </a:br>
            <a:r>
              <a:rPr lang="en-US" dirty="0"/>
              <a:t>Ericsson Hilda Light 60pt, Ericsson Black, </a:t>
            </a:r>
            <a:br>
              <a:rPr lang="en-GB" dirty="0"/>
            </a:br>
            <a:r>
              <a:rPr lang="en-US" dirty="0"/>
              <a:t>max 4-lines</a:t>
            </a:r>
            <a:endParaRPr lang="en-US"/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6D5DBE1-F5A0-4F54-BCB1-8A4278408056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6D821865-CCE0-4663-A9CD-B7916FECECEE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4" name="FirstDividerHider">
            <a:extLst>
              <a:ext uri="{FF2B5EF4-FFF2-40B4-BE49-F238E27FC236}">
                <a16:creationId xmlns:a16="http://schemas.microsoft.com/office/drawing/2014/main" id="{EBCE69E9-15BF-463F-B5D4-3C1F6E9F6B5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174610B5-EA81-4E38-8429-E6CA6DE86A38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3" name="FirstDividerHider">
            <a:extLst>
              <a:ext uri="{FF2B5EF4-FFF2-40B4-BE49-F238E27FC236}">
                <a16:creationId xmlns:a16="http://schemas.microsoft.com/office/drawing/2014/main" id="{1B42E3D4-F1BA-4FA4-8629-042A5D955B2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F9104BC0-C7F5-4B67-845E-4555A2FEE332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CA0A38D4-B093-4CE6-9935-648A137BFE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6BFCB29-C939-4442-981C-DE6A97866D13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5EE01774-5DD6-433F-9C7A-C35BA766AF0F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CDFB9A14-FAD3-478A-957D-C7B532F6669C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4262351-4A54-4EAA-990E-D909E1CAD758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FAA0C0E6-60B2-40AD-882D-87EAB29CCF96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6AD250A-4DBC-40DE-AFFC-E7624FE87538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28B6DA1-0170-4C5B-ABCB-83F1E4B0ECBB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15FE71A8-1C3B-4734-A392-7E6B63B8AC2C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DDC2944-9064-423F-8989-C84E9A8FA79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F93BC53-EE81-4467-94F1-401BB6631310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E6695C64-095C-453B-9C21-03597E14E443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8FE6F9E-68CB-4EDC-92EF-E3371EEA23D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64BC3BB-EB1F-4C03-845A-197D7CB3D7FF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6C9538A3-4837-4470-8D41-D37A4FF11F08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0F60CD3-0F2D-42D6-B39D-C861213831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4CCEC097-FFF5-42B5-861E-569EAABCFEF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6000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page,   Ericsson Hilda Light 80pt, max 3-lines</a:t>
            </a:r>
            <a:endParaRPr lang="en-US"/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GB" dirty="0"/>
            </a:br>
            <a:r>
              <a:rPr lang="en-US" dirty="0"/>
              <a:t>Ericsson Hilda 20pt</a:t>
            </a:r>
            <a:endParaRPr lang="en-US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  <a:endParaRPr lang="en-US"/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  <a:endParaRPr lang="en-US"/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  <a:endParaRPr lang="en-US"/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DFBA61-B916-44BD-A1D9-F41D32B7BCB6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5334A9E1-9BE9-4866-85C6-5920B572260A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FirstDividerHider">
            <a:extLst>
              <a:ext uri="{FF2B5EF4-FFF2-40B4-BE49-F238E27FC236}">
                <a16:creationId xmlns:a16="http://schemas.microsoft.com/office/drawing/2014/main" id="{27FCDB26-E6AD-44EC-BD53-56F02C5E322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E432ACF-022C-4E4D-A91E-50BCA41421CC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D3E175F3-B6F7-4EBA-95C3-BA7F40B1310B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5B4E638F-9BC6-4741-A3D8-E259C93F0F0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A859F72-32B2-47EB-8CB5-BCF639CDADF5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8E05ECD2-9166-4B76-B48D-777D77C6892A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4EDD5C80-CD72-4597-8F70-395B8174120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846E002B-BFBC-4A62-8207-280B26AF5E6C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3AE90FBD-4359-4316-9DFD-A98F29F02A8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5902C4D-6221-4E36-A2F9-055DD294206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F2C589A-70A9-4C1E-92FD-76B1E60A1A29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0196E86D-FEDD-4B93-B8B1-06C08A15F8FD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35C405-D694-4150-B4C4-0B84A1A5CA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Eri.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372D240-75C4-4747-BB0C-CDA1A95650A3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0FAE39AD-6F1D-48B3-9CA7-484A7919726B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DD81FA4-E9EC-4B93-8FAA-8C7EE9DC027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D51E95B-B5A6-40B6-97CB-5F0FE563EB1D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0581C148-A501-4CBE-9CE2-B8740DE21150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FF233E17-CA98-40A3-BA47-478F1A44B29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137CA89-AFF7-46A6-A978-5D6CF4C2A39A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A0E1340A-3F19-4AA7-BB5C-927F01B11C5C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7D53C9C0-925C-4E10-98AB-FC8F3B8CF044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4E6DF560-9011-4447-B006-0C084C53A92D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6894424-A363-4771-BFDF-A3CD35CCD7D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4C4A2-9E83-4451-8F6C-F4FA7B70C70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 </a:t>
            </a:r>
            <a:br>
              <a:rPr lang="en-GB" dirty="0"/>
            </a:br>
            <a:r>
              <a:rPr lang="en-US" dirty="0"/>
              <a:t>Ericsson Hilda Light 80pt, max 3-lines</a:t>
            </a:r>
            <a:endParaRPr lang="en-US"/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GB" dirty="0"/>
            </a:br>
            <a:r>
              <a:rPr lang="en-US" dirty="0"/>
              <a:t>Ericsson Black, Ericsson Hilda 20pt</a:t>
            </a:r>
            <a:endParaRPr lang="en-US"/>
          </a:p>
        </p:txBody>
      </p:sp>
      <p:sp>
        <p:nvSpPr>
          <p:cNvPr id="13" name="FirstDividerHider">
            <a:extLst>
              <a:ext uri="{FF2B5EF4-FFF2-40B4-BE49-F238E27FC236}">
                <a16:creationId xmlns:a16="http://schemas.microsoft.com/office/drawing/2014/main" id="{417661C0-2F80-41FC-8827-508BB33F923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0E7BBCA-E768-4FD9-82EA-328297783367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B7532989-CD1E-4F2E-8674-304301AEDFA9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A72F0A55-0A74-4EC8-A6C3-6ADA907353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5126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1D7684-BC36-44BA-9074-E0D05038847F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F0D3564B-B8E7-4A52-B4F2-80B070D6F265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1954EF9A-E11E-4334-BC30-2E9405F508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2305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27D3F0D-C903-4314-9038-82A30CA70290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FB834103-F80E-4996-A355-0AF251868BF6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0B9F5F07-6E63-456E-AAB2-A105F6BE39D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421DB2A-3017-4E73-8332-6B8D884A5493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88429BE1-E36B-43D4-BFE3-D593052D5858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A3A86C7D-7D12-4BF6-8892-EF043F36E2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7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6240464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5A81C5-0588-4509-B7B9-9497297F88ED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3696D31D-CDF1-4890-834E-6635896E306A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54A68D25-E1D7-496F-BC83-0E0E9B8A021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AB1F95B7-7D41-456E-BA9E-7321BA2E7462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CABEA97C-68C1-4FF0-BE0B-B792D9655202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815D3F0-43E8-418F-A5E4-30F31668DC0E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4FD1F947-8DD9-458C-96AB-82B6B0FE241D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EDCD44CA-6216-40D7-A43C-C84DC0870CD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3EE6F79F-BE05-4CE2-9BA9-3CAD8FFAA133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7A387F2-835E-495C-A46F-E0BAED03A9A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07CDD62-B47C-43AB-8BA0-F875DF45681E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F2377017-E940-40EA-8757-801FBD33BEBA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18C6E5A5-2F53-43D5-8F46-313E672024E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2963A4D-3277-42A5-8919-305DE5AD9247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7F10A73B-2255-48BB-B5B3-33F5A37CB057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E1242BA1-7F88-4EA2-ACA1-05CEF1F3A57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F2554F4-437E-411D-B2B2-6A58D585809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49"/>
            <a:ext cx="8353426" cy="3456000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page </a:t>
            </a:r>
            <a:br>
              <a:rPr lang="en-GB" dirty="0"/>
            </a:br>
            <a:r>
              <a:rPr lang="en-US" dirty="0"/>
              <a:t>Ericsson Hilda Light 80pt, max 3-lines</a:t>
            </a:r>
            <a:endParaRPr lang="en-US"/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GB" dirty="0"/>
            </a:br>
            <a:r>
              <a:rPr lang="en-US" dirty="0"/>
              <a:t>Ericsson Black, Ericsson Hilda 20pt</a:t>
            </a:r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66A1512-27D5-4CA8-94C5-10E56C30705D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F17E048E-7762-44B6-9078-12C62E5D30BB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30276571-778A-43C8-820D-4E055433343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F61D7078-7511-47FE-A264-3A92086F3668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5B2537ED-0985-4CA8-A865-C2C6DFCB18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481D4E8B-1057-4EEE-A574-D993E5CBD776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6" name="FirstDividerHider">
            <a:extLst>
              <a:ext uri="{FF2B5EF4-FFF2-40B4-BE49-F238E27FC236}">
                <a16:creationId xmlns:a16="http://schemas.microsoft.com/office/drawing/2014/main" id="{440C0979-D90E-4CC1-9A55-E0FC60A3073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92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  <a:endParaRPr lang="en-US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dirty="0">
                <a:solidFill>
                  <a:schemeClr val="tx1"/>
                </a:solidFill>
                <a:latin typeface="Ericsson Hilda" panose="00000500000000000000" pitchFamily="2" charset="0"/>
              </a:rPr>
              <a:t>●</a:t>
            </a: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dirty="0">
                <a:solidFill>
                  <a:schemeClr val="tx1"/>
                </a:solidFill>
                <a:latin typeface="Ericsson Hilda" panose="00000500000000000000" pitchFamily="2" charset="0"/>
              </a:rPr>
              <a:t> </a:t>
            </a:r>
            <a:r>
              <a:rPr lang="en-US" sz="1400" b="1" dirty="0">
                <a:solidFill>
                  <a:schemeClr val="tx1"/>
                </a:solidFill>
                <a:latin typeface="Ericsson Hilda" panose="00000500000000000000" pitchFamily="2" charset="0"/>
              </a:rPr>
              <a:t>●</a:t>
            </a:r>
            <a:endParaRPr lang="en-US" sz="1400" b="1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400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b="1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F4D3A834-11EE-4BDF-A704-0BF0873EFBA3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4D05E7E3-253E-44E2-8F15-B1026CCA8E58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0BFCB65-C4A0-4777-AB6F-CDDDEBA7BAE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1D0608-0A57-43BF-AD18-8DFD8B5D249B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98D2C475-1425-4F14-B056-241788009B2C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1090122-906E-44AF-A054-14B12CB245F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A384A6-2ED7-4C73-9166-564C827C9CC4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3B2BCD8A-F4F3-4921-A7F9-6E89424A83E3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82C84FC9-A121-42A0-B02B-2C2E8358C2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8BB9017-2EBC-4916-882A-FAB5684DE9CF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1BA12208-B8F9-480C-9E3D-4F8AA6795090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F6A807-1479-4A4A-8685-DB8E37BEB19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15DEFEB-D8FB-411D-89D1-C457BD4FE531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D243BB9C-16A3-4525-B849-E3E4FEB54880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3E2F9C47-A316-4B0F-8C2E-D42B253351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2.sv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3.emf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image" Target="../media/image1.png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 hidden="1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pic>
        <p:nvPicPr>
          <p:cNvPr id="3" name="image" descr="{&quot;templafy&quot;:{&quot;id&quot;:&quot;e68596a0-d25c-4ea2-83fc-68321347c68f&quot;}}" title="Form.LogoInsertion.Pplogoname">
            <a:extLst>
              <a:ext uri="{FF2B5EF4-FFF2-40B4-BE49-F238E27FC236}">
                <a16:creationId xmlns:a16="http://schemas.microsoft.com/office/drawing/2014/main" id="{4C790698-A48D-4972-A5EF-97DB073033E3}"/>
              </a:ext>
            </a:extLst>
          </p:cNvPr>
          <p:cNvPicPr>
            <a:picLocks noChangeAspect="1"/>
          </p:cNvPicPr>
          <p:nvPr userDrawn="1"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9" cy="482439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  <a:p>
            <a:pPr lvl="4"/>
            <a:r>
              <a:rPr lang="en-US" dirty="0"/>
              <a:t>Fifth level</a:t>
            </a:r>
            <a:endParaRPr lang="en-US"/>
          </a:p>
          <a:p>
            <a:pPr lvl="5"/>
            <a:r>
              <a:rPr lang="en-US" dirty="0"/>
              <a:t>6</a:t>
            </a:r>
            <a:endParaRPr lang="en-US"/>
          </a:p>
          <a:p>
            <a:pPr lvl="6"/>
            <a:r>
              <a:rPr lang="en-US" dirty="0"/>
              <a:t>7</a:t>
            </a:r>
            <a:endParaRPr lang="en-US"/>
          </a:p>
          <a:p>
            <a:pPr lvl="7"/>
            <a:r>
              <a:rPr lang="en-US" dirty="0"/>
              <a:t>8</a:t>
            </a:r>
            <a:endParaRPr lang="en-US"/>
          </a:p>
          <a:p>
            <a:pPr lvl="8"/>
            <a:r>
              <a:rPr lang="en-US" dirty="0"/>
              <a:t>9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3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91" r:id="rId13"/>
    <p:sldLayoutId id="2147483673" r:id="rId14"/>
    <p:sldLayoutId id="2147483697" r:id="rId15"/>
    <p:sldLayoutId id="2147483698" r:id="rId16"/>
    <p:sldLayoutId id="2147483699" r:id="rId17"/>
    <p:sldLayoutId id="2147483700" r:id="rId18"/>
    <p:sldLayoutId id="2147483701" r:id="rId19"/>
    <p:sldLayoutId id="2147483702" r:id="rId20"/>
    <p:sldLayoutId id="2147483703" r:id="rId21"/>
    <p:sldLayoutId id="2147483674" r:id="rId22"/>
    <p:sldLayoutId id="2147483706" r:id="rId23"/>
    <p:sldLayoutId id="2147483694" r:id="rId24"/>
    <p:sldLayoutId id="2147483682" r:id="rId25"/>
    <p:sldLayoutId id="2147483683" r:id="rId26"/>
    <p:sldLayoutId id="2147483684" r:id="rId27"/>
    <p:sldLayoutId id="2147483685" r:id="rId28"/>
    <p:sldLayoutId id="2147483675" r:id="rId29"/>
    <p:sldLayoutId id="2147483676" r:id="rId30"/>
    <p:sldLayoutId id="2147483686" r:id="rId31"/>
    <p:sldLayoutId id="2147483687" r:id="rId32"/>
    <p:sldLayoutId id="2147483688" r:id="rId33"/>
    <p:sldLayoutId id="2147483689" r:id="rId34"/>
    <p:sldLayoutId id="2147483696" r:id="rId35"/>
    <p:sldLayoutId id="2147483677" r:id="rId36"/>
    <p:sldLayoutId id="2147483678" r:id="rId37"/>
    <p:sldLayoutId id="2147483679" r:id="rId38"/>
    <p:sldLayoutId id="2147483680" r:id="rId39"/>
    <p:sldLayoutId id="2147483690" r:id="rId40"/>
    <p:sldLayoutId id="2147483681" r:id="rId41"/>
    <p:sldLayoutId id="2147483692" r:id="rId42"/>
    <p:sldLayoutId id="2147483704" r:id="rId43"/>
    <p:sldLayoutId id="2147483705" r:id="rId44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1800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36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2pPr>
      <a:lvl3pPr marL="54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72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4pPr>
      <a:lvl5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ustomXml" Target="../../customXml/item9.xml"/><Relationship Id="rId1" Type="http://schemas.openxmlformats.org/officeDocument/2006/relationships/customXml" Target="../../customXml/item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customXml" Target="../../customXml/item11.xml"/><Relationship Id="rId1" Type="http://schemas.openxmlformats.org/officeDocument/2006/relationships/customXml" Target="../../customXml/item10.xml"/><Relationship Id="rId4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D5CE7D-CCF0-44B0-843A-8D46859C44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9286" y="2756303"/>
            <a:ext cx="8667433" cy="2285611"/>
          </a:xfrm>
        </p:spPr>
        <p:txBody>
          <a:bodyPr/>
          <a:lstStyle/>
          <a:p>
            <a:r>
              <a:rPr lang="en-US" sz="7200" dirty="0"/>
              <a:t>Moderator's summary for Rel-19 RAN3 additional topics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D8DE8B4-7BAB-4C18-A0E5-01D3A11D374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014857" y="1115045"/>
            <a:ext cx="2092266" cy="262800"/>
          </a:xfrm>
        </p:spPr>
        <p:txBody>
          <a:bodyPr/>
          <a:lstStyle/>
          <a:p>
            <a:r>
              <a:rPr lang="en-US" sz="2000" dirty="0"/>
              <a:t>/RP-232628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7EB691-17C6-4220-AA5E-2F3518AF8CC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84403" y="311792"/>
            <a:ext cx="7201917" cy="2027082"/>
          </a:xfrm>
        </p:spPr>
        <p:txBody>
          <a:bodyPr/>
          <a:lstStyle/>
          <a:p>
            <a:pPr algn="l"/>
            <a:r>
              <a:rPr lang="en-US" sz="2000" dirty="0"/>
              <a:t>3GPP TSG RAN #101</a:t>
            </a:r>
            <a:br>
              <a:rPr lang="en-US" sz="2000" dirty="0"/>
            </a:br>
            <a:r>
              <a:rPr lang="en-US" sz="2000" dirty="0"/>
              <a:t>Bangalore, India, 11-15 September 2023</a:t>
            </a:r>
            <a:br>
              <a:rPr lang="en-US" sz="2000" dirty="0"/>
            </a:br>
            <a:endParaRPr lang="en-US" sz="2000" dirty="0"/>
          </a:p>
          <a:p>
            <a:pPr algn="l"/>
            <a:r>
              <a:rPr lang="en-US" sz="2000" b="1" dirty="0"/>
              <a:t>Source: </a:t>
            </a:r>
            <a:r>
              <a:rPr lang="en-US" sz="2000" dirty="0"/>
              <a:t>Ericsson (moderator)</a:t>
            </a:r>
            <a:br>
              <a:rPr lang="en-US" sz="2000" dirty="0"/>
            </a:br>
            <a:r>
              <a:rPr lang="en-US" sz="2000" b="1" dirty="0"/>
              <a:t>Agenda Item: </a:t>
            </a:r>
            <a:r>
              <a:rPr lang="en-US" sz="2000" dirty="0"/>
              <a:t>8A.2.14</a:t>
            </a:r>
            <a:br>
              <a:rPr lang="en-US" sz="2000" dirty="0"/>
            </a:br>
            <a:r>
              <a:rPr lang="en-US" sz="2000" b="1" dirty="0"/>
              <a:t>Document for: </a:t>
            </a:r>
            <a:r>
              <a:rPr lang="en-US" sz="2000" dirty="0"/>
              <a:t>Discussion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230748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08C630-F97A-471C-B2D0-38AE09F79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84668E-0816-4414-8A0B-720EEBAFDEC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General – RAN Chair Guidance</a:t>
            </a:r>
          </a:p>
          <a:p>
            <a:r>
              <a:rPr lang="en-US" dirty="0"/>
              <a:t>Potential Justification / Scope</a:t>
            </a:r>
          </a:p>
          <a:p>
            <a:r>
              <a:rPr lang="en-US" dirty="0"/>
              <a:t>TU Recommendations (if any)</a:t>
            </a:r>
          </a:p>
          <a:p>
            <a:r>
              <a:rPr lang="en-US" dirty="0"/>
              <a:t>Conclusion</a:t>
            </a:r>
          </a:p>
          <a:p>
            <a:r>
              <a:rPr lang="en-US"/>
              <a:t>References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05097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62453E-5C4D-D46C-3AE7-9977FAB0B8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94E455-FE37-54A6-6226-B983F54ABB9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RAN Chair guidance: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/>
              <a:t>Additional </a:t>
            </a:r>
            <a:r>
              <a:rPr lang="en-US" dirty="0"/>
              <a:t>topology enhancements are in the scope of another offline discussion</a:t>
            </a:r>
          </a:p>
          <a:p>
            <a:r>
              <a:rPr lang="en-US" dirty="0"/>
              <a:t>Company views on QoE seem to be </a:t>
            </a:r>
            <a:r>
              <a:rPr lang="en-US" dirty="0">
                <a:solidFill>
                  <a:srgbClr val="0070C0"/>
                </a:solidFill>
              </a:rPr>
              <a:t>more aligned </a:t>
            </a:r>
            <a:r>
              <a:rPr lang="en-US" dirty="0"/>
              <a:t>than on some other topics</a:t>
            </a:r>
          </a:p>
          <a:p>
            <a:r>
              <a:rPr lang="en-US" dirty="0"/>
              <a:t>Scoping effort seems straightforward</a:t>
            </a:r>
          </a:p>
          <a:p>
            <a:pPr lvl="1"/>
            <a:r>
              <a:rPr lang="en-US" dirty="0"/>
              <a:t>Avoid duplication / dependency w.r.t. other topics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140AD3A-EAB2-8296-9A7A-4F010D8A49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4729" y="932349"/>
            <a:ext cx="9084231" cy="3456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8555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3D0838-D20C-A632-A446-29C7940903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9646087" cy="1081088"/>
          </a:xfrm>
        </p:spPr>
        <p:txBody>
          <a:bodyPr/>
          <a:lstStyle/>
          <a:p>
            <a:r>
              <a:rPr lang="en-US" dirty="0"/>
              <a:t>Potential Justification / Scope</a:t>
            </a:r>
            <a:br>
              <a:rPr lang="en-US" dirty="0"/>
            </a:br>
            <a:r>
              <a:rPr lang="en-US" sz="2800" dirty="0">
                <a:solidFill>
                  <a:srgbClr val="FF0000"/>
                </a:solidFill>
              </a:rPr>
              <a:t>Note: each item needs further refinement; to be continued on this basis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B050F4-F863-4138-607A-365720E178C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38148" y="1844675"/>
            <a:ext cx="11233150" cy="4392612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Support for new services (XR, IIoT, AR/MR) (in coordination with SA4)</a:t>
            </a:r>
          </a:p>
          <a:p>
            <a:r>
              <a:rPr lang="en-US" dirty="0"/>
              <a:t>QoE support for NPN, NTN, Sidelink, MBS: no new metric, but e.g. defining specific assistance information [RAN3]</a:t>
            </a:r>
          </a:p>
          <a:p>
            <a:pPr lvl="1"/>
            <a:r>
              <a:rPr lang="en-US" dirty="0"/>
              <a:t>(not </a:t>
            </a:r>
            <a:r>
              <a:rPr lang="en-US"/>
              <a:t>from UE)</a:t>
            </a:r>
            <a:endParaRPr lang="en-US" dirty="0"/>
          </a:p>
          <a:p>
            <a:r>
              <a:rPr lang="en-US" dirty="0"/>
              <a:t>Alignment of QoE measurements with radio related measurements (e.g. RRC_IDLE / INACTIVE, DC) [RAN3, RAN2]</a:t>
            </a:r>
          </a:p>
          <a:p>
            <a:r>
              <a:rPr lang="en-US" dirty="0"/>
              <a:t>Any Rel-18 leftovers, if any, to be decided based on further progress in Rel-18 [RAN3, RAN2]</a:t>
            </a:r>
          </a:p>
          <a:p>
            <a:r>
              <a:rPr lang="en-US" dirty="0" err="1"/>
              <a:t>RVQoE</a:t>
            </a:r>
            <a:r>
              <a:rPr lang="en-US" dirty="0"/>
              <a:t> enhancements, to be further discussed [RAN3]</a:t>
            </a:r>
          </a:p>
        </p:txBody>
      </p:sp>
    </p:spTree>
    <p:extLst>
      <p:ext uri="{BB962C8B-B14F-4D97-AF65-F5344CB8AC3E}">
        <p14:creationId xmlns:p14="http://schemas.microsoft.com/office/powerpoint/2010/main" val="33027006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B0A63-5D63-917A-D08A-9407303AE9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TU Recommendations (if any)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50E94E-F363-5A7D-BDBE-B19D50F80A4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This topic is currently </a:t>
            </a:r>
            <a:r>
              <a:rPr lang="en-US" dirty="0">
                <a:solidFill>
                  <a:srgbClr val="0070C0"/>
                </a:solidFill>
              </a:rPr>
              <a:t>off the list </a:t>
            </a:r>
            <a:r>
              <a:rPr lang="en-US" dirty="0"/>
              <a:t>in RP-231540</a:t>
            </a:r>
          </a:p>
          <a:p>
            <a:r>
              <a:rPr lang="en-US" dirty="0"/>
              <a:t>Recommend </a:t>
            </a:r>
            <a:r>
              <a:rPr lang="en-US" dirty="0">
                <a:solidFill>
                  <a:srgbClr val="0070C0"/>
                </a:solidFill>
              </a:rPr>
              <a:t>1 TU RAN3; 0.5 TU RAN2?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8000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D6E650-EBE1-4098-B045-AAD796D1FD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059019-6067-4C0F-93F5-06CB5E51952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24355"/>
            <a:ext cx="11233150" cy="4392612"/>
          </a:xfrm>
        </p:spPr>
        <p:txBody>
          <a:bodyPr/>
          <a:lstStyle/>
          <a:p>
            <a:r>
              <a:rPr lang="en-US" b="1" dirty="0"/>
              <a:t>Proposal: </a:t>
            </a:r>
            <a:r>
              <a:rPr lang="en-US" dirty="0"/>
              <a:t>Consider this Tdoc as “current status of discussion”</a:t>
            </a:r>
          </a:p>
          <a:p>
            <a:r>
              <a:rPr lang="en-US" dirty="0"/>
              <a:t>For RAN #102:</a:t>
            </a:r>
          </a:p>
          <a:p>
            <a:pPr lvl="1"/>
            <a:r>
              <a:rPr lang="en-US" dirty="0"/>
              <a:t>Clarify each item</a:t>
            </a:r>
          </a:p>
          <a:p>
            <a:pPr lvl="1"/>
            <a:r>
              <a:rPr lang="en-US" dirty="0"/>
              <a:t>Continue scoping, discussion</a:t>
            </a:r>
            <a:endParaRPr lang="en-US" dirty="0">
              <a:solidFill>
                <a:srgbClr val="24242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8353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D6E650-EBE1-4098-B045-AAD796D1FD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059019-6067-4C0F-93F5-06CB5E51952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592222"/>
            <a:ext cx="11233150" cy="43926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>
                <a:solidFill>
                  <a:srgbClr val="FF0000"/>
                </a:solidFill>
              </a:rPr>
              <a:t>RP-231540</a:t>
            </a:r>
            <a:r>
              <a:rPr lang="en-US" sz="1600" dirty="0">
                <a:solidFill>
                  <a:srgbClr val="FF0000"/>
                </a:solidFill>
              </a:rPr>
              <a:t>	RAN Chair’s Guidance for RAN Release 19				RAN Chair</a:t>
            </a:r>
          </a:p>
          <a:p>
            <a:pPr marL="0" indent="0">
              <a:buNone/>
            </a:pPr>
            <a:r>
              <a:rPr lang="en-US" sz="1600" dirty="0"/>
              <a:t>RP‑231579 	QoE enhancements in Rel-19					Nokia, Nokia Shanghai Bell</a:t>
            </a:r>
          </a:p>
          <a:p>
            <a:pPr marL="0" indent="0">
              <a:buNone/>
            </a:pPr>
            <a:r>
              <a:rPr lang="en-US" sz="1600" dirty="0"/>
              <a:t>RP‑232035 	</a:t>
            </a:r>
            <a:r>
              <a:rPr lang="en-US" sz="1600" dirty="0" err="1"/>
              <a:t>Scople</a:t>
            </a:r>
            <a:r>
              <a:rPr lang="en-US" sz="1600" dirty="0"/>
              <a:t> of QoE Enhancements in Rel-19 				Samsung</a:t>
            </a:r>
          </a:p>
          <a:p>
            <a:pPr marL="0" indent="0">
              <a:buNone/>
            </a:pPr>
            <a:r>
              <a:rPr lang="en-US" sz="1600" dirty="0"/>
              <a:t>RP‑232126 	QoE enhancements in Rel-19					Huawei, HiSilicon</a:t>
            </a:r>
          </a:p>
          <a:p>
            <a:pPr marL="0" indent="0">
              <a:buNone/>
            </a:pPr>
            <a:r>
              <a:rPr lang="en-US" sz="1600" dirty="0"/>
              <a:t>RP‑232144 	RAN Visible QoE in Rel-19 					Xiaomi</a:t>
            </a:r>
          </a:p>
          <a:p>
            <a:pPr marL="0" indent="0">
              <a:buNone/>
            </a:pPr>
            <a:r>
              <a:rPr lang="en-US" sz="1600" dirty="0"/>
              <a:t>RP‑232167 	Views on NR QoE in Rel-19 					ZTE, </a:t>
            </a:r>
            <a:r>
              <a:rPr lang="en-US" sz="1600" dirty="0" err="1"/>
              <a:t>Sanechips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FF0000"/>
                </a:solidFill>
              </a:rPr>
              <a:t>RP‑232395 	Consideration on further enhancement for NR QoE in Rel-19 		China Unicom, CATT, Xiaomi</a:t>
            </a:r>
          </a:p>
          <a:p>
            <a:pPr marL="0" indent="0">
              <a:buNone/>
            </a:pPr>
            <a:r>
              <a:rPr lang="en-US" sz="1600" dirty="0"/>
              <a:t>RP‑232422 	QoE and </a:t>
            </a:r>
            <a:r>
              <a:rPr lang="en-US" sz="1600" dirty="0" err="1"/>
              <a:t>RVQoE</a:t>
            </a:r>
            <a:r>
              <a:rPr lang="en-US" sz="1600" dirty="0"/>
              <a:t> Measurement and Reporting Enhancements in Rel-19	Ericsson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A4F128-6CD7-68CD-E6E6-800891026366}"/>
              </a:ext>
            </a:extLst>
          </p:cNvPr>
          <p:cNvSpPr txBox="1"/>
          <p:nvPr/>
        </p:nvSpPr>
        <p:spPr>
          <a:xfrm>
            <a:off x="10363200" y="6146086"/>
            <a:ext cx="173736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red == opened online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1453857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6FF69E04-8523-4965-90ED-73D4F9BAE2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https://www.ericsson.com/en/5g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chemeClr val="bg1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err="1" smtClean="0">
            <a:ln>
              <a:noFill/>
            </a:ln>
            <a:solidFill>
              <a:srgbClr val="181818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TemplafySlideFormConfiguration><![CDATA[{"formFields":[],"formDataEntries":[]}]]></TemplafySlideFormConfiguration>
</file>

<file path=customXml/item10.xml><?xml version="1.0" encoding="utf-8"?>
<TemplafySlideTemplateConfiguration><![CDATA[{"documentContentValidatorConfiguration":{"enableDocumentContentValidator":false,"documentContentValidatorVersion":0},"elementsMetadata":[],"slideId":"637260122995775076","enableDocumentContentUpdater":true,"version":"1.9"}]]></TemplafySlideTemplateConfiguration>
</file>

<file path=customXml/item11.xml><?xml version="1.0" encoding="utf-8"?>
<TemplafySlideFormConfiguration><![CDATA[{"formFields":[],"formDataEntries":[]}]]></TemplafySlideFormConfiguration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TemplafyFormConfiguration><![CDATA[{"formFields":[{"required":true,"placeholder":"","lines":0,"helpTexts":{"prefix":"","postfix":""},"spacing":{},"type":"textBox","name":"DocumentTitle","label":"Document Title","fullyQualifiedName":"DocumentTitle"},{"dataSource":"Confidentiality","displayColumn":"confidentiality","hideIfNoUserInteractionRequired":false,"distinct":true,"required":true,"autoSelectFirstOption":false,"helpTexts":{"prefix":"","postfix":""},"spacing":{},"type":"dropDown","name":"ConfidentialityClass","label":"Confidentiality Class","fullyQualifiedName":"ConfidentialityClass"},{"dataSource":"External Confidentiality label","displayColumn":"externalConfidentiality","defaultValue":"1","hideIfNoUserInteractionRequired":false,"distinct":true,"required":false,"autoSelectFirstOption":false,"helpTexts":{"prefix":"","postfix":"If no external confidentiality class then please choose the blank value"},"spacing":{},"type":"dropDown","name":"ExternalConfidentialityLabel","label":"External Confidentiality label","fullyQualifiedName":"ExternalConfidentialityLabel"},{"column":"documentType","required":false,"placeholder":"","autoSelectFirstOption":false,"helpTexts":{"prefix":"","postfix":"If the document type differs from the default value, click on the X to delete and type/choose another type."},"spacing":{},"dataSource":"PowerPoint Document Type","type":"comboBox","name":"DocTypePresentation","label":"Document Type","fullyQualifiedName":"DocTypePresentation"},{"required":false,"placeholder":"","lines":0,"helpTexts":{"prefix":"","postfix":""},"spacing":{},"type":"textBox","name":"DocumentNumber","label":"Document Number","fullyQualifiedName":"DocumentNumber"},{"dataSource":"Language code","displayColumn":"showName","defaultValue":"1","hideIfNoUserInteractionRequired":false,"distinct":true,"required":false,"autoSelectFirstOption":false,"helpTexts":{"prefix":"","postfix":"The language code will be appended to the Document No."},"spacing":{},"type":"dropDown","name":"LanguageCode","label":"Language Code","fullyQualifiedName":"LanguageCode"},{"column":"revision","required":false,"placeholder":"","autoSelectFirstOption":false,"helpTexts":{"prefix":"","postfix":""},"spacing":{},"dataSource":"Revision","type":"comboBox","name":"Revision","label":"Revision","fullyQualifiedName":"Revision"},{"required":false,"helpTexts":{"prefix":"","postfix":""},"spacing":{},"type":"datePicker","name":"Date","label":"Date","fullyQualifiedName":"Date"},{"helpTexts":{"prefix":"","postfix":""},"spacing":{},"type":"heading","name":"FooterVisibilityOptions","label":"Footer Visibility Options","fullyQualifiedName":"FooterVisibilityOptions"},{"dataSource":"PPT FooterVisibility","displayColumn":"templateType","defaultValue":"1","hideIfNoUserInteractionRequired":false,"distinct":true,"required":true,"autoSelectFirstOption":false,"helpTexts":{"prefix":"","postfix":""},"spacing":{},"type":"dropDown","name":"TemplateType","label":"Is this a document or presentation?","fullyQualifiedName":"TemplateType"},{"dataSource":"PPT FooterVisibility","displayColumn":"docTitle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Title","label":"Show document title in footer?","fullyQualifiedName":"DocTitle"},{"dataSource":"PPT FooterVisibility","displayColumn":"totalPageNo_text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TotalPageNo","label":"Page numbering","fullyQualifiedName":"TotalPageNo"},{"required":false,"placeholder":"","lines":0,"defaultValue":"{{UserProfile.Prepared}}","helpTexts":{"prefix":"","postfix":""},"spacing":{},"type":"textBox","name":"Prepared","label":"Prepared By (Subject Responsible)","fullyQualifiedName":"Prepared"},{"required":false,"placeholder":"","lines":0,"helpTexts":{"prefix":"","postfix":""},"spacing":{},"type":"textBox","name":"ApprovedBy","label":"Approved By (Document Responsible)","fullyQualifiedName":"ApprovedBy"},{"required":false,"placeholder":"","lines":0,"helpTexts":{"prefix":"","postfix":""},"spacing":{},"type":"textBox","name":"Checked","label":"Checked","fullyQualifiedName":"Checked"},{"required":false,"placeholder":"","lines":0,"helpTexts":{"prefix":"","postfix":""},"spacing":{},"type":"textBox","name":"Reference","label":"Reference","fullyQualifiedName":"Reference"},{"required":false,"placeholder":"","lines":0,"helpTexts":{"prefix":"","postfix":""},"spacing":{},"type":"textBox","name":"Keywords","label":"Keywords","fullyQualifiedName":"Keywords"}],"formDataEntries":[{"name":"DocumentTitle","value":"OifStbCYzbnBmeTBXSP8a1XNXm9Ot/3ddtkBKU9iymbcD8IfGA79Rqf2FYxAqv2C"},{"name":"ConfidentialityClass","value":"cT/FOwTWaPknrhRlNMh4SQ=="},{"name":"ExternalConfidentialityLabel","value":"u2D/MG3wyuAQhkGvE2fPaA=="},{"name":"LanguageCode","value":"5wlu7ZdPxHQj1W0w+yTNSg=="},{"name":"Date","value":"cBhtU/pOPFHip1JBqCcFYg=="},{"name":"TemplateType","value":"5wlu7ZdPxHQj1W0w+yTNSg=="},{"name":"DocTitle","value":"5wlu7ZdPxHQj1W0w+yTNSg=="},{"name":"TotalPageNo","value":"5wlu7ZdPxHQj1W0w+yTNSg=="}]}]]></TemplafyFormConfiguration>
</file>

<file path=customXml/item4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6.xml><?xml version="1.0" encoding="utf-8"?>
<TemplafyTemplateConfiguration><![CDATA[{"elementsMetadata":[{"type":"shape","id":"e68596a0-d25c-4ea2-83fc-68321347c68f","elementConfiguration":{"inheritDimensions":"inheritNone","height":"1.34 cm","binding":"Form.LogoInsertion.Pplogoname","disableUpdates":false,"type":"image"}}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],"templateName":"","templateDescription":"","enableDocumentContentUpdater":true,"version":"1.9"}]]></TemplafyTemplateConfiguration>
</file>

<file path=customXml/item7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8661F604A9A64C9627B875CBEE0D49" ma:contentTypeVersion="15" ma:contentTypeDescription="Create a new document." ma:contentTypeScope="" ma:versionID="a479c757ef17ea2b01d6697cee2b70c6">
  <xsd:schema xmlns:xsd="http://www.w3.org/2001/XMLSchema" xmlns:xs="http://www.w3.org/2001/XMLSchema" xmlns:p="http://schemas.microsoft.com/office/2006/metadata/properties" xmlns:ns3="92e1255f-bb7b-4dc9-b051-584cc104eb44" xmlns:ns4="a6550eff-0fc9-443f-8e77-72cbcf778382" targetNamespace="http://schemas.microsoft.com/office/2006/metadata/properties" ma:root="true" ma:fieldsID="08df2d0f55032e4052d032aa8ec7ed1f" ns3:_="" ns4:_="">
    <xsd:import namespace="92e1255f-bb7b-4dc9-b051-584cc104eb44"/>
    <xsd:import namespace="a6550eff-0fc9-443f-8e77-72cbcf778382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3:LastSharedByUser" minOccurs="0"/>
                <xsd:element ref="ns3:LastSharedByTim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1255f-bb7b-4dc9-b051-584cc104eb4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  <xsd:element name="LastSharedByUser" ma:index="11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2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550eff-0fc9-443f-8e77-72cbcf77838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6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7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8.xml><?xml version="1.0" encoding="utf-8"?>
<TemplafySlideFormConfiguration><![CDATA[{"formFields":[],"formDataEntries":[]}]]></TemplafySlideFormConfiguration>
</file>

<file path=customXml/item9.xml><?xml version="1.0" encoding="utf-8"?>
<TemplafySlideTemplateConfiguration><![CDATA[{"documentContentValidatorConfiguration":{"enableDocumentContentValidator":false,"documentContentValidatorVersion":0},"elementsMetadata":[],"slideId":"637260122995462646","enableDocumentContentUpdater":true,"version":"1.9"}]]></TemplafySlideTemplateConfiguration>
</file>

<file path=customXml/itemProps1.xml><?xml version="1.0" encoding="utf-8"?>
<ds:datastoreItem xmlns:ds="http://schemas.openxmlformats.org/officeDocument/2006/customXml" ds:itemID="{B9AEDDE3-EA02-4A8F-B8F8-0606A0AA45FC}">
  <ds:schemaRefs/>
</ds:datastoreItem>
</file>

<file path=customXml/itemProps10.xml><?xml version="1.0" encoding="utf-8"?>
<ds:datastoreItem xmlns:ds="http://schemas.openxmlformats.org/officeDocument/2006/customXml" ds:itemID="{1CE36EA9-2186-4EB1-871A-8AE59C2A13BB}">
  <ds:schemaRefs/>
</ds:datastoreItem>
</file>

<file path=customXml/itemProps11.xml><?xml version="1.0" encoding="utf-8"?>
<ds:datastoreItem xmlns:ds="http://schemas.openxmlformats.org/officeDocument/2006/customXml" ds:itemID="{58CC0B31-82B9-497A-9A2E-F3F72D0BBDAD}">
  <ds:schemaRefs/>
</ds:datastoreItem>
</file>

<file path=customXml/itemProps2.xml><?xml version="1.0" encoding="utf-8"?>
<ds:datastoreItem xmlns:ds="http://schemas.openxmlformats.org/officeDocument/2006/customXml" ds:itemID="{56F2EE69-0CCA-4F48-BE22-EC4A886C57A7}">
  <ds:schemaRefs>
    <ds:schemaRef ds:uri="http://schemas.microsoft.com/office/2006/documentManagement/types"/>
    <ds:schemaRef ds:uri="http://purl.org/dc/terms/"/>
    <ds:schemaRef ds:uri="92e1255f-bb7b-4dc9-b051-584cc104eb44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a6550eff-0fc9-443f-8e77-72cbcf778382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92C3DF5-A179-4E2D-BD20-07044B39171F}">
  <ds:schemaRefs/>
</ds:datastoreItem>
</file>

<file path=customXml/itemProps4.xml><?xml version="1.0" encoding="utf-8"?>
<ds:datastoreItem xmlns:ds="http://schemas.openxmlformats.org/officeDocument/2006/customXml" ds:itemID="{C09F197C-6A49-47D0-B877-F88807989676}">
  <ds:schemaRefs/>
</ds:datastoreItem>
</file>

<file path=customXml/itemProps5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6.xml><?xml version="1.0" encoding="utf-8"?>
<ds:datastoreItem xmlns:ds="http://schemas.openxmlformats.org/officeDocument/2006/customXml" ds:itemID="{07958A4E-FAB1-42E4-B6B5-29B01F63F87B}">
  <ds:schemaRefs/>
</ds:datastoreItem>
</file>

<file path=customXml/itemProps7.xml><?xml version="1.0" encoding="utf-8"?>
<ds:datastoreItem xmlns:ds="http://schemas.openxmlformats.org/officeDocument/2006/customXml" ds:itemID="{A2258578-4028-422E-A2BB-56A6BD2305E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2e1255f-bb7b-4dc9-b051-584cc104eb44"/>
    <ds:schemaRef ds:uri="a6550eff-0fc9-443f-8e77-72cbcf77838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8.xml><?xml version="1.0" encoding="utf-8"?>
<ds:datastoreItem xmlns:ds="http://schemas.openxmlformats.org/officeDocument/2006/customXml" ds:itemID="{32BA7684-6BE4-4F73-B22E-30934AB379B8}">
  <ds:schemaRefs/>
</ds:datastoreItem>
</file>

<file path=customXml/itemProps9.xml><?xml version="1.0" encoding="utf-8"?>
<ds:datastoreItem xmlns:ds="http://schemas.openxmlformats.org/officeDocument/2006/customXml" ds:itemID="{72516535-7702-46AF-9B1F-8623A67A824E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1039</TotalTime>
  <Words>432</Words>
  <Application>Microsoft Office PowerPoint</Application>
  <PresentationFormat>Widescreen</PresentationFormat>
  <Paragraphs>49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Ericsson Hilda</vt:lpstr>
      <vt:lpstr>Ericsson Hilda Light</vt:lpstr>
      <vt:lpstr>Ericsson Technical Icons</vt:lpstr>
      <vt:lpstr>PresentationTemplate2017</vt:lpstr>
      <vt:lpstr>Moderator's summary for Rel-19 RAN3 additional topics</vt:lpstr>
      <vt:lpstr>Summary</vt:lpstr>
      <vt:lpstr>General</vt:lpstr>
      <vt:lpstr>Potential Justification / Scope Note: each item needs further refinement; to be continued on this basis</vt:lpstr>
      <vt:lpstr>TU Recommendations (if any)</vt:lpstr>
      <vt:lpstr>Conclusion</vt:lpstr>
      <vt:lpstr>References</vt:lpstr>
      <vt:lpstr>PowerPoint Presentation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Considerations on NTN for Rel-18</dc:title>
  <dc:creator/>
  <cp:keywords/>
  <dc:description> 
Rev </dc:description>
  <cp:lastModifiedBy>Ericsson User</cp:lastModifiedBy>
  <cp:revision>349</cp:revision>
  <dcterms:created xsi:type="dcterms:W3CDTF">2019-04-23T15:12:54Z</dcterms:created>
  <dcterms:modified xsi:type="dcterms:W3CDTF">2023-09-14T08:54:34Z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Category">
    <vt:lpwstr> </vt:lpwstr>
  </property>
  <property fmtid="{D5CDD505-2E9C-101B-9397-08002B2CF9AE}" pid="3" name="TemplateIdentity">
    <vt:lpwstr> </vt:lpwstr>
  </property>
  <property fmtid="{D5CDD505-2E9C-101B-9397-08002B2CF9AE}" pid="4" name="DocName">
    <vt:lpwstr> </vt:lpwstr>
  </property>
  <property fmtid="{D5CDD505-2E9C-101B-9397-08002B2CF9AE}" pid="5" name="ContentTypeId">
    <vt:lpwstr>0x0101002C8661F604A9A64C9627B875CBEE0D49</vt:lpwstr>
  </property>
  <property fmtid="{D5CDD505-2E9C-101B-9397-08002B2CF9AE}" pid="6" name="DocumentDataTemplate">
    <vt:lpwstr>true</vt:lpwstr>
  </property>
  <property fmtid="{D5CDD505-2E9C-101B-9397-08002B2CF9AE}" pid="7" name="BSubject">
    <vt:lpwstr> </vt:lpwstr>
  </property>
  <property fmtid="{D5CDD505-2E9C-101B-9397-08002B2CF9AE}" pid="8" name="TemplafyTimeStamp">
    <vt:lpwstr>2020-05-25T15:19:59.4129898Z</vt:lpwstr>
  </property>
  <property fmtid="{D5CDD505-2E9C-101B-9397-08002B2CF9AE}" pid="9" name="TemplafyTenantId">
    <vt:lpwstr>ericsson</vt:lpwstr>
  </property>
  <property fmtid="{D5CDD505-2E9C-101B-9397-08002B2CF9AE}" pid="10" name="TemplafyTemplateId">
    <vt:lpwstr>637037983894866703</vt:lpwstr>
  </property>
  <property fmtid="{D5CDD505-2E9C-101B-9397-08002B2CF9AE}" pid="11" name="TemplafyUserProfileId">
    <vt:lpwstr>637583079095223696</vt:lpwstr>
  </property>
  <property fmtid="{D5CDD505-2E9C-101B-9397-08002B2CF9AE}" pid="12" name="TemplafyLanguageCode">
    <vt:lpwstr>en-US</vt:lpwstr>
  </property>
  <property fmtid="{D5CDD505-2E9C-101B-9397-08002B2CF9AE}" pid="13" name="FooterText">
    <vt:lpwstr>true</vt:lpwstr>
  </property>
  <property fmtid="{D5CDD505-2E9C-101B-9397-08002B2CF9AE}" pid="14" name="SecurityClass">
    <vt:lpwstr>Open</vt:lpwstr>
  </property>
  <property fmtid="{D5CDD505-2E9C-101B-9397-08002B2CF9AE}" pid="15" name="ExtConf">
    <vt:lpwstr>Public</vt:lpwstr>
  </property>
  <property fmtid="{D5CDD505-2E9C-101B-9397-08002B2CF9AE}" pid="16" name="Prepared">
    <vt:lpwstr/>
  </property>
  <property fmtid="{D5CDD505-2E9C-101B-9397-08002B2CF9AE}" pid="17" name="ApprovedBy">
    <vt:lpwstr/>
  </property>
  <property fmtid="{D5CDD505-2E9C-101B-9397-08002B2CF9AE}" pid="18" name="DocNo">
    <vt:lpwstr> </vt:lpwstr>
  </property>
  <property fmtid="{D5CDD505-2E9C-101B-9397-08002B2CF9AE}" pid="19" name="Checked">
    <vt:lpwstr/>
  </property>
  <property fmtid="{D5CDD505-2E9C-101B-9397-08002B2CF9AE}" pid="20" name="Date">
    <vt:lpwstr>2021-06-03</vt:lpwstr>
  </property>
  <property fmtid="{D5CDD505-2E9C-101B-9397-08002B2CF9AE}" pid="21" name="Reference">
    <vt:lpwstr/>
  </property>
  <property fmtid="{D5CDD505-2E9C-101B-9397-08002B2CF9AE}" pid="22" name="Title">
    <vt:lpwstr>Considerations on NTN for Rel-18</vt:lpwstr>
  </property>
  <property fmtid="{D5CDD505-2E9C-101B-9397-08002B2CF9AE}" pid="23" name="Keyword">
    <vt:lpwstr/>
  </property>
  <property fmtid="{D5CDD505-2E9C-101B-9397-08002B2CF9AE}" pid="24" name="DocumentType">
    <vt:lpwstr>Presentation2011</vt:lpwstr>
  </property>
  <property fmtid="{D5CDD505-2E9C-101B-9397-08002B2CF9AE}" pid="25" name="Language">
    <vt:lpwstr>EnglishUS</vt:lpwstr>
  </property>
  <property fmtid="{D5CDD505-2E9C-101B-9397-08002B2CF9AE}" pid="26" name="TemplateID">
    <vt:lpwstr>FALSE</vt:lpwstr>
  </property>
  <property fmtid="{D5CDD505-2E9C-101B-9397-08002B2CF9AE}" pid="27" name="ConfCtrl">
    <vt:lpwstr>FALSE</vt:lpwstr>
  </property>
  <property fmtid="{D5CDD505-2E9C-101B-9397-08002B2CF9AE}" pid="28" name="DocTitle">
    <vt:lpwstr>false</vt:lpwstr>
  </property>
  <property fmtid="{D5CDD505-2E9C-101B-9397-08002B2CF9AE}" pid="29" name="IsDocument">
    <vt:lpwstr>true</vt:lpwstr>
  </property>
  <property fmtid="{D5CDD505-2E9C-101B-9397-08002B2CF9AE}" pid="30" name="IsPresentation">
    <vt:lpwstr>false</vt:lpwstr>
  </property>
  <property fmtid="{D5CDD505-2E9C-101B-9397-08002B2CF9AE}" pid="31" name="PageNumberVisible">
    <vt:lpwstr>PageXY</vt:lpwstr>
  </property>
  <property fmtid="{D5CDD505-2E9C-101B-9397-08002B2CF9AE}" pid="32" name="Revision">
    <vt:lpwstr/>
  </property>
  <property fmtid="{D5CDD505-2E9C-101B-9397-08002B2CF9AE}" pid="33" name="DocType">
    <vt:lpwstr/>
  </property>
  <property fmtid="{D5CDD505-2E9C-101B-9397-08002B2CF9AE}" pid="34" name="TemplateVersion">
    <vt:lpwstr>R2A</vt:lpwstr>
  </property>
  <property fmtid="{D5CDD505-2E9C-101B-9397-08002B2CF9AE}" pid="35" name="PackageNo">
    <vt:lpwstr>LXA 119 603</vt:lpwstr>
  </property>
  <property fmtid="{D5CDD505-2E9C-101B-9397-08002B2CF9AE}" pid="36" name="PackageVersion">
    <vt:lpwstr>R6B</vt:lpwstr>
  </property>
  <property fmtid="{D5CDD505-2E9C-101B-9397-08002B2CF9AE}" pid="37" name="TemplateName">
    <vt:lpwstr>CXC 173 2731/1</vt:lpwstr>
  </property>
</Properties>
</file>