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1"/>
  </p:notesMasterIdLst>
  <p:handoutMasterIdLst>
    <p:handoutMasterId r:id="rId22"/>
  </p:handoutMasterIdLst>
  <p:sldIdLst>
    <p:sldId id="271" r:id="rId13"/>
    <p:sldId id="277" r:id="rId14"/>
    <p:sldId id="284" r:id="rId15"/>
    <p:sldId id="288" r:id="rId16"/>
    <p:sldId id="286" r:id="rId17"/>
    <p:sldId id="285" r:id="rId18"/>
    <p:sldId id="283" r:id="rId19"/>
    <p:sldId id="261" r:id="rId20"/>
  </p:sldIdLst>
  <p:sldSz cx="12192000" cy="6858000"/>
  <p:notesSz cx="6858000" cy="9144000"/>
  <p:embeddedFontLst>
    <p:embeddedFont>
      <p:font typeface="Ericsson Hilda" panose="00000500000000000000" pitchFamily="2" charset="0"/>
      <p:regular r:id="rId23"/>
      <p:bold r:id="rId24"/>
      <p:italic r:id="rId25"/>
      <p:boldItalic r:id="rId26"/>
    </p:embeddedFont>
    <p:embeddedFont>
      <p:font typeface="Ericsson Hilda Light" panose="00000400000000000000" pitchFamily="2" charset="0"/>
      <p:regular r:id="rId27"/>
      <p:italic r:id="rId28"/>
    </p:embeddedFont>
    <p:embeddedFont>
      <p:font typeface="Ericsson Technical Icons" panose="000005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91" d="100"/>
          <a:sy n="91" d="100"/>
        </p:scale>
        <p:origin x="230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0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4.fntdata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9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B7F88CB3-A4E3-4421-8E7C-0FC464B4B4C2}"/>
    <pc:docChg chg="undo redo custSel addSld delSld modSld modMainMaster">
      <pc:chgData name="Gino Masini" userId="446cd9d3-d73a-4f5c-b87e-4610f52c71cf" providerId="ADAL" clId="{B7F88CB3-A4E3-4421-8E7C-0FC464B4B4C2}" dt="2023-09-13T13:39:25.269" v="2281" actId="20577"/>
      <pc:docMkLst>
        <pc:docMk/>
      </pc:docMkLst>
      <pc:sldChg chg="modSp mod">
        <pc:chgData name="Gino Masini" userId="446cd9d3-d73a-4f5c-b87e-4610f52c71cf" providerId="ADAL" clId="{B7F88CB3-A4E3-4421-8E7C-0FC464B4B4C2}" dt="2023-09-13T12:31:24.250" v="552" actId="6549"/>
        <pc:sldMkLst>
          <pc:docMk/>
          <pc:sldMk cId="3173855561" sldId="284"/>
        </pc:sldMkLst>
        <pc:spChg chg="mod">
          <ac:chgData name="Gino Masini" userId="446cd9d3-d73a-4f5c-b87e-4610f52c71cf" providerId="ADAL" clId="{B7F88CB3-A4E3-4421-8E7C-0FC464B4B4C2}" dt="2023-09-13T12:31:24.250" v="552" actId="6549"/>
          <ac:spMkLst>
            <pc:docMk/>
            <pc:sldMk cId="3173855561" sldId="284"/>
            <ac:spMk id="3" creationId="{3194E455-FE37-54A6-6226-B983F54ABB9B}"/>
          </ac:spMkLst>
        </pc:spChg>
        <pc:picChg chg="mod">
          <ac:chgData name="Gino Masini" userId="446cd9d3-d73a-4f5c-b87e-4610f52c71cf" providerId="ADAL" clId="{B7F88CB3-A4E3-4421-8E7C-0FC464B4B4C2}" dt="2023-09-13T12:19:18.679" v="409" actId="1076"/>
          <ac:picMkLst>
            <pc:docMk/>
            <pc:sldMk cId="3173855561" sldId="284"/>
            <ac:picMk id="7" creationId="{E140AD3A-EAB2-8296-9A7A-4F010D8A4962}"/>
          </ac:picMkLst>
        </pc:picChg>
      </pc:sldChg>
      <pc:sldChg chg="modSp mod">
        <pc:chgData name="Gino Masini" userId="446cd9d3-d73a-4f5c-b87e-4610f52c71cf" providerId="ADAL" clId="{B7F88CB3-A4E3-4421-8E7C-0FC464B4B4C2}" dt="2023-09-13T13:39:25.269" v="2281" actId="20577"/>
        <pc:sldMkLst>
          <pc:docMk/>
          <pc:sldMk cId="631709439" sldId="285"/>
        </pc:sldMkLst>
        <pc:spChg chg="mod">
          <ac:chgData name="Gino Masini" userId="446cd9d3-d73a-4f5c-b87e-4610f52c71cf" providerId="ADAL" clId="{B7F88CB3-A4E3-4421-8E7C-0FC464B4B4C2}" dt="2023-09-13T13:39:25.269" v="2281" actId="20577"/>
          <ac:spMkLst>
            <pc:docMk/>
            <pc:sldMk cId="631709439" sldId="285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B7F88CB3-A4E3-4421-8E7C-0FC464B4B4C2}" dt="2023-09-13T13:37:46.082" v="2233" actId="6549"/>
        <pc:sldMkLst>
          <pc:docMk/>
          <pc:sldMk cId="603481102" sldId="286"/>
        </pc:sldMkLst>
        <pc:spChg chg="mod">
          <ac:chgData name="Gino Masini" userId="446cd9d3-d73a-4f5c-b87e-4610f52c71cf" providerId="ADAL" clId="{B7F88CB3-A4E3-4421-8E7C-0FC464B4B4C2}" dt="2023-09-13T13:37:46.082" v="2233" actId="6549"/>
          <ac:spMkLst>
            <pc:docMk/>
            <pc:sldMk cId="603481102" sldId="286"/>
            <ac:spMk id="3" creationId="{6B87B428-9547-F9AA-1146-CA1352830FBA}"/>
          </ac:spMkLst>
        </pc:spChg>
      </pc:sldChg>
      <pc:sldChg chg="del">
        <pc:chgData name="Gino Masini" userId="446cd9d3-d73a-4f5c-b87e-4610f52c71cf" providerId="ADAL" clId="{B7F88CB3-A4E3-4421-8E7C-0FC464B4B4C2}" dt="2023-09-13T13:39:03.771" v="2234" actId="47"/>
        <pc:sldMkLst>
          <pc:docMk/>
          <pc:sldMk cId="2245256418" sldId="287"/>
        </pc:sldMkLst>
      </pc:sldChg>
      <pc:sldChg chg="modSp mod">
        <pc:chgData name="Gino Masini" userId="446cd9d3-d73a-4f5c-b87e-4610f52c71cf" providerId="ADAL" clId="{B7F88CB3-A4E3-4421-8E7C-0FC464B4B4C2}" dt="2023-09-13T13:37:26.181" v="2204" actId="14100"/>
        <pc:sldMkLst>
          <pc:docMk/>
          <pc:sldMk cId="1955229974" sldId="288"/>
        </pc:sldMkLst>
        <pc:spChg chg="mod">
          <ac:chgData name="Gino Masini" userId="446cd9d3-d73a-4f5c-b87e-4610f52c71cf" providerId="ADAL" clId="{B7F88CB3-A4E3-4421-8E7C-0FC464B4B4C2}" dt="2023-09-13T13:37:26.181" v="2204" actId="14100"/>
          <ac:spMkLst>
            <pc:docMk/>
            <pc:sldMk cId="1955229974" sldId="288"/>
            <ac:spMk id="2" creationId="{8BD6E650-EBE1-4098-B045-AAD796D1FD9A}"/>
          </ac:spMkLst>
        </pc:spChg>
        <pc:spChg chg="mod">
          <ac:chgData name="Gino Masini" userId="446cd9d3-d73a-4f5c-b87e-4610f52c71cf" providerId="ADAL" clId="{B7F88CB3-A4E3-4421-8E7C-0FC464B4B4C2}" dt="2023-09-13T13:36:23.166" v="2164" actId="20577"/>
          <ac:spMkLst>
            <pc:docMk/>
            <pc:sldMk cId="1955229974" sldId="288"/>
            <ac:spMk id="3" creationId="{3C059019-6067-4C0F-93F5-06CB5E51952D}"/>
          </ac:spMkLst>
        </pc:spChg>
      </pc:sldChg>
      <pc:sldChg chg="del">
        <pc:chgData name="Gino Masini" userId="446cd9d3-d73a-4f5c-b87e-4610f52c71cf" providerId="ADAL" clId="{B7F88CB3-A4E3-4421-8E7C-0FC464B4B4C2}" dt="2023-09-13T12:34:32.537" v="580" actId="47"/>
        <pc:sldMkLst>
          <pc:docMk/>
          <pc:sldMk cId="0" sldId="289"/>
        </pc:sldMkLst>
      </pc:sldChg>
      <pc:sldChg chg="new del">
        <pc:chgData name="Gino Masini" userId="446cd9d3-d73a-4f5c-b87e-4610f52c71cf" providerId="ADAL" clId="{B7F88CB3-A4E3-4421-8E7C-0FC464B4B4C2}" dt="2023-09-13T12:32:47.597" v="554" actId="680"/>
        <pc:sldMkLst>
          <pc:docMk/>
          <pc:sldMk cId="2100861525" sldId="290"/>
        </pc:sldMkLst>
      </pc:sldChg>
      <pc:sldMasterChg chg="modSldLayout">
        <pc:chgData name="Gino Masini" userId="446cd9d3-d73a-4f5c-b87e-4610f52c71cf" providerId="ADAL" clId="{B7F88CB3-A4E3-4421-8E7C-0FC464B4B4C2}" dt="2023-09-13T12:08:51.572" v="303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B7F88CB3-A4E3-4421-8E7C-0FC464B4B4C2}" dt="2023-09-13T12:08:51.403" v="159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B7F88CB3-A4E3-4421-8E7C-0FC464B4B4C2}" dt="2023-09-13T12:08:51.403" v="159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03" v="163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B7F88CB3-A4E3-4421-8E7C-0FC464B4B4C2}" dt="2023-09-13T12:08:51.403" v="163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19" v="16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B7F88CB3-A4E3-4421-8E7C-0FC464B4B4C2}" dt="2023-09-13T12:08:51.419" v="16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19" v="171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B7F88CB3-A4E3-4421-8E7C-0FC464B4B4C2}" dt="2023-09-13T12:08:51.419" v="171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19" v="175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B7F88CB3-A4E3-4421-8E7C-0FC464B4B4C2}" dt="2023-09-13T12:08:51.419" v="175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19" v="179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B7F88CB3-A4E3-4421-8E7C-0FC464B4B4C2}" dt="2023-09-13T12:08:51.419" v="179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34" v="183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B7F88CB3-A4E3-4421-8E7C-0FC464B4B4C2}" dt="2023-09-13T12:08:51.434" v="183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40" v="187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B7F88CB3-A4E3-4421-8E7C-0FC464B4B4C2}" dt="2023-09-13T12:08:51.440" v="187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40" v="19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B7F88CB3-A4E3-4421-8E7C-0FC464B4B4C2}" dt="2023-09-13T12:08:51.440" v="19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40" v="19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B7F88CB3-A4E3-4421-8E7C-0FC464B4B4C2}" dt="2023-09-13T12:08:51.440" v="19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03" v="25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B7F88CB3-A4E3-4421-8E7C-0FC464B4B4C2}" dt="2023-09-13T12:08:51.503" v="25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18" v="25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B7F88CB3-A4E3-4421-8E7C-0FC464B4B4C2}" dt="2023-09-13T12:08:51.518" v="25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41" v="283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B7F88CB3-A4E3-4421-8E7C-0FC464B4B4C2}" dt="2023-09-13T12:08:51.541" v="283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41" v="28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B7F88CB3-A4E3-4421-8E7C-0FC464B4B4C2}" dt="2023-09-13T12:08:51.541" v="28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41" v="291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B7F88CB3-A4E3-4421-8E7C-0FC464B4B4C2}" dt="2023-09-13T12:08:51.541" v="291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56" v="295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B7F88CB3-A4E3-4421-8E7C-0FC464B4B4C2}" dt="2023-09-13T12:08:51.556" v="295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72" v="30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B7F88CB3-A4E3-4421-8E7C-0FC464B4B4C2}" dt="2023-09-13T12:08:51.572" v="30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87" v="239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B7F88CB3-A4E3-4421-8E7C-0FC464B4B4C2}" dt="2023-09-13T12:08:51.487" v="239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87" v="243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B7F88CB3-A4E3-4421-8E7C-0FC464B4B4C2}" dt="2023-09-13T12:08:51.487" v="243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03" v="247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B7F88CB3-A4E3-4421-8E7C-0FC464B4B4C2}" dt="2023-09-13T12:08:51.503" v="247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03" v="251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B7F88CB3-A4E3-4421-8E7C-0FC464B4B4C2}" dt="2023-09-13T12:08:51.503" v="251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18" v="263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B7F88CB3-A4E3-4421-8E7C-0FC464B4B4C2}" dt="2023-09-13T12:08:51.518" v="263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18" v="267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B7F88CB3-A4E3-4421-8E7C-0FC464B4B4C2}" dt="2023-09-13T12:08:51.518" v="267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18" v="271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B7F88CB3-A4E3-4421-8E7C-0FC464B4B4C2}" dt="2023-09-13T12:08:51.518" v="271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34" v="275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B7F88CB3-A4E3-4421-8E7C-0FC464B4B4C2}" dt="2023-09-13T12:08:51.534" v="275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56" v="29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B7F88CB3-A4E3-4421-8E7C-0FC464B4B4C2}" dt="2023-09-13T12:08:51.556" v="29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40" v="195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B7F88CB3-A4E3-4421-8E7C-0FC464B4B4C2}" dt="2023-09-13T12:08:51.440" v="195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03" v="155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B7F88CB3-A4E3-4421-8E7C-0FC464B4B4C2}" dt="2023-09-13T12:08:51.403" v="155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87" v="23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B7F88CB3-A4E3-4421-8E7C-0FC464B4B4C2}" dt="2023-09-13T12:08:51.487" v="23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541" v="27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B7F88CB3-A4E3-4421-8E7C-0FC464B4B4C2}" dt="2023-09-13T12:08:51.541" v="27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56" v="203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B7F88CB3-A4E3-4421-8E7C-0FC464B4B4C2}" dt="2023-09-13T12:08:51.456" v="203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56" v="20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B7F88CB3-A4E3-4421-8E7C-0FC464B4B4C2}" dt="2023-09-13T12:08:51.456" v="20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56" v="211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B7F88CB3-A4E3-4421-8E7C-0FC464B4B4C2}" dt="2023-09-13T12:08:51.456" v="211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56" v="215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B7F88CB3-A4E3-4421-8E7C-0FC464B4B4C2}" dt="2023-09-13T12:08:51.456" v="215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56" v="219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B7F88CB3-A4E3-4421-8E7C-0FC464B4B4C2}" dt="2023-09-13T12:08:51.456" v="219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72" v="223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B7F88CB3-A4E3-4421-8E7C-0FC464B4B4C2}" dt="2023-09-13T12:08:51.472" v="223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72" v="227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B7F88CB3-A4E3-4421-8E7C-0FC464B4B4C2}" dt="2023-09-13T12:08:51.472" v="227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B7F88CB3-A4E3-4421-8E7C-0FC464B4B4C2}" dt="2023-09-13T12:08:51.472" v="23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B7F88CB3-A4E3-4421-8E7C-0FC464B4B4C2}" dt="2023-09-13T12:08:51.472" v="23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FE4E0767-3630-47EF-B51A-35D1DC8BB06D}"/>
    <pc:docChg chg="custSel addSld modSld modMainMaster">
      <pc:chgData name="Gino Masini" userId="446cd9d3-d73a-4f5c-b87e-4610f52c71cf" providerId="ADAL" clId="{FE4E0767-3630-47EF-B51A-35D1DC8BB06D}" dt="2023-09-12T12:41:30.301" v="340" actId="20577"/>
      <pc:docMkLst>
        <pc:docMk/>
      </pc:docMkLst>
      <pc:sldChg chg="modSp mod">
        <pc:chgData name="Gino Masini" userId="446cd9d3-d73a-4f5c-b87e-4610f52c71cf" providerId="ADAL" clId="{FE4E0767-3630-47EF-B51A-35D1DC8BB06D}" dt="2023-09-12T12:36:08.777" v="184" actId="20577"/>
        <pc:sldMkLst>
          <pc:docMk/>
          <pc:sldMk cId="3173855561" sldId="284"/>
        </pc:sldMkLst>
        <pc:spChg chg="mod">
          <ac:chgData name="Gino Masini" userId="446cd9d3-d73a-4f5c-b87e-4610f52c71cf" providerId="ADAL" clId="{FE4E0767-3630-47EF-B51A-35D1DC8BB06D}" dt="2023-09-12T12:25:11.955" v="175" actId="20577"/>
          <ac:spMkLst>
            <pc:docMk/>
            <pc:sldMk cId="3173855561" sldId="284"/>
            <ac:spMk id="3" creationId="{3194E455-FE37-54A6-6226-B983F54ABB9B}"/>
          </ac:spMkLst>
        </pc:spChg>
        <pc:spChg chg="mod">
          <ac:chgData name="Gino Masini" userId="446cd9d3-d73a-4f5c-b87e-4610f52c71cf" providerId="ADAL" clId="{FE4E0767-3630-47EF-B51A-35D1DC8BB06D}" dt="2023-09-12T12:36:08.777" v="184" actId="20577"/>
          <ac:spMkLst>
            <pc:docMk/>
            <pc:sldMk cId="3173855561" sldId="284"/>
            <ac:spMk id="4" creationId="{9CFBF8B8-1274-9EEB-0155-D9A01AC0A63F}"/>
          </ac:spMkLst>
        </pc:spChg>
      </pc:sldChg>
      <pc:sldChg chg="modSp mod">
        <pc:chgData name="Gino Masini" userId="446cd9d3-d73a-4f5c-b87e-4610f52c71cf" providerId="ADAL" clId="{FE4E0767-3630-47EF-B51A-35D1DC8BB06D}" dt="2023-09-12T12:36:16.491" v="188" actId="20577"/>
        <pc:sldMkLst>
          <pc:docMk/>
          <pc:sldMk cId="603481102" sldId="286"/>
        </pc:sldMkLst>
        <pc:spChg chg="mod">
          <ac:chgData name="Gino Masini" userId="446cd9d3-d73a-4f5c-b87e-4610f52c71cf" providerId="ADAL" clId="{FE4E0767-3630-47EF-B51A-35D1DC8BB06D}" dt="2023-09-12T12:36:16.491" v="188" actId="20577"/>
          <ac:spMkLst>
            <pc:docMk/>
            <pc:sldMk cId="603481102" sldId="286"/>
            <ac:spMk id="4" creationId="{BD07AE8A-0C43-0631-237C-DE3CE61D9F2E}"/>
          </ac:spMkLst>
        </pc:spChg>
      </pc:sldChg>
      <pc:sldChg chg="modSp mod">
        <pc:chgData name="Gino Masini" userId="446cd9d3-d73a-4f5c-b87e-4610f52c71cf" providerId="ADAL" clId="{FE4E0767-3630-47EF-B51A-35D1DC8BB06D}" dt="2023-09-12T12:23:58.565" v="158" actId="20577"/>
        <pc:sldMkLst>
          <pc:docMk/>
          <pc:sldMk cId="2245256418" sldId="287"/>
        </pc:sldMkLst>
        <pc:spChg chg="mod">
          <ac:chgData name="Gino Masini" userId="446cd9d3-d73a-4f5c-b87e-4610f52c71cf" providerId="ADAL" clId="{FE4E0767-3630-47EF-B51A-35D1DC8BB06D}" dt="2023-09-12T12:23:58.565" v="158" actId="20577"/>
          <ac:spMkLst>
            <pc:docMk/>
            <pc:sldMk cId="2245256418" sldId="287"/>
            <ac:spMk id="3" creationId="{E842BB69-9D9C-6641-F090-145F3F49BC13}"/>
          </ac:spMkLst>
        </pc:spChg>
      </pc:sldChg>
      <pc:sldChg chg="modSp mod">
        <pc:chgData name="Gino Masini" userId="446cd9d3-d73a-4f5c-b87e-4610f52c71cf" providerId="ADAL" clId="{FE4E0767-3630-47EF-B51A-35D1DC8BB06D}" dt="2023-09-12T12:36:12.742" v="186" actId="20577"/>
        <pc:sldMkLst>
          <pc:docMk/>
          <pc:sldMk cId="1955229974" sldId="288"/>
        </pc:sldMkLst>
        <pc:spChg chg="mod">
          <ac:chgData name="Gino Masini" userId="446cd9d3-d73a-4f5c-b87e-4610f52c71cf" providerId="ADAL" clId="{FE4E0767-3630-47EF-B51A-35D1DC8BB06D}" dt="2023-09-12T12:35:01.773" v="179" actId="20577"/>
          <ac:spMkLst>
            <pc:docMk/>
            <pc:sldMk cId="1955229974" sldId="288"/>
            <ac:spMk id="2" creationId="{8BD6E650-EBE1-4098-B045-AAD796D1FD9A}"/>
          </ac:spMkLst>
        </pc:spChg>
        <pc:spChg chg="mod">
          <ac:chgData name="Gino Masini" userId="446cd9d3-d73a-4f5c-b87e-4610f52c71cf" providerId="ADAL" clId="{FE4E0767-3630-47EF-B51A-35D1DC8BB06D}" dt="2023-09-12T12:36:12.742" v="186" actId="20577"/>
          <ac:spMkLst>
            <pc:docMk/>
            <pc:sldMk cId="1955229974" sldId="288"/>
            <ac:spMk id="5" creationId="{B19C2F66-32B8-007D-5AF9-4BC7D3D81367}"/>
          </ac:spMkLst>
        </pc:spChg>
      </pc:sldChg>
      <pc:sldChg chg="modSp add mod">
        <pc:chgData name="Gino Masini" userId="446cd9d3-d73a-4f5c-b87e-4610f52c71cf" providerId="ADAL" clId="{FE4E0767-3630-47EF-B51A-35D1DC8BB06D}" dt="2023-09-12T12:35:33.914" v="182" actId="1076"/>
        <pc:sldMkLst>
          <pc:docMk/>
          <pc:sldMk cId="0" sldId="289"/>
        </pc:sldMkLst>
        <pc:spChg chg="mod">
          <ac:chgData name="Gino Masini" userId="446cd9d3-d73a-4f5c-b87e-4610f52c71cf" providerId="ADAL" clId="{FE4E0767-3630-47EF-B51A-35D1DC8BB06D}" dt="2023-09-12T12:35:28.452" v="181" actId="14100"/>
          <ac:spMkLst>
            <pc:docMk/>
            <pc:sldMk cId="0" sldId="289"/>
            <ac:spMk id="2" creationId="{00000000-0000-0000-0000-000000000000}"/>
          </ac:spMkLst>
        </pc:spChg>
        <pc:spChg chg="mod">
          <ac:chgData name="Gino Masini" userId="446cd9d3-d73a-4f5c-b87e-4610f52c71cf" providerId="ADAL" clId="{FE4E0767-3630-47EF-B51A-35D1DC8BB06D}" dt="2023-09-12T12:35:33.914" v="182" actId="1076"/>
          <ac:spMkLst>
            <pc:docMk/>
            <pc:sldMk cId="0" sldId="289"/>
            <ac:spMk id="3" creationId="{00000000-0000-0000-0000-000000000000}"/>
          </ac:spMkLst>
        </pc:spChg>
      </pc:sldChg>
      <pc:sldMasterChg chg="modSldLayout">
        <pc:chgData name="Gino Masini" userId="446cd9d3-d73a-4f5c-b87e-4610f52c71cf" providerId="ADAL" clId="{FE4E0767-3630-47EF-B51A-35D1DC8BB06D}" dt="2023-09-12T12:41:30.301" v="340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FE4E0767-3630-47EF-B51A-35D1DC8BB06D}" dt="2023-09-12T12:41:30.117" v="196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FE4E0767-3630-47EF-B51A-35D1DC8BB06D}" dt="2023-09-12T12:41:30.117" v="196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37" v="200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FE4E0767-3630-47EF-B51A-35D1DC8BB06D}" dt="2023-09-12T12:41:30.137" v="200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37" v="204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FE4E0767-3630-47EF-B51A-35D1DC8BB06D}" dt="2023-09-12T12:41:30.137" v="204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37" v="208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FE4E0767-3630-47EF-B51A-35D1DC8BB06D}" dt="2023-09-12T12:41:30.137" v="208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53" v="212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FE4E0767-3630-47EF-B51A-35D1DC8BB06D}" dt="2023-09-12T12:41:30.153" v="212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53" v="216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FE4E0767-3630-47EF-B51A-35D1DC8BB06D}" dt="2023-09-12T12:41:30.153" v="216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53" v="220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FE4E0767-3630-47EF-B51A-35D1DC8BB06D}" dt="2023-09-12T12:41:30.153" v="220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68" v="224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FE4E0767-3630-47EF-B51A-35D1DC8BB06D}" dt="2023-09-12T12:41:30.168" v="224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68" v="228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FE4E0767-3630-47EF-B51A-35D1DC8BB06D}" dt="2023-09-12T12:41:30.168" v="228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68" v="236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FE4E0767-3630-47EF-B51A-35D1DC8BB06D}" dt="2023-09-12T12:41:30.168" v="236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37" v="29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FE4E0767-3630-47EF-B51A-35D1DC8BB06D}" dt="2023-09-12T12:41:30.237" v="29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37" v="296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FE4E0767-3630-47EF-B51A-35D1DC8BB06D}" dt="2023-09-12T12:41:30.237" v="296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69" v="320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FE4E0767-3630-47EF-B51A-35D1DC8BB06D}" dt="2023-09-12T12:41:30.269" v="320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69" v="32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FE4E0767-3630-47EF-B51A-35D1DC8BB06D}" dt="2023-09-12T12:41:30.269" v="32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85" v="328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FE4E0767-3630-47EF-B51A-35D1DC8BB06D}" dt="2023-09-12T12:41:30.285" v="328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85" v="332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FE4E0767-3630-47EF-B51A-35D1DC8BB06D}" dt="2023-09-12T12:41:30.285" v="332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301" v="3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FE4E0767-3630-47EF-B51A-35D1DC8BB06D}" dt="2023-09-12T12:41:30.301" v="3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17" v="276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FE4E0767-3630-47EF-B51A-35D1DC8BB06D}" dt="2023-09-12T12:41:30.217" v="276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32" v="280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FE4E0767-3630-47EF-B51A-35D1DC8BB06D}" dt="2023-09-12T12:41:30.232" v="280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32" v="284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FE4E0767-3630-47EF-B51A-35D1DC8BB06D}" dt="2023-09-12T12:41:30.232" v="284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37" v="288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FE4E0767-3630-47EF-B51A-35D1DC8BB06D}" dt="2023-09-12T12:41:30.237" v="288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54" v="30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FE4E0767-3630-47EF-B51A-35D1DC8BB06D}" dt="2023-09-12T12:41:30.254" v="30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54" v="304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FE4E0767-3630-47EF-B51A-35D1DC8BB06D}" dt="2023-09-12T12:41:30.254" v="304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54" v="308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FE4E0767-3630-47EF-B51A-35D1DC8BB06D}" dt="2023-09-12T12:41:30.254" v="308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69" v="312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FE4E0767-3630-47EF-B51A-35D1DC8BB06D}" dt="2023-09-12T12:41:30.269" v="312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301" v="336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FE4E0767-3630-47EF-B51A-35D1DC8BB06D}" dt="2023-09-12T12:41:30.301" v="336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68" v="23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FE4E0767-3630-47EF-B51A-35D1DC8BB06D}" dt="2023-09-12T12:41:30.168" v="23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01" v="192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FE4E0767-3630-47EF-B51A-35D1DC8BB06D}" dt="2023-09-12T12:41:30.101" v="192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17" v="27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FE4E0767-3630-47EF-B51A-35D1DC8BB06D}" dt="2023-09-12T12:41:30.217" v="27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69" v="31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FE4E0767-3630-47EF-B51A-35D1DC8BB06D}" dt="2023-09-12T12:41:30.269" v="31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84" v="240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FE4E0767-3630-47EF-B51A-35D1DC8BB06D}" dt="2023-09-12T12:41:30.184" v="240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84" v="244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FE4E0767-3630-47EF-B51A-35D1DC8BB06D}" dt="2023-09-12T12:41:30.184" v="244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184" v="248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FE4E0767-3630-47EF-B51A-35D1DC8BB06D}" dt="2023-09-12T12:41:30.184" v="248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00" v="252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FE4E0767-3630-47EF-B51A-35D1DC8BB06D}" dt="2023-09-12T12:41:30.200" v="252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00" v="256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FE4E0767-3630-47EF-B51A-35D1DC8BB06D}" dt="2023-09-12T12:41:30.200" v="256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00" v="260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FE4E0767-3630-47EF-B51A-35D1DC8BB06D}" dt="2023-09-12T12:41:30.200" v="260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00" v="264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FE4E0767-3630-47EF-B51A-35D1DC8BB06D}" dt="2023-09-12T12:41:30.200" v="264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FE4E0767-3630-47EF-B51A-35D1DC8BB06D}" dt="2023-09-12T12:41:30.217" v="26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FE4E0767-3630-47EF-B51A-35D1DC8BB06D}" dt="2023-09-12T12:41:30.217" v="26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B581ED8F-CBBC-4D80-957E-8AB9A5788439}"/>
    <pc:docChg chg="custSel modSld modMainMaster">
      <pc:chgData name="Gino Masini" userId="446cd9d3-d73a-4f5c-b87e-4610f52c71cf" providerId="ADAL" clId="{B581ED8F-CBBC-4D80-957E-8AB9A5788439}" dt="2023-09-14T04:45:15.105" v="152" actId="6549"/>
      <pc:docMkLst>
        <pc:docMk/>
      </pc:docMkLst>
      <pc:sldChg chg="modSp mod">
        <pc:chgData name="Gino Masini" userId="446cd9d3-d73a-4f5c-b87e-4610f52c71cf" providerId="ADAL" clId="{B581ED8F-CBBC-4D80-957E-8AB9A5788439}" dt="2023-09-14T04:45:15.105" v="152" actId="6549"/>
        <pc:sldMkLst>
          <pc:docMk/>
          <pc:sldMk cId="2230748882" sldId="271"/>
        </pc:sldMkLst>
        <pc:spChg chg="mod">
          <ac:chgData name="Gino Masini" userId="446cd9d3-d73a-4f5c-b87e-4610f52c71cf" providerId="ADAL" clId="{B581ED8F-CBBC-4D80-957E-8AB9A5788439}" dt="2023-09-14T04:45:15.105" v="152" actId="6549"/>
          <ac:spMkLst>
            <pc:docMk/>
            <pc:sldMk cId="2230748882" sldId="271"/>
            <ac:spMk id="5" creationId="{0D8DE8B4-7BAB-4C18-A0E5-01D3A11D374F}"/>
          </ac:spMkLst>
        </pc:spChg>
      </pc:sldChg>
      <pc:sldMasterChg chg="modSldLayout">
        <pc:chgData name="Gino Masini" userId="446cd9d3-d73a-4f5c-b87e-4610f52c71cf" providerId="ADAL" clId="{B581ED8F-CBBC-4D80-957E-8AB9A5788439}" dt="2023-09-14T04:45:11.536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B581ED8F-CBBC-4D80-957E-8AB9A5788439}" dt="2023-09-14T04:45:11.227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B581ED8F-CBBC-4D80-957E-8AB9A5788439}" dt="2023-09-14T04:45:11.227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35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B581ED8F-CBBC-4D80-957E-8AB9A5788439}" dt="2023-09-14T04:45:11.235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42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B581ED8F-CBBC-4D80-957E-8AB9A5788439}" dt="2023-09-14T04:45:11.242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51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B581ED8F-CBBC-4D80-957E-8AB9A5788439}" dt="2023-09-14T04:45:11.251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59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B581ED8F-CBBC-4D80-957E-8AB9A5788439}" dt="2023-09-14T04:45:11.259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67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B581ED8F-CBBC-4D80-957E-8AB9A5788439}" dt="2023-09-14T04:45:11.267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76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B581ED8F-CBBC-4D80-957E-8AB9A5788439}" dt="2023-09-14T04:45:11.276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83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B581ED8F-CBBC-4D80-957E-8AB9A5788439}" dt="2023-09-14T04:45:11.283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90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B581ED8F-CBBC-4D80-957E-8AB9A5788439}" dt="2023-09-14T04:45:11.290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05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B581ED8F-CBBC-4D80-957E-8AB9A5788439}" dt="2023-09-14T04:45:11.305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20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B581ED8F-CBBC-4D80-957E-8AB9A5788439}" dt="2023-09-14T04:45:11.420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27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B581ED8F-CBBC-4D80-957E-8AB9A5788439}" dt="2023-09-14T04:45:11.427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84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B581ED8F-CBBC-4D80-957E-8AB9A5788439}" dt="2023-09-14T04:45:11.484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94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B581ED8F-CBBC-4D80-957E-8AB9A5788439}" dt="2023-09-14T04:45:11.494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505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B581ED8F-CBBC-4D80-957E-8AB9A5788439}" dt="2023-09-14T04:45:11.505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516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B581ED8F-CBBC-4D80-957E-8AB9A5788439}" dt="2023-09-14T04:45:11.516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536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B581ED8F-CBBC-4D80-957E-8AB9A5788439}" dt="2023-09-14T04:45:11.536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93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B581ED8F-CBBC-4D80-957E-8AB9A5788439}" dt="2023-09-14T04:45:11.393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01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B581ED8F-CBBC-4D80-957E-8AB9A5788439}" dt="2023-09-14T04:45:11.401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07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B581ED8F-CBBC-4D80-957E-8AB9A5788439}" dt="2023-09-14T04:45:11.407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15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B581ED8F-CBBC-4D80-957E-8AB9A5788439}" dt="2023-09-14T04:45:11.415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37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B581ED8F-CBBC-4D80-957E-8AB9A5788439}" dt="2023-09-14T04:45:11.437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43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B581ED8F-CBBC-4D80-957E-8AB9A5788439}" dt="2023-09-14T04:45:11.443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52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B581ED8F-CBBC-4D80-957E-8AB9A5788439}" dt="2023-09-14T04:45:11.452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61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B581ED8F-CBBC-4D80-957E-8AB9A5788439}" dt="2023-09-14T04:45:11.461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526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B581ED8F-CBBC-4D80-957E-8AB9A5788439}" dt="2023-09-14T04:45:11.526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96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B581ED8F-CBBC-4D80-957E-8AB9A5788439}" dt="2023-09-14T04:45:11.296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215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B581ED8F-CBBC-4D80-957E-8AB9A5788439}" dt="2023-09-14T04:45:11.215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86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B581ED8F-CBBC-4D80-957E-8AB9A5788439}" dt="2023-09-14T04:45:11.386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473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B581ED8F-CBBC-4D80-957E-8AB9A5788439}" dt="2023-09-14T04:45:11.473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13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B581ED8F-CBBC-4D80-957E-8AB9A5788439}" dt="2023-09-14T04:45:11.313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32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B581ED8F-CBBC-4D80-957E-8AB9A5788439}" dt="2023-09-14T04:45:11.332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40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B581ED8F-CBBC-4D80-957E-8AB9A5788439}" dt="2023-09-14T04:45:11.340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49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B581ED8F-CBBC-4D80-957E-8AB9A5788439}" dt="2023-09-14T04:45:11.349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57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B581ED8F-CBBC-4D80-957E-8AB9A5788439}" dt="2023-09-14T04:45:11.357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65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B581ED8F-CBBC-4D80-957E-8AB9A5788439}" dt="2023-09-14T04:45:11.365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73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B581ED8F-CBBC-4D80-957E-8AB9A5788439}" dt="2023-09-14T04:45:11.373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B581ED8F-CBBC-4D80-957E-8AB9A5788439}" dt="2023-09-14T04:45:11.379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B581ED8F-CBBC-4D80-957E-8AB9A5788439}" dt="2023-09-14T04:45:11.379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B6DD96F0-C2A8-4383-8998-C23CFA252582}"/>
    <pc:docChg chg="custSel modSld modMainMaster">
      <pc:chgData name="Gino Masini" userId="446cd9d3-d73a-4f5c-b87e-4610f52c71cf" providerId="ADAL" clId="{B6DD96F0-C2A8-4383-8998-C23CFA252582}" dt="2023-09-13T14:07:17.586" v="177" actId="313"/>
      <pc:docMkLst>
        <pc:docMk/>
      </pc:docMkLst>
      <pc:sldChg chg="delSp modSp mod">
        <pc:chgData name="Gino Masini" userId="446cd9d3-d73a-4f5c-b87e-4610f52c71cf" providerId="ADAL" clId="{B6DD96F0-C2A8-4383-8998-C23CFA252582}" dt="2023-09-13T14:06:30.868" v="172" actId="20577"/>
        <pc:sldMkLst>
          <pc:docMk/>
          <pc:sldMk cId="3173855561" sldId="284"/>
        </pc:sldMkLst>
        <pc:spChg chg="mod">
          <ac:chgData name="Gino Masini" userId="446cd9d3-d73a-4f5c-b87e-4610f52c71cf" providerId="ADAL" clId="{B6DD96F0-C2A8-4383-8998-C23CFA252582}" dt="2023-09-13T14:06:30.868" v="172" actId="20577"/>
          <ac:spMkLst>
            <pc:docMk/>
            <pc:sldMk cId="3173855561" sldId="284"/>
            <ac:spMk id="3" creationId="{3194E455-FE37-54A6-6226-B983F54ABB9B}"/>
          </ac:spMkLst>
        </pc:spChg>
        <pc:spChg chg="del">
          <ac:chgData name="Gino Masini" userId="446cd9d3-d73a-4f5c-b87e-4610f52c71cf" providerId="ADAL" clId="{B6DD96F0-C2A8-4383-8998-C23CFA252582}" dt="2023-09-13T14:06:18.622" v="152" actId="478"/>
          <ac:spMkLst>
            <pc:docMk/>
            <pc:sldMk cId="3173855561" sldId="284"/>
            <ac:spMk id="4" creationId="{9CFBF8B8-1274-9EEB-0155-D9A01AC0A63F}"/>
          </ac:spMkLst>
        </pc:spChg>
      </pc:sldChg>
      <pc:sldChg chg="modSp mod">
        <pc:chgData name="Gino Masini" userId="446cd9d3-d73a-4f5c-b87e-4610f52c71cf" providerId="ADAL" clId="{B6DD96F0-C2A8-4383-8998-C23CFA252582}" dt="2023-09-13T14:07:17.586" v="177" actId="313"/>
        <pc:sldMkLst>
          <pc:docMk/>
          <pc:sldMk cId="631709439" sldId="285"/>
        </pc:sldMkLst>
        <pc:spChg chg="mod">
          <ac:chgData name="Gino Masini" userId="446cd9d3-d73a-4f5c-b87e-4610f52c71cf" providerId="ADAL" clId="{B6DD96F0-C2A8-4383-8998-C23CFA252582}" dt="2023-09-13T14:07:17.586" v="177" actId="313"/>
          <ac:spMkLst>
            <pc:docMk/>
            <pc:sldMk cId="631709439" sldId="285"/>
            <ac:spMk id="3" creationId="{3C059019-6067-4C0F-93F5-06CB5E51952D}"/>
          </ac:spMkLst>
        </pc:spChg>
      </pc:sldChg>
      <pc:sldChg chg="delSp mod">
        <pc:chgData name="Gino Masini" userId="446cd9d3-d73a-4f5c-b87e-4610f52c71cf" providerId="ADAL" clId="{B6DD96F0-C2A8-4383-8998-C23CFA252582}" dt="2023-09-13T14:06:57.532" v="174" actId="478"/>
        <pc:sldMkLst>
          <pc:docMk/>
          <pc:sldMk cId="603481102" sldId="286"/>
        </pc:sldMkLst>
        <pc:spChg chg="del">
          <ac:chgData name="Gino Masini" userId="446cd9d3-d73a-4f5c-b87e-4610f52c71cf" providerId="ADAL" clId="{B6DD96F0-C2A8-4383-8998-C23CFA252582}" dt="2023-09-13T14:06:57.532" v="174" actId="478"/>
          <ac:spMkLst>
            <pc:docMk/>
            <pc:sldMk cId="603481102" sldId="286"/>
            <ac:spMk id="4" creationId="{BD07AE8A-0C43-0631-237C-DE3CE61D9F2E}"/>
          </ac:spMkLst>
        </pc:spChg>
      </pc:sldChg>
      <pc:sldChg chg="delSp mod">
        <pc:chgData name="Gino Masini" userId="446cd9d3-d73a-4f5c-b87e-4610f52c71cf" providerId="ADAL" clId="{B6DD96F0-C2A8-4383-8998-C23CFA252582}" dt="2023-09-13T14:06:40.838" v="173" actId="478"/>
        <pc:sldMkLst>
          <pc:docMk/>
          <pc:sldMk cId="1955229974" sldId="288"/>
        </pc:sldMkLst>
        <pc:spChg chg="del">
          <ac:chgData name="Gino Masini" userId="446cd9d3-d73a-4f5c-b87e-4610f52c71cf" providerId="ADAL" clId="{B6DD96F0-C2A8-4383-8998-C23CFA252582}" dt="2023-09-13T14:06:40.838" v="173" actId="478"/>
          <ac:spMkLst>
            <pc:docMk/>
            <pc:sldMk cId="1955229974" sldId="288"/>
            <ac:spMk id="5" creationId="{B19C2F66-32B8-007D-5AF9-4BC7D3D81367}"/>
          </ac:spMkLst>
        </pc:spChg>
      </pc:sldChg>
      <pc:sldMasterChg chg="modSldLayout">
        <pc:chgData name="Gino Masini" userId="446cd9d3-d73a-4f5c-b87e-4610f52c71cf" providerId="ADAL" clId="{B6DD96F0-C2A8-4383-8998-C23CFA252582}" dt="2023-09-13T14:06:08.887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B6DD96F0-C2A8-4383-8998-C23CFA252582}" dt="2023-09-13T14:06:08.668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B6DD96F0-C2A8-4383-8998-C23CFA252582}" dt="2023-09-13T14:06:08.668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676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B6DD96F0-C2A8-4383-8998-C23CFA252582}" dt="2023-09-13T14:06:08.676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684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B6DD96F0-C2A8-4383-8998-C23CFA252582}" dt="2023-09-13T14:06:08.684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692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B6DD96F0-C2A8-4383-8998-C23CFA252582}" dt="2023-09-13T14:06:08.692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692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B6DD96F0-C2A8-4383-8998-C23CFA252582}" dt="2023-09-13T14:06:08.692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06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B6DD96F0-C2A8-4383-8998-C23CFA252582}" dt="2023-09-13T14:06:08.706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06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B6DD96F0-C2A8-4383-8998-C23CFA252582}" dt="2023-09-13T14:06:08.706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22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B6DD96F0-C2A8-4383-8998-C23CFA252582}" dt="2023-09-13T14:06:08.722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28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B6DD96F0-C2A8-4383-8998-C23CFA252582}" dt="2023-09-13T14:06:08.728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34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B6DD96F0-C2A8-4383-8998-C23CFA252582}" dt="2023-09-13T14:06:08.734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18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B6DD96F0-C2A8-4383-8998-C23CFA252582}" dt="2023-09-13T14:06:08.818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18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B6DD96F0-C2A8-4383-8998-C23CFA252582}" dt="2023-09-13T14:06:08.818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66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B6DD96F0-C2A8-4383-8998-C23CFA252582}" dt="2023-09-13T14:06:08.866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69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B6DD96F0-C2A8-4383-8998-C23CFA252582}" dt="2023-09-13T14:06:08.869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69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B6DD96F0-C2A8-4383-8998-C23CFA252582}" dt="2023-09-13T14:06:08.869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85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B6DD96F0-C2A8-4383-8998-C23CFA252582}" dt="2023-09-13T14:06:08.885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87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B6DD96F0-C2A8-4383-8998-C23CFA252582}" dt="2023-09-13T14:06:08.887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87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B6DD96F0-C2A8-4383-8998-C23CFA252582}" dt="2023-09-13T14:06:08.787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09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B6DD96F0-C2A8-4383-8998-C23CFA252582}" dt="2023-09-13T14:06:08.809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10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B6DD96F0-C2A8-4383-8998-C23CFA252582}" dt="2023-09-13T14:06:08.810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18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B6DD96F0-C2A8-4383-8998-C23CFA252582}" dt="2023-09-13T14:06:08.818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34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B6DD96F0-C2A8-4383-8998-C23CFA252582}" dt="2023-09-13T14:06:08.834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34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B6DD96F0-C2A8-4383-8998-C23CFA252582}" dt="2023-09-13T14:06:08.834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34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B6DD96F0-C2A8-4383-8998-C23CFA252582}" dt="2023-09-13T14:06:08.834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50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B6DD96F0-C2A8-4383-8998-C23CFA252582}" dt="2023-09-13T14:06:08.850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87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B6DD96F0-C2A8-4383-8998-C23CFA252582}" dt="2023-09-13T14:06:08.887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31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B6DD96F0-C2A8-4383-8998-C23CFA252582}" dt="2023-09-13T14:06:08.731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655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B6DD96F0-C2A8-4383-8998-C23CFA252582}" dt="2023-09-13T14:06:08.655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87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B6DD96F0-C2A8-4383-8998-C23CFA252582}" dt="2023-09-13T14:06:08.787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850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B6DD96F0-C2A8-4383-8998-C23CFA252582}" dt="2023-09-13T14:06:08.850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42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B6DD96F0-C2A8-4383-8998-C23CFA252582}" dt="2023-09-13T14:06:08.742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42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B6DD96F0-C2A8-4383-8998-C23CFA252582}" dt="2023-09-13T14:06:08.742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42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B6DD96F0-C2A8-4383-8998-C23CFA252582}" dt="2023-09-13T14:06:08.742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58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B6DD96F0-C2A8-4383-8998-C23CFA252582}" dt="2023-09-13T14:06:08.758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58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B6DD96F0-C2A8-4383-8998-C23CFA252582}" dt="2023-09-13T14:06:08.758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58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B6DD96F0-C2A8-4383-8998-C23CFA252582}" dt="2023-09-13T14:06:08.758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78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B6DD96F0-C2A8-4383-8998-C23CFA252582}" dt="2023-09-13T14:06:08.778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B6DD96F0-C2A8-4383-8998-C23CFA252582}" dt="2023-09-13T14:06:08.785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B6DD96F0-C2A8-4383-8998-C23CFA252582}" dt="2023-09-13T14:06:08.785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5661607-7855-47B6-B23D-F101AB40528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30BF258-B170-4147-906D-EC8900A6FD4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19B3099-3F2A-4EE0-9E7B-6E23EC82CD7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509B6DD-9BFF-4D6A-881E-C1FCCC2608B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970DCE40-CA30-4326-AA6D-BB19888B0E8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A81F304-AECD-4300-B927-F4ECE999F6F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237BD44-C342-4E20-99AB-CE31C988BDE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6EDA266-4DC8-4BEF-AF0B-2DB1FA18B4D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5543DFC-7D58-4861-997D-31F24381EEE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4F9FD6B-25C3-41DA-9C9E-9BB58EB4966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CD4B42A-1E39-489D-9358-5078CDF8696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42F6100-0CE6-4B1B-B5AA-850E780D508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92173F3-5D50-48EF-B60D-F312BC0511B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9FFD0F2-AEAF-4BFC-83DB-EDA32A8F547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7091C0F-356F-4690-8A24-81A28A80C89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BCED022-97EC-4222-A0DE-81CF1A7D1F1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756CA8C-241D-4F22-952E-F0E5CA1D0FC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7D61E58-9865-4694-B0FD-7656A9A5CDD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62417C4-C873-46D3-9B48-48DD3A758DA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D12B264-9C93-4E14-A50D-F2AD34B9909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24FDC0C-B59C-4B9B-B939-87B337F8E36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B3C54B9-5386-4A60-B439-C42D7E6D603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C676AD5-6BEE-4D4E-B4C8-C9B4E08C6AD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0ED98EC-CD85-4E89-9EF5-0935355AFFE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5CFB088-BCD1-46DB-AA87-8B658FD7AE7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8F14387-F838-4ECD-A6B8-9D8C6C6385A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C6BDF75-61BE-4D73-8D5F-354F2A33D9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1E29903-BCA5-4385-AEB3-E3BB768AE66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462FFEC-5183-4D64-B72D-6E809BEC114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F2AE30A-E338-4AC9-A38B-7B29D7CC4B2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C346E3C-F0D7-4390-A71D-85DAE3B15B0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F32923C-9795-4BAC-88A4-FE7AB06616F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6A9C9AD-8E89-467C-B9B0-E52C139C51F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31EBA5EB-FC49-4BEF-B2D6-9018418CAB6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274C005-5E32-48C0-B29F-876D47B1469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C522466-8403-4ED0-A333-E469EE0B2EA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748DB78-AEC9-4D76-BAD4-3BB363B7FE4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AB9091D-D829-48E6-87EA-A13DCE58BCB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6" y="2756303"/>
            <a:ext cx="9581833" cy="2285611"/>
          </a:xfrm>
        </p:spPr>
        <p:txBody>
          <a:bodyPr/>
          <a:lstStyle/>
          <a:p>
            <a:r>
              <a:rPr lang="en-US" sz="7200" dirty="0"/>
              <a:t>Moderator's summary for Rel-19 RAN3 topic AI/ML for NG-RAN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RP-232623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3" y="311792"/>
            <a:ext cx="7201917" cy="2027082"/>
          </a:xfrm>
        </p:spPr>
        <p:txBody>
          <a:bodyPr/>
          <a:lstStyle/>
          <a:p>
            <a:pPr algn="l"/>
            <a:r>
              <a:rPr lang="en-US" sz="2000" dirty="0"/>
              <a:t>3GPP TSG RAN #101</a:t>
            </a:r>
            <a:br>
              <a:rPr lang="en-US" sz="2000" dirty="0"/>
            </a:br>
            <a:r>
              <a:rPr lang="en-US" sz="2000" dirty="0"/>
              <a:t>Bangalore, India, 11-15 September 2023</a:t>
            </a:r>
            <a:br>
              <a:rPr lang="en-US" sz="2000" dirty="0"/>
            </a:br>
            <a:endParaRPr lang="en-US" sz="2000" dirty="0"/>
          </a:p>
          <a:p>
            <a:pPr algn="l"/>
            <a:r>
              <a:rPr lang="en-US" sz="2000" b="1" dirty="0"/>
              <a:t>Source: </a:t>
            </a:r>
            <a:r>
              <a:rPr lang="en-US" sz="2000" dirty="0"/>
              <a:t>Ericsson (moderator)</a:t>
            </a:r>
            <a:br>
              <a:rPr lang="en-US" sz="2000" dirty="0"/>
            </a:br>
            <a:r>
              <a:rPr lang="en-US" sz="2000" b="1" dirty="0"/>
              <a:t>Agenda Item: </a:t>
            </a:r>
            <a:r>
              <a:rPr lang="en-US" sz="2000" dirty="0"/>
              <a:t>8A.2.9</a:t>
            </a:r>
            <a:br>
              <a:rPr lang="en-US" sz="2000" dirty="0"/>
            </a:br>
            <a:r>
              <a:rPr lang="en-US" sz="2000" b="1" dirty="0"/>
              <a:t>Document for: </a:t>
            </a:r>
            <a:r>
              <a:rPr lang="en-US" sz="2000" dirty="0"/>
              <a:t>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General – RAN Chair Guidance</a:t>
            </a:r>
          </a:p>
          <a:p>
            <a:r>
              <a:rPr lang="en-US" dirty="0"/>
              <a:t>Potential Justification / Scope</a:t>
            </a:r>
          </a:p>
          <a:p>
            <a:r>
              <a:rPr lang="en-US"/>
              <a:t>TU Recommendations (if any)</a:t>
            </a:r>
          </a:p>
          <a:p>
            <a:r>
              <a:rPr lang="en-US" dirty="0"/>
              <a:t>Conclusion</a:t>
            </a:r>
          </a:p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140AD3A-EAB2-8296-9A7A-4F010D8A4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270" y="271075"/>
            <a:ext cx="8107680" cy="30851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2453E-5C4D-D46C-3AE7-9977FAB0B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E455-FE37-54A6-6226-B983F54ABB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 Chair guidance: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is the 2</a:t>
            </a:r>
            <a:r>
              <a:rPr lang="en-US" baseline="30000" dirty="0"/>
              <a:t>nd</a:t>
            </a:r>
            <a:r>
              <a:rPr lang="en-US" dirty="0"/>
              <a:t> release for AI/ML: given the general guidance, it seems justified to work on a selected subset of items</a:t>
            </a:r>
          </a:p>
          <a:p>
            <a:r>
              <a:rPr lang="en-US" dirty="0">
                <a:solidFill>
                  <a:srgbClr val="0070C0"/>
                </a:solidFill>
              </a:rPr>
              <a:t>Avoid dependency / duplications </a:t>
            </a:r>
            <a:r>
              <a:rPr lang="en-US" dirty="0"/>
              <a:t>w.r.t. other topics (e.g. SON, QoE)</a:t>
            </a:r>
          </a:p>
          <a:p>
            <a:r>
              <a:rPr lang="en-US" dirty="0">
                <a:solidFill>
                  <a:srgbClr val="0070C0"/>
                </a:solidFill>
              </a:rPr>
              <a:t>Avoid repeating controversial discussions in Rel-19</a:t>
            </a:r>
          </a:p>
          <a:p>
            <a:r>
              <a:rPr lang="en-US" dirty="0"/>
              <a:t>A </a:t>
            </a:r>
            <a:r>
              <a:rPr lang="en-US" dirty="0">
                <a:solidFill>
                  <a:srgbClr val="0070C0"/>
                </a:solidFill>
              </a:rPr>
              <a:t>study </a:t>
            </a:r>
            <a:r>
              <a:rPr lang="en-US" dirty="0"/>
              <a:t>seems needed to evaluate each use case before normative work</a:t>
            </a:r>
          </a:p>
          <a:p>
            <a:r>
              <a:rPr lang="en-US" dirty="0"/>
              <a:t>[Moderator’s comment] Rel-19 should be based on the same principles for AI/ML as for Rel-18 (as currently captured in the TR)</a:t>
            </a:r>
          </a:p>
        </p:txBody>
      </p:sp>
    </p:spTree>
    <p:extLst>
      <p:ext uri="{BB962C8B-B14F-4D97-AF65-F5344CB8AC3E}">
        <p14:creationId xmlns:p14="http://schemas.microsoft.com/office/powerpoint/2010/main" val="317385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788701" cy="1081088"/>
          </a:xfrm>
        </p:spPr>
        <p:txBody>
          <a:bodyPr/>
          <a:lstStyle/>
          <a:p>
            <a:r>
              <a:rPr lang="en-US" dirty="0"/>
              <a:t>Potential Justification / Scope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Note: Each item needs to be refined; to be further discussed on this basis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24355"/>
            <a:ext cx="11233150" cy="439261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3 parts: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Rel-18 leftovers (depends on Rel-18 outcome)</a:t>
            </a:r>
          </a:p>
          <a:p>
            <a:pPr lvl="2"/>
            <a:r>
              <a:rPr lang="en-US" dirty="0"/>
              <a:t>Mobility optimization</a:t>
            </a:r>
          </a:p>
          <a:p>
            <a:pPr lvl="3"/>
            <a:r>
              <a:rPr lang="en-US" dirty="0"/>
              <a:t>NR-DC</a:t>
            </a:r>
          </a:p>
          <a:p>
            <a:pPr lvl="3"/>
            <a:r>
              <a:rPr lang="en-US" dirty="0"/>
              <a:t>UE Trajectory prediction</a:t>
            </a:r>
          </a:p>
          <a:p>
            <a:pPr lvl="2"/>
            <a:r>
              <a:rPr lang="en-US" dirty="0"/>
              <a:t>Energy saving</a:t>
            </a:r>
          </a:p>
          <a:p>
            <a:pPr lvl="3"/>
            <a:r>
              <a:rPr lang="en-US" dirty="0"/>
              <a:t>Prediction for energy cost</a:t>
            </a:r>
          </a:p>
          <a:p>
            <a:pPr lvl="2"/>
            <a:r>
              <a:rPr lang="en-US" dirty="0"/>
              <a:t>Continuous MDT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At least 1 potential new use case/scenario </a:t>
            </a:r>
            <a:r>
              <a:rPr lang="en-US" b="1" dirty="0"/>
              <a:t>which benefits from inference-based techniques</a:t>
            </a:r>
          </a:p>
          <a:p>
            <a:pPr lvl="2"/>
            <a:r>
              <a:rPr lang="en-US" dirty="0"/>
              <a:t>Coverage and Capacity Optimization</a:t>
            </a:r>
          </a:p>
          <a:p>
            <a:pPr lvl="2"/>
            <a:r>
              <a:rPr lang="en-US" dirty="0"/>
              <a:t>Potential Rel-18 use case enhancements (e.g. new scenarios for ES)</a:t>
            </a:r>
          </a:p>
          <a:p>
            <a:pPr lvl="2"/>
            <a:r>
              <a:rPr lang="en-US" dirty="0"/>
              <a:t>QoE</a:t>
            </a:r>
          </a:p>
          <a:p>
            <a:pPr lvl="2"/>
            <a:r>
              <a:rPr lang="en-US" dirty="0"/>
              <a:t>Slicing</a:t>
            </a:r>
          </a:p>
          <a:p>
            <a:pPr lvl="2"/>
            <a:r>
              <a:rPr lang="en-US" b="1" dirty="0"/>
              <a:t>Note: </a:t>
            </a:r>
            <a:r>
              <a:rPr lang="en-US" dirty="0"/>
              <a:t>Model training/inference at the DU and/or F1 enhancements must be justified by the use case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Study:</a:t>
            </a:r>
            <a:r>
              <a:rPr lang="en-US" dirty="0"/>
              <a:t> Consider available functionality specified in 5GC (NWDAF, MDAS) in order to  align  AI/ML framework between RAN and CN</a:t>
            </a:r>
          </a:p>
        </p:txBody>
      </p:sp>
    </p:spTree>
    <p:extLst>
      <p:ext uri="{BB962C8B-B14F-4D97-AF65-F5344CB8AC3E}">
        <p14:creationId xmlns:p14="http://schemas.microsoft.com/office/powerpoint/2010/main" val="1955229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94260-1A98-37DF-E598-50D2E0B85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Recommendations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7B428-9547-F9AA-1146-CA1352830F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2 TUs </a:t>
            </a:r>
            <a:r>
              <a:rPr lang="en-US" dirty="0"/>
              <a:t>currently indicated in RP-231540</a:t>
            </a:r>
          </a:p>
          <a:p>
            <a:pPr lvl="1"/>
            <a:r>
              <a:rPr lang="en-US" dirty="0"/>
              <a:t>Same as for Rel-18 (first release for AI/ML)</a:t>
            </a:r>
          </a:p>
          <a:p>
            <a:r>
              <a:rPr lang="en-US" dirty="0"/>
              <a:t>The initial wish was to recommend a smaller allocation (e.g. 1.5 TUs)?</a:t>
            </a:r>
          </a:p>
          <a:p>
            <a:r>
              <a:rPr lang="en-US" dirty="0"/>
              <a:t>For new identified use cases, if UE is impacted, RAN2 TUs will be needed</a:t>
            </a:r>
          </a:p>
        </p:txBody>
      </p:sp>
    </p:spTree>
    <p:extLst>
      <p:ext uri="{BB962C8B-B14F-4D97-AF65-F5344CB8AC3E}">
        <p14:creationId xmlns:p14="http://schemas.microsoft.com/office/powerpoint/2010/main" val="603481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24355"/>
            <a:ext cx="11233150" cy="4392612"/>
          </a:xfrm>
        </p:spPr>
        <p:txBody>
          <a:bodyPr/>
          <a:lstStyle/>
          <a:p>
            <a:r>
              <a:rPr lang="en-US" b="1" dirty="0"/>
              <a:t>Proposal: </a:t>
            </a:r>
            <a:r>
              <a:rPr lang="en-US" dirty="0"/>
              <a:t>Consider this Tdoc as “current status </a:t>
            </a:r>
            <a:r>
              <a:rPr lang="en-US"/>
              <a:t>of discussion </a:t>
            </a:r>
            <a:r>
              <a:rPr lang="en-US" dirty="0"/>
              <a:t>– to be continued on </a:t>
            </a:r>
            <a:r>
              <a:rPr lang="en-US"/>
              <a:t>this basis”</a:t>
            </a:r>
            <a:endParaRPr lang="en-US" dirty="0"/>
          </a:p>
          <a:p>
            <a:r>
              <a:rPr lang="en-US" dirty="0"/>
              <a:t>For RAN #102:</a:t>
            </a:r>
          </a:p>
          <a:p>
            <a:pPr lvl="1"/>
            <a:r>
              <a:rPr lang="en-US" dirty="0"/>
              <a:t>Clarify each item</a:t>
            </a:r>
          </a:p>
          <a:p>
            <a:pPr lvl="1"/>
            <a:r>
              <a:rPr lang="en-US" dirty="0"/>
              <a:t>Continue scoping, discussion</a:t>
            </a:r>
          </a:p>
        </p:txBody>
      </p:sp>
    </p:spTree>
    <p:extLst>
      <p:ext uri="{BB962C8B-B14F-4D97-AF65-F5344CB8AC3E}">
        <p14:creationId xmlns:p14="http://schemas.microsoft.com/office/powerpoint/2010/main" val="631709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24354"/>
            <a:ext cx="11233150" cy="490156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RP-231540	RAN Chair’s Guidance for RAN Release 19		RAN Chair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RP‑231580 	AI/ML for NG-RAN in Rel-19 			Nokia, Nokia Shanghai Bell</a:t>
            </a:r>
          </a:p>
          <a:p>
            <a:pPr marL="0" indent="0">
              <a:buNone/>
            </a:pPr>
            <a:r>
              <a:rPr lang="en-US" dirty="0"/>
              <a:t>RP‑231593 	Deutsche Telekom’s AI/ML for NG-RAN objectives 	Deutsche Telekom</a:t>
            </a:r>
          </a:p>
          <a:p>
            <a:pPr marL="0" indent="0">
              <a:buNone/>
            </a:pPr>
            <a:r>
              <a:rPr lang="en-US" dirty="0"/>
              <a:t>RP‑231825 	Views on Rel-19 NG-RAN AI/ML 			Qualcomm</a:t>
            </a:r>
          </a:p>
          <a:p>
            <a:pPr marL="0" indent="0">
              <a:buNone/>
            </a:pPr>
            <a:r>
              <a:rPr lang="en-US" dirty="0"/>
              <a:t>RP‑231874 	AI/ML for NG-RAN enhancement 			NEC</a:t>
            </a:r>
          </a:p>
          <a:p>
            <a:pPr marL="0" indent="0">
              <a:buNone/>
            </a:pPr>
            <a:r>
              <a:rPr lang="en-US" dirty="0"/>
              <a:t>RP‑231961 	Study on RAN architecture with AI and ML 		NVIDIA</a:t>
            </a:r>
          </a:p>
          <a:p>
            <a:pPr marL="0" indent="0">
              <a:buNone/>
            </a:pPr>
            <a:r>
              <a:rPr lang="en-US" dirty="0"/>
              <a:t>RP‑232033 	</a:t>
            </a:r>
            <a:r>
              <a:rPr lang="en-US" dirty="0" err="1"/>
              <a:t>Scople</a:t>
            </a:r>
            <a:r>
              <a:rPr lang="en-US" dirty="0"/>
              <a:t> of AI/ML for NG-RAN in Rel 19 		Samsung </a:t>
            </a:r>
          </a:p>
          <a:p>
            <a:pPr marL="0" indent="0">
              <a:buNone/>
            </a:pPr>
            <a:r>
              <a:rPr lang="en-US" dirty="0"/>
              <a:t>RP‑232059 	Consideration on AI for NG-RAN 			CATT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RP‑232122 	AI/ML for NG-RAN in Rel-19 			Huawei, HiSilicon</a:t>
            </a:r>
          </a:p>
          <a:p>
            <a:pPr marL="0" indent="0">
              <a:buNone/>
            </a:pPr>
            <a:r>
              <a:rPr lang="en-US" dirty="0"/>
              <a:t>RP‑232133 	Further Study on AI for RAN in Rel-19 		Lenovo</a:t>
            </a:r>
          </a:p>
          <a:p>
            <a:pPr marL="0" indent="0">
              <a:buNone/>
            </a:pPr>
            <a:r>
              <a:rPr lang="en-US" dirty="0"/>
              <a:t>RP‑232165 	Views on AL/ML for RAN in Rel-19 			ZTE, </a:t>
            </a:r>
            <a:r>
              <a:rPr lang="en-US" dirty="0" err="1"/>
              <a:t>Sanechips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RP‑232202 	RAN Data collection and AI support 			Reliance Jio</a:t>
            </a:r>
          </a:p>
          <a:p>
            <a:pPr marL="0" indent="0">
              <a:buNone/>
            </a:pPr>
            <a:r>
              <a:rPr lang="en-US" dirty="0"/>
              <a:t>RP‑232214 	Motivation on R19 AIML for NG-RAN 		China Mobile</a:t>
            </a:r>
          </a:p>
          <a:p>
            <a:pPr marL="0" indent="0">
              <a:buNone/>
            </a:pPr>
            <a:r>
              <a:rPr lang="en-US" dirty="0"/>
              <a:t>RP‑232274 	Views on NR Rel-19 AIML for NG-RAN 		China Telecom</a:t>
            </a:r>
          </a:p>
          <a:p>
            <a:pPr marL="0" indent="0">
              <a:buNone/>
            </a:pPr>
            <a:r>
              <a:rPr lang="en-US" dirty="0"/>
              <a:t>RP‑232346 	Discussion on Rel-19 AI/ML for NG-RAN enhancements 	Ericsson</a:t>
            </a:r>
          </a:p>
          <a:p>
            <a:pPr marL="0" indent="0">
              <a:buNone/>
            </a:pPr>
            <a:r>
              <a:rPr lang="en-US" dirty="0"/>
              <a:t>RP‑232538 	Views on AI/ML for NG-RAN 			AT&amp;T</a:t>
            </a:r>
          </a:p>
          <a:p>
            <a:pPr marL="0" indent="0">
              <a:buNone/>
            </a:pPr>
            <a:r>
              <a:rPr lang="en-US" dirty="0"/>
              <a:t>RP‑232555 	Discussion on Rel-19 AIML for NG-RAN and mobility 	Intel</a:t>
            </a:r>
          </a:p>
          <a:p>
            <a:pPr marL="0" indent="0">
              <a:buNone/>
            </a:pPr>
            <a:r>
              <a:rPr lang="en-US" dirty="0"/>
              <a:t>RP‑231909 	AI/ML-based mobility in Rel-19			Spreadtrum Communications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CFF640-CA19-4223-08FA-6C6D7FD0DD40}"/>
              </a:ext>
            </a:extLst>
          </p:cNvPr>
          <p:cNvSpPr txBox="1"/>
          <p:nvPr/>
        </p:nvSpPr>
        <p:spPr>
          <a:xfrm>
            <a:off x="10363200" y="6146086"/>
            <a:ext cx="1737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red == opened online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4538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1116</TotalTime>
  <Words>670</Words>
  <Application>Microsoft Office PowerPoint</Application>
  <PresentationFormat>Widescreen</PresentationFormat>
  <Paragraphs>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Ericsson Hilda</vt:lpstr>
      <vt:lpstr>Ericsson Technical Icons</vt:lpstr>
      <vt:lpstr>Ericsson Hilda Light</vt:lpstr>
      <vt:lpstr>PresentationTemplate2017</vt:lpstr>
      <vt:lpstr>Moderator's summary for Rel-19 RAN3 topic AI/ML for NG-RAN</vt:lpstr>
      <vt:lpstr>Summary</vt:lpstr>
      <vt:lpstr>General</vt:lpstr>
      <vt:lpstr>Potential Justification / Scope Note: Each item needs to be refined; to be further discussed on this basis</vt:lpstr>
      <vt:lpstr>TU Recommendations (if any)</vt:lpstr>
      <vt:lpstr>Conclusion</vt:lpstr>
      <vt:lpstr>References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Ericsson User</cp:lastModifiedBy>
  <cp:revision>351</cp:revision>
  <dcterms:created xsi:type="dcterms:W3CDTF">2019-04-23T15:12:54Z</dcterms:created>
  <dcterms:modified xsi:type="dcterms:W3CDTF">2023-09-14T04:45:20Z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