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9"/>
  </p:notesMasterIdLst>
  <p:handoutMasterIdLst>
    <p:handoutMasterId r:id="rId10"/>
  </p:handoutMasterIdLst>
  <p:sldIdLst>
    <p:sldId id="341" r:id="rId6"/>
    <p:sldId id="960" r:id="rId7"/>
    <p:sldId id="961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3E299F-2E22-4629-A418-678809F953C4}" v="4" dt="2023-09-04T16:16:10.526"/>
    <p1510:client id="{9B2EB15D-2D10-48C8-A6F8-E420AA6398D5}" v="43" dt="2023-09-04T14:56:22.406"/>
    <p1510:client id="{D162C130-9E3F-564F-9FC7-B1FCE0516135}" v="545" dt="2023-09-04T16:05:48.6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7" d="100"/>
          <a:sy n="107" d="100"/>
        </p:scale>
        <p:origin x="58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s, Walter" userId="8ee75126-16a7-4962-96c4-920e8247786f" providerId="ADAL" clId="{D24C71B0-B230-4F09-8A4A-3E6259D1EC18}"/>
    <pc:docChg chg="custSel delSld modSld">
      <pc:chgData name="Dees, Walter" userId="8ee75126-16a7-4962-96c4-920e8247786f" providerId="ADAL" clId="{D24C71B0-B230-4F09-8A4A-3E6259D1EC18}" dt="2023-08-31T10:24:04.779" v="487" actId="47"/>
      <pc:docMkLst>
        <pc:docMk/>
      </pc:docMkLst>
      <pc:sldChg chg="modSp mod">
        <pc:chgData name="Dees, Walter" userId="8ee75126-16a7-4962-96c4-920e8247786f" providerId="ADAL" clId="{D24C71B0-B230-4F09-8A4A-3E6259D1EC18}" dt="2023-08-31T10:17:27.654" v="2" actId="20577"/>
        <pc:sldMkLst>
          <pc:docMk/>
          <pc:sldMk cId="0" sldId="341"/>
        </pc:sldMkLst>
        <pc:spChg chg="mod">
          <ac:chgData name="Dees, Walter" userId="8ee75126-16a7-4962-96c4-920e8247786f" providerId="ADAL" clId="{D24C71B0-B230-4F09-8A4A-3E6259D1EC18}" dt="2023-08-31T10:17:27.654" v="2" actId="20577"/>
          <ac:spMkLst>
            <pc:docMk/>
            <pc:sldMk cId="0" sldId="341"/>
            <ac:spMk id="5122" creationId="{6BFCA172-672F-4297-B767-9F7EDE373FA1}"/>
          </ac:spMkLst>
        </pc:spChg>
      </pc:sldChg>
      <pc:sldChg chg="del">
        <pc:chgData name="Dees, Walter" userId="8ee75126-16a7-4962-96c4-920e8247786f" providerId="ADAL" clId="{D24C71B0-B230-4F09-8A4A-3E6259D1EC18}" dt="2023-08-31T10:24:04.779" v="487" actId="47"/>
        <pc:sldMkLst>
          <pc:docMk/>
          <pc:sldMk cId="2424538177" sldId="366"/>
        </pc:sldMkLst>
      </pc:sldChg>
      <pc:sldChg chg="delSp modSp mod">
        <pc:chgData name="Dees, Walter" userId="8ee75126-16a7-4962-96c4-920e8247786f" providerId="ADAL" clId="{D24C71B0-B230-4F09-8A4A-3E6259D1EC18}" dt="2023-08-31T10:23:36.802" v="486" actId="5793"/>
        <pc:sldMkLst>
          <pc:docMk/>
          <pc:sldMk cId="3484874595" sldId="959"/>
        </pc:sldMkLst>
        <pc:spChg chg="mod">
          <ac:chgData name="Dees, Walter" userId="8ee75126-16a7-4962-96c4-920e8247786f" providerId="ADAL" clId="{D24C71B0-B230-4F09-8A4A-3E6259D1EC18}" dt="2023-08-31T10:23:36.802" v="486" actId="5793"/>
          <ac:spMkLst>
            <pc:docMk/>
            <pc:sldMk cId="3484874595" sldId="959"/>
            <ac:spMk id="2" creationId="{07B5A592-A366-E253-F9D9-1AC61983AE10}"/>
          </ac:spMkLst>
        </pc:spChg>
        <pc:spChg chg="mod">
          <ac:chgData name="Dees, Walter" userId="8ee75126-16a7-4962-96c4-920e8247786f" providerId="ADAL" clId="{D24C71B0-B230-4F09-8A4A-3E6259D1EC18}" dt="2023-08-31T10:17:47.946" v="7" actId="20577"/>
          <ac:spMkLst>
            <pc:docMk/>
            <pc:sldMk cId="3484874595" sldId="959"/>
            <ac:spMk id="7170" creationId="{3794A7AC-F975-4B82-9FCA-9C67ECE03726}"/>
          </ac:spMkLst>
        </pc:spChg>
        <pc:grpChg chg="del">
          <ac:chgData name="Dees, Walter" userId="8ee75126-16a7-4962-96c4-920e8247786f" providerId="ADAL" clId="{D24C71B0-B230-4F09-8A4A-3E6259D1EC18}" dt="2023-08-31T10:17:39.122" v="4" actId="478"/>
          <ac:grpSpMkLst>
            <pc:docMk/>
            <pc:sldMk cId="3484874595" sldId="959"/>
            <ac:grpSpMk id="3" creationId="{26028F58-B148-B472-0E5F-3C4E4249C30A}"/>
          </ac:grpSpMkLst>
        </pc:grpChg>
        <pc:grpChg chg="del">
          <ac:chgData name="Dees, Walter" userId="8ee75126-16a7-4962-96c4-920e8247786f" providerId="ADAL" clId="{D24C71B0-B230-4F09-8A4A-3E6259D1EC18}" dt="2023-08-31T10:17:37.462" v="3" actId="478"/>
          <ac:grpSpMkLst>
            <pc:docMk/>
            <pc:sldMk cId="3484874595" sldId="959"/>
            <ac:grpSpMk id="26" creationId="{968ED9C9-4AD0-E36D-95E9-8891515C589D}"/>
          </ac:grpSpMkLst>
        </pc:grpChg>
        <pc:cxnChg chg="mod">
          <ac:chgData name="Dees, Walter" userId="8ee75126-16a7-4962-96c4-920e8247786f" providerId="ADAL" clId="{D24C71B0-B230-4F09-8A4A-3E6259D1EC18}" dt="2023-08-31T10:17:39.122" v="4" actId="478"/>
          <ac:cxnSpMkLst>
            <pc:docMk/>
            <pc:sldMk cId="3484874595" sldId="959"/>
            <ac:cxnSpMk id="17" creationId="{BE96B479-B339-B0E8-EFDD-506AA47B51A2}"/>
          </ac:cxnSpMkLst>
        </pc:cxnChg>
      </pc:sldChg>
    </pc:docChg>
  </pc:docChgLst>
  <pc:docChgLst>
    <pc:chgData name="Dees, Walter" userId="S::walter.dees@philips.com::8ee75126-16a7-4962-96c4-920e8247786f" providerId="AD" clId="Web-{9B2EB15D-2D10-48C8-A6F8-E420AA6398D5}"/>
    <pc:docChg chg="modSld">
      <pc:chgData name="Dees, Walter" userId="S::walter.dees@philips.com::8ee75126-16a7-4962-96c4-920e8247786f" providerId="AD" clId="Web-{9B2EB15D-2D10-48C8-A6F8-E420AA6398D5}" dt="2023-09-04T14:56:22.406" v="40" actId="20577"/>
      <pc:docMkLst>
        <pc:docMk/>
      </pc:docMkLst>
      <pc:sldChg chg="modSp">
        <pc:chgData name="Dees, Walter" userId="S::walter.dees@philips.com::8ee75126-16a7-4962-96c4-920e8247786f" providerId="AD" clId="Web-{9B2EB15D-2D10-48C8-A6F8-E420AA6398D5}" dt="2023-09-04T14:55:21.076" v="30" actId="20577"/>
        <pc:sldMkLst>
          <pc:docMk/>
          <pc:sldMk cId="3468850388" sldId="960"/>
        </pc:sldMkLst>
        <pc:spChg chg="mod">
          <ac:chgData name="Dees, Walter" userId="S::walter.dees@philips.com::8ee75126-16a7-4962-96c4-920e8247786f" providerId="AD" clId="Web-{9B2EB15D-2D10-48C8-A6F8-E420AA6398D5}" dt="2023-09-04T14:55:21.076" v="30" actId="20577"/>
          <ac:spMkLst>
            <pc:docMk/>
            <pc:sldMk cId="3468850388" sldId="960"/>
            <ac:spMk id="2" creationId="{07B5A592-A366-E253-F9D9-1AC61983AE10}"/>
          </ac:spMkLst>
        </pc:spChg>
      </pc:sldChg>
      <pc:sldChg chg="modSp">
        <pc:chgData name="Dees, Walter" userId="S::walter.dees@philips.com::8ee75126-16a7-4962-96c4-920e8247786f" providerId="AD" clId="Web-{9B2EB15D-2D10-48C8-A6F8-E420AA6398D5}" dt="2023-09-04T14:56:22.406" v="40" actId="20577"/>
        <pc:sldMkLst>
          <pc:docMk/>
          <pc:sldMk cId="1186475495" sldId="961"/>
        </pc:sldMkLst>
        <pc:spChg chg="mod">
          <ac:chgData name="Dees, Walter" userId="S::walter.dees@philips.com::8ee75126-16a7-4962-96c4-920e8247786f" providerId="AD" clId="Web-{9B2EB15D-2D10-48C8-A6F8-E420AA6398D5}" dt="2023-09-04T14:56:22.406" v="40" actId="20577"/>
          <ac:spMkLst>
            <pc:docMk/>
            <pc:sldMk cId="1186475495" sldId="961"/>
            <ac:spMk id="2" creationId="{07B5A592-A366-E253-F9D9-1AC61983AE10}"/>
          </ac:spMkLst>
        </pc:spChg>
      </pc:sldChg>
    </pc:docChg>
  </pc:docChgLst>
  <pc:docChgLst>
    <pc:chgData clId="Web-{D162C130-9E3F-564F-9FC7-B1FCE0516135}"/>
    <pc:docChg chg="addSld">
      <pc:chgData name="" userId="" providerId="" clId="Web-{D162C130-9E3F-564F-9FC7-B1FCE0516135}" dt="2023-09-04T10:18:02.687" v="0"/>
      <pc:docMkLst>
        <pc:docMk/>
      </pc:docMkLst>
      <pc:sldChg chg="add replId">
        <pc:chgData name="" userId="" providerId="" clId="Web-{D162C130-9E3F-564F-9FC7-B1FCE0516135}" dt="2023-09-04T10:18:02.687" v="0"/>
        <pc:sldMkLst>
          <pc:docMk/>
          <pc:sldMk cId="3468850388" sldId="960"/>
        </pc:sldMkLst>
      </pc:sldChg>
    </pc:docChg>
  </pc:docChgLst>
  <pc:docChgLst>
    <pc:chgData name="Davies, Rob" userId="S::rob.j.davies@philips.com::d2ee1e8f-ceda-44c6-ba4a-6f432984cc94" providerId="AD" clId="Web-{D162C130-9E3F-564F-9FC7-B1FCE0516135}"/>
    <pc:docChg chg="addSld delSld modSld">
      <pc:chgData name="Davies, Rob" userId="S::rob.j.davies@philips.com::d2ee1e8f-ceda-44c6-ba4a-6f432984cc94" providerId="AD" clId="Web-{D162C130-9E3F-564F-9FC7-B1FCE0516135}" dt="2023-09-04T16:05:48.632" v="542"/>
      <pc:docMkLst>
        <pc:docMk/>
      </pc:docMkLst>
      <pc:sldChg chg="del">
        <pc:chgData name="Davies, Rob" userId="S::rob.j.davies@philips.com::d2ee1e8f-ceda-44c6-ba4a-6f432984cc94" providerId="AD" clId="Web-{D162C130-9E3F-564F-9FC7-B1FCE0516135}" dt="2023-09-04T12:38:41.171" v="540"/>
        <pc:sldMkLst>
          <pc:docMk/>
          <pc:sldMk cId="3484874595" sldId="959"/>
        </pc:sldMkLst>
      </pc:sldChg>
      <pc:sldChg chg="addSp delSp modSp mod setBg">
        <pc:chgData name="Davies, Rob" userId="S::rob.j.davies@philips.com::d2ee1e8f-ceda-44c6-ba4a-6f432984cc94" providerId="AD" clId="Web-{D162C130-9E3F-564F-9FC7-B1FCE0516135}" dt="2023-09-04T16:05:48.632" v="542"/>
        <pc:sldMkLst>
          <pc:docMk/>
          <pc:sldMk cId="3468850388" sldId="960"/>
        </pc:sldMkLst>
        <pc:spChg chg="mod">
          <ac:chgData name="Davies, Rob" userId="S::rob.j.davies@philips.com::d2ee1e8f-ceda-44c6-ba4a-6f432984cc94" providerId="AD" clId="Web-{D162C130-9E3F-564F-9FC7-B1FCE0516135}" dt="2023-09-04T16:05:48.632" v="542"/>
          <ac:spMkLst>
            <pc:docMk/>
            <pc:sldMk cId="3468850388" sldId="960"/>
            <ac:spMk id="2" creationId="{07B5A592-A366-E253-F9D9-1AC61983AE10}"/>
          </ac:spMkLst>
        </pc:spChg>
        <pc:spChg chg="mod">
          <ac:chgData name="Davies, Rob" userId="S::rob.j.davies@philips.com::d2ee1e8f-ceda-44c6-ba4a-6f432984cc94" providerId="AD" clId="Web-{D162C130-9E3F-564F-9FC7-B1FCE0516135}" dt="2023-09-04T16:05:48.632" v="542"/>
          <ac:spMkLst>
            <pc:docMk/>
            <pc:sldMk cId="3468850388" sldId="960"/>
            <ac:spMk id="7170" creationId="{3794A7AC-F975-4B82-9FCA-9C67ECE03726}"/>
          </ac:spMkLst>
        </pc:spChg>
        <pc:spChg chg="add del">
          <ac:chgData name="Davies, Rob" userId="S::rob.j.davies@philips.com::d2ee1e8f-ceda-44c6-ba4a-6f432984cc94" providerId="AD" clId="Web-{D162C130-9E3F-564F-9FC7-B1FCE0516135}" dt="2023-09-04T16:05:48.632" v="542"/>
          <ac:spMkLst>
            <pc:docMk/>
            <pc:sldMk cId="3468850388" sldId="960"/>
            <ac:spMk id="7175" creationId="{907EF6B7-1338-4443-8C46-6A318D952DFD}"/>
          </ac:spMkLst>
        </pc:spChg>
        <pc:spChg chg="add del">
          <ac:chgData name="Davies, Rob" userId="S::rob.j.davies@philips.com::d2ee1e8f-ceda-44c6-ba4a-6f432984cc94" providerId="AD" clId="Web-{D162C130-9E3F-564F-9FC7-B1FCE0516135}" dt="2023-09-04T16:05:48.632" v="542"/>
          <ac:spMkLst>
            <pc:docMk/>
            <pc:sldMk cId="3468850388" sldId="960"/>
            <ac:spMk id="7177" creationId="{DAAE4CDD-124C-4DCF-9584-B6033B545DD5}"/>
          </ac:spMkLst>
        </pc:spChg>
        <pc:spChg chg="add del">
          <ac:chgData name="Davies, Rob" userId="S::rob.j.davies@philips.com::d2ee1e8f-ceda-44c6-ba4a-6f432984cc94" providerId="AD" clId="Web-{D162C130-9E3F-564F-9FC7-B1FCE0516135}" dt="2023-09-04T16:05:48.632" v="542"/>
          <ac:spMkLst>
            <pc:docMk/>
            <pc:sldMk cId="3468850388" sldId="960"/>
            <ac:spMk id="7179" creationId="{081E4A58-353D-44AE-B2FC-2A74E2E400F7}"/>
          </ac:spMkLst>
        </pc:spChg>
      </pc:sldChg>
      <pc:sldChg chg="modSp add replId">
        <pc:chgData name="Davies, Rob" userId="S::rob.j.davies@philips.com::d2ee1e8f-ceda-44c6-ba4a-6f432984cc94" providerId="AD" clId="Web-{D162C130-9E3F-564F-9FC7-B1FCE0516135}" dt="2023-09-04T12:38:22.529" v="539" actId="20577"/>
        <pc:sldMkLst>
          <pc:docMk/>
          <pc:sldMk cId="1186475495" sldId="961"/>
        </pc:sldMkLst>
        <pc:spChg chg="mod">
          <ac:chgData name="Davies, Rob" userId="S::rob.j.davies@philips.com::d2ee1e8f-ceda-44c6-ba4a-6f432984cc94" providerId="AD" clId="Web-{D162C130-9E3F-564F-9FC7-B1FCE0516135}" dt="2023-09-04T12:38:22.529" v="539" actId="20577"/>
          <ac:spMkLst>
            <pc:docMk/>
            <pc:sldMk cId="1186475495" sldId="961"/>
            <ac:spMk id="2" creationId="{07B5A592-A366-E253-F9D9-1AC61983AE10}"/>
          </ac:spMkLst>
        </pc:spChg>
      </pc:sldChg>
    </pc:docChg>
  </pc:docChgLst>
  <pc:docChgLst>
    <pc:chgData name="Davies, Rob" userId="d2ee1e8f-ceda-44c6-ba4a-6f432984cc94" providerId="ADAL" clId="{653E299F-2E22-4629-A418-678809F953C4}"/>
    <pc:docChg chg="undo custSel addMainMaster delMainMaster modMainMaster">
      <pc:chgData name="Davies, Rob" userId="d2ee1e8f-ceda-44c6-ba4a-6f432984cc94" providerId="ADAL" clId="{653E299F-2E22-4629-A418-678809F953C4}" dt="2023-09-04T16:16:10.526" v="5"/>
      <pc:docMkLst>
        <pc:docMk/>
      </pc:docMkLst>
      <pc:sldMasterChg chg="modSldLayout">
        <pc:chgData name="Davies, Rob" userId="d2ee1e8f-ceda-44c6-ba4a-6f432984cc94" providerId="ADAL" clId="{653E299F-2E22-4629-A418-678809F953C4}" dt="2023-09-04T16:16:10.526" v="5"/>
        <pc:sldMasterMkLst>
          <pc:docMk/>
          <pc:sldMasterMk cId="0" sldId="2147485146"/>
        </pc:sldMasterMkLst>
        <pc:sldLayoutChg chg="addSp delSp modSp">
          <pc:chgData name="Davies, Rob" userId="d2ee1e8f-ceda-44c6-ba4a-6f432984cc94" providerId="ADAL" clId="{653E299F-2E22-4629-A418-678809F953C4}" dt="2023-09-04T16:16:10.526" v="5"/>
          <pc:sldLayoutMkLst>
            <pc:docMk/>
            <pc:sldMasterMk cId="0" sldId="2147485146"/>
            <pc:sldLayoutMk cId="3719935987" sldId="2147485161"/>
          </pc:sldLayoutMkLst>
          <pc:spChg chg="add del">
            <ac:chgData name="Davies, Rob" userId="d2ee1e8f-ceda-44c6-ba4a-6f432984cc94" providerId="ADAL" clId="{653E299F-2E22-4629-A418-678809F953C4}" dt="2023-09-04T16:16:10.526" v="5"/>
            <ac:spMkLst>
              <pc:docMk/>
              <pc:sldMasterMk cId="0" sldId="2147485146"/>
              <pc:sldLayoutMk cId="3719935987" sldId="2147485161"/>
              <ac:spMk id="2" creationId="{00000000-0000-0000-0000-000000000000}"/>
            </ac:spMkLst>
          </pc:spChg>
          <pc:spChg chg="add del mod">
            <ac:chgData name="Davies, Rob" userId="d2ee1e8f-ceda-44c6-ba4a-6f432984cc94" providerId="ADAL" clId="{653E299F-2E22-4629-A418-678809F953C4}" dt="2023-09-04T16:16:09.586" v="4"/>
            <ac:spMkLst>
              <pc:docMk/>
              <pc:sldMasterMk cId="0" sldId="2147485146"/>
              <pc:sldLayoutMk cId="3719935987" sldId="2147485161"/>
              <ac:spMk id="4" creationId="{032FE364-AA7F-C94F-9235-06FCFA7714C8}"/>
            </ac:spMkLst>
          </pc:spChg>
        </pc:sldLayoutChg>
      </pc:sldMasterChg>
      <pc:sldMasterChg chg="new del mod addSldLayout delSldLayout">
        <pc:chgData name="Davies, Rob" userId="d2ee1e8f-ceda-44c6-ba4a-6f432984cc94" providerId="ADAL" clId="{653E299F-2E22-4629-A418-678809F953C4}" dt="2023-09-04T16:16:02.896" v="3" actId="6938"/>
        <pc:sldMasterMkLst>
          <pc:docMk/>
          <pc:sldMasterMk cId="48653925" sldId="2147485164"/>
        </pc:sldMasterMkLst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628438983" sldId="2147485165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521446366" sldId="2147485166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2707385602" sldId="2147485167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675271421" sldId="2147485168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3668698292" sldId="2147485169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1737563184" sldId="2147485170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2949483105" sldId="2147485171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3970153257" sldId="2147485172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2411168646" sldId="2147485173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3753440830" sldId="2147485174"/>
          </pc:sldLayoutMkLst>
        </pc:sldLayoutChg>
        <pc:sldLayoutChg chg="new del replId">
          <pc:chgData name="Davies, Rob" userId="d2ee1e8f-ceda-44c6-ba4a-6f432984cc94" providerId="ADAL" clId="{653E299F-2E22-4629-A418-678809F953C4}" dt="2023-09-04T16:16:02.896" v="3" actId="6938"/>
          <pc:sldLayoutMkLst>
            <pc:docMk/>
            <pc:sldMasterMk cId="48653925" sldId="2147485164"/>
            <pc:sldLayoutMk cId="1871088887" sldId="214748517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4"/>
            <a:r>
              <a:rPr lang="en-US" altLang="en-US" dirty="0"/>
              <a:t>Fifth level</a:t>
            </a:r>
          </a:p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11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 Plenary #101	</a:t>
            </a:r>
          </a:p>
          <a:p>
            <a:pPr eaLnBrk="1" hangingPunct="1">
              <a:defRPr/>
            </a:pPr>
            <a:r>
              <a:rPr lang="fr-FR" altLang="en-US" sz="1400" b="1" dirty="0">
                <a:latin typeface="Arial "/>
              </a:rPr>
              <a:t>Bangalore, </a:t>
            </a:r>
            <a:r>
              <a:rPr lang="fr-FR" altLang="en-US" sz="1400" b="1" dirty="0" err="1">
                <a:latin typeface="Arial "/>
              </a:rPr>
              <a:t>India</a:t>
            </a:r>
            <a:r>
              <a:rPr lang="fr-FR" altLang="en-US" sz="1400" b="1" dirty="0">
                <a:latin typeface="Arial "/>
              </a:rPr>
              <a:t>, </a:t>
            </a:r>
            <a:r>
              <a:rPr lang="fr-FR" altLang="en-US" sz="1400" b="1" dirty="0" err="1">
                <a:latin typeface="Arial "/>
              </a:rPr>
              <a:t>September</a:t>
            </a:r>
            <a:r>
              <a:rPr lang="fr-FR" altLang="en-US" sz="1400" b="1" dirty="0">
                <a:latin typeface="Arial "/>
              </a:rPr>
              <a:t> 11-15,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RP-232574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527" y="2411835"/>
            <a:ext cx="8669715" cy="1662098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Considerations for R19 work on NCR Enhancements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Philips International B.V.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963" y="539750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NCR enhancements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7B5A592-A366-E253-F9D9-1AC61983AE10}"/>
              </a:ext>
            </a:extLst>
          </p:cNvPr>
          <p:cNvSpPr txBox="1">
            <a:spLocks/>
          </p:cNvSpPr>
          <p:nvPr/>
        </p:nvSpPr>
        <p:spPr bwMode="auto">
          <a:xfrm>
            <a:off x="336550" y="1824572"/>
            <a:ext cx="119252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/>
              <a:t> </a:t>
            </a:r>
            <a:r>
              <a:rPr lang="en-US" sz="2000" dirty="0"/>
              <a:t>NCR</a:t>
            </a:r>
            <a:r>
              <a:rPr lang="en-US" sz="2000" dirty="0">
                <a:ea typeface="+mn-lt"/>
                <a:cs typeface="+mn-lt"/>
              </a:rPr>
              <a:t> is an important enabler for the provision of fill-in coverage in difficult locations</a:t>
            </a:r>
            <a:endParaRPr lang="en-US" altLang="en-US" sz="2000" dirty="0"/>
          </a:p>
          <a:p>
            <a:pPr lvl="1"/>
            <a:r>
              <a:rPr lang="en-US" sz="1600" dirty="0">
                <a:ea typeface="+mn-lt"/>
                <a:cs typeface="+mn-lt"/>
              </a:rPr>
              <a:t>Rel-18 work limited the scope to fixed, operator-controlled installations using a common band for backhaul and control paths</a:t>
            </a:r>
            <a:endParaRPr lang="en-US" sz="1600" dirty="0">
              <a:cs typeface="Calibri"/>
            </a:endParaRPr>
          </a:p>
          <a:p>
            <a:endParaRPr lang="en-US"/>
          </a:p>
          <a:p>
            <a:r>
              <a:rPr lang="en-US" sz="2000" dirty="0">
                <a:ea typeface="+mn-lt"/>
                <a:cs typeface="+mn-lt"/>
              </a:rPr>
              <a:t>NCR should be enhanced to support more flexible operation. By providing swift resolution of coverage problems in ad-hoc deployments, for example, enhanced NCR becomes an important enabler for emergency and public safety applications.</a:t>
            </a:r>
            <a:endParaRPr lang="en-US" dirty="0"/>
          </a:p>
          <a:p>
            <a:pPr lvl="1"/>
            <a:r>
              <a:rPr lang="en-US" sz="1600" dirty="0">
                <a:ea typeface="+mn-lt"/>
                <a:cs typeface="+mn-lt"/>
              </a:rPr>
              <a:t>Self-installation and configuration</a:t>
            </a:r>
            <a:endParaRPr lang="en-US" sz="1600">
              <a:cs typeface="Calibri" panose="020F0502020204030204"/>
            </a:endParaRPr>
          </a:p>
          <a:p>
            <a:pPr lvl="1"/>
            <a:r>
              <a:rPr lang="en-US" sz="1600" dirty="0">
                <a:ea typeface="+mn-lt"/>
                <a:cs typeface="+mn-lt"/>
              </a:rPr>
              <a:t>Flexible multi-band operation</a:t>
            </a:r>
          </a:p>
          <a:p>
            <a:pPr lvl="1"/>
            <a:r>
              <a:rPr lang="en-US" sz="1600" dirty="0">
                <a:ea typeface="+mn-lt"/>
                <a:cs typeface="+mn-lt"/>
              </a:rPr>
              <a:t>Effective management of link quality in backhaul and access channels</a:t>
            </a:r>
          </a:p>
        </p:txBody>
      </p:sp>
    </p:spTree>
    <p:extLst>
      <p:ext uri="{BB962C8B-B14F-4D97-AF65-F5344CB8AC3E}">
        <p14:creationId xmlns:p14="http://schemas.microsoft.com/office/powerpoint/2010/main" val="34688503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963" y="539750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NCR enhancements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7B5A592-A366-E253-F9D9-1AC61983AE10}"/>
              </a:ext>
            </a:extLst>
          </p:cNvPr>
          <p:cNvSpPr txBox="1">
            <a:spLocks/>
          </p:cNvSpPr>
          <p:nvPr/>
        </p:nvSpPr>
        <p:spPr bwMode="auto">
          <a:xfrm>
            <a:off x="336550" y="1824572"/>
            <a:ext cx="119252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/>
              <a:t> </a:t>
            </a:r>
            <a:r>
              <a:rPr lang="en-US" sz="2000" dirty="0"/>
              <a:t>Scope for Enhanced NCR in Rel-19</a:t>
            </a:r>
            <a:endParaRPr lang="en-US" altLang="en-US" sz="2000" dirty="0"/>
          </a:p>
          <a:p>
            <a:pPr lvl="1"/>
            <a:r>
              <a:rPr lang="en-US" sz="1600" dirty="0">
                <a:ea typeface="+mn-lt"/>
                <a:cs typeface="+mn-lt"/>
              </a:rPr>
              <a:t>multi band operation – it should be possible for the </a:t>
            </a:r>
            <a:r>
              <a:rPr lang="en-US" sz="1600" err="1">
                <a:ea typeface="+mn-lt"/>
                <a:cs typeface="+mn-lt"/>
              </a:rPr>
              <a:t>Fwd</a:t>
            </a:r>
            <a:r>
              <a:rPr lang="en-US" sz="1600">
                <a:ea typeface="+mn-lt"/>
                <a:cs typeface="+mn-lt"/>
              </a:rPr>
              <a:t> and control paths to operate in different bands</a:t>
            </a:r>
            <a:endParaRPr lang="en-US" sz="1600" dirty="0">
              <a:ea typeface="+mn-lt"/>
              <a:cs typeface="+mn-lt"/>
            </a:endParaRPr>
          </a:p>
          <a:p>
            <a:pPr lvl="2"/>
            <a:r>
              <a:rPr lang="en-US" sz="1200" dirty="0">
                <a:ea typeface="+mn-lt"/>
                <a:cs typeface="+mn-lt"/>
              </a:rPr>
              <a:t>For example, the </a:t>
            </a:r>
            <a:r>
              <a:rPr lang="en-US" sz="1200" dirty="0" err="1">
                <a:ea typeface="+mn-lt"/>
                <a:cs typeface="+mn-lt"/>
              </a:rPr>
              <a:t>Fwd</a:t>
            </a:r>
            <a:r>
              <a:rPr lang="en-US" sz="1200" dirty="0">
                <a:ea typeface="+mn-lt"/>
                <a:cs typeface="+mn-lt"/>
              </a:rPr>
              <a:t> path might operate in FR2, control in FR1</a:t>
            </a:r>
            <a:endParaRPr lang="en-US" dirty="0"/>
          </a:p>
          <a:p>
            <a:pPr lvl="1"/>
            <a:r>
              <a:rPr lang="en-US" sz="1600" dirty="0">
                <a:cs typeface="Calibri"/>
              </a:rPr>
              <a:t>Self-installation and configuration – it should be possible for </a:t>
            </a:r>
            <a:r>
              <a:rPr lang="en-US" sz="1600">
                <a:cs typeface="Calibri"/>
              </a:rPr>
              <a:t>an</a:t>
            </a:r>
            <a:r>
              <a:rPr lang="en-US" sz="1600" dirty="0">
                <a:cs typeface="Calibri"/>
              </a:rPr>
              <a:t> Enhanced NCR node to find an NCR-ready </a:t>
            </a:r>
            <a:r>
              <a:rPr lang="en-US" sz="1600" dirty="0" err="1">
                <a:cs typeface="Calibri"/>
              </a:rPr>
              <a:t>gNB</a:t>
            </a:r>
            <a:r>
              <a:rPr lang="en-US" sz="1600" dirty="0">
                <a:cs typeface="Calibri"/>
              </a:rPr>
              <a:t> and negotiate beam settings and other parameters without requiring OAM configuration</a:t>
            </a:r>
          </a:p>
          <a:p>
            <a:pPr lvl="1"/>
            <a:r>
              <a:rPr lang="en-US" sz="1600" dirty="0" err="1">
                <a:ea typeface="+mn-lt"/>
                <a:cs typeface="+mn-lt"/>
              </a:rPr>
              <a:t>Fwd</a:t>
            </a:r>
            <a:r>
              <a:rPr lang="en-US" sz="1600" dirty="0">
                <a:ea typeface="+mn-lt"/>
                <a:cs typeface="+mn-lt"/>
              </a:rPr>
              <a:t> path monitoring – when the control and backhaul paths use different links, it should be possible for the NCR node to provide the </a:t>
            </a:r>
            <a:r>
              <a:rPr lang="en-US" sz="1600" dirty="0" err="1">
                <a:ea typeface="+mn-lt"/>
                <a:cs typeface="+mn-lt"/>
              </a:rPr>
              <a:t>gNB</a:t>
            </a:r>
            <a:r>
              <a:rPr lang="en-US" sz="1600" dirty="0">
                <a:ea typeface="+mn-lt"/>
                <a:cs typeface="+mn-lt"/>
              </a:rPr>
              <a:t> with </a:t>
            </a:r>
            <a:r>
              <a:rPr lang="en-US" sz="1600">
                <a:ea typeface="+mn-lt"/>
                <a:cs typeface="+mn-lt"/>
              </a:rPr>
              <a:t>information </a:t>
            </a:r>
            <a:r>
              <a:rPr lang="en-US" sz="1600" dirty="0">
                <a:ea typeface="+mn-lt"/>
                <a:cs typeface="+mn-lt"/>
              </a:rPr>
              <a:t>on backhaul DL and access UL channel qualities</a:t>
            </a:r>
          </a:p>
          <a:p>
            <a:pPr lvl="1"/>
            <a:r>
              <a:rPr lang="en-US" sz="1600">
                <a:ea typeface="+mn-lt"/>
                <a:cs typeface="+mn-lt"/>
              </a:rPr>
              <a:t>Multi-network usage – It should be possible for the Enhanced NCR node to work with multiple networks and, optionally, allow the </a:t>
            </a:r>
            <a:r>
              <a:rPr lang="en-US" sz="1600" err="1">
                <a:ea typeface="+mn-lt"/>
                <a:cs typeface="+mn-lt"/>
              </a:rPr>
              <a:t>Fwd</a:t>
            </a:r>
            <a:r>
              <a:rPr lang="en-US" sz="1600" dirty="0">
                <a:ea typeface="+mn-lt"/>
                <a:cs typeface="+mn-lt"/>
              </a:rPr>
              <a:t> path to be shared by multiple networks </a:t>
            </a:r>
            <a:endParaRPr lang="en-US" dirty="0">
              <a:cs typeface="Calibri"/>
            </a:endParaRPr>
          </a:p>
          <a:p>
            <a:endParaRPr lang="en-US">
              <a:cs typeface="Calibri"/>
            </a:endParaRPr>
          </a:p>
          <a:p>
            <a:r>
              <a:rPr lang="en-US" sz="2000" dirty="0"/>
              <a:t>The NCR framework could also be used as the basis for RIS operation </a:t>
            </a:r>
            <a:endParaRPr lang="en-US" sz="2000" dirty="0">
              <a:cs typeface="Calibri"/>
            </a:endParaRPr>
          </a:p>
          <a:p>
            <a:pPr lvl="1"/>
            <a:r>
              <a:rPr lang="en-US" sz="1600">
                <a:ea typeface="+mn-lt"/>
                <a:cs typeface="+mn-lt"/>
              </a:rPr>
              <a:t>Reflective</a:t>
            </a:r>
            <a:r>
              <a:rPr lang="en-US" sz="1600" dirty="0">
                <a:ea typeface="+mn-lt"/>
                <a:cs typeface="+mn-lt"/>
              </a:rPr>
              <a:t> Intelligent Surfaces have been put forward as a candidate technology for Rel-19</a:t>
            </a:r>
          </a:p>
          <a:p>
            <a:pPr lvl="1"/>
            <a:r>
              <a:rPr lang="en-US" sz="1600" dirty="0">
                <a:ea typeface="+mn-lt"/>
                <a:cs typeface="+mn-lt"/>
              </a:rPr>
              <a:t>RIS offers a similar 'on-channel' repeater function</a:t>
            </a:r>
          </a:p>
          <a:p>
            <a:pPr lvl="1"/>
            <a:r>
              <a:rPr lang="en-US" sz="1600" dirty="0">
                <a:ea typeface="+mn-lt"/>
                <a:cs typeface="+mn-lt"/>
              </a:rPr>
              <a:t>Reflected signals can also be steered in beams</a:t>
            </a:r>
          </a:p>
        </p:txBody>
      </p:sp>
    </p:spTree>
    <p:extLst>
      <p:ext uri="{BB962C8B-B14F-4D97-AF65-F5344CB8AC3E}">
        <p14:creationId xmlns:p14="http://schemas.microsoft.com/office/powerpoint/2010/main" val="118647549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e40374fb-a6cc-4854-989f-c1d94a7967ee" ContentTypeId="0x01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a7a364-d442-4b4e-9d25-37106f32e136">
      <Terms xmlns="http://schemas.microsoft.com/office/infopath/2007/PartnerControls"/>
    </lcf76f155ced4ddcb4097134ff3c332f>
    <TaxCatchAll xmlns="49919dca-d9c1-492f-bd36-8a887e31a6e3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7" ma:contentTypeDescription="Create a new document." ma:contentTypeScope="" ma:versionID="c8bae7b3996536237e63e7ad07f0f4a9">
  <xsd:schema xmlns:xsd="http://www.w3.org/2001/XMLSchema" xmlns:xs="http://www.w3.org/2001/XMLSchema" xmlns:p="http://schemas.microsoft.com/office/2006/metadata/properties" xmlns:ns2="42a7a364-d442-4b4e-9d25-37106f32e136" xmlns:ns3="27121622-6ae5-4355-a27f-12682445a4b2" xmlns:ns4="49919dca-d9c1-492f-bd36-8a887e31a6e3" targetNamespace="http://schemas.microsoft.com/office/2006/metadata/properties" ma:root="true" ma:fieldsID="e7a95c0a492e4dcd35786292f391084c" ns2:_="" ns3:_="" ns4:_="">
    <xsd:import namespace="42a7a364-d442-4b4e-9d25-37106f32e136"/>
    <xsd:import namespace="27121622-6ae5-4355-a27f-12682445a4b2"/>
    <xsd:import namespace="49919dca-d9c1-492f-bd36-8a887e31a6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1622-6ae5-4355-a27f-12682445a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919dca-d9c1-492f-bd36-8a887e31a6e3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dac5ff4-2083-4713-ac49-73e85da91ac8}" ma:internalName="TaxCatchAll" ma:showField="CatchAllData" ma:web="27121622-6ae5-4355-a27f-12682445a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DF1E0B-2ED5-4E2B-9EF8-B7737BC148E8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42a7a364-d442-4b4e-9d25-37106f32e136"/>
    <ds:schemaRef ds:uri="49919dca-d9c1-492f-bd36-8a887e31a6e3"/>
  </ds:schemaRefs>
</ds:datastoreItem>
</file>

<file path=customXml/itemProps4.xml><?xml version="1.0" encoding="utf-8"?>
<ds:datastoreItem xmlns:ds="http://schemas.openxmlformats.org/officeDocument/2006/customXml" ds:itemID="{FA89F1BA-4F9A-416C-88EF-34985678CC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27121622-6ae5-4355-a27f-12682445a4b2"/>
    <ds:schemaRef ds:uri="49919dca-d9c1-492f-bd36-8a887e31a6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282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Considerations for R19 work on NCR Enhancements</vt:lpstr>
      <vt:lpstr>NCR enhancements</vt:lpstr>
      <vt:lpstr>NCR enhancements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Davies, Rob</cp:lastModifiedBy>
  <cp:revision>699</cp:revision>
  <dcterms:created xsi:type="dcterms:W3CDTF">2010-02-05T13:52:04Z</dcterms:created>
  <dcterms:modified xsi:type="dcterms:W3CDTF">2023-09-04T16:21:33Z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0x0101006C64F82C6CD6C94A8F82091B7C34EADA</vt:lpwstr>
  </property>
  <property fmtid="{D5CDD505-2E9C-101B-9397-08002B2CF9AE}" pid="3" name="MediaServiceImageTags">
    <vt:lpwstr/>
  </property>
</Properties>
</file>