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vsdx" ContentType="application/vnd.ms-visio.drawing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notesMasterIdLst>
    <p:notesMasterId r:id="rId19"/>
  </p:notesMasterIdLst>
  <p:sldIdLst>
    <p:sldId id="338" r:id="rId5"/>
    <p:sldId id="2144327759" r:id="rId6"/>
    <p:sldId id="2144327754" r:id="rId7"/>
    <p:sldId id="2144327760" r:id="rId8"/>
    <p:sldId id="2144327761" r:id="rId9"/>
    <p:sldId id="2144327757" r:id="rId10"/>
    <p:sldId id="2144327766" r:id="rId11"/>
    <p:sldId id="2144327751" r:id="rId12"/>
    <p:sldId id="2144327758" r:id="rId13"/>
    <p:sldId id="2144327765" r:id="rId14"/>
    <p:sldId id="2144327762" r:id="rId15"/>
    <p:sldId id="2144327763" r:id="rId16"/>
    <p:sldId id="2144327764" r:id="rId17"/>
    <p:sldId id="292" r:id="rId18"/>
  </p:sldIdLst>
  <p:sldSz cx="12192000" cy="6858000"/>
  <p:notesSz cx="6858000" cy="9144000"/>
  <p:defaultTextStyle>
    <a:defPPr marL="0" marR="0" indent="0" algn="l" defTabSz="4572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9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1219169" rtl="0" fontAlgn="auto" latinLnBrk="0" hangingPunct="0">
      <a:lnSpc>
        <a:spcPct val="90000"/>
      </a:lnSpc>
      <a:spcBef>
        <a:spcPts val="225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Neue"/>
      </a:defRPr>
    </a:lvl1pPr>
    <a:lvl2pPr marL="0" marR="0" indent="0" algn="l" defTabSz="1219169" rtl="0" fontAlgn="auto" latinLnBrk="0" hangingPunct="0">
      <a:lnSpc>
        <a:spcPct val="90000"/>
      </a:lnSpc>
      <a:spcBef>
        <a:spcPts val="225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Neue"/>
      </a:defRPr>
    </a:lvl2pPr>
    <a:lvl3pPr marL="0" marR="0" indent="0" algn="l" defTabSz="1219169" rtl="0" fontAlgn="auto" latinLnBrk="0" hangingPunct="0">
      <a:lnSpc>
        <a:spcPct val="90000"/>
      </a:lnSpc>
      <a:spcBef>
        <a:spcPts val="225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Neue"/>
      </a:defRPr>
    </a:lvl3pPr>
    <a:lvl4pPr marL="0" marR="0" indent="0" algn="l" defTabSz="1219169" rtl="0" fontAlgn="auto" latinLnBrk="0" hangingPunct="0">
      <a:lnSpc>
        <a:spcPct val="90000"/>
      </a:lnSpc>
      <a:spcBef>
        <a:spcPts val="225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Neue"/>
      </a:defRPr>
    </a:lvl4pPr>
    <a:lvl5pPr marL="0" marR="0" indent="0" algn="l" defTabSz="1219169" rtl="0" fontAlgn="auto" latinLnBrk="0" hangingPunct="0">
      <a:lnSpc>
        <a:spcPct val="90000"/>
      </a:lnSpc>
      <a:spcBef>
        <a:spcPts val="225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Neue"/>
      </a:defRPr>
    </a:lvl5pPr>
    <a:lvl6pPr marL="0" marR="0" indent="0" algn="l" defTabSz="1219169" rtl="0" fontAlgn="auto" latinLnBrk="0" hangingPunct="0">
      <a:lnSpc>
        <a:spcPct val="90000"/>
      </a:lnSpc>
      <a:spcBef>
        <a:spcPts val="225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Neue"/>
      </a:defRPr>
    </a:lvl6pPr>
    <a:lvl7pPr marL="0" marR="0" indent="0" algn="l" defTabSz="1219169" rtl="0" fontAlgn="auto" latinLnBrk="0" hangingPunct="0">
      <a:lnSpc>
        <a:spcPct val="90000"/>
      </a:lnSpc>
      <a:spcBef>
        <a:spcPts val="225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Neue"/>
      </a:defRPr>
    </a:lvl7pPr>
    <a:lvl8pPr marL="0" marR="0" indent="0" algn="l" defTabSz="1219169" rtl="0" fontAlgn="auto" latinLnBrk="0" hangingPunct="0">
      <a:lnSpc>
        <a:spcPct val="90000"/>
      </a:lnSpc>
      <a:spcBef>
        <a:spcPts val="225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Neue"/>
      </a:defRPr>
    </a:lvl8pPr>
    <a:lvl9pPr marL="0" marR="0" indent="0" algn="l" defTabSz="1219169" rtl="0" fontAlgn="auto" latinLnBrk="0" hangingPunct="0">
      <a:lnSpc>
        <a:spcPct val="90000"/>
      </a:lnSpc>
      <a:spcBef>
        <a:spcPts val="225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Neue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EE680C4D-0ED0-4724-D980-8B9F4DDCC452}" name="Palat, Sudeep K" initials="PK" userId="S::sudeep.k.palat@intel.com::390027dc-b2b2-4eb5-bbc6-0fe24e5cb745" providerId="AD"/>
  <p188:author id="{A5809E7F-E0A1-1D12-E07A-76F22556BEA6}" name="Intel-Ziyi" initials="LZ" userId="Intel-Ziyi" providerId="None"/>
  <p188:author id="{32E57293-600F-CD06-BF40-2DED5B06F1F7}" name="Li, Ziyi" initials="LZ" userId="S::ziyi.li@intel.com::336c09a1-4b08-4c46-aa3f-097cab45ac5e" providerId="AD"/>
  <p188:author id="{01BFA7B3-EAF5-9528-2AF1-C5233AC27F59}" name="R2-123b" initials="LZ" userId="R2-123b" providerId="None"/>
  <p188:author id="{DE886BED-F912-A953-C87C-7B5AE8295CE8}" name="Richard Burbidge" initials="RB" userId="Richard Burbidge" providerId="None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6E75507-4051-F183-9F3B-C891CDF74431}" v="8" dt="2023-09-04T07:44:44.264"/>
    <p1510:client id="{C213C821-ABFB-4575-80C5-F0CCFE8197BE}" v="11" dt="2023-09-04T12:18:59.243"/>
    <p1510:client id="{E880034B-052B-4197-81E8-7ABC8CD51BA7}" v="380" dt="2023-09-04T12:12:34.358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670" autoAdjust="0"/>
    <p:restoredTop sz="77836" autoAdjust="0"/>
  </p:normalViewPr>
  <p:slideViewPr>
    <p:cSldViewPr snapToGrid="0">
      <p:cViewPr varScale="1">
        <p:scale>
          <a:sx n="96" d="100"/>
          <a:sy n="96" d="100"/>
        </p:scale>
        <p:origin x="68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microsoft.com/office/2018/10/relationships/authors" Target="authors.xml"/><Relationship Id="rId3" Type="http://schemas.openxmlformats.org/officeDocument/2006/relationships/customXml" Target="../customXml/item3.xml"/><Relationship Id="rId21" Type="http://schemas.openxmlformats.org/officeDocument/2006/relationships/viewProps" Target="view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microsoft.com/office/2016/11/relationships/changesInfo" Target="changesInfos/changesInfo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i, Ziyi" userId="336c09a1-4b08-4c46-aa3f-097cab45ac5e" providerId="ADAL" clId="{E880034B-052B-4197-81E8-7ABC8CD51BA7}"/>
    <pc:docChg chg="undo redo custSel addSld modSld">
      <pc:chgData name="Li, Ziyi" userId="336c09a1-4b08-4c46-aa3f-097cab45ac5e" providerId="ADAL" clId="{E880034B-052B-4197-81E8-7ABC8CD51BA7}" dt="2023-09-04T15:41:12.887" v="5784" actId="207"/>
      <pc:docMkLst>
        <pc:docMk/>
      </pc:docMkLst>
      <pc:sldChg chg="addSp delSp modSp mod modClrScheme delCm modCm chgLayout">
        <pc:chgData name="Li, Ziyi" userId="336c09a1-4b08-4c46-aa3f-097cab45ac5e" providerId="ADAL" clId="{E880034B-052B-4197-81E8-7ABC8CD51BA7}" dt="2023-09-04T15:41:11.164" v="5781" actId="207"/>
        <pc:sldMkLst>
          <pc:docMk/>
          <pc:sldMk cId="2035431560" sldId="2144327751"/>
        </pc:sldMkLst>
        <pc:spChg chg="mod ord">
          <ac:chgData name="Li, Ziyi" userId="336c09a1-4b08-4c46-aa3f-097cab45ac5e" providerId="ADAL" clId="{E880034B-052B-4197-81E8-7ABC8CD51BA7}" dt="2023-09-04T07:54:38.086" v="5127" actId="700"/>
          <ac:spMkLst>
            <pc:docMk/>
            <pc:sldMk cId="2035431560" sldId="2144327751"/>
            <ac:spMk id="2" creationId="{14F0BA98-7C38-330D-142F-3FF5ED6C2060}"/>
          </ac:spMkLst>
        </pc:spChg>
        <pc:spChg chg="mod ord">
          <ac:chgData name="Li, Ziyi" userId="336c09a1-4b08-4c46-aa3f-097cab45ac5e" providerId="ADAL" clId="{E880034B-052B-4197-81E8-7ABC8CD51BA7}" dt="2023-09-04T15:41:11.164" v="5781" actId="207"/>
          <ac:spMkLst>
            <pc:docMk/>
            <pc:sldMk cId="2035431560" sldId="2144327751"/>
            <ac:spMk id="3" creationId="{9C81A1C9-DEBE-C403-0FAE-483820988B61}"/>
          </ac:spMkLst>
        </pc:spChg>
        <pc:spChg chg="mod">
          <ac:chgData name="Li, Ziyi" userId="336c09a1-4b08-4c46-aa3f-097cab45ac5e" providerId="ADAL" clId="{E880034B-052B-4197-81E8-7ABC8CD51BA7}" dt="2023-09-04T07:54:49.100" v="5131" actId="1076"/>
          <ac:spMkLst>
            <pc:docMk/>
            <pc:sldMk cId="2035431560" sldId="2144327751"/>
            <ac:spMk id="5" creationId="{030FCD3C-6D6D-3928-BC9B-971AE28FE14B}"/>
          </ac:spMkLst>
        </pc:spChg>
        <pc:spChg chg="add del mod ord">
          <ac:chgData name="Li, Ziyi" userId="336c09a1-4b08-4c46-aa3f-097cab45ac5e" providerId="ADAL" clId="{E880034B-052B-4197-81E8-7ABC8CD51BA7}" dt="2023-09-04T03:49:44.012" v="4870" actId="700"/>
          <ac:spMkLst>
            <pc:docMk/>
            <pc:sldMk cId="2035431560" sldId="2144327751"/>
            <ac:spMk id="6" creationId="{01A32884-466A-94A5-6B03-AED3217F5EE1}"/>
          </ac:spMkLst>
        </pc:spChg>
        <pc:spChg chg="add del mod ord">
          <ac:chgData name="Li, Ziyi" userId="336c09a1-4b08-4c46-aa3f-097cab45ac5e" providerId="ADAL" clId="{E880034B-052B-4197-81E8-7ABC8CD51BA7}" dt="2023-09-04T07:55:32.550" v="5138" actId="478"/>
          <ac:spMkLst>
            <pc:docMk/>
            <pc:sldMk cId="2035431560" sldId="2144327751"/>
            <ac:spMk id="7" creationId="{532C0F71-79C3-3E31-04A4-E89D3F5D5176}"/>
          </ac:spMkLst>
        </pc:spChg>
        <pc:spChg chg="add del mod ord">
          <ac:chgData name="Li, Ziyi" userId="336c09a1-4b08-4c46-aa3f-097cab45ac5e" providerId="ADAL" clId="{E880034B-052B-4197-81E8-7ABC8CD51BA7}" dt="2023-09-04T03:49:44.012" v="4870" actId="700"/>
          <ac:spMkLst>
            <pc:docMk/>
            <pc:sldMk cId="2035431560" sldId="2144327751"/>
            <ac:spMk id="7" creationId="{CB1AC8B8-8501-4DD6-4236-18A4C840F9AB}"/>
          </ac:spMkLst>
        </pc:spChg>
        <pc:spChg chg="add del mod ord">
          <ac:chgData name="Li, Ziyi" userId="336c09a1-4b08-4c46-aa3f-097cab45ac5e" providerId="ADAL" clId="{E880034B-052B-4197-81E8-7ABC8CD51BA7}" dt="2023-09-04T03:50:46.136" v="4886" actId="700"/>
          <ac:spMkLst>
            <pc:docMk/>
            <pc:sldMk cId="2035431560" sldId="2144327751"/>
            <ac:spMk id="8" creationId="{B53B6605-139E-D239-E6C6-220AF91984D7}"/>
          </ac:spMkLst>
        </pc:spChg>
        <pc:graphicFrameChg chg="mod">
          <ac:chgData name="Li, Ziyi" userId="336c09a1-4b08-4c46-aa3f-097cab45ac5e" providerId="ADAL" clId="{E880034B-052B-4197-81E8-7ABC8CD51BA7}" dt="2023-09-04T07:55:27.620" v="5137"/>
          <ac:graphicFrameMkLst>
            <pc:docMk/>
            <pc:sldMk cId="2035431560" sldId="2144327751"/>
            <ac:graphicFrameMk id="6" creationId="{8F8EB259-0886-2989-FDCA-E36209F557F2}"/>
          </ac:graphicFrameMkLst>
        </pc:graphicFrameChg>
        <pc:picChg chg="del mod">
          <ac:chgData name="Li, Ziyi" userId="336c09a1-4b08-4c46-aa3f-097cab45ac5e" providerId="ADAL" clId="{E880034B-052B-4197-81E8-7ABC8CD51BA7}" dt="2023-09-04T07:54:16.646" v="5124" actId="478"/>
          <ac:picMkLst>
            <pc:docMk/>
            <pc:sldMk cId="2035431560" sldId="2144327751"/>
            <ac:picMk id="4" creationId="{8E991AE1-3A6C-0DFA-0E98-13FE19A4751C}"/>
          </ac:picMkLst>
        </pc:picChg>
      </pc:sldChg>
      <pc:sldChg chg="addSp delSp modSp mod modClrScheme chgLayout">
        <pc:chgData name="Li, Ziyi" userId="336c09a1-4b08-4c46-aa3f-097cab45ac5e" providerId="ADAL" clId="{E880034B-052B-4197-81E8-7ABC8CD51BA7}" dt="2023-09-04T15:41:08.349" v="5772" actId="207"/>
        <pc:sldMkLst>
          <pc:docMk/>
          <pc:sldMk cId="3766568306" sldId="2144327754"/>
        </pc:sldMkLst>
        <pc:spChg chg="mod ord">
          <ac:chgData name="Li, Ziyi" userId="336c09a1-4b08-4c46-aa3f-097cab45ac5e" providerId="ADAL" clId="{E880034B-052B-4197-81E8-7ABC8CD51BA7}" dt="2023-09-04T03:50:39.915" v="4881" actId="700"/>
          <ac:spMkLst>
            <pc:docMk/>
            <pc:sldMk cId="3766568306" sldId="2144327754"/>
            <ac:spMk id="2" creationId="{2632D1DE-8E53-6EC1-8F77-420C11519E2B}"/>
          </ac:spMkLst>
        </pc:spChg>
        <pc:spChg chg="mod ord">
          <ac:chgData name="Li, Ziyi" userId="336c09a1-4b08-4c46-aa3f-097cab45ac5e" providerId="ADAL" clId="{E880034B-052B-4197-81E8-7ABC8CD51BA7}" dt="2023-09-04T15:41:08.349" v="5772" actId="207"/>
          <ac:spMkLst>
            <pc:docMk/>
            <pc:sldMk cId="3766568306" sldId="2144327754"/>
            <ac:spMk id="3" creationId="{2005CDAE-C95C-6FAE-7732-11D88DAFBDD6}"/>
          </ac:spMkLst>
        </pc:spChg>
        <pc:spChg chg="add del mod ord">
          <ac:chgData name="Li, Ziyi" userId="336c09a1-4b08-4c46-aa3f-097cab45ac5e" providerId="ADAL" clId="{E880034B-052B-4197-81E8-7ABC8CD51BA7}" dt="2023-09-04T03:50:39.915" v="4881" actId="700"/>
          <ac:spMkLst>
            <pc:docMk/>
            <pc:sldMk cId="3766568306" sldId="2144327754"/>
            <ac:spMk id="4" creationId="{AC86AEF9-2BC2-588D-AB9B-1C69A43B520D}"/>
          </ac:spMkLst>
        </pc:spChg>
      </pc:sldChg>
      <pc:sldChg chg="addSp delSp modSp mod modClrScheme delCm modCm chgLayout modNotesTx">
        <pc:chgData name="Li, Ziyi" userId="336c09a1-4b08-4c46-aa3f-097cab45ac5e" providerId="ADAL" clId="{E880034B-052B-4197-81E8-7ABC8CD51BA7}" dt="2023-09-04T15:41:09.274" v="5777" actId="207"/>
        <pc:sldMkLst>
          <pc:docMk/>
          <pc:sldMk cId="2255792535" sldId="2144327757"/>
        </pc:sldMkLst>
        <pc:spChg chg="mod ord">
          <ac:chgData name="Li, Ziyi" userId="336c09a1-4b08-4c46-aa3f-097cab45ac5e" providerId="ADAL" clId="{E880034B-052B-4197-81E8-7ABC8CD51BA7}" dt="2023-09-04T07:36:14.459" v="5026" actId="20577"/>
          <ac:spMkLst>
            <pc:docMk/>
            <pc:sldMk cId="2255792535" sldId="2144327757"/>
            <ac:spMk id="2" creationId="{09DBDE14-C749-7928-789C-FB436F5D8261}"/>
          </ac:spMkLst>
        </pc:spChg>
        <pc:spChg chg="mod ord">
          <ac:chgData name="Li, Ziyi" userId="336c09a1-4b08-4c46-aa3f-097cab45ac5e" providerId="ADAL" clId="{E880034B-052B-4197-81E8-7ABC8CD51BA7}" dt="2023-09-04T15:41:09.274" v="5777" actId="207"/>
          <ac:spMkLst>
            <pc:docMk/>
            <pc:sldMk cId="2255792535" sldId="2144327757"/>
            <ac:spMk id="3" creationId="{2FFCAC89-782D-1633-6373-424BA45DAC01}"/>
          </ac:spMkLst>
        </pc:spChg>
        <pc:spChg chg="add del mod ord">
          <ac:chgData name="Li, Ziyi" userId="336c09a1-4b08-4c46-aa3f-097cab45ac5e" providerId="ADAL" clId="{E880034B-052B-4197-81E8-7ABC8CD51BA7}" dt="2023-09-04T03:52:19.246" v="4921" actId="700"/>
          <ac:spMkLst>
            <pc:docMk/>
            <pc:sldMk cId="2255792535" sldId="2144327757"/>
            <ac:spMk id="4" creationId="{C84082B1-FBAD-EB4F-B324-08C517D1F5D1}"/>
          </ac:spMkLst>
        </pc:spChg>
        <pc:spChg chg="add del mod ord">
          <ac:chgData name="Li, Ziyi" userId="336c09a1-4b08-4c46-aa3f-097cab45ac5e" providerId="ADAL" clId="{E880034B-052B-4197-81E8-7ABC8CD51BA7}" dt="2023-09-04T03:50:49.334" v="4888" actId="700"/>
          <ac:spMkLst>
            <pc:docMk/>
            <pc:sldMk cId="2255792535" sldId="2144327757"/>
            <ac:spMk id="5" creationId="{9E63D661-3BA6-D46E-69FE-C3F8BAA00F61}"/>
          </ac:spMkLst>
        </pc:spChg>
      </pc:sldChg>
      <pc:sldChg chg="modSp mod delCm modCm">
        <pc:chgData name="Li, Ziyi" userId="336c09a1-4b08-4c46-aa3f-097cab45ac5e" providerId="ADAL" clId="{E880034B-052B-4197-81E8-7ABC8CD51BA7}" dt="2023-09-04T15:41:11.382" v="5782" actId="207"/>
        <pc:sldMkLst>
          <pc:docMk/>
          <pc:sldMk cId="2500741121" sldId="2144327758"/>
        </pc:sldMkLst>
        <pc:spChg chg="mod">
          <ac:chgData name="Li, Ziyi" userId="336c09a1-4b08-4c46-aa3f-097cab45ac5e" providerId="ADAL" clId="{E880034B-052B-4197-81E8-7ABC8CD51BA7}" dt="2023-09-04T08:09:11.002" v="5722" actId="20577"/>
          <ac:spMkLst>
            <pc:docMk/>
            <pc:sldMk cId="2500741121" sldId="2144327758"/>
            <ac:spMk id="2" creationId="{82E12991-161D-F75D-3DDC-BDC60F5C7A57}"/>
          </ac:spMkLst>
        </pc:spChg>
        <pc:spChg chg="mod">
          <ac:chgData name="Li, Ziyi" userId="336c09a1-4b08-4c46-aa3f-097cab45ac5e" providerId="ADAL" clId="{E880034B-052B-4197-81E8-7ABC8CD51BA7}" dt="2023-09-04T15:41:11.382" v="5782" actId="207"/>
          <ac:spMkLst>
            <pc:docMk/>
            <pc:sldMk cId="2500741121" sldId="2144327758"/>
            <ac:spMk id="3" creationId="{2E871307-9DAA-54C4-C654-D0974C95E2A0}"/>
          </ac:spMkLst>
        </pc:spChg>
      </pc:sldChg>
      <pc:sldChg chg="modSp mod">
        <pc:chgData name="Li, Ziyi" userId="336c09a1-4b08-4c46-aa3f-097cab45ac5e" providerId="ADAL" clId="{E880034B-052B-4197-81E8-7ABC8CD51BA7}" dt="2023-09-04T07:35:11.066" v="4956" actId="20577"/>
        <pc:sldMkLst>
          <pc:docMk/>
          <pc:sldMk cId="3446540649" sldId="2144327759"/>
        </pc:sldMkLst>
        <pc:spChg chg="mod">
          <ac:chgData name="Li, Ziyi" userId="336c09a1-4b08-4c46-aa3f-097cab45ac5e" providerId="ADAL" clId="{E880034B-052B-4197-81E8-7ABC8CD51BA7}" dt="2023-09-04T07:35:11.066" v="4956" actId="20577"/>
          <ac:spMkLst>
            <pc:docMk/>
            <pc:sldMk cId="3446540649" sldId="2144327759"/>
            <ac:spMk id="3" creationId="{EFEBE441-5712-EA67-5BA8-AA13EF5F0CC8}"/>
          </ac:spMkLst>
        </pc:spChg>
      </pc:sldChg>
      <pc:sldChg chg="modSp mod delCm">
        <pc:chgData name="Li, Ziyi" userId="336c09a1-4b08-4c46-aa3f-097cab45ac5e" providerId="ADAL" clId="{E880034B-052B-4197-81E8-7ABC8CD51BA7}" dt="2023-09-04T15:41:08.708" v="5774" actId="207"/>
        <pc:sldMkLst>
          <pc:docMk/>
          <pc:sldMk cId="291414199" sldId="2144327760"/>
        </pc:sldMkLst>
        <pc:spChg chg="mod">
          <ac:chgData name="Li, Ziyi" userId="336c09a1-4b08-4c46-aa3f-097cab45ac5e" providerId="ADAL" clId="{E880034B-052B-4197-81E8-7ABC8CD51BA7}" dt="2023-09-04T15:41:08.708" v="5774" actId="207"/>
          <ac:spMkLst>
            <pc:docMk/>
            <pc:sldMk cId="291414199" sldId="2144327760"/>
            <ac:spMk id="3" creationId="{2005CDAE-C95C-6FAE-7732-11D88DAFBDD6}"/>
          </ac:spMkLst>
        </pc:spChg>
      </pc:sldChg>
      <pc:sldChg chg="addSp delSp modSp mod modClrScheme delCm modCm chgLayout">
        <pc:chgData name="Li, Ziyi" userId="336c09a1-4b08-4c46-aa3f-097cab45ac5e" providerId="ADAL" clId="{E880034B-052B-4197-81E8-7ABC8CD51BA7}" dt="2023-09-04T15:41:08.889" v="5775" actId="207"/>
        <pc:sldMkLst>
          <pc:docMk/>
          <pc:sldMk cId="2420789182" sldId="2144327761"/>
        </pc:sldMkLst>
        <pc:spChg chg="mod ord">
          <ac:chgData name="Li, Ziyi" userId="336c09a1-4b08-4c46-aa3f-097cab45ac5e" providerId="ADAL" clId="{E880034B-052B-4197-81E8-7ABC8CD51BA7}" dt="2023-09-04T07:36:03.485" v="4992" actId="20577"/>
          <ac:spMkLst>
            <pc:docMk/>
            <pc:sldMk cId="2420789182" sldId="2144327761"/>
            <ac:spMk id="2" creationId="{14249945-1B91-3CE5-88D2-F913D7932593}"/>
          </ac:spMkLst>
        </pc:spChg>
        <pc:spChg chg="mod ord">
          <ac:chgData name="Li, Ziyi" userId="336c09a1-4b08-4c46-aa3f-097cab45ac5e" providerId="ADAL" clId="{E880034B-052B-4197-81E8-7ABC8CD51BA7}" dt="2023-09-04T15:41:08.889" v="5775" actId="207"/>
          <ac:spMkLst>
            <pc:docMk/>
            <pc:sldMk cId="2420789182" sldId="2144327761"/>
            <ac:spMk id="3" creationId="{85B6895F-D8B9-93CC-DB55-9193AECE7B37}"/>
          </ac:spMkLst>
        </pc:spChg>
        <pc:spChg chg="add del mod ord">
          <ac:chgData name="Li, Ziyi" userId="336c09a1-4b08-4c46-aa3f-097cab45ac5e" providerId="ADAL" clId="{E880034B-052B-4197-81E8-7ABC8CD51BA7}" dt="2023-09-04T03:50:57.862" v="4889" actId="700"/>
          <ac:spMkLst>
            <pc:docMk/>
            <pc:sldMk cId="2420789182" sldId="2144327761"/>
            <ac:spMk id="4" creationId="{EFF51C24-C688-DC91-2B9A-E02C126F6964}"/>
          </ac:spMkLst>
        </pc:spChg>
      </pc:sldChg>
      <pc:sldChg chg="modNotesTx">
        <pc:chgData name="Li, Ziyi" userId="336c09a1-4b08-4c46-aa3f-097cab45ac5e" providerId="ADAL" clId="{E880034B-052B-4197-81E8-7ABC8CD51BA7}" dt="2023-09-04T15:34:15.716" v="5742" actId="6549"/>
        <pc:sldMkLst>
          <pc:docMk/>
          <pc:sldMk cId="1289925112" sldId="2144327763"/>
        </pc:sldMkLst>
      </pc:sldChg>
      <pc:sldChg chg="modSp mod delCm modCm">
        <pc:chgData name="Li, Ziyi" userId="336c09a1-4b08-4c46-aa3f-097cab45ac5e" providerId="ADAL" clId="{E880034B-052B-4197-81E8-7ABC8CD51BA7}" dt="2023-09-04T15:41:12.887" v="5784" actId="207"/>
        <pc:sldMkLst>
          <pc:docMk/>
          <pc:sldMk cId="79948256" sldId="2144327765"/>
        </pc:sldMkLst>
        <pc:spChg chg="mod">
          <ac:chgData name="Li, Ziyi" userId="336c09a1-4b08-4c46-aa3f-097cab45ac5e" providerId="ADAL" clId="{E880034B-052B-4197-81E8-7ABC8CD51BA7}" dt="2023-09-04T15:41:12.887" v="5784" actId="207"/>
          <ac:spMkLst>
            <pc:docMk/>
            <pc:sldMk cId="79948256" sldId="2144327765"/>
            <ac:spMk id="3" creationId="{85B6895F-D8B9-93CC-DB55-9193AECE7B37}"/>
          </ac:spMkLst>
        </pc:spChg>
      </pc:sldChg>
      <pc:sldChg chg="modSp new mod">
        <pc:chgData name="Li, Ziyi" userId="336c09a1-4b08-4c46-aa3f-097cab45ac5e" providerId="ADAL" clId="{E880034B-052B-4197-81E8-7ABC8CD51BA7}" dt="2023-09-04T15:41:10.958" v="5780" actId="207"/>
        <pc:sldMkLst>
          <pc:docMk/>
          <pc:sldMk cId="3875127848" sldId="2144327766"/>
        </pc:sldMkLst>
        <pc:spChg chg="mod">
          <ac:chgData name="Li, Ziyi" userId="336c09a1-4b08-4c46-aa3f-097cab45ac5e" providerId="ADAL" clId="{E880034B-052B-4197-81E8-7ABC8CD51BA7}" dt="2023-09-04T07:36:24.716" v="5033" actId="20577"/>
          <ac:spMkLst>
            <pc:docMk/>
            <pc:sldMk cId="3875127848" sldId="2144327766"/>
            <ac:spMk id="2" creationId="{9BE0FE5A-B76D-3209-9EE5-299C7CDF221F}"/>
          </ac:spMkLst>
        </pc:spChg>
        <pc:spChg chg="mod">
          <ac:chgData name="Li, Ziyi" userId="336c09a1-4b08-4c46-aa3f-097cab45ac5e" providerId="ADAL" clId="{E880034B-052B-4197-81E8-7ABC8CD51BA7}" dt="2023-09-04T15:41:10.958" v="5780" actId="207"/>
          <ac:spMkLst>
            <pc:docMk/>
            <pc:sldMk cId="3875127848" sldId="2144327766"/>
            <ac:spMk id="3" creationId="{AD6081FE-65A7-58A2-21F5-F356CD98F520}"/>
          </ac:spMkLst>
        </pc:spChg>
      </pc:sldChg>
    </pc:docChg>
  </pc:docChgLst>
  <pc:docChgLst>
    <pc:chgData name="Palat, Sudeep K" userId="S::sudeep.k.palat@intel.com::390027dc-b2b2-4eb5-bbc6-0fe24e5cb745" providerId="AD" clId="Web-{06E75507-4051-F183-9F3B-C891CDF74431}"/>
    <pc:docChg chg="modSld">
      <pc:chgData name="Palat, Sudeep K" userId="S::sudeep.k.palat@intel.com::390027dc-b2b2-4eb5-bbc6-0fe24e5cb745" providerId="AD" clId="Web-{06E75507-4051-F183-9F3B-C891CDF74431}" dt="2023-09-04T07:44:44.264" v="19" actId="20577"/>
      <pc:docMkLst>
        <pc:docMk/>
      </pc:docMkLst>
      <pc:sldChg chg="modSp modCm">
        <pc:chgData name="Palat, Sudeep K" userId="S::sudeep.k.palat@intel.com::390027dc-b2b2-4eb5-bbc6-0fe24e5cb745" providerId="AD" clId="Web-{06E75507-4051-F183-9F3B-C891CDF74431}" dt="2023-09-04T07:44:44.264" v="19" actId="20577"/>
        <pc:sldMkLst>
          <pc:docMk/>
          <pc:sldMk cId="2035431560" sldId="2144327751"/>
        </pc:sldMkLst>
        <pc:spChg chg="mod">
          <ac:chgData name="Palat, Sudeep K" userId="S::sudeep.k.palat@intel.com::390027dc-b2b2-4eb5-bbc6-0fe24e5cb745" providerId="AD" clId="Web-{06E75507-4051-F183-9F3B-C891CDF74431}" dt="2023-09-04T07:44:44.264" v="19" actId="20577"/>
          <ac:spMkLst>
            <pc:docMk/>
            <pc:sldMk cId="2035431560" sldId="2144327751"/>
            <ac:spMk id="3" creationId="{9C81A1C9-DEBE-C403-0FAE-483820988B61}"/>
          </ac:spMkLst>
        </pc:spChg>
      </pc:sldChg>
      <pc:sldChg chg="modSp modCm">
        <pc:chgData name="Palat, Sudeep K" userId="S::sudeep.k.palat@intel.com::390027dc-b2b2-4eb5-bbc6-0fe24e5cb745" providerId="AD" clId="Web-{06E75507-4051-F183-9F3B-C891CDF74431}" dt="2023-09-04T07:15:01.144" v="17" actId="20577"/>
        <pc:sldMkLst>
          <pc:docMk/>
          <pc:sldMk cId="2255792535" sldId="2144327757"/>
        </pc:sldMkLst>
        <pc:spChg chg="mod">
          <ac:chgData name="Palat, Sudeep K" userId="S::sudeep.k.palat@intel.com::390027dc-b2b2-4eb5-bbc6-0fe24e5cb745" providerId="AD" clId="Web-{06E75507-4051-F183-9F3B-C891CDF74431}" dt="2023-09-04T07:15:01.144" v="17" actId="20577"/>
          <ac:spMkLst>
            <pc:docMk/>
            <pc:sldMk cId="2255792535" sldId="2144327757"/>
            <ac:spMk id="3" creationId="{2FFCAC89-782D-1633-6373-424BA45DAC01}"/>
          </ac:spMkLst>
        </pc:spChg>
      </pc:sldChg>
    </pc:docChg>
  </pc:docChgLst>
  <pc:docChgLst>
    <pc:chgData name="Li, Ziyi" userId="S::ziyi.li@intel.com::336c09a1-4b08-4c46-aa3f-097cab45ac5e" providerId="AD" clId="Web-{B4460D76-40C2-D824-B09D-AA308F1BAE72}"/>
    <pc:docChg chg="modSld">
      <pc:chgData name="Li, Ziyi" userId="S::ziyi.li@intel.com::336c09a1-4b08-4c46-aa3f-097cab45ac5e" providerId="AD" clId="Web-{B4460D76-40C2-D824-B09D-AA308F1BAE72}" dt="2023-09-01T07:45:31.531" v="6" actId="20577"/>
      <pc:docMkLst>
        <pc:docMk/>
      </pc:docMkLst>
      <pc:sldChg chg="modSp modCm">
        <pc:chgData name="Li, Ziyi" userId="S::ziyi.li@intel.com::336c09a1-4b08-4c46-aa3f-097cab45ac5e" providerId="AD" clId="Web-{B4460D76-40C2-D824-B09D-AA308F1BAE72}" dt="2023-09-01T07:45:31.531" v="6" actId="20577"/>
        <pc:sldMkLst>
          <pc:docMk/>
          <pc:sldMk cId="291414199" sldId="2144327760"/>
        </pc:sldMkLst>
        <pc:spChg chg="mod">
          <ac:chgData name="Li, Ziyi" userId="S::ziyi.li@intel.com::336c09a1-4b08-4c46-aa3f-097cab45ac5e" providerId="AD" clId="Web-{B4460D76-40C2-D824-B09D-AA308F1BAE72}" dt="2023-09-01T07:45:31.531" v="6" actId="20577"/>
          <ac:spMkLst>
            <pc:docMk/>
            <pc:sldMk cId="291414199" sldId="2144327760"/>
            <ac:spMk id="3" creationId="{2005CDAE-C95C-6FAE-7732-11D88DAFBDD6}"/>
          </ac:spMkLst>
        </pc:spChg>
      </pc:sldChg>
    </pc:docChg>
  </pc:docChgLst>
  <pc:docChgLst>
    <pc:chgData name="Palat, Sudeep K" userId="390027dc-b2b2-4eb5-bbc6-0fe24e5cb745" providerId="ADAL" clId="{9AD4289A-C4FA-4308-871D-8F75A3D815C3}"/>
    <pc:docChg chg="modSld">
      <pc:chgData name="Palat, Sudeep K" userId="390027dc-b2b2-4eb5-bbc6-0fe24e5cb745" providerId="ADAL" clId="{9AD4289A-C4FA-4308-871D-8F75A3D815C3}" dt="2023-09-03T20:49:39.145" v="0" actId="20577"/>
      <pc:docMkLst>
        <pc:docMk/>
      </pc:docMkLst>
      <pc:sldChg chg="modSp mod modCm">
        <pc:chgData name="Palat, Sudeep K" userId="390027dc-b2b2-4eb5-bbc6-0fe24e5cb745" providerId="ADAL" clId="{9AD4289A-C4FA-4308-871D-8F75A3D815C3}" dt="2023-09-03T20:49:39.145" v="0" actId="20577"/>
        <pc:sldMkLst>
          <pc:docMk/>
          <pc:sldMk cId="79948256" sldId="2144327765"/>
        </pc:sldMkLst>
        <pc:spChg chg="mod">
          <ac:chgData name="Palat, Sudeep K" userId="390027dc-b2b2-4eb5-bbc6-0fe24e5cb745" providerId="ADAL" clId="{9AD4289A-C4FA-4308-871D-8F75A3D815C3}" dt="2023-09-03T20:49:39.145" v="0" actId="20577"/>
          <ac:spMkLst>
            <pc:docMk/>
            <pc:sldMk cId="79948256" sldId="2144327765"/>
            <ac:spMk id="3" creationId="{85B6895F-D8B9-93CC-DB55-9193AECE7B37}"/>
          </ac:spMkLst>
        </pc:spChg>
      </pc:sldChg>
    </pc:docChg>
  </pc:docChgLst>
  <pc:docChgLst>
    <pc:chgData name="Burbidge, Richard C" userId="a545731e-e488-4b07-a59b-872b3f2f8473" providerId="ADAL" clId="{C213C821-ABFB-4575-80C5-F0CCFE8197BE}"/>
    <pc:docChg chg="modSld">
      <pc:chgData name="Burbidge, Richard C" userId="a545731e-e488-4b07-a59b-872b3f2f8473" providerId="ADAL" clId="{C213C821-ABFB-4575-80C5-F0CCFE8197BE}" dt="2023-09-04T12:18:59.243" v="20" actId="20577"/>
      <pc:docMkLst>
        <pc:docMk/>
      </pc:docMkLst>
      <pc:sldChg chg="modSp mod addCm modCm">
        <pc:chgData name="Burbidge, Richard C" userId="a545731e-e488-4b07-a59b-872b3f2f8473" providerId="ADAL" clId="{C213C821-ABFB-4575-80C5-F0CCFE8197BE}" dt="2023-09-04T12:18:59.243" v="20" actId="20577"/>
        <pc:sldMkLst>
          <pc:docMk/>
          <pc:sldMk cId="2035431560" sldId="2144327751"/>
        </pc:sldMkLst>
        <pc:spChg chg="mod">
          <ac:chgData name="Burbidge, Richard C" userId="a545731e-e488-4b07-a59b-872b3f2f8473" providerId="ADAL" clId="{C213C821-ABFB-4575-80C5-F0CCFE8197BE}" dt="2023-09-04T12:18:59.243" v="20" actId="20577"/>
          <ac:spMkLst>
            <pc:docMk/>
            <pc:sldMk cId="2035431560" sldId="2144327751"/>
            <ac:spMk id="3" creationId="{9C81A1C9-DEBE-C403-0FAE-483820988B61}"/>
          </ac:spMkLst>
        </pc:spChg>
      </pc:sldChg>
      <pc:sldChg chg="modSp mod">
        <pc:chgData name="Burbidge, Richard C" userId="a545731e-e488-4b07-a59b-872b3f2f8473" providerId="ADAL" clId="{C213C821-ABFB-4575-80C5-F0CCFE8197BE}" dt="2023-09-03T19:47:01.676" v="3" actId="6549"/>
        <pc:sldMkLst>
          <pc:docMk/>
          <pc:sldMk cId="3766568306" sldId="2144327754"/>
        </pc:sldMkLst>
        <pc:spChg chg="mod">
          <ac:chgData name="Burbidge, Richard C" userId="a545731e-e488-4b07-a59b-872b3f2f8473" providerId="ADAL" clId="{C213C821-ABFB-4575-80C5-F0CCFE8197BE}" dt="2023-09-03T19:47:01.676" v="3" actId="6549"/>
          <ac:spMkLst>
            <pc:docMk/>
            <pc:sldMk cId="3766568306" sldId="2144327754"/>
            <ac:spMk id="3" creationId="{2005CDAE-C95C-6FAE-7732-11D88DAFBDD6}"/>
          </ac:spMkLst>
        </pc:spChg>
      </pc:sldChg>
      <pc:sldChg chg="modSp mod addCm modCm">
        <pc:chgData name="Burbidge, Richard C" userId="a545731e-e488-4b07-a59b-872b3f2f8473" providerId="ADAL" clId="{C213C821-ABFB-4575-80C5-F0CCFE8197BE}" dt="2023-09-04T12:13:41.929" v="18" actId="6549"/>
        <pc:sldMkLst>
          <pc:docMk/>
          <pc:sldMk cId="2255792535" sldId="2144327757"/>
        </pc:sldMkLst>
        <pc:spChg chg="mod">
          <ac:chgData name="Burbidge, Richard C" userId="a545731e-e488-4b07-a59b-872b3f2f8473" providerId="ADAL" clId="{C213C821-ABFB-4575-80C5-F0CCFE8197BE}" dt="2023-09-04T12:13:41.929" v="18" actId="6549"/>
          <ac:spMkLst>
            <pc:docMk/>
            <pc:sldMk cId="2255792535" sldId="2144327757"/>
            <ac:spMk id="3" creationId="{2FFCAC89-782D-1633-6373-424BA45DAC01}"/>
          </ac:spMkLst>
        </pc:spChg>
      </pc:sldChg>
      <pc:sldChg chg="addCm">
        <pc:chgData name="Burbidge, Richard C" userId="a545731e-e488-4b07-a59b-872b3f2f8473" providerId="ADAL" clId="{C213C821-ABFB-4575-80C5-F0CCFE8197BE}" dt="2023-09-03T19:59:17.353" v="7"/>
        <pc:sldMkLst>
          <pc:docMk/>
          <pc:sldMk cId="2500741121" sldId="2144327758"/>
        </pc:sldMkLst>
      </pc:sldChg>
      <pc:sldChg chg="modSp mod addCm">
        <pc:chgData name="Burbidge, Richard C" userId="a545731e-e488-4b07-a59b-872b3f2f8473" providerId="ADAL" clId="{C213C821-ABFB-4575-80C5-F0CCFE8197BE}" dt="2023-09-03T19:49:48.704" v="5"/>
        <pc:sldMkLst>
          <pc:docMk/>
          <pc:sldMk cId="2420789182" sldId="2144327761"/>
        </pc:sldMkLst>
        <pc:spChg chg="mod">
          <ac:chgData name="Burbidge, Richard C" userId="a545731e-e488-4b07-a59b-872b3f2f8473" providerId="ADAL" clId="{C213C821-ABFB-4575-80C5-F0CCFE8197BE}" dt="2023-09-03T19:48:20.292" v="4" actId="20577"/>
          <ac:spMkLst>
            <pc:docMk/>
            <pc:sldMk cId="2420789182" sldId="2144327761"/>
            <ac:spMk id="3" creationId="{85B6895F-D8B9-93CC-DB55-9193AECE7B37}"/>
          </ac:spMkLst>
        </pc:spChg>
      </pc:sldChg>
      <pc:sldChg chg="addCm">
        <pc:chgData name="Burbidge, Richard C" userId="a545731e-e488-4b07-a59b-872b3f2f8473" providerId="ADAL" clId="{C213C821-ABFB-4575-80C5-F0CCFE8197BE}" dt="2023-09-03T20:01:43.592" v="8"/>
        <pc:sldMkLst>
          <pc:docMk/>
          <pc:sldMk cId="79948256" sldId="2144327765"/>
        </pc:sldMkLst>
      </pc:sldChg>
    </pc:docChg>
  </pc:docChgLst>
  <pc:docChgLst>
    <pc:chgData name="Palat, Sudeep K" userId="S::sudeep.k.palat@intel.com::390027dc-b2b2-4eb5-bbc6-0fe24e5cb745" providerId="AD" clId="Web-{3339176C-4303-8AD2-A0B7-DFD32C1704E4}"/>
    <pc:docChg chg="mod">
      <pc:chgData name="Palat, Sudeep K" userId="S::sudeep.k.palat@intel.com::390027dc-b2b2-4eb5-bbc6-0fe24e5cb745" providerId="AD" clId="Web-{3339176C-4303-8AD2-A0B7-DFD32C1704E4}" dt="2023-09-01T07:40:40.523" v="1"/>
      <pc:docMkLst>
        <pc:docMk/>
      </pc:docMkLst>
      <pc:sldChg chg="addCm">
        <pc:chgData name="Palat, Sudeep K" userId="S::sudeep.k.palat@intel.com::390027dc-b2b2-4eb5-bbc6-0fe24e5cb745" providerId="AD" clId="Web-{3339176C-4303-8AD2-A0B7-DFD32C1704E4}" dt="2023-09-01T07:40:40.523" v="1"/>
        <pc:sldMkLst>
          <pc:docMk/>
          <pc:sldMk cId="291414199" sldId="2144327760"/>
        </pc:sldMkLst>
      </pc:sldChg>
    </pc:docChg>
  </pc:docChgLst>
  <pc:docChgLst>
    <pc:chgData name="Li, Ziyi" userId="336c09a1-4b08-4c46-aa3f-097cab45ac5e" providerId="ADAL" clId="{60D87671-78D4-49D1-98CE-148A5EE710D1}"/>
    <pc:docChg chg="undo custSel addSld delSld modSld">
      <pc:chgData name="Li, Ziyi" userId="336c09a1-4b08-4c46-aa3f-097cab45ac5e" providerId="ADAL" clId="{60D87671-78D4-49D1-98CE-148A5EE710D1}" dt="2023-09-01T08:07:45.890" v="876"/>
      <pc:docMkLst>
        <pc:docMk/>
      </pc:docMkLst>
      <pc:sldChg chg="modSp mod">
        <pc:chgData name="Li, Ziyi" userId="336c09a1-4b08-4c46-aa3f-097cab45ac5e" providerId="ADAL" clId="{60D87671-78D4-49D1-98CE-148A5EE710D1}" dt="2023-08-31T13:42:37.844" v="872"/>
        <pc:sldMkLst>
          <pc:docMk/>
          <pc:sldMk cId="2035431560" sldId="2144327751"/>
        </pc:sldMkLst>
        <pc:spChg chg="mod">
          <ac:chgData name="Li, Ziyi" userId="336c09a1-4b08-4c46-aa3f-097cab45ac5e" providerId="ADAL" clId="{60D87671-78D4-49D1-98CE-148A5EE710D1}" dt="2023-08-31T13:42:37.844" v="872"/>
          <ac:spMkLst>
            <pc:docMk/>
            <pc:sldMk cId="2035431560" sldId="2144327751"/>
            <ac:spMk id="2" creationId="{14F0BA98-7C38-330D-142F-3FF5ED6C2060}"/>
          </ac:spMkLst>
        </pc:spChg>
      </pc:sldChg>
      <pc:sldChg chg="modSp mod">
        <pc:chgData name="Li, Ziyi" userId="336c09a1-4b08-4c46-aa3f-097cab45ac5e" providerId="ADAL" clId="{60D87671-78D4-49D1-98CE-148A5EE710D1}" dt="2023-08-31T13:42:33.348" v="871"/>
        <pc:sldMkLst>
          <pc:docMk/>
          <pc:sldMk cId="2255792535" sldId="2144327757"/>
        </pc:sldMkLst>
        <pc:spChg chg="mod">
          <ac:chgData name="Li, Ziyi" userId="336c09a1-4b08-4c46-aa3f-097cab45ac5e" providerId="ADAL" clId="{60D87671-78D4-49D1-98CE-148A5EE710D1}" dt="2023-08-31T13:42:33.348" v="871"/>
          <ac:spMkLst>
            <pc:docMk/>
            <pc:sldMk cId="2255792535" sldId="2144327757"/>
            <ac:spMk id="2" creationId="{09DBDE14-C749-7928-789C-FB436F5D8261}"/>
          </ac:spMkLst>
        </pc:spChg>
      </pc:sldChg>
      <pc:sldChg chg="modSp mod">
        <pc:chgData name="Li, Ziyi" userId="336c09a1-4b08-4c46-aa3f-097cab45ac5e" providerId="ADAL" clId="{60D87671-78D4-49D1-98CE-148A5EE710D1}" dt="2023-08-31T13:42:39.842" v="873"/>
        <pc:sldMkLst>
          <pc:docMk/>
          <pc:sldMk cId="2500741121" sldId="2144327758"/>
        </pc:sldMkLst>
        <pc:spChg chg="mod">
          <ac:chgData name="Li, Ziyi" userId="336c09a1-4b08-4c46-aa3f-097cab45ac5e" providerId="ADAL" clId="{60D87671-78D4-49D1-98CE-148A5EE710D1}" dt="2023-08-31T13:42:39.842" v="873"/>
          <ac:spMkLst>
            <pc:docMk/>
            <pc:sldMk cId="2500741121" sldId="2144327758"/>
            <ac:spMk id="2" creationId="{82E12991-161D-F75D-3DDC-BDC60F5C7A57}"/>
          </ac:spMkLst>
        </pc:spChg>
      </pc:sldChg>
      <pc:sldChg chg="modSp mod">
        <pc:chgData name="Li, Ziyi" userId="336c09a1-4b08-4c46-aa3f-097cab45ac5e" providerId="ADAL" clId="{60D87671-78D4-49D1-98CE-148A5EE710D1}" dt="2023-08-31T13:42:58.997" v="875" actId="6549"/>
        <pc:sldMkLst>
          <pc:docMk/>
          <pc:sldMk cId="3446540649" sldId="2144327759"/>
        </pc:sldMkLst>
        <pc:spChg chg="mod">
          <ac:chgData name="Li, Ziyi" userId="336c09a1-4b08-4c46-aa3f-097cab45ac5e" providerId="ADAL" clId="{60D87671-78D4-49D1-98CE-148A5EE710D1}" dt="2023-08-31T13:42:58.997" v="875" actId="6549"/>
          <ac:spMkLst>
            <pc:docMk/>
            <pc:sldMk cId="3446540649" sldId="2144327759"/>
            <ac:spMk id="3" creationId="{EFEBE441-5712-EA67-5BA8-AA13EF5F0CC8}"/>
          </ac:spMkLst>
        </pc:spChg>
      </pc:sldChg>
      <pc:sldChg chg="modCm">
        <pc:chgData name="Li, Ziyi" userId="336c09a1-4b08-4c46-aa3f-097cab45ac5e" providerId="ADAL" clId="{60D87671-78D4-49D1-98CE-148A5EE710D1}" dt="2023-09-01T08:07:45.890" v="876"/>
        <pc:sldMkLst>
          <pc:docMk/>
          <pc:sldMk cId="291414199" sldId="2144327760"/>
        </pc:sldMkLst>
      </pc:sldChg>
      <pc:sldChg chg="modSp add mod">
        <pc:chgData name="Li, Ziyi" userId="336c09a1-4b08-4c46-aa3f-097cab45ac5e" providerId="ADAL" clId="{60D87671-78D4-49D1-98CE-148A5EE710D1}" dt="2023-08-31T13:42:55.003" v="874" actId="20577"/>
        <pc:sldMkLst>
          <pc:docMk/>
          <pc:sldMk cId="79948256" sldId="2144327765"/>
        </pc:sldMkLst>
        <pc:spChg chg="mod">
          <ac:chgData name="Li, Ziyi" userId="336c09a1-4b08-4c46-aa3f-097cab45ac5e" providerId="ADAL" clId="{60D87671-78D4-49D1-98CE-148A5EE710D1}" dt="2023-08-31T13:42:55.003" v="874" actId="20577"/>
          <ac:spMkLst>
            <pc:docMk/>
            <pc:sldMk cId="79948256" sldId="2144327765"/>
            <ac:spMk id="2" creationId="{14249945-1B91-3CE5-88D2-F913D7932593}"/>
          </ac:spMkLst>
        </pc:spChg>
        <pc:spChg chg="mod">
          <ac:chgData name="Li, Ziyi" userId="336c09a1-4b08-4c46-aa3f-097cab45ac5e" providerId="ADAL" clId="{60D87671-78D4-49D1-98CE-148A5EE710D1}" dt="2023-08-31T13:42:10.734" v="870" actId="20577"/>
          <ac:spMkLst>
            <pc:docMk/>
            <pc:sldMk cId="79948256" sldId="2144327765"/>
            <ac:spMk id="3" creationId="{85B6895F-D8B9-93CC-DB55-9193AECE7B37}"/>
          </ac:spMkLst>
        </pc:spChg>
      </pc:sldChg>
      <pc:sldChg chg="del">
        <pc:chgData name="Li, Ziyi" userId="336c09a1-4b08-4c46-aa3f-097cab45ac5e" providerId="ADAL" clId="{60D87671-78D4-49D1-98CE-148A5EE710D1}" dt="2023-08-31T02:54:01.752" v="0" actId="47"/>
        <pc:sldMkLst>
          <pc:docMk/>
          <pc:sldMk cId="354711345" sldId="2144327765"/>
        </pc:sldMkLst>
      </pc:sldChg>
      <pc:sldChg chg="del">
        <pc:chgData name="Li, Ziyi" userId="336c09a1-4b08-4c46-aa3f-097cab45ac5e" providerId="ADAL" clId="{60D87671-78D4-49D1-98CE-148A5EE710D1}" dt="2023-08-31T02:54:01.752" v="0" actId="47"/>
        <pc:sldMkLst>
          <pc:docMk/>
          <pc:sldMk cId="3316697448" sldId="2144327766"/>
        </pc:sldMkLst>
      </pc:sldChg>
      <pc:sldChg chg="del">
        <pc:chgData name="Li, Ziyi" userId="336c09a1-4b08-4c46-aa3f-097cab45ac5e" providerId="ADAL" clId="{60D87671-78D4-49D1-98CE-148A5EE710D1}" dt="2023-08-31T02:54:01.752" v="0" actId="47"/>
        <pc:sldMkLst>
          <pc:docMk/>
          <pc:sldMk cId="3979973756" sldId="2144327767"/>
        </pc:sldMkLst>
      </pc:sldChg>
    </pc:docChg>
  </pc:docChgLst>
  <pc:docChgLst>
    <pc:chgData name="Lee, Daewon" userId="28e05387-f4f7-48b2-9372-792a3072852d" providerId="ADAL" clId="{24027BD3-D6FF-4FE5-8529-A8DF844D1DCA}"/>
    <pc:docChg chg="undo custSel addSld delSld modSld modMainMaster">
      <pc:chgData name="Lee, Daewon" userId="28e05387-f4f7-48b2-9372-792a3072852d" providerId="ADAL" clId="{24027BD3-D6FF-4FE5-8529-A8DF844D1DCA}" dt="2023-09-01T18:39:38.883" v="98"/>
      <pc:docMkLst>
        <pc:docMk/>
      </pc:docMkLst>
      <pc:sldChg chg="add del">
        <pc:chgData name="Lee, Daewon" userId="28e05387-f4f7-48b2-9372-792a3072852d" providerId="ADAL" clId="{24027BD3-D6FF-4FE5-8529-A8DF844D1DCA}" dt="2023-08-31T00:34:05.025" v="2" actId="2696"/>
        <pc:sldMkLst>
          <pc:docMk/>
          <pc:sldMk cId="326920052" sldId="292"/>
        </pc:sldMkLst>
      </pc:sldChg>
      <pc:sldChg chg="add">
        <pc:chgData name="Lee, Daewon" userId="28e05387-f4f7-48b2-9372-792a3072852d" providerId="ADAL" clId="{24027BD3-D6FF-4FE5-8529-A8DF844D1DCA}" dt="2023-08-31T00:34:07.322" v="3"/>
        <pc:sldMkLst>
          <pc:docMk/>
          <pc:sldMk cId="1045029595" sldId="292"/>
        </pc:sldMkLst>
      </pc:sldChg>
      <pc:sldChg chg="modSp add mod">
        <pc:chgData name="Lee, Daewon" userId="28e05387-f4f7-48b2-9372-792a3072852d" providerId="ADAL" clId="{24027BD3-D6FF-4FE5-8529-A8DF844D1DCA}" dt="2023-09-01T18:39:38.883" v="98"/>
        <pc:sldMkLst>
          <pc:docMk/>
          <pc:sldMk cId="904569255" sldId="338"/>
        </pc:sldMkLst>
        <pc:spChg chg="mod">
          <ac:chgData name="Lee, Daewon" userId="28e05387-f4f7-48b2-9372-792a3072852d" providerId="ADAL" clId="{24027BD3-D6FF-4FE5-8529-A8DF844D1DCA}" dt="2023-09-01T18:27:39.375" v="95" actId="255"/>
          <ac:spMkLst>
            <pc:docMk/>
            <pc:sldMk cId="904569255" sldId="338"/>
            <ac:spMk id="2" creationId="{586FE957-3966-4252-A9FC-C42F352E53A9}"/>
          </ac:spMkLst>
        </pc:spChg>
        <pc:spChg chg="mod">
          <ac:chgData name="Lee, Daewon" userId="28e05387-f4f7-48b2-9372-792a3072852d" providerId="ADAL" clId="{24027BD3-D6FF-4FE5-8529-A8DF844D1DCA}" dt="2023-09-01T18:39:38.883" v="98"/>
          <ac:spMkLst>
            <pc:docMk/>
            <pc:sldMk cId="904569255" sldId="338"/>
            <ac:spMk id="3" creationId="{04771246-319D-4C3A-9DB1-8C4D30A3AD33}"/>
          </ac:spMkLst>
        </pc:spChg>
        <pc:spChg chg="mod">
          <ac:chgData name="Lee, Daewon" userId="28e05387-f4f7-48b2-9372-792a3072852d" providerId="ADAL" clId="{24027BD3-D6FF-4FE5-8529-A8DF844D1DCA}" dt="2023-08-31T00:38:30.706" v="40" actId="20577"/>
          <ac:spMkLst>
            <pc:docMk/>
            <pc:sldMk cId="904569255" sldId="338"/>
            <ac:spMk id="4" creationId="{5059344D-8598-4A55-8E7C-C1CDD48C1267}"/>
          </ac:spMkLst>
        </pc:spChg>
      </pc:sldChg>
      <pc:sldChg chg="add del">
        <pc:chgData name="Lee, Daewon" userId="28e05387-f4f7-48b2-9372-792a3072852d" providerId="ADAL" clId="{24027BD3-D6FF-4FE5-8529-A8DF844D1DCA}" dt="2023-08-31T00:34:05.025" v="2" actId="2696"/>
        <pc:sldMkLst>
          <pc:docMk/>
          <pc:sldMk cId="548095777" sldId="2144327720"/>
        </pc:sldMkLst>
      </pc:sldChg>
      <pc:sldChg chg="add del">
        <pc:chgData name="Lee, Daewon" userId="28e05387-f4f7-48b2-9372-792a3072852d" providerId="ADAL" clId="{24027BD3-D6FF-4FE5-8529-A8DF844D1DCA}" dt="2023-08-31T00:41:37.599" v="68" actId="47"/>
        <pc:sldMkLst>
          <pc:docMk/>
          <pc:sldMk cId="2755595204" sldId="2144327720"/>
        </pc:sldMkLst>
      </pc:sldChg>
      <pc:sldChg chg="add del">
        <pc:chgData name="Lee, Daewon" userId="28e05387-f4f7-48b2-9372-792a3072852d" providerId="ADAL" clId="{24027BD3-D6FF-4FE5-8529-A8DF844D1DCA}" dt="2023-08-31T00:34:05.025" v="2" actId="2696"/>
        <pc:sldMkLst>
          <pc:docMk/>
          <pc:sldMk cId="3790157550" sldId="2144327721"/>
        </pc:sldMkLst>
      </pc:sldChg>
      <pc:sldChg chg="add del">
        <pc:chgData name="Lee, Daewon" userId="28e05387-f4f7-48b2-9372-792a3072852d" providerId="ADAL" clId="{24027BD3-D6FF-4FE5-8529-A8DF844D1DCA}" dt="2023-08-31T00:41:37.599" v="68" actId="47"/>
        <pc:sldMkLst>
          <pc:docMk/>
          <pc:sldMk cId="3965211687" sldId="2144327721"/>
        </pc:sldMkLst>
      </pc:sldChg>
      <pc:sldChg chg="add del">
        <pc:chgData name="Lee, Daewon" userId="28e05387-f4f7-48b2-9372-792a3072852d" providerId="ADAL" clId="{24027BD3-D6FF-4FE5-8529-A8DF844D1DCA}" dt="2023-08-31T00:34:05.025" v="2" actId="2696"/>
        <pc:sldMkLst>
          <pc:docMk/>
          <pc:sldMk cId="676962135" sldId="2144327722"/>
        </pc:sldMkLst>
      </pc:sldChg>
      <pc:sldChg chg="add del">
        <pc:chgData name="Lee, Daewon" userId="28e05387-f4f7-48b2-9372-792a3072852d" providerId="ADAL" clId="{24027BD3-D6FF-4FE5-8529-A8DF844D1DCA}" dt="2023-08-31T00:41:37.599" v="68" actId="47"/>
        <pc:sldMkLst>
          <pc:docMk/>
          <pc:sldMk cId="2163744810" sldId="2144327722"/>
        </pc:sldMkLst>
      </pc:sldChg>
      <pc:sldChg chg="add del">
        <pc:chgData name="Lee, Daewon" userId="28e05387-f4f7-48b2-9372-792a3072852d" providerId="ADAL" clId="{24027BD3-D6FF-4FE5-8529-A8DF844D1DCA}" dt="2023-08-31T00:34:05.025" v="2" actId="2696"/>
        <pc:sldMkLst>
          <pc:docMk/>
          <pc:sldMk cId="848205899" sldId="2144327723"/>
        </pc:sldMkLst>
      </pc:sldChg>
      <pc:sldChg chg="add del">
        <pc:chgData name="Lee, Daewon" userId="28e05387-f4f7-48b2-9372-792a3072852d" providerId="ADAL" clId="{24027BD3-D6FF-4FE5-8529-A8DF844D1DCA}" dt="2023-08-31T00:41:37.599" v="68" actId="47"/>
        <pc:sldMkLst>
          <pc:docMk/>
          <pc:sldMk cId="2356053724" sldId="2144327723"/>
        </pc:sldMkLst>
      </pc:sldChg>
      <pc:sldChg chg="add del">
        <pc:chgData name="Lee, Daewon" userId="28e05387-f4f7-48b2-9372-792a3072852d" providerId="ADAL" clId="{24027BD3-D6FF-4FE5-8529-A8DF844D1DCA}" dt="2023-08-31T00:34:05.025" v="2" actId="2696"/>
        <pc:sldMkLst>
          <pc:docMk/>
          <pc:sldMk cId="2637554606" sldId="2144327724"/>
        </pc:sldMkLst>
      </pc:sldChg>
      <pc:sldChg chg="add del">
        <pc:chgData name="Lee, Daewon" userId="28e05387-f4f7-48b2-9372-792a3072852d" providerId="ADAL" clId="{24027BD3-D6FF-4FE5-8529-A8DF844D1DCA}" dt="2023-08-31T00:41:37.599" v="68" actId="47"/>
        <pc:sldMkLst>
          <pc:docMk/>
          <pc:sldMk cId="3154787905" sldId="2144327724"/>
        </pc:sldMkLst>
      </pc:sldChg>
      <pc:sldChg chg="add del">
        <pc:chgData name="Lee, Daewon" userId="28e05387-f4f7-48b2-9372-792a3072852d" providerId="ADAL" clId="{24027BD3-D6FF-4FE5-8529-A8DF844D1DCA}" dt="2023-08-31T00:41:37.599" v="68" actId="47"/>
        <pc:sldMkLst>
          <pc:docMk/>
          <pc:sldMk cId="936925223" sldId="2144327725"/>
        </pc:sldMkLst>
      </pc:sldChg>
      <pc:sldChg chg="add del">
        <pc:chgData name="Lee, Daewon" userId="28e05387-f4f7-48b2-9372-792a3072852d" providerId="ADAL" clId="{24027BD3-D6FF-4FE5-8529-A8DF844D1DCA}" dt="2023-08-31T00:34:05.025" v="2" actId="2696"/>
        <pc:sldMkLst>
          <pc:docMk/>
          <pc:sldMk cId="2023922889" sldId="2144327725"/>
        </pc:sldMkLst>
      </pc:sldChg>
      <pc:sldChg chg="add del">
        <pc:chgData name="Lee, Daewon" userId="28e05387-f4f7-48b2-9372-792a3072852d" providerId="ADAL" clId="{24027BD3-D6FF-4FE5-8529-A8DF844D1DCA}" dt="2023-08-31T00:34:05.025" v="2" actId="2696"/>
        <pc:sldMkLst>
          <pc:docMk/>
          <pc:sldMk cId="215991334" sldId="2144327726"/>
        </pc:sldMkLst>
      </pc:sldChg>
      <pc:sldChg chg="add del">
        <pc:chgData name="Lee, Daewon" userId="28e05387-f4f7-48b2-9372-792a3072852d" providerId="ADAL" clId="{24027BD3-D6FF-4FE5-8529-A8DF844D1DCA}" dt="2023-08-31T00:41:37.599" v="68" actId="47"/>
        <pc:sldMkLst>
          <pc:docMk/>
          <pc:sldMk cId="1883906868" sldId="2144327726"/>
        </pc:sldMkLst>
      </pc:sldChg>
      <pc:sldChg chg="del">
        <pc:chgData name="Lee, Daewon" userId="28e05387-f4f7-48b2-9372-792a3072852d" providerId="ADAL" clId="{24027BD3-D6FF-4FE5-8529-A8DF844D1DCA}" dt="2023-08-31T00:38:34.816" v="41" actId="47"/>
        <pc:sldMkLst>
          <pc:docMk/>
          <pc:sldMk cId="2636118297" sldId="2144327755"/>
        </pc:sldMkLst>
      </pc:sldChg>
      <pc:sldChg chg="modSp">
        <pc:chgData name="Lee, Daewon" userId="28e05387-f4f7-48b2-9372-792a3072852d" providerId="ADAL" clId="{24027BD3-D6FF-4FE5-8529-A8DF844D1DCA}" dt="2023-08-31T00:34:37.874" v="7"/>
        <pc:sldMkLst>
          <pc:docMk/>
          <pc:sldMk cId="4261757030" sldId="2144327762"/>
        </pc:sldMkLst>
        <pc:spChg chg="mod">
          <ac:chgData name="Lee, Daewon" userId="28e05387-f4f7-48b2-9372-792a3072852d" providerId="ADAL" clId="{24027BD3-D6FF-4FE5-8529-A8DF844D1DCA}" dt="2023-08-31T00:34:37.874" v="7"/>
          <ac:spMkLst>
            <pc:docMk/>
            <pc:sldMk cId="4261757030" sldId="2144327762"/>
            <ac:spMk id="2" creationId="{B8B32515-D821-EE45-8C9C-01192D03C4C1}"/>
          </ac:spMkLst>
        </pc:spChg>
        <pc:spChg chg="mod">
          <ac:chgData name="Lee, Daewon" userId="28e05387-f4f7-48b2-9372-792a3072852d" providerId="ADAL" clId="{24027BD3-D6FF-4FE5-8529-A8DF844D1DCA}" dt="2023-08-31T00:34:37.874" v="7"/>
          <ac:spMkLst>
            <pc:docMk/>
            <pc:sldMk cId="4261757030" sldId="2144327762"/>
            <ac:spMk id="3" creationId="{FC7C9BBB-C487-2133-A5AC-CE542CCDA931}"/>
          </ac:spMkLst>
        </pc:spChg>
      </pc:sldChg>
      <pc:sldChg chg="addSp delSp modSp mod modClrScheme chgLayout">
        <pc:chgData name="Lee, Daewon" userId="28e05387-f4f7-48b2-9372-792a3072852d" providerId="ADAL" clId="{24027BD3-D6FF-4FE5-8529-A8DF844D1DCA}" dt="2023-08-31T00:37:07.257" v="32" actId="478"/>
        <pc:sldMkLst>
          <pc:docMk/>
          <pc:sldMk cId="1289925112" sldId="2144327763"/>
        </pc:sldMkLst>
        <pc:spChg chg="mod ord">
          <ac:chgData name="Lee, Daewon" userId="28e05387-f4f7-48b2-9372-792a3072852d" providerId="ADAL" clId="{24027BD3-D6FF-4FE5-8529-A8DF844D1DCA}" dt="2023-08-31T00:37:04.253" v="30" actId="700"/>
          <ac:spMkLst>
            <pc:docMk/>
            <pc:sldMk cId="1289925112" sldId="2144327763"/>
            <ac:spMk id="2" creationId="{7C7438E2-D6E2-4D01-89F2-F1A5091211A0}"/>
          </ac:spMkLst>
        </pc:spChg>
        <pc:spChg chg="add del mod ord">
          <ac:chgData name="Lee, Daewon" userId="28e05387-f4f7-48b2-9372-792a3072852d" providerId="ADAL" clId="{24027BD3-D6FF-4FE5-8529-A8DF844D1DCA}" dt="2023-08-31T00:37:07.257" v="32" actId="478"/>
          <ac:spMkLst>
            <pc:docMk/>
            <pc:sldMk cId="1289925112" sldId="2144327763"/>
            <ac:spMk id="3" creationId="{ED332E6B-17ED-9C5F-64FA-31140034D45D}"/>
          </ac:spMkLst>
        </pc:spChg>
        <pc:spChg chg="mod ord">
          <ac:chgData name="Lee, Daewon" userId="28e05387-f4f7-48b2-9372-792a3072852d" providerId="ADAL" clId="{24027BD3-D6FF-4FE5-8529-A8DF844D1DCA}" dt="2023-08-31T00:37:04.267" v="31" actId="27636"/>
          <ac:spMkLst>
            <pc:docMk/>
            <pc:sldMk cId="1289925112" sldId="2144327763"/>
            <ac:spMk id="10" creationId="{2FA4BB7A-F829-7972-F88B-83026C56637A}"/>
          </ac:spMkLst>
        </pc:spChg>
      </pc:sldChg>
      <pc:sldChg chg="modSp">
        <pc:chgData name="Lee, Daewon" userId="28e05387-f4f7-48b2-9372-792a3072852d" providerId="ADAL" clId="{24027BD3-D6FF-4FE5-8529-A8DF844D1DCA}" dt="2023-08-31T00:34:39.603" v="8"/>
        <pc:sldMkLst>
          <pc:docMk/>
          <pc:sldMk cId="1273810214" sldId="2144327764"/>
        </pc:sldMkLst>
        <pc:spChg chg="mod">
          <ac:chgData name="Lee, Daewon" userId="28e05387-f4f7-48b2-9372-792a3072852d" providerId="ADAL" clId="{24027BD3-D6FF-4FE5-8529-A8DF844D1DCA}" dt="2023-08-31T00:34:39.603" v="8"/>
          <ac:spMkLst>
            <pc:docMk/>
            <pc:sldMk cId="1273810214" sldId="2144327764"/>
            <ac:spMk id="2" creationId="{766B778F-3625-3776-1D5D-0E93746094D7}"/>
          </ac:spMkLst>
        </pc:spChg>
        <pc:spChg chg="mod">
          <ac:chgData name="Lee, Daewon" userId="28e05387-f4f7-48b2-9372-792a3072852d" providerId="ADAL" clId="{24027BD3-D6FF-4FE5-8529-A8DF844D1DCA}" dt="2023-08-31T00:34:39.603" v="8"/>
          <ac:spMkLst>
            <pc:docMk/>
            <pc:sldMk cId="1273810214" sldId="2144327764"/>
            <ac:spMk id="3" creationId="{81DE15BC-A707-97B0-4145-731A288DCC0D}"/>
          </ac:spMkLst>
        </pc:spChg>
      </pc:sldChg>
      <pc:sldChg chg="modSp mod">
        <pc:chgData name="Lee, Daewon" userId="28e05387-f4f7-48b2-9372-792a3072852d" providerId="ADAL" clId="{24027BD3-D6FF-4FE5-8529-A8DF844D1DCA}" dt="2023-08-31T00:43:45.564" v="84" actId="404"/>
        <pc:sldMkLst>
          <pc:docMk/>
          <pc:sldMk cId="3316697448" sldId="2144327766"/>
        </pc:sldMkLst>
        <pc:spChg chg="mod">
          <ac:chgData name="Lee, Daewon" userId="28e05387-f4f7-48b2-9372-792a3072852d" providerId="ADAL" clId="{24027BD3-D6FF-4FE5-8529-A8DF844D1DCA}" dt="2023-08-31T00:43:32.706" v="79" actId="20577"/>
          <ac:spMkLst>
            <pc:docMk/>
            <pc:sldMk cId="3316697448" sldId="2144327766"/>
            <ac:spMk id="3" creationId="{ACFAD3FA-939D-DD09-CB0E-50F4B8740E18}"/>
          </ac:spMkLst>
        </pc:spChg>
        <pc:spChg chg="mod">
          <ac:chgData name="Lee, Daewon" userId="28e05387-f4f7-48b2-9372-792a3072852d" providerId="ADAL" clId="{24027BD3-D6FF-4FE5-8529-A8DF844D1DCA}" dt="2023-08-31T00:43:45.564" v="84" actId="404"/>
          <ac:spMkLst>
            <pc:docMk/>
            <pc:sldMk cId="3316697448" sldId="2144327766"/>
            <ac:spMk id="4" creationId="{0A8916A0-1C75-61D0-977E-6D5EF377B94E}"/>
          </ac:spMkLst>
        </pc:spChg>
      </pc:sldChg>
      <pc:sldMasterChg chg="delSp modSp mod delSldLayout modSldLayout">
        <pc:chgData name="Lee, Daewon" userId="28e05387-f4f7-48b2-9372-792a3072852d" providerId="ADAL" clId="{24027BD3-D6FF-4FE5-8529-A8DF844D1DCA}" dt="2023-08-31T00:40:33.122" v="67" actId="404"/>
        <pc:sldMasterMkLst>
          <pc:docMk/>
          <pc:sldMasterMk cId="1626745177" sldId="2147483687"/>
        </pc:sldMasterMkLst>
        <pc:spChg chg="del">
          <ac:chgData name="Lee, Daewon" userId="28e05387-f4f7-48b2-9372-792a3072852d" providerId="ADAL" clId="{24027BD3-D6FF-4FE5-8529-A8DF844D1DCA}" dt="2023-08-31T00:38:48.350" v="43" actId="478"/>
          <ac:spMkLst>
            <pc:docMk/>
            <pc:sldMasterMk cId="1626745177" sldId="2147483687"/>
            <ac:spMk id="2" creationId="{6D33D527-2918-4752-A9A7-0BDBA010BB39}"/>
          </ac:spMkLst>
        </pc:spChg>
        <pc:spChg chg="mod">
          <ac:chgData name="Lee, Daewon" userId="28e05387-f4f7-48b2-9372-792a3072852d" providerId="ADAL" clId="{24027BD3-D6FF-4FE5-8529-A8DF844D1DCA}" dt="2023-08-31T00:35:42.192" v="21" actId="2711"/>
          <ac:spMkLst>
            <pc:docMk/>
            <pc:sldMasterMk cId="1626745177" sldId="2147483687"/>
            <ac:spMk id="3" creationId="{00000000-0000-0000-0000-000000000000}"/>
          </ac:spMkLst>
        </pc:spChg>
        <pc:spChg chg="mod">
          <ac:chgData name="Lee, Daewon" userId="28e05387-f4f7-48b2-9372-792a3072852d" providerId="ADAL" clId="{24027BD3-D6FF-4FE5-8529-A8DF844D1DCA}" dt="2023-08-31T00:35:34.480" v="20" actId="2711"/>
          <ac:spMkLst>
            <pc:docMk/>
            <pc:sldMasterMk cId="1626745177" sldId="2147483687"/>
            <ac:spMk id="4" creationId="{00000000-0000-0000-0000-000000000000}"/>
          </ac:spMkLst>
        </pc:spChg>
        <pc:spChg chg="del">
          <ac:chgData name="Lee, Daewon" userId="28e05387-f4f7-48b2-9372-792a3072852d" providerId="ADAL" clId="{24027BD3-D6FF-4FE5-8529-A8DF844D1DCA}" dt="2023-08-31T00:38:45.249" v="42" actId="478"/>
          <ac:spMkLst>
            <pc:docMk/>
            <pc:sldMasterMk cId="1626745177" sldId="2147483687"/>
            <ac:spMk id="5" creationId="{7FE2005A-EE28-4562-A018-55A90BB1BA11}"/>
          </ac:spMkLst>
        </pc:spChg>
        <pc:spChg chg="mod">
          <ac:chgData name="Lee, Daewon" userId="28e05387-f4f7-48b2-9372-792a3072852d" providerId="ADAL" clId="{24027BD3-D6FF-4FE5-8529-A8DF844D1DCA}" dt="2023-08-31T00:38:57.818" v="44" actId="2711"/>
          <ac:spMkLst>
            <pc:docMk/>
            <pc:sldMasterMk cId="1626745177" sldId="2147483687"/>
            <ac:spMk id="9" creationId="{51520E06-BF98-49FF-91DB-15EBE855DD9E}"/>
          </ac:spMkLst>
        </pc:spChg>
        <pc:spChg chg="mod">
          <ac:chgData name="Lee, Daewon" userId="28e05387-f4f7-48b2-9372-792a3072852d" providerId="ADAL" clId="{24027BD3-D6FF-4FE5-8529-A8DF844D1DCA}" dt="2023-08-31T00:39:17.641" v="50" actId="404"/>
          <ac:spMkLst>
            <pc:docMk/>
            <pc:sldMasterMk cId="1626745177" sldId="2147483687"/>
            <ac:spMk id="11" creationId="{1C80E488-8534-4743-924A-62CA17A7A192}"/>
          </ac:spMkLst>
        </pc:spChg>
        <pc:spChg chg="mod">
          <ac:chgData name="Lee, Daewon" userId="28e05387-f4f7-48b2-9372-792a3072852d" providerId="ADAL" clId="{24027BD3-D6FF-4FE5-8529-A8DF844D1DCA}" dt="2023-08-31T00:39:17.641" v="50" actId="404"/>
          <ac:spMkLst>
            <pc:docMk/>
            <pc:sldMasterMk cId="1626745177" sldId="2147483687"/>
            <ac:spMk id="12" creationId="{5F27ABEE-91E1-420E-AD52-066ECB7CBDFC}"/>
          </ac:spMkLst>
        </pc:spChg>
        <pc:sldLayoutChg chg="del">
          <pc:chgData name="Lee, Daewon" userId="28e05387-f4f7-48b2-9372-792a3072852d" providerId="ADAL" clId="{24027BD3-D6FF-4FE5-8529-A8DF844D1DCA}" dt="2023-08-31T00:35:16.929" v="18" actId="2696"/>
          <pc:sldLayoutMkLst>
            <pc:docMk/>
            <pc:sldMasterMk cId="1626745177" sldId="2147483687"/>
            <pc:sldLayoutMk cId="2727554267" sldId="2147483661"/>
          </pc:sldLayoutMkLst>
        </pc:sldLayoutChg>
        <pc:sldLayoutChg chg="del">
          <pc:chgData name="Lee, Daewon" userId="28e05387-f4f7-48b2-9372-792a3072852d" providerId="ADAL" clId="{24027BD3-D6FF-4FE5-8529-A8DF844D1DCA}" dt="2023-08-31T00:35:18.913" v="19" actId="2696"/>
          <pc:sldLayoutMkLst>
            <pc:docMk/>
            <pc:sldMasterMk cId="1626745177" sldId="2147483687"/>
            <pc:sldLayoutMk cId="3167069451" sldId="2147483663"/>
          </pc:sldLayoutMkLst>
        </pc:sldLayoutChg>
        <pc:sldLayoutChg chg="del">
          <pc:chgData name="Lee, Daewon" userId="28e05387-f4f7-48b2-9372-792a3072852d" providerId="ADAL" clId="{24027BD3-D6FF-4FE5-8529-A8DF844D1DCA}" dt="2023-08-31T00:35:10.176" v="17" actId="2696"/>
          <pc:sldLayoutMkLst>
            <pc:docMk/>
            <pc:sldMasterMk cId="1626745177" sldId="2147483687"/>
            <pc:sldLayoutMk cId="4206616404" sldId="2147483673"/>
          </pc:sldLayoutMkLst>
        </pc:sldLayoutChg>
        <pc:sldLayoutChg chg="del">
          <pc:chgData name="Lee, Daewon" userId="28e05387-f4f7-48b2-9372-792a3072852d" providerId="ADAL" clId="{24027BD3-D6FF-4FE5-8529-A8DF844D1DCA}" dt="2023-08-31T00:34:55.177" v="12" actId="2696"/>
          <pc:sldLayoutMkLst>
            <pc:docMk/>
            <pc:sldMasterMk cId="1626745177" sldId="2147483687"/>
            <pc:sldLayoutMk cId="2489268784" sldId="2147483676"/>
          </pc:sldLayoutMkLst>
        </pc:sldLayoutChg>
        <pc:sldLayoutChg chg="del">
          <pc:chgData name="Lee, Daewon" userId="28e05387-f4f7-48b2-9372-792a3072852d" providerId="ADAL" clId="{24027BD3-D6FF-4FE5-8529-A8DF844D1DCA}" dt="2023-08-31T00:34:57.183" v="13" actId="2696"/>
          <pc:sldLayoutMkLst>
            <pc:docMk/>
            <pc:sldMasterMk cId="1626745177" sldId="2147483687"/>
            <pc:sldLayoutMk cId="3865548878" sldId="2147483677"/>
          </pc:sldLayoutMkLst>
        </pc:sldLayoutChg>
        <pc:sldLayoutChg chg="del">
          <pc:chgData name="Lee, Daewon" userId="28e05387-f4f7-48b2-9372-792a3072852d" providerId="ADAL" clId="{24027BD3-D6FF-4FE5-8529-A8DF844D1DCA}" dt="2023-08-31T00:34:58.708" v="14" actId="2696"/>
          <pc:sldLayoutMkLst>
            <pc:docMk/>
            <pc:sldMasterMk cId="1626745177" sldId="2147483687"/>
            <pc:sldLayoutMk cId="1164214925" sldId="2147483678"/>
          </pc:sldLayoutMkLst>
        </pc:sldLayoutChg>
        <pc:sldLayoutChg chg="del">
          <pc:chgData name="Lee, Daewon" userId="28e05387-f4f7-48b2-9372-792a3072852d" providerId="ADAL" clId="{24027BD3-D6FF-4FE5-8529-A8DF844D1DCA}" dt="2023-08-31T00:35:00.127" v="15" actId="2696"/>
          <pc:sldLayoutMkLst>
            <pc:docMk/>
            <pc:sldMasterMk cId="1626745177" sldId="2147483687"/>
            <pc:sldLayoutMk cId="4272088388" sldId="2147483679"/>
          </pc:sldLayoutMkLst>
        </pc:sldLayoutChg>
        <pc:sldLayoutChg chg="del">
          <pc:chgData name="Lee, Daewon" userId="28e05387-f4f7-48b2-9372-792a3072852d" providerId="ADAL" clId="{24027BD3-D6FF-4FE5-8529-A8DF844D1DCA}" dt="2023-08-31T00:35:01.642" v="16" actId="2696"/>
          <pc:sldLayoutMkLst>
            <pc:docMk/>
            <pc:sldMasterMk cId="1626745177" sldId="2147483687"/>
            <pc:sldLayoutMk cId="2616440452" sldId="2147483680"/>
          </pc:sldLayoutMkLst>
        </pc:sldLayoutChg>
        <pc:sldLayoutChg chg="del">
          <pc:chgData name="Lee, Daewon" userId="28e05387-f4f7-48b2-9372-792a3072852d" providerId="ADAL" clId="{24027BD3-D6FF-4FE5-8529-A8DF844D1DCA}" dt="2023-08-31T00:34:52.866" v="11" actId="2696"/>
          <pc:sldLayoutMkLst>
            <pc:docMk/>
            <pc:sldMasterMk cId="1626745177" sldId="2147483687"/>
            <pc:sldLayoutMk cId="1269177864" sldId="2147483681"/>
          </pc:sldLayoutMkLst>
        </pc:sldLayoutChg>
        <pc:sldLayoutChg chg="del">
          <pc:chgData name="Lee, Daewon" userId="28e05387-f4f7-48b2-9372-792a3072852d" providerId="ADAL" clId="{24027BD3-D6FF-4FE5-8529-A8DF844D1DCA}" dt="2023-08-31T00:34:50.628" v="10" actId="2696"/>
          <pc:sldLayoutMkLst>
            <pc:docMk/>
            <pc:sldMasterMk cId="1626745177" sldId="2147483687"/>
            <pc:sldLayoutMk cId="4219777692" sldId="2147483682"/>
          </pc:sldLayoutMkLst>
        </pc:sldLayoutChg>
        <pc:sldLayoutChg chg="del">
          <pc:chgData name="Lee, Daewon" userId="28e05387-f4f7-48b2-9372-792a3072852d" providerId="ADAL" clId="{24027BD3-D6FF-4FE5-8529-A8DF844D1DCA}" dt="2023-08-31T00:34:48.889" v="9" actId="2696"/>
          <pc:sldLayoutMkLst>
            <pc:docMk/>
            <pc:sldMasterMk cId="1626745177" sldId="2147483687"/>
            <pc:sldLayoutMk cId="2427466112" sldId="2147483683"/>
          </pc:sldLayoutMkLst>
        </pc:sldLayoutChg>
        <pc:sldLayoutChg chg="del">
          <pc:chgData name="Lee, Daewon" userId="28e05387-f4f7-48b2-9372-792a3072852d" providerId="ADAL" clId="{24027BD3-D6FF-4FE5-8529-A8DF844D1DCA}" dt="2023-08-31T00:34:35.990" v="6" actId="2696"/>
          <pc:sldLayoutMkLst>
            <pc:docMk/>
            <pc:sldMasterMk cId="1626745177" sldId="2147483687"/>
            <pc:sldLayoutMk cId="4181302916" sldId="2147483684"/>
          </pc:sldLayoutMkLst>
        </pc:sldLayoutChg>
        <pc:sldLayoutChg chg="del">
          <pc:chgData name="Lee, Daewon" userId="28e05387-f4f7-48b2-9372-792a3072852d" providerId="ADAL" clId="{24027BD3-D6FF-4FE5-8529-A8DF844D1DCA}" dt="2023-08-31T00:34:33.783" v="5" actId="2696"/>
          <pc:sldLayoutMkLst>
            <pc:docMk/>
            <pc:sldMasterMk cId="1626745177" sldId="2147483687"/>
            <pc:sldLayoutMk cId="3923712572" sldId="2147483685"/>
          </pc:sldLayoutMkLst>
        </pc:sldLayoutChg>
        <pc:sldLayoutChg chg="delSp modSp mod">
          <pc:chgData name="Lee, Daewon" userId="28e05387-f4f7-48b2-9372-792a3072852d" providerId="ADAL" clId="{24027BD3-D6FF-4FE5-8529-A8DF844D1DCA}" dt="2023-08-31T00:40:33.122" v="67" actId="404"/>
          <pc:sldLayoutMkLst>
            <pc:docMk/>
            <pc:sldMasterMk cId="1626745177" sldId="2147483660"/>
            <pc:sldLayoutMk cId="3984703348" sldId="2147483686"/>
          </pc:sldLayoutMkLst>
          <pc:spChg chg="mod">
            <ac:chgData name="Lee, Daewon" userId="28e05387-f4f7-48b2-9372-792a3072852d" providerId="ADAL" clId="{24027BD3-D6FF-4FE5-8529-A8DF844D1DCA}" dt="2023-08-31T00:40:33.122" v="67" actId="404"/>
            <ac:spMkLst>
              <pc:docMk/>
              <pc:sldMasterMk cId="1626745177" sldId="2147483660"/>
              <pc:sldLayoutMk cId="3984703348" sldId="2147483686"/>
              <ac:spMk id="6" creationId="{69112354-342E-49CE-8E3C-E078BBE1ADF7}"/>
            </ac:spMkLst>
          </pc:spChg>
          <pc:spChg chg="mod">
            <ac:chgData name="Lee, Daewon" userId="28e05387-f4f7-48b2-9372-792a3072852d" providerId="ADAL" clId="{24027BD3-D6FF-4FE5-8529-A8DF844D1DCA}" dt="2023-08-31T00:40:33.122" v="67" actId="404"/>
            <ac:spMkLst>
              <pc:docMk/>
              <pc:sldMasterMk cId="1626745177" sldId="2147483660"/>
              <pc:sldLayoutMk cId="3984703348" sldId="2147483686"/>
              <ac:spMk id="7" creationId="{CD21D8AD-9194-4DBA-8221-7F294421810B}"/>
            </ac:spMkLst>
          </pc:spChg>
          <pc:spChg chg="del">
            <ac:chgData name="Lee, Daewon" userId="28e05387-f4f7-48b2-9372-792a3072852d" providerId="ADAL" clId="{24027BD3-D6FF-4FE5-8529-A8DF844D1DCA}" dt="2023-08-31T00:40:19.616" v="61" actId="478"/>
            <ac:spMkLst>
              <pc:docMk/>
              <pc:sldMasterMk cId="1626745177" sldId="2147483660"/>
              <pc:sldLayoutMk cId="3984703348" sldId="2147483686"/>
              <ac:spMk id="15" creationId="{3F655609-5439-9C4A-8F0D-9AB5A1AAC9A3}"/>
            </ac:spMkLst>
          </pc:spChg>
        </pc:sldLayoutChg>
        <pc:sldLayoutChg chg="del">
          <pc:chgData name="Lee, Daewon" userId="28e05387-f4f7-48b2-9372-792a3072852d" providerId="ADAL" clId="{24027BD3-D6FF-4FE5-8529-A8DF844D1DCA}" dt="2023-08-31T00:34:32.117" v="4" actId="2696"/>
          <pc:sldLayoutMkLst>
            <pc:docMk/>
            <pc:sldMasterMk cId="1626745177" sldId="2147483687"/>
            <pc:sldLayoutMk cId="774434557" sldId="2147483687"/>
          </pc:sldLayoutMkLst>
        </pc:sldLayoutChg>
        <pc:sldLayoutChg chg="modSp mod">
          <pc:chgData name="Lee, Daewon" userId="28e05387-f4f7-48b2-9372-792a3072852d" providerId="ADAL" clId="{24027BD3-D6FF-4FE5-8529-A8DF844D1DCA}" dt="2023-08-31T00:36:10.716" v="26" actId="2711"/>
          <pc:sldLayoutMkLst>
            <pc:docMk/>
            <pc:sldMasterMk cId="1626745177" sldId="2147483687"/>
            <pc:sldLayoutMk cId="4250713501" sldId="2147483688"/>
          </pc:sldLayoutMkLst>
          <pc:spChg chg="mod">
            <ac:chgData name="Lee, Daewon" userId="28e05387-f4f7-48b2-9372-792a3072852d" providerId="ADAL" clId="{24027BD3-D6FF-4FE5-8529-A8DF844D1DCA}" dt="2023-08-31T00:35:59.619" v="25" actId="2711"/>
            <ac:spMkLst>
              <pc:docMk/>
              <pc:sldMasterMk cId="1626745177" sldId="2147483687"/>
              <pc:sldLayoutMk cId="4250713501" sldId="2147483688"/>
              <ac:spMk id="16" creationId="{6E706504-BEDA-1441-8BC1-243269FBBCB8}"/>
            </ac:spMkLst>
          </pc:spChg>
          <pc:spChg chg="mod">
            <ac:chgData name="Lee, Daewon" userId="28e05387-f4f7-48b2-9372-792a3072852d" providerId="ADAL" clId="{24027BD3-D6FF-4FE5-8529-A8DF844D1DCA}" dt="2023-08-31T00:36:10.716" v="26" actId="2711"/>
            <ac:spMkLst>
              <pc:docMk/>
              <pc:sldMasterMk cId="1626745177" sldId="2147483687"/>
              <pc:sldLayoutMk cId="4250713501" sldId="2147483688"/>
              <ac:spMk id="21" creationId="{71E0DDC0-B435-4D0B-837E-0E27121099BC}"/>
            </ac:spMkLst>
          </pc:spChg>
          <pc:spChg chg="mod">
            <ac:chgData name="Lee, Daewon" userId="28e05387-f4f7-48b2-9372-792a3072852d" providerId="ADAL" clId="{24027BD3-D6FF-4FE5-8529-A8DF844D1DCA}" dt="2023-08-31T00:35:52.878" v="24" actId="2711"/>
            <ac:spMkLst>
              <pc:docMk/>
              <pc:sldMasterMk cId="1626745177" sldId="2147483687"/>
              <pc:sldLayoutMk cId="4250713501" sldId="2147483688"/>
              <ac:spMk id="31" creationId="{89FD31ED-4225-F549-987B-028F84979F81}"/>
            </ac:spMkLst>
          </pc:spChg>
        </pc:sldLayoutChg>
        <pc:sldLayoutChg chg="addSp delSp modSp mod">
          <pc:chgData name="Lee, Daewon" userId="28e05387-f4f7-48b2-9372-792a3072852d" providerId="ADAL" clId="{24027BD3-D6FF-4FE5-8529-A8DF844D1DCA}" dt="2023-08-31T00:40:04.026" v="60" actId="404"/>
          <pc:sldLayoutMkLst>
            <pc:docMk/>
            <pc:sldMasterMk cId="1626745177" sldId="2147483687"/>
            <pc:sldLayoutMk cId="2300185546" sldId="2147483699"/>
          </pc:sldLayoutMkLst>
          <pc:spChg chg="mod">
            <ac:chgData name="Lee, Daewon" userId="28e05387-f4f7-48b2-9372-792a3072852d" providerId="ADAL" clId="{24027BD3-D6FF-4FE5-8529-A8DF844D1DCA}" dt="2023-08-31T00:36:26.364" v="27" actId="2711"/>
            <ac:spMkLst>
              <pc:docMk/>
              <pc:sldMasterMk cId="1626745177" sldId="2147483687"/>
              <pc:sldLayoutMk cId="2300185546" sldId="2147483699"/>
              <ac:spMk id="10" creationId="{130F9DFC-5AE2-4BB1-822C-8EAEAE2CA5F2}"/>
            </ac:spMkLst>
          </pc:spChg>
          <pc:spChg chg="add del mod">
            <ac:chgData name="Lee, Daewon" userId="28e05387-f4f7-48b2-9372-792a3072852d" providerId="ADAL" clId="{24027BD3-D6FF-4FE5-8529-A8DF844D1DCA}" dt="2023-08-31T00:40:04.026" v="60" actId="404"/>
            <ac:spMkLst>
              <pc:docMk/>
              <pc:sldMasterMk cId="1626745177" sldId="2147483687"/>
              <pc:sldLayoutMk cId="2300185546" sldId="2147483699"/>
              <ac:spMk id="11" creationId="{C8B5B8CD-DD94-44E8-9F69-C9075C2E0A93}"/>
            </ac:spMkLst>
          </pc:spChg>
          <pc:spChg chg="mod">
            <ac:chgData name="Lee, Daewon" userId="28e05387-f4f7-48b2-9372-792a3072852d" providerId="ADAL" clId="{24027BD3-D6FF-4FE5-8529-A8DF844D1DCA}" dt="2023-08-31T00:40:04.026" v="60" actId="404"/>
            <ac:spMkLst>
              <pc:docMk/>
              <pc:sldMasterMk cId="1626745177" sldId="2147483687"/>
              <pc:sldLayoutMk cId="2300185546" sldId="2147483699"/>
              <ac:spMk id="12" creationId="{F82519BB-51CE-4A9C-AFEF-514971F5D779}"/>
            </ac:spMkLst>
          </pc:spChg>
          <pc:spChg chg="del">
            <ac:chgData name="Lee, Daewon" userId="28e05387-f4f7-48b2-9372-792a3072852d" providerId="ADAL" clId="{24027BD3-D6FF-4FE5-8529-A8DF844D1DCA}" dt="2023-08-31T00:39:39.860" v="54" actId="478"/>
            <ac:spMkLst>
              <pc:docMk/>
              <pc:sldMasterMk cId="1626745177" sldId="2147483687"/>
              <pc:sldLayoutMk cId="2300185546" sldId="2147483699"/>
              <ac:spMk id="13" creationId="{ED4D76E8-466A-4C06-9261-BDE1AA914749}"/>
            </ac:spMkLst>
          </pc:spChg>
          <pc:spChg chg="del">
            <ac:chgData name="Lee, Daewon" userId="28e05387-f4f7-48b2-9372-792a3072852d" providerId="ADAL" clId="{24027BD3-D6FF-4FE5-8529-A8DF844D1DCA}" dt="2023-08-31T00:39:33.719" v="51" actId="478"/>
            <ac:spMkLst>
              <pc:docMk/>
              <pc:sldMasterMk cId="1626745177" sldId="2147483687"/>
              <pc:sldLayoutMk cId="2300185546" sldId="2147483699"/>
              <ac:spMk id="14" creationId="{2588B335-02FC-4504-AF46-DF56B2EC52E4}"/>
            </ac:spMkLst>
          </pc:spChg>
          <pc:spChg chg="mod">
            <ac:chgData name="Lee, Daewon" userId="28e05387-f4f7-48b2-9372-792a3072852d" providerId="ADAL" clId="{24027BD3-D6FF-4FE5-8529-A8DF844D1DCA}" dt="2023-08-31T00:39:50.194" v="55" actId="2711"/>
            <ac:spMkLst>
              <pc:docMk/>
              <pc:sldMasterMk cId="1626745177" sldId="2147483687"/>
              <pc:sldLayoutMk cId="2300185546" sldId="2147483699"/>
              <ac:spMk id="15" creationId="{3F655609-5439-9C4A-8F0D-9AB5A1AAC9A3}"/>
            </ac:spMkLst>
          </pc:spChg>
        </pc:sldLayoutChg>
        <pc:sldLayoutChg chg="del">
          <pc:chgData name="Lee, Daewon" userId="28e05387-f4f7-48b2-9372-792a3072852d" providerId="ADAL" clId="{24027BD3-D6FF-4FE5-8529-A8DF844D1DCA}" dt="2023-08-31T00:36:33.311" v="28" actId="2696"/>
          <pc:sldLayoutMkLst>
            <pc:docMk/>
            <pc:sldMasterMk cId="1626745177" sldId="2147483687"/>
            <pc:sldLayoutMk cId="111115880" sldId="2147483746"/>
          </pc:sldLayoutMkLst>
        </pc:sldLayoutChg>
        <pc:sldLayoutChg chg="del">
          <pc:chgData name="Lee, Daewon" userId="28e05387-f4f7-48b2-9372-792a3072852d" providerId="ADAL" clId="{24027BD3-D6FF-4FE5-8529-A8DF844D1DCA}" dt="2023-08-31T00:36:46.630" v="29" actId="2696"/>
          <pc:sldLayoutMkLst>
            <pc:docMk/>
            <pc:sldMasterMk cId="1626745177" sldId="2147483687"/>
            <pc:sldLayoutMk cId="3683255603" sldId="2147483759"/>
          </pc:sldLayoutMkLst>
        </pc:sldLayoutChg>
        <pc:sldLayoutChg chg="del">
          <pc:chgData name="Lee, Daewon" userId="28e05387-f4f7-48b2-9372-792a3072852d" providerId="ADAL" clId="{24027BD3-D6FF-4FE5-8529-A8DF844D1DCA}" dt="2023-08-31T00:37:14.165" v="33" actId="2696"/>
          <pc:sldLayoutMkLst>
            <pc:docMk/>
            <pc:sldMasterMk cId="1626745177" sldId="2147483687"/>
            <pc:sldLayoutMk cId="2653599000" sldId="2147483781"/>
          </pc:sldLayoutMkLst>
        </pc:sldLayoutChg>
      </pc:sldMaster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582D433-C741-4577-A475-3F4D7FAF93B9}" type="datetimeFigureOut">
              <a:rPr lang="en-US" smtClean="0"/>
              <a:t>9/4/2023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C5D584D-1C6C-4238-B2EE-EDD4FDBC25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83347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5D584D-1C6C-4238-B2EE-EDD4FDBC250B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906070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61C8689-8455-3546-ADF9-3B7273760F66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lOne Text" panose="020B0503020203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IntelOne Text" panose="020B0503020203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5470106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_Title Blue B">
    <p:bg>
      <p:bgPr>
        <a:solidFill>
          <a:srgbClr val="184A8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Rectangle"/>
          <p:cNvSpPr/>
          <p:nvPr/>
        </p:nvSpPr>
        <p:spPr>
          <a:xfrm>
            <a:off x="1469360" y="0"/>
            <a:ext cx="3430768" cy="5393161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</p:spPr>
        <p:txBody>
          <a:bodyPr lIns="0" tIns="0" rIns="0" bIns="0" anchor="ctr"/>
          <a:lstStyle/>
          <a:p>
            <a:pPr algn="ctr" defTabSz="412750">
              <a:lnSpc>
                <a:spcPct val="10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600"/>
          </a:p>
        </p:txBody>
      </p:sp>
      <p:sp>
        <p:nvSpPr>
          <p:cNvPr id="16" name="Text Placeholder 2">
            <a:extLst>
              <a:ext uri="{FF2B5EF4-FFF2-40B4-BE49-F238E27FC236}">
                <a16:creationId xmlns:a16="http://schemas.microsoft.com/office/drawing/2014/main" id="{6E706504-BEDA-1441-8BC1-243269FBBCB8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1895475" y="3182315"/>
            <a:ext cx="10296524" cy="304800"/>
          </a:xfrm>
        </p:spPr>
        <p:txBody>
          <a:bodyPr>
            <a:normAutofit/>
          </a:bodyPr>
          <a:lstStyle>
            <a:lvl1pPr marL="0" indent="0">
              <a:buNone/>
              <a:defRPr sz="1600" b="1" i="0">
                <a:solidFill>
                  <a:srgbClr val="00C7FD"/>
                </a:solidFill>
                <a:latin typeface="IntelOne Display Medium" panose="020B0703020203020204" pitchFamily="34" charset="0"/>
                <a:ea typeface="Intel Clear" panose="020B0604020203020204" pitchFamily="34" charset="0"/>
                <a:cs typeface="Intel Clear" panose="020B0604020203020204" pitchFamily="34" charset="0"/>
              </a:defRPr>
            </a:lvl1pPr>
          </a:lstStyle>
          <a:p>
            <a:r>
              <a:rPr lang="en-US"/>
              <a:t>16pt Intel Clear Bold Intro:</a:t>
            </a:r>
          </a:p>
        </p:txBody>
      </p:sp>
      <p:sp>
        <p:nvSpPr>
          <p:cNvPr id="31" name="Title Text">
            <a:extLst>
              <a:ext uri="{FF2B5EF4-FFF2-40B4-BE49-F238E27FC236}">
                <a16:creationId xmlns:a16="http://schemas.microsoft.com/office/drawing/2014/main" id="{89FD31ED-4225-F549-987B-028F84979F81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1895475" y="3585279"/>
            <a:ext cx="10296525" cy="109182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lIns="0" tIns="0" rIns="0" bIns="0">
            <a:noAutofit/>
          </a:bodyPr>
          <a:lstStyle>
            <a:lvl1pPr>
              <a:defRPr sz="7500">
                <a:solidFill>
                  <a:schemeClr val="bg1"/>
                </a:solidFill>
                <a:latin typeface="IntelOne Display Light" panose="020B0403020203020204" pitchFamily="34" charset="0"/>
              </a:defRPr>
            </a:lvl1pPr>
          </a:lstStyle>
          <a:p>
            <a:r>
              <a:rPr lang="en-US"/>
              <a:t>75 pt Intel Clear Light</a:t>
            </a:r>
            <a:endParaRPr/>
          </a:p>
        </p:txBody>
      </p:sp>
      <p:sp>
        <p:nvSpPr>
          <p:cNvPr id="21" name="Text Placeholder 6">
            <a:extLst>
              <a:ext uri="{FF2B5EF4-FFF2-40B4-BE49-F238E27FC236}">
                <a16:creationId xmlns:a16="http://schemas.microsoft.com/office/drawing/2014/main" id="{71E0DDC0-B435-4D0B-837E-0E27121099BC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1908348" y="4778609"/>
            <a:ext cx="10283651" cy="326776"/>
          </a:xfrm>
        </p:spPr>
        <p:txBody>
          <a:bodyPr>
            <a:normAutofit/>
          </a:bodyPr>
          <a:lstStyle>
            <a:lvl1pPr marL="0" indent="0">
              <a:buNone/>
              <a:defRPr sz="1800" b="0" i="0">
                <a:solidFill>
                  <a:schemeClr val="bg1"/>
                </a:solidFill>
                <a:latin typeface="IntelOne Text Light" panose="020B0403020203020204" pitchFamily="34" charset="0"/>
                <a:ea typeface="Intel Clear" panose="020B0604020203020204" pitchFamily="34" charset="0"/>
                <a:cs typeface="Intel Clear" panose="020B0604020203020204" pitchFamily="34" charset="0"/>
              </a:defRPr>
            </a:lvl1pPr>
          </a:lstStyle>
          <a:p>
            <a:r>
              <a:rPr lang="en-US"/>
              <a:t>18pt Intel Clear Subhead, Date, Etc.</a:t>
            </a:r>
          </a:p>
        </p:txBody>
      </p:sp>
      <p:sp>
        <p:nvSpPr>
          <p:cNvPr id="10" name="Square">
            <a:extLst>
              <a:ext uri="{FF2B5EF4-FFF2-40B4-BE49-F238E27FC236}">
                <a16:creationId xmlns:a16="http://schemas.microsoft.com/office/drawing/2014/main" id="{5F1BD0FC-D3B7-4D2E-989A-64ED187DAF99}"/>
              </a:ext>
            </a:extLst>
          </p:cNvPr>
          <p:cNvSpPr/>
          <p:nvPr/>
        </p:nvSpPr>
        <p:spPr>
          <a:xfrm>
            <a:off x="861107" y="5390896"/>
            <a:ext cx="607299" cy="607299"/>
          </a:xfrm>
          <a:prstGeom prst="rect">
            <a:avLst/>
          </a:prstGeom>
          <a:solidFill>
            <a:schemeClr val="accent4"/>
          </a:solidFill>
          <a:ln w="12700">
            <a:miter lim="400000"/>
          </a:ln>
        </p:spPr>
        <p:txBody>
          <a:bodyPr lIns="0" tIns="0" rIns="0" bIns="0" anchor="ctr"/>
          <a:lstStyle/>
          <a:p>
            <a:pPr algn="ctr" defTabSz="412750">
              <a:lnSpc>
                <a:spcPct val="100000"/>
              </a:lnSpc>
              <a:spcBef>
                <a:spcPts val="0"/>
              </a:spcBef>
              <a:defRPr sz="3200">
                <a:solidFill>
                  <a:srgbClr val="026FC5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600"/>
          </a:p>
        </p:txBody>
      </p:sp>
      <p:sp>
        <p:nvSpPr>
          <p:cNvPr id="11" name="Rectangle">
            <a:extLst>
              <a:ext uri="{FF2B5EF4-FFF2-40B4-BE49-F238E27FC236}">
                <a16:creationId xmlns:a16="http://schemas.microsoft.com/office/drawing/2014/main" id="{3D2DE0DF-793A-4E90-BB4C-004CD646F4EF}"/>
              </a:ext>
            </a:extLst>
          </p:cNvPr>
          <p:cNvSpPr/>
          <p:nvPr/>
        </p:nvSpPr>
        <p:spPr>
          <a:xfrm>
            <a:off x="576067" y="5108797"/>
            <a:ext cx="286654" cy="282073"/>
          </a:xfrm>
          <a:prstGeom prst="rect">
            <a:avLst/>
          </a:prstGeom>
          <a:solidFill>
            <a:schemeClr val="accent3"/>
          </a:solidFill>
          <a:ln w="12700">
            <a:miter lim="400000"/>
          </a:ln>
        </p:spPr>
        <p:txBody>
          <a:bodyPr lIns="0" tIns="0" rIns="0" bIns="0" anchor="ctr"/>
          <a:lstStyle/>
          <a:p>
            <a:pPr algn="ctr" defTabSz="412750">
              <a:lnSpc>
                <a:spcPct val="100000"/>
              </a:lnSpc>
              <a:spcBef>
                <a:spcPts val="0"/>
              </a:spcBef>
              <a:defRPr sz="3200">
                <a:solidFill>
                  <a:srgbClr val="026FC5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600"/>
          </a:p>
        </p:txBody>
      </p:sp>
      <p:sp>
        <p:nvSpPr>
          <p:cNvPr id="12" name="Square">
            <a:extLst>
              <a:ext uri="{FF2B5EF4-FFF2-40B4-BE49-F238E27FC236}">
                <a16:creationId xmlns:a16="http://schemas.microsoft.com/office/drawing/2014/main" id="{C39C59F8-1EBA-44B6-940C-E67247F76722}"/>
              </a:ext>
            </a:extLst>
          </p:cNvPr>
          <p:cNvSpPr/>
          <p:nvPr/>
        </p:nvSpPr>
        <p:spPr>
          <a:xfrm>
            <a:off x="861107" y="4952474"/>
            <a:ext cx="157461" cy="157461"/>
          </a:xfrm>
          <a:prstGeom prst="rect">
            <a:avLst/>
          </a:prstGeom>
          <a:solidFill>
            <a:schemeClr val="accent4"/>
          </a:solidFill>
          <a:ln w="12700">
            <a:miter lim="400000"/>
          </a:ln>
        </p:spPr>
        <p:txBody>
          <a:bodyPr lIns="0" tIns="0" rIns="0" bIns="0" anchor="ctr"/>
          <a:lstStyle/>
          <a:p>
            <a:pPr algn="ctr" defTabSz="412750">
              <a:lnSpc>
                <a:spcPct val="100000"/>
              </a:lnSpc>
              <a:spcBef>
                <a:spcPts val="0"/>
              </a:spcBef>
              <a:defRPr sz="3200">
                <a:solidFill>
                  <a:srgbClr val="026FC5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600"/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25251DAF-788D-46D0-84B3-34DFEE6262F3}"/>
              </a:ext>
            </a:extLst>
          </p:cNvPr>
          <p:cNvGrpSpPr/>
          <p:nvPr/>
        </p:nvGrpSpPr>
        <p:grpSpPr>
          <a:xfrm>
            <a:off x="1468406" y="5995719"/>
            <a:ext cx="1059754" cy="396801"/>
            <a:chOff x="1314450" y="6391094"/>
            <a:chExt cx="1123377" cy="420623"/>
          </a:xfrm>
        </p:grpSpPr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A050DF4B-855E-41F4-9B0B-9B0BA01FB4FE}"/>
                </a:ext>
              </a:extLst>
            </p:cNvPr>
            <p:cNvSpPr/>
            <p:nvPr/>
          </p:nvSpPr>
          <p:spPr>
            <a:xfrm>
              <a:off x="1314450" y="6396809"/>
              <a:ext cx="78581" cy="78581"/>
            </a:xfrm>
            <a:custGeom>
              <a:avLst/>
              <a:gdLst>
                <a:gd name="connsiteX0" fmla="*/ 0 w 78581"/>
                <a:gd name="connsiteY0" fmla="*/ 0 h 78581"/>
                <a:gd name="connsiteX1" fmla="*/ 78581 w 78581"/>
                <a:gd name="connsiteY1" fmla="*/ 0 h 78581"/>
                <a:gd name="connsiteX2" fmla="*/ 78581 w 78581"/>
                <a:gd name="connsiteY2" fmla="*/ 78581 h 78581"/>
                <a:gd name="connsiteX3" fmla="*/ 0 w 78581"/>
                <a:gd name="connsiteY3" fmla="*/ 78581 h 785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8581" h="78581">
                  <a:moveTo>
                    <a:pt x="0" y="0"/>
                  </a:moveTo>
                  <a:lnTo>
                    <a:pt x="78581" y="0"/>
                  </a:lnTo>
                  <a:lnTo>
                    <a:pt x="78581" y="78581"/>
                  </a:lnTo>
                  <a:lnTo>
                    <a:pt x="0" y="78581"/>
                  </a:lnTo>
                  <a:close/>
                </a:path>
              </a:pathLst>
            </a:custGeom>
            <a:solidFill>
              <a:srgbClr val="00B2E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latin typeface="IntelOne Text Light" panose="020B0403020203020204" pitchFamily="34" charset="0"/>
              </a:endParaRPr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D5E76890-19E8-4E79-B88A-5E246700E0DB}"/>
                </a:ext>
              </a:extLst>
            </p:cNvPr>
            <p:cNvSpPr/>
            <p:nvPr/>
          </p:nvSpPr>
          <p:spPr>
            <a:xfrm>
              <a:off x="1316545" y="6391094"/>
              <a:ext cx="995171" cy="420623"/>
            </a:xfrm>
            <a:custGeom>
              <a:avLst/>
              <a:gdLst>
                <a:gd name="connsiteX0" fmla="*/ 74486 w 995171"/>
                <a:gd name="connsiteY0" fmla="*/ 131921 h 420623"/>
                <a:gd name="connsiteX1" fmla="*/ 0 w 995171"/>
                <a:gd name="connsiteY1" fmla="*/ 131921 h 420623"/>
                <a:gd name="connsiteX2" fmla="*/ 0 w 995171"/>
                <a:gd name="connsiteY2" fmla="*/ 414719 h 420623"/>
                <a:gd name="connsiteX3" fmla="*/ 74486 w 995171"/>
                <a:gd name="connsiteY3" fmla="*/ 414719 h 420623"/>
                <a:gd name="connsiteX4" fmla="*/ 74486 w 995171"/>
                <a:gd name="connsiteY4" fmla="*/ 131921 h 420623"/>
                <a:gd name="connsiteX5" fmla="*/ 568262 w 995171"/>
                <a:gd name="connsiteY5" fmla="*/ 417576 h 420623"/>
                <a:gd name="connsiteX6" fmla="*/ 568262 w 995171"/>
                <a:gd name="connsiteY6" fmla="*/ 348234 h 420623"/>
                <a:gd name="connsiteX7" fmla="*/ 541306 w 995171"/>
                <a:gd name="connsiteY7" fmla="*/ 346520 h 420623"/>
                <a:gd name="connsiteX8" fmla="*/ 523780 w 995171"/>
                <a:gd name="connsiteY8" fmla="*/ 338804 h 420623"/>
                <a:gd name="connsiteX9" fmla="*/ 516065 w 995171"/>
                <a:gd name="connsiteY9" fmla="*/ 321945 h 420623"/>
                <a:gd name="connsiteX10" fmla="*/ 514350 w 995171"/>
                <a:gd name="connsiteY10" fmla="*/ 294608 h 420623"/>
                <a:gd name="connsiteX11" fmla="*/ 514350 w 995171"/>
                <a:gd name="connsiteY11" fmla="*/ 195644 h 420623"/>
                <a:gd name="connsiteX12" fmla="*/ 568262 w 995171"/>
                <a:gd name="connsiteY12" fmla="*/ 195644 h 420623"/>
                <a:gd name="connsiteX13" fmla="*/ 568262 w 995171"/>
                <a:gd name="connsiteY13" fmla="*/ 131921 h 420623"/>
                <a:gd name="connsiteX14" fmla="*/ 514350 w 995171"/>
                <a:gd name="connsiteY14" fmla="*/ 131921 h 420623"/>
                <a:gd name="connsiteX15" fmla="*/ 514350 w 995171"/>
                <a:gd name="connsiteY15" fmla="*/ 21812 h 420623"/>
                <a:gd name="connsiteX16" fmla="*/ 439865 w 995171"/>
                <a:gd name="connsiteY16" fmla="*/ 21812 h 420623"/>
                <a:gd name="connsiteX17" fmla="*/ 439865 w 995171"/>
                <a:gd name="connsiteY17" fmla="*/ 295180 h 420623"/>
                <a:gd name="connsiteX18" fmla="*/ 445865 w 995171"/>
                <a:gd name="connsiteY18" fmla="*/ 353473 h 420623"/>
                <a:gd name="connsiteX19" fmla="*/ 465677 w 995171"/>
                <a:gd name="connsiteY19" fmla="*/ 391001 h 420623"/>
                <a:gd name="connsiteX20" fmla="*/ 502063 w 995171"/>
                <a:gd name="connsiteY20" fmla="*/ 411385 h 420623"/>
                <a:gd name="connsiteX21" fmla="*/ 558927 w 995171"/>
                <a:gd name="connsiteY21" fmla="*/ 417671 h 420623"/>
                <a:gd name="connsiteX22" fmla="*/ 568262 w 995171"/>
                <a:gd name="connsiteY22" fmla="*/ 417671 h 420623"/>
                <a:gd name="connsiteX23" fmla="*/ 995172 w 995171"/>
                <a:gd name="connsiteY23" fmla="*/ 0 h 420623"/>
                <a:gd name="connsiteX24" fmla="*/ 920687 w 995171"/>
                <a:gd name="connsiteY24" fmla="*/ 0 h 420623"/>
                <a:gd name="connsiteX25" fmla="*/ 920687 w 995171"/>
                <a:gd name="connsiteY25" fmla="*/ 414719 h 420623"/>
                <a:gd name="connsiteX26" fmla="*/ 995172 w 995171"/>
                <a:gd name="connsiteY26" fmla="*/ 414719 h 420623"/>
                <a:gd name="connsiteX27" fmla="*/ 995172 w 995171"/>
                <a:gd name="connsiteY27" fmla="*/ 0 h 420623"/>
                <a:gd name="connsiteX28" fmla="*/ 367951 w 995171"/>
                <a:gd name="connsiteY28" fmla="*/ 159830 h 420623"/>
                <a:gd name="connsiteX29" fmla="*/ 281273 w 995171"/>
                <a:gd name="connsiteY29" fmla="*/ 126206 h 420623"/>
                <a:gd name="connsiteX30" fmla="*/ 232410 w 995171"/>
                <a:gd name="connsiteY30" fmla="*/ 137065 h 420623"/>
                <a:gd name="connsiteX31" fmla="*/ 195358 w 995171"/>
                <a:gd name="connsiteY31" fmla="*/ 167259 h 420623"/>
                <a:gd name="connsiteX32" fmla="*/ 191262 w 995171"/>
                <a:gd name="connsiteY32" fmla="*/ 172498 h 420623"/>
                <a:gd name="connsiteX33" fmla="*/ 191262 w 995171"/>
                <a:gd name="connsiteY33" fmla="*/ 167831 h 420623"/>
                <a:gd name="connsiteX34" fmla="*/ 191262 w 995171"/>
                <a:gd name="connsiteY34" fmla="*/ 132017 h 420623"/>
                <a:gd name="connsiteX35" fmla="*/ 117920 w 995171"/>
                <a:gd name="connsiteY35" fmla="*/ 132017 h 420623"/>
                <a:gd name="connsiteX36" fmla="*/ 117920 w 995171"/>
                <a:gd name="connsiteY36" fmla="*/ 414814 h 420623"/>
                <a:gd name="connsiteX37" fmla="*/ 191929 w 995171"/>
                <a:gd name="connsiteY37" fmla="*/ 414814 h 420623"/>
                <a:gd name="connsiteX38" fmla="*/ 191929 w 995171"/>
                <a:gd name="connsiteY38" fmla="*/ 264128 h 420623"/>
                <a:gd name="connsiteX39" fmla="*/ 192024 w 995171"/>
                <a:gd name="connsiteY39" fmla="*/ 274606 h 420623"/>
                <a:gd name="connsiteX40" fmla="*/ 192119 w 995171"/>
                <a:gd name="connsiteY40" fmla="*/ 269558 h 420623"/>
                <a:gd name="connsiteX41" fmla="*/ 211741 w 995171"/>
                <a:gd name="connsiteY41" fmla="*/ 210884 h 420623"/>
                <a:gd name="connsiteX42" fmla="*/ 258985 w 995171"/>
                <a:gd name="connsiteY42" fmla="*/ 190786 h 420623"/>
                <a:gd name="connsiteX43" fmla="*/ 307753 w 995171"/>
                <a:gd name="connsiteY43" fmla="*/ 210407 h 420623"/>
                <a:gd name="connsiteX44" fmla="*/ 323945 w 995171"/>
                <a:gd name="connsiteY44" fmla="*/ 264605 h 420623"/>
                <a:gd name="connsiteX45" fmla="*/ 323945 w 995171"/>
                <a:gd name="connsiteY45" fmla="*/ 264605 h 420623"/>
                <a:gd name="connsiteX46" fmla="*/ 323945 w 995171"/>
                <a:gd name="connsiteY46" fmla="*/ 265176 h 420623"/>
                <a:gd name="connsiteX47" fmla="*/ 323945 w 995171"/>
                <a:gd name="connsiteY47" fmla="*/ 265271 h 420623"/>
                <a:gd name="connsiteX48" fmla="*/ 323945 w 995171"/>
                <a:gd name="connsiteY48" fmla="*/ 414814 h 420623"/>
                <a:gd name="connsiteX49" fmla="*/ 399098 w 995171"/>
                <a:gd name="connsiteY49" fmla="*/ 414814 h 420623"/>
                <a:gd name="connsiteX50" fmla="*/ 399098 w 995171"/>
                <a:gd name="connsiteY50" fmla="*/ 254222 h 420623"/>
                <a:gd name="connsiteX51" fmla="*/ 367951 w 995171"/>
                <a:gd name="connsiteY51" fmla="*/ 159830 h 420623"/>
                <a:gd name="connsiteX52" fmla="*/ 881825 w 995171"/>
                <a:gd name="connsiteY52" fmla="*/ 272796 h 420623"/>
                <a:gd name="connsiteX53" fmla="*/ 871061 w 995171"/>
                <a:gd name="connsiteY53" fmla="*/ 215646 h 420623"/>
                <a:gd name="connsiteX54" fmla="*/ 841057 w 995171"/>
                <a:gd name="connsiteY54" fmla="*/ 168974 h 420623"/>
                <a:gd name="connsiteX55" fmla="*/ 794957 w 995171"/>
                <a:gd name="connsiteY55" fmla="*/ 137636 h 420623"/>
                <a:gd name="connsiteX56" fmla="*/ 735806 w 995171"/>
                <a:gd name="connsiteY56" fmla="*/ 126302 h 420623"/>
                <a:gd name="connsiteX57" fmla="*/ 678371 w 995171"/>
                <a:gd name="connsiteY57" fmla="*/ 137922 h 420623"/>
                <a:gd name="connsiteX58" fmla="*/ 631698 w 995171"/>
                <a:gd name="connsiteY58" fmla="*/ 169355 h 420623"/>
                <a:gd name="connsiteX59" fmla="*/ 600266 w 995171"/>
                <a:gd name="connsiteY59" fmla="*/ 216027 h 420623"/>
                <a:gd name="connsiteX60" fmla="*/ 588645 w 995171"/>
                <a:gd name="connsiteY60" fmla="*/ 273463 h 420623"/>
                <a:gd name="connsiteX61" fmla="*/ 599694 w 995171"/>
                <a:gd name="connsiteY61" fmla="*/ 330899 h 420623"/>
                <a:gd name="connsiteX62" fmla="*/ 630269 w 995171"/>
                <a:gd name="connsiteY62" fmla="*/ 377571 h 420623"/>
                <a:gd name="connsiteX63" fmla="*/ 677513 w 995171"/>
                <a:gd name="connsiteY63" fmla="*/ 409004 h 420623"/>
                <a:gd name="connsiteX64" fmla="*/ 738092 w 995171"/>
                <a:gd name="connsiteY64" fmla="*/ 420624 h 420623"/>
                <a:gd name="connsiteX65" fmla="*/ 863918 w 995171"/>
                <a:gd name="connsiteY65" fmla="*/ 365093 h 420623"/>
                <a:gd name="connsiteX66" fmla="*/ 810292 w 995171"/>
                <a:gd name="connsiteY66" fmla="*/ 324231 h 420623"/>
                <a:gd name="connsiteX67" fmla="*/ 738664 w 995171"/>
                <a:gd name="connsiteY67" fmla="*/ 355854 h 420623"/>
                <a:gd name="connsiteX68" fmla="*/ 687229 w 995171"/>
                <a:gd name="connsiteY68" fmla="*/ 341376 h 420623"/>
                <a:gd name="connsiteX69" fmla="*/ 660368 w 995171"/>
                <a:gd name="connsiteY69" fmla="*/ 302133 h 420623"/>
                <a:gd name="connsiteX70" fmla="*/ 659606 w 995171"/>
                <a:gd name="connsiteY70" fmla="*/ 299466 h 420623"/>
                <a:gd name="connsiteX71" fmla="*/ 881825 w 995171"/>
                <a:gd name="connsiteY71" fmla="*/ 299466 h 420623"/>
                <a:gd name="connsiteX72" fmla="*/ 881825 w 995171"/>
                <a:gd name="connsiteY72" fmla="*/ 272796 h 420623"/>
                <a:gd name="connsiteX73" fmla="*/ 660368 w 995171"/>
                <a:gd name="connsiteY73" fmla="*/ 246793 h 420623"/>
                <a:gd name="connsiteX74" fmla="*/ 735330 w 995171"/>
                <a:gd name="connsiteY74" fmla="*/ 189929 h 420623"/>
                <a:gd name="connsiteX75" fmla="*/ 810387 w 995171"/>
                <a:gd name="connsiteY75" fmla="*/ 246698 h 420623"/>
                <a:gd name="connsiteX76" fmla="*/ 660368 w 995171"/>
                <a:gd name="connsiteY76" fmla="*/ 246793 h 420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</a:cxnLst>
              <a:rect l="l" t="t" r="r" b="b"/>
              <a:pathLst>
                <a:path w="995171" h="420623">
                  <a:moveTo>
                    <a:pt x="74486" y="131921"/>
                  </a:moveTo>
                  <a:lnTo>
                    <a:pt x="0" y="131921"/>
                  </a:lnTo>
                  <a:lnTo>
                    <a:pt x="0" y="414719"/>
                  </a:lnTo>
                  <a:lnTo>
                    <a:pt x="74486" y="414719"/>
                  </a:lnTo>
                  <a:lnTo>
                    <a:pt x="74486" y="131921"/>
                  </a:lnTo>
                  <a:close/>
                  <a:moveTo>
                    <a:pt x="568262" y="417576"/>
                  </a:moveTo>
                  <a:lnTo>
                    <a:pt x="568262" y="348234"/>
                  </a:lnTo>
                  <a:cubicBezTo>
                    <a:pt x="557308" y="348139"/>
                    <a:pt x="548259" y="347567"/>
                    <a:pt x="541306" y="346520"/>
                  </a:cubicBezTo>
                  <a:cubicBezTo>
                    <a:pt x="533591" y="345281"/>
                    <a:pt x="527685" y="342710"/>
                    <a:pt x="523780" y="338804"/>
                  </a:cubicBezTo>
                  <a:cubicBezTo>
                    <a:pt x="519875" y="334899"/>
                    <a:pt x="517303" y="329184"/>
                    <a:pt x="516065" y="321945"/>
                  </a:cubicBezTo>
                  <a:cubicBezTo>
                    <a:pt x="514922" y="314992"/>
                    <a:pt x="514350" y="305753"/>
                    <a:pt x="514350" y="294608"/>
                  </a:cubicBezTo>
                  <a:lnTo>
                    <a:pt x="514350" y="195644"/>
                  </a:lnTo>
                  <a:lnTo>
                    <a:pt x="568262" y="195644"/>
                  </a:lnTo>
                  <a:lnTo>
                    <a:pt x="568262" y="131921"/>
                  </a:lnTo>
                  <a:lnTo>
                    <a:pt x="514350" y="131921"/>
                  </a:lnTo>
                  <a:lnTo>
                    <a:pt x="514350" y="21812"/>
                  </a:lnTo>
                  <a:lnTo>
                    <a:pt x="439865" y="21812"/>
                  </a:lnTo>
                  <a:lnTo>
                    <a:pt x="439865" y="295180"/>
                  </a:lnTo>
                  <a:cubicBezTo>
                    <a:pt x="439865" y="318230"/>
                    <a:pt x="441865" y="337852"/>
                    <a:pt x="445865" y="353473"/>
                  </a:cubicBezTo>
                  <a:cubicBezTo>
                    <a:pt x="449771" y="368903"/>
                    <a:pt x="456438" y="381572"/>
                    <a:pt x="465677" y="391001"/>
                  </a:cubicBezTo>
                  <a:cubicBezTo>
                    <a:pt x="474917" y="400431"/>
                    <a:pt x="487204" y="407289"/>
                    <a:pt x="502063" y="411385"/>
                  </a:cubicBezTo>
                  <a:cubicBezTo>
                    <a:pt x="517112" y="415481"/>
                    <a:pt x="536258" y="417671"/>
                    <a:pt x="558927" y="417671"/>
                  </a:cubicBezTo>
                  <a:lnTo>
                    <a:pt x="568262" y="417671"/>
                  </a:lnTo>
                  <a:close/>
                  <a:moveTo>
                    <a:pt x="995172" y="0"/>
                  </a:moveTo>
                  <a:lnTo>
                    <a:pt x="920687" y="0"/>
                  </a:lnTo>
                  <a:lnTo>
                    <a:pt x="920687" y="414719"/>
                  </a:lnTo>
                  <a:lnTo>
                    <a:pt x="995172" y="414719"/>
                  </a:lnTo>
                  <a:lnTo>
                    <a:pt x="995172" y="0"/>
                  </a:lnTo>
                  <a:close/>
                  <a:moveTo>
                    <a:pt x="367951" y="159830"/>
                  </a:moveTo>
                  <a:cubicBezTo>
                    <a:pt x="347282" y="137541"/>
                    <a:pt x="318135" y="126206"/>
                    <a:pt x="281273" y="126206"/>
                  </a:cubicBezTo>
                  <a:cubicBezTo>
                    <a:pt x="263462" y="126206"/>
                    <a:pt x="247079" y="129921"/>
                    <a:pt x="232410" y="137065"/>
                  </a:cubicBezTo>
                  <a:cubicBezTo>
                    <a:pt x="217742" y="144304"/>
                    <a:pt x="205264" y="154496"/>
                    <a:pt x="195358" y="167259"/>
                  </a:cubicBezTo>
                  <a:lnTo>
                    <a:pt x="191262" y="172498"/>
                  </a:lnTo>
                  <a:lnTo>
                    <a:pt x="191262" y="167831"/>
                  </a:lnTo>
                  <a:lnTo>
                    <a:pt x="191262" y="132017"/>
                  </a:lnTo>
                  <a:lnTo>
                    <a:pt x="117920" y="132017"/>
                  </a:lnTo>
                  <a:lnTo>
                    <a:pt x="117920" y="414814"/>
                  </a:lnTo>
                  <a:lnTo>
                    <a:pt x="191929" y="414814"/>
                  </a:lnTo>
                  <a:lnTo>
                    <a:pt x="191929" y="264128"/>
                  </a:lnTo>
                  <a:lnTo>
                    <a:pt x="192024" y="274606"/>
                  </a:lnTo>
                  <a:cubicBezTo>
                    <a:pt x="192024" y="272891"/>
                    <a:pt x="192024" y="271177"/>
                    <a:pt x="192119" y="269558"/>
                  </a:cubicBezTo>
                  <a:cubicBezTo>
                    <a:pt x="192881" y="243173"/>
                    <a:pt x="199454" y="223456"/>
                    <a:pt x="211741" y="210884"/>
                  </a:cubicBezTo>
                  <a:cubicBezTo>
                    <a:pt x="224790" y="197549"/>
                    <a:pt x="240697" y="190786"/>
                    <a:pt x="258985" y="190786"/>
                  </a:cubicBezTo>
                  <a:cubicBezTo>
                    <a:pt x="280511" y="190786"/>
                    <a:pt x="296894" y="197358"/>
                    <a:pt x="307753" y="210407"/>
                  </a:cubicBezTo>
                  <a:cubicBezTo>
                    <a:pt x="318421" y="223171"/>
                    <a:pt x="323850" y="241364"/>
                    <a:pt x="323945" y="264605"/>
                  </a:cubicBezTo>
                  <a:lnTo>
                    <a:pt x="323945" y="264605"/>
                  </a:lnTo>
                  <a:lnTo>
                    <a:pt x="323945" y="265176"/>
                  </a:lnTo>
                  <a:lnTo>
                    <a:pt x="323945" y="265271"/>
                  </a:lnTo>
                  <a:lnTo>
                    <a:pt x="323945" y="414814"/>
                  </a:lnTo>
                  <a:lnTo>
                    <a:pt x="399098" y="414814"/>
                  </a:lnTo>
                  <a:lnTo>
                    <a:pt x="399098" y="254222"/>
                  </a:lnTo>
                  <a:cubicBezTo>
                    <a:pt x="399193" y="213931"/>
                    <a:pt x="388620" y="182118"/>
                    <a:pt x="367951" y="159830"/>
                  </a:cubicBezTo>
                  <a:moveTo>
                    <a:pt x="881825" y="272796"/>
                  </a:moveTo>
                  <a:cubicBezTo>
                    <a:pt x="881825" y="252508"/>
                    <a:pt x="878205" y="233267"/>
                    <a:pt x="871061" y="215646"/>
                  </a:cubicBezTo>
                  <a:cubicBezTo>
                    <a:pt x="863918" y="198025"/>
                    <a:pt x="853821" y="182309"/>
                    <a:pt x="841057" y="168974"/>
                  </a:cubicBezTo>
                  <a:cubicBezTo>
                    <a:pt x="828294" y="155639"/>
                    <a:pt x="812768" y="145066"/>
                    <a:pt x="794957" y="137636"/>
                  </a:cubicBezTo>
                  <a:cubicBezTo>
                    <a:pt x="777145" y="130112"/>
                    <a:pt x="757238" y="126302"/>
                    <a:pt x="735806" y="126302"/>
                  </a:cubicBezTo>
                  <a:cubicBezTo>
                    <a:pt x="715518" y="126302"/>
                    <a:pt x="696182" y="130207"/>
                    <a:pt x="678371" y="137922"/>
                  </a:cubicBezTo>
                  <a:cubicBezTo>
                    <a:pt x="660559" y="145637"/>
                    <a:pt x="644843" y="156210"/>
                    <a:pt x="631698" y="169355"/>
                  </a:cubicBezTo>
                  <a:cubicBezTo>
                    <a:pt x="618554" y="182499"/>
                    <a:pt x="607981" y="198215"/>
                    <a:pt x="600266" y="216027"/>
                  </a:cubicBezTo>
                  <a:cubicBezTo>
                    <a:pt x="592550" y="233839"/>
                    <a:pt x="588645" y="253175"/>
                    <a:pt x="588645" y="273463"/>
                  </a:cubicBezTo>
                  <a:cubicBezTo>
                    <a:pt x="588645" y="293751"/>
                    <a:pt x="592360" y="313087"/>
                    <a:pt x="599694" y="330899"/>
                  </a:cubicBezTo>
                  <a:cubicBezTo>
                    <a:pt x="607028" y="348710"/>
                    <a:pt x="617315" y="364426"/>
                    <a:pt x="630269" y="377571"/>
                  </a:cubicBezTo>
                  <a:cubicBezTo>
                    <a:pt x="643223" y="390716"/>
                    <a:pt x="659130" y="401288"/>
                    <a:pt x="677513" y="409004"/>
                  </a:cubicBezTo>
                  <a:cubicBezTo>
                    <a:pt x="695897" y="416719"/>
                    <a:pt x="716280" y="420624"/>
                    <a:pt x="738092" y="420624"/>
                  </a:cubicBezTo>
                  <a:cubicBezTo>
                    <a:pt x="801148" y="420624"/>
                    <a:pt x="840391" y="391954"/>
                    <a:pt x="863918" y="365093"/>
                  </a:cubicBezTo>
                  <a:lnTo>
                    <a:pt x="810292" y="324231"/>
                  </a:lnTo>
                  <a:cubicBezTo>
                    <a:pt x="798957" y="337661"/>
                    <a:pt x="772192" y="355854"/>
                    <a:pt x="738664" y="355854"/>
                  </a:cubicBezTo>
                  <a:cubicBezTo>
                    <a:pt x="717614" y="355854"/>
                    <a:pt x="700373" y="350996"/>
                    <a:pt x="687229" y="341376"/>
                  </a:cubicBezTo>
                  <a:cubicBezTo>
                    <a:pt x="674084" y="331756"/>
                    <a:pt x="665036" y="318611"/>
                    <a:pt x="660368" y="302133"/>
                  </a:cubicBezTo>
                  <a:lnTo>
                    <a:pt x="659606" y="299466"/>
                  </a:lnTo>
                  <a:lnTo>
                    <a:pt x="881825" y="299466"/>
                  </a:lnTo>
                  <a:lnTo>
                    <a:pt x="881825" y="272796"/>
                  </a:lnTo>
                  <a:close/>
                  <a:moveTo>
                    <a:pt x="660368" y="246793"/>
                  </a:moveTo>
                  <a:cubicBezTo>
                    <a:pt x="660368" y="226124"/>
                    <a:pt x="684086" y="189929"/>
                    <a:pt x="735330" y="189929"/>
                  </a:cubicBezTo>
                  <a:cubicBezTo>
                    <a:pt x="786575" y="189929"/>
                    <a:pt x="810387" y="226028"/>
                    <a:pt x="810387" y="246698"/>
                  </a:cubicBezTo>
                  <a:lnTo>
                    <a:pt x="660368" y="246793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latin typeface="IntelOne Text Light" panose="020B0403020203020204" pitchFamily="34" charset="0"/>
              </a:endParaRPr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1094D935-4B06-467E-ACD3-E78CD1B86EE3}"/>
                </a:ext>
              </a:extLst>
            </p:cNvPr>
            <p:cNvSpPr/>
            <p:nvPr/>
          </p:nvSpPr>
          <p:spPr>
            <a:xfrm>
              <a:off x="2358770" y="6728469"/>
              <a:ext cx="79057" cy="79057"/>
            </a:xfrm>
            <a:custGeom>
              <a:avLst/>
              <a:gdLst>
                <a:gd name="connsiteX0" fmla="*/ 39529 w 79057"/>
                <a:gd name="connsiteY0" fmla="*/ 5620 h 79057"/>
                <a:gd name="connsiteX1" fmla="*/ 73438 w 79057"/>
                <a:gd name="connsiteY1" fmla="*/ 39529 h 79057"/>
                <a:gd name="connsiteX2" fmla="*/ 39529 w 79057"/>
                <a:gd name="connsiteY2" fmla="*/ 73438 h 79057"/>
                <a:gd name="connsiteX3" fmla="*/ 5620 w 79057"/>
                <a:gd name="connsiteY3" fmla="*/ 39529 h 79057"/>
                <a:gd name="connsiteX4" fmla="*/ 39529 w 79057"/>
                <a:gd name="connsiteY4" fmla="*/ 5620 h 79057"/>
                <a:gd name="connsiteX5" fmla="*/ 39529 w 79057"/>
                <a:gd name="connsiteY5" fmla="*/ 0 h 79057"/>
                <a:gd name="connsiteX6" fmla="*/ 0 w 79057"/>
                <a:gd name="connsiteY6" fmla="*/ 39529 h 79057"/>
                <a:gd name="connsiteX7" fmla="*/ 39529 w 79057"/>
                <a:gd name="connsiteY7" fmla="*/ 79058 h 79057"/>
                <a:gd name="connsiteX8" fmla="*/ 79058 w 79057"/>
                <a:gd name="connsiteY8" fmla="*/ 39529 h 79057"/>
                <a:gd name="connsiteX9" fmla="*/ 39529 w 79057"/>
                <a:gd name="connsiteY9" fmla="*/ 0 h 790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9057" h="79057">
                  <a:moveTo>
                    <a:pt x="39529" y="5620"/>
                  </a:moveTo>
                  <a:cubicBezTo>
                    <a:pt x="58198" y="5620"/>
                    <a:pt x="73438" y="20860"/>
                    <a:pt x="73438" y="39529"/>
                  </a:cubicBezTo>
                  <a:cubicBezTo>
                    <a:pt x="73438" y="58198"/>
                    <a:pt x="58198" y="73438"/>
                    <a:pt x="39529" y="73438"/>
                  </a:cubicBezTo>
                  <a:cubicBezTo>
                    <a:pt x="20860" y="73438"/>
                    <a:pt x="5620" y="58198"/>
                    <a:pt x="5620" y="39529"/>
                  </a:cubicBezTo>
                  <a:cubicBezTo>
                    <a:pt x="5620" y="20860"/>
                    <a:pt x="20860" y="5620"/>
                    <a:pt x="39529" y="5620"/>
                  </a:cubicBezTo>
                  <a:moveTo>
                    <a:pt x="39529" y="0"/>
                  </a:moveTo>
                  <a:cubicBezTo>
                    <a:pt x="17717" y="0"/>
                    <a:pt x="0" y="17717"/>
                    <a:pt x="0" y="39529"/>
                  </a:cubicBezTo>
                  <a:cubicBezTo>
                    <a:pt x="0" y="61341"/>
                    <a:pt x="17717" y="79058"/>
                    <a:pt x="39529" y="79058"/>
                  </a:cubicBezTo>
                  <a:cubicBezTo>
                    <a:pt x="61341" y="79058"/>
                    <a:pt x="79058" y="61341"/>
                    <a:pt x="79058" y="39529"/>
                  </a:cubicBezTo>
                  <a:cubicBezTo>
                    <a:pt x="79058" y="17717"/>
                    <a:pt x="61341" y="0"/>
                    <a:pt x="39529" y="0"/>
                  </a:cubicBezTo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latin typeface="IntelOne Text Light" panose="020B0403020203020204" pitchFamily="34" charset="0"/>
              </a:endParaRPr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C3E1BDA4-68F2-4FA3-BD91-CBC85BF15A79}"/>
                </a:ext>
              </a:extLst>
            </p:cNvPr>
            <p:cNvSpPr/>
            <p:nvPr/>
          </p:nvSpPr>
          <p:spPr>
            <a:xfrm>
              <a:off x="2384869" y="6748090"/>
              <a:ext cx="30765" cy="39528"/>
            </a:xfrm>
            <a:custGeom>
              <a:avLst/>
              <a:gdLst>
                <a:gd name="connsiteX0" fmla="*/ 16383 w 30765"/>
                <a:gd name="connsiteY0" fmla="*/ 95 h 39528"/>
                <a:gd name="connsiteX1" fmla="*/ 23051 w 30765"/>
                <a:gd name="connsiteY1" fmla="*/ 1715 h 39528"/>
                <a:gd name="connsiteX2" fmla="*/ 27718 w 30765"/>
                <a:gd name="connsiteY2" fmla="*/ 6191 h 39528"/>
                <a:gd name="connsiteX3" fmla="*/ 29337 w 30765"/>
                <a:gd name="connsiteY3" fmla="*/ 12478 h 39528"/>
                <a:gd name="connsiteX4" fmla="*/ 27146 w 30765"/>
                <a:gd name="connsiteY4" fmla="*/ 19622 h 39528"/>
                <a:gd name="connsiteX5" fmla="*/ 21812 w 30765"/>
                <a:gd name="connsiteY5" fmla="*/ 23717 h 39528"/>
                <a:gd name="connsiteX6" fmla="*/ 30766 w 30765"/>
                <a:gd name="connsiteY6" fmla="*/ 39529 h 39528"/>
                <a:gd name="connsiteX7" fmla="*/ 23717 w 30765"/>
                <a:gd name="connsiteY7" fmla="*/ 39529 h 39528"/>
                <a:gd name="connsiteX8" fmla="*/ 15526 w 30765"/>
                <a:gd name="connsiteY8" fmla="*/ 24860 h 39528"/>
                <a:gd name="connsiteX9" fmla="*/ 6191 w 30765"/>
                <a:gd name="connsiteY9" fmla="*/ 24860 h 39528"/>
                <a:gd name="connsiteX10" fmla="*/ 6191 w 30765"/>
                <a:gd name="connsiteY10" fmla="*/ 39529 h 39528"/>
                <a:gd name="connsiteX11" fmla="*/ 0 w 30765"/>
                <a:gd name="connsiteY11" fmla="*/ 39529 h 39528"/>
                <a:gd name="connsiteX12" fmla="*/ 0 w 30765"/>
                <a:gd name="connsiteY12" fmla="*/ 0 h 39528"/>
                <a:gd name="connsiteX13" fmla="*/ 16383 w 30765"/>
                <a:gd name="connsiteY13" fmla="*/ 0 h 39528"/>
                <a:gd name="connsiteX14" fmla="*/ 16383 w 30765"/>
                <a:gd name="connsiteY14" fmla="*/ 19336 h 39528"/>
                <a:gd name="connsiteX15" fmla="*/ 19907 w 30765"/>
                <a:gd name="connsiteY15" fmla="*/ 18478 h 39528"/>
                <a:gd name="connsiteX16" fmla="*/ 22289 w 30765"/>
                <a:gd name="connsiteY16" fmla="*/ 16097 h 39528"/>
                <a:gd name="connsiteX17" fmla="*/ 23146 w 30765"/>
                <a:gd name="connsiteY17" fmla="*/ 12573 h 39528"/>
                <a:gd name="connsiteX18" fmla="*/ 22289 w 30765"/>
                <a:gd name="connsiteY18" fmla="*/ 9049 h 39528"/>
                <a:gd name="connsiteX19" fmla="*/ 19907 w 30765"/>
                <a:gd name="connsiteY19" fmla="*/ 6668 h 39528"/>
                <a:gd name="connsiteX20" fmla="*/ 16383 w 30765"/>
                <a:gd name="connsiteY20" fmla="*/ 5810 h 39528"/>
                <a:gd name="connsiteX21" fmla="*/ 6191 w 30765"/>
                <a:gd name="connsiteY21" fmla="*/ 5810 h 39528"/>
                <a:gd name="connsiteX22" fmla="*/ 6191 w 30765"/>
                <a:gd name="connsiteY22" fmla="*/ 19336 h 39528"/>
                <a:gd name="connsiteX23" fmla="*/ 16383 w 30765"/>
                <a:gd name="connsiteY23" fmla="*/ 19336 h 395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30765" h="39528">
                  <a:moveTo>
                    <a:pt x="16383" y="95"/>
                  </a:moveTo>
                  <a:cubicBezTo>
                    <a:pt x="18860" y="95"/>
                    <a:pt x="21050" y="667"/>
                    <a:pt x="23051" y="1715"/>
                  </a:cubicBezTo>
                  <a:cubicBezTo>
                    <a:pt x="25051" y="2762"/>
                    <a:pt x="26575" y="4286"/>
                    <a:pt x="27718" y="6191"/>
                  </a:cubicBezTo>
                  <a:cubicBezTo>
                    <a:pt x="28861" y="8096"/>
                    <a:pt x="29337" y="10192"/>
                    <a:pt x="29337" y="12478"/>
                  </a:cubicBezTo>
                  <a:cubicBezTo>
                    <a:pt x="29337" y="15335"/>
                    <a:pt x="28575" y="17717"/>
                    <a:pt x="27146" y="19622"/>
                  </a:cubicBezTo>
                  <a:cubicBezTo>
                    <a:pt x="25718" y="21527"/>
                    <a:pt x="23908" y="22860"/>
                    <a:pt x="21812" y="23717"/>
                  </a:cubicBezTo>
                  <a:lnTo>
                    <a:pt x="30766" y="39529"/>
                  </a:lnTo>
                  <a:lnTo>
                    <a:pt x="23717" y="39529"/>
                  </a:lnTo>
                  <a:lnTo>
                    <a:pt x="15526" y="24860"/>
                  </a:lnTo>
                  <a:lnTo>
                    <a:pt x="6191" y="24860"/>
                  </a:lnTo>
                  <a:lnTo>
                    <a:pt x="6191" y="39529"/>
                  </a:lnTo>
                  <a:lnTo>
                    <a:pt x="0" y="39529"/>
                  </a:lnTo>
                  <a:lnTo>
                    <a:pt x="0" y="0"/>
                  </a:lnTo>
                  <a:lnTo>
                    <a:pt x="16383" y="0"/>
                  </a:lnTo>
                  <a:close/>
                  <a:moveTo>
                    <a:pt x="16383" y="19336"/>
                  </a:moveTo>
                  <a:cubicBezTo>
                    <a:pt x="17717" y="19336"/>
                    <a:pt x="18860" y="19050"/>
                    <a:pt x="19907" y="18478"/>
                  </a:cubicBezTo>
                  <a:cubicBezTo>
                    <a:pt x="20955" y="17907"/>
                    <a:pt x="21717" y="17050"/>
                    <a:pt x="22289" y="16097"/>
                  </a:cubicBezTo>
                  <a:cubicBezTo>
                    <a:pt x="22860" y="15050"/>
                    <a:pt x="23146" y="13906"/>
                    <a:pt x="23146" y="12573"/>
                  </a:cubicBezTo>
                  <a:cubicBezTo>
                    <a:pt x="23146" y="11240"/>
                    <a:pt x="22860" y="10097"/>
                    <a:pt x="22289" y="9049"/>
                  </a:cubicBezTo>
                  <a:cubicBezTo>
                    <a:pt x="21717" y="8001"/>
                    <a:pt x="20860" y="7239"/>
                    <a:pt x="19907" y="6668"/>
                  </a:cubicBezTo>
                  <a:cubicBezTo>
                    <a:pt x="18860" y="6096"/>
                    <a:pt x="17717" y="5810"/>
                    <a:pt x="16383" y="5810"/>
                  </a:cubicBezTo>
                  <a:lnTo>
                    <a:pt x="6191" y="5810"/>
                  </a:lnTo>
                  <a:lnTo>
                    <a:pt x="6191" y="19336"/>
                  </a:lnTo>
                  <a:lnTo>
                    <a:pt x="16383" y="19336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latin typeface="IntelOne Text Light" panose="020B0403020203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507135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&amp; 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Text">
            <a:extLst>
              <a:ext uri="{FF2B5EF4-FFF2-40B4-BE49-F238E27FC236}">
                <a16:creationId xmlns:a16="http://schemas.microsoft.com/office/drawing/2014/main" id="{145FA424-6F4D-7644-8964-49FF4943202D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571501" y="571501"/>
            <a:ext cx="11022060" cy="8737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lIns="0" tIns="0" rIns="0" bIns="0">
            <a:normAutofit/>
          </a:bodyPr>
          <a:lstStyle>
            <a:lvl1pPr>
              <a:defRPr sz="4000">
                <a:solidFill>
                  <a:srgbClr val="525252"/>
                </a:solidFill>
              </a:defRPr>
            </a:lvl1pPr>
          </a:lstStyle>
          <a:p>
            <a:r>
              <a:rPr lang="en-US"/>
              <a:t>40pt Intel Clear Light Text Goes Here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BF36A7C-A787-47EC-ACD5-77F3FD6AFB8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71500" y="1592529"/>
            <a:ext cx="11010900" cy="3727184"/>
          </a:xfrm>
        </p:spPr>
        <p:txBody>
          <a:bodyPr>
            <a:normAutofit/>
          </a:bodyPr>
          <a:lstStyle>
            <a:lvl1pPr marL="0" indent="0">
              <a:buNone/>
              <a:defRPr sz="600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 Placeholder 3">
            <a:extLst>
              <a:ext uri="{FF2B5EF4-FFF2-40B4-BE49-F238E27FC236}">
                <a16:creationId xmlns:a16="http://schemas.microsoft.com/office/drawing/2014/main" id="{4E196E31-7238-4049-821C-D94FDEAEDC56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>
          <a:xfrm>
            <a:off x="571500" y="5461818"/>
            <a:ext cx="11022013" cy="438150"/>
          </a:xfrm>
        </p:spPr>
        <p:txBody>
          <a:bodyPr/>
          <a:lstStyle>
            <a:lvl1pPr marL="0" indent="0">
              <a:buNone/>
              <a:defRPr>
                <a:solidFill>
                  <a:schemeClr val="accent1"/>
                </a:solidFill>
                <a:latin typeface="IntelOne Text Light" panose="020B0403020203020204" pitchFamily="34" charset="0"/>
              </a:defRPr>
            </a:lvl1pPr>
            <a:lvl2pPr marL="228600" indent="0">
              <a:buNone/>
              <a:defRPr/>
            </a:lvl2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2160685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Break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itle Text">
            <a:extLst>
              <a:ext uri="{FF2B5EF4-FFF2-40B4-BE49-F238E27FC236}">
                <a16:creationId xmlns:a16="http://schemas.microsoft.com/office/drawing/2014/main" id="{56CA39C9-EAE4-4511-9CE8-BB4D4B47FC0C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571370" y="2140785"/>
            <a:ext cx="11010816" cy="16516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lIns="0" tIns="0" rIns="0" bIns="0" anchor="b" anchorCtr="0">
            <a:noAutofit/>
          </a:bodyPr>
          <a:lstStyle>
            <a:lvl1pPr>
              <a:defRPr sz="4800">
                <a:solidFill>
                  <a:srgbClr val="525252"/>
                </a:solidFill>
              </a:defRPr>
            </a:lvl1pPr>
          </a:lstStyle>
          <a:p>
            <a:r>
              <a:rPr lang="en-US"/>
              <a:t>Section Break Text Goes Here</a:t>
            </a:r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4B923F7B-306D-4D7E-9DB3-5B163B8D53FC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>
          <a:xfrm>
            <a:off x="571500" y="3939750"/>
            <a:ext cx="11022013" cy="438150"/>
          </a:xfrm>
        </p:spPr>
        <p:txBody>
          <a:bodyPr/>
          <a:lstStyle>
            <a:lvl1pPr marL="0" indent="0">
              <a:buNone/>
              <a:defRPr>
                <a:solidFill>
                  <a:schemeClr val="accent1"/>
                </a:solidFill>
                <a:latin typeface="IntelOne Text Light" panose="020B0403020203020204" pitchFamily="34" charset="0"/>
              </a:defRPr>
            </a:lvl1pPr>
            <a:lvl2pPr marL="228600" indent="0">
              <a:buNone/>
              <a:defRPr/>
            </a:lvl2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8031190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ection Break Blu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C8B5B8CD-DD94-44E8-9F69-C9075C2E0A93}"/>
              </a:ext>
            </a:extLst>
          </p:cNvPr>
          <p:cNvSpPr/>
          <p:nvPr userDrawn="1"/>
        </p:nvSpPr>
        <p:spPr>
          <a:xfrm>
            <a:off x="0" y="6407451"/>
            <a:ext cx="11736987" cy="450549"/>
          </a:xfrm>
          <a:prstGeom prst="rect">
            <a:avLst/>
          </a:prstGeom>
          <a:solidFill>
            <a:schemeClr val="tx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no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IntelOne Text Light" panose="020B0403020203020204" pitchFamily="34" charset="0"/>
              <a:ea typeface="Helvetica Neue Medium"/>
              <a:cs typeface="Helvetica Neue Medium"/>
              <a:sym typeface="Helvetica Neue Medium"/>
            </a:endParaRPr>
          </a:p>
        </p:txBody>
      </p:sp>
      <p:pic>
        <p:nvPicPr>
          <p:cNvPr id="721" name="Image" descr="Imag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51433" y="6543018"/>
            <a:ext cx="491250" cy="190501"/>
          </a:xfrm>
          <a:prstGeom prst="rect">
            <a:avLst/>
          </a:prstGeom>
          <a:ln w="12700">
            <a:miter lim="400000"/>
          </a:ln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3F655609-5439-9C4A-8F0D-9AB5A1AAC9A3}"/>
              </a:ext>
            </a:extLst>
          </p:cNvPr>
          <p:cNvSpPr txBox="1"/>
          <p:nvPr/>
        </p:nvSpPr>
        <p:spPr>
          <a:xfrm>
            <a:off x="11881866" y="6268286"/>
            <a:ext cx="207818" cy="46397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l" defTabSz="1219169" rtl="0" fontAlgn="auto" latinLnBrk="0" hangingPunct="0">
              <a:lnSpc>
                <a:spcPct val="90000"/>
              </a:lnSpc>
              <a:spcBef>
                <a:spcPts val="225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fld id="{302FE90D-A879-0D42-B0CA-7E5C0D197FB5}" type="slidenum">
              <a:rPr kumimoji="0" lang="en-US" sz="850" b="0" i="0" u="none" strike="noStrike" cap="none" spc="0" normalizeH="0" baseline="0" smtClean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IntelOne Text Light" panose="020B0403020203020204" pitchFamily="34" charset="0"/>
                <a:ea typeface="Intel Clear" panose="020B0604020203020204" pitchFamily="34" charset="0"/>
                <a:cs typeface="Intel Clear" panose="020B0604020203020204" pitchFamily="34" charset="0"/>
                <a:sym typeface="Helvetica Neue"/>
              </a:rPr>
              <a:pPr marL="0" marR="0" indent="0" algn="l" defTabSz="1219169" rtl="0" fontAlgn="auto" latinLnBrk="0" hangingPunct="0">
                <a:lnSpc>
                  <a:spcPct val="90000"/>
                </a:lnSpc>
                <a:spcBef>
                  <a:spcPts val="225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t>‹#›</a:t>
            </a:fld>
            <a:endParaRPr kumimoji="0" lang="en-US" sz="85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IntelOne Text Light" panose="020B0403020203020204" pitchFamily="34" charset="0"/>
              <a:ea typeface="Intel Clear" panose="020B0604020203020204" pitchFamily="34" charset="0"/>
              <a:cs typeface="Intel Clear" panose="020B0604020203020204" pitchFamily="34" charset="0"/>
              <a:sym typeface="Helvetica Neue"/>
            </a:endParaRPr>
          </a:p>
        </p:txBody>
      </p:sp>
      <p:sp>
        <p:nvSpPr>
          <p:cNvPr id="16" name="Title Text">
            <a:extLst>
              <a:ext uri="{FF2B5EF4-FFF2-40B4-BE49-F238E27FC236}">
                <a16:creationId xmlns:a16="http://schemas.microsoft.com/office/drawing/2014/main" id="{38003A1C-51D1-4427-BFE8-8448E4C61D6B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571370" y="2140785"/>
            <a:ext cx="11010816" cy="16516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lIns="0" tIns="0" rIns="0" bIns="0" anchor="b" anchorCtr="0">
            <a:noAutofit/>
          </a:bodyPr>
          <a:lstStyle>
            <a:lvl1pPr>
              <a:defRPr sz="4800">
                <a:solidFill>
                  <a:schemeClr val="bg1"/>
                </a:solidFill>
              </a:defRPr>
            </a:lvl1pPr>
          </a:lstStyle>
          <a:p>
            <a:r>
              <a:rPr lang="en-US"/>
              <a:t>Section Break Text Goes Here</a:t>
            </a: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130F9DFC-5AE2-4BB1-822C-8EAEAE2CA5F2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>
          <a:xfrm>
            <a:off x="571500" y="3948942"/>
            <a:ext cx="11022013" cy="438150"/>
          </a:xfrm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  <a:latin typeface="IntelOne Text Light" panose="020B0403020203020204" pitchFamily="34" charset="0"/>
              </a:defRPr>
            </a:lvl1pPr>
            <a:lvl2pPr marL="228600" indent="0">
              <a:buNone/>
              <a:defRPr/>
            </a:lvl2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F82519BB-51CE-4A9C-AFEF-514971F5D779}"/>
              </a:ext>
            </a:extLst>
          </p:cNvPr>
          <p:cNvSpPr/>
          <p:nvPr/>
        </p:nvSpPr>
        <p:spPr>
          <a:xfrm rot="5400000">
            <a:off x="8758537" y="2978453"/>
            <a:ext cx="6407450" cy="450549"/>
          </a:xfrm>
          <a:prstGeom prst="rect">
            <a:avLst/>
          </a:prstGeom>
          <a:solidFill>
            <a:schemeClr val="tx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no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IntelOne Text Light" panose="020B0403020203020204" pitchFamily="34" charset="0"/>
              <a:ea typeface="Helvetica Neue Medium"/>
              <a:cs typeface="Helvetica Neue Medium"/>
              <a:sym typeface="Helvetica Neue Medium"/>
            </a:endParaRPr>
          </a:p>
        </p:txBody>
      </p:sp>
    </p:spTree>
    <p:extLst>
      <p:ext uri="{BB962C8B-B14F-4D97-AF65-F5344CB8AC3E}">
        <p14:creationId xmlns:p14="http://schemas.microsoft.com/office/powerpoint/2010/main" val="23001855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End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phic 1">
            <a:extLst>
              <a:ext uri="{FF2B5EF4-FFF2-40B4-BE49-F238E27FC236}">
                <a16:creationId xmlns:a16="http://schemas.microsoft.com/office/drawing/2014/main" id="{BDA94F2D-B7BD-4CE9-A606-F00802F3131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099949" y="2409775"/>
            <a:ext cx="4080108" cy="1521396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69112354-342E-49CE-8E3C-E078BBE1ADF7}"/>
              </a:ext>
            </a:extLst>
          </p:cNvPr>
          <p:cNvSpPr/>
          <p:nvPr/>
        </p:nvSpPr>
        <p:spPr>
          <a:xfrm>
            <a:off x="0" y="6407451"/>
            <a:ext cx="11736987" cy="450549"/>
          </a:xfrm>
          <a:prstGeom prst="rect">
            <a:avLst/>
          </a:prstGeom>
          <a:solidFill>
            <a:schemeClr val="tx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no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IntelOne Text Light" panose="020B0403020203020204" pitchFamily="34" charset="0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D21D8AD-9194-4DBA-8221-7F294421810B}"/>
              </a:ext>
            </a:extLst>
          </p:cNvPr>
          <p:cNvSpPr/>
          <p:nvPr/>
        </p:nvSpPr>
        <p:spPr>
          <a:xfrm rot="5400000">
            <a:off x="8758537" y="2978453"/>
            <a:ext cx="6407450" cy="450549"/>
          </a:xfrm>
          <a:prstGeom prst="rect">
            <a:avLst/>
          </a:prstGeom>
          <a:solidFill>
            <a:schemeClr val="tx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no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IntelOne Text Light" panose="020B0403020203020204" pitchFamily="34" charset="0"/>
              <a:ea typeface="Helvetica Neue Medium"/>
              <a:cs typeface="Helvetica Neue Medium"/>
              <a:sym typeface="Helvetica Neue Medium"/>
            </a:endParaRPr>
          </a:p>
        </p:txBody>
      </p:sp>
    </p:spTree>
    <p:extLst>
      <p:ext uri="{BB962C8B-B14F-4D97-AF65-F5344CB8AC3E}">
        <p14:creationId xmlns:p14="http://schemas.microsoft.com/office/powerpoint/2010/main" val="39847033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itle Text">
            <a:extLst>
              <a:ext uri="{FF2B5EF4-FFF2-40B4-BE49-F238E27FC236}">
                <a16:creationId xmlns:a16="http://schemas.microsoft.com/office/drawing/2014/main" id="{14C27936-4608-A44C-9C6E-3708646E2002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571370" y="571500"/>
            <a:ext cx="11010816" cy="95249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lIns="0" tIns="0" rIns="0" bIns="0">
            <a:noAutofit/>
          </a:bodyPr>
          <a:lstStyle>
            <a:lvl1pPr>
              <a:defRPr sz="4000">
                <a:solidFill>
                  <a:srgbClr val="525252"/>
                </a:solidFill>
              </a:defRPr>
            </a:lvl1pPr>
          </a:lstStyle>
          <a:p>
            <a:r>
              <a:rPr lang="en-US"/>
              <a:t>40pt Intel Clear Light Text Goes Here</a:t>
            </a:r>
          </a:p>
        </p:txBody>
      </p:sp>
    </p:spTree>
    <p:extLst>
      <p:ext uri="{BB962C8B-B14F-4D97-AF65-F5344CB8AC3E}">
        <p14:creationId xmlns:p14="http://schemas.microsoft.com/office/powerpoint/2010/main" val="34254254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&amp;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itle Text">
            <a:extLst>
              <a:ext uri="{FF2B5EF4-FFF2-40B4-BE49-F238E27FC236}">
                <a16:creationId xmlns:a16="http://schemas.microsoft.com/office/drawing/2014/main" id="{14C27936-4608-A44C-9C6E-3708646E2002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571370" y="571500"/>
            <a:ext cx="11010816" cy="95249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lIns="0" tIns="0" rIns="0" bIns="0">
            <a:noAutofit/>
          </a:bodyPr>
          <a:lstStyle>
            <a:lvl1pPr>
              <a:defRPr sz="4000">
                <a:solidFill>
                  <a:srgbClr val="525252"/>
                </a:solidFill>
              </a:defRPr>
            </a:lvl1pPr>
          </a:lstStyle>
          <a:p>
            <a:r>
              <a:rPr lang="en-US"/>
              <a:t>40pt Intel Clear Light Text Goes Here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BA0C540-99BD-45E3-99D2-78C2032EBE57}"/>
              </a:ext>
            </a:extLst>
          </p:cNvPr>
          <p:cNvSpPr>
            <a:spLocks noGrp="1"/>
          </p:cNvSpPr>
          <p:nvPr>
            <p:ph sz="quarter" idx="28"/>
          </p:nvPr>
        </p:nvSpPr>
        <p:spPr>
          <a:xfrm>
            <a:off x="571370" y="1673454"/>
            <a:ext cx="11010900" cy="4574947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3155977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, Sub &amp;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itle Text">
            <a:extLst>
              <a:ext uri="{FF2B5EF4-FFF2-40B4-BE49-F238E27FC236}">
                <a16:creationId xmlns:a16="http://schemas.microsoft.com/office/drawing/2014/main" id="{14C27936-4608-A44C-9C6E-3708646E2002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571370" y="571500"/>
            <a:ext cx="11010816" cy="95249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lIns="0" tIns="0" rIns="0" bIns="0">
            <a:noAutofit/>
          </a:bodyPr>
          <a:lstStyle>
            <a:lvl1pPr>
              <a:defRPr sz="4000">
                <a:solidFill>
                  <a:srgbClr val="525252"/>
                </a:solidFill>
              </a:defRPr>
            </a:lvl1pPr>
          </a:lstStyle>
          <a:p>
            <a:r>
              <a:rPr lang="en-US"/>
              <a:t>40pt Intel Clear Light Text Goes Here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BA0C540-99BD-45E3-99D2-78C2032EBE57}"/>
              </a:ext>
            </a:extLst>
          </p:cNvPr>
          <p:cNvSpPr>
            <a:spLocks noGrp="1"/>
          </p:cNvSpPr>
          <p:nvPr>
            <p:ph sz="quarter" idx="28"/>
          </p:nvPr>
        </p:nvSpPr>
        <p:spPr>
          <a:xfrm>
            <a:off x="571370" y="2139953"/>
            <a:ext cx="11010900" cy="4108448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Text Placeholder 3">
            <a:extLst>
              <a:ext uri="{FF2B5EF4-FFF2-40B4-BE49-F238E27FC236}">
                <a16:creationId xmlns:a16="http://schemas.microsoft.com/office/drawing/2014/main" id="{D980C114-FE9A-4B63-B509-F59F1A2C55A5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>
          <a:xfrm>
            <a:off x="571370" y="1612901"/>
            <a:ext cx="11022013" cy="438150"/>
          </a:xfrm>
        </p:spPr>
        <p:txBody>
          <a:bodyPr>
            <a:noAutofit/>
          </a:bodyPr>
          <a:lstStyle>
            <a:lvl1pPr marL="0" indent="0">
              <a:buNone/>
              <a:defRPr sz="3200">
                <a:solidFill>
                  <a:schemeClr val="accent1"/>
                </a:solidFill>
                <a:latin typeface="IntelOne Text Light" panose="020B0403020203020204" pitchFamily="34" charset="0"/>
              </a:defRPr>
            </a:lvl1pPr>
            <a:lvl2pPr marL="228600" indent="0">
              <a:buNone/>
              <a:defRPr/>
            </a:lvl2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1760839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, Sub &amp; 2 Content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Text">
            <a:extLst>
              <a:ext uri="{FF2B5EF4-FFF2-40B4-BE49-F238E27FC236}">
                <a16:creationId xmlns:a16="http://schemas.microsoft.com/office/drawing/2014/main" id="{EBEEA47F-E66C-C546-A539-293E792A32CD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571500" y="571501"/>
            <a:ext cx="11010901" cy="9525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lIns="0" tIns="0" rIns="0" bIns="0">
            <a:noAutofit/>
          </a:bodyPr>
          <a:lstStyle>
            <a:lvl1pPr>
              <a:defRPr sz="4000">
                <a:solidFill>
                  <a:srgbClr val="525252"/>
                </a:solidFill>
              </a:defRPr>
            </a:lvl1pPr>
          </a:lstStyle>
          <a:p>
            <a:r>
              <a:rPr lang="en-US"/>
              <a:t>40pt Intel Clear Light Text Goes Here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495712A-D685-7146-A64F-2AEC13EF76F9}"/>
              </a:ext>
            </a:extLst>
          </p:cNvPr>
          <p:cNvSpPr>
            <a:spLocks noGrp="1"/>
          </p:cNvSpPr>
          <p:nvPr>
            <p:ph sz="quarter" idx="27"/>
          </p:nvPr>
        </p:nvSpPr>
        <p:spPr>
          <a:xfrm>
            <a:off x="571500" y="2139951"/>
            <a:ext cx="5288525" cy="4118280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9" name="Content Placeholder 2">
            <a:extLst>
              <a:ext uri="{FF2B5EF4-FFF2-40B4-BE49-F238E27FC236}">
                <a16:creationId xmlns:a16="http://schemas.microsoft.com/office/drawing/2014/main" id="{A8FE6631-4BAF-4E4B-B6F0-F9ED72A3155E}"/>
              </a:ext>
            </a:extLst>
          </p:cNvPr>
          <p:cNvSpPr>
            <a:spLocks noGrp="1"/>
          </p:cNvSpPr>
          <p:nvPr>
            <p:ph sz="quarter" idx="28"/>
          </p:nvPr>
        </p:nvSpPr>
        <p:spPr>
          <a:xfrm>
            <a:off x="6289113" y="2139951"/>
            <a:ext cx="5288525" cy="4118280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D4EEAA39-7062-4DCE-91B8-83056F818FA8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>
          <a:xfrm>
            <a:off x="571500" y="1612901"/>
            <a:ext cx="11022013" cy="438150"/>
          </a:xfrm>
        </p:spPr>
        <p:txBody>
          <a:bodyPr>
            <a:noAutofit/>
          </a:bodyPr>
          <a:lstStyle>
            <a:lvl1pPr marL="0" indent="0">
              <a:buNone/>
              <a:defRPr sz="3200">
                <a:solidFill>
                  <a:schemeClr val="accent1"/>
                </a:solidFill>
                <a:latin typeface="IntelOne Text Light" panose="020B0403020203020204" pitchFamily="34" charset="0"/>
              </a:defRPr>
            </a:lvl1pPr>
            <a:lvl2pPr marL="228600" indent="0">
              <a:buNone/>
              <a:defRPr/>
            </a:lvl2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723293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&amp; 2 Content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Text">
            <a:extLst>
              <a:ext uri="{FF2B5EF4-FFF2-40B4-BE49-F238E27FC236}">
                <a16:creationId xmlns:a16="http://schemas.microsoft.com/office/drawing/2014/main" id="{EBEEA47F-E66C-C546-A539-293E792A32CD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571500" y="571501"/>
            <a:ext cx="11010901" cy="9525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lIns="0" tIns="0" rIns="0" bIns="0">
            <a:noAutofit/>
          </a:bodyPr>
          <a:lstStyle>
            <a:lvl1pPr>
              <a:defRPr sz="4000">
                <a:solidFill>
                  <a:srgbClr val="525252"/>
                </a:solidFill>
              </a:defRPr>
            </a:lvl1pPr>
          </a:lstStyle>
          <a:p>
            <a:r>
              <a:rPr lang="en-US"/>
              <a:t>40pt Intel Clear Light Text Goes Here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495712A-D685-7146-A64F-2AEC13EF76F9}"/>
              </a:ext>
            </a:extLst>
          </p:cNvPr>
          <p:cNvSpPr>
            <a:spLocks noGrp="1"/>
          </p:cNvSpPr>
          <p:nvPr>
            <p:ph sz="quarter" idx="27"/>
          </p:nvPr>
        </p:nvSpPr>
        <p:spPr>
          <a:xfrm>
            <a:off x="571500" y="1673402"/>
            <a:ext cx="5288525" cy="4584830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9" name="Content Placeholder 2">
            <a:extLst>
              <a:ext uri="{FF2B5EF4-FFF2-40B4-BE49-F238E27FC236}">
                <a16:creationId xmlns:a16="http://schemas.microsoft.com/office/drawing/2014/main" id="{A8FE6631-4BAF-4E4B-B6F0-F9ED72A3155E}"/>
              </a:ext>
            </a:extLst>
          </p:cNvPr>
          <p:cNvSpPr>
            <a:spLocks noGrp="1"/>
          </p:cNvSpPr>
          <p:nvPr>
            <p:ph sz="quarter" idx="28"/>
          </p:nvPr>
        </p:nvSpPr>
        <p:spPr>
          <a:xfrm>
            <a:off x="6289113" y="1673402"/>
            <a:ext cx="5288525" cy="4584830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0016075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, Sub, Content &amp; 2 Pictu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itle Text">
            <a:extLst>
              <a:ext uri="{FF2B5EF4-FFF2-40B4-BE49-F238E27FC236}">
                <a16:creationId xmlns:a16="http://schemas.microsoft.com/office/drawing/2014/main" id="{FAEAC0A3-8438-1245-A28C-64BC26BFB231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571500" y="567227"/>
            <a:ext cx="5755707" cy="94588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lIns="0" tIns="0" rIns="0" bIns="0">
            <a:noAutofit/>
          </a:bodyPr>
          <a:lstStyle>
            <a:lvl1pPr>
              <a:defRPr sz="4000">
                <a:solidFill>
                  <a:srgbClr val="525252"/>
                </a:solidFill>
              </a:defRPr>
            </a:lvl1pPr>
          </a:lstStyle>
          <a:p>
            <a:r>
              <a:rPr lang="en-US"/>
              <a:t>40pt Intel Clear Light Text Goes Here</a:t>
            </a:r>
          </a:p>
        </p:txBody>
      </p:sp>
      <p:sp>
        <p:nvSpPr>
          <p:cNvPr id="25" name="Body Level One…">
            <a:extLst>
              <a:ext uri="{FF2B5EF4-FFF2-40B4-BE49-F238E27FC236}">
                <a16:creationId xmlns:a16="http://schemas.microsoft.com/office/drawing/2014/main" id="{6903F994-74B2-4D40-AA5F-7F3D24A00171}"/>
              </a:ext>
            </a:extLst>
          </p:cNvPr>
          <p:cNvSpPr txBox="1">
            <a:spLocks noGrp="1"/>
          </p:cNvSpPr>
          <p:nvPr>
            <p:ph idx="27" hasCustomPrompt="1"/>
          </p:nvPr>
        </p:nvSpPr>
        <p:spPr>
          <a:xfrm>
            <a:off x="6609331" y="2978828"/>
            <a:ext cx="4668837" cy="34534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lIns="0" tIns="0" rIns="0" bIns="0" numCol="1">
            <a:normAutofit/>
          </a:bodyPr>
          <a:lstStyle>
            <a:lvl1pPr marL="0" marR="0" indent="0" algn="l" defTabSz="609600" eaLnBrk="1" fontAlgn="auto" latinLnBrk="0" hangingPunct="1">
              <a:lnSpc>
                <a:spcPts val="245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>
                <a:solidFill>
                  <a:schemeClr val="tx2"/>
                </a:solidFill>
              </a:defRPr>
            </a:lvl1pPr>
          </a:lstStyle>
          <a:p>
            <a:r>
              <a:rPr lang="en-US"/>
              <a:t>Image Caption 16pt gray text</a:t>
            </a:r>
          </a:p>
        </p:txBody>
      </p:sp>
      <p:sp>
        <p:nvSpPr>
          <p:cNvPr id="26" name="Body Level One…">
            <a:extLst>
              <a:ext uri="{FF2B5EF4-FFF2-40B4-BE49-F238E27FC236}">
                <a16:creationId xmlns:a16="http://schemas.microsoft.com/office/drawing/2014/main" id="{BF74888E-798E-B543-94EF-279F3EA6E46B}"/>
              </a:ext>
            </a:extLst>
          </p:cNvPr>
          <p:cNvSpPr txBox="1">
            <a:spLocks noGrp="1"/>
          </p:cNvSpPr>
          <p:nvPr>
            <p:ph idx="28" hasCustomPrompt="1"/>
          </p:nvPr>
        </p:nvSpPr>
        <p:spPr>
          <a:xfrm>
            <a:off x="6609331" y="5929172"/>
            <a:ext cx="4668837" cy="34534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lIns="0" tIns="0" rIns="0" bIns="0" numCol="1">
            <a:normAutofit/>
          </a:bodyPr>
          <a:lstStyle>
            <a:lvl1pPr marL="0" marR="0" indent="0" algn="l" defTabSz="609600" eaLnBrk="1" fontAlgn="auto" latinLnBrk="0" hangingPunct="1">
              <a:lnSpc>
                <a:spcPts val="245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>
                <a:solidFill>
                  <a:schemeClr val="tx2"/>
                </a:solidFill>
              </a:defRPr>
            </a:lvl1pPr>
          </a:lstStyle>
          <a:p>
            <a:r>
              <a:rPr lang="en-US"/>
              <a:t>Image Caption 16pt gray text</a:t>
            </a:r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BB3C6455-4913-47BC-8232-AB0BABBA08C3}"/>
              </a:ext>
            </a:extLst>
          </p:cNvPr>
          <p:cNvSpPr>
            <a:spLocks noGrp="1"/>
          </p:cNvSpPr>
          <p:nvPr>
            <p:ph type="pic" sz="quarter" idx="30"/>
          </p:nvPr>
        </p:nvSpPr>
        <p:spPr>
          <a:xfrm>
            <a:off x="6609331" y="571500"/>
            <a:ext cx="4668837" cy="238125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0" name="Picture Placeholder 4">
            <a:extLst>
              <a:ext uri="{FF2B5EF4-FFF2-40B4-BE49-F238E27FC236}">
                <a16:creationId xmlns:a16="http://schemas.microsoft.com/office/drawing/2014/main" id="{5CA48836-DAA2-4E4F-A22A-2F5682E12CEF}"/>
              </a:ext>
            </a:extLst>
          </p:cNvPr>
          <p:cNvSpPr>
            <a:spLocks noGrp="1"/>
          </p:cNvSpPr>
          <p:nvPr>
            <p:ph type="pic" sz="quarter" idx="31"/>
          </p:nvPr>
        </p:nvSpPr>
        <p:spPr>
          <a:xfrm>
            <a:off x="6609331" y="3537061"/>
            <a:ext cx="4668837" cy="238125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DC0D3278-E8A7-4B14-A5ED-BE235CEC6F80}"/>
              </a:ext>
            </a:extLst>
          </p:cNvPr>
          <p:cNvSpPr>
            <a:spLocks noGrp="1"/>
          </p:cNvSpPr>
          <p:nvPr>
            <p:ph sz="quarter" idx="32"/>
          </p:nvPr>
        </p:nvSpPr>
        <p:spPr>
          <a:xfrm>
            <a:off x="571500" y="2139952"/>
            <a:ext cx="5768944" cy="4118280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7" name="Text Placeholder 3">
            <a:extLst>
              <a:ext uri="{FF2B5EF4-FFF2-40B4-BE49-F238E27FC236}">
                <a16:creationId xmlns:a16="http://schemas.microsoft.com/office/drawing/2014/main" id="{403FD6E6-528D-49D5-BBAB-B26572C15F20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>
          <a:xfrm>
            <a:off x="571500" y="1612901"/>
            <a:ext cx="5768944" cy="438150"/>
          </a:xfrm>
        </p:spPr>
        <p:txBody>
          <a:bodyPr>
            <a:noAutofit/>
          </a:bodyPr>
          <a:lstStyle>
            <a:lvl1pPr marL="0" indent="0">
              <a:buNone/>
              <a:defRPr sz="3200">
                <a:solidFill>
                  <a:schemeClr val="accent1"/>
                </a:solidFill>
                <a:latin typeface="IntelOne Text Light" panose="020B0403020203020204" pitchFamily="34" charset="0"/>
              </a:defRPr>
            </a:lvl1pPr>
            <a:lvl2pPr marL="228600" indent="0">
              <a:buNone/>
              <a:defRPr/>
            </a:lvl2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447980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, Sub, Content &amp;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BB3C6455-4913-47BC-8232-AB0BABBA08C3}"/>
              </a:ext>
            </a:extLst>
          </p:cNvPr>
          <p:cNvSpPr>
            <a:spLocks noGrp="1"/>
          </p:cNvSpPr>
          <p:nvPr>
            <p:ph type="pic" sz="quarter" idx="30"/>
          </p:nvPr>
        </p:nvSpPr>
        <p:spPr>
          <a:xfrm>
            <a:off x="6615046" y="0"/>
            <a:ext cx="5129422" cy="6416167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3" name="Title Text">
            <a:extLst>
              <a:ext uri="{FF2B5EF4-FFF2-40B4-BE49-F238E27FC236}">
                <a16:creationId xmlns:a16="http://schemas.microsoft.com/office/drawing/2014/main" id="{FAEAC0A3-8438-1245-A28C-64BC26BFB231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571500" y="567227"/>
            <a:ext cx="5747107" cy="94588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lIns="0" tIns="0" rIns="0" bIns="0">
            <a:noAutofit/>
          </a:bodyPr>
          <a:lstStyle>
            <a:lvl1pPr>
              <a:defRPr sz="4000">
                <a:solidFill>
                  <a:srgbClr val="525252"/>
                </a:solidFill>
              </a:defRPr>
            </a:lvl1pPr>
          </a:lstStyle>
          <a:p>
            <a:r>
              <a:rPr lang="en-US"/>
              <a:t>40pt Intel Clear Light Text Goes Here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7B7FB3F6-9C71-45A0-8236-12671533CA22}"/>
              </a:ext>
            </a:extLst>
          </p:cNvPr>
          <p:cNvSpPr>
            <a:spLocks noGrp="1"/>
          </p:cNvSpPr>
          <p:nvPr>
            <p:ph sz="quarter" idx="32"/>
          </p:nvPr>
        </p:nvSpPr>
        <p:spPr>
          <a:xfrm>
            <a:off x="571500" y="2139952"/>
            <a:ext cx="5768944" cy="4118280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B1C73349-1E00-4922-970C-187F97CE0620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>
          <a:xfrm>
            <a:off x="571500" y="1612901"/>
            <a:ext cx="5768944" cy="438150"/>
          </a:xfrm>
        </p:spPr>
        <p:txBody>
          <a:bodyPr>
            <a:noAutofit/>
          </a:bodyPr>
          <a:lstStyle>
            <a:lvl1pPr marL="0" indent="0">
              <a:buNone/>
              <a:defRPr sz="3200">
                <a:solidFill>
                  <a:schemeClr val="accent1"/>
                </a:solidFill>
                <a:latin typeface="IntelOne Text Light" panose="020B0403020203020204" pitchFamily="34" charset="0"/>
              </a:defRPr>
            </a:lvl1pPr>
            <a:lvl2pPr marL="228600" indent="0">
              <a:buNone/>
              <a:defRPr/>
            </a:lvl2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0424285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&amp; Full Page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AAD9210-5064-4050-9368-9292054D59F4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-11286" y="0"/>
            <a:ext cx="11744325" cy="6401797"/>
          </a:xfrm>
          <a:noFill/>
        </p:spPr>
        <p:txBody>
          <a:bodyPr/>
          <a:lstStyle>
            <a:lvl1pPr>
              <a:defRPr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1" name="Title Text">
            <a:extLst>
              <a:ext uri="{FF2B5EF4-FFF2-40B4-BE49-F238E27FC236}">
                <a16:creationId xmlns:a16="http://schemas.microsoft.com/office/drawing/2014/main" id="{14AFAB66-6BED-5D47-B26F-D9C8808F3A18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571500" y="571500"/>
            <a:ext cx="11010899" cy="8763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lIns="0" tIns="0" rIns="0" bIns="0">
            <a:normAutofit/>
          </a:bodyPr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lang="en-US"/>
              <a:t>Full page Image, Delete Title if Necessary</a:t>
            </a:r>
          </a:p>
        </p:txBody>
      </p:sp>
    </p:spTree>
    <p:extLst>
      <p:ext uri="{BB962C8B-B14F-4D97-AF65-F5344CB8AC3E}">
        <p14:creationId xmlns:p14="http://schemas.microsoft.com/office/powerpoint/2010/main" val="12467369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sv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1C80E488-8534-4743-924A-62CA17A7A192}"/>
              </a:ext>
            </a:extLst>
          </p:cNvPr>
          <p:cNvSpPr/>
          <p:nvPr/>
        </p:nvSpPr>
        <p:spPr>
          <a:xfrm>
            <a:off x="0" y="6407451"/>
            <a:ext cx="11736987" cy="450549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no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IntelOne Text Light" panose="020B0403020203020204" pitchFamily="34" charset="0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5F27ABEE-91E1-420E-AD52-066ECB7CBDFC}"/>
              </a:ext>
            </a:extLst>
          </p:cNvPr>
          <p:cNvSpPr/>
          <p:nvPr/>
        </p:nvSpPr>
        <p:spPr>
          <a:xfrm rot="5400000">
            <a:off x="8758537" y="2978453"/>
            <a:ext cx="6407450" cy="450549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no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IntelOne Text Light" panose="020B0403020203020204" pitchFamily="34" charset="0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592915" y="1524000"/>
            <a:ext cx="10972801" cy="472440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lIns="0" tIns="0" rIns="0" bIns="0">
            <a:normAutofit/>
          </a:bodyPr>
          <a:lstStyle/>
          <a:p>
            <a:r>
              <a:rPr lang="en-US"/>
              <a:t>Body copy Intel clear light 28 point</a:t>
            </a:r>
          </a:p>
          <a:p>
            <a:pPr lvl="1"/>
            <a:r>
              <a:rPr lang="en-US"/>
              <a:t>Sub Bullet one 24 point</a:t>
            </a:r>
          </a:p>
          <a:p>
            <a:pPr lvl="2"/>
            <a:r>
              <a:rPr lang="en-US"/>
              <a:t>Sub Bullet two 20 point</a:t>
            </a:r>
          </a:p>
          <a:p>
            <a:pPr lvl="3"/>
            <a:r>
              <a:rPr lang="en-US"/>
              <a:t>Sub Bullet three 18 point</a:t>
            </a:r>
          </a:p>
          <a:p>
            <a:pPr lvl="4"/>
            <a:r>
              <a:rPr lang="en-US"/>
              <a:t>Sub Bullet four 16 point</a:t>
            </a:r>
            <a:br>
              <a:rPr lang="en-US"/>
            </a:br>
            <a:endParaRPr lang="en-US"/>
          </a:p>
          <a:p>
            <a:pPr lvl="2"/>
            <a:endParaRPr/>
          </a:p>
        </p:txBody>
      </p:sp>
      <p:sp>
        <p:nvSpPr>
          <p:cNvPr id="4" name="Title Text"/>
          <p:cNvSpPr txBox="1">
            <a:spLocks noGrp="1"/>
          </p:cNvSpPr>
          <p:nvPr>
            <p:ph type="title"/>
          </p:nvPr>
        </p:nvSpPr>
        <p:spPr>
          <a:xfrm>
            <a:off x="592916" y="571500"/>
            <a:ext cx="10972801" cy="88367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lIns="0" tIns="0" rIns="0" bIns="0">
            <a:noAutofit/>
          </a:bodyPr>
          <a:lstStyle/>
          <a:p>
            <a:r>
              <a:rPr lang="en-US"/>
              <a:t>40pt Intel Clear Light Text Goes Here</a:t>
            </a:r>
            <a:endParaRPr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DCACDBB0-BD96-446C-8F63-C56E4AA10FBD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11137466" y="6554735"/>
            <a:ext cx="476084" cy="177524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51520E06-BF98-49FF-91DB-15EBE855DD9E}"/>
              </a:ext>
            </a:extLst>
          </p:cNvPr>
          <p:cNvSpPr txBox="1"/>
          <p:nvPr/>
        </p:nvSpPr>
        <p:spPr>
          <a:xfrm>
            <a:off x="11907029" y="6579173"/>
            <a:ext cx="131447" cy="12311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0" tIns="0" rIns="0" bIns="0" numCol="1" spcCol="38100" rtlCol="0" anchor="t" anchorCtr="0">
            <a:spAutoFit/>
          </a:bodyPr>
          <a:lstStyle/>
          <a:p>
            <a:pPr marL="0" marR="0" indent="0" algn="ctr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fld id="{4F6B73DA-0149-4325-A7B8-AE29BD4BC701}" type="slidenum">
              <a:rPr kumimoji="0" lang="en-US" sz="800" b="0" i="0" u="none" strike="noStrike" cap="none" spc="0" normalizeH="0" baseline="0" smtClean="0">
                <a:ln>
                  <a:noFill/>
                </a:ln>
                <a:solidFill>
                  <a:schemeClr val="bg2"/>
                </a:solidFill>
                <a:effectLst/>
                <a:uFillTx/>
                <a:latin typeface="IntelOne Text Light" panose="020B0403020203020204" pitchFamily="34" charset="0"/>
                <a:ea typeface="+mn-ea"/>
                <a:cs typeface="+mn-cs"/>
                <a:sym typeface="Helvetica Neue"/>
              </a:rPr>
              <a:pPr marL="0" marR="0" indent="0" algn="ctr" defTabSz="2438338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t>‹#›</a:t>
            </a:fld>
            <a:endParaRPr kumimoji="0" lang="en-US" sz="800" b="0" i="0" u="none" strike="noStrike" cap="none" spc="0" normalizeH="0" baseline="0">
              <a:ln>
                <a:noFill/>
              </a:ln>
              <a:solidFill>
                <a:schemeClr val="bg2"/>
              </a:solidFill>
              <a:effectLst/>
              <a:uFillTx/>
              <a:latin typeface="IntelOne Text Light" panose="020B0403020203020204" pitchFamily="34" charset="0"/>
              <a:ea typeface="+mn-ea"/>
              <a:cs typeface="+mn-cs"/>
              <a:sym typeface="Helvetica Neue"/>
            </a:endParaRPr>
          </a:p>
        </p:txBody>
      </p:sp>
    </p:spTree>
    <p:extLst>
      <p:ext uri="{BB962C8B-B14F-4D97-AF65-F5344CB8AC3E}">
        <p14:creationId xmlns:p14="http://schemas.microsoft.com/office/powerpoint/2010/main" val="16267451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4" r:id="rId11"/>
    <p:sldLayoutId id="2147483675" r:id="rId12"/>
    <p:sldLayoutId id="2147483686" r:id="rId13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marL="0" marR="0" indent="0" algn="l" defTabSz="609600" eaLnBrk="1" latinLnBrk="0" hangingPunct="1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000" b="0" i="0" u="none" strike="noStrike" cap="none" spc="0" baseline="0">
          <a:solidFill>
            <a:schemeClr val="bg2"/>
          </a:solidFill>
          <a:uFillTx/>
          <a:latin typeface="IntelOne Display Light" panose="020B0403020203020204" pitchFamily="34" charset="0"/>
          <a:ea typeface="Intel Clear Light" panose="020B0404020203020204" pitchFamily="34" charset="0"/>
          <a:cs typeface="Intel Clear Light" panose="020B0404020203020204" pitchFamily="34" charset="0"/>
          <a:sym typeface="Helvetica"/>
        </a:defRPr>
      </a:lvl1pPr>
      <a:lvl2pPr marL="0" marR="0" indent="0" algn="l" defTabSz="609600" eaLnBrk="1" latinLnBrk="0" hangingPunct="1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300" b="1" i="0" u="none" strike="noStrike" cap="none" spc="0" baseline="0">
          <a:solidFill>
            <a:srgbClr val="535353"/>
          </a:solidFill>
          <a:uFillTx/>
          <a:latin typeface="Helvetica"/>
          <a:ea typeface="Helvetica"/>
          <a:cs typeface="Helvetica"/>
          <a:sym typeface="Helvetica"/>
        </a:defRPr>
      </a:lvl2pPr>
      <a:lvl3pPr marL="0" marR="0" indent="0" algn="l" defTabSz="609600" eaLnBrk="1" latinLnBrk="0" hangingPunct="1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300" b="1" i="0" u="none" strike="noStrike" cap="none" spc="0" baseline="0">
          <a:solidFill>
            <a:srgbClr val="535353"/>
          </a:solidFill>
          <a:uFillTx/>
          <a:latin typeface="Helvetica"/>
          <a:ea typeface="Helvetica"/>
          <a:cs typeface="Helvetica"/>
          <a:sym typeface="Helvetica"/>
        </a:defRPr>
      </a:lvl3pPr>
      <a:lvl4pPr marL="0" marR="0" indent="0" algn="l" defTabSz="609600" eaLnBrk="1" latinLnBrk="0" hangingPunct="1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300" b="1" i="0" u="none" strike="noStrike" cap="none" spc="0" baseline="0">
          <a:solidFill>
            <a:srgbClr val="535353"/>
          </a:solidFill>
          <a:uFillTx/>
          <a:latin typeface="Helvetica"/>
          <a:ea typeface="Helvetica"/>
          <a:cs typeface="Helvetica"/>
          <a:sym typeface="Helvetica"/>
        </a:defRPr>
      </a:lvl4pPr>
      <a:lvl5pPr marL="0" marR="0" indent="0" algn="l" defTabSz="609600" eaLnBrk="1" latinLnBrk="0" hangingPunct="1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300" b="1" i="0" u="none" strike="noStrike" cap="none" spc="0" baseline="0">
          <a:solidFill>
            <a:srgbClr val="535353"/>
          </a:solidFill>
          <a:uFillTx/>
          <a:latin typeface="Helvetica"/>
          <a:ea typeface="Helvetica"/>
          <a:cs typeface="Helvetica"/>
          <a:sym typeface="Helvetica"/>
        </a:defRPr>
      </a:lvl5pPr>
      <a:lvl6pPr marL="0" marR="0" indent="0" algn="l" defTabSz="609600" eaLnBrk="1" latinLnBrk="0" hangingPunct="1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300" b="1" i="0" u="none" strike="noStrike" cap="none" spc="0" baseline="0">
          <a:solidFill>
            <a:srgbClr val="535353"/>
          </a:solidFill>
          <a:uFillTx/>
          <a:latin typeface="Helvetica"/>
          <a:ea typeface="Helvetica"/>
          <a:cs typeface="Helvetica"/>
          <a:sym typeface="Helvetica"/>
        </a:defRPr>
      </a:lvl6pPr>
      <a:lvl7pPr marL="0" marR="0" indent="0" algn="l" defTabSz="609600" eaLnBrk="1" latinLnBrk="0" hangingPunct="1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300" b="1" i="0" u="none" strike="noStrike" cap="none" spc="0" baseline="0">
          <a:solidFill>
            <a:srgbClr val="535353"/>
          </a:solidFill>
          <a:uFillTx/>
          <a:latin typeface="Helvetica"/>
          <a:ea typeface="Helvetica"/>
          <a:cs typeface="Helvetica"/>
          <a:sym typeface="Helvetica"/>
        </a:defRPr>
      </a:lvl7pPr>
      <a:lvl8pPr marL="0" marR="0" indent="0" algn="l" defTabSz="609600" eaLnBrk="1" latinLnBrk="0" hangingPunct="1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300" b="1" i="0" u="none" strike="noStrike" cap="none" spc="0" baseline="0">
          <a:solidFill>
            <a:srgbClr val="535353"/>
          </a:solidFill>
          <a:uFillTx/>
          <a:latin typeface="Helvetica"/>
          <a:ea typeface="Helvetica"/>
          <a:cs typeface="Helvetica"/>
          <a:sym typeface="Helvetica"/>
        </a:defRPr>
      </a:lvl8pPr>
      <a:lvl9pPr marL="0" marR="0" indent="0" algn="l" defTabSz="609600" eaLnBrk="1" latinLnBrk="0" hangingPunct="1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300" b="1" i="0" u="none" strike="noStrike" cap="none" spc="0" baseline="0">
          <a:solidFill>
            <a:srgbClr val="535353"/>
          </a:solidFill>
          <a:uFillTx/>
          <a:latin typeface="Helvetica"/>
          <a:ea typeface="Helvetica"/>
          <a:cs typeface="Helvetica"/>
          <a:sym typeface="Helvetica"/>
        </a:defRPr>
      </a:lvl9pPr>
    </p:titleStyle>
    <p:bodyStyle>
      <a:lvl1pPr marL="228600" marR="0" indent="-228600" algn="l" defTabSz="609600" eaLnBrk="1" latinLnBrk="0" hangingPunct="1">
        <a:lnSpc>
          <a:spcPct val="100000"/>
        </a:lnSpc>
        <a:spcBef>
          <a:spcPts val="1200"/>
        </a:spcBef>
        <a:spcAft>
          <a:spcPts val="0"/>
        </a:spcAft>
        <a:buClrTx/>
        <a:buSzTx/>
        <a:buFont typeface="Wingdings" pitchFamily="2" charset="2"/>
        <a:buChar char="§"/>
        <a:tabLst/>
        <a:defRPr sz="2800" b="0" i="0" u="none" strike="noStrike" cap="none" spc="0" baseline="0">
          <a:solidFill>
            <a:schemeClr val="bg2"/>
          </a:solidFill>
          <a:uFillTx/>
          <a:latin typeface="IntelOne Text Light" panose="020B0403020203020204" pitchFamily="34" charset="0"/>
          <a:ea typeface="Intel Clear Light" panose="020B0404020203020204" pitchFamily="34" charset="0"/>
          <a:cs typeface="Intel Clear Light" panose="020B0404020203020204" pitchFamily="34" charset="0"/>
          <a:sym typeface="Helvetica"/>
        </a:defRPr>
      </a:lvl1pPr>
      <a:lvl2pPr marL="431800" marR="0" indent="-203200" algn="l" defTabSz="609600" eaLnBrk="1" latinLnBrk="0" hangingPunct="1">
        <a:lnSpc>
          <a:spcPct val="100000"/>
        </a:lnSpc>
        <a:spcBef>
          <a:spcPts val="1200"/>
        </a:spcBef>
        <a:spcAft>
          <a:spcPts val="0"/>
        </a:spcAft>
        <a:buClrTx/>
        <a:buSzTx/>
        <a:buFont typeface="Arial" panose="020B0604020202020204" pitchFamily="34" charset="0"/>
        <a:buChar char="•"/>
        <a:tabLst/>
        <a:defRPr sz="2400" b="0" i="0" u="none" strike="noStrike" cap="none" spc="0" baseline="0">
          <a:solidFill>
            <a:schemeClr val="bg2"/>
          </a:solidFill>
          <a:uFillTx/>
          <a:latin typeface="IntelOne Text Light" panose="020B0403020203020204" pitchFamily="34" charset="0"/>
          <a:ea typeface="Intel Clear Light" panose="020B0404020203020204" pitchFamily="34" charset="0"/>
          <a:cs typeface="Intel Clear Light" panose="020B0404020203020204" pitchFamily="34" charset="0"/>
          <a:sym typeface="Helvetica"/>
        </a:defRPr>
      </a:lvl2pPr>
      <a:lvl3pPr marL="686594" marR="0" indent="-197644" algn="l" defTabSz="609600" eaLnBrk="1" latinLnBrk="0" hangingPunct="1">
        <a:lnSpc>
          <a:spcPct val="100000"/>
        </a:lnSpc>
        <a:spcBef>
          <a:spcPts val="1200"/>
        </a:spcBef>
        <a:spcAft>
          <a:spcPts val="0"/>
        </a:spcAft>
        <a:buClrTx/>
        <a:buSzTx/>
        <a:buFont typeface="Arial" panose="020B0604020202020204" pitchFamily="34" charset="0"/>
        <a:buChar char="•"/>
        <a:tabLst/>
        <a:defRPr sz="1800" b="0" i="0" u="none" strike="noStrike" cap="none" spc="0" baseline="0">
          <a:solidFill>
            <a:schemeClr val="bg2"/>
          </a:solidFill>
          <a:uFillTx/>
          <a:latin typeface="IntelOne Text Light" panose="020B0403020203020204" pitchFamily="34" charset="0"/>
          <a:ea typeface="Intel Clear Light" panose="020B0404020203020204" pitchFamily="34" charset="0"/>
          <a:cs typeface="Intel Clear Light" panose="020B0404020203020204" pitchFamily="34" charset="0"/>
          <a:sym typeface="Helvetica"/>
        </a:defRPr>
      </a:lvl3pPr>
      <a:lvl4pPr marL="919957" marR="0" indent="-228600" algn="l" defTabSz="609600" eaLnBrk="1" latinLnBrk="0" hangingPunct="1">
        <a:lnSpc>
          <a:spcPct val="100000"/>
        </a:lnSpc>
        <a:spcBef>
          <a:spcPts val="1200"/>
        </a:spcBef>
        <a:spcAft>
          <a:spcPts val="0"/>
        </a:spcAft>
        <a:buClrTx/>
        <a:buSzTx/>
        <a:buFont typeface="Arial" panose="020B0604020202020204" pitchFamily="34" charset="0"/>
        <a:buChar char="•"/>
        <a:tabLst/>
        <a:defRPr sz="1800" b="0" i="0" u="none" strike="noStrike" cap="none" spc="0" baseline="0">
          <a:solidFill>
            <a:schemeClr val="bg2"/>
          </a:solidFill>
          <a:uFillTx/>
          <a:latin typeface="IntelOne Text Light" panose="020B0403020203020204" pitchFamily="34" charset="0"/>
          <a:ea typeface="Intel Clear Light" panose="020B0404020203020204" pitchFamily="34" charset="0"/>
          <a:cs typeface="Intel Clear Light" panose="020B0404020203020204" pitchFamily="34" charset="0"/>
          <a:sym typeface="Helvetica"/>
        </a:defRPr>
      </a:lvl4pPr>
      <a:lvl5pPr marL="1148557" marR="0" indent="-228600" algn="l" defTabSz="609600" eaLnBrk="1" latinLnBrk="0" hangingPunct="1">
        <a:lnSpc>
          <a:spcPct val="100000"/>
        </a:lnSpc>
        <a:spcBef>
          <a:spcPts val="1200"/>
        </a:spcBef>
        <a:spcAft>
          <a:spcPts val="0"/>
        </a:spcAft>
        <a:buClrTx/>
        <a:buSzTx/>
        <a:buFont typeface="Arial" panose="020B0604020202020204" pitchFamily="34" charset="0"/>
        <a:buChar char="•"/>
        <a:tabLst/>
        <a:defRPr sz="1600" b="0" i="0" u="none" strike="noStrike" cap="none" spc="0" baseline="0">
          <a:solidFill>
            <a:schemeClr val="bg2"/>
          </a:solidFill>
          <a:uFillTx/>
          <a:latin typeface="IntelOne Text Light" panose="020B0403020203020204" pitchFamily="34" charset="0"/>
          <a:ea typeface="Intel Clear Light" panose="020B0404020203020204" pitchFamily="34" charset="0"/>
          <a:cs typeface="Intel Clear Light" panose="020B0404020203020204" pitchFamily="34" charset="0"/>
          <a:sym typeface="Helvetica"/>
        </a:defRPr>
      </a:lvl5pPr>
      <a:lvl6pPr marL="0" marR="0" indent="571500" algn="l" defTabSz="609600" eaLnBrk="1" latinLnBrk="0" hangingPunct="1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" b="0" i="0" u="none" strike="noStrike" cap="none" spc="0" baseline="0">
          <a:solidFill>
            <a:srgbClr val="5E5E5E"/>
          </a:solidFill>
          <a:uFillTx/>
          <a:latin typeface="Helvetica"/>
          <a:ea typeface="Helvetica"/>
          <a:cs typeface="Helvetica"/>
          <a:sym typeface="Helvetica"/>
        </a:defRPr>
      </a:lvl6pPr>
      <a:lvl7pPr marL="0" marR="0" indent="685800" algn="l" defTabSz="609600" eaLnBrk="1" latinLnBrk="0" hangingPunct="1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" b="0" i="0" u="none" strike="noStrike" cap="none" spc="0" baseline="0">
          <a:solidFill>
            <a:srgbClr val="5E5E5E"/>
          </a:solidFill>
          <a:uFillTx/>
          <a:latin typeface="Helvetica"/>
          <a:ea typeface="Helvetica"/>
          <a:cs typeface="Helvetica"/>
          <a:sym typeface="Helvetica"/>
        </a:defRPr>
      </a:lvl7pPr>
      <a:lvl8pPr marL="0" marR="0" indent="800100" algn="l" defTabSz="609600" eaLnBrk="1" latinLnBrk="0" hangingPunct="1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" b="0" i="0" u="none" strike="noStrike" cap="none" spc="0" baseline="0">
          <a:solidFill>
            <a:srgbClr val="5E5E5E"/>
          </a:solidFill>
          <a:uFillTx/>
          <a:latin typeface="Helvetica"/>
          <a:ea typeface="Helvetica"/>
          <a:cs typeface="Helvetica"/>
          <a:sym typeface="Helvetica"/>
        </a:defRPr>
      </a:lvl8pPr>
      <a:lvl9pPr marL="0" marR="0" indent="914400" algn="l" defTabSz="609600" eaLnBrk="1" latinLnBrk="0" hangingPunct="1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" b="0" i="0" u="none" strike="noStrike" cap="none" spc="0" baseline="0">
          <a:solidFill>
            <a:srgbClr val="5E5E5E"/>
          </a:solidFill>
          <a:uFillTx/>
          <a:latin typeface="Helvetica"/>
          <a:ea typeface="Helvetica"/>
          <a:cs typeface="Helvetica"/>
          <a:sym typeface="Helvetica"/>
        </a:defRPr>
      </a:lvl9pPr>
    </p:bodyStyle>
    <p:otherStyle>
      <a:lvl1pPr marL="0" marR="0" indent="0" algn="r" defTabSz="60960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Intel Clear"/>
        </a:defRPr>
      </a:lvl1pPr>
      <a:lvl2pPr marL="0" marR="0" indent="228600" algn="r" defTabSz="60960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Intel Clear"/>
        </a:defRPr>
      </a:lvl2pPr>
      <a:lvl3pPr marL="0" marR="0" indent="457200" algn="r" defTabSz="60960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Intel Clear"/>
        </a:defRPr>
      </a:lvl3pPr>
      <a:lvl4pPr marL="0" marR="0" indent="685800" algn="r" defTabSz="60960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Intel Clear"/>
        </a:defRPr>
      </a:lvl4pPr>
      <a:lvl5pPr marL="0" marR="0" indent="914400" algn="r" defTabSz="60960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Intel Clear"/>
        </a:defRPr>
      </a:lvl5pPr>
      <a:lvl6pPr marL="0" marR="0" indent="1143000" algn="r" defTabSz="60960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Intel Clear"/>
        </a:defRPr>
      </a:lvl6pPr>
      <a:lvl7pPr marL="0" marR="0" indent="1371600" algn="r" defTabSz="60960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Intel Clear"/>
        </a:defRPr>
      </a:lvl7pPr>
      <a:lvl8pPr marL="0" marR="0" indent="1600200" algn="r" defTabSz="60960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Intel Clear"/>
        </a:defRPr>
      </a:lvl8pPr>
      <a:lvl9pPr marL="0" marR="0" indent="1828800" algn="r" defTabSz="60960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Intel Clear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Visio_Drawing1.vsdx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7.emf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package" Target="../embeddings/Microsoft_Visio_Drawing.vsdx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586FE957-3966-4252-A9FC-C42F352E53A9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345644" y="400372"/>
            <a:ext cx="11433068" cy="1091827"/>
          </a:xfrm>
        </p:spPr>
        <p:txBody>
          <a:bodyPr>
            <a:normAutofit/>
          </a:bodyPr>
          <a:lstStyle/>
          <a:p>
            <a:r>
              <a:rPr lang="en-GB" sz="2000" b="0">
                <a:solidFill>
                  <a:schemeClr val="bg1"/>
                </a:solidFill>
              </a:rPr>
              <a:t>3GPP TSG RAN #101													RP-232555</a:t>
            </a:r>
          </a:p>
          <a:p>
            <a:r>
              <a:rPr lang="en-GB" sz="2000" b="0">
                <a:solidFill>
                  <a:schemeClr val="bg1"/>
                </a:solidFill>
              </a:rPr>
              <a:t>Bangalore, India, September 11th – 15th 2023</a:t>
            </a:r>
          </a:p>
          <a:p>
            <a:endParaRPr lang="en-GB" sz="2000" b="0">
              <a:solidFill>
                <a:schemeClr val="bg1"/>
              </a:solidFill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04771246-319D-4C3A-9DB1-8C4D30A3AD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95475" y="2537533"/>
            <a:ext cx="10100213" cy="1593660"/>
          </a:xfrm>
        </p:spPr>
        <p:txBody>
          <a:bodyPr/>
          <a:lstStyle/>
          <a:p>
            <a:r>
              <a:rPr lang="en-US" sz="4800"/>
              <a:t>Discussion on Rel-19 AIML for NG-RAN and mobility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059344D-8598-4A55-8E7C-C1CDD48C1267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>
            <a:off x="1908349" y="4131192"/>
            <a:ext cx="10283651" cy="1593661"/>
          </a:xfrm>
        </p:spPr>
        <p:txBody>
          <a:bodyPr>
            <a:normAutofit/>
          </a:bodyPr>
          <a:lstStyle/>
          <a:p>
            <a:r>
              <a:rPr lang="en-GB" sz="2000"/>
              <a:t>Agenda Item:		8A.2.9</a:t>
            </a:r>
          </a:p>
          <a:p>
            <a:r>
              <a:rPr lang="en-GB" sz="2000"/>
              <a:t>Source: 			Intel Corporation</a:t>
            </a:r>
          </a:p>
          <a:p>
            <a:r>
              <a:rPr lang="en-GB" sz="2000"/>
              <a:t>Document for:		Discussion</a:t>
            </a:r>
          </a:p>
        </p:txBody>
      </p:sp>
    </p:spTree>
    <p:extLst>
      <p:ext uri="{BB962C8B-B14F-4D97-AF65-F5344CB8AC3E}">
        <p14:creationId xmlns:p14="http://schemas.microsoft.com/office/powerpoint/2010/main" val="9045692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4249945-1B91-3CE5-88D2-F913D79325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OBJ4: R18 leftover and new NG-RAN use cases</a:t>
            </a:r>
            <a:br>
              <a:rPr lang="en-US"/>
            </a:b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B6895F-D8B9-93CC-DB55-9193AECE7B37}"/>
              </a:ext>
            </a:extLst>
          </p:cNvPr>
          <p:cNvSpPr>
            <a:spLocks noGrp="1"/>
          </p:cNvSpPr>
          <p:nvPr>
            <p:ph sz="quarter" idx="28"/>
          </p:nvPr>
        </p:nvSpPr>
        <p:spPr/>
        <p:txBody>
          <a:bodyPr>
            <a:normAutofit/>
          </a:bodyPr>
          <a:lstStyle/>
          <a:p>
            <a:r>
              <a:rPr lang="en-US" dirty="0">
                <a:solidFill>
                  <a:schemeClr val="accent1"/>
                </a:solidFill>
              </a:rPr>
              <a:t>Potential R18 leftover</a:t>
            </a:r>
          </a:p>
          <a:p>
            <a:pPr lvl="1"/>
            <a:r>
              <a:rPr lang="en-US" dirty="0"/>
              <a:t>AI/ML support for CP-UP separation scenario</a:t>
            </a:r>
          </a:p>
          <a:p>
            <a:r>
              <a:rPr lang="en-US" dirty="0">
                <a:solidFill>
                  <a:schemeClr val="accent1"/>
                </a:solidFill>
              </a:rPr>
              <a:t>Study potential new use cases and benefits for AI/ML in NG-RAN</a:t>
            </a:r>
          </a:p>
          <a:p>
            <a:pPr lvl="1"/>
            <a:r>
              <a:rPr lang="en-US" dirty="0"/>
              <a:t>Study AI/ML solutions for below use cases:</a:t>
            </a:r>
          </a:p>
          <a:p>
            <a:pPr lvl="2"/>
            <a:r>
              <a:rPr lang="en-US" dirty="0"/>
              <a:t>DC mobility enhancement</a:t>
            </a:r>
          </a:p>
          <a:p>
            <a:pPr lvl="2"/>
            <a:r>
              <a:rPr lang="en-US" dirty="0"/>
              <a:t>Coverage and capacity optimization </a:t>
            </a:r>
          </a:p>
          <a:p>
            <a:pPr lvl="2"/>
            <a:r>
              <a:rPr lang="en-US" dirty="0"/>
              <a:t>Network slicing</a:t>
            </a:r>
          </a:p>
          <a:p>
            <a:pPr lvl="1"/>
            <a:r>
              <a:rPr lang="en-US" dirty="0"/>
              <a:t>Study specification impact on data collection and signaling support within existing NG-RAN interfaces and architecture</a:t>
            </a: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99482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B32515-D821-EE45-8C9C-01192D03C4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Potential New Use Case for Rel-19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C7C9BBB-C487-2133-A5AC-CE542CCDA931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17570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7438E2-D6E2-4D01-89F2-F1A5091211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AI/ML for Mobility use case - Motivation</a:t>
            </a:r>
          </a:p>
        </p:txBody>
      </p:sp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2FA4BB7A-F829-7972-F88B-83026C56637A}"/>
              </a:ext>
            </a:extLst>
          </p:cNvPr>
          <p:cNvSpPr>
            <a:spLocks noGrp="1"/>
          </p:cNvSpPr>
          <p:nvPr>
            <p:ph sz="quarter" idx="27"/>
          </p:nvPr>
        </p:nvSpPr>
        <p:spPr/>
        <p:txBody>
          <a:bodyPr lIns="0" tIns="0" rIns="0" bIns="0" anchor="t">
            <a:normAutofit fontScale="85000" lnSpcReduction="20000"/>
          </a:bodyPr>
          <a:lstStyle/>
          <a:p>
            <a:pPr>
              <a:lnSpc>
                <a:spcPct val="120000"/>
              </a:lnSpc>
            </a:pPr>
            <a:r>
              <a:rPr lang="en-US"/>
              <a:t>Study benefits of AI/ML on mobility especially considering challenges in HO, e.g.  </a:t>
            </a:r>
          </a:p>
          <a:p>
            <a:pPr marL="530860" lvl="1">
              <a:lnSpc>
                <a:spcPct val="120000"/>
              </a:lnSpc>
            </a:pPr>
            <a:r>
              <a:rPr lang="en-US"/>
              <a:t>Power consumption/signaling overhead due to high quantity of measurements and reporting of neighboring cells </a:t>
            </a:r>
          </a:p>
          <a:p>
            <a:pPr marL="530860" lvl="1">
              <a:lnSpc>
                <a:spcPct val="120000"/>
              </a:lnSpc>
            </a:pPr>
            <a:r>
              <a:rPr lang="en-US"/>
              <a:t>Increased handover failure/ping-pong ratio/service interruption in very dense/high-frequency deployments</a:t>
            </a:r>
          </a:p>
          <a:p>
            <a:pPr marL="530860" lvl="1">
              <a:lnSpc>
                <a:spcPct val="120000"/>
              </a:lnSpc>
            </a:pPr>
            <a:r>
              <a:rPr lang="en-US"/>
              <a:t>Early handover command provided to UE in a more stable radio link condition than legacy HO</a:t>
            </a:r>
          </a:p>
          <a:p>
            <a:pPr>
              <a:lnSpc>
                <a:spcPct val="120000"/>
              </a:lnSpc>
            </a:pPr>
            <a:endParaRPr lang="en-US" sz="133"/>
          </a:p>
          <a:p>
            <a:endParaRPr lang="en-US"/>
          </a:p>
        </p:txBody>
      </p:sp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47BB49A9-6B9D-3B54-4304-008AFA735EAE}"/>
              </a:ext>
            </a:extLst>
          </p:cNvPr>
          <p:cNvGraphicFramePr>
            <a:graphicFrameLocks noChangeAspect="1"/>
          </p:cNvGraphicFramePr>
          <p:nvPr/>
        </p:nvGraphicFramePr>
        <p:xfrm>
          <a:off x="6574037" y="2123283"/>
          <a:ext cx="4266975" cy="338216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Visio" r:id="rId3" imgW="6873139" imgH="5257707" progId="Visio.Drawing.15">
                  <p:embed/>
                </p:oleObj>
              </mc:Choice>
              <mc:Fallback>
                <p:oleObj name="Visio" r:id="rId3" imgW="6873139" imgH="5257707" progId="Visio.Drawing.15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47BB49A9-6B9D-3B54-4304-008AFA735EA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574037" y="2123283"/>
                        <a:ext cx="4266975" cy="3382167"/>
                      </a:xfrm>
                      <a:prstGeom prst="rect">
                        <a:avLst/>
                      </a:prstGeom>
                      <a:ln>
                        <a:solidFill>
                          <a:schemeClr val="tx1"/>
                        </a:solidFill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TextBox 10">
            <a:extLst>
              <a:ext uri="{FF2B5EF4-FFF2-40B4-BE49-F238E27FC236}">
                <a16:creationId xmlns:a16="http://schemas.microsoft.com/office/drawing/2014/main" id="{D4E0A7AB-A219-BA7F-0BC3-A9DF0EE3300B}"/>
              </a:ext>
            </a:extLst>
          </p:cNvPr>
          <p:cNvSpPr txBox="1"/>
          <p:nvPr/>
        </p:nvSpPr>
        <p:spPr>
          <a:xfrm>
            <a:off x="7880473" y="5505450"/>
            <a:ext cx="1942855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2438218" hangingPunct="1">
              <a:lnSpc>
                <a:spcPct val="100000"/>
              </a:lnSpc>
              <a:spcBef>
                <a:spcPts val="0"/>
              </a:spcBef>
            </a:pPr>
            <a:r>
              <a:rPr lang="en-US" sz="1200" kern="1200">
                <a:solidFill>
                  <a:srgbClr val="004A86"/>
                </a:solidFill>
                <a:latin typeface="IntelOne Display Light" panose="020B0403020203020204" pitchFamily="34" charset="0"/>
              </a:rPr>
              <a:t>Fig. AI/ML based Mobility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5B7B0905-7110-4D8E-B149-0436EDA25681}"/>
              </a:ext>
            </a:extLst>
          </p:cNvPr>
          <p:cNvSpPr txBox="1">
            <a:spLocks/>
          </p:cNvSpPr>
          <p:nvPr/>
        </p:nvSpPr>
        <p:spPr>
          <a:xfrm>
            <a:off x="381000" y="1628931"/>
            <a:ext cx="5969000" cy="4822669"/>
          </a:xfrm>
          <a:prstGeom prst="rect">
            <a:avLst/>
          </a:prstGeom>
        </p:spPr>
        <p:txBody>
          <a:bodyPr vert="horz" lIns="121920" tIns="60960" rIns="121920" bIns="60960" rtlCol="0">
            <a:norm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IntelOne Display Regular" panose="020B0503020203020204" pitchFamily="34" charset="0"/>
              <a:buChar char="•"/>
              <a:defRPr sz="21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IntelOne Display Regular" panose="020B0503020203020204" pitchFamily="34" charset="0"/>
              <a:buChar char="•"/>
              <a:defRPr sz="18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IntelOne Display Regular" panose="020B0503020203020204" pitchFamily="34" charset="0"/>
              <a:buChar char="•"/>
              <a:defRPr sz="15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IntelOne Display Regular" panose="020B0503020203020204" pitchFamily="34" charset="0"/>
              <a:buChar char="•"/>
              <a:defRPr sz="135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IntelOne Display Regular" panose="020B0503020203020204" pitchFamily="34" charset="0"/>
              <a:buChar char="•"/>
              <a:defRPr sz="12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371532" lvl="3" indent="0" defTabSz="914377">
              <a:spcBef>
                <a:spcPts val="500"/>
              </a:spcBef>
              <a:buNone/>
              <a:defRPr/>
            </a:pPr>
            <a:endParaRPr lang="en-US" sz="1200">
              <a:solidFill>
                <a:srgbClr val="525252"/>
              </a:solidFill>
              <a:latin typeface="IntelOne Display Light"/>
            </a:endParaRPr>
          </a:p>
        </p:txBody>
      </p:sp>
    </p:spTree>
    <p:extLst>
      <p:ext uri="{BB962C8B-B14F-4D97-AF65-F5344CB8AC3E}">
        <p14:creationId xmlns:p14="http://schemas.microsoft.com/office/powerpoint/2010/main" val="12899251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6B778F-3625-3776-1D5D-0E93746094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AI/ML for Mobility use case – Potential Enhancements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DE15BC-A707-97B0-4145-731A288DCC0D}"/>
              </a:ext>
            </a:extLst>
          </p:cNvPr>
          <p:cNvSpPr>
            <a:spLocks noGrp="1"/>
          </p:cNvSpPr>
          <p:nvPr>
            <p:ph sz="quarter" idx="28"/>
          </p:nvPr>
        </p:nvSpPr>
        <p:spPr/>
        <p:txBody>
          <a:bodyPr lIns="0" tIns="0" rIns="0" bIns="0" anchor="t">
            <a:normAutofit fontScale="85000" lnSpcReduction="20000"/>
          </a:bodyPr>
          <a:lstStyle/>
          <a:p>
            <a:pPr marL="327660">
              <a:lnSpc>
                <a:spcPct val="120000"/>
              </a:lnSpc>
            </a:pPr>
            <a:r>
              <a:rPr lang="en-US" dirty="0"/>
              <a:t>Evaluate performance benefits of AI/ML based algorithms </a:t>
            </a:r>
          </a:p>
          <a:p>
            <a:pPr marL="582930" lvl="1" defTabSz="838179">
              <a:lnSpc>
                <a:spcPct val="120000"/>
              </a:lnSpc>
            </a:pPr>
            <a:r>
              <a:rPr lang="en-US" dirty="0"/>
              <a:t>AI/ML framework/evaluation methodology from Rel-18 AI/ML SI should be used as a baseline but the mobility specific AI/ML characterization should be studied</a:t>
            </a:r>
          </a:p>
          <a:p>
            <a:pPr marL="582930" lvl="1" defTabSz="838179">
              <a:lnSpc>
                <a:spcPct val="120000"/>
              </a:lnSpc>
            </a:pPr>
            <a:r>
              <a:rPr lang="en-US" dirty="0">
                <a:latin typeface="IntelOne Text Light"/>
              </a:rPr>
              <a:t>Performance evaluation between network-sided model (i.e. RAN3 Rel-18 AI/ML in  NG-RAN enabled mobility optimization) and UE-sided model</a:t>
            </a:r>
          </a:p>
          <a:p>
            <a:pPr marL="582930" lvl="1" defTabSz="838179">
              <a:lnSpc>
                <a:spcPct val="120000"/>
              </a:lnSpc>
            </a:pPr>
            <a:r>
              <a:rPr lang="en-US" dirty="0"/>
              <a:t>Performance evaluation to focus on HOF rate, ping-pong rate, </a:t>
            </a:r>
            <a:r>
              <a:rPr lang="en-US" dirty="0" err="1"/>
              <a:t>etc</a:t>
            </a:r>
            <a:endParaRPr lang="en-US" dirty="0"/>
          </a:p>
          <a:p>
            <a:pPr marL="327660">
              <a:lnSpc>
                <a:spcPct val="120000"/>
              </a:lnSpc>
            </a:pPr>
            <a:r>
              <a:rPr lang="en-US" dirty="0">
                <a:latin typeface="IntelOne Text Light"/>
              </a:rPr>
              <a:t>Potential applications of AI/ML to mobility use case: </a:t>
            </a:r>
            <a:endParaRPr lang="en-US" dirty="0"/>
          </a:p>
          <a:p>
            <a:pPr marL="582930" lvl="1" defTabSz="838179">
              <a:lnSpc>
                <a:spcPct val="120000"/>
              </a:lnSpc>
            </a:pPr>
            <a:r>
              <a:rPr lang="en-US" dirty="0"/>
              <a:t>Use AI/ML to predict UE mobility/trajectory/measurements and trigger HO based on predictions</a:t>
            </a:r>
          </a:p>
          <a:p>
            <a:pPr marL="582930" lvl="1" defTabSz="838179">
              <a:lnSpc>
                <a:spcPct val="120000"/>
              </a:lnSpc>
            </a:pPr>
            <a:r>
              <a:rPr lang="en-US" dirty="0">
                <a:latin typeface="IntelOne Text Light"/>
              </a:rPr>
              <a:t>Use AI/ML to dynamically select the HO parameters based on multiple factors, e.g. UE location, etc. 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738102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450295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A2ABAE-1982-B096-CEBE-0942A07224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Objectives for AI/ML NG-RAN Rel-19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FEBE441-5712-EA67-5BA8-AA13EF5F0CC8}"/>
              </a:ext>
            </a:extLst>
          </p:cNvPr>
          <p:cNvSpPr>
            <a:spLocks noGrp="1"/>
          </p:cNvSpPr>
          <p:nvPr>
            <p:ph sz="quarter" idx="28"/>
          </p:nvPr>
        </p:nvSpPr>
        <p:spPr/>
        <p:txBody>
          <a:bodyPr/>
          <a:lstStyle/>
          <a:p>
            <a:r>
              <a:rPr lang="en-US" dirty="0"/>
              <a:t>OBJ1: Support AI/ML in NG-RAN for NR-DC</a:t>
            </a:r>
          </a:p>
          <a:p>
            <a:r>
              <a:rPr lang="en-US" dirty="0"/>
              <a:t>OBJ2: Support model inference at </a:t>
            </a:r>
            <a:r>
              <a:rPr lang="en-US" dirty="0" err="1"/>
              <a:t>gNB</a:t>
            </a:r>
            <a:r>
              <a:rPr lang="en-US" dirty="0"/>
              <a:t>-DU </a:t>
            </a:r>
          </a:p>
          <a:p>
            <a:r>
              <a:rPr lang="en-US" dirty="0"/>
              <a:t>OBJ3: Model/Model Info sharing among NG-RANs</a:t>
            </a:r>
          </a:p>
          <a:p>
            <a:r>
              <a:rPr lang="en-US" dirty="0"/>
              <a:t>OBJ4: R18 leftover and new NG-RAN use cases</a:t>
            </a:r>
          </a:p>
        </p:txBody>
      </p:sp>
    </p:spTree>
    <p:extLst>
      <p:ext uri="{BB962C8B-B14F-4D97-AF65-F5344CB8AC3E}">
        <p14:creationId xmlns:p14="http://schemas.microsoft.com/office/powerpoint/2010/main" val="34465406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32D1DE-8E53-6EC1-8F77-420C11519E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OBJ1: Support AI/ML in NG-RAN for NR-DC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05CDAE-C95C-6FAE-7732-11D88DAFBDD6}"/>
              </a:ext>
            </a:extLst>
          </p:cNvPr>
          <p:cNvSpPr>
            <a:spLocks noGrp="1"/>
          </p:cNvSpPr>
          <p:nvPr>
            <p:ph sz="quarter" idx="28"/>
          </p:nvPr>
        </p:nvSpPr>
        <p:spPr/>
        <p:txBody>
          <a:bodyPr lIns="0" tIns="0" rIns="0" bIns="0" anchor="t">
            <a:normAutofit/>
          </a:bodyPr>
          <a:lstStyle/>
          <a:p>
            <a:r>
              <a:rPr lang="en-US" dirty="0">
                <a:solidFill>
                  <a:schemeClr val="accent1"/>
                </a:solidFill>
              </a:rPr>
              <a:t>Motivation:</a:t>
            </a:r>
          </a:p>
          <a:p>
            <a:pPr lvl="1"/>
            <a:r>
              <a:rPr lang="en-US" dirty="0"/>
              <a:t>During Release 18 work item, RAN3 mainly focused on standalone (SA). However, NR-DC is an important commercial deployment scenario for 5G network, supporting AI/ML NG-RAN in NR-DC is important. </a:t>
            </a:r>
          </a:p>
          <a:p>
            <a:r>
              <a:rPr lang="en-US" dirty="0">
                <a:solidFill>
                  <a:schemeClr val="accent1"/>
                </a:solidFill>
              </a:rPr>
              <a:t>Objective: Support AI/ML in NG-RAN for NR-DC </a:t>
            </a:r>
          </a:p>
          <a:p>
            <a:pPr lvl="1"/>
            <a:r>
              <a:rPr lang="en-US" dirty="0"/>
              <a:t>Study and specify signaling support for use cases including (but not limit to): NWES, load balancing, mobility optimization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665683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32D1DE-8E53-6EC1-8F77-420C11519E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OBJ2: Support model inference at </a:t>
            </a:r>
            <a:r>
              <a:rPr lang="en-US" err="1"/>
              <a:t>gNB</a:t>
            </a:r>
            <a:r>
              <a:rPr lang="en-US"/>
              <a:t>-DU </a:t>
            </a:r>
            <a:br>
              <a:rPr lang="en-US"/>
            </a:b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05CDAE-C95C-6FAE-7732-11D88DAFBDD6}"/>
              </a:ext>
            </a:extLst>
          </p:cNvPr>
          <p:cNvSpPr>
            <a:spLocks noGrp="1"/>
          </p:cNvSpPr>
          <p:nvPr>
            <p:ph sz="quarter" idx="28"/>
          </p:nvPr>
        </p:nvSpPr>
        <p:spPr/>
        <p:txBody>
          <a:bodyPr lIns="0" tIns="0" rIns="0" bIns="0" anchor="t">
            <a:normAutofit/>
          </a:bodyPr>
          <a:lstStyle/>
          <a:p>
            <a:r>
              <a:rPr lang="en-US" dirty="0">
                <a:solidFill>
                  <a:schemeClr val="accent1"/>
                </a:solidFill>
                <a:latin typeface="IntelOne Text Light"/>
              </a:rPr>
              <a:t>Motivation: </a:t>
            </a:r>
            <a:endParaRPr lang="en-US" dirty="0">
              <a:solidFill>
                <a:schemeClr val="accent1"/>
              </a:solidFill>
            </a:endParaRPr>
          </a:p>
          <a:p>
            <a:pPr lvl="1"/>
            <a:r>
              <a:rPr lang="en-US" dirty="0">
                <a:latin typeface="IntelOne Text Light"/>
              </a:rPr>
              <a:t>Model inference is not considered to be deployed in </a:t>
            </a:r>
            <a:r>
              <a:rPr lang="en-US" altLang="zh-CN" dirty="0" err="1">
                <a:latin typeface="IntelOne Text Light"/>
              </a:rPr>
              <a:t>gNB</a:t>
            </a:r>
            <a:r>
              <a:rPr lang="en-US" altLang="zh-CN" dirty="0">
                <a:latin typeface="IntelOne Text Light"/>
              </a:rPr>
              <a:t>-DU during Release 18. </a:t>
            </a:r>
            <a:r>
              <a:rPr lang="en-US" dirty="0">
                <a:latin typeface="IntelOne Text Light"/>
              </a:rPr>
              <a:t>Expanding model inference in </a:t>
            </a:r>
            <a:r>
              <a:rPr lang="en-US" dirty="0" err="1">
                <a:latin typeface="IntelOne Text Light"/>
              </a:rPr>
              <a:t>gNB</a:t>
            </a:r>
            <a:r>
              <a:rPr lang="en-US" dirty="0">
                <a:latin typeface="IntelOne Text Light"/>
              </a:rPr>
              <a:t>-DU brings more flexibility for resource optimization.</a:t>
            </a:r>
          </a:p>
          <a:p>
            <a:r>
              <a:rPr lang="en-US" dirty="0">
                <a:solidFill>
                  <a:schemeClr val="accent1"/>
                </a:solidFill>
                <a:latin typeface="IntelOne Text Light"/>
              </a:rPr>
              <a:t>Objective: Support model inference at </a:t>
            </a:r>
            <a:r>
              <a:rPr lang="en-US" dirty="0" err="1">
                <a:solidFill>
                  <a:schemeClr val="accent1"/>
                </a:solidFill>
                <a:latin typeface="IntelOne Text Light"/>
              </a:rPr>
              <a:t>gNB</a:t>
            </a:r>
            <a:r>
              <a:rPr lang="en-US" dirty="0">
                <a:solidFill>
                  <a:schemeClr val="accent1"/>
                </a:solidFill>
                <a:latin typeface="IntelOne Text Light"/>
              </a:rPr>
              <a:t>-DU </a:t>
            </a:r>
            <a:endParaRPr lang="en-US" dirty="0">
              <a:solidFill>
                <a:schemeClr val="accent1"/>
              </a:solidFill>
            </a:endParaRPr>
          </a:p>
          <a:p>
            <a:pPr lvl="1"/>
            <a:r>
              <a:rPr lang="en-US" dirty="0">
                <a:latin typeface="IntelOne Text Light"/>
              </a:rPr>
              <a:t>Study and specify signaling support for use cases include (but not limit to): NWES, load balancing, mobility enhancement (LTM/L1/L2)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14141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4249945-1B91-3CE5-88D2-F913D79325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OBJ3: Model/Model Info sharing among NG-RANs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B6895F-D8B9-93CC-DB55-9193AECE7B37}"/>
              </a:ext>
            </a:extLst>
          </p:cNvPr>
          <p:cNvSpPr>
            <a:spLocks noGrp="1"/>
          </p:cNvSpPr>
          <p:nvPr>
            <p:ph sz="quarter" idx="28"/>
          </p:nvPr>
        </p:nvSpPr>
        <p:spPr/>
        <p:txBody>
          <a:bodyPr/>
          <a:lstStyle/>
          <a:p>
            <a:r>
              <a:rPr lang="en-US" dirty="0">
                <a:solidFill>
                  <a:schemeClr val="accent1"/>
                </a:solidFill>
              </a:rPr>
              <a:t>Motivation</a:t>
            </a:r>
          </a:p>
          <a:p>
            <a:pPr lvl="1"/>
            <a:r>
              <a:rPr lang="en-US" dirty="0"/>
              <a:t>During Release 18, AI/ML models are separately trained in different network entities. More accurate/precise decisions can be obtained by updating ML model to a general model with more data and model information across multiple NG-RANs. </a:t>
            </a:r>
          </a:p>
          <a:p>
            <a:pPr lvl="1"/>
            <a:r>
              <a:rPr lang="en-US" dirty="0"/>
              <a:t>During Rel-18 SA2 Enablers for Network Automation for 5G phase 3 WI, ML model sharing between different vendors are supported. For example, introducing </a:t>
            </a:r>
            <a:r>
              <a:rPr lang="en-US" i="1" dirty="0"/>
              <a:t>interoperability indicator, ML model interoperability information</a:t>
            </a:r>
            <a:r>
              <a:rPr lang="en-US" dirty="0"/>
              <a:t>, </a:t>
            </a:r>
            <a:r>
              <a:rPr lang="en-US" dirty="0" err="1"/>
              <a:t>etc</a:t>
            </a:r>
            <a:r>
              <a:rPr lang="en-US" dirty="0"/>
              <a:t> in Analytics ID for ML model sharing, federated learning between NWDAFs, etc.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207891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DBDE14-C749-7928-789C-FB436F5D82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OBJ3: Model/Model Info sharing among NG-RANs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FFCAC89-782D-1633-6373-424BA45DAC01}"/>
              </a:ext>
            </a:extLst>
          </p:cNvPr>
          <p:cNvSpPr>
            <a:spLocks noGrp="1"/>
          </p:cNvSpPr>
          <p:nvPr>
            <p:ph sz="quarter" idx="28"/>
          </p:nvPr>
        </p:nvSpPr>
        <p:spPr/>
        <p:txBody>
          <a:bodyPr lIns="0" tIns="0" rIns="0" bIns="0" anchor="t">
            <a:normAutofit fontScale="77500" lnSpcReduction="20000"/>
          </a:bodyPr>
          <a:lstStyle/>
          <a:p>
            <a:r>
              <a:rPr lang="en-US" dirty="0">
                <a:solidFill>
                  <a:schemeClr val="accent1"/>
                </a:solidFill>
              </a:rPr>
              <a:t>Motivation (Cont.)</a:t>
            </a:r>
          </a:p>
          <a:p>
            <a:pPr lvl="1"/>
            <a:r>
              <a:rPr lang="en-US" dirty="0">
                <a:solidFill>
                  <a:schemeClr val="accent1"/>
                </a:solidFill>
              </a:rPr>
              <a:t>Optimizing UE performance feedback Collection</a:t>
            </a:r>
          </a:p>
          <a:p>
            <a:pPr marL="686435" lvl="2" indent="-197485"/>
            <a:r>
              <a:rPr lang="en-US" dirty="0">
                <a:latin typeface="IntelOne Text Light"/>
              </a:rPr>
              <a:t>Reducing the amount of signaling for performance feedback collection, e.g. massive</a:t>
            </a:r>
            <a:r>
              <a:rPr lang="en-US" dirty="0">
                <a:solidFill>
                  <a:srgbClr val="FF0000"/>
                </a:solidFill>
                <a:latin typeface="IntelOne Text Light"/>
              </a:rPr>
              <a:t> </a:t>
            </a:r>
            <a:r>
              <a:rPr lang="en-US" dirty="0">
                <a:latin typeface="IntelOne Text Light"/>
              </a:rPr>
              <a:t>reporting of UE’s performance by utilizing model/model information sharing</a:t>
            </a:r>
          </a:p>
          <a:p>
            <a:pPr marL="919480" lvl="3"/>
            <a:r>
              <a:rPr lang="en-US" dirty="0"/>
              <a:t>In Rel-18, periodic and one time UE performance feedback reporting are supported to collect the performance feedback of impacted UEs (by AI/ML actions). The UE may be configured with different reporting periodicity or reporting time,  which may lead to massive messages for reporting UE performance feedback and/or UE trajectory information. </a:t>
            </a:r>
          </a:p>
          <a:p>
            <a:pPr marL="686435" lvl="2" indent="-197485"/>
            <a:r>
              <a:rPr lang="en-US" dirty="0"/>
              <a:t>Reflecting the performance of both handed-over UEs and existing UEs’ performance at the impacted target NG-RAN node</a:t>
            </a:r>
          </a:p>
          <a:p>
            <a:pPr marL="919480" lvl="3"/>
            <a:r>
              <a:rPr lang="en-US" dirty="0"/>
              <a:t>In Rel-18, the target NG-RAN node will only report the performance of impacted UEs (handed-over UEs). However, this AI/ML action may also impact the existing UEs at the target NG-RAN node, which is not expected to be negative. Such performance information is not acknowledged by the source NG-RAN node who initiates impacted UEs’ handover (caused by AI/ML prediction).</a:t>
            </a:r>
          </a:p>
          <a:p>
            <a:pPr marL="919480" lvl="3"/>
            <a:r>
              <a:rPr lang="en-US" dirty="0"/>
              <a:t>Introducing signaling(s) to exchange the existing UEs’ performance at the target NG-RAN node is complex and burdensome.</a:t>
            </a:r>
          </a:p>
          <a:p>
            <a:pPr marL="686435" lvl="2" indent="-197485"/>
            <a:r>
              <a:rPr lang="en-US" dirty="0">
                <a:latin typeface="IntelOne Text Light"/>
              </a:rPr>
              <a:t>Instead of using massive signaling to exchange UE performance feedback and/or UE trajectory, NG-RAN node can simply exchange model/model information to synchronize the trained model, which implicitly includes all UEs’ performance at </a:t>
            </a:r>
            <a:r>
              <a:rPr lang="en-US" dirty="0" err="1">
                <a:latin typeface="IntelOne Text Light"/>
              </a:rPr>
              <a:t>neighbouring</a:t>
            </a:r>
            <a:r>
              <a:rPr lang="en-US" dirty="0">
                <a:latin typeface="IntelOne Text Light"/>
              </a:rPr>
              <a:t> NG-RAN node. The source NG-RAN node can replace/update the model accordingly.</a:t>
            </a:r>
          </a:p>
        </p:txBody>
      </p:sp>
    </p:spTree>
    <p:extLst>
      <p:ext uri="{BB962C8B-B14F-4D97-AF65-F5344CB8AC3E}">
        <p14:creationId xmlns:p14="http://schemas.microsoft.com/office/powerpoint/2010/main" val="22557925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E0FE5A-B76D-3209-9EE5-299C7CDF22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OBJ3: Model/Model Info sharing among NG-RANs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D6081FE-65A7-58A2-21F5-F356CD98F520}"/>
              </a:ext>
            </a:extLst>
          </p:cNvPr>
          <p:cNvSpPr>
            <a:spLocks noGrp="1"/>
          </p:cNvSpPr>
          <p:nvPr>
            <p:ph sz="quarter" idx="28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sz="2200" dirty="0">
                <a:solidFill>
                  <a:schemeClr val="accent1"/>
                </a:solidFill>
              </a:rPr>
              <a:t>Motivation (Cont.)</a:t>
            </a:r>
          </a:p>
          <a:p>
            <a:pPr lvl="1"/>
            <a:r>
              <a:rPr lang="en-US" sz="1800" dirty="0">
                <a:solidFill>
                  <a:schemeClr val="accent1"/>
                </a:solidFill>
              </a:rPr>
              <a:t>Improve prediction accuracy by overcoming unavailability of predicted information from </a:t>
            </a:r>
            <a:r>
              <a:rPr lang="en-US" sz="1800" dirty="0" err="1">
                <a:solidFill>
                  <a:schemeClr val="accent1"/>
                </a:solidFill>
              </a:rPr>
              <a:t>neighbouring</a:t>
            </a:r>
            <a:r>
              <a:rPr lang="en-US" sz="1800" dirty="0">
                <a:solidFill>
                  <a:schemeClr val="accent1"/>
                </a:solidFill>
              </a:rPr>
              <a:t> NG-RAN node</a:t>
            </a:r>
          </a:p>
          <a:p>
            <a:pPr lvl="2"/>
            <a:r>
              <a:rPr lang="en-US" sz="1400" dirty="0"/>
              <a:t>In Rel-18, different failure cause values are introduced to indicate failure cause of not reporting the requested predicted information, e.g. due to timing issue, etc. Prediction at source NG-RAN node may not be accurate/optimized due to missing some predicted information at </a:t>
            </a:r>
            <a:r>
              <a:rPr lang="en-US" sz="1400" dirty="0" err="1"/>
              <a:t>neighbouring</a:t>
            </a:r>
            <a:r>
              <a:rPr lang="en-US" sz="1400" dirty="0"/>
              <a:t> NG-RAN node.</a:t>
            </a:r>
          </a:p>
          <a:p>
            <a:pPr lvl="2"/>
            <a:r>
              <a:rPr lang="en-US" sz="1400" dirty="0"/>
              <a:t>Exchanging model/model information has no time constraint. It can help to avoid collecting detailed predicted information which may be temporarily unavailable, and further improve prediction accuracy at the source NG-RAN node.</a:t>
            </a:r>
          </a:p>
          <a:p>
            <a:pPr lvl="1"/>
            <a:r>
              <a:rPr lang="en-US" sz="1800" dirty="0">
                <a:solidFill>
                  <a:schemeClr val="accent1"/>
                </a:solidFill>
              </a:rPr>
              <a:t>To improve regional performance optimization</a:t>
            </a:r>
          </a:p>
          <a:p>
            <a:pPr lvl="2"/>
            <a:r>
              <a:rPr lang="en-US" sz="1400" dirty="0"/>
              <a:t>With data/model sharing across NG-RAN nodes, distributed/federated learning may be used to improve AI/ML model at each specific NG-RAN nodes by jointly considering regional environment.</a:t>
            </a:r>
          </a:p>
          <a:p>
            <a:pPr lvl="1"/>
            <a:r>
              <a:rPr lang="en-US" sz="1800" dirty="0">
                <a:solidFill>
                  <a:schemeClr val="accent1"/>
                </a:solidFill>
              </a:rPr>
              <a:t>Sharing optimized AI/ML model from </a:t>
            </a:r>
            <a:r>
              <a:rPr lang="en-US" sz="1800" dirty="0" err="1">
                <a:solidFill>
                  <a:schemeClr val="accent1"/>
                </a:solidFill>
              </a:rPr>
              <a:t>neighbouring</a:t>
            </a:r>
            <a:r>
              <a:rPr lang="en-US" sz="1800" dirty="0">
                <a:solidFill>
                  <a:schemeClr val="accent1"/>
                </a:solidFill>
              </a:rPr>
              <a:t> NG-RAN nodes</a:t>
            </a:r>
          </a:p>
          <a:p>
            <a:pPr lvl="2"/>
            <a:r>
              <a:rPr lang="en-US" sz="1400" dirty="0"/>
              <a:t>Model sharing or transfer learning for new deployed NG-RAN node;</a:t>
            </a:r>
          </a:p>
          <a:p>
            <a:pPr lvl="2"/>
            <a:r>
              <a:rPr lang="en-US" sz="1400" dirty="0"/>
              <a:t>Model sharing if the </a:t>
            </a:r>
            <a:r>
              <a:rPr lang="en-US" sz="1400" dirty="0" err="1"/>
              <a:t>neighbouring</a:t>
            </a:r>
            <a:r>
              <a:rPr lang="en-US" sz="1400" dirty="0"/>
              <a:t> NG-RAN node is leak of model training capacity due to high workload</a:t>
            </a:r>
          </a:p>
          <a:p>
            <a:pPr lvl="2"/>
            <a:r>
              <a:rPr lang="en-US" sz="1400" dirty="0"/>
              <a:t>Depending on the progress of AI/ML for air interface, if model transfer/delivery is supported and </a:t>
            </a:r>
            <a:r>
              <a:rPr lang="en-US" sz="1400" dirty="0" err="1"/>
              <a:t>gNB</a:t>
            </a:r>
            <a:r>
              <a:rPr lang="en-US" sz="1400" dirty="0"/>
              <a:t> is the termination of model transfer/delivery, model sharing between NG-RAN nodes is needed to support UE mobility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751278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4F0BA98-7C38-330D-142F-3FF5ED6C20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OBJ3: Model/Model Info sharing among NG-RANs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C81A1C9-DEBE-C403-0FAE-483820988B61}"/>
              </a:ext>
            </a:extLst>
          </p:cNvPr>
          <p:cNvSpPr>
            <a:spLocks noGrp="1"/>
          </p:cNvSpPr>
          <p:nvPr>
            <p:ph sz="quarter" idx="27"/>
          </p:nvPr>
        </p:nvSpPr>
        <p:spPr/>
        <p:txBody>
          <a:bodyPr lIns="0" tIns="0" rIns="0" bIns="0" anchor="t">
            <a:normAutofit fontScale="92500" lnSpcReduction="10000"/>
          </a:bodyPr>
          <a:lstStyle/>
          <a:p>
            <a:r>
              <a:rPr lang="en-US" dirty="0">
                <a:solidFill>
                  <a:schemeClr val="accent1"/>
                </a:solidFill>
                <a:latin typeface="IntelOne Text Light"/>
              </a:rPr>
              <a:t>Objectives: Model/Model Info sharing among NG-RANs over </a:t>
            </a:r>
            <a:r>
              <a:rPr lang="en-US" dirty="0" err="1">
                <a:solidFill>
                  <a:schemeClr val="accent1"/>
                </a:solidFill>
                <a:latin typeface="IntelOne Text Light"/>
              </a:rPr>
              <a:t>Xn</a:t>
            </a:r>
            <a:r>
              <a:rPr lang="en-US" dirty="0">
                <a:solidFill>
                  <a:schemeClr val="accent1"/>
                </a:solidFill>
                <a:latin typeface="IntelOne Text Light"/>
              </a:rPr>
              <a:t> interface</a:t>
            </a:r>
          </a:p>
          <a:p>
            <a:pPr lvl="1"/>
            <a:r>
              <a:rPr lang="en-US" dirty="0">
                <a:latin typeface="IntelOne Text Light"/>
              </a:rPr>
              <a:t>Distributed model/model information sharing between NG-RANs for federated/distributed learning, e.g. for new deployed NG-RAN nodes</a:t>
            </a:r>
          </a:p>
          <a:p>
            <a:pPr lvl="1"/>
            <a:r>
              <a:rPr lang="en-US" dirty="0">
                <a:latin typeface="IntelOne Text Light"/>
              </a:rPr>
              <a:t>Support interoperability, e.g. for NG-RAN nodes with high workload which lack resource for model training </a:t>
            </a:r>
            <a:endParaRPr lang="en-US" dirty="0"/>
          </a:p>
          <a:p>
            <a:pPr lvl="1"/>
            <a:r>
              <a:rPr lang="en-US" dirty="0"/>
              <a:t>Joint network optimization between NG-RANs for regional environment</a:t>
            </a:r>
          </a:p>
          <a:p>
            <a:pPr lvl="1"/>
            <a:endParaRPr lang="en-US" dirty="0"/>
          </a:p>
          <a:p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30FCD3C-6D6D-3928-BC9B-971AE28FE14B}"/>
              </a:ext>
            </a:extLst>
          </p:cNvPr>
          <p:cNvSpPr txBox="1"/>
          <p:nvPr/>
        </p:nvSpPr>
        <p:spPr>
          <a:xfrm>
            <a:off x="6535282" y="5184598"/>
            <a:ext cx="4796185" cy="24622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0" tIns="0" rIns="0" bIns="0" numCol="1" spcCol="38100" rtlCol="0" anchor="t" anchorCtr="0">
            <a:spAutoFit/>
          </a:bodyPr>
          <a:lstStyle/>
          <a:p>
            <a:pPr defTabSz="2438218" hangingPunct="1">
              <a:lnSpc>
                <a:spcPct val="100000"/>
              </a:lnSpc>
              <a:spcBef>
                <a:spcPts val="0"/>
              </a:spcBef>
            </a:pPr>
            <a:r>
              <a:rPr lang="en-US" sz="1600" kern="1200" dirty="0">
                <a:solidFill>
                  <a:srgbClr val="004A86"/>
                </a:solidFill>
                <a:latin typeface="IntelOne Display Light" panose="020B0403020203020204" pitchFamily="34" charset="0"/>
              </a:rPr>
              <a:t>Fig. AI/ML model coordination/sharing across </a:t>
            </a:r>
            <a:r>
              <a:rPr lang="en-US" sz="1400" kern="1200" dirty="0">
                <a:solidFill>
                  <a:srgbClr val="004A86"/>
                </a:solidFill>
                <a:latin typeface="IntelOne Display Light" panose="020B0403020203020204" pitchFamily="34" charset="0"/>
              </a:rPr>
              <a:t>NG-RANs</a:t>
            </a:r>
          </a:p>
        </p:txBody>
      </p:sp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8F8EB259-0886-2989-FDCA-E36209F557F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21742043"/>
              </p:ext>
            </p:extLst>
          </p:nvPr>
        </p:nvGraphicFramePr>
        <p:xfrm>
          <a:off x="6289113" y="2192533"/>
          <a:ext cx="5288525" cy="273191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Visio" r:id="rId2" imgW="14485372" imgH="7368461" progId="Visio.Drawing.15">
                  <p:embed/>
                </p:oleObj>
              </mc:Choice>
              <mc:Fallback>
                <p:oleObj name="Visio" r:id="rId2" imgW="14485372" imgH="7368461" progId="Visio.Drawing.15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8F8EB259-0886-2989-FDCA-E36209F557F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6289113" y="2192533"/>
                        <a:ext cx="5288525" cy="273191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0354315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E12991-161D-F75D-3DDC-BDC60F5C7A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OBJ3: Model/Model Info sharing among NG-RANs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E871307-9DAA-54C4-C654-D0974C95E2A0}"/>
              </a:ext>
            </a:extLst>
          </p:cNvPr>
          <p:cNvSpPr>
            <a:spLocks noGrp="1"/>
          </p:cNvSpPr>
          <p:nvPr>
            <p:ph sz="quarter" idx="28"/>
          </p:nvPr>
        </p:nvSpPr>
        <p:spPr/>
        <p:txBody>
          <a:bodyPr>
            <a:normAutofit lnSpcReduction="10000"/>
          </a:bodyPr>
          <a:lstStyle/>
          <a:p>
            <a:r>
              <a:rPr lang="en-US" dirty="0">
                <a:solidFill>
                  <a:schemeClr val="accent1"/>
                </a:solidFill>
              </a:rPr>
              <a:t>Potential specification impact: Exchange model/model information over </a:t>
            </a:r>
            <a:r>
              <a:rPr lang="en-US" dirty="0" err="1">
                <a:solidFill>
                  <a:schemeClr val="accent1"/>
                </a:solidFill>
              </a:rPr>
              <a:t>Xn</a:t>
            </a:r>
            <a:r>
              <a:rPr lang="en-US" dirty="0">
                <a:solidFill>
                  <a:schemeClr val="accent1"/>
                </a:solidFill>
              </a:rPr>
              <a:t> interface, including</a:t>
            </a:r>
          </a:p>
          <a:p>
            <a:pPr lvl="1"/>
            <a:r>
              <a:rPr lang="en-US" dirty="0"/>
              <a:t>New procedure for model sharing, including request, response, update, </a:t>
            </a:r>
            <a:r>
              <a:rPr lang="en-US" dirty="0" err="1"/>
              <a:t>etc</a:t>
            </a:r>
            <a:endParaRPr lang="en-US" dirty="0"/>
          </a:p>
          <a:p>
            <a:pPr lvl="1"/>
            <a:r>
              <a:rPr lang="en-US" dirty="0"/>
              <a:t>Model Interoperability information</a:t>
            </a:r>
          </a:p>
          <a:p>
            <a:pPr lvl="1"/>
            <a:r>
              <a:rPr lang="en-US" dirty="0"/>
              <a:t>Vendor ID</a:t>
            </a:r>
          </a:p>
          <a:p>
            <a:pPr lvl="1"/>
            <a:r>
              <a:rPr lang="en-US" dirty="0"/>
              <a:t>Model ID</a:t>
            </a:r>
          </a:p>
          <a:p>
            <a:pPr lvl="1"/>
            <a:r>
              <a:rPr lang="en-US" dirty="0"/>
              <a:t>Correlation ID for identifying the relative Federated Learning/Distributed Learning procedure</a:t>
            </a:r>
          </a:p>
          <a:p>
            <a:pPr lvl="1"/>
            <a:r>
              <a:rPr lang="en-US" dirty="0"/>
              <a:t>Model accuracy information</a:t>
            </a:r>
          </a:p>
          <a:p>
            <a:pPr lvl="1"/>
            <a:r>
              <a:rPr lang="en-US" dirty="0"/>
              <a:t>Model information (e.g. layer number, gradient, </a:t>
            </a:r>
            <a:r>
              <a:rPr lang="en-US" dirty="0" err="1"/>
              <a:t>etc</a:t>
            </a:r>
            <a:r>
              <a:rPr lang="en-US" dirty="0"/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25007411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NGS">
  <a:themeElements>
    <a:clrScheme name="Intel2020">
      <a:dk1>
        <a:srgbClr val="000000"/>
      </a:dk1>
      <a:lt1>
        <a:srgbClr val="FFFFFF"/>
      </a:lt1>
      <a:dk2>
        <a:srgbClr val="004A86"/>
      </a:dk2>
      <a:lt2>
        <a:srgbClr val="525252"/>
      </a:lt2>
      <a:accent1>
        <a:srgbClr val="0068B5"/>
      </a:accent1>
      <a:accent2>
        <a:srgbClr val="00C7FD"/>
      </a:accent2>
      <a:accent3>
        <a:srgbClr val="F6CB4B"/>
      </a:accent3>
      <a:accent4>
        <a:srgbClr val="D96930"/>
      </a:accent4>
      <a:accent5>
        <a:srgbClr val="8F5DA2"/>
      </a:accent5>
      <a:accent6>
        <a:srgbClr val="8BAE46"/>
      </a:accent6>
      <a:hlink>
        <a:srgbClr val="0068B5"/>
      </a:hlink>
      <a:folHlink>
        <a:srgbClr val="0068B5"/>
      </a:folHlink>
    </a:clrScheme>
    <a:fontScheme name="Custom 11">
      <a:majorFont>
        <a:latin typeface="Intel Clear Light"/>
        <a:ea typeface="Helvetica Neue"/>
        <a:cs typeface="Helvetica Neue"/>
      </a:majorFont>
      <a:minorFont>
        <a:latin typeface="Intel Clear"/>
        <a:ea typeface="Helvetica Neue"/>
        <a:cs typeface="Helvetica Neue"/>
      </a:minorFont>
    </a:fontScheme>
    <a:fmtScheme name="21_Basic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none" lIns="0" tIns="0" rIns="0" bIns="0" numCol="1" spcCol="38100" rtlCol="0" anchor="t" anchorCtr="0">
        <a:spAutoFit/>
      </a:bodyPr>
      <a:lstStyle>
        <a:defPPr marL="0" marR="0" indent="0" algn="l" defTabSz="2438338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b="0" i="0" u="none" strike="noStrike" cap="none" spc="0" normalizeH="0" baseline="0" dirty="0" err="1" smtClean="0">
            <a:ln>
              <a:noFill/>
            </a:ln>
            <a:solidFill>
              <a:schemeClr val="tx2"/>
            </a:solidFill>
            <a:effectLst/>
            <a:uFillTx/>
            <a:latin typeface="+mn-lt"/>
            <a:ea typeface="+mn-ea"/>
            <a:cs typeface="+mn-cs"/>
            <a:sym typeface="Helvetica Neue"/>
          </a:defRPr>
        </a:def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  <a:extLst>
    <a:ext uri="{05A4C25C-085E-4340-85A3-A5531E510DB2}">
      <thm15:themeFamily xmlns:thm15="http://schemas.microsoft.com/office/thememl/2012/main" name="NGS" id="{B99FA07A-1E77-44A8-81C0-876D060CA454}" vid="{38BDA5A0-5201-4539-A880-4AAAE93FDF62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a7bc6c04-a6f3-4b85-abcc-278c78dc556b" xsi:nil="true"/>
    <lcf76f155ced4ddcb4097134ff3c332f xmlns="bb68e84a-79f1-40e2-8fa4-eef56fb57167">
      <Terms xmlns="http://schemas.microsoft.com/office/infopath/2007/PartnerControls"/>
    </lcf76f155ced4ddcb4097134ff3c332f>
    <SharedWithUsers xmlns="55203b47-d1d7-4393-ae6d-8c2601aa5758">
      <UserInfo>
        <DisplayName>Li, Ziyi</DisplayName>
        <AccountId>56</AccountId>
        <AccountType/>
      </UserInfo>
      <UserInfo>
        <DisplayName>Palat, Sudeep K</DisplayName>
        <AccountId>34</AccountId>
        <AccountType/>
      </UserInfo>
      <UserInfo>
        <DisplayName>Guo, Yi</DisplayName>
        <AccountId>52</AccountId>
        <AccountType/>
      </UserInfo>
      <UserInfo>
        <DisplayName>Burbidge, Richard C</DisplayName>
        <AccountId>16</AccountId>
        <AccountType/>
      </UserInfo>
      <UserInfo>
        <DisplayName>Tarradell, Marta M</DisplayName>
        <AccountId>47</AccountId>
        <AccountType/>
      </UserInfo>
      <UserInfo>
        <DisplayName>Ali, Ansab</DisplayName>
        <AccountId>50</AccountId>
        <AccountType/>
      </UserInfo>
    </SharedWithUsers>
    <MediaLengthInSeconds xmlns="bb68e84a-79f1-40e2-8fa4-eef56fb57167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1E365D4B25D8A4C96DF9F125DC217C7" ma:contentTypeVersion="13" ma:contentTypeDescription="Create a new document." ma:contentTypeScope="" ma:versionID="3fc36e734e524452ae7657fb7ac36955">
  <xsd:schema xmlns:xsd="http://www.w3.org/2001/XMLSchema" xmlns:xs="http://www.w3.org/2001/XMLSchema" xmlns:p="http://schemas.microsoft.com/office/2006/metadata/properties" xmlns:ns2="bb68e84a-79f1-40e2-8fa4-eef56fb57167" xmlns:ns3="a7bc6c04-a6f3-4b85-abcc-278c78dc556b" xmlns:ns4="55203b47-d1d7-4393-ae6d-8c2601aa5758" targetNamespace="http://schemas.microsoft.com/office/2006/metadata/properties" ma:root="true" ma:fieldsID="eeaed809ab1afe0d3aeb36babe83f1c1" ns2:_="" ns3:_="" ns4:_="">
    <xsd:import namespace="bb68e84a-79f1-40e2-8fa4-eef56fb57167"/>
    <xsd:import namespace="a7bc6c04-a6f3-4b85-abcc-278c78dc556b"/>
    <xsd:import namespace="55203b47-d1d7-4393-ae6d-8c2601aa575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bjectDetectorVersions" minOccurs="0"/>
                <xsd:element ref="ns2:MediaServiceDateTaken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GenerationTime" minOccurs="0"/>
                <xsd:element ref="ns2:MediaServiceEventHashCode" minOccurs="0"/>
                <xsd:element ref="ns2:MediaServiceLocation" minOccurs="0"/>
                <xsd:element ref="ns4:SharedWithUsers" minOccurs="0"/>
                <xsd:element ref="ns4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b68e84a-79f1-40e2-8fa4-eef56fb5716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12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4" nillable="true" ma:taxonomy="true" ma:internalName="lcf76f155ced4ddcb4097134ff3c332f" ma:taxonomyFieldName="MediaServiceImageTags" ma:displayName="Image Tags" ma:readOnly="false" ma:fieldId="{5cf76f15-5ced-4ddc-b409-7134ff3c332f}" ma:taxonomyMulti="true" ma:sspId="72a7515c-90a7-421b-ad67-16208a055132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8" nillable="true" ma:displayName="Location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7bc6c04-a6f3-4b85-abcc-278c78dc556b" elementFormDefault="qualified">
    <xsd:import namespace="http://schemas.microsoft.com/office/2006/documentManagement/types"/>
    <xsd:import namespace="http://schemas.microsoft.com/office/infopath/2007/PartnerControls"/>
    <xsd:element name="TaxCatchAll" ma:index="15" nillable="true" ma:displayName="Taxonomy Catch All Column" ma:hidden="true" ma:list="{8b0b42a8-9b32-41c0-b0eb-2b6bf6f10bb6}" ma:internalName="TaxCatchAll" ma:showField="CatchAllData" ma:web="55203b47-d1d7-4393-ae6d-8c2601aa5758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5203b47-d1d7-4393-ae6d-8c2601aa5758" elementFormDefault="qualified">
    <xsd:import namespace="http://schemas.microsoft.com/office/2006/documentManagement/types"/>
    <xsd:import namespace="http://schemas.microsoft.com/office/infopath/2007/PartnerControls"/>
    <xsd:element name="SharedWithUsers" ma:index="19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9768C119-91FD-4E9F-B4BA-C5809527554C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9F9E5415-7A79-4126-BA7A-C32D3D56B9C1}">
  <ds:schemaRefs>
    <ds:schemaRef ds:uri="http://schemas.microsoft.com/office/2006/documentManagement/types"/>
    <ds:schemaRef ds:uri="http://purl.org/dc/terms/"/>
    <ds:schemaRef ds:uri="55203b47-d1d7-4393-ae6d-8c2601aa5758"/>
    <ds:schemaRef ds:uri="http://schemas.microsoft.com/office/2006/metadata/properties"/>
    <ds:schemaRef ds:uri="http://purl.org/dc/elements/1.1/"/>
    <ds:schemaRef ds:uri="http://schemas.microsoft.com/office/infopath/2007/PartnerControls"/>
    <ds:schemaRef ds:uri="http://schemas.openxmlformats.org/package/2006/metadata/core-properties"/>
    <ds:schemaRef ds:uri="http://purl.org/dc/dcmitype/"/>
    <ds:schemaRef ds:uri="a7bc6c04-a6f3-4b85-abcc-278c78dc556b"/>
    <ds:schemaRef ds:uri="bb68e84a-79f1-40e2-8fa4-eef56fb57167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AEAE0CBF-F030-4DA9-9B2B-0D6510E1173F}">
  <ds:schemaRefs>
    <ds:schemaRef ds:uri="55203b47-d1d7-4393-ae6d-8c2601aa5758"/>
    <ds:schemaRef ds:uri="a7bc6c04-a6f3-4b85-abcc-278c78dc556b"/>
    <ds:schemaRef ds:uri="bb68e84a-79f1-40e2-8fa4-eef56fb57167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docMetadata/LabelInfo.xml><?xml version="1.0" encoding="utf-8"?>
<clbl:labelList xmlns:clbl="http://schemas.microsoft.com/office/2020/mipLabelMetadata">
  <clbl:label id="{46c98d88-e344-4ed4-8496-4ed7712e255d}" enabled="0" method="" siteId="{46c98d88-e344-4ed4-8496-4ed7712e255d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371</TotalTime>
  <Words>1307</Words>
  <Application>Microsoft Office PowerPoint</Application>
  <PresentationFormat>Widescreen</PresentationFormat>
  <Paragraphs>88</Paragraphs>
  <Slides>14</Slides>
  <Notes>2</Notes>
  <HiddenSlides>0</HiddenSlides>
  <MMClips>0</MMClips>
  <ScaleCrop>false</ScaleCrop>
  <HeadingPairs>
    <vt:vector size="8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26" baseType="lpstr">
      <vt:lpstr>Helvetica Neue Medium</vt:lpstr>
      <vt:lpstr>Arial</vt:lpstr>
      <vt:lpstr>Calibri</vt:lpstr>
      <vt:lpstr>Helvetica</vt:lpstr>
      <vt:lpstr>IntelOne Display Light</vt:lpstr>
      <vt:lpstr>IntelOne Display Medium</vt:lpstr>
      <vt:lpstr>IntelOne Display Regular</vt:lpstr>
      <vt:lpstr>IntelOne Text</vt:lpstr>
      <vt:lpstr>IntelOne Text Light</vt:lpstr>
      <vt:lpstr>Wingdings</vt:lpstr>
      <vt:lpstr>NGS</vt:lpstr>
      <vt:lpstr>Visio</vt:lpstr>
      <vt:lpstr>Discussion on Rel-19 AIML for NG-RAN and mobility</vt:lpstr>
      <vt:lpstr>Objectives for AI/ML NG-RAN Rel-19</vt:lpstr>
      <vt:lpstr>OBJ1: Support AI/ML in NG-RAN for NR-DC</vt:lpstr>
      <vt:lpstr>OBJ2: Support model inference at gNB-DU  </vt:lpstr>
      <vt:lpstr>OBJ3: Model/Model Info sharing among NG-RANs </vt:lpstr>
      <vt:lpstr>OBJ3: Model/Model Info sharing among NG-RANs</vt:lpstr>
      <vt:lpstr>OBJ3: Model/Model Info sharing among NG-RANs</vt:lpstr>
      <vt:lpstr>OBJ3: Model/Model Info sharing among NG-RANs</vt:lpstr>
      <vt:lpstr>OBJ3: Model/Model Info sharing among NG-RANs</vt:lpstr>
      <vt:lpstr>OBJ4: R18 leftover and new NG-RAN use cases </vt:lpstr>
      <vt:lpstr>Potential New Use Case for Rel-19</vt:lpstr>
      <vt:lpstr>AI/ML for Mobility use case - Motivation</vt:lpstr>
      <vt:lpstr>AI/ML for Mobility use case – Potential Enhancements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AI/ML NG-RAN Enhancement for Rel-19</dc:title>
  <dc:creator>Intel</dc:creator>
  <cp:lastModifiedBy>Intel-Ziyi</cp:lastModifiedBy>
  <cp:revision>1</cp:revision>
  <dcterms:created xsi:type="dcterms:W3CDTF">2023-07-31T06:12:17Z</dcterms:created>
  <dcterms:modified xsi:type="dcterms:W3CDTF">2023-09-04T15:41:17Z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0x010100A1E365D4B25D8A4C96DF9F125DC217C7</vt:lpwstr>
  </property>
  <property fmtid="{D5CDD505-2E9C-101B-9397-08002B2CF9AE}" pid="3" name="MediaServiceImageTags">
    <vt:lpwstr/>
  </property>
  <property fmtid="{D5CDD505-2E9C-101B-9397-08002B2CF9AE}" pid="4" name="Order">
    <vt:r8>13719300</vt:r8>
  </property>
  <property fmtid="{D5CDD505-2E9C-101B-9397-08002B2CF9AE}" pid="5" name="xd_Signature">
    <vt:bool>false</vt:bool>
  </property>
  <property fmtid="{D5CDD505-2E9C-101B-9397-08002B2CF9AE}" pid="6" name="xd_ProgID">
    <vt:lpwstr/>
  </property>
  <property fmtid="{D5CDD505-2E9C-101B-9397-08002B2CF9AE}" pid="7" name="ComplianceAssetId">
    <vt:lpwstr/>
  </property>
  <property fmtid="{D5CDD505-2E9C-101B-9397-08002B2CF9AE}" pid="8" name="TemplateUrl">
    <vt:lpwstr/>
  </property>
  <property fmtid="{D5CDD505-2E9C-101B-9397-08002B2CF9AE}" pid="9" name="_ExtendedDescription">
    <vt:lpwstr/>
  </property>
  <property fmtid="{D5CDD505-2E9C-101B-9397-08002B2CF9AE}" pid="10" name="TriggerFlowInfo">
    <vt:lpwstr/>
  </property>
</Properties>
</file>