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738" r:id="rId4"/>
  </p:sldMasterIdLst>
  <p:notesMasterIdLst>
    <p:notesMasterId r:id="rId14"/>
  </p:notesMasterIdLst>
  <p:handoutMasterIdLst>
    <p:handoutMasterId r:id="rId15"/>
  </p:handoutMasterIdLst>
  <p:sldIdLst>
    <p:sldId id="2144327419" r:id="rId5"/>
    <p:sldId id="410" r:id="rId6"/>
    <p:sldId id="2144327406" r:id="rId7"/>
    <p:sldId id="2144327425" r:id="rId8"/>
    <p:sldId id="2144327426" r:id="rId9"/>
    <p:sldId id="2144327427" r:id="rId10"/>
    <p:sldId id="2144327428" r:id="rId11"/>
    <p:sldId id="2144327429" r:id="rId12"/>
    <p:sldId id="292" r:id="rId13"/>
  </p:sldIdLst>
  <p:sldSz cx="9144000" cy="5143500" type="screen16x9"/>
  <p:notesSz cx="6858000" cy="9144000"/>
  <p:embeddedFontLst>
    <p:embeddedFont>
      <p:font typeface="Helvetica" panose="020B0604020202020204" pitchFamily="34" charset="0"/>
      <p:regular r:id="rId16"/>
      <p:bold r:id="rId17"/>
      <p:italic r:id="rId18"/>
      <p:boldItalic r:id="rId19"/>
    </p:embeddedFont>
    <p:embeddedFont>
      <p:font typeface="IntelOne Display Light" panose="020B0403020203020204" pitchFamily="34" charset="0"/>
      <p:regular r:id="rId20"/>
    </p:embeddedFont>
    <p:embeddedFont>
      <p:font typeface="IntelOne Display Medium" panose="020B0703020203020204" pitchFamily="34" charset="0"/>
      <p:regular r:id="rId21"/>
    </p:embeddedFont>
    <p:embeddedFont>
      <p:font typeface="IntelOne Text" panose="020B0503020203020204" pitchFamily="34" charset="0"/>
      <p:regular r:id="rId22"/>
      <p:italic r:id="rId23"/>
    </p:embeddedFont>
    <p:embeddedFont>
      <p:font typeface="IntelOne Text Light" panose="020B0403020203020204" pitchFamily="34" charset="0"/>
      <p:regular r:id="rId24"/>
      <p: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1">
          <p15:clr>
            <a:srgbClr val="A4A3A4"/>
          </p15:clr>
        </p15:guide>
        <p15:guide id="2" orient="horz" pos="3004">
          <p15:clr>
            <a:srgbClr val="A4A3A4"/>
          </p15:clr>
        </p15:guide>
        <p15:guide id="3" orient="horz" pos="422">
          <p15:clr>
            <a:srgbClr val="A4A3A4"/>
          </p15:clr>
        </p15:guide>
        <p15:guide id="4" orient="horz" pos="824">
          <p15:clr>
            <a:srgbClr val="A4A3A4"/>
          </p15:clr>
        </p15:guide>
        <p15:guide id="5" orient="horz" pos="2916">
          <p15:clr>
            <a:srgbClr val="A4A3A4"/>
          </p15:clr>
        </p15:guide>
        <p15:guide id="6" orient="horz" pos="1643">
          <p15:clr>
            <a:srgbClr val="A4A3A4"/>
          </p15:clr>
        </p15:guide>
        <p15:guide id="7" pos="5470">
          <p15:clr>
            <a:srgbClr val="A4A3A4"/>
          </p15:clr>
        </p15:guide>
        <p15:guide id="8" pos="287">
          <p15:clr>
            <a:srgbClr val="A4A3A4"/>
          </p15:clr>
        </p15:guide>
        <p15:guide id="9" pos="2909">
          <p15:clr>
            <a:srgbClr val="A4A3A4"/>
          </p15:clr>
        </p15:guide>
        <p15:guide id="10" pos="2811">
          <p15:clr>
            <a:srgbClr val="A4A3A4"/>
          </p15:clr>
        </p15:guide>
        <p15:guide id="11" pos="2852">
          <p15:clr>
            <a:srgbClr val="A4A3A4"/>
          </p15:clr>
        </p15:guide>
        <p15:guide id="12" orient="horz" pos="1576">
          <p15:clr>
            <a:srgbClr val="A4A3A4"/>
          </p15:clr>
        </p15:guide>
        <p15:guide id="13" orient="horz" pos="2059">
          <p15:clr>
            <a:srgbClr val="A4A3A4"/>
          </p15:clr>
        </p15:guide>
        <p15:guide id="14" orient="horz" pos="1164" userDrawn="1">
          <p15:clr>
            <a:srgbClr val="A4A3A4"/>
          </p15:clr>
        </p15:guide>
        <p15:guide id="15" pos="2182">
          <p15:clr>
            <a:srgbClr val="A4A3A4"/>
          </p15:clr>
        </p15:guide>
        <p15:guide id="16" pos="35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A0297B06-D713-AD34-D913-75DFDB7509B4}" name="Tang, Xun" initials="TX" userId="S::xun.tang@intel.com::3ab6a881-1567-4a18-ad0e-16385efc60ff" providerId="AD"/>
  <p188:author id="{3454881F-3ECB-2E4A-9A3C-1EEDC2213B26}" name="[01-09 Intel SangeethaB]" initials="Intel_SB" userId="[01-09 Intel SangeethaB]" providerId="None"/>
  <p188:author id="{2652B525-06EC-C4D3-AB60-E6A998BD9CAA}" name="Intel_YH" initials="YH" userId="Intel_YH" providerId="None"/>
  <p188:author id="{9981C226-915B-3CF2-BA73-638BA10BBC98}" name="Intel - Marta (v4)" initials="I" userId="Intel - Marta (v4)" providerId="None"/>
  <p188:author id="{2384BA2B-F8FC-54AE-47D0-77422E44B985}" name="Li, Yingyang" initials="LY" userId="S::yingyang.li@intel.com::f2c3a07b-f119-4859-aa55-ffc329820385" providerId="AD"/>
  <p188:author id="{A3F2A43C-38E4-E9DA-AF73-FDF43608C5B2}" name="(v2) Intel (Marta)" initials="MMT" userId="(v2) Intel (Marta)" providerId="None"/>
  <p188:author id="{EE680C4D-0ED0-4724-D980-8B9F4DDCC452}" name="Palat, Sudeep K" initials="PK" userId="S::sudeep.k.palat@intel.com::390027dc-b2b2-4eb5-bbc6-0fe24e5cb745" providerId="AD"/>
  <p188:author id="{7B53D24E-25D2-6880-7B49-3CD89A173124}" name="Lee, Daewon" initials="DW" userId="Lee, Daewon" providerId="None"/>
  <p188:author id="{FE976E51-1B2A-26A0-0B4F-1C7702471D0B}" name="Han, Seunghee" initials="HS" userId="S::seunghee.han@intel.com::043235cf-c7c7-47b3-8562-4b72359e071d" providerId="AD"/>
  <p188:author id="{9F3D7666-E2B1-87F7-B55A-296B93B7024C}" name="Sudeep (Intel)" initials="PSK" userId="Sudeep (Intel)" providerId="None"/>
  <p188:author id="{21EFDA75-2546-E773-DB22-FBBD4A6E1DB1}" name="Intel - Rafia" initials="Intel" userId="Intel - Rafia" providerId="None"/>
  <p188:author id="{AADD457B-0D72-3771-050D-57F379B2C367}" name="Marta" initials="MMT" userId="Marta" providerId="None"/>
  <p188:author id="{72956D7F-24C1-30C6-4E28-2D1BDC78B14B}" name="INTEL-Jaemin" initials="INTEL" userId="INTEL-Jaemin" providerId="None"/>
  <p188:author id="{07528A89-1227-F085-088C-60C78D0287D9}" name="Chervyakov, Andrey" initials="CA" userId="S::andrey.chervyakov@intel.com::dbdfc4e7-c505-4785-a117-c03dfe609c52" providerId="AD"/>
  <p188:author id="{AF63FC98-98C4-9DF2-8F5D-0742150D4F04}" name="Yi (Intel)" initials="I" userId="Yi (Intel)" providerId="None"/>
  <p188:author id="{5584A3B1-78A6-B555-C339-E5A6F225928A}" name="Seau Sian" initials="LSS" userId="Seau Sian" providerId="None"/>
  <p188:author id="{319381BE-F863-B5D4-BA18-597CFCE28975}" name="Sergeev, Victor" initials="SV" userId="S::victor.sergeev@intel.com::925ca6bd-1c52-4d51-8d4d-e89e69a767a8" providerId="AD"/>
  <p188:author id="{46F61FC7-2663-90F6-261C-96EFF5AB0017}" name="Intel - Marta (v3)" initials="MMT" userId="Intel - Marta (v3)" providerId="None"/>
  <p188:author id="{E92EC0C9-FDEB-6872-C330-5153968C530E}" name="Mondal, Bishwarup" initials="MB" userId="S::bishwarup.mondal@intel.com::b7fb2204-f2a3-400d-b534-060bf75ff6cb" providerId="AD"/>
  <p188:author id="{B05348CA-5F86-2BF2-8BF0-DD7FC5B4C97A}" name="(v2) Marta" initials="MMT" userId="(v2) Marta" providerId="None"/>
  <p188:author id="{5E8BAFD1-B3FB-D927-F1BB-10E04DC479D8}" name="Intel-AA" initials="Intel-AA" userId="Intel-AA" providerId="None"/>
  <p188:author id="{227667D8-C9A6-4D69-1F38-896F2D92B1BD}" name="Intel" initials="I" userId="Intel" providerId="None"/>
  <p188:author id="{C10B40E0-69B1-5C93-D62A-221EAA4E4E03}" name="Chatterjee, Debdeep" initials="CD" userId="S::debdeep.chatterjee@intel.com::653ea47a-4e48-4a19-ac6a-b007ec7e73b7" providerId="AD"/>
  <p188:author id="{D7397EE0-08EF-4DA7-747B-48AC94A72450}" name="Intel - Tangxun" initials="I" userId="Intel - Tangxun" providerId="None"/>
  <p188:author id="{DE886BED-F912-A953-C87C-7B5AE8295CE8}" name="Richard Burbidge" initials="RB" userId="Richard Burbidge" providerId="None"/>
  <p188:author id="{3F4BFBFF-2842-D767-E415-60D3D4DDA8BF}" name="Intel - Yujian" initials="I" userId="Intel - Yujia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EDE"/>
    <a:srgbClr val="F29000"/>
    <a:srgbClr val="FD9208"/>
    <a:srgbClr val="003C71"/>
    <a:srgbClr val="777777"/>
    <a:srgbClr val="0071C5"/>
    <a:srgbClr val="F83308"/>
    <a:srgbClr val="009FDF"/>
    <a:srgbClr val="F3D54E"/>
    <a:srgbClr val="F0CE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389246-1FBC-48AC-8496-C16136E20AD3}" v="191" dt="2023-09-04T11:04:56.981"/>
    <p1510:client id="{2B33522A-0B1D-44BA-83A6-4ADE5765F9EF}" vWet="4" dt="2023-09-04T08:14:15.806"/>
    <p1510:client id="{42A73F8A-03C1-4C4F-95BF-48F0FBFD992C}" v="556" dt="2023-09-04T11:08:16.828"/>
    <p1510:client id="{9332B045-E1F6-CD0E-EBFB-B9E9781C8644}" v="2" dt="2023-09-04T07:29:39.514"/>
    <p1510:client id="{A02EC816-36EF-BB5A-61C5-AEC11535C89F}" v="3" dt="2023-09-04T08:17:47.646"/>
    <p1510:client id="{D81B86BE-532C-4F7B-BD36-7A338CA4AD99}" v="8" dt="2023-09-04T10:45:58.0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7" d="100"/>
          <a:sy n="127" d="100"/>
        </p:scale>
        <p:origin x="228" y="120"/>
      </p:cViewPr>
      <p:guideLst>
        <p:guide orient="horz" pos="1581"/>
        <p:guide orient="horz" pos="3004"/>
        <p:guide orient="horz" pos="422"/>
        <p:guide orient="horz" pos="824"/>
        <p:guide orient="horz" pos="2916"/>
        <p:guide orient="horz" pos="1643"/>
        <p:guide pos="5470"/>
        <p:guide pos="287"/>
        <p:guide pos="2909"/>
        <p:guide pos="2811"/>
        <p:guide pos="2852"/>
        <p:guide orient="horz" pos="1576"/>
        <p:guide orient="horz" pos="2059"/>
        <p:guide orient="horz" pos="1164"/>
        <p:guide pos="2182"/>
        <p:guide pos="351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4.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radell, Marta M" userId="64cbbd7c-6159-4a2d-a345-1d943e137a32" providerId="ADAL" clId="{CD6CB35A-F467-488B-B170-9407BCB9D076}"/>
    <pc:docChg chg="modSld">
      <pc:chgData name="Tarradell, Marta M" userId="64cbbd7c-6159-4a2d-a345-1d943e137a32" providerId="ADAL" clId="{CD6CB35A-F467-488B-B170-9407BCB9D076}" dt="2023-05-29T05:52:45.520" v="5" actId="20577"/>
      <pc:docMkLst>
        <pc:docMk/>
      </pc:docMkLst>
      <pc:sldChg chg="modSp mod">
        <pc:chgData name="Tarradell, Marta M" userId="64cbbd7c-6159-4a2d-a345-1d943e137a32" providerId="ADAL" clId="{CD6CB35A-F467-488B-B170-9407BCB9D076}" dt="2023-05-29T05:52:45.520" v="5" actId="20577"/>
        <pc:sldMkLst>
          <pc:docMk/>
          <pc:sldMk cId="1184999289" sldId="410"/>
        </pc:sldMkLst>
        <pc:spChg chg="mod">
          <ac:chgData name="Tarradell, Marta M" userId="64cbbd7c-6159-4a2d-a345-1d943e137a32" providerId="ADAL" clId="{CD6CB35A-F467-488B-B170-9407BCB9D076}" dt="2023-05-29T05:52:45.520" v="5" actId="20577"/>
          <ac:spMkLst>
            <pc:docMk/>
            <pc:sldMk cId="1184999289" sldId="410"/>
            <ac:spMk id="13" creationId="{8BCD04CC-9B75-4CCE-B285-666B7318C77E}"/>
          </ac:spMkLst>
        </pc:spChg>
      </pc:sldChg>
    </pc:docChg>
  </pc:docChgLst>
  <pc:docChgLst>
    <pc:chgData name="Burbidge, Richard C" userId="a545731e-e488-4b07-a59b-872b3f2f8473" providerId="ADAL" clId="{0C389246-1FBC-48AC-8496-C16136E20AD3}"/>
    <pc:docChg chg="undo custSel modSld">
      <pc:chgData name="Burbidge, Richard C" userId="a545731e-e488-4b07-a59b-872b3f2f8473" providerId="ADAL" clId="{0C389246-1FBC-48AC-8496-C16136E20AD3}" dt="2023-09-04T11:04:56.981" v="186" actId="20577"/>
      <pc:docMkLst>
        <pc:docMk/>
      </pc:docMkLst>
      <pc:sldChg chg="modSp mod addCm">
        <pc:chgData name="Burbidge, Richard C" userId="a545731e-e488-4b07-a59b-872b3f2f8473" providerId="ADAL" clId="{0C389246-1FBC-48AC-8496-C16136E20AD3}" dt="2023-09-04T08:19:16.487" v="4"/>
        <pc:sldMkLst>
          <pc:docMk/>
          <pc:sldMk cId="2522417199" sldId="2144327406"/>
        </pc:sldMkLst>
        <pc:spChg chg="mod">
          <ac:chgData name="Burbidge, Richard C" userId="a545731e-e488-4b07-a59b-872b3f2f8473" providerId="ADAL" clId="{0C389246-1FBC-48AC-8496-C16136E20AD3}" dt="2023-09-04T08:10:52.846" v="1" actId="1076"/>
          <ac:spMkLst>
            <pc:docMk/>
            <pc:sldMk cId="2522417199" sldId="2144327406"/>
            <ac:spMk id="20" creationId="{6E11A59E-D12D-7396-7385-7B9BF7DC7F1C}"/>
          </ac:spMkLst>
        </pc:spChg>
        <pc:spChg chg="mod">
          <ac:chgData name="Burbidge, Richard C" userId="a545731e-e488-4b07-a59b-872b3f2f8473" providerId="ADAL" clId="{0C389246-1FBC-48AC-8496-C16136E20AD3}" dt="2023-09-04T08:11:00.995" v="2" actId="1076"/>
          <ac:spMkLst>
            <pc:docMk/>
            <pc:sldMk cId="2522417199" sldId="2144327406"/>
            <ac:spMk id="21" creationId="{BE350618-12FA-7E32-E12B-80F64F9D93E6}"/>
          </ac:spMkLst>
        </pc:spChg>
        <pc:extLst>
          <p:ext xmlns:p="http://schemas.openxmlformats.org/presentationml/2006/main" uri="{D6D511B9-2390-475A-947B-AFAB55BFBCF1}">
            <pc226:cmChg xmlns:pc226="http://schemas.microsoft.com/office/powerpoint/2022/06/main/command" chg="add">
              <pc226:chgData name="Burbidge, Richard C" userId="a545731e-e488-4b07-a59b-872b3f2f8473" providerId="ADAL" clId="{0C389246-1FBC-48AC-8496-C16136E20AD3}" dt="2023-09-04T08:19:16.487" v="4"/>
              <pc2:cmMkLst xmlns:pc2="http://schemas.microsoft.com/office/powerpoint/2019/9/main/command">
                <pc:docMk/>
                <pc:sldMk cId="2522417199" sldId="2144327406"/>
                <pc2:cmMk id="{41850534-B7A6-4398-BFBA-3F9831A93FD7}"/>
              </pc2:cmMkLst>
            </pc226:cmChg>
            <pc226:cmChg xmlns:pc226="http://schemas.microsoft.com/office/powerpoint/2022/06/main/command" chg="add">
              <pc226:chgData name="Burbidge, Richard C" userId="a545731e-e488-4b07-a59b-872b3f2f8473" providerId="ADAL" clId="{0C389246-1FBC-48AC-8496-C16136E20AD3}" dt="2023-09-04T08:14:47.725" v="3"/>
              <pc2:cmMkLst xmlns:pc2="http://schemas.microsoft.com/office/powerpoint/2019/9/main/command">
                <pc:docMk/>
                <pc:sldMk cId="2522417199" sldId="2144327406"/>
                <pc2:cmMk id="{52F15480-6522-4BCF-B4BC-07883AB05892}"/>
              </pc2:cmMkLst>
            </pc226:cmChg>
          </p:ext>
        </pc:extLst>
      </pc:sldChg>
      <pc:sldChg chg="modSp mod">
        <pc:chgData name="Burbidge, Richard C" userId="a545731e-e488-4b07-a59b-872b3f2f8473" providerId="ADAL" clId="{0C389246-1FBC-48AC-8496-C16136E20AD3}" dt="2023-09-04T10:36:27.356" v="34" actId="20577"/>
        <pc:sldMkLst>
          <pc:docMk/>
          <pc:sldMk cId="251056118" sldId="2144327425"/>
        </pc:sldMkLst>
        <pc:spChg chg="mod">
          <ac:chgData name="Burbidge, Richard C" userId="a545731e-e488-4b07-a59b-872b3f2f8473" providerId="ADAL" clId="{0C389246-1FBC-48AC-8496-C16136E20AD3}" dt="2023-09-04T08:20:27.792" v="8" actId="6549"/>
          <ac:spMkLst>
            <pc:docMk/>
            <pc:sldMk cId="251056118" sldId="2144327425"/>
            <ac:spMk id="3" creationId="{2B4542A6-009D-E5B5-BBC1-76760695874C}"/>
          </ac:spMkLst>
        </pc:spChg>
        <pc:spChg chg="mod">
          <ac:chgData name="Burbidge, Richard C" userId="a545731e-e488-4b07-a59b-872b3f2f8473" providerId="ADAL" clId="{0C389246-1FBC-48AC-8496-C16136E20AD3}" dt="2023-09-04T10:36:27.356" v="34" actId="20577"/>
          <ac:spMkLst>
            <pc:docMk/>
            <pc:sldMk cId="251056118" sldId="2144327425"/>
            <ac:spMk id="4" creationId="{7C947ABF-2A51-41C0-DF8E-50474D61CB34}"/>
          </ac:spMkLst>
        </pc:spChg>
      </pc:sldChg>
      <pc:sldChg chg="modSp mod addCm modCm">
        <pc:chgData name="Burbidge, Richard C" userId="a545731e-e488-4b07-a59b-872b3f2f8473" providerId="ADAL" clId="{0C389246-1FBC-48AC-8496-C16136E20AD3}" dt="2023-09-04T10:43:01.496" v="118" actId="20577"/>
        <pc:sldMkLst>
          <pc:docMk/>
          <pc:sldMk cId="3900521150" sldId="2144327426"/>
        </pc:sldMkLst>
        <pc:spChg chg="mod">
          <ac:chgData name="Burbidge, Richard C" userId="a545731e-e488-4b07-a59b-872b3f2f8473" providerId="ADAL" clId="{0C389246-1FBC-48AC-8496-C16136E20AD3}" dt="2023-09-04T10:43:01.496" v="118" actId="20577"/>
          <ac:spMkLst>
            <pc:docMk/>
            <pc:sldMk cId="3900521150" sldId="2144327426"/>
            <ac:spMk id="3" creationId="{2B4542A6-009D-E5B5-BBC1-76760695874C}"/>
          </ac:spMkLst>
        </pc:spChg>
        <pc:spChg chg="mod">
          <ac:chgData name="Burbidge, Richard C" userId="a545731e-e488-4b07-a59b-872b3f2f8473" providerId="ADAL" clId="{0C389246-1FBC-48AC-8496-C16136E20AD3}" dt="2023-09-04T08:32:25.870" v="27" actId="207"/>
          <ac:spMkLst>
            <pc:docMk/>
            <pc:sldMk cId="3900521150" sldId="2144327426"/>
            <ac:spMk id="4" creationId="{7C947ABF-2A51-41C0-DF8E-50474D61CB34}"/>
          </ac:spMkLst>
        </pc:spChg>
        <pc:extLst>
          <p:ext xmlns:p="http://schemas.openxmlformats.org/presentationml/2006/main" uri="{D6D511B9-2390-475A-947B-AFAB55BFBCF1}">
            <pc226:cmChg xmlns:pc226="http://schemas.microsoft.com/office/powerpoint/2022/06/main/command" chg="add">
              <pc226:chgData name="Burbidge, Richard C" userId="a545731e-e488-4b07-a59b-872b3f2f8473" providerId="ADAL" clId="{0C389246-1FBC-48AC-8496-C16136E20AD3}" dt="2023-09-04T08:33:14.178" v="29"/>
              <pc2:cmMkLst xmlns:pc2="http://schemas.microsoft.com/office/powerpoint/2019/9/main/command">
                <pc:docMk/>
                <pc:sldMk cId="3900521150" sldId="2144327426"/>
                <pc2:cmMk id="{11162584-81CE-459E-A4F7-F500B764F43C}"/>
              </pc2:cmMkLst>
            </pc226:cmChg>
            <pc226:cmChg xmlns:pc226="http://schemas.microsoft.com/office/powerpoint/2022/06/main/command" chg="add mod">
              <pc226:chgData name="Burbidge, Richard C" userId="a545731e-e488-4b07-a59b-872b3f2f8473" providerId="ADAL" clId="{0C389246-1FBC-48AC-8496-C16136E20AD3}" dt="2023-09-04T10:43:01.496" v="118" actId="20577"/>
              <pc2:cmMkLst xmlns:pc2="http://schemas.microsoft.com/office/powerpoint/2019/9/main/command">
                <pc:docMk/>
                <pc:sldMk cId="3900521150" sldId="2144327426"/>
                <pc2:cmMk id="{66CF2EBD-021E-4896-B281-1CE9C812F87F}"/>
              </pc2:cmMkLst>
            </pc226:cmChg>
            <pc226:cmChg xmlns:pc226="http://schemas.microsoft.com/office/powerpoint/2022/06/main/command" chg="add">
              <pc226:chgData name="Burbidge, Richard C" userId="a545731e-e488-4b07-a59b-872b3f2f8473" providerId="ADAL" clId="{0C389246-1FBC-48AC-8496-C16136E20AD3}" dt="2023-09-04T08:32:42.511" v="28"/>
              <pc2:cmMkLst xmlns:pc2="http://schemas.microsoft.com/office/powerpoint/2019/9/main/command">
                <pc:docMk/>
                <pc:sldMk cId="3900521150" sldId="2144327426"/>
                <pc2:cmMk id="{4439A4F8-C554-48DE-832C-79F0DEF49134}"/>
              </pc2:cmMkLst>
            </pc226:cmChg>
          </p:ext>
        </pc:extLst>
      </pc:sldChg>
      <pc:sldChg chg="modSp mod addCm">
        <pc:chgData name="Burbidge, Richard C" userId="a545731e-e488-4b07-a59b-872b3f2f8473" providerId="ADAL" clId="{0C389246-1FBC-48AC-8496-C16136E20AD3}" dt="2023-09-04T10:44:41.904" v="175" actId="20577"/>
        <pc:sldMkLst>
          <pc:docMk/>
          <pc:sldMk cId="2035160047" sldId="2144327427"/>
        </pc:sldMkLst>
        <pc:spChg chg="mod">
          <ac:chgData name="Burbidge, Richard C" userId="a545731e-e488-4b07-a59b-872b3f2f8473" providerId="ADAL" clId="{0C389246-1FBC-48AC-8496-C16136E20AD3}" dt="2023-09-04T10:44:41.904" v="175" actId="20577"/>
          <ac:spMkLst>
            <pc:docMk/>
            <pc:sldMk cId="2035160047" sldId="2144327427"/>
            <ac:spMk id="3" creationId="{2B4542A6-009D-E5B5-BBC1-76760695874C}"/>
          </ac:spMkLst>
        </pc:spChg>
        <pc:extLst>
          <p:ext xmlns:p="http://schemas.openxmlformats.org/presentationml/2006/main" uri="{D6D511B9-2390-475A-947B-AFAB55BFBCF1}">
            <pc226:cmChg xmlns:pc226="http://schemas.microsoft.com/office/powerpoint/2022/06/main/command" chg="add">
              <pc226:chgData name="Burbidge, Richard C" userId="a545731e-e488-4b07-a59b-872b3f2f8473" providerId="ADAL" clId="{0C389246-1FBC-48AC-8496-C16136E20AD3}" dt="2023-09-04T08:37:25.070" v="30"/>
              <pc2:cmMkLst xmlns:pc2="http://schemas.microsoft.com/office/powerpoint/2019/9/main/command">
                <pc:docMk/>
                <pc:sldMk cId="2035160047" sldId="2144327427"/>
                <pc2:cmMk id="{EB7C9801-48FD-4DB6-88C0-5FC077CD1DC8}"/>
              </pc2:cmMkLst>
            </pc226:cmChg>
          </p:ext>
        </pc:extLst>
      </pc:sldChg>
      <pc:sldChg chg="modSp mod">
        <pc:chgData name="Burbidge, Richard C" userId="a545731e-e488-4b07-a59b-872b3f2f8473" providerId="ADAL" clId="{0C389246-1FBC-48AC-8496-C16136E20AD3}" dt="2023-09-04T10:47:03.373" v="177" actId="20577"/>
        <pc:sldMkLst>
          <pc:docMk/>
          <pc:sldMk cId="2511634" sldId="2144327428"/>
        </pc:sldMkLst>
        <pc:spChg chg="mod">
          <ac:chgData name="Burbidge, Richard C" userId="a545731e-e488-4b07-a59b-872b3f2f8473" providerId="ADAL" clId="{0C389246-1FBC-48AC-8496-C16136E20AD3}" dt="2023-09-04T10:47:03.373" v="177" actId="20577"/>
          <ac:spMkLst>
            <pc:docMk/>
            <pc:sldMk cId="2511634" sldId="2144327428"/>
            <ac:spMk id="4" creationId="{7C947ABF-2A51-41C0-DF8E-50474D61CB34}"/>
          </ac:spMkLst>
        </pc:spChg>
      </pc:sldChg>
      <pc:sldChg chg="modSp mod addCm modCm">
        <pc:chgData name="Burbidge, Richard C" userId="a545731e-e488-4b07-a59b-872b3f2f8473" providerId="ADAL" clId="{0C389246-1FBC-48AC-8496-C16136E20AD3}" dt="2023-09-04T11:04:56.981" v="186" actId="20577"/>
        <pc:sldMkLst>
          <pc:docMk/>
          <pc:sldMk cId="2764233528" sldId="2144327429"/>
        </pc:sldMkLst>
        <pc:spChg chg="mod">
          <ac:chgData name="Burbidge, Richard C" userId="a545731e-e488-4b07-a59b-872b3f2f8473" providerId="ADAL" clId="{0C389246-1FBC-48AC-8496-C16136E20AD3}" dt="2023-09-04T11:04:56.981" v="186" actId="20577"/>
          <ac:spMkLst>
            <pc:docMk/>
            <pc:sldMk cId="2764233528" sldId="2144327429"/>
            <ac:spMk id="3" creationId="{5BD4BDDF-2648-621B-BA82-897C05179798}"/>
          </ac:spMkLst>
        </pc:spChg>
        <pc:extLst>
          <p:ext xmlns:p="http://schemas.openxmlformats.org/presentationml/2006/main" uri="{D6D511B9-2390-475A-947B-AFAB55BFBCF1}">
            <pc226:cmChg xmlns:pc226="http://schemas.microsoft.com/office/powerpoint/2022/06/main/command" chg="mod">
              <pc226:chgData name="Burbidge, Richard C" userId="a545731e-e488-4b07-a59b-872b3f2f8473" providerId="ADAL" clId="{0C389246-1FBC-48AC-8496-C16136E20AD3}" dt="2023-09-04T11:04:56.981" v="186" actId="20577"/>
              <pc2:cmMkLst xmlns:pc2="http://schemas.microsoft.com/office/powerpoint/2019/9/main/command">
                <pc:docMk/>
                <pc:sldMk cId="2764233528" sldId="2144327429"/>
                <pc2:cmMk id="{EF548558-D11D-44AD-8B0F-32F8F68EA068}"/>
              </pc2:cmMkLst>
              <pc226:cmRplyChg chg="add">
                <pc226:chgData name="Burbidge, Richard C" userId="a545731e-e488-4b07-a59b-872b3f2f8473" providerId="ADAL" clId="{0C389246-1FBC-48AC-8496-C16136E20AD3}" dt="2023-09-04T08:43:23.540" v="32"/>
                <pc2:cmRplyMkLst xmlns:pc2="http://schemas.microsoft.com/office/powerpoint/2019/9/main/command">
                  <pc:docMk/>
                  <pc:sldMk cId="2764233528" sldId="2144327429"/>
                  <pc2:cmMk id="{EF548558-D11D-44AD-8B0F-32F8F68EA068}"/>
                  <pc2:cmRplyMk id="{D7298681-C3F7-4890-AD09-9DC62A125E58}"/>
                </pc2:cmRplyMkLst>
              </pc226:cmRplyChg>
            </pc226:cmChg>
            <pc226:cmChg xmlns:pc226="http://schemas.microsoft.com/office/powerpoint/2022/06/main/command" chg="add mod">
              <pc226:chgData name="Burbidge, Richard C" userId="a545731e-e488-4b07-a59b-872b3f2f8473" providerId="ADAL" clId="{0C389246-1FBC-48AC-8496-C16136E20AD3}" dt="2023-09-04T11:04:56.981" v="186" actId="20577"/>
              <pc2:cmMkLst xmlns:pc2="http://schemas.microsoft.com/office/powerpoint/2019/9/main/command">
                <pc:docMk/>
                <pc:sldMk cId="2764233528" sldId="2144327429"/>
                <pc2:cmMk id="{949F53D0-A0D8-4CA8-9250-E6C70CE6455B}"/>
              </pc2:cmMkLst>
            </pc226:cmChg>
          </p:ext>
        </pc:extLst>
      </pc:sldChg>
    </pc:docChg>
  </pc:docChgLst>
  <pc:docChgLst>
    <pc:chgData name="Lee, Daewon" userId="28e05387-f4f7-48b2-9372-792a3072852d" providerId="ADAL" clId="{191F958C-CB55-4B8B-9695-16EEF63B6331}"/>
    <pc:docChg chg="modSld">
      <pc:chgData name="Lee, Daewon" userId="28e05387-f4f7-48b2-9372-792a3072852d" providerId="ADAL" clId="{191F958C-CB55-4B8B-9695-16EEF63B6331}" dt="2023-09-03T21:18:37.408" v="9" actId="403"/>
      <pc:docMkLst>
        <pc:docMk/>
      </pc:docMkLst>
      <pc:sldChg chg="modSp mod">
        <pc:chgData name="Lee, Daewon" userId="28e05387-f4f7-48b2-9372-792a3072852d" providerId="ADAL" clId="{191F958C-CB55-4B8B-9695-16EEF63B6331}" dt="2023-09-03T21:18:37.408" v="9" actId="403"/>
        <pc:sldMkLst>
          <pc:docMk/>
          <pc:sldMk cId="3389059086" sldId="2144327419"/>
        </pc:sldMkLst>
        <pc:spChg chg="mod">
          <ac:chgData name="Lee, Daewon" userId="28e05387-f4f7-48b2-9372-792a3072852d" providerId="ADAL" clId="{191F958C-CB55-4B8B-9695-16EEF63B6331}" dt="2023-09-03T21:18:37.408" v="9" actId="403"/>
          <ac:spMkLst>
            <pc:docMk/>
            <pc:sldMk cId="3389059086" sldId="2144327419"/>
            <ac:spMk id="2" creationId="{586FE957-3966-4252-A9FC-C42F352E53A9}"/>
          </ac:spMkLst>
        </pc:spChg>
      </pc:sldChg>
    </pc:docChg>
  </pc:docChgLst>
  <pc:docChgLst>
    <pc:chgData name="Tarradell, Marta M" userId="64cbbd7c-6159-4a2d-a345-1d943e137a32" providerId="ADAL" clId="{ADD85E4B-1A35-44CD-B7AE-BEB6E3BC1123}"/>
    <pc:docChg chg="undo custSel addSld delSld modSld">
      <pc:chgData name="Tarradell, Marta M" userId="64cbbd7c-6159-4a2d-a345-1d943e137a32" providerId="ADAL" clId="{ADD85E4B-1A35-44CD-B7AE-BEB6E3BC1123}" dt="2023-09-01T14:30:04.675" v="1190"/>
      <pc:docMkLst>
        <pc:docMk/>
      </pc:docMkLst>
      <pc:sldChg chg="addSp delSp modSp mod delCm modCm">
        <pc:chgData name="Tarradell, Marta M" userId="64cbbd7c-6159-4a2d-a345-1d943e137a32" providerId="ADAL" clId="{ADD85E4B-1A35-44CD-B7AE-BEB6E3BC1123}" dt="2023-09-01T14:30:04.675" v="1190"/>
        <pc:sldMkLst>
          <pc:docMk/>
          <pc:sldMk cId="1184999289" sldId="410"/>
        </pc:sldMkLst>
        <pc:spChg chg="add del mod">
          <ac:chgData name="Tarradell, Marta M" userId="64cbbd7c-6159-4a2d-a345-1d943e137a32" providerId="ADAL" clId="{ADD85E4B-1A35-44CD-B7AE-BEB6E3BC1123}" dt="2023-09-01T14:21:58.213" v="1188" actId="478"/>
          <ac:spMkLst>
            <pc:docMk/>
            <pc:sldMk cId="1184999289" sldId="410"/>
            <ac:spMk id="3" creationId="{CF9B5C3A-FA29-2543-FA1C-19D3EC8FCDCE}"/>
          </ac:spMkLst>
        </pc:spChg>
      </pc:sldChg>
      <pc:sldChg chg="addSp modSp del mod">
        <pc:chgData name="Tarradell, Marta M" userId="64cbbd7c-6159-4a2d-a345-1d943e137a32" providerId="ADAL" clId="{ADD85E4B-1A35-44CD-B7AE-BEB6E3BC1123}" dt="2023-09-01T14:22:01.849" v="1189" actId="47"/>
        <pc:sldMkLst>
          <pc:docMk/>
          <pc:sldMk cId="86678269" sldId="2144327389"/>
        </pc:sldMkLst>
        <pc:spChg chg="add mod">
          <ac:chgData name="Tarradell, Marta M" userId="64cbbd7c-6159-4a2d-a345-1d943e137a32" providerId="ADAL" clId="{ADD85E4B-1A35-44CD-B7AE-BEB6E3BC1123}" dt="2023-08-31T20:28:33.371" v="634" actId="20577"/>
          <ac:spMkLst>
            <pc:docMk/>
            <pc:sldMk cId="86678269" sldId="2144327389"/>
            <ac:spMk id="3" creationId="{338A79AF-F316-009F-A9D4-CC497039B405}"/>
          </ac:spMkLst>
        </pc:spChg>
      </pc:sldChg>
      <pc:sldChg chg="addSp delSp modSp mod">
        <pc:chgData name="Tarradell, Marta M" userId="64cbbd7c-6159-4a2d-a345-1d943e137a32" providerId="ADAL" clId="{ADD85E4B-1A35-44CD-B7AE-BEB6E3BC1123}" dt="2023-08-31T20:42:16.409" v="1128" actId="1076"/>
        <pc:sldMkLst>
          <pc:docMk/>
          <pc:sldMk cId="2522417199" sldId="2144327406"/>
        </pc:sldMkLst>
        <pc:spChg chg="del mod">
          <ac:chgData name="Tarradell, Marta M" userId="64cbbd7c-6159-4a2d-a345-1d943e137a32" providerId="ADAL" clId="{ADD85E4B-1A35-44CD-B7AE-BEB6E3BC1123}" dt="2023-08-31T20:18:43.259" v="110" actId="478"/>
          <ac:spMkLst>
            <pc:docMk/>
            <pc:sldMk cId="2522417199" sldId="2144327406"/>
            <ac:spMk id="2" creationId="{2E3AED4F-A119-1EC6-C7AC-F5BAB7654551}"/>
          </ac:spMkLst>
        </pc:spChg>
        <pc:spChg chg="mod">
          <ac:chgData name="Tarradell, Marta M" userId="64cbbd7c-6159-4a2d-a345-1d943e137a32" providerId="ADAL" clId="{ADD85E4B-1A35-44CD-B7AE-BEB6E3BC1123}" dt="2023-08-31T20:19:01.019" v="117" actId="1036"/>
          <ac:spMkLst>
            <pc:docMk/>
            <pc:sldMk cId="2522417199" sldId="2144327406"/>
            <ac:spMk id="3" creationId="{710B506F-0B9B-2CAF-7C87-7394EF5362B7}"/>
          </ac:spMkLst>
        </pc:spChg>
        <pc:spChg chg="add mod">
          <ac:chgData name="Tarradell, Marta M" userId="64cbbd7c-6159-4a2d-a345-1d943e137a32" providerId="ADAL" clId="{ADD85E4B-1A35-44CD-B7AE-BEB6E3BC1123}" dt="2023-08-31T20:41:54.435" v="1125" actId="20577"/>
          <ac:spMkLst>
            <pc:docMk/>
            <pc:sldMk cId="2522417199" sldId="2144327406"/>
            <ac:spMk id="4" creationId="{E2C6C529-0C80-99D7-9DF4-8D89497C0F82}"/>
          </ac:spMkLst>
        </pc:spChg>
        <pc:spChg chg="mod">
          <ac:chgData name="Tarradell, Marta M" userId="64cbbd7c-6159-4a2d-a345-1d943e137a32" providerId="ADAL" clId="{ADD85E4B-1A35-44CD-B7AE-BEB6E3BC1123}" dt="2023-08-31T20:42:12.697" v="1127" actId="1076"/>
          <ac:spMkLst>
            <pc:docMk/>
            <pc:sldMk cId="2522417199" sldId="2144327406"/>
            <ac:spMk id="11" creationId="{02490A31-79C3-4A55-10FC-FA05DB17EB55}"/>
          </ac:spMkLst>
        </pc:spChg>
        <pc:spChg chg="mod">
          <ac:chgData name="Tarradell, Marta M" userId="64cbbd7c-6159-4a2d-a345-1d943e137a32" providerId="ADAL" clId="{ADD85E4B-1A35-44CD-B7AE-BEB6E3BC1123}" dt="2023-08-31T20:42:16.409" v="1128" actId="1076"/>
          <ac:spMkLst>
            <pc:docMk/>
            <pc:sldMk cId="2522417199" sldId="2144327406"/>
            <ac:spMk id="13" creationId="{C8C26A08-E8C3-A348-994D-95987A095A26}"/>
          </ac:spMkLst>
        </pc:spChg>
        <pc:spChg chg="add del mod">
          <ac:chgData name="Tarradell, Marta M" userId="64cbbd7c-6159-4a2d-a345-1d943e137a32" providerId="ADAL" clId="{ADD85E4B-1A35-44CD-B7AE-BEB6E3BC1123}" dt="2023-08-31T20:18:46.265" v="111" actId="478"/>
          <ac:spMkLst>
            <pc:docMk/>
            <pc:sldMk cId="2522417199" sldId="2144327406"/>
            <ac:spMk id="15" creationId="{F8F56C3C-DB81-3557-EB94-D1447B4E40DE}"/>
          </ac:spMkLst>
        </pc:spChg>
        <pc:spChg chg="add del mod">
          <ac:chgData name="Tarradell, Marta M" userId="64cbbd7c-6159-4a2d-a345-1d943e137a32" providerId="ADAL" clId="{ADD85E4B-1A35-44CD-B7AE-BEB6E3BC1123}" dt="2023-08-31T20:41:44.192" v="1113" actId="478"/>
          <ac:spMkLst>
            <pc:docMk/>
            <pc:sldMk cId="2522417199" sldId="2144327406"/>
            <ac:spMk id="16" creationId="{99F90DAC-B022-2F55-BD79-98BA86542643}"/>
          </ac:spMkLst>
        </pc:spChg>
      </pc:sldChg>
      <pc:sldChg chg="del">
        <pc:chgData name="Tarradell, Marta M" userId="64cbbd7c-6159-4a2d-a345-1d943e137a32" providerId="ADAL" clId="{ADD85E4B-1A35-44CD-B7AE-BEB6E3BC1123}" dt="2023-08-31T20:17:26.750" v="100" actId="47"/>
        <pc:sldMkLst>
          <pc:docMk/>
          <pc:sldMk cId="1134033970" sldId="2144327416"/>
        </pc:sldMkLst>
      </pc:sldChg>
      <pc:sldChg chg="del">
        <pc:chgData name="Tarradell, Marta M" userId="64cbbd7c-6159-4a2d-a345-1d943e137a32" providerId="ADAL" clId="{ADD85E4B-1A35-44CD-B7AE-BEB6E3BC1123}" dt="2023-08-31T20:17:26.750" v="100" actId="47"/>
        <pc:sldMkLst>
          <pc:docMk/>
          <pc:sldMk cId="3780026774" sldId="2144327417"/>
        </pc:sldMkLst>
      </pc:sldChg>
      <pc:sldChg chg="del">
        <pc:chgData name="Tarradell, Marta M" userId="64cbbd7c-6159-4a2d-a345-1d943e137a32" providerId="ADAL" clId="{ADD85E4B-1A35-44CD-B7AE-BEB6E3BC1123}" dt="2023-08-31T20:17:26.750" v="100" actId="47"/>
        <pc:sldMkLst>
          <pc:docMk/>
          <pc:sldMk cId="3304165169" sldId="2144327418"/>
        </pc:sldMkLst>
      </pc:sldChg>
      <pc:sldChg chg="modSp mod">
        <pc:chgData name="Tarradell, Marta M" userId="64cbbd7c-6159-4a2d-a345-1d943e137a32" providerId="ADAL" clId="{ADD85E4B-1A35-44CD-B7AE-BEB6E3BC1123}" dt="2023-08-31T20:14:50.371" v="31" actId="20577"/>
        <pc:sldMkLst>
          <pc:docMk/>
          <pc:sldMk cId="3389059086" sldId="2144327419"/>
        </pc:sldMkLst>
        <pc:spChg chg="mod">
          <ac:chgData name="Tarradell, Marta M" userId="64cbbd7c-6159-4a2d-a345-1d943e137a32" providerId="ADAL" clId="{ADD85E4B-1A35-44CD-B7AE-BEB6E3BC1123}" dt="2023-08-31T20:14:37.405" v="29" actId="6549"/>
          <ac:spMkLst>
            <pc:docMk/>
            <pc:sldMk cId="3389059086" sldId="2144327419"/>
            <ac:spMk id="2" creationId="{586FE957-3966-4252-A9FC-C42F352E53A9}"/>
          </ac:spMkLst>
        </pc:spChg>
        <pc:spChg chg="mod">
          <ac:chgData name="Tarradell, Marta M" userId="64cbbd7c-6159-4a2d-a345-1d943e137a32" providerId="ADAL" clId="{ADD85E4B-1A35-44CD-B7AE-BEB6E3BC1123}" dt="2023-08-31T20:14:50.371" v="31" actId="20577"/>
          <ac:spMkLst>
            <pc:docMk/>
            <pc:sldMk cId="3389059086" sldId="2144327419"/>
            <ac:spMk id="4" creationId="{5059344D-8598-4A55-8E7C-C1CDD48C1267}"/>
          </ac:spMkLst>
        </pc:spChg>
      </pc:sldChg>
      <pc:sldChg chg="modSp new del mod">
        <pc:chgData name="Tarradell, Marta M" userId="64cbbd7c-6159-4a2d-a345-1d943e137a32" providerId="ADAL" clId="{ADD85E4B-1A35-44CD-B7AE-BEB6E3BC1123}" dt="2023-08-31T20:41:03.774" v="1111" actId="47"/>
        <pc:sldMkLst>
          <pc:docMk/>
          <pc:sldMk cId="892437842" sldId="2144327420"/>
        </pc:sldMkLst>
        <pc:spChg chg="mod">
          <ac:chgData name="Tarradell, Marta M" userId="64cbbd7c-6159-4a2d-a345-1d943e137a32" providerId="ADAL" clId="{ADD85E4B-1A35-44CD-B7AE-BEB6E3BC1123}" dt="2023-08-31T20:16:22.498" v="97" actId="20577"/>
          <ac:spMkLst>
            <pc:docMk/>
            <pc:sldMk cId="892437842" sldId="2144327420"/>
            <ac:spMk id="2" creationId="{EFC13B0D-F2C6-05C2-5C01-09A6C60A7A98}"/>
          </ac:spMkLst>
        </pc:spChg>
      </pc:sldChg>
      <pc:sldChg chg="add del">
        <pc:chgData name="Tarradell, Marta M" userId="64cbbd7c-6159-4a2d-a345-1d943e137a32" providerId="ADAL" clId="{ADD85E4B-1A35-44CD-B7AE-BEB6E3BC1123}" dt="2023-08-31T20:29:04.388" v="637" actId="47"/>
        <pc:sldMkLst>
          <pc:docMk/>
          <pc:sldMk cId="676436676" sldId="2144327421"/>
        </pc:sldMkLst>
      </pc:sldChg>
      <pc:sldChg chg="add del">
        <pc:chgData name="Tarradell, Marta M" userId="64cbbd7c-6159-4a2d-a345-1d943e137a32" providerId="ADAL" clId="{ADD85E4B-1A35-44CD-B7AE-BEB6E3BC1123}" dt="2023-08-31T20:37:44.687" v="984" actId="47"/>
        <pc:sldMkLst>
          <pc:docMk/>
          <pc:sldMk cId="660820179" sldId="2144327422"/>
        </pc:sldMkLst>
      </pc:sldChg>
      <pc:sldChg chg="modSp add del mod">
        <pc:chgData name="Tarradell, Marta M" userId="64cbbd7c-6159-4a2d-a345-1d943e137a32" providerId="ADAL" clId="{ADD85E4B-1A35-44CD-B7AE-BEB6E3BC1123}" dt="2023-08-31T20:41:02.416" v="1110" actId="47"/>
        <pc:sldMkLst>
          <pc:docMk/>
          <pc:sldMk cId="2923717215" sldId="2144327423"/>
        </pc:sldMkLst>
        <pc:spChg chg="mod">
          <ac:chgData name="Tarradell, Marta M" userId="64cbbd7c-6159-4a2d-a345-1d943e137a32" providerId="ADAL" clId="{ADD85E4B-1A35-44CD-B7AE-BEB6E3BC1123}" dt="2023-08-31T20:16:28.358" v="99" actId="27636"/>
          <ac:spMkLst>
            <pc:docMk/>
            <pc:sldMk cId="2923717215" sldId="2144327423"/>
            <ac:spMk id="3" creationId="{85F2822A-4CA5-C24E-D11B-38C8EC7B1B7F}"/>
          </ac:spMkLst>
        </pc:spChg>
      </pc:sldChg>
      <pc:sldChg chg="add del">
        <pc:chgData name="Tarradell, Marta M" userId="64cbbd7c-6159-4a2d-a345-1d943e137a32" providerId="ADAL" clId="{ADD85E4B-1A35-44CD-B7AE-BEB6E3BC1123}" dt="2023-08-31T20:41:04.352" v="1112" actId="47"/>
        <pc:sldMkLst>
          <pc:docMk/>
          <pc:sldMk cId="272471820" sldId="2144327424"/>
        </pc:sldMkLst>
      </pc:sldChg>
      <pc:sldChg chg="modSp new mod">
        <pc:chgData name="Tarradell, Marta M" userId="64cbbd7c-6159-4a2d-a345-1d943e137a32" providerId="ADAL" clId="{ADD85E4B-1A35-44CD-B7AE-BEB6E3BC1123}" dt="2023-08-31T20:27:25.936" v="525" actId="14100"/>
        <pc:sldMkLst>
          <pc:docMk/>
          <pc:sldMk cId="251056118" sldId="2144327425"/>
        </pc:sldMkLst>
        <pc:spChg chg="mod">
          <ac:chgData name="Tarradell, Marta M" userId="64cbbd7c-6159-4a2d-a345-1d943e137a32" providerId="ADAL" clId="{ADD85E4B-1A35-44CD-B7AE-BEB6E3BC1123}" dt="2023-08-31T20:19:36.666" v="119"/>
          <ac:spMkLst>
            <pc:docMk/>
            <pc:sldMk cId="251056118" sldId="2144327425"/>
            <ac:spMk id="2" creationId="{92645E74-52BD-CAC0-2EFB-D420A42EAA22}"/>
          </ac:spMkLst>
        </pc:spChg>
        <pc:spChg chg="mod">
          <ac:chgData name="Tarradell, Marta M" userId="64cbbd7c-6159-4a2d-a345-1d943e137a32" providerId="ADAL" clId="{ADD85E4B-1A35-44CD-B7AE-BEB6E3BC1123}" dt="2023-08-31T20:27:25.936" v="525" actId="14100"/>
          <ac:spMkLst>
            <pc:docMk/>
            <pc:sldMk cId="251056118" sldId="2144327425"/>
            <ac:spMk id="3" creationId="{2B4542A6-009D-E5B5-BBC1-76760695874C}"/>
          </ac:spMkLst>
        </pc:spChg>
        <pc:spChg chg="mod">
          <ac:chgData name="Tarradell, Marta M" userId="64cbbd7c-6159-4a2d-a345-1d943e137a32" providerId="ADAL" clId="{ADD85E4B-1A35-44CD-B7AE-BEB6E3BC1123}" dt="2023-08-31T20:27:03.274" v="521" actId="27636"/>
          <ac:spMkLst>
            <pc:docMk/>
            <pc:sldMk cId="251056118" sldId="2144327425"/>
            <ac:spMk id="4" creationId="{7C947ABF-2A51-41C0-DF8E-50474D61CB34}"/>
          </ac:spMkLst>
        </pc:spChg>
      </pc:sldChg>
      <pc:sldChg chg="modSp add mod">
        <pc:chgData name="Tarradell, Marta M" userId="64cbbd7c-6159-4a2d-a345-1d943e137a32" providerId="ADAL" clId="{ADD85E4B-1A35-44CD-B7AE-BEB6E3BC1123}" dt="2023-08-31T20:37:35.670" v="983" actId="20577"/>
        <pc:sldMkLst>
          <pc:docMk/>
          <pc:sldMk cId="3900521150" sldId="2144327426"/>
        </pc:sldMkLst>
        <pc:spChg chg="mod">
          <ac:chgData name="Tarradell, Marta M" userId="64cbbd7c-6159-4a2d-a345-1d943e137a32" providerId="ADAL" clId="{ADD85E4B-1A35-44CD-B7AE-BEB6E3BC1123}" dt="2023-08-31T20:21:26.205" v="184"/>
          <ac:spMkLst>
            <pc:docMk/>
            <pc:sldMk cId="3900521150" sldId="2144327426"/>
            <ac:spMk id="2" creationId="{92645E74-52BD-CAC0-2EFB-D420A42EAA22}"/>
          </ac:spMkLst>
        </pc:spChg>
        <pc:spChg chg="mod">
          <ac:chgData name="Tarradell, Marta M" userId="64cbbd7c-6159-4a2d-a345-1d943e137a32" providerId="ADAL" clId="{ADD85E4B-1A35-44CD-B7AE-BEB6E3BC1123}" dt="2023-08-31T20:35:53.394" v="909" actId="14100"/>
          <ac:spMkLst>
            <pc:docMk/>
            <pc:sldMk cId="3900521150" sldId="2144327426"/>
            <ac:spMk id="3" creationId="{2B4542A6-009D-E5B5-BBC1-76760695874C}"/>
          </ac:spMkLst>
        </pc:spChg>
        <pc:spChg chg="mod">
          <ac:chgData name="Tarradell, Marta M" userId="64cbbd7c-6159-4a2d-a345-1d943e137a32" providerId="ADAL" clId="{ADD85E4B-1A35-44CD-B7AE-BEB6E3BC1123}" dt="2023-08-31T20:37:35.670" v="983" actId="20577"/>
          <ac:spMkLst>
            <pc:docMk/>
            <pc:sldMk cId="3900521150" sldId="2144327426"/>
            <ac:spMk id="4" creationId="{7C947ABF-2A51-41C0-DF8E-50474D61CB34}"/>
          </ac:spMkLst>
        </pc:spChg>
      </pc:sldChg>
      <pc:sldChg chg="modSp add mod">
        <pc:chgData name="Tarradell, Marta M" userId="64cbbd7c-6159-4a2d-a345-1d943e137a32" providerId="ADAL" clId="{ADD85E4B-1A35-44CD-B7AE-BEB6E3BC1123}" dt="2023-08-31T20:40:00.001" v="1097" actId="20577"/>
        <pc:sldMkLst>
          <pc:docMk/>
          <pc:sldMk cId="2035160047" sldId="2144327427"/>
        </pc:sldMkLst>
        <pc:spChg chg="mod">
          <ac:chgData name="Tarradell, Marta M" userId="64cbbd7c-6159-4a2d-a345-1d943e137a32" providerId="ADAL" clId="{ADD85E4B-1A35-44CD-B7AE-BEB6E3BC1123}" dt="2023-08-31T20:23:12.867" v="266"/>
          <ac:spMkLst>
            <pc:docMk/>
            <pc:sldMk cId="2035160047" sldId="2144327427"/>
            <ac:spMk id="2" creationId="{92645E74-52BD-CAC0-2EFB-D420A42EAA22}"/>
          </ac:spMkLst>
        </pc:spChg>
        <pc:spChg chg="mod">
          <ac:chgData name="Tarradell, Marta M" userId="64cbbd7c-6159-4a2d-a345-1d943e137a32" providerId="ADAL" clId="{ADD85E4B-1A35-44CD-B7AE-BEB6E3BC1123}" dt="2023-08-31T20:39:41.254" v="1089" actId="20577"/>
          <ac:spMkLst>
            <pc:docMk/>
            <pc:sldMk cId="2035160047" sldId="2144327427"/>
            <ac:spMk id="3" creationId="{2B4542A6-009D-E5B5-BBC1-76760695874C}"/>
          </ac:spMkLst>
        </pc:spChg>
        <pc:spChg chg="mod">
          <ac:chgData name="Tarradell, Marta M" userId="64cbbd7c-6159-4a2d-a345-1d943e137a32" providerId="ADAL" clId="{ADD85E4B-1A35-44CD-B7AE-BEB6E3BC1123}" dt="2023-08-31T20:40:00.001" v="1097" actId="20577"/>
          <ac:spMkLst>
            <pc:docMk/>
            <pc:sldMk cId="2035160047" sldId="2144327427"/>
            <ac:spMk id="4" creationId="{7C947ABF-2A51-41C0-DF8E-50474D61CB34}"/>
          </ac:spMkLst>
        </pc:spChg>
      </pc:sldChg>
      <pc:sldChg chg="modSp add mod">
        <pc:chgData name="Tarradell, Marta M" userId="64cbbd7c-6159-4a2d-a345-1d943e137a32" providerId="ADAL" clId="{ADD85E4B-1A35-44CD-B7AE-BEB6E3BC1123}" dt="2023-08-31T20:40:59.716" v="1109"/>
        <pc:sldMkLst>
          <pc:docMk/>
          <pc:sldMk cId="2511634" sldId="2144327428"/>
        </pc:sldMkLst>
        <pc:spChg chg="mod">
          <ac:chgData name="Tarradell, Marta M" userId="64cbbd7c-6159-4a2d-a345-1d943e137a32" providerId="ADAL" clId="{ADD85E4B-1A35-44CD-B7AE-BEB6E3BC1123}" dt="2023-08-31T20:23:28.937" v="288" actId="20577"/>
          <ac:spMkLst>
            <pc:docMk/>
            <pc:sldMk cId="2511634" sldId="2144327428"/>
            <ac:spMk id="2" creationId="{92645E74-52BD-CAC0-2EFB-D420A42EAA22}"/>
          </ac:spMkLst>
        </pc:spChg>
        <pc:spChg chg="mod">
          <ac:chgData name="Tarradell, Marta M" userId="64cbbd7c-6159-4a2d-a345-1d943e137a32" providerId="ADAL" clId="{ADD85E4B-1A35-44CD-B7AE-BEB6E3BC1123}" dt="2023-08-31T20:40:42.236" v="1108" actId="20577"/>
          <ac:spMkLst>
            <pc:docMk/>
            <pc:sldMk cId="2511634" sldId="2144327428"/>
            <ac:spMk id="3" creationId="{2B4542A6-009D-E5B5-BBC1-76760695874C}"/>
          </ac:spMkLst>
        </pc:spChg>
        <pc:spChg chg="mod">
          <ac:chgData name="Tarradell, Marta M" userId="64cbbd7c-6159-4a2d-a345-1d943e137a32" providerId="ADAL" clId="{ADD85E4B-1A35-44CD-B7AE-BEB6E3BC1123}" dt="2023-08-31T20:40:59.716" v="1109"/>
          <ac:spMkLst>
            <pc:docMk/>
            <pc:sldMk cId="2511634" sldId="2144327428"/>
            <ac:spMk id="4" creationId="{7C947ABF-2A51-41C0-DF8E-50474D61CB34}"/>
          </ac:spMkLst>
        </pc:spChg>
      </pc:sldChg>
      <pc:sldChg chg="addSp delSp modSp new mod">
        <pc:chgData name="Tarradell, Marta M" userId="64cbbd7c-6159-4a2d-a345-1d943e137a32" providerId="ADAL" clId="{ADD85E4B-1A35-44CD-B7AE-BEB6E3BC1123}" dt="2023-08-31T20:44:06.675" v="1186" actId="27636"/>
        <pc:sldMkLst>
          <pc:docMk/>
          <pc:sldMk cId="2764233528" sldId="2144327429"/>
        </pc:sldMkLst>
        <pc:spChg chg="mod">
          <ac:chgData name="Tarradell, Marta M" userId="64cbbd7c-6159-4a2d-a345-1d943e137a32" providerId="ADAL" clId="{ADD85E4B-1A35-44CD-B7AE-BEB6E3BC1123}" dt="2023-08-31T20:43:36.504" v="1181"/>
          <ac:spMkLst>
            <pc:docMk/>
            <pc:sldMk cId="2764233528" sldId="2144327429"/>
            <ac:spMk id="2" creationId="{1FCC94A4-D528-8381-0C29-BD10879770B7}"/>
          </ac:spMkLst>
        </pc:spChg>
        <pc:spChg chg="mod">
          <ac:chgData name="Tarradell, Marta M" userId="64cbbd7c-6159-4a2d-a345-1d943e137a32" providerId="ADAL" clId="{ADD85E4B-1A35-44CD-B7AE-BEB6E3BC1123}" dt="2023-08-31T20:44:06.675" v="1186" actId="27636"/>
          <ac:spMkLst>
            <pc:docMk/>
            <pc:sldMk cId="2764233528" sldId="2144327429"/>
            <ac:spMk id="3" creationId="{5BD4BDDF-2648-621B-BA82-897C05179798}"/>
          </ac:spMkLst>
        </pc:spChg>
        <pc:spChg chg="add del mod">
          <ac:chgData name="Tarradell, Marta M" userId="64cbbd7c-6159-4a2d-a345-1d943e137a32" providerId="ADAL" clId="{ADD85E4B-1A35-44CD-B7AE-BEB6E3BC1123}" dt="2023-08-31T20:43:36.504" v="1181"/>
          <ac:spMkLst>
            <pc:docMk/>
            <pc:sldMk cId="2764233528" sldId="2144327429"/>
            <ac:spMk id="4" creationId="{13FBC651-D7BE-3E0C-DBD7-0F34DACF753D}"/>
          </ac:spMkLst>
        </pc:spChg>
        <pc:spChg chg="add del mod">
          <ac:chgData name="Tarradell, Marta M" userId="64cbbd7c-6159-4a2d-a345-1d943e137a32" providerId="ADAL" clId="{ADD85E4B-1A35-44CD-B7AE-BEB6E3BC1123}" dt="2023-08-31T20:43:36.504" v="1181"/>
          <ac:spMkLst>
            <pc:docMk/>
            <pc:sldMk cId="2764233528" sldId="2144327429"/>
            <ac:spMk id="5" creationId="{23EA24F2-ED73-979D-B452-37B828B2EE90}"/>
          </ac:spMkLst>
        </pc:spChg>
      </pc:sldChg>
    </pc:docChg>
  </pc:docChgLst>
  <pc:docChgLst>
    <pc:chgData name="Palat, Sudeep K" userId="390027dc-b2b2-4eb5-bbc6-0fe24e5cb745" providerId="ADAL" clId="{273F68CD-14F3-44AD-886A-D01122F4C902}"/>
    <pc:docChg chg="modSld">
      <pc:chgData name="Palat, Sudeep K" userId="390027dc-b2b2-4eb5-bbc6-0fe24e5cb745" providerId="ADAL" clId="{273F68CD-14F3-44AD-886A-D01122F4C902}" dt="2023-09-04T16:13:51.989" v="9"/>
      <pc:docMkLst>
        <pc:docMk/>
      </pc:docMkLst>
      <pc:sldChg chg="delCm">
        <pc:chgData name="Palat, Sudeep K" userId="390027dc-b2b2-4eb5-bbc6-0fe24e5cb745" providerId="ADAL" clId="{273F68CD-14F3-44AD-886A-D01122F4C902}" dt="2023-09-04T16:12:54.140" v="1"/>
        <pc:sldMkLst>
          <pc:docMk/>
          <pc:sldMk cId="2522417199" sldId="2144327406"/>
        </pc:sldMkLst>
        <pc:extLst>
          <p:ext xmlns:p="http://schemas.openxmlformats.org/presentationml/2006/main" uri="{D6D511B9-2390-475A-947B-AFAB55BFBCF1}">
            <pc226:cmChg xmlns:pc226="http://schemas.microsoft.com/office/powerpoint/2022/06/main/command" chg="del">
              <pc226:chgData name="Palat, Sudeep K" userId="390027dc-b2b2-4eb5-bbc6-0fe24e5cb745" providerId="ADAL" clId="{273F68CD-14F3-44AD-886A-D01122F4C902}" dt="2023-09-04T16:12:54.140" v="1"/>
              <pc2:cmMkLst xmlns:pc2="http://schemas.microsoft.com/office/powerpoint/2019/9/main/command">
                <pc:docMk/>
                <pc:sldMk cId="2522417199" sldId="2144327406"/>
                <pc2:cmMk id="{41850534-B7A6-4398-BFBA-3F9831A93FD7}"/>
              </pc2:cmMkLst>
            </pc226:cmChg>
            <pc226:cmChg xmlns:pc226="http://schemas.microsoft.com/office/powerpoint/2022/06/main/command" chg="del">
              <pc226:chgData name="Palat, Sudeep K" userId="390027dc-b2b2-4eb5-bbc6-0fe24e5cb745" providerId="ADAL" clId="{273F68CD-14F3-44AD-886A-D01122F4C902}" dt="2023-09-04T16:12:50.970" v="0"/>
              <pc2:cmMkLst xmlns:pc2="http://schemas.microsoft.com/office/powerpoint/2019/9/main/command">
                <pc:docMk/>
                <pc:sldMk cId="2522417199" sldId="2144327406"/>
                <pc2:cmMk id="{52F15480-6522-4BCF-B4BC-07883AB05892}"/>
              </pc2:cmMkLst>
            </pc226:cmChg>
          </p:ext>
        </pc:extLst>
      </pc:sldChg>
      <pc:sldChg chg="delCm">
        <pc:chgData name="Palat, Sudeep K" userId="390027dc-b2b2-4eb5-bbc6-0fe24e5cb745" providerId="ADAL" clId="{273F68CD-14F3-44AD-886A-D01122F4C902}" dt="2023-09-04T16:13:10.912" v="4"/>
        <pc:sldMkLst>
          <pc:docMk/>
          <pc:sldMk cId="3900521150" sldId="2144327426"/>
        </pc:sldMkLst>
        <pc:extLst>
          <p:ext xmlns:p="http://schemas.openxmlformats.org/presentationml/2006/main" uri="{D6D511B9-2390-475A-947B-AFAB55BFBCF1}">
            <pc226:cmChg xmlns:pc226="http://schemas.microsoft.com/office/powerpoint/2022/06/main/command" chg="del">
              <pc226:chgData name="Palat, Sudeep K" userId="390027dc-b2b2-4eb5-bbc6-0fe24e5cb745" providerId="ADAL" clId="{273F68CD-14F3-44AD-886A-D01122F4C902}" dt="2023-09-04T16:13:10.912" v="4"/>
              <pc2:cmMkLst xmlns:pc2="http://schemas.microsoft.com/office/powerpoint/2019/9/main/command">
                <pc:docMk/>
                <pc:sldMk cId="3900521150" sldId="2144327426"/>
                <pc2:cmMk id="{11162584-81CE-459E-A4F7-F500B764F43C}"/>
              </pc2:cmMkLst>
            </pc226:cmChg>
            <pc226:cmChg xmlns:pc226="http://schemas.microsoft.com/office/powerpoint/2022/06/main/command" chg="del">
              <pc226:chgData name="Palat, Sudeep K" userId="390027dc-b2b2-4eb5-bbc6-0fe24e5cb745" providerId="ADAL" clId="{273F68CD-14F3-44AD-886A-D01122F4C902}" dt="2023-09-04T16:13:04.596" v="2"/>
              <pc2:cmMkLst xmlns:pc2="http://schemas.microsoft.com/office/powerpoint/2019/9/main/command">
                <pc:docMk/>
                <pc:sldMk cId="3900521150" sldId="2144327426"/>
                <pc2:cmMk id="{66CF2EBD-021E-4896-B281-1CE9C812F87F}"/>
              </pc2:cmMkLst>
            </pc226:cmChg>
            <pc226:cmChg xmlns:pc226="http://schemas.microsoft.com/office/powerpoint/2022/06/main/command" chg="del">
              <pc226:chgData name="Palat, Sudeep K" userId="390027dc-b2b2-4eb5-bbc6-0fe24e5cb745" providerId="ADAL" clId="{273F68CD-14F3-44AD-886A-D01122F4C902}" dt="2023-09-04T16:13:08.296" v="3"/>
              <pc2:cmMkLst xmlns:pc2="http://schemas.microsoft.com/office/powerpoint/2019/9/main/command">
                <pc:docMk/>
                <pc:sldMk cId="3900521150" sldId="2144327426"/>
                <pc2:cmMk id="{4439A4F8-C554-48DE-832C-79F0DEF49134}"/>
              </pc2:cmMkLst>
            </pc226:cmChg>
          </p:ext>
        </pc:extLst>
      </pc:sldChg>
      <pc:sldChg chg="delCm">
        <pc:chgData name="Palat, Sudeep K" userId="390027dc-b2b2-4eb5-bbc6-0fe24e5cb745" providerId="ADAL" clId="{273F68CD-14F3-44AD-886A-D01122F4C902}" dt="2023-09-04T16:13:20.680" v="5"/>
        <pc:sldMkLst>
          <pc:docMk/>
          <pc:sldMk cId="2035160047" sldId="2144327427"/>
        </pc:sldMkLst>
        <pc:extLst>
          <p:ext xmlns:p="http://schemas.openxmlformats.org/presentationml/2006/main" uri="{D6D511B9-2390-475A-947B-AFAB55BFBCF1}">
            <pc226:cmChg xmlns:pc226="http://schemas.microsoft.com/office/powerpoint/2022/06/main/command" chg="del">
              <pc226:chgData name="Palat, Sudeep K" userId="390027dc-b2b2-4eb5-bbc6-0fe24e5cb745" providerId="ADAL" clId="{273F68CD-14F3-44AD-886A-D01122F4C902}" dt="2023-09-04T16:13:20.680" v="5"/>
              <pc2:cmMkLst xmlns:pc2="http://schemas.microsoft.com/office/powerpoint/2019/9/main/command">
                <pc:docMk/>
                <pc:sldMk cId="2035160047" sldId="2144327427"/>
                <pc2:cmMk id="{EB7C9801-48FD-4DB6-88C0-5FC077CD1DC8}"/>
              </pc2:cmMkLst>
            </pc226:cmChg>
          </p:ext>
        </pc:extLst>
      </pc:sldChg>
      <pc:sldChg chg="modSp mod">
        <pc:chgData name="Palat, Sudeep K" userId="390027dc-b2b2-4eb5-bbc6-0fe24e5cb745" providerId="ADAL" clId="{273F68CD-14F3-44AD-886A-D01122F4C902}" dt="2023-09-04T16:13:32.333" v="6" actId="108"/>
        <pc:sldMkLst>
          <pc:docMk/>
          <pc:sldMk cId="2511634" sldId="2144327428"/>
        </pc:sldMkLst>
        <pc:spChg chg="mod">
          <ac:chgData name="Palat, Sudeep K" userId="390027dc-b2b2-4eb5-bbc6-0fe24e5cb745" providerId="ADAL" clId="{273F68CD-14F3-44AD-886A-D01122F4C902}" dt="2023-09-04T16:13:32.333" v="6" actId="108"/>
          <ac:spMkLst>
            <pc:docMk/>
            <pc:sldMk cId="2511634" sldId="2144327428"/>
            <ac:spMk id="4" creationId="{7C947ABF-2A51-41C0-DF8E-50474D61CB34}"/>
          </ac:spMkLst>
        </pc:spChg>
      </pc:sldChg>
      <pc:sldChg chg="modSp mod delCm">
        <pc:chgData name="Palat, Sudeep K" userId="390027dc-b2b2-4eb5-bbc6-0fe24e5cb745" providerId="ADAL" clId="{273F68CD-14F3-44AD-886A-D01122F4C902}" dt="2023-09-04T16:13:51.989" v="9"/>
        <pc:sldMkLst>
          <pc:docMk/>
          <pc:sldMk cId="2764233528" sldId="2144327429"/>
        </pc:sldMkLst>
        <pc:spChg chg="mod">
          <ac:chgData name="Palat, Sudeep K" userId="390027dc-b2b2-4eb5-bbc6-0fe24e5cb745" providerId="ADAL" clId="{273F68CD-14F3-44AD-886A-D01122F4C902}" dt="2023-09-04T16:13:42.388" v="7" actId="108"/>
          <ac:spMkLst>
            <pc:docMk/>
            <pc:sldMk cId="2764233528" sldId="2144327429"/>
            <ac:spMk id="3" creationId="{5BD4BDDF-2648-621B-BA82-897C05179798}"/>
          </ac:spMkLst>
        </pc:spChg>
        <pc:extLst>
          <p:ext xmlns:p="http://schemas.openxmlformats.org/presentationml/2006/main" uri="{D6D511B9-2390-475A-947B-AFAB55BFBCF1}">
            <pc226:cmChg xmlns:pc226="http://schemas.microsoft.com/office/powerpoint/2022/06/main/command" chg="del">
              <pc226:chgData name="Palat, Sudeep K" userId="390027dc-b2b2-4eb5-bbc6-0fe24e5cb745" providerId="ADAL" clId="{273F68CD-14F3-44AD-886A-D01122F4C902}" dt="2023-09-04T16:13:47.085" v="8"/>
              <pc2:cmMkLst xmlns:pc2="http://schemas.microsoft.com/office/powerpoint/2019/9/main/command">
                <pc:docMk/>
                <pc:sldMk cId="2764233528" sldId="2144327429"/>
                <pc2:cmMk id="{EF548558-D11D-44AD-8B0F-32F8F68EA068}"/>
              </pc2:cmMkLst>
            </pc226:cmChg>
            <pc226:cmChg xmlns:pc226="http://schemas.microsoft.com/office/powerpoint/2022/06/main/command" chg="del">
              <pc226:chgData name="Palat, Sudeep K" userId="390027dc-b2b2-4eb5-bbc6-0fe24e5cb745" providerId="ADAL" clId="{273F68CD-14F3-44AD-886A-D01122F4C902}" dt="2023-09-04T16:13:51.989" v="9"/>
              <pc2:cmMkLst xmlns:pc2="http://schemas.microsoft.com/office/powerpoint/2019/9/main/command">
                <pc:docMk/>
                <pc:sldMk cId="2764233528" sldId="2144327429"/>
                <pc2:cmMk id="{949F53D0-A0D8-4CA8-9250-E6C70CE6455B}"/>
              </pc2:cmMkLst>
            </pc226:cmChg>
          </p:ext>
        </pc:extLst>
      </pc:sldChg>
    </pc:docChg>
  </pc:docChgLst>
  <pc:docChgLst>
    <pc:chgData name="Chervyakov, Andrey" userId="dbdfc4e7-c505-4785-a117-c03dfe609c52" providerId="ADAL" clId="{D81B86BE-532C-4F7B-BD36-7A338CA4AD99}"/>
    <pc:docChg chg="undo custSel modSld">
      <pc:chgData name="Chervyakov, Andrey" userId="dbdfc4e7-c505-4785-a117-c03dfe609c52" providerId="ADAL" clId="{D81B86BE-532C-4F7B-BD36-7A338CA4AD99}" dt="2023-09-04T10:45:58.062" v="11" actId="6549"/>
      <pc:docMkLst>
        <pc:docMk/>
      </pc:docMkLst>
      <pc:sldChg chg="modSp mod">
        <pc:chgData name="Chervyakov, Andrey" userId="dbdfc4e7-c505-4785-a117-c03dfe609c52" providerId="ADAL" clId="{D81B86BE-532C-4F7B-BD36-7A338CA4AD99}" dt="2023-09-04T10:45:58.062" v="11" actId="6549"/>
        <pc:sldMkLst>
          <pc:docMk/>
          <pc:sldMk cId="2511634" sldId="2144327428"/>
        </pc:sldMkLst>
        <pc:spChg chg="mod">
          <ac:chgData name="Chervyakov, Andrey" userId="dbdfc4e7-c505-4785-a117-c03dfe609c52" providerId="ADAL" clId="{D81B86BE-532C-4F7B-BD36-7A338CA4AD99}" dt="2023-09-04T10:45:58.062" v="11" actId="6549"/>
          <ac:spMkLst>
            <pc:docMk/>
            <pc:sldMk cId="2511634" sldId="2144327428"/>
            <ac:spMk id="4" creationId="{7C947ABF-2A51-41C0-DF8E-50474D61CB34}"/>
          </ac:spMkLst>
        </pc:spChg>
      </pc:sldChg>
      <pc:sldChg chg="modSp mod modCm">
        <pc:chgData name="Chervyakov, Andrey" userId="dbdfc4e7-c505-4785-a117-c03dfe609c52" providerId="ADAL" clId="{D81B86BE-532C-4F7B-BD36-7A338CA4AD99}" dt="2023-09-04T09:51:55.082" v="3"/>
        <pc:sldMkLst>
          <pc:docMk/>
          <pc:sldMk cId="2764233528" sldId="2144327429"/>
        </pc:sldMkLst>
        <pc:spChg chg="mod">
          <ac:chgData name="Chervyakov, Andrey" userId="dbdfc4e7-c505-4785-a117-c03dfe609c52" providerId="ADAL" clId="{D81B86BE-532C-4F7B-BD36-7A338CA4AD99}" dt="2023-09-04T09:50:59.723" v="2" actId="27636"/>
          <ac:spMkLst>
            <pc:docMk/>
            <pc:sldMk cId="2764233528" sldId="2144327429"/>
            <ac:spMk id="3" creationId="{5BD4BDDF-2648-621B-BA82-897C05179798}"/>
          </ac:spMkLst>
        </pc:spChg>
        <pc:extLst>
          <p:ext xmlns:p="http://schemas.openxmlformats.org/presentationml/2006/main" uri="{D6D511B9-2390-475A-947B-AFAB55BFBCF1}">
            <pc226:cmChg xmlns:pc226="http://schemas.microsoft.com/office/powerpoint/2022/06/main/command" chg="mod">
              <pc226:chgData name="Chervyakov, Andrey" userId="dbdfc4e7-c505-4785-a117-c03dfe609c52" providerId="ADAL" clId="{D81B86BE-532C-4F7B-BD36-7A338CA4AD99}" dt="2023-09-04T09:51:55.082" v="3"/>
              <pc2:cmMkLst xmlns:pc2="http://schemas.microsoft.com/office/powerpoint/2019/9/main/command">
                <pc:docMk/>
                <pc:sldMk cId="2764233528" sldId="2144327429"/>
                <pc2:cmMk id="{EF548558-D11D-44AD-8B0F-32F8F68EA068}"/>
              </pc2:cmMkLst>
              <pc226:cmRplyChg chg="add">
                <pc226:chgData name="Chervyakov, Andrey" userId="dbdfc4e7-c505-4785-a117-c03dfe609c52" providerId="ADAL" clId="{D81B86BE-532C-4F7B-BD36-7A338CA4AD99}" dt="2023-09-04T09:51:55.082" v="3"/>
                <pc2:cmRplyMkLst xmlns:pc2="http://schemas.microsoft.com/office/powerpoint/2019/9/main/command">
                  <pc:docMk/>
                  <pc:sldMk cId="2764233528" sldId="2144327429"/>
                  <pc2:cmMk id="{EF548558-D11D-44AD-8B0F-32F8F68EA068}"/>
                  <pc2:cmRplyMk id="{05233ED5-F29D-4C59-8E0B-34BADF3B0FB3}"/>
                </pc2:cmRplyMkLst>
              </pc226:cmRplyChg>
            </pc226:cmChg>
            <pc226:cmChg xmlns:pc226="http://schemas.microsoft.com/office/powerpoint/2022/06/main/command" chg="mod">
              <pc226:chgData name="Chervyakov, Andrey" userId="dbdfc4e7-c505-4785-a117-c03dfe609c52" providerId="ADAL" clId="{D81B86BE-532C-4F7B-BD36-7A338CA4AD99}" dt="2023-09-04T09:50:59.705" v="1" actId="20577"/>
              <pc2:cmMkLst xmlns:pc2="http://schemas.microsoft.com/office/powerpoint/2019/9/main/command">
                <pc:docMk/>
                <pc:sldMk cId="2764233528" sldId="2144327429"/>
                <pc2:cmMk id="{949F53D0-A0D8-4CA8-9250-E6C70CE6455B}"/>
              </pc2:cmMkLst>
            </pc226:cmChg>
          </p:ext>
        </pc:extLst>
      </pc:sldChg>
    </pc:docChg>
  </pc:docChgLst>
  <pc:docChgLst>
    <pc:chgData name="Palat, Sudeep K" userId="390027dc-b2b2-4eb5-bbc6-0fe24e5cb745" providerId="ADAL" clId="{F79C0D8D-5CB5-4CCC-82F1-C9289E1B61BD}"/>
    <pc:docChg chg="modSld">
      <pc:chgData name="Palat, Sudeep K" userId="390027dc-b2b2-4eb5-bbc6-0fe24e5cb745" providerId="ADAL" clId="{F79C0D8D-5CB5-4CCC-82F1-C9289E1B61BD}" dt="2023-09-03T20:44:23.023" v="1" actId="1076"/>
      <pc:docMkLst>
        <pc:docMk/>
      </pc:docMkLst>
      <pc:sldChg chg="modSp mod">
        <pc:chgData name="Palat, Sudeep K" userId="390027dc-b2b2-4eb5-bbc6-0fe24e5cb745" providerId="ADAL" clId="{F79C0D8D-5CB5-4CCC-82F1-C9289E1B61BD}" dt="2023-09-03T20:44:23.023" v="1" actId="1076"/>
        <pc:sldMkLst>
          <pc:docMk/>
          <pc:sldMk cId="3389059086" sldId="2144327419"/>
        </pc:sldMkLst>
        <pc:spChg chg="mod">
          <ac:chgData name="Palat, Sudeep K" userId="390027dc-b2b2-4eb5-bbc6-0fe24e5cb745" providerId="ADAL" clId="{F79C0D8D-5CB5-4CCC-82F1-C9289E1B61BD}" dt="2023-09-03T20:44:23.023" v="1" actId="1076"/>
          <ac:spMkLst>
            <pc:docMk/>
            <pc:sldMk cId="3389059086" sldId="2144327419"/>
            <ac:spMk id="3" creationId="{04771246-319D-4C3A-9DB1-8C4D30A3AD33}"/>
          </ac:spMkLst>
        </pc:spChg>
      </pc:sldChg>
      <pc:sldChg chg="addCm">
        <pc:chgData name="Palat, Sudeep K" userId="390027dc-b2b2-4eb5-bbc6-0fe24e5cb745" providerId="ADAL" clId="{F79C0D8D-5CB5-4CCC-82F1-C9289E1B61BD}" dt="2023-09-03T20:17:58.721" v="0"/>
        <pc:sldMkLst>
          <pc:docMk/>
          <pc:sldMk cId="2764233528" sldId="2144327429"/>
        </pc:sldMkLst>
        <pc:extLst>
          <p:ext xmlns:p="http://schemas.openxmlformats.org/presentationml/2006/main" uri="{D6D511B9-2390-475A-947B-AFAB55BFBCF1}">
            <pc226:cmChg xmlns:pc226="http://schemas.microsoft.com/office/powerpoint/2022/06/main/command" chg="add">
              <pc226:chgData name="Palat, Sudeep K" userId="390027dc-b2b2-4eb5-bbc6-0fe24e5cb745" providerId="ADAL" clId="{F79C0D8D-5CB5-4CCC-82F1-C9289E1B61BD}" dt="2023-09-03T20:17:58.721" v="0"/>
              <pc2:cmMkLst xmlns:pc2="http://schemas.microsoft.com/office/powerpoint/2019/9/main/command">
                <pc:docMk/>
                <pc:sldMk cId="2764233528" sldId="2144327429"/>
                <pc2:cmMk id="{EF548558-D11D-44AD-8B0F-32F8F68EA068}"/>
              </pc2:cmMkLst>
            </pc226:cmChg>
          </p:ext>
        </pc:extLst>
      </pc:sldChg>
    </pc:docChg>
  </pc:docChgLst>
  <pc:docChgLst>
    <pc:chgData name="Palat, Sudeep K" userId="S::sudeep.k.palat@intel.com::390027dc-b2b2-4eb5-bbc6-0fe24e5cb745" providerId="AD" clId="Web-{FBC4FDE0-5A12-F22A-0194-571BF4BB930F}"/>
    <pc:docChg chg="">
      <pc:chgData name="Palat, Sudeep K" userId="S::sudeep.k.palat@intel.com::390027dc-b2b2-4eb5-bbc6-0fe24e5cb745" providerId="AD" clId="Web-{FBC4FDE0-5A12-F22A-0194-571BF4BB930F}" dt="2023-09-01T09:28:53.647" v="0"/>
      <pc:docMkLst>
        <pc:docMk/>
      </pc:docMkLst>
      <pc:sldChg chg="addCm">
        <pc:chgData name="Palat, Sudeep K" userId="S::sudeep.k.palat@intel.com::390027dc-b2b2-4eb5-bbc6-0fe24e5cb745" providerId="AD" clId="Web-{FBC4FDE0-5A12-F22A-0194-571BF4BB930F}" dt="2023-09-01T09:28:53.647" v="0"/>
        <pc:sldMkLst>
          <pc:docMk/>
          <pc:sldMk cId="1184999289" sldId="410"/>
        </pc:sldMkLst>
      </pc:sldChg>
    </pc:docChg>
  </pc:docChgLst>
  <pc:docChgLst>
    <pc:chgData name="Chervyakov, Andrey" userId="S::andrey.chervyakov@intel.com::dbdfc4e7-c505-4785-a117-c03dfe609c52" providerId="AD" clId="Web-{9332B045-E1F6-CD0E-EBFB-B9E9781C8644}"/>
    <pc:docChg chg="mod">
      <pc:chgData name="Chervyakov, Andrey" userId="S::andrey.chervyakov@intel.com::dbdfc4e7-c505-4785-a117-c03dfe609c52" providerId="AD" clId="Web-{9332B045-E1F6-CD0E-EBFB-B9E9781C8644}" dt="2023-09-04T07:29:39.514" v="1"/>
      <pc:docMkLst>
        <pc:docMk/>
      </pc:docMkLst>
      <pc:sldChg chg="modCm">
        <pc:chgData name="Chervyakov, Andrey" userId="S::andrey.chervyakov@intel.com::dbdfc4e7-c505-4785-a117-c03dfe609c52" providerId="AD" clId="Web-{9332B045-E1F6-CD0E-EBFB-B9E9781C8644}" dt="2023-09-04T07:29:39.514" v="1"/>
        <pc:sldMkLst>
          <pc:docMk/>
          <pc:sldMk cId="2764233528" sldId="2144327429"/>
        </pc:sldMkLst>
        <pc:extLst>
          <p:ext xmlns:p="http://schemas.openxmlformats.org/presentationml/2006/main" uri="{D6D511B9-2390-475A-947B-AFAB55BFBCF1}">
            <pc226:cmChg xmlns:pc226="http://schemas.microsoft.com/office/powerpoint/2022/06/main/command" chg="">
              <pc226:chgData name="Chervyakov, Andrey" userId="S::andrey.chervyakov@intel.com::dbdfc4e7-c505-4785-a117-c03dfe609c52" providerId="AD" clId="Web-{9332B045-E1F6-CD0E-EBFB-B9E9781C8644}" dt="2023-09-04T07:29:39.514" v="1"/>
              <pc2:cmMkLst xmlns:pc2="http://schemas.microsoft.com/office/powerpoint/2019/9/main/command">
                <pc:docMk/>
                <pc:sldMk cId="2764233528" sldId="2144327429"/>
                <pc2:cmMk id="{EF548558-D11D-44AD-8B0F-32F8F68EA068}"/>
              </pc2:cmMkLst>
              <pc226:cmRplyChg chg="add">
                <pc226:chgData name="Chervyakov, Andrey" userId="S::andrey.chervyakov@intel.com::dbdfc4e7-c505-4785-a117-c03dfe609c52" providerId="AD" clId="Web-{9332B045-E1F6-CD0E-EBFB-B9E9781C8644}" dt="2023-09-04T07:29:39.514" v="1"/>
                <pc2:cmRplyMkLst xmlns:pc2="http://schemas.microsoft.com/office/powerpoint/2019/9/main/command">
                  <pc:docMk/>
                  <pc:sldMk cId="2764233528" sldId="2144327429"/>
                  <pc2:cmMk id="{EF548558-D11D-44AD-8B0F-32F8F68EA068}"/>
                  <pc2:cmRplyMk id="{20E62417-CB1E-49A1-AC42-6E013BBE3F7B}"/>
                </pc2:cmRplyMkLst>
              </pc226:cmRplyChg>
            </pc226:cmChg>
          </p:ext>
        </pc:extLst>
      </pc:sldChg>
    </pc:docChg>
  </pc:docChgLst>
  <pc:docChgLst>
    <pc:chgData name="Palat, Sudeep K" userId="390027dc-b2b2-4eb5-bbc6-0fe24e5cb745" providerId="ADAL" clId="{42A73F8A-03C1-4C4F-95BF-48F0FBFD992C}"/>
    <pc:docChg chg="custSel modSld">
      <pc:chgData name="Palat, Sudeep K" userId="390027dc-b2b2-4eb5-bbc6-0fe24e5cb745" providerId="ADAL" clId="{42A73F8A-03C1-4C4F-95BF-48F0FBFD992C}" dt="2023-09-04T11:08:16.828" v="615" actId="20577"/>
      <pc:docMkLst>
        <pc:docMk/>
      </pc:docMkLst>
      <pc:sldChg chg="modCm">
        <pc:chgData name="Palat, Sudeep K" userId="390027dc-b2b2-4eb5-bbc6-0fe24e5cb745" providerId="ADAL" clId="{42A73F8A-03C1-4C4F-95BF-48F0FBFD992C}" dt="2023-09-04T09:29:58.272" v="1"/>
        <pc:sldMkLst>
          <pc:docMk/>
          <pc:sldMk cId="2522417199" sldId="2144327406"/>
        </pc:sldMkLst>
        <pc:extLst>
          <p:ext xmlns:p="http://schemas.openxmlformats.org/presentationml/2006/main" uri="{D6D511B9-2390-475A-947B-AFAB55BFBCF1}">
            <pc226:cmChg xmlns:pc226="http://schemas.microsoft.com/office/powerpoint/2022/06/main/command" chg="">
              <pc226:chgData name="Palat, Sudeep K" userId="390027dc-b2b2-4eb5-bbc6-0fe24e5cb745" providerId="ADAL" clId="{42A73F8A-03C1-4C4F-95BF-48F0FBFD992C}" dt="2023-09-04T09:29:58.272" v="1"/>
              <pc2:cmMkLst xmlns:pc2="http://schemas.microsoft.com/office/powerpoint/2019/9/main/command">
                <pc:docMk/>
                <pc:sldMk cId="2522417199" sldId="2144327406"/>
                <pc2:cmMk id="{41850534-B7A6-4398-BFBA-3F9831A93FD7}"/>
              </pc2:cmMkLst>
              <pc226:cmRplyChg chg="add">
                <pc226:chgData name="Palat, Sudeep K" userId="390027dc-b2b2-4eb5-bbc6-0fe24e5cb745" providerId="ADAL" clId="{42A73F8A-03C1-4C4F-95BF-48F0FBFD992C}" dt="2023-09-04T09:29:58.272" v="1"/>
                <pc2:cmRplyMkLst xmlns:pc2="http://schemas.microsoft.com/office/powerpoint/2019/9/main/command">
                  <pc:docMk/>
                  <pc:sldMk cId="2522417199" sldId="2144327406"/>
                  <pc2:cmMk id="{41850534-B7A6-4398-BFBA-3F9831A93FD7}"/>
                  <pc2:cmRplyMk id="{F29AF687-DF62-4EB4-9169-7E2197B62D68}"/>
                </pc2:cmRplyMkLst>
              </pc226:cmRplyChg>
            </pc226:cmChg>
            <pc226:cmChg xmlns:pc226="http://schemas.microsoft.com/office/powerpoint/2022/06/main/command" chg="">
              <pc226:chgData name="Palat, Sudeep K" userId="390027dc-b2b2-4eb5-bbc6-0fe24e5cb745" providerId="ADAL" clId="{42A73F8A-03C1-4C4F-95BF-48F0FBFD992C}" dt="2023-09-04T09:27:32.944" v="0"/>
              <pc2:cmMkLst xmlns:pc2="http://schemas.microsoft.com/office/powerpoint/2019/9/main/command">
                <pc:docMk/>
                <pc:sldMk cId="2522417199" sldId="2144327406"/>
                <pc2:cmMk id="{52F15480-6522-4BCF-B4BC-07883AB05892}"/>
              </pc2:cmMkLst>
              <pc226:cmRplyChg chg="add">
                <pc226:chgData name="Palat, Sudeep K" userId="390027dc-b2b2-4eb5-bbc6-0fe24e5cb745" providerId="ADAL" clId="{42A73F8A-03C1-4C4F-95BF-48F0FBFD992C}" dt="2023-09-04T09:27:32.944" v="0"/>
                <pc2:cmRplyMkLst xmlns:pc2="http://schemas.microsoft.com/office/powerpoint/2019/9/main/command">
                  <pc:docMk/>
                  <pc:sldMk cId="2522417199" sldId="2144327406"/>
                  <pc2:cmMk id="{52F15480-6522-4BCF-B4BC-07883AB05892}"/>
                  <pc2:cmRplyMk id="{DBFD5597-C7CC-4205-890F-33686FE8523A}"/>
                </pc2:cmRplyMkLst>
              </pc226:cmRplyChg>
            </pc226:cmChg>
          </p:ext>
        </pc:extLst>
      </pc:sldChg>
      <pc:sldChg chg="modCm">
        <pc:chgData name="Palat, Sudeep K" userId="390027dc-b2b2-4eb5-bbc6-0fe24e5cb745" providerId="ADAL" clId="{42A73F8A-03C1-4C4F-95BF-48F0FBFD992C}" dt="2023-09-04T09:38:12.414" v="4"/>
        <pc:sldMkLst>
          <pc:docMk/>
          <pc:sldMk cId="3900521150" sldId="2144327426"/>
        </pc:sldMkLst>
        <pc:extLst>
          <p:ext xmlns:p="http://schemas.openxmlformats.org/presentationml/2006/main" uri="{D6D511B9-2390-475A-947B-AFAB55BFBCF1}">
            <pc226:cmChg xmlns:pc226="http://schemas.microsoft.com/office/powerpoint/2022/06/main/command" chg="">
              <pc226:chgData name="Palat, Sudeep K" userId="390027dc-b2b2-4eb5-bbc6-0fe24e5cb745" providerId="ADAL" clId="{42A73F8A-03C1-4C4F-95BF-48F0FBFD992C}" dt="2023-09-04T09:38:12.414" v="4"/>
              <pc2:cmMkLst xmlns:pc2="http://schemas.microsoft.com/office/powerpoint/2019/9/main/command">
                <pc:docMk/>
                <pc:sldMk cId="3900521150" sldId="2144327426"/>
                <pc2:cmMk id="{11162584-81CE-459E-A4F7-F500B764F43C}"/>
              </pc2:cmMkLst>
              <pc226:cmRplyChg chg="add">
                <pc226:chgData name="Palat, Sudeep K" userId="390027dc-b2b2-4eb5-bbc6-0fe24e5cb745" providerId="ADAL" clId="{42A73F8A-03C1-4C4F-95BF-48F0FBFD992C}" dt="2023-09-04T09:38:12.414" v="4"/>
                <pc2:cmRplyMkLst xmlns:pc2="http://schemas.microsoft.com/office/powerpoint/2019/9/main/command">
                  <pc:docMk/>
                  <pc:sldMk cId="3900521150" sldId="2144327426"/>
                  <pc2:cmMk id="{11162584-81CE-459E-A4F7-F500B764F43C}"/>
                  <pc2:cmRplyMk id="{5DB4E4A5-95A8-4874-B0F3-FE21024C0065}"/>
                </pc2:cmRplyMkLst>
              </pc226:cmRplyChg>
            </pc226:cmChg>
            <pc226:cmChg xmlns:pc226="http://schemas.microsoft.com/office/powerpoint/2022/06/main/command" chg="">
              <pc226:chgData name="Palat, Sudeep K" userId="390027dc-b2b2-4eb5-bbc6-0fe24e5cb745" providerId="ADAL" clId="{42A73F8A-03C1-4C4F-95BF-48F0FBFD992C}" dt="2023-09-04T09:31:33.343" v="2"/>
              <pc2:cmMkLst xmlns:pc2="http://schemas.microsoft.com/office/powerpoint/2019/9/main/command">
                <pc:docMk/>
                <pc:sldMk cId="3900521150" sldId="2144327426"/>
                <pc2:cmMk id="{66CF2EBD-021E-4896-B281-1CE9C812F87F}"/>
              </pc2:cmMkLst>
              <pc226:cmRplyChg chg="add">
                <pc226:chgData name="Palat, Sudeep K" userId="390027dc-b2b2-4eb5-bbc6-0fe24e5cb745" providerId="ADAL" clId="{42A73F8A-03C1-4C4F-95BF-48F0FBFD992C}" dt="2023-09-04T09:31:33.343" v="2"/>
                <pc2:cmRplyMkLst xmlns:pc2="http://schemas.microsoft.com/office/powerpoint/2019/9/main/command">
                  <pc:docMk/>
                  <pc:sldMk cId="3900521150" sldId="2144327426"/>
                  <pc2:cmMk id="{66CF2EBD-021E-4896-B281-1CE9C812F87F}"/>
                  <pc2:cmRplyMk id="{B51A78E1-D60B-40A1-BCA6-A199CD347978}"/>
                </pc2:cmRplyMkLst>
              </pc226:cmRplyChg>
            </pc226:cmChg>
            <pc226:cmChg xmlns:pc226="http://schemas.microsoft.com/office/powerpoint/2022/06/main/command" chg="">
              <pc226:chgData name="Palat, Sudeep K" userId="390027dc-b2b2-4eb5-bbc6-0fe24e5cb745" providerId="ADAL" clId="{42A73F8A-03C1-4C4F-95BF-48F0FBFD992C}" dt="2023-09-04T09:32:23.164" v="3"/>
              <pc2:cmMkLst xmlns:pc2="http://schemas.microsoft.com/office/powerpoint/2019/9/main/command">
                <pc:docMk/>
                <pc:sldMk cId="3900521150" sldId="2144327426"/>
                <pc2:cmMk id="{4439A4F8-C554-48DE-832C-79F0DEF49134}"/>
              </pc2:cmMkLst>
              <pc226:cmRplyChg chg="add">
                <pc226:chgData name="Palat, Sudeep K" userId="390027dc-b2b2-4eb5-bbc6-0fe24e5cb745" providerId="ADAL" clId="{42A73F8A-03C1-4C4F-95BF-48F0FBFD992C}" dt="2023-09-04T09:32:23.164" v="3"/>
                <pc2:cmRplyMkLst xmlns:pc2="http://schemas.microsoft.com/office/powerpoint/2019/9/main/command">
                  <pc:docMk/>
                  <pc:sldMk cId="3900521150" sldId="2144327426"/>
                  <pc2:cmMk id="{4439A4F8-C554-48DE-832C-79F0DEF49134}"/>
                  <pc2:cmRplyMk id="{C06112B7-4140-400F-A976-AAF492A7840F}"/>
                </pc2:cmRplyMkLst>
              </pc226:cmRplyChg>
            </pc226:cmChg>
          </p:ext>
        </pc:extLst>
      </pc:sldChg>
      <pc:sldChg chg="modSp mod modCm">
        <pc:chgData name="Palat, Sudeep K" userId="390027dc-b2b2-4eb5-bbc6-0fe24e5cb745" providerId="ADAL" clId="{42A73F8A-03C1-4C4F-95BF-48F0FBFD992C}" dt="2023-09-04T11:08:16.828" v="615" actId="20577"/>
        <pc:sldMkLst>
          <pc:docMk/>
          <pc:sldMk cId="2035160047" sldId="2144327427"/>
        </pc:sldMkLst>
        <pc:spChg chg="mod">
          <ac:chgData name="Palat, Sudeep K" userId="390027dc-b2b2-4eb5-bbc6-0fe24e5cb745" providerId="ADAL" clId="{42A73F8A-03C1-4C4F-95BF-48F0FBFD992C}" dt="2023-09-04T11:08:16.828" v="615" actId="20577"/>
          <ac:spMkLst>
            <pc:docMk/>
            <pc:sldMk cId="2035160047" sldId="2144327427"/>
            <ac:spMk id="3" creationId="{2B4542A6-009D-E5B5-BBC1-76760695874C}"/>
          </ac:spMkLst>
        </pc:spChg>
        <pc:extLst>
          <p:ext xmlns:p="http://schemas.openxmlformats.org/presentationml/2006/main" uri="{D6D511B9-2390-475A-947B-AFAB55BFBCF1}">
            <pc226:cmChg xmlns:pc226="http://schemas.microsoft.com/office/powerpoint/2022/06/main/command" chg="">
              <pc226:chgData name="Palat, Sudeep K" userId="390027dc-b2b2-4eb5-bbc6-0fe24e5cb745" providerId="ADAL" clId="{42A73F8A-03C1-4C4F-95BF-48F0FBFD992C}" dt="2023-09-04T09:39:59.360" v="5"/>
              <pc2:cmMkLst xmlns:pc2="http://schemas.microsoft.com/office/powerpoint/2019/9/main/command">
                <pc:docMk/>
                <pc:sldMk cId="2035160047" sldId="2144327427"/>
                <pc2:cmMk id="{EB7C9801-48FD-4DB6-88C0-5FC077CD1DC8}"/>
              </pc2:cmMkLst>
              <pc226:cmRplyChg chg="add">
                <pc226:chgData name="Palat, Sudeep K" userId="390027dc-b2b2-4eb5-bbc6-0fe24e5cb745" providerId="ADAL" clId="{42A73F8A-03C1-4C4F-95BF-48F0FBFD992C}" dt="2023-09-04T09:39:59.360" v="5"/>
                <pc2:cmRplyMkLst xmlns:pc2="http://schemas.microsoft.com/office/powerpoint/2019/9/main/command">
                  <pc:docMk/>
                  <pc:sldMk cId="2035160047" sldId="2144327427"/>
                  <pc2:cmMk id="{EB7C9801-48FD-4DB6-88C0-5FC077CD1DC8}"/>
                  <pc2:cmRplyMk id="{89E42F08-2DA9-450B-A3A7-97531B7AE6CA}"/>
                </pc2:cmRplyMkLst>
              </pc226:cmRplyChg>
            </pc226:cmChg>
          </p:ext>
        </pc:extLst>
      </pc:sldChg>
      <pc:sldChg chg="modSp mod">
        <pc:chgData name="Palat, Sudeep K" userId="390027dc-b2b2-4eb5-bbc6-0fe24e5cb745" providerId="ADAL" clId="{42A73F8A-03C1-4C4F-95BF-48F0FBFD992C}" dt="2023-09-04T09:59:07.881" v="215" actId="20577"/>
        <pc:sldMkLst>
          <pc:docMk/>
          <pc:sldMk cId="2511634" sldId="2144327428"/>
        </pc:sldMkLst>
        <pc:spChg chg="mod">
          <ac:chgData name="Palat, Sudeep K" userId="390027dc-b2b2-4eb5-bbc6-0fe24e5cb745" providerId="ADAL" clId="{42A73F8A-03C1-4C4F-95BF-48F0FBFD992C}" dt="2023-09-04T09:59:07.881" v="215" actId="20577"/>
          <ac:spMkLst>
            <pc:docMk/>
            <pc:sldMk cId="2511634" sldId="2144327428"/>
            <ac:spMk id="4" creationId="{7C947ABF-2A51-41C0-DF8E-50474D61CB34}"/>
          </ac:spMkLst>
        </pc:spChg>
      </pc:sldChg>
      <pc:sldChg chg="modSp mod modCm">
        <pc:chgData name="Palat, Sudeep K" userId="390027dc-b2b2-4eb5-bbc6-0fe24e5cb745" providerId="ADAL" clId="{42A73F8A-03C1-4C4F-95BF-48F0FBFD992C}" dt="2023-09-04T09:59:47.190" v="216" actId="20577"/>
        <pc:sldMkLst>
          <pc:docMk/>
          <pc:sldMk cId="2764233528" sldId="2144327429"/>
        </pc:sldMkLst>
        <pc:spChg chg="mod">
          <ac:chgData name="Palat, Sudeep K" userId="390027dc-b2b2-4eb5-bbc6-0fe24e5cb745" providerId="ADAL" clId="{42A73F8A-03C1-4C4F-95BF-48F0FBFD992C}" dt="2023-09-04T09:59:47.190" v="216" actId="20577"/>
          <ac:spMkLst>
            <pc:docMk/>
            <pc:sldMk cId="2764233528" sldId="2144327429"/>
            <ac:spMk id="3" creationId="{5BD4BDDF-2648-621B-BA82-897C05179798}"/>
          </ac:spMkLst>
        </pc:spChg>
        <pc:extLst>
          <p:ext xmlns:p="http://schemas.openxmlformats.org/presentationml/2006/main" uri="{D6D511B9-2390-475A-947B-AFAB55BFBCF1}">
            <pc226:cmChg xmlns:pc226="http://schemas.microsoft.com/office/powerpoint/2022/06/main/command" chg="mod">
              <pc226:chgData name="Palat, Sudeep K" userId="390027dc-b2b2-4eb5-bbc6-0fe24e5cb745" providerId="ADAL" clId="{42A73F8A-03C1-4C4F-95BF-48F0FBFD992C}" dt="2023-09-04T09:59:47.190" v="216" actId="20577"/>
              <pc2:cmMkLst xmlns:pc2="http://schemas.microsoft.com/office/powerpoint/2019/9/main/command">
                <pc:docMk/>
                <pc:sldMk cId="2764233528" sldId="2144327429"/>
                <pc2:cmMk id="{EF548558-D11D-44AD-8B0F-32F8F68EA068}"/>
              </pc2:cmMkLst>
              <pc226:cmRplyChg chg="add">
                <pc226:chgData name="Palat, Sudeep K" userId="390027dc-b2b2-4eb5-bbc6-0fe24e5cb745" providerId="ADAL" clId="{42A73F8A-03C1-4C4F-95BF-48F0FBFD992C}" dt="2023-09-04T09:43:54.542" v="7"/>
                <pc2:cmRplyMkLst xmlns:pc2="http://schemas.microsoft.com/office/powerpoint/2019/9/main/command">
                  <pc:docMk/>
                  <pc:sldMk cId="2764233528" sldId="2144327429"/>
                  <pc2:cmMk id="{EF548558-D11D-44AD-8B0F-32F8F68EA068}"/>
                  <pc2:cmRplyMk id="{9357DEC3-142A-449B-9CA6-592362549DED}"/>
                </pc2:cmRplyMkLst>
              </pc226:cmRplyChg>
              <pc226:cmRplyChg chg="add">
                <pc226:chgData name="Palat, Sudeep K" userId="390027dc-b2b2-4eb5-bbc6-0fe24e5cb745" providerId="ADAL" clId="{42A73F8A-03C1-4C4F-95BF-48F0FBFD992C}" dt="2023-09-04T09:57:21.365" v="8"/>
                <pc2:cmRplyMkLst xmlns:pc2="http://schemas.microsoft.com/office/powerpoint/2019/9/main/command">
                  <pc:docMk/>
                  <pc:sldMk cId="2764233528" sldId="2144327429"/>
                  <pc2:cmMk id="{EF548558-D11D-44AD-8B0F-32F8F68EA068}"/>
                  <pc2:cmRplyMk id="{7D51D9FF-DEF6-45D8-BD53-02ED80CB1E86}"/>
                </pc2:cmRplyMkLst>
              </pc226:cmRplyChg>
            </pc226:cmChg>
            <pc226:cmChg xmlns:pc226="http://schemas.microsoft.com/office/powerpoint/2022/06/main/command" chg="mod">
              <pc226:chgData name="Palat, Sudeep K" userId="390027dc-b2b2-4eb5-bbc6-0fe24e5cb745" providerId="ADAL" clId="{42A73F8A-03C1-4C4F-95BF-48F0FBFD992C}" dt="2023-09-04T09:59:47.190" v="216" actId="20577"/>
              <pc2:cmMkLst xmlns:pc2="http://schemas.microsoft.com/office/powerpoint/2019/9/main/command">
                <pc:docMk/>
                <pc:sldMk cId="2764233528" sldId="2144327429"/>
                <pc2:cmMk id="{949F53D0-A0D8-4CA8-9250-E6C70CE6455B}"/>
              </pc2:cmMkLst>
              <pc226:cmRplyChg chg="add">
                <pc226:chgData name="Palat, Sudeep K" userId="390027dc-b2b2-4eb5-bbc6-0fe24e5cb745" providerId="ADAL" clId="{42A73F8A-03C1-4C4F-95BF-48F0FBFD992C}" dt="2023-09-04T09:42:16.073" v="6"/>
                <pc2:cmRplyMkLst xmlns:pc2="http://schemas.microsoft.com/office/powerpoint/2019/9/main/command">
                  <pc:docMk/>
                  <pc:sldMk cId="2764233528" sldId="2144327429"/>
                  <pc2:cmMk id="{949F53D0-A0D8-4CA8-9250-E6C70CE6455B}"/>
                  <pc2:cmRplyMk id="{0BD14B16-727C-4E2E-B39B-D61EC3008399}"/>
                </pc2:cmRplyMkLst>
              </pc226:cmRplyChg>
            </pc226:cmChg>
          </p:ext>
        </pc:extLst>
      </pc:sldChg>
    </pc:docChg>
  </pc:docChgLst>
  <pc:docChgLst>
    <pc:chgData name="Palat, Sudeep K" userId="S::sudeep.k.palat@intel.com::390027dc-b2b2-4eb5-bbc6-0fe24e5cb745" providerId="AD" clId="Web-{57549B88-7F46-688B-8E03-85B23B329CF6}"/>
    <pc:docChg chg="">
      <pc:chgData name="Palat, Sudeep K" userId="S::sudeep.k.palat@intel.com::390027dc-b2b2-4eb5-bbc6-0fe24e5cb745" providerId="AD" clId="Web-{57549B88-7F46-688B-8E03-85B23B329CF6}" dt="2023-05-29T16:23:22.773" v="0"/>
      <pc:docMkLst>
        <pc:docMk/>
      </pc:docMkLst>
      <pc:sldChg chg="addCm">
        <pc:chgData name="Palat, Sudeep K" userId="S::sudeep.k.palat@intel.com::390027dc-b2b2-4eb5-bbc6-0fe24e5cb745" providerId="AD" clId="Web-{57549B88-7F46-688B-8E03-85B23B329CF6}" dt="2023-05-29T16:23:22.773" v="0"/>
        <pc:sldMkLst>
          <pc:docMk/>
          <pc:sldMk cId="904569255" sldId="338"/>
        </pc:sldMkLst>
      </pc:sldChg>
    </pc:docChg>
  </pc:docChgLst>
  <pc:docChgLst>
    <pc:chgData name="Chervyakov, Andrey" userId="S::andrey.chervyakov@intel.com::dbdfc4e7-c505-4785-a117-c03dfe609c52" providerId="AD" clId="Web-{A02EC816-36EF-BB5A-61C5-AEC11535C89F}"/>
    <pc:docChg chg="">
      <pc:chgData name="Chervyakov, Andrey" userId="S::andrey.chervyakov@intel.com::dbdfc4e7-c505-4785-a117-c03dfe609c52" providerId="AD" clId="Web-{A02EC816-36EF-BB5A-61C5-AEC11535C89F}" dt="2023-09-04T08:17:47.646" v="2"/>
      <pc:docMkLst>
        <pc:docMk/>
      </pc:docMkLst>
      <pc:sldChg chg="modCm">
        <pc:chgData name="Chervyakov, Andrey" userId="S::andrey.chervyakov@intel.com::dbdfc4e7-c505-4785-a117-c03dfe609c52" providerId="AD" clId="Web-{A02EC816-36EF-BB5A-61C5-AEC11535C89F}" dt="2023-09-04T08:17:47.646" v="2"/>
        <pc:sldMkLst>
          <pc:docMk/>
          <pc:sldMk cId="2764233528" sldId="2144327429"/>
        </pc:sldMkLst>
        <pc:extLst>
          <p:ext xmlns:p="http://schemas.openxmlformats.org/presentationml/2006/main" uri="{D6D511B9-2390-475A-947B-AFAB55BFBCF1}">
            <pc226:cmChg xmlns:pc226="http://schemas.microsoft.com/office/powerpoint/2022/06/main/command" chg="">
              <pc226:chgData name="Chervyakov, Andrey" userId="S::andrey.chervyakov@intel.com::dbdfc4e7-c505-4785-a117-c03dfe609c52" providerId="AD" clId="Web-{A02EC816-36EF-BB5A-61C5-AEC11535C89F}" dt="2023-09-04T08:17:47.646" v="2"/>
              <pc2:cmMkLst xmlns:pc2="http://schemas.microsoft.com/office/powerpoint/2019/9/main/command">
                <pc:docMk/>
                <pc:sldMk cId="2764233528" sldId="2144327429"/>
                <pc2:cmMk id="{EF548558-D11D-44AD-8B0F-32F8F68EA068}"/>
              </pc2:cmMkLst>
              <pc226:cmRplyChg chg="mod">
                <pc226:chgData name="Chervyakov, Andrey" userId="S::andrey.chervyakov@intel.com::dbdfc4e7-c505-4785-a117-c03dfe609c52" providerId="AD" clId="Web-{A02EC816-36EF-BB5A-61C5-AEC11535C89F}" dt="2023-09-04T08:17:47.646" v="2"/>
                <pc2:cmRplyMkLst xmlns:pc2="http://schemas.microsoft.com/office/powerpoint/2019/9/main/command">
                  <pc:docMk/>
                  <pc:sldMk cId="2764233528" sldId="2144327429"/>
                  <pc2:cmMk id="{EF548558-D11D-44AD-8B0F-32F8F68EA068}"/>
                  <pc2:cmRplyMk id="{20E62417-CB1E-49A1-AC42-6E013BBE3F7B}"/>
                </pc2:cmRplyMkLst>
              </pc226:cmRplyChg>
            </pc226:cmChg>
          </p:ext>
        </pc:extLst>
      </pc:sldChg>
    </pc:docChg>
  </pc:docChgLst>
  <pc:docChgLst>
    <pc:chgData name="Tarradell, Marta M" userId="64cbbd7c-6159-4a2d-a345-1d943e137a32" providerId="ADAL" clId="{435A1482-623A-40E0-8E9F-5BF39D35AEF8}"/>
    <pc:docChg chg="undo custSel addSld delSld modSld sldOrd">
      <pc:chgData name="Tarradell, Marta M" userId="64cbbd7c-6159-4a2d-a345-1d943e137a32" providerId="ADAL" clId="{435A1482-623A-40E0-8E9F-5BF39D35AEF8}" dt="2023-05-31T17:36:34.891" v="1821" actId="6549"/>
      <pc:docMkLst>
        <pc:docMk/>
      </pc:docMkLst>
      <pc:sldChg chg="modSp mod addCm delCm">
        <pc:chgData name="Tarradell, Marta M" userId="64cbbd7c-6159-4a2d-a345-1d943e137a32" providerId="ADAL" clId="{435A1482-623A-40E0-8E9F-5BF39D35AEF8}" dt="2023-05-31T16:14:21.692" v="1741"/>
        <pc:sldMkLst>
          <pc:docMk/>
          <pc:sldMk cId="1184999289" sldId="410"/>
        </pc:sldMkLst>
        <pc:spChg chg="mod">
          <ac:chgData name="Tarradell, Marta M" userId="64cbbd7c-6159-4a2d-a345-1d943e137a32" providerId="ADAL" clId="{435A1482-623A-40E0-8E9F-5BF39D35AEF8}" dt="2023-05-30T23:04:05.769" v="1113" actId="6549"/>
          <ac:spMkLst>
            <pc:docMk/>
            <pc:sldMk cId="1184999289" sldId="410"/>
            <ac:spMk id="9" creationId="{4562AAF4-2ED9-4634-892E-04C261EEEC4E}"/>
          </ac:spMkLst>
        </pc:spChg>
      </pc:sldChg>
      <pc:sldChg chg="delSp modSp add del mod ord addCm delCm">
        <pc:chgData name="Tarradell, Marta M" userId="64cbbd7c-6159-4a2d-a345-1d943e137a32" providerId="ADAL" clId="{435A1482-623A-40E0-8E9F-5BF39D35AEF8}" dt="2023-05-31T16:14:28.688" v="1742"/>
        <pc:sldMkLst>
          <pc:docMk/>
          <pc:sldMk cId="86678269" sldId="2144327389"/>
        </pc:sldMkLst>
        <pc:spChg chg="mod">
          <ac:chgData name="Tarradell, Marta M" userId="64cbbd7c-6159-4a2d-a345-1d943e137a32" providerId="ADAL" clId="{435A1482-623A-40E0-8E9F-5BF39D35AEF8}" dt="2023-05-30T23:03:41.282" v="1112" actId="20577"/>
          <ac:spMkLst>
            <pc:docMk/>
            <pc:sldMk cId="86678269" sldId="2144327389"/>
            <ac:spMk id="2" creationId="{F3DD7AB6-9A25-94AA-D124-DE86FE93B9D3}"/>
          </ac:spMkLst>
        </pc:spChg>
        <pc:spChg chg="del mod">
          <ac:chgData name="Tarradell, Marta M" userId="64cbbd7c-6159-4a2d-a345-1d943e137a32" providerId="ADAL" clId="{435A1482-623A-40E0-8E9F-5BF39D35AEF8}" dt="2023-05-30T23:01:22.115" v="1020" actId="478"/>
          <ac:spMkLst>
            <pc:docMk/>
            <pc:sldMk cId="86678269" sldId="2144327389"/>
            <ac:spMk id="7" creationId="{5BA0AC29-42FC-4317-B279-0D4DA00E4303}"/>
          </ac:spMkLst>
        </pc:spChg>
        <pc:spChg chg="del">
          <ac:chgData name="Tarradell, Marta M" userId="64cbbd7c-6159-4a2d-a345-1d943e137a32" providerId="ADAL" clId="{435A1482-623A-40E0-8E9F-5BF39D35AEF8}" dt="2023-05-30T22:58:35.604" v="839" actId="478"/>
          <ac:spMkLst>
            <pc:docMk/>
            <pc:sldMk cId="86678269" sldId="2144327389"/>
            <ac:spMk id="8" creationId="{E0D19085-E428-2DEE-8452-EE34969598F8}"/>
          </ac:spMkLst>
        </pc:spChg>
        <pc:spChg chg="mod">
          <ac:chgData name="Tarradell, Marta M" userId="64cbbd7c-6159-4a2d-a345-1d943e137a32" providerId="ADAL" clId="{435A1482-623A-40E0-8E9F-5BF39D35AEF8}" dt="2023-05-30T23:41:53.838" v="1738" actId="207"/>
          <ac:spMkLst>
            <pc:docMk/>
            <pc:sldMk cId="86678269" sldId="2144327389"/>
            <ac:spMk id="29" creationId="{807CDE7C-E8FF-B358-3F5D-AEC44A1146DB}"/>
          </ac:spMkLst>
        </pc:spChg>
      </pc:sldChg>
      <pc:sldChg chg="addSp delSp modSp mod addCm delCm modCm">
        <pc:chgData name="Tarradell, Marta M" userId="64cbbd7c-6159-4a2d-a345-1d943e137a32" providerId="ADAL" clId="{435A1482-623A-40E0-8E9F-5BF39D35AEF8}" dt="2023-05-31T16:21:41.436" v="1743"/>
        <pc:sldMkLst>
          <pc:docMk/>
          <pc:sldMk cId="2522417199" sldId="2144327406"/>
        </pc:sldMkLst>
        <pc:spChg chg="mod">
          <ac:chgData name="Tarradell, Marta M" userId="64cbbd7c-6159-4a2d-a345-1d943e137a32" providerId="ADAL" clId="{435A1482-623A-40E0-8E9F-5BF39D35AEF8}" dt="2023-05-30T23:39:44.209" v="1734" actId="27636"/>
          <ac:spMkLst>
            <pc:docMk/>
            <pc:sldMk cId="2522417199" sldId="2144327406"/>
            <ac:spMk id="3" creationId="{710B506F-0B9B-2CAF-7C87-7394EF5362B7}"/>
          </ac:spMkLst>
        </pc:spChg>
        <pc:spChg chg="del">
          <ac:chgData name="Tarradell, Marta M" userId="64cbbd7c-6159-4a2d-a345-1d943e137a32" providerId="ADAL" clId="{435A1482-623A-40E0-8E9F-5BF39D35AEF8}" dt="2023-05-30T23:08:31.258" v="1235" actId="478"/>
          <ac:spMkLst>
            <pc:docMk/>
            <pc:sldMk cId="2522417199" sldId="2144327406"/>
            <ac:spMk id="4" creationId="{F582C392-78B3-1AD1-A393-5110A9835EE2}"/>
          </ac:spMkLst>
        </pc:spChg>
        <pc:spChg chg="add mod">
          <ac:chgData name="Tarradell, Marta M" userId="64cbbd7c-6159-4a2d-a345-1d943e137a32" providerId="ADAL" clId="{435A1482-623A-40E0-8E9F-5BF39D35AEF8}" dt="2023-05-30T23:38:40.758" v="1724" actId="20577"/>
          <ac:spMkLst>
            <pc:docMk/>
            <pc:sldMk cId="2522417199" sldId="2144327406"/>
            <ac:spMk id="5" creationId="{4FD279C0-2D72-0B4E-2AE5-5E4780FA38F2}"/>
          </ac:spMkLst>
        </pc:spChg>
        <pc:spChg chg="mod">
          <ac:chgData name="Tarradell, Marta M" userId="64cbbd7c-6159-4a2d-a345-1d943e137a32" providerId="ADAL" clId="{435A1482-623A-40E0-8E9F-5BF39D35AEF8}" dt="2023-05-30T23:35:43.491" v="1701" actId="1036"/>
          <ac:spMkLst>
            <pc:docMk/>
            <pc:sldMk cId="2522417199" sldId="2144327406"/>
            <ac:spMk id="6" creationId="{974543AC-C4EE-7529-BEFD-E28ED3AE0465}"/>
          </ac:spMkLst>
        </pc:spChg>
        <pc:spChg chg="mod">
          <ac:chgData name="Tarradell, Marta M" userId="64cbbd7c-6159-4a2d-a345-1d943e137a32" providerId="ADAL" clId="{435A1482-623A-40E0-8E9F-5BF39D35AEF8}" dt="2023-05-30T23:35:49.224" v="1702" actId="1076"/>
          <ac:spMkLst>
            <pc:docMk/>
            <pc:sldMk cId="2522417199" sldId="2144327406"/>
            <ac:spMk id="7" creationId="{A474BC79-4540-80EB-E493-DE5C31677E62}"/>
          </ac:spMkLst>
        </pc:spChg>
        <pc:spChg chg="mod">
          <ac:chgData name="Tarradell, Marta M" userId="64cbbd7c-6159-4a2d-a345-1d943e137a32" providerId="ADAL" clId="{435A1482-623A-40E0-8E9F-5BF39D35AEF8}" dt="2023-05-30T23:35:37.445" v="1684" actId="1035"/>
          <ac:spMkLst>
            <pc:docMk/>
            <pc:sldMk cId="2522417199" sldId="2144327406"/>
            <ac:spMk id="9" creationId="{427BE12D-3479-64A0-D498-D54034051BE4}"/>
          </ac:spMkLst>
        </pc:spChg>
        <pc:spChg chg="mod">
          <ac:chgData name="Tarradell, Marta M" userId="64cbbd7c-6159-4a2d-a345-1d943e137a32" providerId="ADAL" clId="{435A1482-623A-40E0-8E9F-5BF39D35AEF8}" dt="2023-05-30T23:35:09.372" v="1649" actId="6549"/>
          <ac:spMkLst>
            <pc:docMk/>
            <pc:sldMk cId="2522417199" sldId="2144327406"/>
            <ac:spMk id="10" creationId="{E271B8DA-CE23-2361-718C-97256308302B}"/>
          </ac:spMkLst>
        </pc:spChg>
        <pc:spChg chg="mod">
          <ac:chgData name="Tarradell, Marta M" userId="64cbbd7c-6159-4a2d-a345-1d943e137a32" providerId="ADAL" clId="{435A1482-623A-40E0-8E9F-5BF39D35AEF8}" dt="2023-05-30T23:34:38.103" v="1638" actId="14100"/>
          <ac:spMkLst>
            <pc:docMk/>
            <pc:sldMk cId="2522417199" sldId="2144327406"/>
            <ac:spMk id="11" creationId="{02490A31-79C3-4A55-10FC-FA05DB17EB55}"/>
          </ac:spMkLst>
        </pc:spChg>
        <pc:spChg chg="mod">
          <ac:chgData name="Tarradell, Marta M" userId="64cbbd7c-6159-4a2d-a345-1d943e137a32" providerId="ADAL" clId="{435A1482-623A-40E0-8E9F-5BF39D35AEF8}" dt="2023-05-30T23:34:38.103" v="1638" actId="14100"/>
          <ac:spMkLst>
            <pc:docMk/>
            <pc:sldMk cId="2522417199" sldId="2144327406"/>
            <ac:spMk id="12" creationId="{83CF29D2-F29B-6542-DF14-4648CB8D918C}"/>
          </ac:spMkLst>
        </pc:spChg>
        <pc:spChg chg="mod">
          <ac:chgData name="Tarradell, Marta M" userId="64cbbd7c-6159-4a2d-a345-1d943e137a32" providerId="ADAL" clId="{435A1482-623A-40E0-8E9F-5BF39D35AEF8}" dt="2023-05-30T23:34:38.103" v="1638" actId="14100"/>
          <ac:spMkLst>
            <pc:docMk/>
            <pc:sldMk cId="2522417199" sldId="2144327406"/>
            <ac:spMk id="13" creationId="{C8C26A08-E8C3-A348-994D-95987A095A26}"/>
          </ac:spMkLst>
        </pc:spChg>
        <pc:spChg chg="mod">
          <ac:chgData name="Tarradell, Marta M" userId="64cbbd7c-6159-4a2d-a345-1d943e137a32" providerId="ADAL" clId="{435A1482-623A-40E0-8E9F-5BF39D35AEF8}" dt="2023-05-30T23:34:43.494" v="1639" actId="1076"/>
          <ac:spMkLst>
            <pc:docMk/>
            <pc:sldMk cId="2522417199" sldId="2144327406"/>
            <ac:spMk id="14" creationId="{A93005CB-A395-D82F-FB96-94F9C903DE93}"/>
          </ac:spMkLst>
        </pc:spChg>
        <pc:spChg chg="mod">
          <ac:chgData name="Tarradell, Marta M" userId="64cbbd7c-6159-4a2d-a345-1d943e137a32" providerId="ADAL" clId="{435A1482-623A-40E0-8E9F-5BF39D35AEF8}" dt="2023-05-30T23:34:59.634" v="1641" actId="14100"/>
          <ac:spMkLst>
            <pc:docMk/>
            <pc:sldMk cId="2522417199" sldId="2144327406"/>
            <ac:spMk id="18" creationId="{B4FCFE15-BCAF-1F59-2B5B-390BC516BCDC}"/>
          </ac:spMkLst>
        </pc:spChg>
        <pc:spChg chg="mod">
          <ac:chgData name="Tarradell, Marta M" userId="64cbbd7c-6159-4a2d-a345-1d943e137a32" providerId="ADAL" clId="{435A1482-623A-40E0-8E9F-5BF39D35AEF8}" dt="2023-05-30T23:34:38.103" v="1638" actId="14100"/>
          <ac:spMkLst>
            <pc:docMk/>
            <pc:sldMk cId="2522417199" sldId="2144327406"/>
            <ac:spMk id="19" creationId="{6E229B7F-3E8B-B1C6-A1DA-E34651B91F42}"/>
          </ac:spMkLst>
        </pc:spChg>
        <pc:spChg chg="mod">
          <ac:chgData name="Tarradell, Marta M" userId="64cbbd7c-6159-4a2d-a345-1d943e137a32" providerId="ADAL" clId="{435A1482-623A-40E0-8E9F-5BF39D35AEF8}" dt="2023-05-30T23:34:50.514" v="1640" actId="1076"/>
          <ac:spMkLst>
            <pc:docMk/>
            <pc:sldMk cId="2522417199" sldId="2144327406"/>
            <ac:spMk id="21" creationId="{BE350618-12FA-7E32-E12B-80F64F9D93E6}"/>
          </ac:spMkLst>
        </pc:spChg>
      </pc:sldChg>
      <pc:sldChg chg="modSp mod ord">
        <pc:chgData name="Tarradell, Marta M" userId="64cbbd7c-6159-4a2d-a345-1d943e137a32" providerId="ADAL" clId="{435A1482-623A-40E0-8E9F-5BF39D35AEF8}" dt="2023-05-31T17:33:20.336" v="1781" actId="207"/>
        <pc:sldMkLst>
          <pc:docMk/>
          <pc:sldMk cId="1134033970" sldId="2144327416"/>
        </pc:sldMkLst>
        <pc:spChg chg="mod">
          <ac:chgData name="Tarradell, Marta M" userId="64cbbd7c-6159-4a2d-a345-1d943e137a32" providerId="ADAL" clId="{435A1482-623A-40E0-8E9F-5BF39D35AEF8}" dt="2023-05-30T23:28:33.564" v="1503" actId="404"/>
          <ac:spMkLst>
            <pc:docMk/>
            <pc:sldMk cId="1134033970" sldId="2144327416"/>
            <ac:spMk id="3" creationId="{F14BBF8E-21F8-C5AE-D9E0-EA886DD4CDE0}"/>
          </ac:spMkLst>
        </pc:spChg>
        <pc:graphicFrameChg chg="mod modGraphic">
          <ac:chgData name="Tarradell, Marta M" userId="64cbbd7c-6159-4a2d-a345-1d943e137a32" providerId="ADAL" clId="{435A1482-623A-40E0-8E9F-5BF39D35AEF8}" dt="2023-05-31T17:33:20.336" v="1781" actId="207"/>
          <ac:graphicFrameMkLst>
            <pc:docMk/>
            <pc:sldMk cId="1134033970" sldId="2144327416"/>
            <ac:graphicFrameMk id="8" creationId="{4EAF3F59-A830-9A51-39F3-2209CB28698E}"/>
          </ac:graphicFrameMkLst>
        </pc:graphicFrameChg>
      </pc:sldChg>
      <pc:sldChg chg="addSp modSp mod">
        <pc:chgData name="Tarradell, Marta M" userId="64cbbd7c-6159-4a2d-a345-1d943e137a32" providerId="ADAL" clId="{435A1482-623A-40E0-8E9F-5BF39D35AEF8}" dt="2023-05-31T17:34:03.385" v="1798" actId="1076"/>
        <pc:sldMkLst>
          <pc:docMk/>
          <pc:sldMk cId="3780026774" sldId="2144327417"/>
        </pc:sldMkLst>
        <pc:spChg chg="mod">
          <ac:chgData name="Tarradell, Marta M" userId="64cbbd7c-6159-4a2d-a345-1d943e137a32" providerId="ADAL" clId="{435A1482-623A-40E0-8E9F-5BF39D35AEF8}" dt="2023-05-31T17:33:43.151" v="1783" actId="20577"/>
          <ac:spMkLst>
            <pc:docMk/>
            <pc:sldMk cId="3780026774" sldId="2144327417"/>
            <ac:spMk id="3" creationId="{08C311FF-BDC5-A902-D4BD-E38F0A61240D}"/>
          </ac:spMkLst>
        </pc:spChg>
        <pc:spChg chg="add mod">
          <ac:chgData name="Tarradell, Marta M" userId="64cbbd7c-6159-4a2d-a345-1d943e137a32" providerId="ADAL" clId="{435A1482-623A-40E0-8E9F-5BF39D35AEF8}" dt="2023-05-30T22:48:17.711" v="358" actId="571"/>
          <ac:spMkLst>
            <pc:docMk/>
            <pc:sldMk cId="3780026774" sldId="2144327417"/>
            <ac:spMk id="6" creationId="{EF57EFCF-0E86-1B84-DFA0-BF2BEE5CDDB1}"/>
          </ac:spMkLst>
        </pc:spChg>
        <pc:spChg chg="mod">
          <ac:chgData name="Tarradell, Marta M" userId="64cbbd7c-6159-4a2d-a345-1d943e137a32" providerId="ADAL" clId="{435A1482-623A-40E0-8E9F-5BF39D35AEF8}" dt="2023-05-30T23:27:43.586" v="1491" actId="20577"/>
          <ac:spMkLst>
            <pc:docMk/>
            <pc:sldMk cId="3780026774" sldId="2144327417"/>
            <ac:spMk id="7" creationId="{11C3D68A-5F94-C5A7-FA3B-933BF19B316A}"/>
          </ac:spMkLst>
        </pc:spChg>
        <pc:spChg chg="mod">
          <ac:chgData name="Tarradell, Marta M" userId="64cbbd7c-6159-4a2d-a345-1d943e137a32" providerId="ADAL" clId="{435A1482-623A-40E0-8E9F-5BF39D35AEF8}" dt="2023-05-30T23:27:47.306" v="1499" actId="20577"/>
          <ac:spMkLst>
            <pc:docMk/>
            <pc:sldMk cId="3780026774" sldId="2144327417"/>
            <ac:spMk id="8" creationId="{0943696F-6F38-B447-8795-30B9B61AAD21}"/>
          </ac:spMkLst>
        </pc:spChg>
        <pc:graphicFrameChg chg="mod">
          <ac:chgData name="Tarradell, Marta M" userId="64cbbd7c-6159-4a2d-a345-1d943e137a32" providerId="ADAL" clId="{435A1482-623A-40E0-8E9F-5BF39D35AEF8}" dt="2023-05-31T17:34:03.385" v="1798" actId="1076"/>
          <ac:graphicFrameMkLst>
            <pc:docMk/>
            <pc:sldMk cId="3780026774" sldId="2144327417"/>
            <ac:graphicFrameMk id="4" creationId="{4759E1B5-2EE0-0C98-3CC3-FFABF02D10DF}"/>
          </ac:graphicFrameMkLst>
        </pc:graphicFrameChg>
        <pc:graphicFrameChg chg="mod">
          <ac:chgData name="Tarradell, Marta M" userId="64cbbd7c-6159-4a2d-a345-1d943e137a32" providerId="ADAL" clId="{435A1482-623A-40E0-8E9F-5BF39D35AEF8}" dt="2023-05-30T23:26:58.684" v="1440" actId="14100"/>
          <ac:graphicFrameMkLst>
            <pc:docMk/>
            <pc:sldMk cId="3780026774" sldId="2144327417"/>
            <ac:graphicFrameMk id="5" creationId="{2F25D6EF-BDB8-2078-656A-EA5DBC85542D}"/>
          </ac:graphicFrameMkLst>
        </pc:graphicFrameChg>
      </pc:sldChg>
      <pc:sldChg chg="modSp mod delCm modCm">
        <pc:chgData name="Tarradell, Marta M" userId="64cbbd7c-6159-4a2d-a345-1d943e137a32" providerId="ADAL" clId="{435A1482-623A-40E0-8E9F-5BF39D35AEF8}" dt="2023-05-31T17:31:53.460" v="1778" actId="13926"/>
        <pc:sldMkLst>
          <pc:docMk/>
          <pc:sldMk cId="3304165169" sldId="2144327418"/>
        </pc:sldMkLst>
        <pc:spChg chg="mod">
          <ac:chgData name="Tarradell, Marta M" userId="64cbbd7c-6159-4a2d-a345-1d943e137a32" providerId="ADAL" clId="{435A1482-623A-40E0-8E9F-5BF39D35AEF8}" dt="2023-05-30T23:33:26.002" v="1626" actId="20577"/>
          <ac:spMkLst>
            <pc:docMk/>
            <pc:sldMk cId="3304165169" sldId="2144327418"/>
            <ac:spMk id="3" creationId="{85F2822A-4CA5-C24E-D11B-38C8EC7B1B7F}"/>
          </ac:spMkLst>
        </pc:spChg>
        <pc:spChg chg="mod">
          <ac:chgData name="Tarradell, Marta M" userId="64cbbd7c-6159-4a2d-a345-1d943e137a32" providerId="ADAL" clId="{435A1482-623A-40E0-8E9F-5BF39D35AEF8}" dt="2023-05-31T17:31:53.460" v="1778" actId="13926"/>
          <ac:spMkLst>
            <pc:docMk/>
            <pc:sldMk cId="3304165169" sldId="2144327418"/>
            <ac:spMk id="5" creationId="{2B4AAC42-191F-2C8B-8A6B-64A0E1889D42}"/>
          </ac:spMkLst>
        </pc:spChg>
      </pc:sldChg>
      <pc:sldChg chg="modSp mod delCm modCm">
        <pc:chgData name="Tarradell, Marta M" userId="64cbbd7c-6159-4a2d-a345-1d943e137a32" providerId="ADAL" clId="{435A1482-623A-40E0-8E9F-5BF39D35AEF8}" dt="2023-05-31T17:36:34.891" v="1821" actId="6549"/>
        <pc:sldMkLst>
          <pc:docMk/>
          <pc:sldMk cId="3389059086" sldId="2144327419"/>
        </pc:sldMkLst>
        <pc:spChg chg="mod">
          <ac:chgData name="Tarradell, Marta M" userId="64cbbd7c-6159-4a2d-a345-1d943e137a32" providerId="ADAL" clId="{435A1482-623A-40E0-8E9F-5BF39D35AEF8}" dt="2023-05-31T17:36:17.765" v="1799"/>
          <ac:spMkLst>
            <pc:docMk/>
            <pc:sldMk cId="3389059086" sldId="2144327419"/>
            <ac:spMk id="2" creationId="{586FE957-3966-4252-A9FC-C42F352E53A9}"/>
          </ac:spMkLst>
        </pc:spChg>
        <pc:spChg chg="mod">
          <ac:chgData name="Tarradell, Marta M" userId="64cbbd7c-6159-4a2d-a345-1d943e137a32" providerId="ADAL" clId="{435A1482-623A-40E0-8E9F-5BF39D35AEF8}" dt="2023-05-31T17:36:34.891" v="1821" actId="6549"/>
          <ac:spMkLst>
            <pc:docMk/>
            <pc:sldMk cId="3389059086" sldId="2144327419"/>
            <ac:spMk id="3" creationId="{04771246-319D-4C3A-9DB1-8C4D30A3AD33}"/>
          </ac:spMkLst>
        </pc:spChg>
      </pc:sldChg>
    </pc:docChg>
  </pc:docChgLst>
  <pc:docChgLst>
    <pc:chgData name="Tarradell, Marta M" userId="64cbbd7c-6159-4a2d-a345-1d943e137a32" providerId="ADAL" clId="{6F9A3E4E-982C-47BA-9C43-7EFE4719FA41}"/>
    <pc:docChg chg="undo custSel addSld delSld modSld">
      <pc:chgData name="Tarradell, Marta M" userId="64cbbd7c-6159-4a2d-a345-1d943e137a32" providerId="ADAL" clId="{6F9A3E4E-982C-47BA-9C43-7EFE4719FA41}" dt="2023-05-30T18:39:22.777" v="201"/>
      <pc:docMkLst>
        <pc:docMk/>
      </pc:docMkLst>
      <pc:sldChg chg="add del delCm">
        <pc:chgData name="Tarradell, Marta M" userId="64cbbd7c-6159-4a2d-a345-1d943e137a32" providerId="ADAL" clId="{6F9A3E4E-982C-47BA-9C43-7EFE4719FA41}" dt="2023-05-30T18:31:03.573" v="50" actId="47"/>
        <pc:sldMkLst>
          <pc:docMk/>
          <pc:sldMk cId="904569255" sldId="338"/>
        </pc:sldMkLst>
      </pc:sldChg>
      <pc:sldChg chg="modSp mod addCm modCm">
        <pc:chgData name="Tarradell, Marta M" userId="64cbbd7c-6159-4a2d-a345-1d943e137a32" providerId="ADAL" clId="{6F9A3E4E-982C-47BA-9C43-7EFE4719FA41}" dt="2023-05-30T18:37:22.448" v="93"/>
        <pc:sldMkLst>
          <pc:docMk/>
          <pc:sldMk cId="2522417199" sldId="2144327406"/>
        </pc:sldMkLst>
        <pc:spChg chg="mod">
          <ac:chgData name="Tarradell, Marta M" userId="64cbbd7c-6159-4a2d-a345-1d943e137a32" providerId="ADAL" clId="{6F9A3E4E-982C-47BA-9C43-7EFE4719FA41}" dt="2023-05-30T18:32:16.935" v="65" actId="6549"/>
          <ac:spMkLst>
            <pc:docMk/>
            <pc:sldMk cId="2522417199" sldId="2144327406"/>
            <ac:spMk id="3" creationId="{710B506F-0B9B-2CAF-7C87-7394EF5362B7}"/>
          </ac:spMkLst>
        </pc:spChg>
        <pc:spChg chg="mod">
          <ac:chgData name="Tarradell, Marta M" userId="64cbbd7c-6159-4a2d-a345-1d943e137a32" providerId="ADAL" clId="{6F9A3E4E-982C-47BA-9C43-7EFE4719FA41}" dt="2023-05-30T18:33:08.998" v="89" actId="6549"/>
          <ac:spMkLst>
            <pc:docMk/>
            <pc:sldMk cId="2522417199" sldId="2144327406"/>
            <ac:spMk id="11" creationId="{02490A31-79C3-4A55-10FC-FA05DB17EB55}"/>
          </ac:spMkLst>
        </pc:spChg>
      </pc:sldChg>
      <pc:sldChg chg="modSp mod addCm">
        <pc:chgData name="Tarradell, Marta M" userId="64cbbd7c-6159-4a2d-a345-1d943e137a32" providerId="ADAL" clId="{6F9A3E4E-982C-47BA-9C43-7EFE4719FA41}" dt="2023-05-30T18:39:22.777" v="201"/>
        <pc:sldMkLst>
          <pc:docMk/>
          <pc:sldMk cId="3304165169" sldId="2144327418"/>
        </pc:sldMkLst>
        <pc:spChg chg="mod">
          <ac:chgData name="Tarradell, Marta M" userId="64cbbd7c-6159-4a2d-a345-1d943e137a32" providerId="ADAL" clId="{6F9A3E4E-982C-47BA-9C43-7EFE4719FA41}" dt="2023-05-30T18:38:34.623" v="200" actId="20577"/>
          <ac:spMkLst>
            <pc:docMk/>
            <pc:sldMk cId="3304165169" sldId="2144327418"/>
            <ac:spMk id="3" creationId="{85F2822A-4CA5-C24E-D11B-38C8EC7B1B7F}"/>
          </ac:spMkLst>
        </pc:spChg>
      </pc:sldChg>
      <pc:sldChg chg="modSp add mod addCm">
        <pc:chgData name="Tarradell, Marta M" userId="64cbbd7c-6159-4a2d-a345-1d943e137a32" providerId="ADAL" clId="{6F9A3E4E-982C-47BA-9C43-7EFE4719FA41}" dt="2023-05-30T18:31:40.053" v="52"/>
        <pc:sldMkLst>
          <pc:docMk/>
          <pc:sldMk cId="3389059086" sldId="2144327419"/>
        </pc:sldMkLst>
        <pc:spChg chg="mod">
          <ac:chgData name="Tarradell, Marta M" userId="64cbbd7c-6159-4a2d-a345-1d943e137a32" providerId="ADAL" clId="{6F9A3E4E-982C-47BA-9C43-7EFE4719FA41}" dt="2023-05-30T18:17:13.216" v="20" actId="20577"/>
          <ac:spMkLst>
            <pc:docMk/>
            <pc:sldMk cId="3389059086" sldId="2144327419"/>
            <ac:spMk id="2" creationId="{586FE957-3966-4252-A9FC-C42F352E53A9}"/>
          </ac:spMkLst>
        </pc:spChg>
        <pc:spChg chg="mod">
          <ac:chgData name="Tarradell, Marta M" userId="64cbbd7c-6159-4a2d-a345-1d943e137a32" providerId="ADAL" clId="{6F9A3E4E-982C-47BA-9C43-7EFE4719FA41}" dt="2023-05-30T18:31:13.376" v="51" actId="404"/>
          <ac:spMkLst>
            <pc:docMk/>
            <pc:sldMk cId="3389059086" sldId="2144327419"/>
            <ac:spMk id="3" creationId="{04771246-319D-4C3A-9DB1-8C4D30A3AD33}"/>
          </ac:spMkLst>
        </pc:spChg>
        <pc:spChg chg="mod">
          <ac:chgData name="Tarradell, Marta M" userId="64cbbd7c-6159-4a2d-a345-1d943e137a32" providerId="ADAL" clId="{6F9A3E4E-982C-47BA-9C43-7EFE4719FA41}" dt="2023-05-30T18:18:06.794" v="42" actId="6549"/>
          <ac:spMkLst>
            <pc:docMk/>
            <pc:sldMk cId="3389059086" sldId="2144327419"/>
            <ac:spMk id="4" creationId="{5059344D-8598-4A55-8E7C-C1CDD48C1267}"/>
          </ac:spMkLst>
        </pc:spChg>
      </pc:sldChg>
    </pc:docChg>
  </pc:docChgLst>
  <pc:docChgLst>
    <pc:chgData name="Burbidge, Richard C" userId="a545731e-e488-4b07-a59b-872b3f2f8473" providerId="ADAL" clId="{DDDF102A-85B3-4A6C-A720-A300B1CB5AD1}"/>
    <pc:docChg chg="undo custSel modSld">
      <pc:chgData name="Burbidge, Richard C" userId="a545731e-e488-4b07-a59b-872b3f2f8473" providerId="ADAL" clId="{DDDF102A-85B3-4A6C-A720-A300B1CB5AD1}" dt="2023-05-31T17:03:16.988" v="162" actId="27636"/>
      <pc:docMkLst>
        <pc:docMk/>
      </pc:docMkLst>
      <pc:sldChg chg="modSp mod">
        <pc:chgData name="Burbidge, Richard C" userId="a545731e-e488-4b07-a59b-872b3f2f8473" providerId="ADAL" clId="{DDDF102A-85B3-4A6C-A720-A300B1CB5AD1}" dt="2023-05-31T14:40:46.377" v="4" actId="20577"/>
        <pc:sldMkLst>
          <pc:docMk/>
          <pc:sldMk cId="1184999289" sldId="410"/>
        </pc:sldMkLst>
        <pc:spChg chg="mod">
          <ac:chgData name="Burbidge, Richard C" userId="a545731e-e488-4b07-a59b-872b3f2f8473" providerId="ADAL" clId="{DDDF102A-85B3-4A6C-A720-A300B1CB5AD1}" dt="2023-05-31T14:39:13.093" v="0" actId="20577"/>
          <ac:spMkLst>
            <pc:docMk/>
            <pc:sldMk cId="1184999289" sldId="410"/>
            <ac:spMk id="6" creationId="{9AA559BD-7E9F-46AB-AB28-AE087696C066}"/>
          </ac:spMkLst>
        </pc:spChg>
        <pc:spChg chg="mod">
          <ac:chgData name="Burbidge, Richard C" userId="a545731e-e488-4b07-a59b-872b3f2f8473" providerId="ADAL" clId="{DDDF102A-85B3-4A6C-A720-A300B1CB5AD1}" dt="2023-05-31T14:40:46.377" v="4" actId="20577"/>
          <ac:spMkLst>
            <pc:docMk/>
            <pc:sldMk cId="1184999289" sldId="410"/>
            <ac:spMk id="9" creationId="{4562AAF4-2ED9-4634-892E-04C261EEEC4E}"/>
          </ac:spMkLst>
        </pc:spChg>
      </pc:sldChg>
      <pc:sldChg chg="modSp mod">
        <pc:chgData name="Burbidge, Richard C" userId="a545731e-e488-4b07-a59b-872b3f2f8473" providerId="ADAL" clId="{DDDF102A-85B3-4A6C-A720-A300B1CB5AD1}" dt="2023-05-31T17:03:16.988" v="162" actId="27636"/>
        <pc:sldMkLst>
          <pc:docMk/>
          <pc:sldMk cId="3304165169" sldId="2144327418"/>
        </pc:sldMkLst>
        <pc:spChg chg="mod">
          <ac:chgData name="Burbidge, Richard C" userId="a545731e-e488-4b07-a59b-872b3f2f8473" providerId="ADAL" clId="{DDDF102A-85B3-4A6C-A720-A300B1CB5AD1}" dt="2023-05-31T17:03:16.988" v="162" actId="27636"/>
          <ac:spMkLst>
            <pc:docMk/>
            <pc:sldMk cId="3304165169" sldId="2144327418"/>
            <ac:spMk id="5" creationId="{2B4AAC42-191F-2C8B-8A6B-64A0E1889D42}"/>
          </ac:spMkLst>
        </pc:spChg>
      </pc:sldChg>
      <pc:sldChg chg="modSp mod">
        <pc:chgData name="Burbidge, Richard C" userId="a545731e-e488-4b07-a59b-872b3f2f8473" providerId="ADAL" clId="{DDDF102A-85B3-4A6C-A720-A300B1CB5AD1}" dt="2023-05-31T14:49:44.163" v="6" actId="6549"/>
        <pc:sldMkLst>
          <pc:docMk/>
          <pc:sldMk cId="3389059086" sldId="2144327419"/>
        </pc:sldMkLst>
        <pc:spChg chg="mod">
          <ac:chgData name="Burbidge, Richard C" userId="a545731e-e488-4b07-a59b-872b3f2f8473" providerId="ADAL" clId="{DDDF102A-85B3-4A6C-A720-A300B1CB5AD1}" dt="2023-05-31T14:49:44.163" v="6" actId="6549"/>
          <ac:spMkLst>
            <pc:docMk/>
            <pc:sldMk cId="3389059086" sldId="2144327419"/>
            <ac:spMk id="4" creationId="{5059344D-8598-4A55-8E7C-C1CDD48C1267}"/>
          </ac:spMkLst>
        </pc:spChg>
      </pc:sldChg>
    </pc:docChg>
  </pc:docChgLst>
  <pc:docChgLst>
    <pc:chgData name="Palat, Sudeep K" userId="390027dc-b2b2-4eb5-bbc6-0fe24e5cb745" providerId="ADAL" clId="{06213BD3-C403-4409-B7A6-FEF044708D28}"/>
    <pc:docChg chg="modSld">
      <pc:chgData name="Palat, Sudeep K" userId="390027dc-b2b2-4eb5-bbc6-0fe24e5cb745" providerId="ADAL" clId="{06213BD3-C403-4409-B7A6-FEF044708D28}" dt="2023-05-29T16:22:04.643" v="6" actId="20577"/>
      <pc:docMkLst>
        <pc:docMk/>
      </pc:docMkLst>
      <pc:sldChg chg="modSp mod">
        <pc:chgData name="Palat, Sudeep K" userId="390027dc-b2b2-4eb5-bbc6-0fe24e5cb745" providerId="ADAL" clId="{06213BD3-C403-4409-B7A6-FEF044708D28}" dt="2023-05-29T16:22:04.643" v="6" actId="20577"/>
        <pc:sldMkLst>
          <pc:docMk/>
          <pc:sldMk cId="904569255" sldId="338"/>
        </pc:sldMkLst>
        <pc:spChg chg="mod">
          <ac:chgData name="Palat, Sudeep K" userId="390027dc-b2b2-4eb5-bbc6-0fe24e5cb745" providerId="ADAL" clId="{06213BD3-C403-4409-B7A6-FEF044708D28}" dt="2023-05-29T16:22:04.643" v="6" actId="20577"/>
          <ac:spMkLst>
            <pc:docMk/>
            <pc:sldMk cId="904569255" sldId="338"/>
            <ac:spMk id="2" creationId="{586FE957-3966-4252-A9FC-C42F352E53A9}"/>
          </ac:spMkLst>
        </pc:spChg>
      </pc:sldChg>
    </pc:docChg>
  </pc:docChgLst>
  <pc:docChgLst>
    <pc:chgData name="Lee, Daewon" userId="28e05387-f4f7-48b2-9372-792a3072852d" providerId="ADAL" clId="{E61CFA80-EC32-44E9-BE6B-F715625B394D}"/>
    <pc:docChg chg="undo custSel modSld delMainMaster modMainMaster">
      <pc:chgData name="Lee, Daewon" userId="28e05387-f4f7-48b2-9372-792a3072852d" providerId="ADAL" clId="{E61CFA80-EC32-44E9-BE6B-F715625B394D}" dt="2023-09-01T22:16:00.481" v="181" actId="478"/>
      <pc:docMkLst>
        <pc:docMk/>
      </pc:docMkLst>
      <pc:sldChg chg="modSp mod modClrScheme chgLayout">
        <pc:chgData name="Lee, Daewon" userId="28e05387-f4f7-48b2-9372-792a3072852d" providerId="ADAL" clId="{E61CFA80-EC32-44E9-BE6B-F715625B394D}" dt="2023-09-01T17:58:18.935" v="73" actId="207"/>
        <pc:sldMkLst>
          <pc:docMk/>
          <pc:sldMk cId="1184999289" sldId="410"/>
        </pc:sldMkLst>
        <pc:spChg chg="mod ord">
          <ac:chgData name="Lee, Daewon" userId="28e05387-f4f7-48b2-9372-792a3072852d" providerId="ADAL" clId="{E61CFA80-EC32-44E9-BE6B-F715625B394D}" dt="2023-09-01T17:53:57.933" v="68" actId="700"/>
          <ac:spMkLst>
            <pc:docMk/>
            <pc:sldMk cId="1184999289" sldId="410"/>
            <ac:spMk id="2" creationId="{0861B29F-A001-49B3-AD90-17D7CA2C15EB}"/>
          </ac:spMkLst>
        </pc:spChg>
        <pc:spChg chg="mod">
          <ac:chgData name="Lee, Daewon" userId="28e05387-f4f7-48b2-9372-792a3072852d" providerId="ADAL" clId="{E61CFA80-EC32-44E9-BE6B-F715625B394D}" dt="2023-09-01T17:58:18.935" v="73" actId="207"/>
          <ac:spMkLst>
            <pc:docMk/>
            <pc:sldMk cId="1184999289" sldId="410"/>
            <ac:spMk id="6" creationId="{9AA559BD-7E9F-46AB-AB28-AE087696C066}"/>
          </ac:spMkLst>
        </pc:spChg>
        <pc:spChg chg="mod ord">
          <ac:chgData name="Lee, Daewon" userId="28e05387-f4f7-48b2-9372-792a3072852d" providerId="ADAL" clId="{E61CFA80-EC32-44E9-BE6B-F715625B394D}" dt="2023-09-01T17:58:05.595" v="69" actId="1076"/>
          <ac:spMkLst>
            <pc:docMk/>
            <pc:sldMk cId="1184999289" sldId="410"/>
            <ac:spMk id="13" creationId="{8BCD04CC-9B75-4CCE-B285-666B7318C77E}"/>
          </ac:spMkLst>
        </pc:spChg>
      </pc:sldChg>
      <pc:sldChg chg="addSp modSp mod modClrScheme chgLayout">
        <pc:chgData name="Lee, Daewon" userId="28e05387-f4f7-48b2-9372-792a3072852d" providerId="ADAL" clId="{E61CFA80-EC32-44E9-BE6B-F715625B394D}" dt="2023-09-01T17:59:51.738" v="91" actId="404"/>
        <pc:sldMkLst>
          <pc:docMk/>
          <pc:sldMk cId="2522417199" sldId="2144327406"/>
        </pc:sldMkLst>
        <pc:spChg chg="add mod ord">
          <ac:chgData name="Lee, Daewon" userId="28e05387-f4f7-48b2-9372-792a3072852d" providerId="ADAL" clId="{E61CFA80-EC32-44E9-BE6B-F715625B394D}" dt="2023-09-01T17:59:51.738" v="91" actId="404"/>
          <ac:spMkLst>
            <pc:docMk/>
            <pc:sldMk cId="2522417199" sldId="2144327406"/>
            <ac:spMk id="2" creationId="{D6740077-ACF9-7F02-D757-3EA0CAAFA688}"/>
          </ac:spMkLst>
        </pc:spChg>
        <pc:spChg chg="mod ord">
          <ac:chgData name="Lee, Daewon" userId="28e05387-f4f7-48b2-9372-792a3072852d" providerId="ADAL" clId="{E61CFA80-EC32-44E9-BE6B-F715625B394D}" dt="2023-09-01T17:59:24.123" v="79" actId="27636"/>
          <ac:spMkLst>
            <pc:docMk/>
            <pc:sldMk cId="2522417199" sldId="2144327406"/>
            <ac:spMk id="3" creationId="{710B506F-0B9B-2CAF-7C87-7394EF5362B7}"/>
          </ac:spMkLst>
        </pc:spChg>
        <pc:spChg chg="mod">
          <ac:chgData name="Lee, Daewon" userId="28e05387-f4f7-48b2-9372-792a3072852d" providerId="ADAL" clId="{E61CFA80-EC32-44E9-BE6B-F715625B394D}" dt="2023-09-01T17:59:27.507" v="80" actId="21"/>
          <ac:spMkLst>
            <pc:docMk/>
            <pc:sldMk cId="2522417199" sldId="2144327406"/>
            <ac:spMk id="4" creationId="{E2C6C529-0C80-99D7-9DF4-8D89497C0F82}"/>
          </ac:spMkLst>
        </pc:spChg>
      </pc:sldChg>
      <pc:sldChg chg="addSp delSp modSp mod modClrScheme chgLayout">
        <pc:chgData name="Lee, Daewon" userId="28e05387-f4f7-48b2-9372-792a3072852d" providerId="ADAL" clId="{E61CFA80-EC32-44E9-BE6B-F715625B394D}" dt="2023-09-01T18:37:50.867" v="180"/>
        <pc:sldMkLst>
          <pc:docMk/>
          <pc:sldMk cId="3389059086" sldId="2144327419"/>
        </pc:sldMkLst>
        <pc:spChg chg="mod ord">
          <ac:chgData name="Lee, Daewon" userId="28e05387-f4f7-48b2-9372-792a3072852d" providerId="ADAL" clId="{E61CFA80-EC32-44E9-BE6B-F715625B394D}" dt="2023-09-01T18:33:26.706" v="177" actId="113"/>
          <ac:spMkLst>
            <pc:docMk/>
            <pc:sldMk cId="3389059086" sldId="2144327419"/>
            <ac:spMk id="2" creationId="{586FE957-3966-4252-A9FC-C42F352E53A9}"/>
          </ac:spMkLst>
        </pc:spChg>
        <pc:spChg chg="mod ord">
          <ac:chgData name="Lee, Daewon" userId="28e05387-f4f7-48b2-9372-792a3072852d" providerId="ADAL" clId="{E61CFA80-EC32-44E9-BE6B-F715625B394D}" dt="2023-09-01T18:37:50.867" v="180"/>
          <ac:spMkLst>
            <pc:docMk/>
            <pc:sldMk cId="3389059086" sldId="2144327419"/>
            <ac:spMk id="3" creationId="{04771246-319D-4C3A-9DB1-8C4D30A3AD33}"/>
          </ac:spMkLst>
        </pc:spChg>
        <pc:spChg chg="mod ord">
          <ac:chgData name="Lee, Daewon" userId="28e05387-f4f7-48b2-9372-792a3072852d" providerId="ADAL" clId="{E61CFA80-EC32-44E9-BE6B-F715625B394D}" dt="2023-09-01T18:26:41.936" v="164" actId="20577"/>
          <ac:spMkLst>
            <pc:docMk/>
            <pc:sldMk cId="3389059086" sldId="2144327419"/>
            <ac:spMk id="4" creationId="{5059344D-8598-4A55-8E7C-C1CDD48C1267}"/>
          </ac:spMkLst>
        </pc:spChg>
        <pc:spChg chg="add del mod">
          <ac:chgData name="Lee, Daewon" userId="28e05387-f4f7-48b2-9372-792a3072852d" providerId="ADAL" clId="{E61CFA80-EC32-44E9-BE6B-F715625B394D}" dt="2023-09-01T17:52:49.800" v="51"/>
          <ac:spMkLst>
            <pc:docMk/>
            <pc:sldMk cId="3389059086" sldId="2144327419"/>
            <ac:spMk id="5" creationId="{A3D4B5BC-21C0-DC95-4070-F589E9C5B83A}"/>
          </ac:spMkLst>
        </pc:spChg>
      </pc:sldChg>
      <pc:sldMasterChg chg="del delSldLayout">
        <pc:chgData name="Lee, Daewon" userId="28e05387-f4f7-48b2-9372-792a3072852d" providerId="ADAL" clId="{E61CFA80-EC32-44E9-BE6B-F715625B394D}" dt="2023-09-01T17:53:57.933" v="68" actId="700"/>
        <pc:sldMasterMkLst>
          <pc:docMk/>
          <pc:sldMasterMk cId="3800644207" sldId="2147483715"/>
        </pc:sldMasterMkLst>
        <pc:sldLayoutChg chg="del">
          <pc:chgData name="Lee, Daewon" userId="28e05387-f4f7-48b2-9372-792a3072852d" providerId="ADAL" clId="{E61CFA80-EC32-44E9-BE6B-F715625B394D}" dt="2023-09-01T17:53:57.933" v="68" actId="700"/>
          <pc:sldLayoutMkLst>
            <pc:docMk/>
            <pc:sldMasterMk cId="3800644207" sldId="2147483715"/>
            <pc:sldLayoutMk cId="780423978" sldId="2147483716"/>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3806931756" sldId="2147483719"/>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2670939919" sldId="2147483720"/>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2071925139" sldId="2147483721"/>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715317098" sldId="2147483722"/>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3033920332" sldId="2147483723"/>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2607270401" sldId="2147483724"/>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487123677" sldId="2147483726"/>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1635253634" sldId="2147483727"/>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2495335210" sldId="2147483728"/>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3031153878" sldId="2147483731"/>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3843840472" sldId="2147483737"/>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1083857110" sldId="2147483751"/>
          </pc:sldLayoutMkLst>
        </pc:sldLayoutChg>
        <pc:sldLayoutChg chg="del">
          <pc:chgData name="Lee, Daewon" userId="28e05387-f4f7-48b2-9372-792a3072852d" providerId="ADAL" clId="{E61CFA80-EC32-44E9-BE6B-F715625B394D}" dt="2023-09-01T17:53:57.933" v="68" actId="700"/>
          <pc:sldLayoutMkLst>
            <pc:docMk/>
            <pc:sldMasterMk cId="3800644207" sldId="2147483715"/>
            <pc:sldLayoutMk cId="2914279033" sldId="2147483752"/>
          </pc:sldLayoutMkLst>
        </pc:sldLayoutChg>
      </pc:sldMasterChg>
      <pc:sldMasterChg chg="delSp modSp mod delSldLayout modSldLayout">
        <pc:chgData name="Lee, Daewon" userId="28e05387-f4f7-48b2-9372-792a3072852d" providerId="ADAL" clId="{E61CFA80-EC32-44E9-BE6B-F715625B394D}" dt="2023-09-01T22:16:00.481" v="181" actId="478"/>
        <pc:sldMasterMkLst>
          <pc:docMk/>
          <pc:sldMasterMk cId="586413417" sldId="2147483746"/>
        </pc:sldMasterMkLst>
        <pc:spChg chg="mod">
          <ac:chgData name="Lee, Daewon" userId="28e05387-f4f7-48b2-9372-792a3072852d" providerId="ADAL" clId="{E61CFA80-EC32-44E9-BE6B-F715625B394D}" dt="2023-09-01T18:00:28.947" v="131" actId="20577"/>
          <ac:spMkLst>
            <pc:docMk/>
            <pc:sldMasterMk cId="586413417" sldId="2147483746"/>
            <ac:spMk id="3" creationId="{00000000-0000-0000-0000-000000000000}"/>
          </ac:spMkLst>
        </pc:spChg>
        <pc:spChg chg="mod">
          <ac:chgData name="Lee, Daewon" userId="28e05387-f4f7-48b2-9372-792a3072852d" providerId="ADAL" clId="{E61CFA80-EC32-44E9-BE6B-F715625B394D}" dt="2023-09-01T18:00:18.077" v="110" actId="6549"/>
          <ac:spMkLst>
            <pc:docMk/>
            <pc:sldMasterMk cId="586413417" sldId="2147483746"/>
            <ac:spMk id="4" creationId="{00000000-0000-0000-0000-000000000000}"/>
          </ac:spMkLst>
        </pc:spChg>
        <pc:spChg chg="del">
          <ac:chgData name="Lee, Daewon" userId="28e05387-f4f7-48b2-9372-792a3072852d" providerId="ADAL" clId="{E61CFA80-EC32-44E9-BE6B-F715625B394D}" dt="2023-09-01T22:16:00.481" v="181" actId="478"/>
          <ac:spMkLst>
            <pc:docMk/>
            <pc:sldMasterMk cId="586413417" sldId="2147483746"/>
            <ac:spMk id="5" creationId="{7FE2005A-EE28-4562-A018-55A90BB1BA11}"/>
          </ac:spMkLst>
        </pc:spChg>
        <pc:spChg chg="mod">
          <ac:chgData name="Lee, Daewon" userId="28e05387-f4f7-48b2-9372-792a3072852d" providerId="ADAL" clId="{E61CFA80-EC32-44E9-BE6B-F715625B394D}" dt="2023-09-01T17:50:48.372" v="32" actId="14100"/>
          <ac:spMkLst>
            <pc:docMk/>
            <pc:sldMasterMk cId="586413417" sldId="2147483746"/>
            <ac:spMk id="11" creationId="{1C80E488-8534-4743-924A-62CA17A7A192}"/>
          </ac:spMkLst>
        </pc:spChg>
        <pc:spChg chg="mod">
          <ac:chgData name="Lee, Daewon" userId="28e05387-f4f7-48b2-9372-792a3072852d" providerId="ADAL" clId="{E61CFA80-EC32-44E9-BE6B-F715625B394D}" dt="2023-09-01T17:50:43.159" v="30" actId="14100"/>
          <ac:spMkLst>
            <pc:docMk/>
            <pc:sldMasterMk cId="586413417" sldId="2147483746"/>
            <ac:spMk id="12" creationId="{5F27ABEE-91E1-420E-AD52-066ECB7CBDFC}"/>
          </ac:spMkLst>
        </pc:spChg>
        <pc:sldLayoutChg chg="del">
          <pc:chgData name="Lee, Daewon" userId="28e05387-f4f7-48b2-9372-792a3072852d" providerId="ADAL" clId="{E61CFA80-EC32-44E9-BE6B-F715625B394D}" dt="2023-09-01T17:59:06.480" v="77" actId="2696"/>
          <pc:sldLayoutMkLst>
            <pc:docMk/>
            <pc:sldMasterMk cId="586413417" sldId="2147483746"/>
            <pc:sldLayoutMk cId="851471257" sldId="2147483739"/>
          </pc:sldLayoutMkLst>
        </pc:sldLayoutChg>
        <pc:sldLayoutChg chg="delSp modSp mod">
          <pc:chgData name="Lee, Daewon" userId="28e05387-f4f7-48b2-9372-792a3072852d" providerId="ADAL" clId="{E61CFA80-EC32-44E9-BE6B-F715625B394D}" dt="2023-09-01T18:01:35.701" v="160" actId="478"/>
          <pc:sldLayoutMkLst>
            <pc:docMk/>
            <pc:sldMasterMk cId="586413417" sldId="2147483738"/>
            <pc:sldLayoutMk cId="515738849" sldId="2147483745"/>
          </pc:sldLayoutMkLst>
          <pc:spChg chg="mod">
            <ac:chgData name="Lee, Daewon" userId="28e05387-f4f7-48b2-9372-792a3072852d" providerId="ADAL" clId="{E61CFA80-EC32-44E9-BE6B-F715625B394D}" dt="2023-09-01T17:51:41.558" v="42" actId="14100"/>
            <ac:spMkLst>
              <pc:docMk/>
              <pc:sldMasterMk cId="586413417" sldId="2147483738"/>
              <pc:sldLayoutMk cId="515738849" sldId="2147483745"/>
              <ac:spMk id="6" creationId="{69112354-342E-49CE-8E3C-E078BBE1ADF7}"/>
            </ac:spMkLst>
          </pc:spChg>
          <pc:spChg chg="mod">
            <ac:chgData name="Lee, Daewon" userId="28e05387-f4f7-48b2-9372-792a3072852d" providerId="ADAL" clId="{E61CFA80-EC32-44E9-BE6B-F715625B394D}" dt="2023-09-01T17:51:36.592" v="40" actId="14100"/>
            <ac:spMkLst>
              <pc:docMk/>
              <pc:sldMasterMk cId="586413417" sldId="2147483738"/>
              <pc:sldLayoutMk cId="515738849" sldId="2147483745"/>
              <ac:spMk id="7" creationId="{CD21D8AD-9194-4DBA-8221-7F294421810B}"/>
            </ac:spMkLst>
          </pc:spChg>
          <pc:spChg chg="del">
            <ac:chgData name="Lee, Daewon" userId="28e05387-f4f7-48b2-9372-792a3072852d" providerId="ADAL" clId="{E61CFA80-EC32-44E9-BE6B-F715625B394D}" dt="2023-09-01T18:01:35.701" v="160" actId="478"/>
            <ac:spMkLst>
              <pc:docMk/>
              <pc:sldMasterMk cId="586413417" sldId="2147483738"/>
              <pc:sldLayoutMk cId="515738849" sldId="2147483745"/>
              <ac:spMk id="15" creationId="{3F655609-5439-9C4A-8F0D-9AB5A1AAC9A3}"/>
            </ac:spMkLst>
          </pc:spChg>
        </pc:sldLayoutChg>
        <pc:sldLayoutChg chg="del">
          <pc:chgData name="Lee, Daewon" userId="28e05387-f4f7-48b2-9372-792a3072852d" providerId="ADAL" clId="{E61CFA80-EC32-44E9-BE6B-F715625B394D}" dt="2023-09-01T18:00:03.679" v="92" actId="2696"/>
          <pc:sldLayoutMkLst>
            <pc:docMk/>
            <pc:sldMasterMk cId="586413417" sldId="2147483746"/>
            <pc:sldLayoutMk cId="2391735784" sldId="2147483746"/>
          </pc:sldLayoutMkLst>
        </pc:sldLayoutChg>
        <pc:sldLayoutChg chg="modSp mod">
          <pc:chgData name="Lee, Daewon" userId="28e05387-f4f7-48b2-9372-792a3072852d" providerId="ADAL" clId="{E61CFA80-EC32-44E9-BE6B-F715625B394D}" dt="2023-09-01T18:01:13.314" v="159" actId="20577"/>
          <pc:sldLayoutMkLst>
            <pc:docMk/>
            <pc:sldMasterMk cId="586413417" sldId="2147483746"/>
            <pc:sldLayoutMk cId="2106455808" sldId="2147483747"/>
          </pc:sldLayoutMkLst>
          <pc:spChg chg="mod">
            <ac:chgData name="Lee, Daewon" userId="28e05387-f4f7-48b2-9372-792a3072852d" providerId="ADAL" clId="{E61CFA80-EC32-44E9-BE6B-F715625B394D}" dt="2023-09-01T18:01:13.314" v="159" actId="20577"/>
            <ac:spMkLst>
              <pc:docMk/>
              <pc:sldMasterMk cId="586413417" sldId="2147483746"/>
              <pc:sldLayoutMk cId="2106455808" sldId="2147483747"/>
              <ac:spMk id="31" creationId="{89FD31ED-4225-F549-987B-028F84979F81}"/>
            </ac:spMkLst>
          </pc:spChg>
        </pc:sldLayoutChg>
        <pc:sldLayoutChg chg="del">
          <pc:chgData name="Lee, Daewon" userId="28e05387-f4f7-48b2-9372-792a3072852d" providerId="ADAL" clId="{E61CFA80-EC32-44E9-BE6B-F715625B394D}" dt="2023-09-01T17:59:03.658" v="76" actId="2696"/>
          <pc:sldLayoutMkLst>
            <pc:docMk/>
            <pc:sldMasterMk cId="586413417" sldId="2147483746"/>
            <pc:sldLayoutMk cId="3711668331" sldId="2147483747"/>
          </pc:sldLayoutMkLst>
        </pc:sldLayoutChg>
        <pc:sldLayoutChg chg="modSp mod">
          <pc:chgData name="Lee, Daewon" userId="28e05387-f4f7-48b2-9372-792a3072852d" providerId="ADAL" clId="{E61CFA80-EC32-44E9-BE6B-F715625B394D}" dt="2023-09-01T18:00:36.681" v="132"/>
          <pc:sldLayoutMkLst>
            <pc:docMk/>
            <pc:sldMasterMk cId="586413417" sldId="2147483746"/>
            <pc:sldLayoutMk cId="1477726432" sldId="2147483748"/>
          </pc:sldLayoutMkLst>
          <pc:spChg chg="mod">
            <ac:chgData name="Lee, Daewon" userId="28e05387-f4f7-48b2-9372-792a3072852d" providerId="ADAL" clId="{E61CFA80-EC32-44E9-BE6B-F715625B394D}" dt="2023-09-01T18:00:36.681" v="132"/>
            <ac:spMkLst>
              <pc:docMk/>
              <pc:sldMasterMk cId="586413417" sldId="2147483746"/>
              <pc:sldLayoutMk cId="1477726432" sldId="2147483748"/>
              <ac:spMk id="17" creationId="{14C27936-4608-A44C-9C6E-3708646E2002}"/>
            </ac:spMkLst>
          </pc:spChg>
        </pc:sldLayoutChg>
        <pc:sldLayoutChg chg="del">
          <pc:chgData name="Lee, Daewon" userId="28e05387-f4f7-48b2-9372-792a3072852d" providerId="ADAL" clId="{E61CFA80-EC32-44E9-BE6B-F715625B394D}" dt="2023-09-01T17:58:56.079" v="74" actId="2696"/>
          <pc:sldLayoutMkLst>
            <pc:docMk/>
            <pc:sldMasterMk cId="586413417" sldId="2147483746"/>
            <pc:sldLayoutMk cId="2166049626" sldId="2147483748"/>
          </pc:sldLayoutMkLst>
        </pc:sldLayoutChg>
        <pc:sldLayoutChg chg="del">
          <pc:chgData name="Lee, Daewon" userId="28e05387-f4f7-48b2-9372-792a3072852d" providerId="ADAL" clId="{E61CFA80-EC32-44E9-BE6B-F715625B394D}" dt="2023-09-01T17:58:59.510" v="75" actId="2696"/>
          <pc:sldLayoutMkLst>
            <pc:docMk/>
            <pc:sldMasterMk cId="586413417" sldId="2147483746"/>
            <pc:sldLayoutMk cId="1580073899" sldId="2147483749"/>
          </pc:sldLayoutMkLst>
        </pc:sldLayoutChg>
        <pc:sldLayoutChg chg="modSp mod">
          <pc:chgData name="Lee, Daewon" userId="28e05387-f4f7-48b2-9372-792a3072852d" providerId="ADAL" clId="{E61CFA80-EC32-44E9-BE6B-F715625B394D}" dt="2023-09-01T18:00:39.417" v="133"/>
          <pc:sldLayoutMkLst>
            <pc:docMk/>
            <pc:sldMasterMk cId="586413417" sldId="2147483746"/>
            <pc:sldLayoutMk cId="2048907861" sldId="2147483749"/>
          </pc:sldLayoutMkLst>
          <pc:spChg chg="mod">
            <ac:chgData name="Lee, Daewon" userId="28e05387-f4f7-48b2-9372-792a3072852d" providerId="ADAL" clId="{E61CFA80-EC32-44E9-BE6B-F715625B394D}" dt="2023-09-01T18:00:39.417" v="133"/>
            <ac:spMkLst>
              <pc:docMk/>
              <pc:sldMasterMk cId="586413417" sldId="2147483746"/>
              <pc:sldLayoutMk cId="2048907861" sldId="2147483749"/>
              <ac:spMk id="17" creationId="{14C27936-4608-A44C-9C6E-3708646E2002}"/>
            </ac:spMkLst>
          </pc:spChg>
        </pc:sldLayoutChg>
        <pc:sldLayoutChg chg="modSp mod">
          <pc:chgData name="Lee, Daewon" userId="28e05387-f4f7-48b2-9372-792a3072852d" providerId="ADAL" clId="{E61CFA80-EC32-44E9-BE6B-F715625B394D}" dt="2023-09-01T18:00:42.690" v="134"/>
          <pc:sldLayoutMkLst>
            <pc:docMk/>
            <pc:sldMasterMk cId="586413417" sldId="2147483746"/>
            <pc:sldLayoutMk cId="2596251566" sldId="2147483750"/>
          </pc:sldLayoutMkLst>
          <pc:spChg chg="mod">
            <ac:chgData name="Lee, Daewon" userId="28e05387-f4f7-48b2-9372-792a3072852d" providerId="ADAL" clId="{E61CFA80-EC32-44E9-BE6B-F715625B394D}" dt="2023-09-01T18:00:42.690" v="134"/>
            <ac:spMkLst>
              <pc:docMk/>
              <pc:sldMasterMk cId="586413417" sldId="2147483746"/>
              <pc:sldLayoutMk cId="2596251566" sldId="2147483750"/>
              <ac:spMk id="10" creationId="{EBEEA47F-E66C-C546-A539-293E792A32CD}"/>
            </ac:spMkLst>
          </pc:spChg>
        </pc:sldLayoutChg>
        <pc:sldLayoutChg chg="modSp mod">
          <pc:chgData name="Lee, Daewon" userId="28e05387-f4f7-48b2-9372-792a3072852d" providerId="ADAL" clId="{E61CFA80-EC32-44E9-BE6B-F715625B394D}" dt="2023-09-01T17:51:17.516" v="37" actId="14100"/>
          <pc:sldLayoutMkLst>
            <pc:docMk/>
            <pc:sldMasterMk cId="586413417" sldId="2147483746"/>
            <pc:sldLayoutMk cId="612204736" sldId="2147483751"/>
          </pc:sldLayoutMkLst>
          <pc:spChg chg="mod">
            <ac:chgData name="Lee, Daewon" userId="28e05387-f4f7-48b2-9372-792a3072852d" providerId="ADAL" clId="{E61CFA80-EC32-44E9-BE6B-F715625B394D}" dt="2023-09-01T17:51:17.516" v="37" actId="14100"/>
            <ac:spMkLst>
              <pc:docMk/>
              <pc:sldMasterMk cId="586413417" sldId="2147483746"/>
              <pc:sldLayoutMk cId="612204736" sldId="2147483751"/>
              <ac:spMk id="11" creationId="{C8B5B8CD-DD94-44E8-9F69-C9075C2E0A93}"/>
            </ac:spMkLst>
          </pc:spChg>
          <pc:spChg chg="mod">
            <ac:chgData name="Lee, Daewon" userId="28e05387-f4f7-48b2-9372-792a3072852d" providerId="ADAL" clId="{E61CFA80-EC32-44E9-BE6B-F715625B394D}" dt="2023-09-01T17:51:09.767" v="35" actId="14100"/>
            <ac:spMkLst>
              <pc:docMk/>
              <pc:sldMasterMk cId="586413417" sldId="2147483746"/>
              <pc:sldLayoutMk cId="612204736" sldId="2147483751"/>
              <ac:spMk id="12" creationId="{F82519BB-51CE-4A9C-AFEF-514971F5D779}"/>
            </ac:spMkLst>
          </pc:spChg>
        </pc:sldLayoutChg>
      </pc:sldMasterChg>
    </pc:docChg>
  </pc:docChgLst>
  <pc:docChgLst>
    <pc:chgData name="Palat, Sudeep K" userId="S::sudeep.k.palat@intel.com::390027dc-b2b2-4eb5-bbc6-0fe24e5cb745" providerId="AD" clId="Web-{724E2254-DE7E-8E00-3F74-74C963671071}"/>
    <pc:docChg chg="modSld">
      <pc:chgData name="Palat, Sudeep K" userId="S::sudeep.k.palat@intel.com::390027dc-b2b2-4eb5-bbc6-0fe24e5cb745" providerId="AD" clId="Web-{724E2254-DE7E-8E00-3F74-74C963671071}" dt="2023-05-29T16:21:53.152" v="17" actId="20577"/>
      <pc:docMkLst>
        <pc:docMk/>
      </pc:docMkLst>
      <pc:sldChg chg="modSp">
        <pc:chgData name="Palat, Sudeep K" userId="S::sudeep.k.palat@intel.com::390027dc-b2b2-4eb5-bbc6-0fe24e5cb745" providerId="AD" clId="Web-{724E2254-DE7E-8E00-3F74-74C963671071}" dt="2023-05-29T16:21:53.152" v="17" actId="20577"/>
        <pc:sldMkLst>
          <pc:docMk/>
          <pc:sldMk cId="904569255" sldId="338"/>
        </pc:sldMkLst>
        <pc:spChg chg="mod">
          <ac:chgData name="Palat, Sudeep K" userId="S::sudeep.k.palat@intel.com::390027dc-b2b2-4eb5-bbc6-0fe24e5cb745" providerId="AD" clId="Web-{724E2254-DE7E-8E00-3F74-74C963671071}" dt="2023-05-29T16:21:53.152" v="17" actId="20577"/>
          <ac:spMkLst>
            <pc:docMk/>
            <pc:sldMk cId="904569255" sldId="338"/>
            <ac:spMk id="2" creationId="{586FE957-3966-4252-A9FC-C42F352E53A9}"/>
          </ac:spMkLst>
        </pc:spChg>
      </pc:sldChg>
      <pc:sldChg chg="addCm">
        <pc:chgData name="Palat, Sudeep K" userId="S::sudeep.k.palat@intel.com::390027dc-b2b2-4eb5-bbc6-0fe24e5cb745" providerId="AD" clId="Web-{724E2254-DE7E-8E00-3F74-74C963671071}" dt="2023-05-29T16:08:36.645" v="3"/>
        <pc:sldMkLst>
          <pc:docMk/>
          <pc:sldMk cId="2522417199" sldId="214432740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IntelOne Text" panose="020B0503020203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IntelOne Text" panose="020B0503020203020204" pitchFamily="34" charset="0"/>
              </a:rPr>
              <a:pPr/>
              <a:t>9/4/2023</a:t>
            </a:fld>
            <a:endParaRPr lang="en-US">
              <a:latin typeface="IntelOne Text" panose="020B0503020203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IntelOne Text" panose="020B0503020203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IntelOne Text" panose="020B0503020203020204" pitchFamily="34" charset="0"/>
              </a:rPr>
              <a:pPr/>
              <a:t>‹#›</a:t>
            </a:fld>
            <a:endParaRPr lang="en-US">
              <a:latin typeface="IntelOne Text" panose="020B0503020203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IntelOne Text" panose="020B0503020203020204"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IntelOne Text" panose="020B0503020203020204" pitchFamily="34" charset="0"/>
              </a:defRPr>
            </a:lvl1pPr>
          </a:lstStyle>
          <a:p>
            <a:fld id="{ED7FC5FE-6F0D-D34A-8EE6-C95B4F5F4DC8}" type="datetimeFigureOut">
              <a:rPr lang="en-US" smtClean="0"/>
              <a:pPr/>
              <a:t>9/4/2023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IntelOne Text" panose="020B0503020203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IntelOne Text" panose="020B0503020203020204" pitchFamily="34" charset="0"/>
              </a:defRPr>
            </a:lvl1pPr>
          </a:lstStyle>
          <a:p>
            <a:fld id="{D61C8689-8455-3546-ADF9-3B7273760F66}" type="slidenum">
              <a:rPr lang="en-US" smtClean="0"/>
              <a:pPr/>
              <a:t>‹#›</a:t>
            </a:fld>
            <a:endParaRPr lang="en-US"/>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IntelOne Text" panose="020B0503020203020204" pitchFamily="34" charset="0"/>
        <a:ea typeface="+mn-ea"/>
        <a:cs typeface="+mn-cs"/>
      </a:defRPr>
    </a:lvl1pPr>
    <a:lvl2pPr marL="457200" algn="l" defTabSz="457200" rtl="0" eaLnBrk="1" latinLnBrk="0" hangingPunct="1">
      <a:defRPr sz="1200" kern="1200">
        <a:solidFill>
          <a:schemeClr val="tx1"/>
        </a:solidFill>
        <a:latin typeface="IntelOne Text" panose="020B0503020203020204" pitchFamily="34" charset="0"/>
        <a:ea typeface="+mn-ea"/>
        <a:cs typeface="+mn-cs"/>
      </a:defRPr>
    </a:lvl2pPr>
    <a:lvl3pPr marL="914400" algn="l" defTabSz="457200" rtl="0" eaLnBrk="1" latinLnBrk="0" hangingPunct="1">
      <a:defRPr sz="1200" kern="1200">
        <a:solidFill>
          <a:schemeClr val="tx1"/>
        </a:solidFill>
        <a:latin typeface="IntelOne Text" panose="020B0503020203020204" pitchFamily="34" charset="0"/>
        <a:ea typeface="+mn-ea"/>
        <a:cs typeface="+mn-cs"/>
      </a:defRPr>
    </a:lvl3pPr>
    <a:lvl4pPr marL="1371600" algn="l" defTabSz="457200" rtl="0" eaLnBrk="1" latinLnBrk="0" hangingPunct="1">
      <a:defRPr sz="1200" kern="1200">
        <a:solidFill>
          <a:schemeClr val="tx1"/>
        </a:solidFill>
        <a:latin typeface="IntelOne Text" panose="020B0503020203020204" pitchFamily="34" charset="0"/>
        <a:ea typeface="+mn-ea"/>
        <a:cs typeface="+mn-cs"/>
      </a:defRPr>
    </a:lvl4pPr>
    <a:lvl5pPr marL="1828800" algn="l" defTabSz="457200" rtl="0" eaLnBrk="1" latinLnBrk="0" hangingPunct="1">
      <a:defRPr sz="1200" kern="1200">
        <a:solidFill>
          <a:schemeClr val="tx1"/>
        </a:solidFill>
        <a:latin typeface="IntelOne Text" panose="020B0503020203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1C8689-8455-3546-ADF9-3B7273760F66}" type="slidenum">
              <a:rPr lang="en-US" smtClean="0"/>
              <a:pPr/>
              <a:t>1</a:t>
            </a:fld>
            <a:endParaRPr lang="en-US"/>
          </a:p>
        </p:txBody>
      </p:sp>
    </p:spTree>
    <p:extLst>
      <p:ext uri="{BB962C8B-B14F-4D97-AF65-F5344CB8AC3E}">
        <p14:creationId xmlns:p14="http://schemas.microsoft.com/office/powerpoint/2010/main" val="2639923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123788-ECFF-4679-8A15-6ED273EB2761}" type="slidenum">
              <a:rPr lang="en-US" smtClean="0"/>
              <a:t>2</a:t>
            </a:fld>
            <a:endParaRPr lang="en-US"/>
          </a:p>
        </p:txBody>
      </p:sp>
    </p:spTree>
    <p:extLst>
      <p:ext uri="{BB962C8B-B14F-4D97-AF65-F5344CB8AC3E}">
        <p14:creationId xmlns:p14="http://schemas.microsoft.com/office/powerpoint/2010/main" val="1042423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02538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102020" y="0"/>
            <a:ext cx="2573076" cy="4044871"/>
          </a:xfrm>
          <a:prstGeom prst="rect">
            <a:avLst/>
          </a:prstGeom>
          <a:solidFill>
            <a:schemeClr val="accent1"/>
          </a:solidFill>
          <a:ln w="12700">
            <a:miter lim="400000"/>
          </a:ln>
        </p:spPr>
        <p:txBody>
          <a:bodyPr lIns="0" tIns="0" rIns="0" bIns="0" anchor="ctr"/>
          <a:lstStyle/>
          <a:p>
            <a:pPr algn="ctr" defTabSz="309563">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200">
              <a:latin typeface="IntelOne Display Light" panose="020B0403020203020204" pitchFamily="34" charset="0"/>
            </a:endParaRPr>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421606" y="2386736"/>
            <a:ext cx="7722393" cy="228600"/>
          </a:xfrm>
        </p:spPr>
        <p:txBody>
          <a:bodyPr>
            <a:normAutofit/>
          </a:bodyPr>
          <a:lstStyle>
            <a:lvl1pPr marL="0" indent="0">
              <a:buNone/>
              <a:defRPr sz="1200" b="1" i="0">
                <a:solidFill>
                  <a:srgbClr val="00C7FD"/>
                </a:solidFill>
                <a:latin typeface="IntelOne Display Medium" panose="020B0703020203020204" pitchFamily="34" charset="0"/>
                <a:ea typeface="Intel Clear" panose="020B0604020203020204" pitchFamily="34" charset="0"/>
                <a:cs typeface="Intel Clear" panose="020B0604020203020204" pitchFamily="34" charset="0"/>
              </a:defRPr>
            </a:lvl1pPr>
          </a:lstStyle>
          <a:p>
            <a:r>
              <a:rPr lang="en-US"/>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421607" y="2688960"/>
            <a:ext cx="7722394" cy="8188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5625">
                <a:solidFill>
                  <a:schemeClr val="bg1"/>
                </a:solidFill>
                <a:latin typeface="IntelOne Display Light" panose="020B0403020203020204" pitchFamily="34" charset="0"/>
              </a:defRPr>
            </a:lvl1pPr>
          </a:lstStyle>
          <a:p>
            <a:r>
              <a:rPr lang="en-US"/>
              <a:t>75 pt </a:t>
            </a:r>
            <a:r>
              <a:rPr lang="en-US" err="1"/>
              <a:t>IntelOne</a:t>
            </a:r>
            <a:r>
              <a:rPr lang="en-US"/>
              <a:t> Display</a:t>
            </a:r>
            <a:endParaRPr/>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431262" y="3583957"/>
            <a:ext cx="7712738" cy="245082"/>
          </a:xfrm>
        </p:spPr>
        <p:txBody>
          <a:bodyPr>
            <a:normAutofit/>
          </a:bodyPr>
          <a:lstStyle>
            <a:lvl1pPr marL="0" indent="0">
              <a:buNone/>
              <a:defRPr sz="1350" b="0" i="0">
                <a:solidFill>
                  <a:schemeClr val="bg1"/>
                </a:solidFill>
                <a:latin typeface="IntelOne Display Light" panose="020B0403020203020204" pitchFamily="34" charset="0"/>
                <a:ea typeface="Intel Clear" panose="020B0604020203020204" pitchFamily="34" charset="0"/>
                <a:cs typeface="Intel Clear" panose="020B0604020203020204" pitchFamily="34" charset="0"/>
              </a:defRPr>
            </a:lvl1pPr>
          </a:lstStyle>
          <a:p>
            <a:r>
              <a:rPr lang="en-US"/>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645831" y="4043173"/>
            <a:ext cx="455474" cy="455474"/>
          </a:xfrm>
          <a:prstGeom prst="rect">
            <a:avLst/>
          </a:prstGeom>
          <a:solidFill>
            <a:schemeClr val="accent4"/>
          </a:solidFill>
          <a:ln w="12700">
            <a:miter lim="400000"/>
          </a:ln>
        </p:spPr>
        <p:txBody>
          <a:bodyPr lIns="0" tIns="0" rIns="0" bIns="0" anchor="ctr"/>
          <a:lstStyle/>
          <a:p>
            <a:pPr algn="ctr" defTabSz="309563">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200">
              <a:latin typeface="IntelOne Display Light" panose="020B0403020203020204" pitchFamily="34" charset="0"/>
            </a:endParaRPr>
          </a:p>
        </p:txBody>
      </p:sp>
      <p:sp>
        <p:nvSpPr>
          <p:cNvPr id="11" name="Rectangle">
            <a:extLst>
              <a:ext uri="{FF2B5EF4-FFF2-40B4-BE49-F238E27FC236}">
                <a16:creationId xmlns:a16="http://schemas.microsoft.com/office/drawing/2014/main" id="{3D2DE0DF-793A-4E90-BB4C-004CD646F4EF}"/>
              </a:ext>
            </a:extLst>
          </p:cNvPr>
          <p:cNvSpPr/>
          <p:nvPr userDrawn="1"/>
        </p:nvSpPr>
        <p:spPr>
          <a:xfrm>
            <a:off x="432050" y="3831598"/>
            <a:ext cx="214991" cy="211555"/>
          </a:xfrm>
          <a:prstGeom prst="rect">
            <a:avLst/>
          </a:prstGeom>
          <a:solidFill>
            <a:schemeClr val="accent3"/>
          </a:solidFill>
          <a:ln w="12700">
            <a:miter lim="400000"/>
          </a:ln>
        </p:spPr>
        <p:txBody>
          <a:bodyPr lIns="0" tIns="0" rIns="0" bIns="0" anchor="ctr"/>
          <a:lstStyle/>
          <a:p>
            <a:pPr algn="ctr" defTabSz="309563">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200">
              <a:latin typeface="IntelOne Display Light" panose="020B0403020203020204" pitchFamily="34" charset="0"/>
            </a:endParaRPr>
          </a:p>
        </p:txBody>
      </p:sp>
      <p:sp>
        <p:nvSpPr>
          <p:cNvPr id="12" name="Square">
            <a:extLst>
              <a:ext uri="{FF2B5EF4-FFF2-40B4-BE49-F238E27FC236}">
                <a16:creationId xmlns:a16="http://schemas.microsoft.com/office/drawing/2014/main" id="{C39C59F8-1EBA-44B6-940C-E67247F76722}"/>
              </a:ext>
            </a:extLst>
          </p:cNvPr>
          <p:cNvSpPr/>
          <p:nvPr userDrawn="1"/>
        </p:nvSpPr>
        <p:spPr>
          <a:xfrm>
            <a:off x="645831" y="3714356"/>
            <a:ext cx="118096" cy="118096"/>
          </a:xfrm>
          <a:prstGeom prst="rect">
            <a:avLst/>
          </a:prstGeom>
          <a:solidFill>
            <a:schemeClr val="accent4"/>
          </a:solidFill>
          <a:ln w="12700">
            <a:miter lim="400000"/>
          </a:ln>
        </p:spPr>
        <p:txBody>
          <a:bodyPr lIns="0" tIns="0" rIns="0" bIns="0" anchor="ctr"/>
          <a:lstStyle/>
          <a:p>
            <a:pPr algn="ctr" defTabSz="309563">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200">
              <a:latin typeface="IntelOne Display Light" panose="020B0403020203020204" pitchFamily="34" charset="0"/>
            </a:endParaRPr>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101304" y="4496790"/>
            <a:ext cx="794816" cy="2976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sz="1350">
                <a:latin typeface="IntelOne Display Light" panose="020B0403020203020204" pitchFamily="34" charset="0"/>
              </a:endParaRPr>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sz="1350">
                <a:latin typeface="IntelOne Display Light" panose="020B0403020203020204" pitchFamily="34" charset="0"/>
              </a:endParaRPr>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sz="1350">
                <a:latin typeface="IntelOne Display Light" panose="020B0403020203020204" pitchFamily="34" charset="0"/>
              </a:endParaRPr>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sz="1350">
                <a:latin typeface="IntelOne Display Light" panose="020B0403020203020204" pitchFamily="34" charset="0"/>
              </a:endParaRPr>
            </a:p>
          </p:txBody>
        </p:sp>
      </p:grpSp>
    </p:spTree>
    <p:extLst>
      <p:ext uri="{BB962C8B-B14F-4D97-AF65-F5344CB8AC3E}">
        <p14:creationId xmlns:p14="http://schemas.microsoft.com/office/powerpoint/2010/main" val="210645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428528" y="428626"/>
            <a:ext cx="8258112" cy="714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3000">
                <a:solidFill>
                  <a:srgbClr val="525252"/>
                </a:solidFill>
              </a:defRPr>
            </a:lvl1pPr>
          </a:lstStyle>
          <a:p>
            <a:r>
              <a:rPr lang="en-US"/>
              <a:t>40pt </a:t>
            </a:r>
            <a:r>
              <a:rPr lang="en-US" err="1"/>
              <a:t>IntelOne</a:t>
            </a:r>
            <a:r>
              <a:rPr lang="en-US"/>
              <a:t> Text Light Text Goes Here</a:t>
            </a:r>
          </a:p>
        </p:txBody>
      </p:sp>
    </p:spTree>
    <p:extLst>
      <p:ext uri="{BB962C8B-B14F-4D97-AF65-F5344CB8AC3E}">
        <p14:creationId xmlns:p14="http://schemas.microsoft.com/office/powerpoint/2010/main" val="147772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428528" y="428626"/>
            <a:ext cx="8258112" cy="714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3000">
                <a:solidFill>
                  <a:srgbClr val="525252"/>
                </a:solidFill>
              </a:defRPr>
            </a:lvl1pPr>
          </a:lstStyle>
          <a:p>
            <a:r>
              <a:rPr lang="en-US"/>
              <a:t>40pt </a:t>
            </a:r>
            <a:r>
              <a:rPr lang="en-US" err="1"/>
              <a:t>IntelOne</a:t>
            </a:r>
            <a:r>
              <a:rPr lang="en-US"/>
              <a:t> Text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428528" y="1255091"/>
            <a:ext cx="8258175" cy="343121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8907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428625" y="428626"/>
            <a:ext cx="8258176" cy="7143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3000">
                <a:solidFill>
                  <a:srgbClr val="525252"/>
                </a:solidFill>
              </a:defRPr>
            </a:lvl1pPr>
          </a:lstStyle>
          <a:p>
            <a:r>
              <a:rPr lang="en-US"/>
              <a:t>40pt </a:t>
            </a:r>
            <a:r>
              <a:rPr lang="en-US" err="1"/>
              <a:t>IntelOne</a:t>
            </a:r>
            <a:r>
              <a:rPr lang="en-US"/>
              <a:t> Text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428625" y="1255051"/>
            <a:ext cx="3966394" cy="343862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4716835" y="1255051"/>
            <a:ext cx="3966394" cy="343862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625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1" y="4798660"/>
            <a:ext cx="8802740" cy="34483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no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IntelOne Display Light" panose="020B0403020203020204" pitchFamily="34" charset="0"/>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8363575" y="4907264"/>
            <a:ext cx="368438" cy="142876"/>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8911399" y="4702786"/>
            <a:ext cx="155864" cy="3448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l" defTabSz="914377" rtl="0" fontAlgn="auto" latinLnBrk="0" hangingPunct="0">
              <a:lnSpc>
                <a:spcPct val="90000"/>
              </a:lnSpc>
              <a:spcBef>
                <a:spcPts val="1688"/>
              </a:spcBef>
              <a:spcAft>
                <a:spcPts val="0"/>
              </a:spcAft>
              <a:buClrTx/>
              <a:buSzTx/>
              <a:buFontTx/>
              <a:buNone/>
              <a:tabLst/>
            </a:pPr>
            <a:fld id="{302FE90D-A879-0D42-B0CA-7E5C0D197FB5}" type="slidenum">
              <a:rPr kumimoji="0" lang="en-US" sz="638" b="0" i="0" u="none" strike="noStrike" cap="none" spc="0" normalizeH="0" baseline="0" smtClean="0">
                <a:ln>
                  <a:noFill/>
                </a:ln>
                <a:solidFill>
                  <a:srgbClr val="FFFFFF"/>
                </a:solidFill>
                <a:effectLst/>
                <a:uFillTx/>
                <a:latin typeface="IntelOne Display Light" panose="020B0403020203020204" pitchFamily="34" charset="0"/>
                <a:ea typeface="Intel Clear" panose="020B0604020203020204" pitchFamily="34" charset="0"/>
                <a:cs typeface="Intel Clear" panose="020B0604020203020204" pitchFamily="34" charset="0"/>
                <a:sym typeface="Helvetica Neue"/>
              </a:rPr>
              <a:pPr marL="0" marR="0" indent="0" algn="l" defTabSz="914377" rtl="0" fontAlgn="auto" latinLnBrk="0" hangingPunct="0">
                <a:lnSpc>
                  <a:spcPct val="90000"/>
                </a:lnSpc>
                <a:spcBef>
                  <a:spcPts val="1688"/>
                </a:spcBef>
                <a:spcAft>
                  <a:spcPts val="0"/>
                </a:spcAft>
                <a:buClrTx/>
                <a:buSzTx/>
                <a:buFontTx/>
                <a:buNone/>
                <a:tabLst/>
              </a:pPr>
              <a:t>‹#›</a:t>
            </a:fld>
            <a:endParaRPr kumimoji="0" lang="en-US" sz="638" b="0" i="0" u="none" strike="noStrike" cap="none" spc="0" normalizeH="0" baseline="0">
              <a:ln>
                <a:noFill/>
              </a:ln>
              <a:solidFill>
                <a:srgbClr val="FFFFFF"/>
              </a:solidFill>
              <a:effectLst/>
              <a:uFillTx/>
              <a:latin typeface="IntelOne Display Light" panose="020B0403020203020204" pitchFamily="34" charset="0"/>
              <a:ea typeface="Intel Clear" panose="020B0604020203020204" pitchFamily="34" charset="0"/>
              <a:cs typeface="Intel Clear" panose="020B0604020203020204" pitchFamily="34" charset="0"/>
              <a:sym typeface="Helvetica Neue"/>
            </a:endParaRP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428528" y="1605589"/>
            <a:ext cx="8258112" cy="12387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3600">
                <a:solidFill>
                  <a:schemeClr val="bg1"/>
                </a:solidFill>
              </a:defRPr>
            </a:lvl1pPr>
          </a:lstStyle>
          <a:p>
            <a:r>
              <a:rPr lang="en-US"/>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428625" y="2961706"/>
            <a:ext cx="8266510" cy="328613"/>
          </a:xfrm>
        </p:spPr>
        <p:txBody>
          <a:bodyPr/>
          <a:lstStyle>
            <a:lvl1pPr marL="0" indent="0">
              <a:buNone/>
              <a:defRPr>
                <a:solidFill>
                  <a:schemeClr val="bg1"/>
                </a:solidFill>
                <a:latin typeface="IntelOne Display Light" panose="020B0403020203020204" pitchFamily="34" charset="0"/>
              </a:defRPr>
            </a:lvl1pPr>
            <a:lvl2pPr marL="171450" indent="0">
              <a:buNone/>
              <a:defRPr/>
            </a:lvl2pPr>
          </a:lstStyle>
          <a:p>
            <a:pPr lvl="0"/>
            <a:r>
              <a:rPr lang="en-US"/>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6570576" y="2232166"/>
            <a:ext cx="4805588" cy="34126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no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IntelOne Display Light" panose="020B0403020203020204" pitchFamily="34" charset="0"/>
              <a:ea typeface="Helvetica Neue Medium"/>
              <a:cs typeface="Helvetica Neue Medium"/>
              <a:sym typeface="Helvetica Neue Medium"/>
            </a:endParaRPr>
          </a:p>
        </p:txBody>
      </p:sp>
    </p:spTree>
    <p:extLst>
      <p:ext uri="{BB962C8B-B14F-4D97-AF65-F5344CB8AC3E}">
        <p14:creationId xmlns:p14="http://schemas.microsoft.com/office/powerpoint/2010/main" val="612204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74962" y="1807331"/>
            <a:ext cx="3060081" cy="1141047"/>
          </a:xfrm>
          <a:prstGeom prst="rect">
            <a:avLst/>
          </a:prstGeom>
        </p:spPr>
      </p:pic>
      <p:sp>
        <p:nvSpPr>
          <p:cNvPr id="6" name="Rectangle 5">
            <a:extLst>
              <a:ext uri="{FF2B5EF4-FFF2-40B4-BE49-F238E27FC236}">
                <a16:creationId xmlns:a16="http://schemas.microsoft.com/office/drawing/2014/main" id="{69112354-342E-49CE-8E3C-E078BBE1ADF7}"/>
              </a:ext>
            </a:extLst>
          </p:cNvPr>
          <p:cNvSpPr/>
          <p:nvPr userDrawn="1"/>
        </p:nvSpPr>
        <p:spPr>
          <a:xfrm>
            <a:off x="1" y="4798660"/>
            <a:ext cx="8802740" cy="344838"/>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no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IntelOne Display Light" panose="020B0403020203020204" pitchFamily="34" charset="0"/>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6570576" y="2232166"/>
            <a:ext cx="4805588" cy="34126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no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IntelOne Display Light" panose="020B0403020203020204" pitchFamily="34" charset="0"/>
              <a:ea typeface="Helvetica Neue Medium"/>
              <a:cs typeface="Helvetica Neue Medium"/>
              <a:sym typeface="Helvetica Neue Medium"/>
            </a:endParaRPr>
          </a:p>
        </p:txBody>
      </p:sp>
    </p:spTree>
    <p:extLst>
      <p:ext uri="{BB962C8B-B14F-4D97-AF65-F5344CB8AC3E}">
        <p14:creationId xmlns:p14="http://schemas.microsoft.com/office/powerpoint/2010/main" val="51573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1" y="4805590"/>
            <a:ext cx="8802740" cy="33791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no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FFFFFF"/>
              </a:solidFill>
              <a:effectLst/>
              <a:uFillTx/>
              <a:latin typeface="IntelOne Display Light" panose="020B0403020203020204" pitchFamily="34" charset="0"/>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6570576" y="2232166"/>
            <a:ext cx="4805588" cy="34126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no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FFFFFF"/>
              </a:solidFill>
              <a:effectLst/>
              <a:uFillTx/>
              <a:latin typeface="IntelOne Display Light" panose="020B0403020203020204" pitchFamily="34" charset="0"/>
              <a:ea typeface="Helvetica Neue Medium"/>
              <a:cs typeface="Helvetica Neue Medium"/>
              <a:sym typeface="Helvetica Neue Medium"/>
            </a:endParaRPr>
          </a:p>
        </p:txBody>
      </p:sp>
      <p:sp>
        <p:nvSpPr>
          <p:cNvPr id="3" name="Body Level One…"/>
          <p:cNvSpPr txBox="1">
            <a:spLocks noGrp="1"/>
          </p:cNvSpPr>
          <p:nvPr>
            <p:ph type="body" idx="1"/>
          </p:nvPr>
        </p:nvSpPr>
        <p:spPr>
          <a:xfrm>
            <a:off x="444687" y="1143000"/>
            <a:ext cx="8229601" cy="3543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rPr lang="en-US"/>
              <a:t>Body </a:t>
            </a:r>
            <a:r>
              <a:rPr lang="en-US" err="1"/>
              <a:t>IntelOne</a:t>
            </a:r>
            <a:r>
              <a:rPr lang="en-US"/>
              <a:t> text light 28 point</a:t>
            </a:r>
          </a:p>
          <a:p>
            <a:pPr lvl="1"/>
            <a:r>
              <a:rPr lang="en-US"/>
              <a:t>Sub Bullet one 24 point</a:t>
            </a:r>
          </a:p>
          <a:p>
            <a:pPr lvl="2"/>
            <a:r>
              <a:rPr lang="en-US"/>
              <a:t>Sub Bullet two 20 point</a:t>
            </a:r>
          </a:p>
          <a:p>
            <a:pPr lvl="3"/>
            <a:r>
              <a:rPr lang="en-US"/>
              <a:t>Sub Bullet three 18 point</a:t>
            </a:r>
          </a:p>
          <a:p>
            <a:pPr lvl="4"/>
            <a:r>
              <a:rPr lang="en-US"/>
              <a:t>Sub Bullet four 16 point</a:t>
            </a:r>
            <a:br>
              <a:rPr lang="en-US"/>
            </a:br>
            <a:endParaRPr lang="en-US"/>
          </a:p>
          <a:p>
            <a:pPr lvl="2"/>
            <a:endParaRPr/>
          </a:p>
        </p:txBody>
      </p:sp>
      <p:sp>
        <p:nvSpPr>
          <p:cNvPr id="4" name="Title Text"/>
          <p:cNvSpPr txBox="1">
            <a:spLocks noGrp="1"/>
          </p:cNvSpPr>
          <p:nvPr>
            <p:ph type="title"/>
          </p:nvPr>
        </p:nvSpPr>
        <p:spPr>
          <a:xfrm>
            <a:off x="444687" y="428625"/>
            <a:ext cx="8229601" cy="6627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p>
            <a:r>
              <a:rPr lang="en-US"/>
              <a:t>40pt </a:t>
            </a:r>
            <a:r>
              <a:rPr lang="en-US" err="1"/>
              <a:t>IntelOne</a:t>
            </a:r>
            <a:r>
              <a:rPr lang="en-US"/>
              <a:t> Text Light Text Goes Here</a:t>
            </a:r>
            <a:endParaRPr/>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8353100" y="4916051"/>
            <a:ext cx="357063" cy="133143"/>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8936283" y="4934380"/>
            <a:ext cx="86563" cy="923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1828754" rtl="0" fontAlgn="auto" latinLnBrk="0" hangingPunct="0">
              <a:lnSpc>
                <a:spcPct val="100000"/>
              </a:lnSpc>
              <a:spcBef>
                <a:spcPts val="0"/>
              </a:spcBef>
              <a:spcAft>
                <a:spcPts val="0"/>
              </a:spcAft>
              <a:buClrTx/>
              <a:buSzTx/>
              <a:buFontTx/>
              <a:buNone/>
              <a:tabLst/>
            </a:pPr>
            <a:fld id="{4F6B73DA-0149-4325-A7B8-AE29BD4BC701}" type="slidenum">
              <a:rPr kumimoji="0" lang="en-US" sz="600" b="0" i="0" u="none" strike="noStrike" cap="none" spc="0" normalizeH="0" baseline="0" smtClean="0">
                <a:ln>
                  <a:noFill/>
                </a:ln>
                <a:solidFill>
                  <a:schemeClr val="bg2"/>
                </a:solidFill>
                <a:effectLst/>
                <a:uFillTx/>
                <a:latin typeface="IntelOne Display Light" panose="020B0403020203020204" pitchFamily="34" charset="0"/>
                <a:ea typeface="+mn-ea"/>
                <a:cs typeface="+mn-cs"/>
                <a:sym typeface="Helvetica Neue"/>
              </a:rPr>
              <a:pPr marL="0" marR="0" indent="0" algn="ctr" defTabSz="1828754" rtl="0" fontAlgn="auto" latinLnBrk="0" hangingPunct="0">
                <a:lnSpc>
                  <a:spcPct val="100000"/>
                </a:lnSpc>
                <a:spcBef>
                  <a:spcPts val="0"/>
                </a:spcBef>
                <a:spcAft>
                  <a:spcPts val="0"/>
                </a:spcAft>
                <a:buClrTx/>
                <a:buSzTx/>
                <a:buFontTx/>
                <a:buNone/>
                <a:tabLst/>
              </a:pPr>
              <a:t>‹#›</a:t>
            </a:fld>
            <a:endParaRPr kumimoji="0" lang="en-US" sz="600" b="0" i="0" u="none" strike="noStrike" cap="none" spc="0" normalizeH="0" baseline="0">
              <a:ln>
                <a:noFill/>
              </a:ln>
              <a:solidFill>
                <a:schemeClr val="bg2"/>
              </a:solidFill>
              <a:effectLst/>
              <a:uFillTx/>
              <a:latin typeface="IntelOne Display Light" panose="020B0403020203020204" pitchFamily="34" charset="0"/>
              <a:ea typeface="+mn-ea"/>
              <a:cs typeface="+mn-cs"/>
              <a:sym typeface="Helvetica Neue"/>
            </a:endParaRPr>
          </a:p>
        </p:txBody>
      </p:sp>
    </p:spTree>
    <p:extLst>
      <p:ext uri="{BB962C8B-B14F-4D97-AF65-F5344CB8AC3E}">
        <p14:creationId xmlns:p14="http://schemas.microsoft.com/office/powerpoint/2010/main" val="586413417"/>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457200" latinLnBrk="0">
        <a:lnSpc>
          <a:spcPct val="90000"/>
        </a:lnSpc>
        <a:spcBef>
          <a:spcPts val="0"/>
        </a:spcBef>
        <a:spcAft>
          <a:spcPts val="0"/>
        </a:spcAft>
        <a:buClrTx/>
        <a:buSzTx/>
        <a:buFontTx/>
        <a:buNone/>
        <a:tabLst/>
        <a:defRPr sz="300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1pPr>
      <a:lvl2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2pPr>
      <a:lvl3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3pPr>
      <a:lvl4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4pPr>
      <a:lvl5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5pPr>
      <a:lvl6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6pPr>
      <a:lvl7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7pPr>
      <a:lvl8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8pPr>
      <a:lvl9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9pPr>
    </p:titleStyle>
    <p:bodyStyle>
      <a:lvl1pPr marL="171450" marR="0" indent="-171450" algn="l" defTabSz="457200" latinLnBrk="0">
        <a:lnSpc>
          <a:spcPct val="100000"/>
        </a:lnSpc>
        <a:spcBef>
          <a:spcPts val="900"/>
        </a:spcBef>
        <a:spcAft>
          <a:spcPts val="0"/>
        </a:spcAft>
        <a:buClrTx/>
        <a:buSzTx/>
        <a:buFont typeface="Wingdings" pitchFamily="2" charset="2"/>
        <a:buChar char="§"/>
        <a:tabLst/>
        <a:defRPr sz="210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1pPr>
      <a:lvl2pPr marL="323850" marR="0" indent="-152400" algn="l" defTabSz="457200" latinLnBrk="0">
        <a:lnSpc>
          <a:spcPct val="100000"/>
        </a:lnSpc>
        <a:spcBef>
          <a:spcPts val="9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2pPr>
      <a:lvl3pPr marL="514946" marR="0" indent="-148233" algn="l" defTabSz="457200" latinLnBrk="0">
        <a:lnSpc>
          <a:spcPct val="100000"/>
        </a:lnSpc>
        <a:spcBef>
          <a:spcPts val="900"/>
        </a:spcBef>
        <a:spcAft>
          <a:spcPts val="0"/>
        </a:spcAft>
        <a:buClrTx/>
        <a:buSzTx/>
        <a:buFont typeface="Arial" panose="020B0604020202020204" pitchFamily="34" charset="0"/>
        <a:buChar char="•"/>
        <a:tabLst/>
        <a:defRPr sz="135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3pPr>
      <a:lvl4pPr marL="689968" marR="0" indent="-171450" algn="l" defTabSz="457200" latinLnBrk="0">
        <a:lnSpc>
          <a:spcPct val="100000"/>
        </a:lnSpc>
        <a:spcBef>
          <a:spcPts val="900"/>
        </a:spcBef>
        <a:spcAft>
          <a:spcPts val="0"/>
        </a:spcAft>
        <a:buClrTx/>
        <a:buSzTx/>
        <a:buFont typeface="Arial" panose="020B0604020202020204" pitchFamily="34" charset="0"/>
        <a:buChar char="•"/>
        <a:tabLst/>
        <a:defRPr sz="135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4pPr>
      <a:lvl5pPr marL="861418" marR="0" indent="-171450" algn="l" defTabSz="457200" latinLnBrk="0">
        <a:lnSpc>
          <a:spcPct val="100000"/>
        </a:lnSpc>
        <a:spcBef>
          <a:spcPts val="900"/>
        </a:spcBef>
        <a:spcAft>
          <a:spcPts val="0"/>
        </a:spcAft>
        <a:buClrTx/>
        <a:buSzTx/>
        <a:buFont typeface="Arial" panose="020B0604020202020204" pitchFamily="34" charset="0"/>
        <a:buChar char="•"/>
        <a:tabLst/>
        <a:defRPr sz="120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5pPr>
      <a:lvl6pPr marL="0" marR="0" indent="428625" algn="l" defTabSz="457200" latinLnBrk="0">
        <a:lnSpc>
          <a:spcPct val="90000"/>
        </a:lnSpc>
        <a:spcBef>
          <a:spcPts val="0"/>
        </a:spcBef>
        <a:spcAft>
          <a:spcPts val="0"/>
        </a:spcAft>
        <a:buClrTx/>
        <a:buSzTx/>
        <a:buFontTx/>
        <a:buNone/>
        <a:tabLst/>
        <a:defRPr sz="975" b="0" i="0" u="none" strike="noStrike" cap="none" spc="0" baseline="0">
          <a:solidFill>
            <a:srgbClr val="5E5E5E"/>
          </a:solidFill>
          <a:uFillTx/>
          <a:latin typeface="Helvetica"/>
          <a:ea typeface="Helvetica"/>
          <a:cs typeface="Helvetica"/>
          <a:sym typeface="Helvetica"/>
        </a:defRPr>
      </a:lvl6pPr>
      <a:lvl7pPr marL="0" marR="0" indent="514350" algn="l" defTabSz="457200" latinLnBrk="0">
        <a:lnSpc>
          <a:spcPct val="90000"/>
        </a:lnSpc>
        <a:spcBef>
          <a:spcPts val="0"/>
        </a:spcBef>
        <a:spcAft>
          <a:spcPts val="0"/>
        </a:spcAft>
        <a:buClrTx/>
        <a:buSzTx/>
        <a:buFontTx/>
        <a:buNone/>
        <a:tabLst/>
        <a:defRPr sz="975" b="0" i="0" u="none" strike="noStrike" cap="none" spc="0" baseline="0">
          <a:solidFill>
            <a:srgbClr val="5E5E5E"/>
          </a:solidFill>
          <a:uFillTx/>
          <a:latin typeface="Helvetica"/>
          <a:ea typeface="Helvetica"/>
          <a:cs typeface="Helvetica"/>
          <a:sym typeface="Helvetica"/>
        </a:defRPr>
      </a:lvl7pPr>
      <a:lvl8pPr marL="0" marR="0" indent="600075" algn="l" defTabSz="457200" latinLnBrk="0">
        <a:lnSpc>
          <a:spcPct val="90000"/>
        </a:lnSpc>
        <a:spcBef>
          <a:spcPts val="0"/>
        </a:spcBef>
        <a:spcAft>
          <a:spcPts val="0"/>
        </a:spcAft>
        <a:buClrTx/>
        <a:buSzTx/>
        <a:buFontTx/>
        <a:buNone/>
        <a:tabLst/>
        <a:defRPr sz="975" b="0" i="0" u="none" strike="noStrike" cap="none" spc="0" baseline="0">
          <a:solidFill>
            <a:srgbClr val="5E5E5E"/>
          </a:solidFill>
          <a:uFillTx/>
          <a:latin typeface="Helvetica"/>
          <a:ea typeface="Helvetica"/>
          <a:cs typeface="Helvetica"/>
          <a:sym typeface="Helvetica"/>
        </a:defRPr>
      </a:lvl8pPr>
      <a:lvl9pPr marL="0" marR="0" indent="685800" algn="l" defTabSz="457200" latinLnBrk="0">
        <a:lnSpc>
          <a:spcPct val="90000"/>
        </a:lnSpc>
        <a:spcBef>
          <a:spcPts val="0"/>
        </a:spcBef>
        <a:spcAft>
          <a:spcPts val="0"/>
        </a:spcAft>
        <a:buClrTx/>
        <a:buSzTx/>
        <a:buFontTx/>
        <a:buNone/>
        <a:tabLst/>
        <a:defRPr sz="975" b="0" i="0" u="none" strike="noStrike" cap="none" spc="0" baseline="0">
          <a:solidFill>
            <a:srgbClr val="5E5E5E"/>
          </a:solidFill>
          <a:uFillTx/>
          <a:latin typeface="Helvetica"/>
          <a:ea typeface="Helvetica"/>
          <a:cs typeface="Helvetica"/>
          <a:sym typeface="Helvetica"/>
        </a:defRPr>
      </a:lvl9pPr>
    </p:bodyStyle>
    <p:otherStyle>
      <a:lvl1pPr marL="0" marR="0" indent="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1pPr>
      <a:lvl2pPr marL="0" marR="0" indent="17145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2pPr>
      <a:lvl3pPr marL="0" marR="0" indent="34290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3pPr>
      <a:lvl4pPr marL="0" marR="0" indent="51435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4pPr>
      <a:lvl5pPr marL="0" marR="0" indent="68580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5pPr>
      <a:lvl6pPr marL="0" marR="0" indent="85725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6pPr>
      <a:lvl7pPr marL="0" marR="0" indent="102870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7pPr>
      <a:lvl8pPr marL="0" marR="0" indent="120015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8pPr>
      <a:lvl9pPr marL="0" marR="0" indent="1371600" algn="r" defTabSz="45720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6FE957-3966-4252-A9FC-C42F352E53A9}"/>
              </a:ext>
            </a:extLst>
          </p:cNvPr>
          <p:cNvSpPr>
            <a:spLocks noGrp="1"/>
          </p:cNvSpPr>
          <p:nvPr>
            <p:ph type="body" sz="quarter" idx="25"/>
          </p:nvPr>
        </p:nvSpPr>
        <p:spPr>
          <a:xfrm>
            <a:off x="363206" y="311530"/>
            <a:ext cx="8651194" cy="898070"/>
          </a:xfrm>
        </p:spPr>
        <p:txBody>
          <a:bodyPr wrap="none">
            <a:noAutofit/>
          </a:bodyPr>
          <a:lstStyle/>
          <a:p>
            <a:pPr defTabSz="609600">
              <a:spcBef>
                <a:spcPts val="1200"/>
              </a:spcBef>
            </a:pPr>
            <a:r>
              <a:rPr lang="en-GB" sz="2000" b="0">
                <a:solidFill>
                  <a:schemeClr val="bg1"/>
                </a:solidFill>
              </a:rPr>
              <a:t>3GPP TSG RAN #101						      		 RP-232554</a:t>
            </a:r>
          </a:p>
          <a:p>
            <a:pPr defTabSz="609600">
              <a:spcBef>
                <a:spcPts val="1200"/>
              </a:spcBef>
            </a:pPr>
            <a:r>
              <a:rPr lang="en-US" sz="2000" b="0">
                <a:solidFill>
                  <a:schemeClr val="bg1"/>
                </a:solidFill>
              </a:rPr>
              <a:t>Bangalore, India, September 11th – 15th 2023</a:t>
            </a:r>
          </a:p>
        </p:txBody>
      </p:sp>
      <p:sp>
        <p:nvSpPr>
          <p:cNvPr id="3" name="Title 2">
            <a:extLst>
              <a:ext uri="{FF2B5EF4-FFF2-40B4-BE49-F238E27FC236}">
                <a16:creationId xmlns:a16="http://schemas.microsoft.com/office/drawing/2014/main" id="{04771246-319D-4C3A-9DB1-8C4D30A3AD33}"/>
              </a:ext>
            </a:extLst>
          </p:cNvPr>
          <p:cNvSpPr>
            <a:spLocks noGrp="1"/>
          </p:cNvSpPr>
          <p:nvPr>
            <p:ph type="title"/>
          </p:nvPr>
        </p:nvSpPr>
        <p:spPr>
          <a:xfrm>
            <a:off x="989216" y="2116346"/>
            <a:ext cx="7722394" cy="898070"/>
          </a:xfrm>
        </p:spPr>
        <p:txBody>
          <a:bodyPr/>
          <a:lstStyle/>
          <a:p>
            <a:r>
              <a:rPr lang="en-US" sz="3600"/>
              <a:t>Discussion on Rel-19 XR enhancements</a:t>
            </a:r>
          </a:p>
        </p:txBody>
      </p:sp>
      <p:sp>
        <p:nvSpPr>
          <p:cNvPr id="4" name="Text Placeholder 3">
            <a:extLst>
              <a:ext uri="{FF2B5EF4-FFF2-40B4-BE49-F238E27FC236}">
                <a16:creationId xmlns:a16="http://schemas.microsoft.com/office/drawing/2014/main" id="{5059344D-8598-4A55-8E7C-C1CDD48C1267}"/>
              </a:ext>
            </a:extLst>
          </p:cNvPr>
          <p:cNvSpPr>
            <a:spLocks noGrp="1"/>
          </p:cNvSpPr>
          <p:nvPr>
            <p:ph type="body" sz="quarter" idx="27"/>
          </p:nvPr>
        </p:nvSpPr>
        <p:spPr>
          <a:xfrm>
            <a:off x="1421607" y="3022071"/>
            <a:ext cx="7712738" cy="1017130"/>
          </a:xfrm>
        </p:spPr>
        <p:txBody>
          <a:bodyPr>
            <a:noAutofit/>
          </a:bodyPr>
          <a:lstStyle/>
          <a:p>
            <a:r>
              <a:rPr lang="en-GB" sz="1500"/>
              <a:t>Agenda Item:		8A.2.8</a:t>
            </a:r>
          </a:p>
          <a:p>
            <a:r>
              <a:rPr lang="en-GB" sz="1500"/>
              <a:t>Source: 			Intel Corporation</a:t>
            </a:r>
          </a:p>
          <a:p>
            <a:r>
              <a:rPr lang="en-GB" sz="1500"/>
              <a:t>Document for:		Discussion</a:t>
            </a:r>
          </a:p>
        </p:txBody>
      </p:sp>
    </p:spTree>
    <p:extLst>
      <p:ext uri="{BB962C8B-B14F-4D97-AF65-F5344CB8AC3E}">
        <p14:creationId xmlns:p14="http://schemas.microsoft.com/office/powerpoint/2010/main" val="338905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1B29F-A001-49B3-AD90-17D7CA2C15EB}"/>
              </a:ext>
            </a:extLst>
          </p:cNvPr>
          <p:cNvSpPr>
            <a:spLocks noGrp="1"/>
          </p:cNvSpPr>
          <p:nvPr>
            <p:ph type="title"/>
          </p:nvPr>
        </p:nvSpPr>
        <p:spPr/>
        <p:txBody>
          <a:bodyPr/>
          <a:lstStyle/>
          <a:p>
            <a:r>
              <a:rPr lang="en-US"/>
              <a:t>End-to-end 5G system for XR use cases in Rel-19</a:t>
            </a:r>
          </a:p>
        </p:txBody>
      </p:sp>
      <p:sp>
        <p:nvSpPr>
          <p:cNvPr id="13" name="Content Placeholder 2">
            <a:extLst>
              <a:ext uri="{FF2B5EF4-FFF2-40B4-BE49-F238E27FC236}">
                <a16:creationId xmlns:a16="http://schemas.microsoft.com/office/drawing/2014/main" id="{8BCD04CC-9B75-4CCE-B285-666B7318C77E}"/>
              </a:ext>
            </a:extLst>
          </p:cNvPr>
          <p:cNvSpPr>
            <a:spLocks noGrp="1"/>
          </p:cNvSpPr>
          <p:nvPr>
            <p:ph sz="quarter" idx="4294967295"/>
          </p:nvPr>
        </p:nvSpPr>
        <p:spPr>
          <a:xfrm>
            <a:off x="7294780" y="4157149"/>
            <a:ext cx="1770062" cy="474663"/>
          </a:xfrm>
        </p:spPr>
        <p:txBody>
          <a:bodyPr vert="horz" lIns="0" tIns="0" rIns="0" bIns="0" rtlCol="0" anchor="t">
            <a:noAutofit/>
          </a:bodyPr>
          <a:lstStyle/>
          <a:p>
            <a:pPr marL="0" indent="0">
              <a:spcBef>
                <a:spcPts val="450"/>
              </a:spcBef>
              <a:buNone/>
            </a:pPr>
            <a:r>
              <a:rPr lang="en-US" sz="750" i="1">
                <a:solidFill>
                  <a:srgbClr val="2872C5"/>
                </a:solidFill>
              </a:rPr>
              <a:t>NOTE: Coordination expected with SA4, SA2, e.g., to identify additional XR traffic characteristics to consider and new target use cases/requirements of interest</a:t>
            </a:r>
          </a:p>
        </p:txBody>
      </p:sp>
      <p:sp>
        <p:nvSpPr>
          <p:cNvPr id="6" name="TextBox 5">
            <a:extLst>
              <a:ext uri="{FF2B5EF4-FFF2-40B4-BE49-F238E27FC236}">
                <a16:creationId xmlns:a16="http://schemas.microsoft.com/office/drawing/2014/main" id="{9AA559BD-7E9F-46AB-AB28-AE087696C066}"/>
              </a:ext>
            </a:extLst>
          </p:cNvPr>
          <p:cNvSpPr txBox="1"/>
          <p:nvPr/>
        </p:nvSpPr>
        <p:spPr>
          <a:xfrm>
            <a:off x="212849" y="1166083"/>
            <a:ext cx="8851993" cy="2077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defTabSz="1828754" hangingPunct="0"/>
            <a:r>
              <a:rPr lang="en-US" sz="1350">
                <a:solidFill>
                  <a:schemeClr val="accent1"/>
                </a:solidFill>
                <a:latin typeface="IntelOne Text Light" panose="020B0403020203020204" pitchFamily="34" charset="0"/>
                <a:ea typeface="Intel Clear Light" panose="020B0404020203020204" pitchFamily="34" charset="0"/>
                <a:cs typeface="Intel Clear Light" panose="020B0404020203020204" pitchFamily="34" charset="0"/>
              </a:rPr>
              <a:t>3GPP continues enhancements of 5G system (UE/NG-RAN &amp; 5G-CN) considering XR-specific characteristics:</a:t>
            </a:r>
          </a:p>
        </p:txBody>
      </p:sp>
      <p:sp>
        <p:nvSpPr>
          <p:cNvPr id="7" name="TextBox 6">
            <a:extLst>
              <a:ext uri="{FF2B5EF4-FFF2-40B4-BE49-F238E27FC236}">
                <a16:creationId xmlns:a16="http://schemas.microsoft.com/office/drawing/2014/main" id="{A8E740F4-FAF3-49F2-A22C-6D65FA078025}"/>
              </a:ext>
            </a:extLst>
          </p:cNvPr>
          <p:cNvSpPr txBox="1"/>
          <p:nvPr/>
        </p:nvSpPr>
        <p:spPr>
          <a:xfrm>
            <a:off x="197008" y="3695484"/>
            <a:ext cx="1597268" cy="92333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128588" indent="-128588" defTabSz="1828754" hangingPunct="0">
              <a:buFont typeface="Wingdings" panose="05000000000000000000" pitchFamily="2" charset="2"/>
              <a:buChar char="ü"/>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XR specific traffic in DL and UL with 1 or more streams e.g.</a:t>
            </a:r>
          </a:p>
          <a:p>
            <a:pPr marL="128588" indent="-128588" defTabSz="1828754" hangingPunct="0">
              <a:buFontTx/>
              <a:buChar char="-"/>
            </a:pPr>
            <a:r>
              <a:rPr lang="en-US" sz="825">
                <a:latin typeface="IntelOne Text Light" panose="020B0403020203020204" pitchFamily="34" charset="0"/>
                <a:ea typeface="Intel Clear Light" panose="020B0404020203020204" pitchFamily="34" charset="0"/>
                <a:cs typeface="Intel Clear Light" panose="020B0404020203020204" pitchFamily="34" charset="0"/>
              </a:rPr>
              <a:t>I and P streams</a:t>
            </a:r>
          </a:p>
          <a:p>
            <a:pPr marL="128588" indent="-128588" defTabSz="1828754" hangingPunct="0">
              <a:buFontTx/>
              <a:buChar char="-"/>
            </a:pPr>
            <a:r>
              <a:rPr lang="en-US" sz="825">
                <a:latin typeface="IntelOne Text Light" panose="020B0403020203020204" pitchFamily="34" charset="0"/>
                <a:ea typeface="Intel Clear Light" panose="020B0404020203020204" pitchFamily="34" charset="0"/>
                <a:cs typeface="Intel Clear Light" panose="020B0404020203020204" pitchFamily="34" charset="0"/>
              </a:rPr>
              <a:t>Video and audio/data streams</a:t>
            </a:r>
          </a:p>
          <a:p>
            <a:pPr marL="128588" indent="-128588" defTabSz="1828754" hangingPunct="0">
              <a:buFontTx/>
              <a:buChar char="-"/>
            </a:pPr>
            <a:r>
              <a:rPr lang="en-US" sz="825">
                <a:latin typeface="IntelOne Text Light" panose="020B0403020203020204" pitchFamily="34" charset="0"/>
                <a:ea typeface="Intel Clear Light" panose="020B0404020203020204" pitchFamily="34" charset="0"/>
                <a:cs typeface="Intel Clear Light" panose="020B0404020203020204" pitchFamily="34" charset="0"/>
              </a:rPr>
              <a:t>FOV + omnidirectional view</a:t>
            </a:r>
          </a:p>
          <a:p>
            <a:pPr marL="128588" indent="-128588" defTabSz="1828754" hangingPunct="0">
              <a:buFontTx/>
              <a:buChar char="-"/>
            </a:pPr>
            <a:r>
              <a:rPr lang="en-US" sz="825">
                <a:latin typeface="IntelOne Text Light" panose="020B0403020203020204" pitchFamily="34" charset="0"/>
                <a:ea typeface="Intel Clear Light" panose="020B0404020203020204" pitchFamily="34" charset="0"/>
                <a:cs typeface="Intel Clear Light" panose="020B0404020203020204" pitchFamily="34" charset="0"/>
              </a:rPr>
              <a:t>Pose/control traffic</a:t>
            </a:r>
          </a:p>
        </p:txBody>
      </p:sp>
      <p:sp>
        <p:nvSpPr>
          <p:cNvPr id="8" name="TextBox 7">
            <a:extLst>
              <a:ext uri="{FF2B5EF4-FFF2-40B4-BE49-F238E27FC236}">
                <a16:creationId xmlns:a16="http://schemas.microsoft.com/office/drawing/2014/main" id="{DDAAAD57-6482-4A87-99A2-B7575A55AF75}"/>
              </a:ext>
            </a:extLst>
          </p:cNvPr>
          <p:cNvSpPr txBox="1"/>
          <p:nvPr/>
        </p:nvSpPr>
        <p:spPr>
          <a:xfrm>
            <a:off x="1840697" y="3695484"/>
            <a:ext cx="1597268" cy="830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128588" indent="-128588" defTabSz="1828754" hangingPunct="0">
              <a:buFont typeface="Wingdings" panose="05000000000000000000" pitchFamily="2" charset="2"/>
              <a:buChar char="ü"/>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Multiple devices associated to one or multiple user(s) in same or different locations</a:t>
            </a:r>
          </a:p>
          <a:p>
            <a:pPr marL="128588" indent="-128588" defTabSz="1828754" hangingPunct="0">
              <a:buFont typeface="Wingdings" panose="05000000000000000000" pitchFamily="2" charset="2"/>
              <a:buChar char="ü"/>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Differentiation of XR packets or group of XR packets (i.e. “PDU set”)</a:t>
            </a:r>
          </a:p>
        </p:txBody>
      </p:sp>
      <p:sp>
        <p:nvSpPr>
          <p:cNvPr id="9" name="TextBox 8">
            <a:extLst>
              <a:ext uri="{FF2B5EF4-FFF2-40B4-BE49-F238E27FC236}">
                <a16:creationId xmlns:a16="http://schemas.microsoft.com/office/drawing/2014/main" id="{4562AAF4-2ED9-4634-892E-04C261EEEC4E}"/>
              </a:ext>
            </a:extLst>
          </p:cNvPr>
          <p:cNvSpPr txBox="1"/>
          <p:nvPr/>
        </p:nvSpPr>
        <p:spPr>
          <a:xfrm>
            <a:off x="3484387" y="3695484"/>
            <a:ext cx="3005313" cy="110799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128588" indent="-128588" defTabSz="1828754" hangingPunct="0">
              <a:buFont typeface="Wingdings" panose="05000000000000000000" pitchFamily="2" charset="2"/>
              <a:buChar char="ü"/>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Enhancements to NG-RAN and 5G CN to better support XR traffic characteristics not covered in Rel-18 XR e.g. </a:t>
            </a:r>
          </a:p>
          <a:p>
            <a:pPr marL="303610" indent="-129779" defTabSz="1828754" hangingPunct="0">
              <a:buFontTx/>
              <a:buChar char="-"/>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Multi-modality</a:t>
            </a:r>
          </a:p>
          <a:p>
            <a:pPr marL="303610" indent="-129779" defTabSz="1828754" hangingPunct="0">
              <a:buFontTx/>
              <a:buChar char="-"/>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Inter-PDU set dependency</a:t>
            </a:r>
          </a:p>
          <a:p>
            <a:pPr marL="128588" indent="-128588" defTabSz="1828754" hangingPunct="0">
              <a:buFont typeface="Wingdings" panose="05000000000000000000" pitchFamily="2" charset="2"/>
              <a:buChar char="ü"/>
            </a:pPr>
            <a:r>
              <a:rPr lang="en-US" sz="900">
                <a:latin typeface="IntelOne Text Light" panose="020B0403020203020204" pitchFamily="34" charset="0"/>
                <a:ea typeface="Intel Clear Light" panose="020B0404020203020204" pitchFamily="34" charset="0"/>
                <a:cs typeface="Intel Clear Light" panose="020B0404020203020204" pitchFamily="34" charset="0"/>
              </a:rPr>
              <a:t>Enhance XR operation when operating with 5G features of interest, such as, URLLC, positioning, </a:t>
            </a:r>
            <a:r>
              <a:rPr lang="en-US" sz="900" err="1">
                <a:latin typeface="IntelOne Text Light" panose="020B0403020203020204" pitchFamily="34" charset="0"/>
                <a:ea typeface="Intel Clear Light" panose="020B0404020203020204" pitchFamily="34" charset="0"/>
                <a:cs typeface="Intel Clear Light" panose="020B0404020203020204" pitchFamily="34" charset="0"/>
              </a:rPr>
              <a:t>sidelink</a:t>
            </a:r>
            <a:r>
              <a:rPr lang="en-US" sz="900">
                <a:latin typeface="IntelOne Text Light" panose="020B0403020203020204" pitchFamily="34" charset="0"/>
                <a:ea typeface="Intel Clear Light" panose="020B0404020203020204" pitchFamily="34" charset="0"/>
                <a:cs typeface="Intel Clear Light" panose="020B0404020203020204" pitchFamily="34" charset="0"/>
              </a:rPr>
              <a:t> (as studied by SA1 in Rel-19 Metaverse)</a:t>
            </a:r>
            <a:endParaRPr lang="en-US" sz="900" strike="sngStrike">
              <a:latin typeface="IntelOne Text Light" panose="020B0403020203020204" pitchFamily="34" charset="0"/>
              <a:ea typeface="Intel Clear Light" panose="020B0404020203020204" pitchFamily="34" charset="0"/>
              <a:cs typeface="Intel Clear Light" panose="020B0404020203020204" pitchFamily="34" charset="0"/>
            </a:endParaRPr>
          </a:p>
        </p:txBody>
      </p:sp>
      <p:pic>
        <p:nvPicPr>
          <p:cNvPr id="11" name="Picture 10">
            <a:extLst>
              <a:ext uri="{FF2B5EF4-FFF2-40B4-BE49-F238E27FC236}">
                <a16:creationId xmlns:a16="http://schemas.microsoft.com/office/drawing/2014/main" id="{BD3D8507-7073-40BF-AB20-5C6791811EA1}"/>
              </a:ext>
            </a:extLst>
          </p:cNvPr>
          <p:cNvPicPr>
            <a:picLocks noChangeAspect="1"/>
          </p:cNvPicPr>
          <p:nvPr/>
        </p:nvPicPr>
        <p:blipFill>
          <a:blip r:embed="rId3"/>
          <a:stretch>
            <a:fillRect/>
          </a:stretch>
        </p:blipFill>
        <p:spPr>
          <a:xfrm>
            <a:off x="197008" y="1571968"/>
            <a:ext cx="8546113" cy="2123516"/>
          </a:xfrm>
          <a:prstGeom prst="rect">
            <a:avLst/>
          </a:prstGeom>
        </p:spPr>
      </p:pic>
    </p:spTree>
    <p:extLst>
      <p:ext uri="{BB962C8B-B14F-4D97-AF65-F5344CB8AC3E}">
        <p14:creationId xmlns:p14="http://schemas.microsoft.com/office/powerpoint/2010/main" val="118499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40077-ACF9-7F02-D757-3EA0CAAFA688}"/>
              </a:ext>
            </a:extLst>
          </p:cNvPr>
          <p:cNvSpPr>
            <a:spLocks noGrp="1"/>
          </p:cNvSpPr>
          <p:nvPr>
            <p:ph type="title"/>
          </p:nvPr>
        </p:nvSpPr>
        <p:spPr/>
        <p:txBody>
          <a:bodyPr/>
          <a:lstStyle/>
          <a:p>
            <a:r>
              <a:rPr lang="en-US" sz="3200"/>
              <a:t>Summary on enhancements to XR operation</a:t>
            </a:r>
          </a:p>
        </p:txBody>
      </p:sp>
      <p:sp>
        <p:nvSpPr>
          <p:cNvPr id="3" name="Content Placeholder 2">
            <a:extLst>
              <a:ext uri="{FF2B5EF4-FFF2-40B4-BE49-F238E27FC236}">
                <a16:creationId xmlns:a16="http://schemas.microsoft.com/office/drawing/2014/main" id="{710B506F-0B9B-2CAF-7C87-7394EF5362B7}"/>
              </a:ext>
            </a:extLst>
          </p:cNvPr>
          <p:cNvSpPr>
            <a:spLocks noGrp="1"/>
          </p:cNvSpPr>
          <p:nvPr>
            <p:ph sz="quarter" idx="28"/>
          </p:nvPr>
        </p:nvSpPr>
        <p:spPr/>
        <p:txBody>
          <a:bodyPr>
            <a:normAutofit/>
          </a:bodyPr>
          <a:lstStyle/>
          <a:p>
            <a:pPr marL="0" indent="0">
              <a:lnSpc>
                <a:spcPct val="100000"/>
              </a:lnSpc>
              <a:spcBef>
                <a:spcPts val="0"/>
              </a:spcBef>
              <a:buNone/>
            </a:pPr>
            <a:r>
              <a:rPr lang="en-US" sz="1400"/>
              <a:t>In Rel-18, RAN and UE are enhanced to consider XR specific information although some topics of interest were not pursued due to lack of time/interest or foreseen impacts.  SA1 Rel-19 TR 22.856 captures Metaverse use cases (which are a super set of XR).</a:t>
            </a:r>
          </a:p>
        </p:txBody>
      </p:sp>
      <p:sp>
        <p:nvSpPr>
          <p:cNvPr id="6" name="Rectangle: Rounded Corners 5">
            <a:extLst>
              <a:ext uri="{FF2B5EF4-FFF2-40B4-BE49-F238E27FC236}">
                <a16:creationId xmlns:a16="http://schemas.microsoft.com/office/drawing/2014/main" id="{974543AC-C4EE-7529-BEFD-E28ED3AE0465}"/>
              </a:ext>
            </a:extLst>
          </p:cNvPr>
          <p:cNvSpPr/>
          <p:nvPr/>
        </p:nvSpPr>
        <p:spPr>
          <a:xfrm>
            <a:off x="516731" y="3097206"/>
            <a:ext cx="3656420" cy="459700"/>
          </a:xfrm>
          <a:prstGeom prst="roundRect">
            <a:avLst/>
          </a:prstGeom>
          <a:solidFill>
            <a:schemeClr val="bg1">
              <a:lumMod val="6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sym typeface="Intel Clear"/>
              </a:rPr>
              <a:t>C-DRX support of XR traffic with non-integer periodicities</a:t>
            </a:r>
            <a:endParaRPr lang="en-US" sz="1100">
              <a:solidFill>
                <a:srgbClr val="FFFFFF"/>
              </a:solidFill>
              <a:latin typeface="IntelOne Text Light" panose="020B0403020203020204" pitchFamily="34" charset="0"/>
              <a:sym typeface="Helvetica Neue Medium"/>
            </a:endParaRPr>
          </a:p>
        </p:txBody>
      </p:sp>
      <p:sp>
        <p:nvSpPr>
          <p:cNvPr id="7" name="Rectangle: Rounded Corners 6">
            <a:extLst>
              <a:ext uri="{FF2B5EF4-FFF2-40B4-BE49-F238E27FC236}">
                <a16:creationId xmlns:a16="http://schemas.microsoft.com/office/drawing/2014/main" id="{A474BC79-4540-80EB-E493-DE5C31677E62}"/>
              </a:ext>
            </a:extLst>
          </p:cNvPr>
          <p:cNvSpPr/>
          <p:nvPr/>
        </p:nvSpPr>
        <p:spPr>
          <a:xfrm>
            <a:off x="516731" y="3677208"/>
            <a:ext cx="3656416" cy="459700"/>
          </a:xfrm>
          <a:prstGeom prst="roundRect">
            <a:avLst/>
          </a:prstGeom>
          <a:solidFill>
            <a:schemeClr val="bg1">
              <a:lumMod val="6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ea typeface="Helvetica Neue Medium"/>
                <a:cs typeface="Helvetica Neue Medium"/>
                <a:sym typeface="Helvetica Neue Medium"/>
              </a:rPr>
              <a:t>Multiple CG PUSCH transmission occasions in a period of a CG PUSCH configuration</a:t>
            </a:r>
          </a:p>
        </p:txBody>
      </p:sp>
      <p:sp>
        <p:nvSpPr>
          <p:cNvPr id="9" name="Rectangle: Rounded Corners 8">
            <a:extLst>
              <a:ext uri="{FF2B5EF4-FFF2-40B4-BE49-F238E27FC236}">
                <a16:creationId xmlns:a16="http://schemas.microsoft.com/office/drawing/2014/main" id="{427BE12D-3479-64A0-D498-D54034051BE4}"/>
              </a:ext>
            </a:extLst>
          </p:cNvPr>
          <p:cNvSpPr/>
          <p:nvPr/>
        </p:nvSpPr>
        <p:spPr>
          <a:xfrm>
            <a:off x="516730" y="2514283"/>
            <a:ext cx="3656417" cy="459700"/>
          </a:xfrm>
          <a:prstGeom prst="roundRect">
            <a:avLst/>
          </a:prstGeom>
          <a:solidFill>
            <a:schemeClr val="bg1">
              <a:lumMod val="6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sym typeface="Intel Clear"/>
              </a:rPr>
              <a:t>BSR enhancements considering XR characteristics and including delay reporting of UL buffered data</a:t>
            </a:r>
          </a:p>
        </p:txBody>
      </p:sp>
      <p:sp>
        <p:nvSpPr>
          <p:cNvPr id="10" name="Rectangle: Rounded Corners 9">
            <a:extLst>
              <a:ext uri="{FF2B5EF4-FFF2-40B4-BE49-F238E27FC236}">
                <a16:creationId xmlns:a16="http://schemas.microsoft.com/office/drawing/2014/main" id="{E271B8DA-CE23-2361-718C-97256308302B}"/>
              </a:ext>
            </a:extLst>
          </p:cNvPr>
          <p:cNvSpPr/>
          <p:nvPr/>
        </p:nvSpPr>
        <p:spPr>
          <a:xfrm>
            <a:off x="516730" y="2105530"/>
            <a:ext cx="3656417" cy="272415"/>
          </a:xfrm>
          <a:prstGeom prst="roundRect">
            <a:avLst/>
          </a:prstGeom>
          <a:solidFill>
            <a:schemeClr val="bg1">
              <a:lumMod val="6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sym typeface="Intel Clear"/>
              </a:rPr>
              <a:t>Discard operation for intra-PDU set</a:t>
            </a:r>
            <a:endParaRPr lang="en-US" sz="1100">
              <a:solidFill>
                <a:srgbClr val="FFFFFF"/>
              </a:solidFill>
              <a:latin typeface="IntelOne Text Light" panose="020B0403020203020204" pitchFamily="34" charset="0"/>
              <a:sym typeface="Helvetica Neue Medium"/>
            </a:endParaRPr>
          </a:p>
        </p:txBody>
      </p:sp>
      <p:sp>
        <p:nvSpPr>
          <p:cNvPr id="11" name="Rectangle: Rounded Corners 10">
            <a:extLst>
              <a:ext uri="{FF2B5EF4-FFF2-40B4-BE49-F238E27FC236}">
                <a16:creationId xmlns:a16="http://schemas.microsoft.com/office/drawing/2014/main" id="{02490A31-79C3-4A55-10FC-FA05DB17EB55}"/>
              </a:ext>
            </a:extLst>
          </p:cNvPr>
          <p:cNvSpPr/>
          <p:nvPr/>
        </p:nvSpPr>
        <p:spPr>
          <a:xfrm>
            <a:off x="4741897" y="2109945"/>
            <a:ext cx="3824497" cy="646986"/>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sym typeface="Intel Clear"/>
              </a:rPr>
              <a:t>Support of Multi-Modal XR data (i.e., different streams of an application) e.g., synchronization of related streams, multiple C-DRX active simultaneously</a:t>
            </a:r>
          </a:p>
        </p:txBody>
      </p:sp>
      <p:sp>
        <p:nvSpPr>
          <p:cNvPr id="12" name="Rectangle: Rounded Corners 11">
            <a:extLst>
              <a:ext uri="{FF2B5EF4-FFF2-40B4-BE49-F238E27FC236}">
                <a16:creationId xmlns:a16="http://schemas.microsoft.com/office/drawing/2014/main" id="{83CF29D2-F29B-6542-DF14-4648CB8D918C}"/>
              </a:ext>
            </a:extLst>
          </p:cNvPr>
          <p:cNvSpPr/>
          <p:nvPr/>
        </p:nvSpPr>
        <p:spPr>
          <a:xfrm>
            <a:off x="4746812" y="4086672"/>
            <a:ext cx="3824497" cy="459700"/>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ea typeface="Helvetica Neue Medium"/>
                <a:cs typeface="Helvetica Neue Medium"/>
                <a:sym typeface="Helvetica Neue Medium"/>
              </a:rPr>
              <a:t>Measurement gap enhancements to mitigate the impact on the XR traffic</a:t>
            </a:r>
          </a:p>
        </p:txBody>
      </p:sp>
      <p:sp>
        <p:nvSpPr>
          <p:cNvPr id="13" name="Rectangle: Rounded Corners 12">
            <a:extLst>
              <a:ext uri="{FF2B5EF4-FFF2-40B4-BE49-F238E27FC236}">
                <a16:creationId xmlns:a16="http://schemas.microsoft.com/office/drawing/2014/main" id="{C8C26A08-E8C3-A348-994D-95987A095A26}"/>
              </a:ext>
            </a:extLst>
          </p:cNvPr>
          <p:cNvSpPr/>
          <p:nvPr/>
        </p:nvSpPr>
        <p:spPr>
          <a:xfrm>
            <a:off x="4775186" y="2895554"/>
            <a:ext cx="3824499" cy="459700"/>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a:r>
              <a:rPr lang="en-US" sz="1100">
                <a:solidFill>
                  <a:srgbClr val="FFFFFF"/>
                </a:solidFill>
                <a:latin typeface="IntelOne Text Light" panose="020B0403020203020204" pitchFamily="34" charset="0"/>
                <a:sym typeface="Intel Clear"/>
              </a:rPr>
              <a:t>Differentiated handling </a:t>
            </a:r>
            <a:r>
              <a:rPr lang="en-US" sz="1100">
                <a:solidFill>
                  <a:srgbClr val="FFFFFF"/>
                </a:solidFill>
                <a:latin typeface="IntelOne Text Light" panose="020B0403020203020204" pitchFamily="34" charset="0"/>
                <a:ea typeface="+mn-lt"/>
                <a:cs typeface="+mn-lt"/>
                <a:sym typeface="Intel Clear"/>
              </a:rPr>
              <a:t>(e.g., reliability, prioritization)</a:t>
            </a:r>
            <a:r>
              <a:rPr lang="en-US" sz="1100">
                <a:solidFill>
                  <a:srgbClr val="FFFFFF"/>
                </a:solidFill>
                <a:latin typeface="IntelOne Text Light" panose="020B0403020203020204" pitchFamily="34" charset="0"/>
                <a:sym typeface="Intel Clear"/>
              </a:rPr>
              <a:t> of different PDU set importance in a given QoS flow  </a:t>
            </a:r>
          </a:p>
        </p:txBody>
      </p:sp>
      <p:sp>
        <p:nvSpPr>
          <p:cNvPr id="14" name="Rectangle: Rounded Corners 13">
            <a:extLst>
              <a:ext uri="{FF2B5EF4-FFF2-40B4-BE49-F238E27FC236}">
                <a16:creationId xmlns:a16="http://schemas.microsoft.com/office/drawing/2014/main" id="{A93005CB-A395-D82F-FB96-94F9C903DE93}"/>
              </a:ext>
            </a:extLst>
          </p:cNvPr>
          <p:cNvSpPr/>
          <p:nvPr/>
        </p:nvSpPr>
        <p:spPr>
          <a:xfrm>
            <a:off x="4775188" y="3506164"/>
            <a:ext cx="3824497" cy="459700"/>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sym typeface="Intel Clear"/>
              </a:rPr>
              <a:t>PDU set discard enhancements due to inter-PDU set dependencies</a:t>
            </a:r>
            <a:endParaRPr lang="en-US" sz="1100">
              <a:solidFill>
                <a:srgbClr val="FFFFFF"/>
              </a:solidFill>
              <a:latin typeface="IntelOne Text Light" panose="020B0403020203020204" pitchFamily="34" charset="0"/>
              <a:sym typeface="Helvetica Neue Medium"/>
            </a:endParaRPr>
          </a:p>
        </p:txBody>
      </p:sp>
      <p:sp>
        <p:nvSpPr>
          <p:cNvPr id="18" name="Rectangle 17">
            <a:extLst>
              <a:ext uri="{FF2B5EF4-FFF2-40B4-BE49-F238E27FC236}">
                <a16:creationId xmlns:a16="http://schemas.microsoft.com/office/drawing/2014/main" id="{B4FCFE15-BCAF-1F59-2B5B-390BC516BCDC}"/>
              </a:ext>
            </a:extLst>
          </p:cNvPr>
          <p:cNvSpPr/>
          <p:nvPr/>
        </p:nvSpPr>
        <p:spPr>
          <a:xfrm>
            <a:off x="417844" y="1900488"/>
            <a:ext cx="3931662" cy="2799830"/>
          </a:xfrm>
          <a:prstGeom prst="rect">
            <a:avLst/>
          </a:prstGeom>
          <a:noFill/>
          <a:ln w="19050" cap="flat">
            <a:solidFill>
              <a:schemeClr val="bg1">
                <a:lumMod val="65000"/>
              </a:schemeClr>
            </a:solidFill>
            <a:prstDash val="lgDash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endParaRPr lang="en-US" sz="2000">
              <a:solidFill>
                <a:srgbClr val="FFFFFF"/>
              </a:solidFill>
              <a:latin typeface="IntelOne Text Light" panose="020B0403020203020204" pitchFamily="34" charset="0"/>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6E229B7F-3E8B-B1C6-A1DA-E34651B91F42}"/>
              </a:ext>
            </a:extLst>
          </p:cNvPr>
          <p:cNvSpPr/>
          <p:nvPr/>
        </p:nvSpPr>
        <p:spPr>
          <a:xfrm>
            <a:off x="4659406" y="1900489"/>
            <a:ext cx="3967862" cy="2781390"/>
          </a:xfrm>
          <a:prstGeom prst="rect">
            <a:avLst/>
          </a:prstGeom>
          <a:noFill/>
          <a:ln w="19050" cap="flat">
            <a:solidFill>
              <a:schemeClr val="accent1"/>
            </a:solidFill>
            <a:prstDash val="lgDash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endParaRPr lang="en-US" sz="2000">
              <a:solidFill>
                <a:srgbClr val="FFFFFF"/>
              </a:solidFill>
              <a:latin typeface="IntelOne Text Light" panose="020B0403020203020204" pitchFamily="34" charset="0"/>
              <a:ea typeface="Helvetica Neue Medium"/>
              <a:cs typeface="Helvetica Neue Medium"/>
              <a:sym typeface="Helvetica Neue Medium"/>
            </a:endParaRPr>
          </a:p>
        </p:txBody>
      </p:sp>
      <p:sp>
        <p:nvSpPr>
          <p:cNvPr id="20" name="Rectangle: Rounded Corners 19">
            <a:extLst>
              <a:ext uri="{FF2B5EF4-FFF2-40B4-BE49-F238E27FC236}">
                <a16:creationId xmlns:a16="http://schemas.microsoft.com/office/drawing/2014/main" id="{6E11A59E-D12D-7396-7385-7B9BF7DC7F1C}"/>
              </a:ext>
            </a:extLst>
          </p:cNvPr>
          <p:cNvSpPr/>
          <p:nvPr/>
        </p:nvSpPr>
        <p:spPr>
          <a:xfrm>
            <a:off x="200916" y="1871202"/>
            <a:ext cx="631628" cy="289441"/>
          </a:xfrm>
          <a:prstGeom prst="round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200">
                <a:solidFill>
                  <a:srgbClr val="777777"/>
                </a:solidFill>
                <a:latin typeface="IntelOne Text Light" panose="020B0403020203020204" pitchFamily="34" charset="0"/>
                <a:ea typeface="Helvetica Neue Medium"/>
                <a:cs typeface="Helvetica Neue Medium"/>
                <a:sym typeface="Helvetica Neue Medium"/>
              </a:rPr>
              <a:t>Rel-18</a:t>
            </a:r>
          </a:p>
        </p:txBody>
      </p:sp>
      <p:sp>
        <p:nvSpPr>
          <p:cNvPr id="21" name="Rectangle: Rounded Corners 20">
            <a:extLst>
              <a:ext uri="{FF2B5EF4-FFF2-40B4-BE49-F238E27FC236}">
                <a16:creationId xmlns:a16="http://schemas.microsoft.com/office/drawing/2014/main" id="{BE350618-12FA-7E32-E12B-80F64F9D93E6}"/>
              </a:ext>
            </a:extLst>
          </p:cNvPr>
          <p:cNvSpPr/>
          <p:nvPr/>
        </p:nvSpPr>
        <p:spPr>
          <a:xfrm>
            <a:off x="4562044" y="1890098"/>
            <a:ext cx="631628" cy="289441"/>
          </a:xfrm>
          <a:prstGeom prst="roundRect">
            <a:avLst/>
          </a:prstGeom>
          <a:solidFill>
            <a:srgbClr val="C9E8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200">
                <a:solidFill>
                  <a:schemeClr val="accent1"/>
                </a:solidFill>
                <a:latin typeface="IntelOne Text Light" panose="020B0403020203020204" pitchFamily="34" charset="0"/>
                <a:ea typeface="Helvetica Neue Medium"/>
                <a:cs typeface="Helvetica Neue Medium"/>
                <a:sym typeface="Helvetica Neue Medium"/>
              </a:rPr>
              <a:t>Rel-19</a:t>
            </a:r>
          </a:p>
        </p:txBody>
      </p:sp>
      <p:sp>
        <p:nvSpPr>
          <p:cNvPr id="5" name="Rectangle: Rounded Corners 4">
            <a:extLst>
              <a:ext uri="{FF2B5EF4-FFF2-40B4-BE49-F238E27FC236}">
                <a16:creationId xmlns:a16="http://schemas.microsoft.com/office/drawing/2014/main" id="{4FD279C0-2D72-0B4E-2AE5-5E4780FA38F2}"/>
              </a:ext>
            </a:extLst>
          </p:cNvPr>
          <p:cNvSpPr/>
          <p:nvPr/>
        </p:nvSpPr>
        <p:spPr>
          <a:xfrm>
            <a:off x="516731" y="4264924"/>
            <a:ext cx="3656416" cy="272415"/>
          </a:xfrm>
          <a:prstGeom prst="roundRect">
            <a:avLst/>
          </a:prstGeom>
          <a:solidFill>
            <a:schemeClr val="bg1">
              <a:lumMod val="6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defTabSz="619125" hangingPunct="0"/>
            <a:r>
              <a:rPr lang="en-US" sz="1100">
                <a:solidFill>
                  <a:srgbClr val="FFFFFF"/>
                </a:solidFill>
                <a:latin typeface="IntelOne Text Light" panose="020B0403020203020204" pitchFamily="34" charset="0"/>
                <a:ea typeface="Helvetica Neue Medium"/>
                <a:cs typeface="Helvetica Neue Medium"/>
                <a:sym typeface="Helvetica Neue Medium"/>
              </a:rPr>
              <a:t>Retransmission-less CG enhancement for XR </a:t>
            </a:r>
          </a:p>
        </p:txBody>
      </p:sp>
      <p:sp>
        <p:nvSpPr>
          <p:cNvPr id="4" name="Title 1">
            <a:extLst>
              <a:ext uri="{FF2B5EF4-FFF2-40B4-BE49-F238E27FC236}">
                <a16:creationId xmlns:a16="http://schemas.microsoft.com/office/drawing/2014/main" id="{E2C6C529-0C80-99D7-9DF4-8D89497C0F82}"/>
              </a:ext>
            </a:extLst>
          </p:cNvPr>
          <p:cNvSpPr txBox="1">
            <a:spLocks/>
          </p:cNvSpPr>
          <p:nvPr/>
        </p:nvSpPr>
        <p:spPr>
          <a:xfrm>
            <a:off x="428528" y="428626"/>
            <a:ext cx="8258112" cy="7143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457200" latinLnBrk="0">
              <a:lnSpc>
                <a:spcPct val="90000"/>
              </a:lnSpc>
              <a:spcBef>
                <a:spcPts val="0"/>
              </a:spcBef>
              <a:spcAft>
                <a:spcPts val="0"/>
              </a:spcAft>
              <a:buClrTx/>
              <a:buSzTx/>
              <a:buFontTx/>
              <a:buNone/>
              <a:tabLst/>
              <a:defRPr sz="2700" b="0" i="0" u="none" strike="noStrike" cap="none" spc="0" baseline="0">
                <a:solidFill>
                  <a:schemeClr val="bg2"/>
                </a:solidFill>
                <a:uFillTx/>
                <a:latin typeface="IntelOne Display Light" panose="020B0403020203020204" pitchFamily="34" charset="0"/>
                <a:ea typeface="Intel Clear Light" panose="020B0404020203020204" pitchFamily="34" charset="0"/>
                <a:cs typeface="Intel Clear Light" panose="020B0404020203020204" pitchFamily="34" charset="0"/>
                <a:sym typeface="Helvetica"/>
              </a:defRPr>
            </a:lvl1pPr>
            <a:lvl2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2pPr>
            <a:lvl3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3pPr>
            <a:lvl4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4pPr>
            <a:lvl5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5pPr>
            <a:lvl6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6pPr>
            <a:lvl7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7pPr>
            <a:lvl8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8pPr>
            <a:lvl9pPr marL="0" marR="0" indent="0" algn="l" defTabSz="457200" latinLnBrk="0">
              <a:lnSpc>
                <a:spcPct val="90000"/>
              </a:lnSpc>
              <a:spcBef>
                <a:spcPts val="0"/>
              </a:spcBef>
              <a:spcAft>
                <a:spcPts val="0"/>
              </a:spcAft>
              <a:buClrTx/>
              <a:buSzTx/>
              <a:buFontTx/>
              <a:buNone/>
              <a:tabLst/>
              <a:defRPr sz="2475" b="1" i="0" u="none" strike="noStrike" cap="none" spc="0" baseline="0">
                <a:solidFill>
                  <a:srgbClr val="535353"/>
                </a:solidFill>
                <a:uFillTx/>
                <a:latin typeface="Helvetica"/>
                <a:ea typeface="Helvetica"/>
                <a:cs typeface="Helvetica"/>
                <a:sym typeface="Helvetica"/>
              </a:defRPr>
            </a:lvl9pPr>
          </a:lstStyle>
          <a:p>
            <a:endParaRPr lang="en-US" kern="0"/>
          </a:p>
        </p:txBody>
      </p:sp>
    </p:spTree>
    <p:extLst>
      <p:ext uri="{BB962C8B-B14F-4D97-AF65-F5344CB8AC3E}">
        <p14:creationId xmlns:p14="http://schemas.microsoft.com/office/powerpoint/2010/main" val="2522417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45E74-52BD-CAC0-2EFB-D420A42EAA22}"/>
              </a:ext>
            </a:extLst>
          </p:cNvPr>
          <p:cNvSpPr>
            <a:spLocks noGrp="1"/>
          </p:cNvSpPr>
          <p:nvPr>
            <p:ph type="title"/>
          </p:nvPr>
        </p:nvSpPr>
        <p:spPr/>
        <p:txBody>
          <a:bodyPr/>
          <a:lstStyle/>
          <a:p>
            <a:r>
              <a:rPr lang="en-US"/>
              <a:t>XR Traffic with Multi-modal Data</a:t>
            </a:r>
          </a:p>
        </p:txBody>
      </p:sp>
      <p:sp>
        <p:nvSpPr>
          <p:cNvPr id="3" name="Content Placeholder 2">
            <a:extLst>
              <a:ext uri="{FF2B5EF4-FFF2-40B4-BE49-F238E27FC236}">
                <a16:creationId xmlns:a16="http://schemas.microsoft.com/office/drawing/2014/main" id="{2B4542A6-009D-E5B5-BBC1-76760695874C}"/>
              </a:ext>
            </a:extLst>
          </p:cNvPr>
          <p:cNvSpPr>
            <a:spLocks noGrp="1"/>
          </p:cNvSpPr>
          <p:nvPr>
            <p:ph sz="quarter" idx="27"/>
          </p:nvPr>
        </p:nvSpPr>
        <p:spPr>
          <a:xfrm>
            <a:off x="428625" y="1255051"/>
            <a:ext cx="3966394" cy="3438623"/>
          </a:xfrm>
        </p:spPr>
        <p:txBody>
          <a:bodyPr>
            <a:normAutofit fontScale="92500" lnSpcReduction="20000"/>
          </a:bodyPr>
          <a:lstStyle/>
          <a:p>
            <a:pPr marL="0" indent="0">
              <a:spcBef>
                <a:spcPts val="300"/>
              </a:spcBef>
              <a:spcAft>
                <a:spcPts val="400"/>
              </a:spcAft>
              <a:buNone/>
            </a:pPr>
            <a:r>
              <a:rPr lang="en-US" sz="1900">
                <a:solidFill>
                  <a:srgbClr val="0070C0"/>
                </a:solidFill>
              </a:rPr>
              <a:t>Motivation:</a:t>
            </a:r>
          </a:p>
          <a:p>
            <a:pPr>
              <a:spcBef>
                <a:spcPts val="300"/>
              </a:spcBef>
              <a:spcAft>
                <a:spcPts val="400"/>
              </a:spcAft>
            </a:pPr>
            <a:r>
              <a:rPr lang="en-US" sz="1800"/>
              <a:t>In Rel-17, SA WGs defined Multi-modal Data as data coming from different kinds of devices or sensors to one or different kinds of destinations (i.e., one or more UEs) that are required for the same task or application. ​</a:t>
            </a:r>
          </a:p>
          <a:p>
            <a:pPr lvl="1">
              <a:spcBef>
                <a:spcPts val="300"/>
              </a:spcBef>
              <a:spcAft>
                <a:spcPts val="400"/>
              </a:spcAft>
            </a:pPr>
            <a:r>
              <a:rPr lang="en-US" sz="1700"/>
              <a:t>Multi-modal data refers to data from some advanced XR applications which generates multiple types of traffic flows (e.g., video/audio stream, as well as sensor data for more immersive experience)</a:t>
            </a:r>
          </a:p>
          <a:p>
            <a:pPr>
              <a:spcBef>
                <a:spcPts val="300"/>
              </a:spcBef>
              <a:spcAft>
                <a:spcPts val="400"/>
              </a:spcAft>
            </a:pPr>
            <a:r>
              <a:rPr lang="en-US" sz="1800"/>
              <a:t>However, RAN WGs have not enabled optimizations targeting this operation</a:t>
            </a:r>
          </a:p>
        </p:txBody>
      </p:sp>
      <p:sp>
        <p:nvSpPr>
          <p:cNvPr id="4" name="Content Placeholder 3">
            <a:extLst>
              <a:ext uri="{FF2B5EF4-FFF2-40B4-BE49-F238E27FC236}">
                <a16:creationId xmlns:a16="http://schemas.microsoft.com/office/drawing/2014/main" id="{7C947ABF-2A51-41C0-DF8E-50474D61CB34}"/>
              </a:ext>
            </a:extLst>
          </p:cNvPr>
          <p:cNvSpPr>
            <a:spLocks noGrp="1"/>
          </p:cNvSpPr>
          <p:nvPr>
            <p:ph sz="quarter" idx="28"/>
          </p:nvPr>
        </p:nvSpPr>
        <p:spPr/>
        <p:txBody>
          <a:bodyPr>
            <a:normAutofit/>
          </a:bodyPr>
          <a:lstStyle/>
          <a:p>
            <a:pPr marL="0" indent="0">
              <a:spcBef>
                <a:spcPts val="300"/>
              </a:spcBef>
              <a:spcAft>
                <a:spcPts val="400"/>
              </a:spcAft>
              <a:buNone/>
            </a:pPr>
            <a:r>
              <a:rPr lang="en-US" sz="1800">
                <a:solidFill>
                  <a:srgbClr val="0070C0"/>
                </a:solidFill>
              </a:rPr>
              <a:t>Proposed WI Objective:</a:t>
            </a:r>
          </a:p>
          <a:p>
            <a:pPr>
              <a:spcBef>
                <a:spcPts val="300"/>
              </a:spcBef>
              <a:spcAft>
                <a:spcPts val="400"/>
              </a:spcAft>
            </a:pPr>
            <a:r>
              <a:rPr lang="en-US" sz="1700"/>
              <a:t>Enable RAN/UE enhancements targeting XR traffic with Multi-modal Data (i.e., different/multiple data streams of one XR application) including the study of:</a:t>
            </a:r>
          </a:p>
          <a:p>
            <a:pPr lvl="1">
              <a:spcBef>
                <a:spcPts val="300"/>
              </a:spcBef>
              <a:spcAft>
                <a:spcPts val="400"/>
              </a:spcAft>
            </a:pPr>
            <a:r>
              <a:rPr lang="en-US" sz="1600"/>
              <a:t>Synchronized or coordinated transmissions </a:t>
            </a:r>
          </a:p>
          <a:p>
            <a:pPr lvl="1">
              <a:spcBef>
                <a:spcPts val="300"/>
              </a:spcBef>
              <a:spcAft>
                <a:spcPts val="400"/>
              </a:spcAft>
            </a:pPr>
            <a:r>
              <a:rPr lang="en-US" sz="1600"/>
              <a:t>Multiple active C-DRX configurations simultaneously</a:t>
            </a:r>
          </a:p>
          <a:p>
            <a:pPr lvl="1">
              <a:spcBef>
                <a:spcPts val="300"/>
              </a:spcBef>
              <a:spcAft>
                <a:spcPts val="400"/>
              </a:spcAft>
            </a:pPr>
            <a:r>
              <a:rPr lang="en-US" sz="1600"/>
              <a:t>UE assistance/feedback information</a:t>
            </a:r>
          </a:p>
          <a:p>
            <a:pPr>
              <a:spcBef>
                <a:spcPts val="300"/>
              </a:spcBef>
              <a:spcAft>
                <a:spcPts val="400"/>
              </a:spcAft>
            </a:pPr>
            <a:endParaRPr lang="en-US" sz="1800"/>
          </a:p>
        </p:txBody>
      </p:sp>
    </p:spTree>
    <p:extLst>
      <p:ext uri="{BB962C8B-B14F-4D97-AF65-F5344CB8AC3E}">
        <p14:creationId xmlns:p14="http://schemas.microsoft.com/office/powerpoint/2010/main" val="251056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45E74-52BD-CAC0-2EFB-D420A42EAA22}"/>
              </a:ext>
            </a:extLst>
          </p:cNvPr>
          <p:cNvSpPr>
            <a:spLocks noGrp="1"/>
          </p:cNvSpPr>
          <p:nvPr>
            <p:ph type="title"/>
          </p:nvPr>
        </p:nvSpPr>
        <p:spPr/>
        <p:txBody>
          <a:bodyPr/>
          <a:lstStyle/>
          <a:p>
            <a:r>
              <a:rPr lang="en-US"/>
              <a:t>Differentiated PDU Set Handling in a QoS Flow</a:t>
            </a:r>
          </a:p>
        </p:txBody>
      </p:sp>
      <p:sp>
        <p:nvSpPr>
          <p:cNvPr id="3" name="Content Placeholder 2">
            <a:extLst>
              <a:ext uri="{FF2B5EF4-FFF2-40B4-BE49-F238E27FC236}">
                <a16:creationId xmlns:a16="http://schemas.microsoft.com/office/drawing/2014/main" id="{2B4542A6-009D-E5B5-BBC1-76760695874C}"/>
              </a:ext>
            </a:extLst>
          </p:cNvPr>
          <p:cNvSpPr>
            <a:spLocks noGrp="1"/>
          </p:cNvSpPr>
          <p:nvPr>
            <p:ph sz="quarter" idx="27"/>
          </p:nvPr>
        </p:nvSpPr>
        <p:spPr>
          <a:xfrm>
            <a:off x="428625" y="1255051"/>
            <a:ext cx="4143376" cy="3547858"/>
          </a:xfrm>
        </p:spPr>
        <p:txBody>
          <a:bodyPr>
            <a:normAutofit fontScale="92500" lnSpcReduction="10000"/>
          </a:bodyPr>
          <a:lstStyle/>
          <a:p>
            <a:pPr marL="0" indent="0">
              <a:spcBef>
                <a:spcPts val="300"/>
              </a:spcBef>
              <a:spcAft>
                <a:spcPts val="400"/>
              </a:spcAft>
              <a:buNone/>
            </a:pPr>
            <a:r>
              <a:rPr lang="en-US" sz="1800">
                <a:solidFill>
                  <a:srgbClr val="0070C0"/>
                </a:solidFill>
              </a:rPr>
              <a:t>Motivation:</a:t>
            </a:r>
          </a:p>
          <a:p>
            <a:pPr>
              <a:spcBef>
                <a:spcPts val="300"/>
              </a:spcBef>
              <a:spcAft>
                <a:spcPts val="400"/>
              </a:spcAft>
            </a:pPr>
            <a:r>
              <a:rPr lang="en-US" sz="1600"/>
              <a:t>Rel-18 introduced enhanced discard mechanism (based on PSI and  congestion), triggers based on exceeding tolerable delay but does not make differentiation on the reason why a packet fails (e.g., bad radio signal conditions, collision, congestion).</a:t>
            </a:r>
          </a:p>
          <a:p>
            <a:pPr>
              <a:spcBef>
                <a:spcPts val="300"/>
              </a:spcBef>
              <a:spcAft>
                <a:spcPts val="400"/>
              </a:spcAft>
            </a:pPr>
            <a:r>
              <a:rPr lang="en-US" sz="1600"/>
              <a:t>From system performance perspective, it is better for RAN enhancements to focus on ensuring packets are delivered successfully to the receiver end point (rather than the mechanism to discard them in case delivery is unsuccessful).  </a:t>
            </a:r>
          </a:p>
          <a:p>
            <a:pPr lvl="1">
              <a:spcBef>
                <a:spcPts val="300"/>
              </a:spcBef>
              <a:spcAft>
                <a:spcPts val="400"/>
              </a:spcAft>
            </a:pPr>
            <a:r>
              <a:rPr lang="en-US" sz="1400"/>
              <a:t>PDUs with higher importance could be provided with higher reliability or more robust mechanism over the radio. This could be enabled or selectively applied (e.g., based on radio conditions or PSER or PSDB).</a:t>
            </a:r>
          </a:p>
        </p:txBody>
      </p:sp>
      <p:sp>
        <p:nvSpPr>
          <p:cNvPr id="4" name="Content Placeholder 3">
            <a:extLst>
              <a:ext uri="{FF2B5EF4-FFF2-40B4-BE49-F238E27FC236}">
                <a16:creationId xmlns:a16="http://schemas.microsoft.com/office/drawing/2014/main" id="{7C947ABF-2A51-41C0-DF8E-50474D61CB34}"/>
              </a:ext>
            </a:extLst>
          </p:cNvPr>
          <p:cNvSpPr>
            <a:spLocks noGrp="1"/>
          </p:cNvSpPr>
          <p:nvPr>
            <p:ph sz="quarter" idx="28"/>
          </p:nvPr>
        </p:nvSpPr>
        <p:spPr/>
        <p:txBody>
          <a:bodyPr>
            <a:normAutofit lnSpcReduction="10000"/>
          </a:bodyPr>
          <a:lstStyle/>
          <a:p>
            <a:pPr marL="0" indent="0">
              <a:spcBef>
                <a:spcPts val="300"/>
              </a:spcBef>
              <a:spcAft>
                <a:spcPts val="400"/>
              </a:spcAft>
              <a:buNone/>
            </a:pPr>
            <a:r>
              <a:rPr lang="en-US" sz="1800">
                <a:solidFill>
                  <a:srgbClr val="0070C0"/>
                </a:solidFill>
              </a:rPr>
              <a:t>Proposed WI Objective:</a:t>
            </a:r>
          </a:p>
          <a:p>
            <a:pPr>
              <a:spcBef>
                <a:spcPts val="300"/>
              </a:spcBef>
              <a:spcAft>
                <a:spcPts val="400"/>
              </a:spcAft>
            </a:pPr>
            <a:r>
              <a:rPr lang="en-US" sz="1800"/>
              <a:t>Differentiated handling (including e.g., reliability, prioritization) of PDU set</a:t>
            </a:r>
            <a:r>
              <a:rPr lang="en-US" sz="1800">
                <a:solidFill>
                  <a:srgbClr val="FF0000"/>
                </a:solidFill>
              </a:rPr>
              <a:t>s</a:t>
            </a:r>
            <a:r>
              <a:rPr lang="en-US" sz="1800"/>
              <a:t> with different importance (i.e., PSI) in a given QoS flow , considering the study of:</a:t>
            </a:r>
          </a:p>
          <a:p>
            <a:pPr lvl="1">
              <a:spcBef>
                <a:spcPts val="300"/>
              </a:spcBef>
              <a:spcAft>
                <a:spcPts val="400"/>
              </a:spcAft>
            </a:pPr>
            <a:r>
              <a:rPr lang="en-US" sz="1600"/>
              <a:t>RLC bearer switching (i.e., Single PDCP entity mapped to multiple RLC AM bearers)</a:t>
            </a:r>
          </a:p>
          <a:p>
            <a:pPr lvl="1">
              <a:spcBef>
                <a:spcPts val="300"/>
              </a:spcBef>
              <a:spcAft>
                <a:spcPts val="400"/>
              </a:spcAft>
            </a:pPr>
            <a:r>
              <a:rPr lang="en-US" sz="1600"/>
              <a:t>Selective duplication (i.e., Multiple RLC UM bearers as required to support different handling of the PDUs with different PDU set importance)</a:t>
            </a:r>
          </a:p>
          <a:p>
            <a:pPr marL="0" indent="0">
              <a:spcBef>
                <a:spcPts val="300"/>
              </a:spcBef>
              <a:spcAft>
                <a:spcPts val="400"/>
              </a:spcAft>
              <a:buNone/>
            </a:pPr>
            <a:endParaRPr lang="en-US" sz="1800"/>
          </a:p>
        </p:txBody>
      </p:sp>
    </p:spTree>
    <p:extLst>
      <p:ext uri="{BB962C8B-B14F-4D97-AF65-F5344CB8AC3E}">
        <p14:creationId xmlns:p14="http://schemas.microsoft.com/office/powerpoint/2010/main" val="3900521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45E74-52BD-CAC0-2EFB-D420A42EAA22}"/>
              </a:ext>
            </a:extLst>
          </p:cNvPr>
          <p:cNvSpPr>
            <a:spLocks noGrp="1"/>
          </p:cNvSpPr>
          <p:nvPr>
            <p:ph type="title"/>
          </p:nvPr>
        </p:nvSpPr>
        <p:spPr>
          <a:xfrm>
            <a:off x="428624" y="428626"/>
            <a:ext cx="8254605" cy="714375"/>
          </a:xfrm>
        </p:spPr>
        <p:txBody>
          <a:bodyPr/>
          <a:lstStyle/>
          <a:p>
            <a:r>
              <a:rPr lang="en-US"/>
              <a:t>Further Enhancements associated with PDU Sets</a:t>
            </a:r>
          </a:p>
        </p:txBody>
      </p:sp>
      <p:sp>
        <p:nvSpPr>
          <p:cNvPr id="3" name="Content Placeholder 2">
            <a:extLst>
              <a:ext uri="{FF2B5EF4-FFF2-40B4-BE49-F238E27FC236}">
                <a16:creationId xmlns:a16="http://schemas.microsoft.com/office/drawing/2014/main" id="{2B4542A6-009D-E5B5-BBC1-76760695874C}"/>
              </a:ext>
            </a:extLst>
          </p:cNvPr>
          <p:cNvSpPr>
            <a:spLocks noGrp="1"/>
          </p:cNvSpPr>
          <p:nvPr>
            <p:ph sz="quarter" idx="27"/>
          </p:nvPr>
        </p:nvSpPr>
        <p:spPr/>
        <p:txBody>
          <a:bodyPr>
            <a:normAutofit fontScale="85000" lnSpcReduction="20000"/>
          </a:bodyPr>
          <a:lstStyle/>
          <a:p>
            <a:pPr marL="0" indent="0">
              <a:spcBef>
                <a:spcPts val="300"/>
              </a:spcBef>
              <a:spcAft>
                <a:spcPts val="400"/>
              </a:spcAft>
              <a:buNone/>
            </a:pPr>
            <a:r>
              <a:rPr lang="en-US" sz="2000">
                <a:solidFill>
                  <a:srgbClr val="0070C0"/>
                </a:solidFill>
              </a:rPr>
              <a:t>Motivation:</a:t>
            </a:r>
          </a:p>
          <a:p>
            <a:pPr>
              <a:spcBef>
                <a:spcPts val="300"/>
              </a:spcBef>
              <a:spcAft>
                <a:spcPts val="400"/>
              </a:spcAft>
            </a:pPr>
            <a:r>
              <a:rPr lang="en-US" sz="1800"/>
              <a:t>PSIHI (PDU Set Integrated Handling Information)  indicates whether all PDUs of the PDU Set are needed by the application layer in the receiver side </a:t>
            </a:r>
          </a:p>
          <a:p>
            <a:pPr>
              <a:spcBef>
                <a:spcPts val="300"/>
              </a:spcBef>
              <a:spcAft>
                <a:spcPts val="400"/>
              </a:spcAft>
            </a:pPr>
            <a:r>
              <a:rPr lang="en-US" sz="1800"/>
              <a:t>In Release 18, discard is enhanced for intra-PDU set with the understanding that a PDU Set is considered as successfully delivered only when all PDUs of a PDU Set are delivered successfully.</a:t>
            </a:r>
          </a:p>
          <a:p>
            <a:pPr>
              <a:spcBef>
                <a:spcPts val="300"/>
              </a:spcBef>
              <a:spcAft>
                <a:spcPts val="400"/>
              </a:spcAft>
            </a:pPr>
            <a:r>
              <a:rPr lang="en-US" sz="1800"/>
              <a:t>Inter-PDU set discard can be used  when all the PDUs of the dependent PDU sets are needed by the application layer in the receiver</a:t>
            </a:r>
          </a:p>
          <a:p>
            <a:pPr lvl="1">
              <a:spcBef>
                <a:spcPts val="300"/>
              </a:spcBef>
              <a:spcAft>
                <a:spcPts val="400"/>
              </a:spcAft>
            </a:pPr>
            <a:r>
              <a:rPr lang="en-US" sz="1500"/>
              <a:t>if a related packet from any of the PDU sets is discarded, the remaining PDUs of all the dependent PDU sets can be discarded</a:t>
            </a:r>
          </a:p>
          <a:p>
            <a:pPr>
              <a:spcBef>
                <a:spcPts val="300"/>
              </a:spcBef>
              <a:spcAft>
                <a:spcPts val="400"/>
              </a:spcAft>
            </a:pPr>
            <a:endParaRPr lang="en-US" sz="1800"/>
          </a:p>
          <a:p>
            <a:pPr>
              <a:spcBef>
                <a:spcPts val="300"/>
              </a:spcBef>
              <a:spcAft>
                <a:spcPts val="400"/>
              </a:spcAft>
            </a:pPr>
            <a:endParaRPr lang="en-US" sz="1800"/>
          </a:p>
        </p:txBody>
      </p:sp>
      <p:sp>
        <p:nvSpPr>
          <p:cNvPr id="4" name="Content Placeholder 3">
            <a:extLst>
              <a:ext uri="{FF2B5EF4-FFF2-40B4-BE49-F238E27FC236}">
                <a16:creationId xmlns:a16="http://schemas.microsoft.com/office/drawing/2014/main" id="{7C947ABF-2A51-41C0-DF8E-50474D61CB34}"/>
              </a:ext>
            </a:extLst>
          </p:cNvPr>
          <p:cNvSpPr>
            <a:spLocks noGrp="1"/>
          </p:cNvSpPr>
          <p:nvPr>
            <p:ph sz="quarter" idx="28"/>
          </p:nvPr>
        </p:nvSpPr>
        <p:spPr/>
        <p:txBody>
          <a:bodyPr>
            <a:normAutofit/>
          </a:bodyPr>
          <a:lstStyle/>
          <a:p>
            <a:pPr marL="0" indent="0">
              <a:spcBef>
                <a:spcPts val="300"/>
              </a:spcBef>
              <a:spcAft>
                <a:spcPts val="400"/>
              </a:spcAft>
              <a:buNone/>
            </a:pPr>
            <a:r>
              <a:rPr lang="en-US" sz="1800">
                <a:solidFill>
                  <a:srgbClr val="0070C0"/>
                </a:solidFill>
              </a:rPr>
              <a:t>Proposed WI Objective:</a:t>
            </a:r>
          </a:p>
          <a:p>
            <a:pPr>
              <a:spcBef>
                <a:spcPts val="300"/>
              </a:spcBef>
              <a:spcAft>
                <a:spcPts val="400"/>
              </a:spcAft>
            </a:pPr>
            <a:r>
              <a:rPr lang="en-US" sz="1800"/>
              <a:t>PDU set discard enhancements for inter-PDU Set dependencies</a:t>
            </a:r>
          </a:p>
        </p:txBody>
      </p:sp>
    </p:spTree>
    <p:extLst>
      <p:ext uri="{BB962C8B-B14F-4D97-AF65-F5344CB8AC3E}">
        <p14:creationId xmlns:p14="http://schemas.microsoft.com/office/powerpoint/2010/main" val="2035160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45E74-52BD-CAC0-2EFB-D420A42EAA22}"/>
              </a:ext>
            </a:extLst>
          </p:cNvPr>
          <p:cNvSpPr>
            <a:spLocks noGrp="1"/>
          </p:cNvSpPr>
          <p:nvPr>
            <p:ph type="title"/>
          </p:nvPr>
        </p:nvSpPr>
        <p:spPr>
          <a:xfrm>
            <a:off x="428624" y="428626"/>
            <a:ext cx="8254605" cy="714375"/>
          </a:xfrm>
        </p:spPr>
        <p:txBody>
          <a:bodyPr/>
          <a:lstStyle/>
          <a:p>
            <a:r>
              <a:rPr lang="en-US"/>
              <a:t>Measurement gap for XR</a:t>
            </a:r>
          </a:p>
        </p:txBody>
      </p:sp>
      <p:sp>
        <p:nvSpPr>
          <p:cNvPr id="3" name="Content Placeholder 2">
            <a:extLst>
              <a:ext uri="{FF2B5EF4-FFF2-40B4-BE49-F238E27FC236}">
                <a16:creationId xmlns:a16="http://schemas.microsoft.com/office/drawing/2014/main" id="{2B4542A6-009D-E5B5-BBC1-76760695874C}"/>
              </a:ext>
            </a:extLst>
          </p:cNvPr>
          <p:cNvSpPr>
            <a:spLocks noGrp="1"/>
          </p:cNvSpPr>
          <p:nvPr>
            <p:ph sz="quarter" idx="27"/>
          </p:nvPr>
        </p:nvSpPr>
        <p:spPr/>
        <p:txBody>
          <a:bodyPr>
            <a:normAutofit lnSpcReduction="10000"/>
          </a:bodyPr>
          <a:lstStyle/>
          <a:p>
            <a:pPr marL="0" indent="0">
              <a:spcBef>
                <a:spcPts val="300"/>
              </a:spcBef>
              <a:spcAft>
                <a:spcPts val="400"/>
              </a:spcAft>
              <a:buNone/>
            </a:pPr>
            <a:r>
              <a:rPr lang="en-US" sz="2000">
                <a:solidFill>
                  <a:srgbClr val="0070C0"/>
                </a:solidFill>
              </a:rPr>
              <a:t>Motivation:</a:t>
            </a:r>
          </a:p>
          <a:p>
            <a:pPr>
              <a:spcBef>
                <a:spcPts val="300"/>
              </a:spcBef>
              <a:spcAft>
                <a:spcPts val="400"/>
              </a:spcAft>
            </a:pPr>
            <a:r>
              <a:rPr lang="en-US" sz="1800"/>
              <a:t>To minimize impact of measurements to XR traffic while also reducing the scheduling restrictions (e.g., to reduce delay and discard of packets), as initially discussed in Rel-18 XR.</a:t>
            </a:r>
          </a:p>
          <a:p>
            <a:pPr lvl="1">
              <a:spcBef>
                <a:spcPts val="300"/>
              </a:spcBef>
              <a:spcAft>
                <a:spcPts val="400"/>
              </a:spcAft>
            </a:pPr>
            <a:r>
              <a:rPr lang="en-US" sz="1500"/>
              <a:t>NOTE-1: This area of enhancement is not XR specific. </a:t>
            </a:r>
          </a:p>
          <a:p>
            <a:pPr lvl="1">
              <a:spcBef>
                <a:spcPts val="300"/>
              </a:spcBef>
              <a:spcAft>
                <a:spcPts val="400"/>
              </a:spcAft>
            </a:pPr>
            <a:r>
              <a:rPr lang="en-US" sz="1500"/>
              <a:t>NOTE-2: RAN4 Rel-19 material (RWS-230460) also includes measurement gap related enhancement for time-sensitive or reliability-sensitive types of services which could apply to XR.</a:t>
            </a:r>
          </a:p>
        </p:txBody>
      </p:sp>
      <p:sp>
        <p:nvSpPr>
          <p:cNvPr id="4" name="Content Placeholder 3">
            <a:extLst>
              <a:ext uri="{FF2B5EF4-FFF2-40B4-BE49-F238E27FC236}">
                <a16:creationId xmlns:a16="http://schemas.microsoft.com/office/drawing/2014/main" id="{7C947ABF-2A51-41C0-DF8E-50474D61CB34}"/>
              </a:ext>
            </a:extLst>
          </p:cNvPr>
          <p:cNvSpPr>
            <a:spLocks noGrp="1"/>
          </p:cNvSpPr>
          <p:nvPr>
            <p:ph sz="quarter" idx="28"/>
          </p:nvPr>
        </p:nvSpPr>
        <p:spPr/>
        <p:txBody>
          <a:bodyPr>
            <a:normAutofit/>
          </a:bodyPr>
          <a:lstStyle/>
          <a:p>
            <a:pPr marL="0" indent="0">
              <a:spcBef>
                <a:spcPts val="300"/>
              </a:spcBef>
              <a:spcAft>
                <a:spcPts val="400"/>
              </a:spcAft>
              <a:buNone/>
            </a:pPr>
            <a:r>
              <a:rPr lang="en-US" sz="1800" dirty="0">
                <a:solidFill>
                  <a:srgbClr val="0070C0"/>
                </a:solidFill>
              </a:rPr>
              <a:t>Proposed WI Objective:</a:t>
            </a:r>
          </a:p>
          <a:p>
            <a:pPr>
              <a:spcBef>
                <a:spcPts val="300"/>
              </a:spcBef>
              <a:spcAft>
                <a:spcPts val="400"/>
              </a:spcAft>
            </a:pPr>
            <a:r>
              <a:rPr lang="en-US" sz="1800" dirty="0"/>
              <a:t>Measurement gap enhancements to mitigate the impact on the XR traffic</a:t>
            </a:r>
          </a:p>
          <a:p>
            <a:pPr lvl="1">
              <a:spcBef>
                <a:spcPts val="300"/>
              </a:spcBef>
              <a:spcAft>
                <a:spcPts val="400"/>
              </a:spcAft>
            </a:pPr>
            <a:r>
              <a:rPr lang="en-US" dirty="0"/>
              <a:t>Note: This objective can also be addressed in the RAN4 led WI on measurement gap enhancements</a:t>
            </a:r>
          </a:p>
        </p:txBody>
      </p:sp>
    </p:spTree>
    <p:extLst>
      <p:ext uri="{BB962C8B-B14F-4D97-AF65-F5344CB8AC3E}">
        <p14:creationId xmlns:p14="http://schemas.microsoft.com/office/powerpoint/2010/main" val="2511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C94A4-D528-8381-0C29-BD10879770B7}"/>
              </a:ext>
            </a:extLst>
          </p:cNvPr>
          <p:cNvSpPr>
            <a:spLocks noGrp="1"/>
          </p:cNvSpPr>
          <p:nvPr>
            <p:ph type="title"/>
          </p:nvPr>
        </p:nvSpPr>
        <p:spPr/>
        <p:txBody>
          <a:bodyPr/>
          <a:lstStyle/>
          <a:p>
            <a:r>
              <a:rPr lang="en-US"/>
              <a:t>Proposed WI Objectives on Rel-19 XR</a:t>
            </a:r>
          </a:p>
        </p:txBody>
      </p:sp>
      <p:sp>
        <p:nvSpPr>
          <p:cNvPr id="3" name="Content Placeholder 2">
            <a:extLst>
              <a:ext uri="{FF2B5EF4-FFF2-40B4-BE49-F238E27FC236}">
                <a16:creationId xmlns:a16="http://schemas.microsoft.com/office/drawing/2014/main" id="{5BD4BDDF-2648-621B-BA82-897C05179798}"/>
              </a:ext>
            </a:extLst>
          </p:cNvPr>
          <p:cNvSpPr>
            <a:spLocks noGrp="1"/>
          </p:cNvSpPr>
          <p:nvPr>
            <p:ph sz="quarter" idx="28"/>
          </p:nvPr>
        </p:nvSpPr>
        <p:spPr>
          <a:xfrm>
            <a:off x="428528" y="1255090"/>
            <a:ext cx="8392199" cy="3459783"/>
          </a:xfrm>
        </p:spPr>
        <p:txBody>
          <a:bodyPr>
            <a:normAutofit fontScale="62500" lnSpcReduction="20000"/>
          </a:bodyPr>
          <a:lstStyle/>
          <a:p>
            <a:pPr>
              <a:spcBef>
                <a:spcPts val="300"/>
              </a:spcBef>
              <a:spcAft>
                <a:spcPts val="400"/>
              </a:spcAft>
            </a:pPr>
            <a:r>
              <a:rPr lang="en-US" dirty="0"/>
              <a:t>Enable RAN/UE enhancements targeting XR traffic with Multi-modal Data (i.e., different/multiple data streams of one XR application) including the study of:</a:t>
            </a:r>
          </a:p>
          <a:p>
            <a:pPr lvl="1">
              <a:spcBef>
                <a:spcPts val="300"/>
              </a:spcBef>
              <a:spcAft>
                <a:spcPts val="400"/>
              </a:spcAft>
            </a:pPr>
            <a:r>
              <a:rPr lang="en-US" dirty="0"/>
              <a:t>Synchronized or coordinated transmissions </a:t>
            </a:r>
          </a:p>
          <a:p>
            <a:pPr lvl="1">
              <a:spcBef>
                <a:spcPts val="300"/>
              </a:spcBef>
              <a:spcAft>
                <a:spcPts val="400"/>
              </a:spcAft>
            </a:pPr>
            <a:r>
              <a:rPr lang="en-US" dirty="0"/>
              <a:t>Multiple active C-DRX configurations simultaneously</a:t>
            </a:r>
          </a:p>
          <a:p>
            <a:pPr lvl="1">
              <a:spcBef>
                <a:spcPts val="300"/>
              </a:spcBef>
              <a:spcAft>
                <a:spcPts val="400"/>
              </a:spcAft>
            </a:pPr>
            <a:r>
              <a:rPr lang="en-US" dirty="0"/>
              <a:t>UE assistance/feedback information</a:t>
            </a:r>
          </a:p>
          <a:p>
            <a:pPr>
              <a:spcBef>
                <a:spcPts val="300"/>
              </a:spcBef>
              <a:spcAft>
                <a:spcPts val="400"/>
              </a:spcAft>
            </a:pPr>
            <a:r>
              <a:rPr lang="en-US" dirty="0"/>
              <a:t>Differentiated handling (including e.g., reliability, prioritization) of PDU set with different importance (i.e., PSI) in a given QoS flow , considering the study of:</a:t>
            </a:r>
          </a:p>
          <a:p>
            <a:pPr lvl="1">
              <a:spcBef>
                <a:spcPts val="300"/>
              </a:spcBef>
              <a:spcAft>
                <a:spcPts val="400"/>
              </a:spcAft>
            </a:pPr>
            <a:r>
              <a:rPr lang="en-US" dirty="0"/>
              <a:t>RLC bearer switching (i.e., Single PDCP entity mapped to multiple RLC AM bearers)</a:t>
            </a:r>
          </a:p>
          <a:p>
            <a:pPr lvl="1">
              <a:spcBef>
                <a:spcPts val="300"/>
              </a:spcBef>
              <a:spcAft>
                <a:spcPts val="400"/>
              </a:spcAft>
            </a:pPr>
            <a:r>
              <a:rPr lang="en-US" dirty="0"/>
              <a:t>Selective duplication (i.e., Multiple RLC UM bearers as required to support different handling of the PDUs with different PDU set importance)</a:t>
            </a:r>
          </a:p>
          <a:p>
            <a:pPr>
              <a:spcBef>
                <a:spcPts val="300"/>
              </a:spcBef>
              <a:spcAft>
                <a:spcPts val="400"/>
              </a:spcAft>
            </a:pPr>
            <a:r>
              <a:rPr lang="en-US" dirty="0"/>
              <a:t>PDU set discard enhancements for inter-PDU Set dependencies</a:t>
            </a:r>
          </a:p>
          <a:p>
            <a:pPr>
              <a:spcBef>
                <a:spcPts val="300"/>
              </a:spcBef>
              <a:spcAft>
                <a:spcPts val="400"/>
              </a:spcAft>
            </a:pPr>
            <a:r>
              <a:rPr lang="en-US" dirty="0"/>
              <a:t>Measurement gap enhancements to mitigate the impact on the XR traffic</a:t>
            </a:r>
          </a:p>
          <a:p>
            <a:pPr lvl="1">
              <a:spcBef>
                <a:spcPts val="300"/>
              </a:spcBef>
              <a:spcAft>
                <a:spcPts val="400"/>
              </a:spcAft>
            </a:pPr>
            <a:r>
              <a:rPr lang="en-US" sz="2100" dirty="0"/>
              <a:t>Note: Could be addressed in RAN4 led WI on measurement gap enhancements</a:t>
            </a:r>
          </a:p>
          <a:p>
            <a:pPr lvl="1">
              <a:spcBef>
                <a:spcPts val="300"/>
              </a:spcBef>
              <a:spcAft>
                <a:spcPts val="400"/>
              </a:spcAft>
            </a:pPr>
            <a:endParaRPr lang="en-US" dirty="0"/>
          </a:p>
          <a:p>
            <a:pPr marL="0" indent="0">
              <a:spcBef>
                <a:spcPts val="300"/>
              </a:spcBef>
              <a:spcAft>
                <a:spcPts val="400"/>
              </a:spcAft>
              <a:buNone/>
            </a:pPr>
            <a:r>
              <a:rPr lang="en-US" dirty="0"/>
              <a:t>-</a:t>
            </a:r>
          </a:p>
          <a:p>
            <a:pPr>
              <a:spcBef>
                <a:spcPts val="300"/>
              </a:spcBef>
              <a:spcAft>
                <a:spcPts val="400"/>
              </a:spcAft>
            </a:pPr>
            <a:endParaRPr lang="en-US" dirty="0"/>
          </a:p>
        </p:txBody>
      </p:sp>
    </p:spTree>
    <p:extLst>
      <p:ext uri="{BB962C8B-B14F-4D97-AF65-F5344CB8AC3E}">
        <p14:creationId xmlns:p14="http://schemas.microsoft.com/office/powerpoint/2010/main" val="2764233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92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7bc6c04-a6f3-4b85-abcc-278c78dc556b" xsi:nil="true"/>
    <lcf76f155ced4ddcb4097134ff3c332f xmlns="bb68e84a-79f1-40e2-8fa4-eef56fb57167">
      <Terms xmlns="http://schemas.microsoft.com/office/infopath/2007/PartnerControls"/>
    </lcf76f155ced4ddcb4097134ff3c332f>
    <SharedWithUsers xmlns="55203b47-d1d7-4393-ae6d-8c2601aa5758">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1E365D4B25D8A4C96DF9F125DC217C7" ma:contentTypeVersion="13" ma:contentTypeDescription="Create a new document." ma:contentTypeScope="" ma:versionID="3fc36e734e524452ae7657fb7ac36955">
  <xsd:schema xmlns:xsd="http://www.w3.org/2001/XMLSchema" xmlns:xs="http://www.w3.org/2001/XMLSchema" xmlns:p="http://schemas.microsoft.com/office/2006/metadata/properties" xmlns:ns2="bb68e84a-79f1-40e2-8fa4-eef56fb57167" xmlns:ns3="a7bc6c04-a6f3-4b85-abcc-278c78dc556b" xmlns:ns4="55203b47-d1d7-4393-ae6d-8c2601aa5758" targetNamespace="http://schemas.microsoft.com/office/2006/metadata/properties" ma:root="true" ma:fieldsID="eeaed809ab1afe0d3aeb36babe83f1c1" ns2:_="" ns3:_="" ns4:_="">
    <xsd:import namespace="bb68e84a-79f1-40e2-8fa4-eef56fb57167"/>
    <xsd:import namespace="a7bc6c04-a6f3-4b85-abcc-278c78dc556b"/>
    <xsd:import namespace="55203b47-d1d7-4393-ae6d-8c2601aa575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68e84a-79f1-40e2-8fa4-eef56fb571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2a7515c-90a7-421b-ad67-16208a05513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bc6c04-a6f3-4b85-abcc-278c78dc556b"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8b0b42a8-9b32-41c0-b0eb-2b6bf6f10bb6}" ma:internalName="TaxCatchAll" ma:showField="CatchAllData" ma:web="55203b47-d1d7-4393-ae6d-8c2601aa575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5203b47-d1d7-4393-ae6d-8c2601aa57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5BAF4B-8292-4048-9AAB-52DFA24F0935}">
  <ds:schemaRefs>
    <ds:schemaRef ds:uri="http://schemas.microsoft.com/sharepoint/v3/contenttype/forms"/>
  </ds:schemaRefs>
</ds:datastoreItem>
</file>

<file path=customXml/itemProps2.xml><?xml version="1.0" encoding="utf-8"?>
<ds:datastoreItem xmlns:ds="http://schemas.openxmlformats.org/officeDocument/2006/customXml" ds:itemID="{F420B8F1-185E-4657-8FD1-9C112F88DCE6}">
  <ds:schemaRefs>
    <ds:schemaRef ds:uri="55203b47-d1d7-4393-ae6d-8c2601aa5758"/>
    <ds:schemaRef ds:uri="a7bc6c04-a6f3-4b85-abcc-278c78dc556b"/>
    <ds:schemaRef ds:uri="bb68e84a-79f1-40e2-8fa4-eef56fb5716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2A25F74-71A2-4DAE-9B65-8D184084C553}">
  <ds:schemaRefs>
    <ds:schemaRef ds:uri="55203b47-d1d7-4393-ae6d-8c2601aa5758"/>
    <ds:schemaRef ds:uri="a7bc6c04-a6f3-4b85-abcc-278c78dc556b"/>
    <ds:schemaRef ds:uri="bb68e84a-79f1-40e2-8fa4-eef56fb5716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
  <TotalTime>0</TotalTime>
  <Words>1169</Words>
  <Application>Microsoft Office PowerPoint</Application>
  <PresentationFormat>On-screen Show (16:9)</PresentationFormat>
  <Paragraphs>83</Paragraphs>
  <Slides>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IntelOne Text</vt:lpstr>
      <vt:lpstr>IntelOne Display Medium</vt:lpstr>
      <vt:lpstr>IntelOne Display Light</vt:lpstr>
      <vt:lpstr>IntelOne Text Light</vt:lpstr>
      <vt:lpstr>Wingdings</vt:lpstr>
      <vt:lpstr>Arial</vt:lpstr>
      <vt:lpstr>Helvetica</vt:lpstr>
      <vt:lpstr>21_BasicWhite</vt:lpstr>
      <vt:lpstr>Discussion on Rel-19 XR enhancements</vt:lpstr>
      <vt:lpstr>End-to-end 5G system for XR use cases in Rel-19</vt:lpstr>
      <vt:lpstr>Summary on enhancements to XR operation</vt:lpstr>
      <vt:lpstr>XR Traffic with Multi-modal Data</vt:lpstr>
      <vt:lpstr>Differentiated PDU Set Handling in a QoS Flow</vt:lpstr>
      <vt:lpstr>Further Enhancements associated with PDU Sets</vt:lpstr>
      <vt:lpstr>Measurement gap for XR</vt:lpstr>
      <vt:lpstr>Proposed WI Objectives on Rel-19 XR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Rel-19 RAN Intel</dc:title>
  <dc:creator>Han, Seunghee</dc:creator>
  <cp:keywords>CTPClassification=CTP_NT</cp:keywords>
  <cp:lastModifiedBy>Intel</cp:lastModifiedBy>
  <cp:revision>1</cp:revision>
  <dcterms:created xsi:type="dcterms:W3CDTF">2015-05-06T16:36:39Z</dcterms:created>
  <dcterms:modified xsi:type="dcterms:W3CDTF">2023-09-04T16:13:59Z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7754c794-d961-4eca-a0eb-78a88ddc1f31</vt:lpwstr>
  </property>
  <property fmtid="{D5CDD505-2E9C-101B-9397-08002B2CF9AE}" pid="3" name="CTP_TimeStamp">
    <vt:lpwstr>2020-06-22 11:30:13Z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0x010100A1E365D4B25D8A4C96DF9F125DC217C7</vt:lpwstr>
  </property>
  <property fmtid="{D5CDD505-2E9C-101B-9397-08002B2CF9AE}" pid="9" name="MSIP_Label_9aa06179-68b3-4e2b-b09b-a2424735516b_Name">
    <vt:lpwstr>Intel Confidential</vt:lpwstr>
  </property>
  <property fmtid="{D5CDD505-2E9C-101B-9397-08002B2CF9AE}" pid="10" name="Sensitivity">
    <vt:lpwstr>Intel Confidential</vt:lpwstr>
  </property>
  <property fmtid="{D5CDD505-2E9C-101B-9397-08002B2CF9AE}" pid="11" name="MSIP_Label_9aa06179-68b3-4e2b-b09b-a2424735516b_Enabled">
    <vt:lpwstr>True</vt:lpwstr>
  </property>
  <property fmtid="{D5CDD505-2E9C-101B-9397-08002B2CF9AE}" pid="12" name="MSIP_Label_9aa06179-68b3-4e2b-b09b-a2424735516b_ActionId">
    <vt:lpwstr>2dd45c0b-cf15-4aaf-87e2-2b1aa1e2c0fb</vt:lpwstr>
  </property>
  <property fmtid="{D5CDD505-2E9C-101B-9397-08002B2CF9AE}" pid="13" name="MSIP_Label_9aa06179-68b3-4e2b-b09b-a2424735516b_SetDate">
    <vt:lpwstr>2020-09-01T05:45:53.9917886Z</vt:lpwstr>
  </property>
  <property fmtid="{D5CDD505-2E9C-101B-9397-08002B2CF9AE}" pid="14" name="MSIP_Label_9aa06179-68b3-4e2b-b09b-a2424735516b_Owner">
    <vt:lpwstr>daewon.lee@intel.com</vt:lpwstr>
  </property>
  <property fmtid="{D5CDD505-2E9C-101B-9397-08002B2CF9AE}" pid="15" name="MSIP_Label_9aa06179-68b3-4e2b-b09b-a2424735516b_Extended_MSFT_Method">
    <vt:lpwstr>Manual</vt:lpwstr>
  </property>
  <property fmtid="{D5CDD505-2E9C-101B-9397-08002B2CF9AE}" pid="16" name="MSIP_Label_9aa06179-68b3-4e2b-b09b-a2424735516b_SiteId">
    <vt:lpwstr>46c98d88-e344-4ed4-8496-4ed7712e255d</vt:lpwstr>
  </property>
  <property fmtid="{D5CDD505-2E9C-101B-9397-08002B2CF9AE}" pid="17" name="MSIP_Label_9aa06179-68b3-4e2b-b09b-a2424735516b_Application">
    <vt:lpwstr>Microsoft Azure Information Protection</vt:lpwstr>
  </property>
  <property fmtid="{D5CDD505-2E9C-101B-9397-08002B2CF9AE}" pid="18" name="MediaServiceImageTags">
    <vt:lpwstr/>
  </property>
  <property fmtid="{D5CDD505-2E9C-101B-9397-08002B2CF9AE}" pid="19" name="xd_ProgID">
    <vt:lpwstr/>
  </property>
  <property fmtid="{D5CDD505-2E9C-101B-9397-08002B2CF9AE}" pid="20" name="ComplianceAssetId">
    <vt:lpwstr/>
  </property>
  <property fmtid="{D5CDD505-2E9C-101B-9397-08002B2CF9AE}" pid="21" name="TemplateUrl">
    <vt:lpwstr/>
  </property>
  <property fmtid="{D5CDD505-2E9C-101B-9397-08002B2CF9AE}" pid="22" name="_ExtendedDescription">
    <vt:lpwstr/>
  </property>
  <property fmtid="{D5CDD505-2E9C-101B-9397-08002B2CF9AE}" pid="23" name="TriggerFlowInfo">
    <vt:lpwstr/>
  </property>
  <property fmtid="{D5CDD505-2E9C-101B-9397-08002B2CF9AE}" pid="24" name="xd_Signature">
    <vt:bool>false</vt:bool>
  </property>
</Properties>
</file>