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338" r:id="rId5"/>
    <p:sldId id="2134096407" r:id="rId6"/>
    <p:sldId id="2134096419" r:id="rId7"/>
    <p:sldId id="2134096420" r:id="rId8"/>
    <p:sldId id="2134096421" r:id="rId9"/>
    <p:sldId id="29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E680C4D-0ED0-4724-D980-8B9F4DDCC452}" name="Palat, Sudeep K" initials="PK" userId="S::sudeep.k.palat@intel.com::390027dc-b2b2-4eb5-bbc6-0fe24e5cb745" providerId="AD"/>
  <p188:author id="{AF63FC98-98C4-9DF2-8F5D-0742150D4F04}" name="Yi (Intel)" initials="GY" userId="Yi (Intel)" providerId="None"/>
  <p188:author id="{227667D8-C9A6-4D69-1F38-896F2D92B1BD}" name="Intel" initials="PSK" userId="Intel" providerId="None"/>
  <p188:author id="{DE886BED-F912-A953-C87C-7B5AE8295CE8}" name="Richard Burbidge" initials="RB" userId="Richard Burbidg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2DEF01-5ABE-42A0-950B-3B05540F6792}" vWet="2" dt="2023-09-04T09:12:28.204"/>
    <p1510:client id="{9E92804B-439F-E063-B744-ED75B23EAE54}" v="2" dt="2023-09-04T09:13:48.990"/>
    <p1510:client id="{CE4EC9FB-2599-491E-9326-FA60FD88EA53}" v="1" dt="2023-09-04T11:03:25.0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9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lat, Sudeep K" userId="390027dc-b2b2-4eb5-bbc6-0fe24e5cb745" providerId="ADAL" clId="{7E282F68-5F45-4232-B58A-0E1F2C0DB2DD}"/>
    <pc:docChg chg="undo custSel addSld delSld modSld sldOrd">
      <pc:chgData name="Palat, Sudeep K" userId="390027dc-b2b2-4eb5-bbc6-0fe24e5cb745" providerId="ADAL" clId="{7E282F68-5F45-4232-B58A-0E1F2C0DB2DD}" dt="2023-09-01T14:43:01.966" v="3150"/>
      <pc:docMkLst>
        <pc:docMk/>
      </pc:docMkLst>
      <pc:sldChg chg="addSp del mod">
        <pc:chgData name="Palat, Sudeep K" userId="390027dc-b2b2-4eb5-bbc6-0fe24e5cb745" providerId="ADAL" clId="{7E282F68-5F45-4232-B58A-0E1F2C0DB2DD}" dt="2023-08-31T16:18:01.531" v="7" actId="47"/>
        <pc:sldMkLst>
          <pc:docMk/>
          <pc:sldMk cId="3541128646" sldId="256"/>
        </pc:sldMkLst>
        <pc:spChg chg="add">
          <ac:chgData name="Palat, Sudeep K" userId="390027dc-b2b2-4eb5-bbc6-0fe24e5cb745" providerId="ADAL" clId="{7E282F68-5F45-4232-B58A-0E1F2C0DB2DD}" dt="2023-08-31T16:13:58.879" v="2" actId="22"/>
          <ac:spMkLst>
            <pc:docMk/>
            <pc:sldMk cId="3541128646" sldId="256"/>
            <ac:spMk id="6" creationId="{14EC56C3-FF75-EE30-2142-C20B7DAECD68}"/>
          </ac:spMkLst>
        </pc:spChg>
      </pc:sldChg>
      <pc:sldChg chg="del">
        <pc:chgData name="Palat, Sudeep K" userId="390027dc-b2b2-4eb5-bbc6-0fe24e5cb745" providerId="ADAL" clId="{7E282F68-5F45-4232-B58A-0E1F2C0DB2DD}" dt="2023-08-31T16:18:42.841" v="19" actId="47"/>
        <pc:sldMkLst>
          <pc:docMk/>
          <pc:sldMk cId="784054498" sldId="276"/>
        </pc:sldMkLst>
      </pc:sldChg>
      <pc:sldChg chg="add">
        <pc:chgData name="Palat, Sudeep K" userId="390027dc-b2b2-4eb5-bbc6-0fe24e5cb745" providerId="ADAL" clId="{7E282F68-5F45-4232-B58A-0E1F2C0DB2DD}" dt="2023-08-31T16:19:43.168" v="23"/>
        <pc:sldMkLst>
          <pc:docMk/>
          <pc:sldMk cId="795685276" sldId="283"/>
        </pc:sldMkLst>
      </pc:sldChg>
      <pc:sldChg chg="del">
        <pc:chgData name="Palat, Sudeep K" userId="390027dc-b2b2-4eb5-bbc6-0fe24e5cb745" providerId="ADAL" clId="{7E282F68-5F45-4232-B58A-0E1F2C0DB2DD}" dt="2023-08-31T16:19:35.776" v="22" actId="2696"/>
        <pc:sldMkLst>
          <pc:docMk/>
          <pc:sldMk cId="2916079763" sldId="283"/>
        </pc:sldMkLst>
      </pc:sldChg>
      <pc:sldChg chg="del">
        <pc:chgData name="Palat, Sudeep K" userId="390027dc-b2b2-4eb5-bbc6-0fe24e5cb745" providerId="ADAL" clId="{7E282F68-5F45-4232-B58A-0E1F2C0DB2DD}" dt="2023-08-31T16:18:44.601" v="20" actId="47"/>
        <pc:sldMkLst>
          <pc:docMk/>
          <pc:sldMk cId="3217293114" sldId="290"/>
        </pc:sldMkLst>
      </pc:sldChg>
      <pc:sldChg chg="modSp add mod">
        <pc:chgData name="Palat, Sudeep K" userId="390027dc-b2b2-4eb5-bbc6-0fe24e5cb745" providerId="ADAL" clId="{7E282F68-5F45-4232-B58A-0E1F2C0DB2DD}" dt="2023-09-01T14:23:20.365" v="3070" actId="20577"/>
        <pc:sldMkLst>
          <pc:docMk/>
          <pc:sldMk cId="904569255" sldId="338"/>
        </pc:sldMkLst>
        <pc:spChg chg="mod">
          <ac:chgData name="Palat, Sudeep K" userId="390027dc-b2b2-4eb5-bbc6-0fe24e5cb745" providerId="ADAL" clId="{7E282F68-5F45-4232-B58A-0E1F2C0DB2DD}" dt="2023-09-01T14:23:20.365" v="3070" actId="20577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Palat, Sudeep K" userId="390027dc-b2b2-4eb5-bbc6-0fe24e5cb745" providerId="ADAL" clId="{7E282F68-5F45-4232-B58A-0E1F2C0DB2DD}" dt="2023-08-31T16:18:12.128" v="14" actId="20577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Palat, Sudeep K" userId="390027dc-b2b2-4eb5-bbc6-0fe24e5cb745" providerId="ADAL" clId="{7E282F68-5F45-4232-B58A-0E1F2C0DB2DD}" dt="2023-08-31T16:18:34.907" v="18"/>
          <ac:spMkLst>
            <pc:docMk/>
            <pc:sldMk cId="904569255" sldId="338"/>
            <ac:spMk id="4" creationId="{5059344D-8598-4A55-8E7C-C1CDD48C1267}"/>
          </ac:spMkLst>
        </pc:spChg>
      </pc:sldChg>
      <pc:sldChg chg="del">
        <pc:chgData name="Palat, Sudeep K" userId="390027dc-b2b2-4eb5-bbc6-0fe24e5cb745" providerId="ADAL" clId="{7E282F68-5F45-4232-B58A-0E1F2C0DB2DD}" dt="2023-08-31T16:18:47.178" v="21" actId="47"/>
        <pc:sldMkLst>
          <pc:docMk/>
          <pc:sldMk cId="2497938268" sldId="2134096391"/>
        </pc:sldMkLst>
      </pc:sldChg>
      <pc:sldChg chg="del">
        <pc:chgData name="Palat, Sudeep K" userId="390027dc-b2b2-4eb5-bbc6-0fe24e5cb745" providerId="ADAL" clId="{7E282F68-5F45-4232-B58A-0E1F2C0DB2DD}" dt="2023-08-31T16:19:35.776" v="22" actId="2696"/>
        <pc:sldMkLst>
          <pc:docMk/>
          <pc:sldMk cId="538462495" sldId="2134096393"/>
        </pc:sldMkLst>
      </pc:sldChg>
      <pc:sldChg chg="add">
        <pc:chgData name="Palat, Sudeep K" userId="390027dc-b2b2-4eb5-bbc6-0fe24e5cb745" providerId="ADAL" clId="{7E282F68-5F45-4232-B58A-0E1F2C0DB2DD}" dt="2023-08-31T16:19:43.168" v="23"/>
        <pc:sldMkLst>
          <pc:docMk/>
          <pc:sldMk cId="2709131571" sldId="2134096393"/>
        </pc:sldMkLst>
      </pc:sldChg>
      <pc:sldChg chg="ord">
        <pc:chgData name="Palat, Sudeep K" userId="390027dc-b2b2-4eb5-bbc6-0fe24e5cb745" providerId="ADAL" clId="{7E282F68-5F45-4232-B58A-0E1F2C0DB2DD}" dt="2023-08-31T16:12:16.359" v="1"/>
        <pc:sldMkLst>
          <pc:docMk/>
          <pc:sldMk cId="2207357200" sldId="2134096407"/>
        </pc:sldMkLst>
      </pc:sldChg>
      <pc:sldChg chg="del">
        <pc:chgData name="Palat, Sudeep K" userId="390027dc-b2b2-4eb5-bbc6-0fe24e5cb745" providerId="ADAL" clId="{7E282F68-5F45-4232-B58A-0E1F2C0DB2DD}" dt="2023-08-31T22:06:05.202" v="307" actId="47"/>
        <pc:sldMkLst>
          <pc:docMk/>
          <pc:sldMk cId="1930470269" sldId="2134096410"/>
        </pc:sldMkLst>
      </pc:sldChg>
      <pc:sldChg chg="del">
        <pc:chgData name="Palat, Sudeep K" userId="390027dc-b2b2-4eb5-bbc6-0fe24e5cb745" providerId="ADAL" clId="{7E282F68-5F45-4232-B58A-0E1F2C0DB2DD}" dt="2023-08-31T22:06:05.202" v="307" actId="47"/>
        <pc:sldMkLst>
          <pc:docMk/>
          <pc:sldMk cId="4083641792" sldId="2134096411"/>
        </pc:sldMkLst>
      </pc:sldChg>
      <pc:sldChg chg="del">
        <pc:chgData name="Palat, Sudeep K" userId="390027dc-b2b2-4eb5-bbc6-0fe24e5cb745" providerId="ADAL" clId="{7E282F68-5F45-4232-B58A-0E1F2C0DB2DD}" dt="2023-08-31T22:06:05.202" v="307" actId="47"/>
        <pc:sldMkLst>
          <pc:docMk/>
          <pc:sldMk cId="2898686117" sldId="2134096412"/>
        </pc:sldMkLst>
      </pc:sldChg>
      <pc:sldChg chg="del">
        <pc:chgData name="Palat, Sudeep K" userId="390027dc-b2b2-4eb5-bbc6-0fe24e5cb745" providerId="ADAL" clId="{7E282F68-5F45-4232-B58A-0E1F2C0DB2DD}" dt="2023-08-31T22:06:05.202" v="307" actId="47"/>
        <pc:sldMkLst>
          <pc:docMk/>
          <pc:sldMk cId="2997817441" sldId="2134096413"/>
        </pc:sldMkLst>
      </pc:sldChg>
      <pc:sldChg chg="del">
        <pc:chgData name="Palat, Sudeep K" userId="390027dc-b2b2-4eb5-bbc6-0fe24e5cb745" providerId="ADAL" clId="{7E282F68-5F45-4232-B58A-0E1F2C0DB2DD}" dt="2023-08-31T22:06:05.202" v="307" actId="47"/>
        <pc:sldMkLst>
          <pc:docMk/>
          <pc:sldMk cId="4195284144" sldId="2134096414"/>
        </pc:sldMkLst>
      </pc:sldChg>
      <pc:sldChg chg="del">
        <pc:chgData name="Palat, Sudeep K" userId="390027dc-b2b2-4eb5-bbc6-0fe24e5cb745" providerId="ADAL" clId="{7E282F68-5F45-4232-B58A-0E1F2C0DB2DD}" dt="2023-08-31T22:06:05.202" v="307" actId="47"/>
        <pc:sldMkLst>
          <pc:docMk/>
          <pc:sldMk cId="473611194" sldId="2134096415"/>
        </pc:sldMkLst>
      </pc:sldChg>
      <pc:sldChg chg="add">
        <pc:chgData name="Palat, Sudeep K" userId="390027dc-b2b2-4eb5-bbc6-0fe24e5cb745" providerId="ADAL" clId="{7E282F68-5F45-4232-B58A-0E1F2C0DB2DD}" dt="2023-09-01T14:23:06.178" v="3049"/>
        <pc:sldMkLst>
          <pc:docMk/>
          <pc:sldMk cId="414635656" sldId="2134096416"/>
        </pc:sldMkLst>
      </pc:sldChg>
      <pc:sldChg chg="addSp modSp new del mod modCm">
        <pc:chgData name="Palat, Sudeep K" userId="390027dc-b2b2-4eb5-bbc6-0fe24e5cb745" providerId="ADAL" clId="{7E282F68-5F45-4232-B58A-0E1F2C0DB2DD}" dt="2023-09-01T14:23:02.106" v="3048" actId="2696"/>
        <pc:sldMkLst>
          <pc:docMk/>
          <pc:sldMk cId="3360182763" sldId="2134096416"/>
        </pc:sldMkLst>
        <pc:spChg chg="mod">
          <ac:chgData name="Palat, Sudeep K" userId="390027dc-b2b2-4eb5-bbc6-0fe24e5cb745" providerId="ADAL" clId="{7E282F68-5F45-4232-B58A-0E1F2C0DB2DD}" dt="2023-08-31T22:08:40.671" v="440" actId="20577"/>
          <ac:spMkLst>
            <pc:docMk/>
            <pc:sldMk cId="3360182763" sldId="2134096416"/>
            <ac:spMk id="2" creationId="{2C193BE2-5E4B-8D5B-6D1E-2B67B6394346}"/>
          </ac:spMkLst>
        </pc:spChg>
        <pc:spChg chg="mod">
          <ac:chgData name="Palat, Sudeep K" userId="390027dc-b2b2-4eb5-bbc6-0fe24e5cb745" providerId="ADAL" clId="{7E282F68-5F45-4232-B58A-0E1F2C0DB2DD}" dt="2023-09-01T12:57:43.313" v="441" actId="6549"/>
          <ac:spMkLst>
            <pc:docMk/>
            <pc:sldMk cId="3360182763" sldId="2134096416"/>
            <ac:spMk id="3" creationId="{7301B60E-C899-B1FD-E413-96E681572C17}"/>
          </ac:spMkLst>
        </pc:spChg>
        <pc:spChg chg="add mod">
          <ac:chgData name="Palat, Sudeep K" userId="390027dc-b2b2-4eb5-bbc6-0fe24e5cb745" providerId="ADAL" clId="{7E282F68-5F45-4232-B58A-0E1F2C0DB2DD}" dt="2023-08-31T22:08:30.550" v="428" actId="688"/>
          <ac:spMkLst>
            <pc:docMk/>
            <pc:sldMk cId="3360182763" sldId="2134096416"/>
            <ac:spMk id="4" creationId="{56BDA532-555C-08F4-887F-EE712D143E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Palat, Sudeep K" userId="390027dc-b2b2-4eb5-bbc6-0fe24e5cb745" providerId="ADAL" clId="{7E282F68-5F45-4232-B58A-0E1F2C0DB2DD}" dt="2023-09-01T13:19:29.799" v="960"/>
              <pc2:cmMkLst xmlns:pc2="http://schemas.microsoft.com/office/powerpoint/2019/9/main/command">
                <pc:docMk/>
                <pc:sldMk cId="3360182763" sldId="2134096416"/>
                <pc2:cmMk id="{25E9C71D-6191-4E8F-867C-001AF0BC263A}"/>
              </pc2:cmMkLst>
              <pc226:cmRplyChg chg="add">
                <pc226:chgData name="Palat, Sudeep K" userId="390027dc-b2b2-4eb5-bbc6-0fe24e5cb745" providerId="ADAL" clId="{7E282F68-5F45-4232-B58A-0E1F2C0DB2DD}" dt="2023-09-01T13:19:29.799" v="960"/>
                <pc2:cmRplyMkLst xmlns:pc2="http://schemas.microsoft.com/office/powerpoint/2019/9/main/command">
                  <pc:docMk/>
                  <pc:sldMk cId="3360182763" sldId="2134096416"/>
                  <pc2:cmMk id="{25E9C71D-6191-4E8F-867C-001AF0BC263A}"/>
                  <pc2:cmRplyMk id="{D9FA8699-E244-4EB5-8C13-8B299E46BF20}"/>
                </pc2:cmRplyMkLst>
              </pc226:cmRplyChg>
            </pc226:cmChg>
            <pc226:cmChg xmlns:pc226="http://schemas.microsoft.com/office/powerpoint/2022/06/main/command" chg="mod">
              <pc226:chgData name="Palat, Sudeep K" userId="390027dc-b2b2-4eb5-bbc6-0fe24e5cb745" providerId="ADAL" clId="{7E282F68-5F45-4232-B58A-0E1F2C0DB2DD}" dt="2023-09-01T12:59:03.380" v="442"/>
              <pc2:cmMkLst xmlns:pc2="http://schemas.microsoft.com/office/powerpoint/2019/9/main/command">
                <pc:docMk/>
                <pc:sldMk cId="3360182763" sldId="2134096416"/>
                <pc2:cmMk id="{74C36257-6638-499B-817D-BD98D84D832E}"/>
              </pc2:cmMkLst>
              <pc226:cmRplyChg chg="add">
                <pc226:chgData name="Palat, Sudeep K" userId="390027dc-b2b2-4eb5-bbc6-0fe24e5cb745" providerId="ADAL" clId="{7E282F68-5F45-4232-B58A-0E1F2C0DB2DD}" dt="2023-09-01T12:59:03.380" v="442"/>
                <pc2:cmRplyMkLst xmlns:pc2="http://schemas.microsoft.com/office/powerpoint/2019/9/main/command">
                  <pc:docMk/>
                  <pc:sldMk cId="3360182763" sldId="2134096416"/>
                  <pc2:cmMk id="{74C36257-6638-499B-817D-BD98D84D832E}"/>
                  <pc2:cmRplyMk id="{33F73341-29E1-4E59-B56F-E43767B9E6E3}"/>
                </pc2:cmRplyMkLst>
              </pc226:cmRplyChg>
            </pc226:cmChg>
            <pc226:cmChg xmlns:pc226="http://schemas.microsoft.com/office/powerpoint/2022/06/main/command" chg="">
              <pc226:chgData name="Palat, Sudeep K" userId="390027dc-b2b2-4eb5-bbc6-0fe24e5cb745" providerId="ADAL" clId="{7E282F68-5F45-4232-B58A-0E1F2C0DB2DD}" dt="2023-09-01T13:21:09.696" v="961"/>
              <pc2:cmMkLst xmlns:pc2="http://schemas.microsoft.com/office/powerpoint/2019/9/main/command">
                <pc:docMk/>
                <pc:sldMk cId="3360182763" sldId="2134096416"/>
                <pc2:cmMk id="{9C39AFDE-1507-4C33-808C-106F691E2E1D}"/>
              </pc2:cmMkLst>
              <pc226:cmRplyChg chg="add">
                <pc226:chgData name="Palat, Sudeep K" userId="390027dc-b2b2-4eb5-bbc6-0fe24e5cb745" providerId="ADAL" clId="{7E282F68-5F45-4232-B58A-0E1F2C0DB2DD}" dt="2023-09-01T13:21:09.696" v="961"/>
                <pc2:cmRplyMkLst xmlns:pc2="http://schemas.microsoft.com/office/powerpoint/2019/9/main/command">
                  <pc:docMk/>
                  <pc:sldMk cId="3360182763" sldId="2134096416"/>
                  <pc2:cmMk id="{9C39AFDE-1507-4C33-808C-106F691E2E1D}"/>
                  <pc2:cmRplyMk id="{3BE1A67C-7E5E-4829-9EDC-F42819DE7988}"/>
                </pc2:cmRplyMkLst>
              </pc226:cmRplyChg>
            </pc226:cmChg>
          </p:ext>
        </pc:extLst>
      </pc:sldChg>
      <pc:sldChg chg="modSp add mod">
        <pc:chgData name="Palat, Sudeep K" userId="390027dc-b2b2-4eb5-bbc6-0fe24e5cb745" providerId="ADAL" clId="{7E282F68-5F45-4232-B58A-0E1F2C0DB2DD}" dt="2023-08-31T22:06:31.872" v="349" actId="20577"/>
        <pc:sldMkLst>
          <pc:docMk/>
          <pc:sldMk cId="1620364762" sldId="2134096417"/>
        </pc:sldMkLst>
        <pc:spChg chg="mod">
          <ac:chgData name="Palat, Sudeep K" userId="390027dc-b2b2-4eb5-bbc6-0fe24e5cb745" providerId="ADAL" clId="{7E282F68-5F45-4232-B58A-0E1F2C0DB2DD}" dt="2023-08-31T22:06:31.872" v="349" actId="20577"/>
          <ac:spMkLst>
            <pc:docMk/>
            <pc:sldMk cId="1620364762" sldId="2134096417"/>
            <ac:spMk id="2" creationId="{A1D6ADEA-CA28-4C29-ABA1-2FA4D0EA9649}"/>
          </ac:spMkLst>
        </pc:spChg>
      </pc:sldChg>
      <pc:sldChg chg="modSp new del mod">
        <pc:chgData name="Palat, Sudeep K" userId="390027dc-b2b2-4eb5-bbc6-0fe24e5cb745" providerId="ADAL" clId="{7E282F68-5F45-4232-B58A-0E1F2C0DB2DD}" dt="2023-09-01T14:23:02.106" v="3048" actId="2696"/>
        <pc:sldMkLst>
          <pc:docMk/>
          <pc:sldMk cId="1861620076" sldId="2134096418"/>
        </pc:sldMkLst>
        <pc:spChg chg="mod">
          <ac:chgData name="Palat, Sudeep K" userId="390027dc-b2b2-4eb5-bbc6-0fe24e5cb745" providerId="ADAL" clId="{7E282F68-5F45-4232-B58A-0E1F2C0DB2DD}" dt="2023-08-31T22:07:06.058" v="380" actId="20577"/>
          <ac:spMkLst>
            <pc:docMk/>
            <pc:sldMk cId="1861620076" sldId="2134096418"/>
            <ac:spMk id="3" creationId="{AC10BB49-6870-C5A3-185A-10566336DC04}"/>
          </ac:spMkLst>
        </pc:spChg>
      </pc:sldChg>
      <pc:sldChg chg="add del">
        <pc:chgData name="Palat, Sudeep K" userId="390027dc-b2b2-4eb5-bbc6-0fe24e5cb745" providerId="ADAL" clId="{7E282F68-5F45-4232-B58A-0E1F2C0DB2DD}" dt="2023-09-01T14:23:08.565" v="3050" actId="47"/>
        <pc:sldMkLst>
          <pc:docMk/>
          <pc:sldMk cId="2845885899" sldId="2134096418"/>
        </pc:sldMkLst>
      </pc:sldChg>
      <pc:sldChg chg="modSp new mod">
        <pc:chgData name="Palat, Sudeep K" userId="390027dc-b2b2-4eb5-bbc6-0fe24e5cb745" providerId="ADAL" clId="{7E282F68-5F45-4232-B58A-0E1F2C0DB2DD}" dt="2023-09-01T13:51:37.975" v="2543" actId="20577"/>
        <pc:sldMkLst>
          <pc:docMk/>
          <pc:sldMk cId="2971051913" sldId="2134096419"/>
        </pc:sldMkLst>
        <pc:spChg chg="mod">
          <ac:chgData name="Palat, Sudeep K" userId="390027dc-b2b2-4eb5-bbc6-0fe24e5cb745" providerId="ADAL" clId="{7E282F68-5F45-4232-B58A-0E1F2C0DB2DD}" dt="2023-09-01T13:51:37.975" v="2543" actId="20577"/>
          <ac:spMkLst>
            <pc:docMk/>
            <pc:sldMk cId="2971051913" sldId="2134096419"/>
            <ac:spMk id="2" creationId="{020B236F-63A6-CD41-C4B2-692AD2D5583B}"/>
          </ac:spMkLst>
        </pc:spChg>
        <pc:spChg chg="mod">
          <ac:chgData name="Palat, Sudeep K" userId="390027dc-b2b2-4eb5-bbc6-0fe24e5cb745" providerId="ADAL" clId="{7E282F68-5F45-4232-B58A-0E1F2C0DB2DD}" dt="2023-09-01T13:51:06.150" v="2496" actId="20577"/>
          <ac:spMkLst>
            <pc:docMk/>
            <pc:sldMk cId="2971051913" sldId="2134096419"/>
            <ac:spMk id="3" creationId="{31BF99FF-E3B9-664E-57D1-B1A1248EBEDB}"/>
          </ac:spMkLst>
        </pc:spChg>
      </pc:sldChg>
      <pc:sldChg chg="modSp new mod">
        <pc:chgData name="Palat, Sudeep K" userId="390027dc-b2b2-4eb5-bbc6-0fe24e5cb745" providerId="ADAL" clId="{7E282F68-5F45-4232-B58A-0E1F2C0DB2DD}" dt="2023-09-01T14:21:53.357" v="2947" actId="20577"/>
        <pc:sldMkLst>
          <pc:docMk/>
          <pc:sldMk cId="1857939255" sldId="2134096420"/>
        </pc:sldMkLst>
        <pc:spChg chg="mod">
          <ac:chgData name="Palat, Sudeep K" userId="390027dc-b2b2-4eb5-bbc6-0fe24e5cb745" providerId="ADAL" clId="{7E282F68-5F45-4232-B58A-0E1F2C0DB2DD}" dt="2023-09-01T13:51:33.311" v="2537" actId="20577"/>
          <ac:spMkLst>
            <pc:docMk/>
            <pc:sldMk cId="1857939255" sldId="2134096420"/>
            <ac:spMk id="2" creationId="{E1D76C56-E9CF-7433-8708-34B4C26721A8}"/>
          </ac:spMkLst>
        </pc:spChg>
        <pc:spChg chg="mod">
          <ac:chgData name="Palat, Sudeep K" userId="390027dc-b2b2-4eb5-bbc6-0fe24e5cb745" providerId="ADAL" clId="{7E282F68-5F45-4232-B58A-0E1F2C0DB2DD}" dt="2023-09-01T14:21:53.357" v="2947" actId="20577"/>
          <ac:spMkLst>
            <pc:docMk/>
            <pc:sldMk cId="1857939255" sldId="2134096420"/>
            <ac:spMk id="3" creationId="{74E8B0F5-1C89-911A-2DA0-5C434F90EA53}"/>
          </ac:spMkLst>
        </pc:spChg>
      </pc:sldChg>
      <pc:sldChg chg="modSp new mod addCm">
        <pc:chgData name="Palat, Sudeep K" userId="390027dc-b2b2-4eb5-bbc6-0fe24e5cb745" providerId="ADAL" clId="{7E282F68-5F45-4232-B58A-0E1F2C0DB2DD}" dt="2023-09-01T14:43:01.966" v="3150"/>
        <pc:sldMkLst>
          <pc:docMk/>
          <pc:sldMk cId="2818974026" sldId="2134096421"/>
        </pc:sldMkLst>
        <pc:spChg chg="mod">
          <ac:chgData name="Palat, Sudeep K" userId="390027dc-b2b2-4eb5-bbc6-0fe24e5cb745" providerId="ADAL" clId="{7E282F68-5F45-4232-B58A-0E1F2C0DB2DD}" dt="2023-09-01T14:40:53.879" v="3146" actId="20577"/>
          <ac:spMkLst>
            <pc:docMk/>
            <pc:sldMk cId="2818974026" sldId="2134096421"/>
            <ac:spMk id="2" creationId="{4CAF51B9-9750-99F6-B5FC-1A29920572FD}"/>
          </ac:spMkLst>
        </pc:spChg>
        <pc:spChg chg="mod">
          <ac:chgData name="Palat, Sudeep K" userId="390027dc-b2b2-4eb5-bbc6-0fe24e5cb745" providerId="ADAL" clId="{7E282F68-5F45-4232-B58A-0E1F2C0DB2DD}" dt="2023-09-01T14:42:44.586" v="3149" actId="20577"/>
          <ac:spMkLst>
            <pc:docMk/>
            <pc:sldMk cId="2818974026" sldId="2134096421"/>
            <ac:spMk id="3" creationId="{72FC286B-1659-C603-6989-C6A9D5D0FF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alat, Sudeep K" userId="390027dc-b2b2-4eb5-bbc6-0fe24e5cb745" providerId="ADAL" clId="{7E282F68-5F45-4232-B58A-0E1F2C0DB2DD}" dt="2023-09-01T14:43:01.966" v="3150"/>
              <pc2:cmMkLst xmlns:pc2="http://schemas.microsoft.com/office/powerpoint/2019/9/main/command">
                <pc:docMk/>
                <pc:sldMk cId="2818974026" sldId="2134096421"/>
                <pc2:cmMk id="{143CDF9F-DC44-4276-90FE-30DAFD01808F}"/>
              </pc2:cmMkLst>
            </pc226:cmChg>
          </p:ext>
        </pc:extLst>
      </pc:sldChg>
    </pc:docChg>
  </pc:docChgLst>
  <pc:docChgLst>
    <pc:chgData name="Palat, Sudeep K" userId="S::sudeep.k.palat@intel.com::390027dc-b2b2-4eb5-bbc6-0fe24e5cb745" providerId="AD" clId="Web-{9E92804B-439F-E063-B744-ED75B23EAE54}"/>
    <pc:docChg chg="mod">
      <pc:chgData name="Palat, Sudeep K" userId="S::sudeep.k.palat@intel.com::390027dc-b2b2-4eb5-bbc6-0fe24e5cb745" providerId="AD" clId="Web-{9E92804B-439F-E063-B744-ED75B23EAE54}" dt="2023-09-04T09:13:48.990" v="1"/>
      <pc:docMkLst>
        <pc:docMk/>
      </pc:docMkLst>
      <pc:sldChg chg="modCm">
        <pc:chgData name="Palat, Sudeep K" userId="S::sudeep.k.palat@intel.com::390027dc-b2b2-4eb5-bbc6-0fe24e5cb745" providerId="AD" clId="Web-{9E92804B-439F-E063-B744-ED75B23EAE54}" dt="2023-09-04T09:13:48.990" v="1"/>
        <pc:sldMkLst>
          <pc:docMk/>
          <pc:sldMk cId="1857939255" sldId="21340964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Palat, Sudeep K" userId="S::sudeep.k.palat@intel.com::390027dc-b2b2-4eb5-bbc6-0fe24e5cb745" providerId="AD" clId="Web-{9E92804B-439F-E063-B744-ED75B23EAE54}" dt="2023-09-04T09:13:48.990" v="1"/>
              <pc2:cmMkLst xmlns:pc2="http://schemas.microsoft.com/office/powerpoint/2019/9/main/command">
                <pc:docMk/>
                <pc:sldMk cId="1857939255" sldId="2134096420"/>
                <pc2:cmMk id="{1FC0A5C4-8FA6-4319-9F9B-33454C3A29DB}"/>
              </pc2:cmMkLst>
              <pc226:cmRplyChg chg="add">
                <pc226:chgData name="Palat, Sudeep K" userId="S::sudeep.k.palat@intel.com::390027dc-b2b2-4eb5-bbc6-0fe24e5cb745" providerId="AD" clId="Web-{9E92804B-439F-E063-B744-ED75B23EAE54}" dt="2023-09-04T09:13:48.990" v="1"/>
                <pc2:cmRplyMkLst xmlns:pc2="http://schemas.microsoft.com/office/powerpoint/2019/9/main/command">
                  <pc:docMk/>
                  <pc:sldMk cId="1857939255" sldId="2134096420"/>
                  <pc2:cmMk id="{1FC0A5C4-8FA6-4319-9F9B-33454C3A29DB}"/>
                  <pc2:cmRplyMk id="{E7A2C2FC-240D-41C2-BAA5-49D2D30BAB4E}"/>
                </pc2:cmRplyMkLst>
              </pc226:cmRplyChg>
            </pc226:cmChg>
          </p:ext>
        </pc:extLst>
      </pc:sldChg>
    </pc:docChg>
  </pc:docChgLst>
  <pc:docChgLst>
    <pc:chgData name="Burbidge, Richard C" userId="a545731e-e488-4b07-a59b-872b3f2f8473" providerId="ADAL" clId="{46372194-5298-4991-80A6-8E96080497BA}"/>
    <pc:docChg chg="">
      <pc:chgData name="Burbidge, Richard C" userId="a545731e-e488-4b07-a59b-872b3f2f8473" providerId="ADAL" clId="{46372194-5298-4991-80A6-8E96080497BA}" dt="2023-09-04T09:05:43.638" v="0"/>
      <pc:docMkLst>
        <pc:docMk/>
      </pc:docMkLst>
      <pc:sldChg chg="addCm">
        <pc:chgData name="Burbidge, Richard C" userId="a545731e-e488-4b07-a59b-872b3f2f8473" providerId="ADAL" clId="{46372194-5298-4991-80A6-8E96080497BA}" dt="2023-09-04T09:05:43.638" v="0"/>
        <pc:sldMkLst>
          <pc:docMk/>
          <pc:sldMk cId="1857939255" sldId="21340964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urbidge, Richard C" userId="a545731e-e488-4b07-a59b-872b3f2f8473" providerId="ADAL" clId="{46372194-5298-4991-80A6-8E96080497BA}" dt="2023-09-04T09:05:43.638" v="0"/>
              <pc2:cmMkLst xmlns:pc2="http://schemas.microsoft.com/office/powerpoint/2019/9/main/command">
                <pc:docMk/>
                <pc:sldMk cId="1857939255" sldId="2134096420"/>
                <pc2:cmMk id="{1FC0A5C4-8FA6-4319-9F9B-33454C3A29DB}"/>
              </pc2:cmMkLst>
            </pc226:cmChg>
          </p:ext>
        </pc:extLst>
      </pc:sldChg>
    </pc:docChg>
  </pc:docChgLst>
  <pc:docChgLst>
    <pc:chgData name="Palat, Sudeep K" userId="390027dc-b2b2-4eb5-bbc6-0fe24e5cb745" providerId="ADAL" clId="{05322FF0-C8AF-4A2A-8543-C45692E27E8B}"/>
    <pc:docChg chg="">
      <pc:chgData name="Palat, Sudeep K" userId="390027dc-b2b2-4eb5-bbc6-0fe24e5cb745" providerId="ADAL" clId="{05322FF0-C8AF-4A2A-8543-C45692E27E8B}" dt="2023-09-04T16:11:14.075" v="1"/>
      <pc:docMkLst>
        <pc:docMk/>
      </pc:docMkLst>
      <pc:sldChg chg="delCm">
        <pc:chgData name="Palat, Sudeep K" userId="390027dc-b2b2-4eb5-bbc6-0fe24e5cb745" providerId="ADAL" clId="{05322FF0-C8AF-4A2A-8543-C45692E27E8B}" dt="2023-09-04T16:11:01.994" v="0"/>
        <pc:sldMkLst>
          <pc:docMk/>
          <pc:sldMk cId="1857939255" sldId="21340964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Palat, Sudeep K" userId="390027dc-b2b2-4eb5-bbc6-0fe24e5cb745" providerId="ADAL" clId="{05322FF0-C8AF-4A2A-8543-C45692E27E8B}" dt="2023-09-04T16:11:01.994" v="0"/>
              <pc2:cmMkLst xmlns:pc2="http://schemas.microsoft.com/office/powerpoint/2019/9/main/command">
                <pc:docMk/>
                <pc:sldMk cId="1857939255" sldId="2134096420"/>
                <pc2:cmMk id="{1FC0A5C4-8FA6-4319-9F9B-33454C3A29DB}"/>
              </pc2:cmMkLst>
            </pc226:cmChg>
          </p:ext>
        </pc:extLst>
      </pc:sldChg>
      <pc:sldChg chg="delCm">
        <pc:chgData name="Palat, Sudeep K" userId="390027dc-b2b2-4eb5-bbc6-0fe24e5cb745" providerId="ADAL" clId="{05322FF0-C8AF-4A2A-8543-C45692E27E8B}" dt="2023-09-04T16:11:14.075" v="1"/>
        <pc:sldMkLst>
          <pc:docMk/>
          <pc:sldMk cId="2818974026" sldId="213409642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Palat, Sudeep K" userId="390027dc-b2b2-4eb5-bbc6-0fe24e5cb745" providerId="ADAL" clId="{05322FF0-C8AF-4A2A-8543-C45692E27E8B}" dt="2023-09-04T16:11:14.075" v="1"/>
              <pc2:cmMkLst xmlns:pc2="http://schemas.microsoft.com/office/powerpoint/2019/9/main/command">
                <pc:docMk/>
                <pc:sldMk cId="2818974026" sldId="2134096421"/>
                <pc2:cmMk id="{143CDF9F-DC44-4276-90FE-30DAFD01808F}"/>
              </pc2:cmMkLst>
            </pc226:cmChg>
          </p:ext>
        </pc:extLst>
      </pc:sldChg>
    </pc:docChg>
  </pc:docChgLst>
  <pc:docChgLst>
    <pc:chgData name="Lee, Daewon" userId="28e05387-f4f7-48b2-9372-792a3072852d" providerId="ADAL" clId="{2473F41F-C462-4AAF-9D9B-5A42EB260D01}"/>
    <pc:docChg chg="undo custSel modSld modMainMaster">
      <pc:chgData name="Lee, Daewon" userId="28e05387-f4f7-48b2-9372-792a3072852d" providerId="ADAL" clId="{2473F41F-C462-4AAF-9D9B-5A42EB260D01}" dt="2023-09-01T18:32:13.494" v="39" actId="700"/>
      <pc:docMkLst>
        <pc:docMk/>
      </pc:docMkLst>
      <pc:sldChg chg="modSp mod modClrScheme chgLayout">
        <pc:chgData name="Lee, Daewon" userId="28e05387-f4f7-48b2-9372-792a3072852d" providerId="ADAL" clId="{2473F41F-C462-4AAF-9D9B-5A42EB260D01}" dt="2023-09-01T18:30:09.334" v="28" actId="20577"/>
        <pc:sldMkLst>
          <pc:docMk/>
          <pc:sldMk cId="904569255" sldId="338"/>
        </pc:sldMkLst>
        <pc:spChg chg="mod ord">
          <ac:chgData name="Lee, Daewon" userId="28e05387-f4f7-48b2-9372-792a3072852d" providerId="ADAL" clId="{2473F41F-C462-4AAF-9D9B-5A42EB260D01}" dt="2023-09-01T18:29:01.311" v="27" actId="403"/>
          <ac:spMkLst>
            <pc:docMk/>
            <pc:sldMk cId="904569255" sldId="338"/>
            <ac:spMk id="2" creationId="{586FE957-3966-4252-A9FC-C42F352E53A9}"/>
          </ac:spMkLst>
        </pc:spChg>
        <pc:spChg chg="mod ord">
          <ac:chgData name="Lee, Daewon" userId="28e05387-f4f7-48b2-9372-792a3072852d" providerId="ADAL" clId="{2473F41F-C462-4AAF-9D9B-5A42EB260D01}" dt="2023-09-01T18:22:38.519" v="26"/>
          <ac:spMkLst>
            <pc:docMk/>
            <pc:sldMk cId="904569255" sldId="338"/>
            <ac:spMk id="3" creationId="{04771246-319D-4C3A-9DB1-8C4D30A3AD33}"/>
          </ac:spMkLst>
        </pc:spChg>
        <pc:spChg chg="mod ord">
          <ac:chgData name="Lee, Daewon" userId="28e05387-f4f7-48b2-9372-792a3072852d" providerId="ADAL" clId="{2473F41F-C462-4AAF-9D9B-5A42EB260D01}" dt="2023-09-01T18:30:09.334" v="28" actId="20577"/>
          <ac:spMkLst>
            <pc:docMk/>
            <pc:sldMk cId="904569255" sldId="338"/>
            <ac:spMk id="4" creationId="{5059344D-8598-4A55-8E7C-C1CDD48C1267}"/>
          </ac:spMkLst>
        </pc:spChg>
      </pc:sldChg>
      <pc:sldChg chg="addSp modSp mod modClrScheme chgLayout">
        <pc:chgData name="Lee, Daewon" userId="28e05387-f4f7-48b2-9372-792a3072852d" providerId="ADAL" clId="{2473F41F-C462-4AAF-9D9B-5A42EB260D01}" dt="2023-09-01T18:32:13.494" v="39" actId="700"/>
        <pc:sldMkLst>
          <pc:docMk/>
          <pc:sldMk cId="1015546766" sldId="2134096400"/>
        </pc:sldMkLst>
        <pc:spChg chg="mod ord">
          <ac:chgData name="Lee, Daewon" userId="28e05387-f4f7-48b2-9372-792a3072852d" providerId="ADAL" clId="{2473F41F-C462-4AAF-9D9B-5A42EB260D01}" dt="2023-09-01T18:32:13.494" v="39" actId="700"/>
          <ac:spMkLst>
            <pc:docMk/>
            <pc:sldMk cId="1015546766" sldId="2134096400"/>
            <ac:spMk id="2" creationId="{A1D6ADEA-CA28-4C29-ABA1-2FA4D0EA9649}"/>
          </ac:spMkLst>
        </pc:spChg>
        <pc:spChg chg="add mod ord">
          <ac:chgData name="Lee, Daewon" userId="28e05387-f4f7-48b2-9372-792a3072852d" providerId="ADAL" clId="{2473F41F-C462-4AAF-9D9B-5A42EB260D01}" dt="2023-09-01T18:32:13.494" v="39" actId="700"/>
          <ac:spMkLst>
            <pc:docMk/>
            <pc:sldMk cId="1015546766" sldId="2134096400"/>
            <ac:spMk id="3" creationId="{FD963C90-6F56-5EB1-1095-99B27EFA12CF}"/>
          </ac:spMkLst>
        </pc:spChg>
      </pc:sldChg>
      <pc:sldChg chg="modSp mod">
        <pc:chgData name="Lee, Daewon" userId="28e05387-f4f7-48b2-9372-792a3072852d" providerId="ADAL" clId="{2473F41F-C462-4AAF-9D9B-5A42EB260D01}" dt="2023-09-01T18:31:17.054" v="38" actId="1076"/>
        <pc:sldMkLst>
          <pc:docMk/>
          <pc:sldMk cId="2207357200" sldId="2134096407"/>
        </pc:sldMkLst>
        <pc:spChg chg="mod">
          <ac:chgData name="Lee, Daewon" userId="28e05387-f4f7-48b2-9372-792a3072852d" providerId="ADAL" clId="{2473F41F-C462-4AAF-9D9B-5A42EB260D01}" dt="2023-09-01T18:31:17.054" v="38" actId="1076"/>
          <ac:spMkLst>
            <pc:docMk/>
            <pc:sldMk cId="2207357200" sldId="2134096407"/>
            <ac:spMk id="37" creationId="{F120EB0B-2E67-449A-BE9E-3B8FDB1D7D57}"/>
          </ac:spMkLst>
        </pc:spChg>
      </pc:sldChg>
      <pc:sldMasterChg chg="delSp mod delSldLayout">
        <pc:chgData name="Lee, Daewon" userId="28e05387-f4f7-48b2-9372-792a3072852d" providerId="ADAL" clId="{2473F41F-C462-4AAF-9D9B-5A42EB260D01}" dt="2023-09-01T18:30:49.857" v="37" actId="478"/>
        <pc:sldMasterMkLst>
          <pc:docMk/>
          <pc:sldMasterMk cId="2704480763" sldId="2147483684"/>
        </pc:sldMasterMkLst>
        <pc:spChg chg="del">
          <ac:chgData name="Lee, Daewon" userId="28e05387-f4f7-48b2-9372-792a3072852d" providerId="ADAL" clId="{2473F41F-C462-4AAF-9D9B-5A42EB260D01}" dt="2023-09-01T18:30:47.404" v="36" actId="478"/>
          <ac:spMkLst>
            <pc:docMk/>
            <pc:sldMasterMk cId="2704480763" sldId="2147483684"/>
            <ac:spMk id="8" creationId="{D272B893-3411-4154-A13D-8DB1F4E167A4}"/>
          </ac:spMkLst>
        </pc:spChg>
        <pc:spChg chg="del">
          <ac:chgData name="Lee, Daewon" userId="28e05387-f4f7-48b2-9372-792a3072852d" providerId="ADAL" clId="{2473F41F-C462-4AAF-9D9B-5A42EB260D01}" dt="2023-09-01T18:30:49.857" v="37" actId="478"/>
          <ac:spMkLst>
            <pc:docMk/>
            <pc:sldMasterMk cId="2704480763" sldId="2147483684"/>
            <ac:spMk id="9" creationId="{8A75CF89-9B1A-49AA-8C1C-7280637B6567}"/>
          </ac:spMkLst>
        </pc:spChg>
        <pc:sldLayoutChg chg="del">
          <pc:chgData name="Lee, Daewon" userId="28e05387-f4f7-48b2-9372-792a3072852d" providerId="ADAL" clId="{2473F41F-C462-4AAF-9D9B-5A42EB260D01}" dt="2023-09-01T18:30:38.812" v="35" actId="2696"/>
          <pc:sldLayoutMkLst>
            <pc:docMk/>
            <pc:sldMasterMk cId="2704480763" sldId="2147483684"/>
            <pc:sldLayoutMk cId="377138587" sldId="2147483674"/>
          </pc:sldLayoutMkLst>
        </pc:sldLayoutChg>
        <pc:sldLayoutChg chg="del">
          <pc:chgData name="Lee, Daewon" userId="28e05387-f4f7-48b2-9372-792a3072852d" providerId="ADAL" clId="{2473F41F-C462-4AAF-9D9B-5A42EB260D01}" dt="2023-09-01T18:30:36.726" v="34" actId="2696"/>
          <pc:sldLayoutMkLst>
            <pc:docMk/>
            <pc:sldMasterMk cId="2704480763" sldId="2147483684"/>
            <pc:sldLayoutMk cId="2000323140" sldId="2147483677"/>
          </pc:sldLayoutMkLst>
        </pc:sldLayoutChg>
        <pc:sldLayoutChg chg="del">
          <pc:chgData name="Lee, Daewon" userId="28e05387-f4f7-48b2-9372-792a3072852d" providerId="ADAL" clId="{2473F41F-C462-4AAF-9D9B-5A42EB260D01}" dt="2023-09-01T18:30:34.961" v="33" actId="2696"/>
          <pc:sldLayoutMkLst>
            <pc:docMk/>
            <pc:sldMasterMk cId="2704480763" sldId="2147483684"/>
            <pc:sldLayoutMk cId="3879824204" sldId="2147483678"/>
          </pc:sldLayoutMkLst>
        </pc:sldLayoutChg>
        <pc:sldLayoutChg chg="del">
          <pc:chgData name="Lee, Daewon" userId="28e05387-f4f7-48b2-9372-792a3072852d" providerId="ADAL" clId="{2473F41F-C462-4AAF-9D9B-5A42EB260D01}" dt="2023-09-01T18:30:33.178" v="32" actId="2696"/>
          <pc:sldLayoutMkLst>
            <pc:docMk/>
            <pc:sldMasterMk cId="2704480763" sldId="2147483684"/>
            <pc:sldLayoutMk cId="2638205488" sldId="2147483679"/>
          </pc:sldLayoutMkLst>
        </pc:sldLayoutChg>
        <pc:sldLayoutChg chg="del">
          <pc:chgData name="Lee, Daewon" userId="28e05387-f4f7-48b2-9372-792a3072852d" providerId="ADAL" clId="{2473F41F-C462-4AAF-9D9B-5A42EB260D01}" dt="2023-09-01T18:30:25.302" v="31" actId="2696"/>
          <pc:sldLayoutMkLst>
            <pc:docMk/>
            <pc:sldMasterMk cId="2704480763" sldId="2147483684"/>
            <pc:sldLayoutMk cId="2728668703" sldId="2147483681"/>
          </pc:sldLayoutMkLst>
        </pc:sldLayoutChg>
        <pc:sldLayoutChg chg="del">
          <pc:chgData name="Lee, Daewon" userId="28e05387-f4f7-48b2-9372-792a3072852d" providerId="ADAL" clId="{2473F41F-C462-4AAF-9D9B-5A42EB260D01}" dt="2023-09-01T18:30:23.119" v="30" actId="2696"/>
          <pc:sldLayoutMkLst>
            <pc:docMk/>
            <pc:sldMasterMk cId="2704480763" sldId="2147483684"/>
            <pc:sldLayoutMk cId="836177219" sldId="2147483683"/>
          </pc:sldLayoutMkLst>
        </pc:sldLayoutChg>
        <pc:sldLayoutChg chg="del">
          <pc:chgData name="Lee, Daewon" userId="28e05387-f4f7-48b2-9372-792a3072852d" providerId="ADAL" clId="{2473F41F-C462-4AAF-9D9B-5A42EB260D01}" dt="2023-09-01T18:30:21.620" v="29" actId="2696"/>
          <pc:sldLayoutMkLst>
            <pc:docMk/>
            <pc:sldMasterMk cId="2704480763" sldId="2147483684"/>
            <pc:sldLayoutMk cId="3892932990" sldId="2147483686"/>
          </pc:sldLayoutMkLst>
        </pc:sldLayoutChg>
      </pc:sldMasterChg>
    </pc:docChg>
  </pc:docChgLst>
  <pc:docChgLst>
    <pc:chgData name="Guo, Yi" userId="82c6d9b5-532a-495a-854b-06d14f7ad6a1" providerId="ADAL" clId="{5B214E6A-F3E2-409E-A645-B1E026A8C043}"/>
    <pc:docChg chg="custSel modSld">
      <pc:chgData name="Guo, Yi" userId="82c6d9b5-532a-495a-854b-06d14f7ad6a1" providerId="ADAL" clId="{5B214E6A-F3E2-409E-A645-B1E026A8C043}" dt="2023-09-01T14:30:10.078" v="33" actId="313"/>
      <pc:docMkLst>
        <pc:docMk/>
      </pc:docMkLst>
      <pc:sldChg chg="modSp mod">
        <pc:chgData name="Guo, Yi" userId="82c6d9b5-532a-495a-854b-06d14f7ad6a1" providerId="ADAL" clId="{5B214E6A-F3E2-409E-A645-B1E026A8C043}" dt="2023-09-01T14:30:10.078" v="33" actId="313"/>
        <pc:sldMkLst>
          <pc:docMk/>
          <pc:sldMk cId="904569255" sldId="338"/>
        </pc:sldMkLst>
        <pc:spChg chg="mod">
          <ac:chgData name="Guo, Yi" userId="82c6d9b5-532a-495a-854b-06d14f7ad6a1" providerId="ADAL" clId="{5B214E6A-F3E2-409E-A645-B1E026A8C043}" dt="2023-09-01T14:30:10.078" v="33" actId="313"/>
          <ac:spMkLst>
            <pc:docMk/>
            <pc:sldMk cId="904569255" sldId="338"/>
            <ac:spMk id="2" creationId="{586FE957-3966-4252-A9FC-C42F352E53A9}"/>
          </ac:spMkLst>
        </pc:spChg>
      </pc:sldChg>
      <pc:sldChg chg="addCm modCm">
        <pc:chgData name="Guo, Yi" userId="82c6d9b5-532a-495a-854b-06d14f7ad6a1" providerId="ADAL" clId="{5B214E6A-F3E2-409E-A645-B1E026A8C043}" dt="2023-09-01T13:02:44.990" v="4"/>
        <pc:sldMkLst>
          <pc:docMk/>
          <pc:sldMk cId="3360182763" sldId="2134096416"/>
        </pc:sldMkLst>
      </pc:sldChg>
    </pc:docChg>
  </pc:docChgLst>
  <pc:docChgLst>
    <pc:chgData name="Palat, Sudeep K" userId="390027dc-b2b2-4eb5-bbc6-0fe24e5cb745" providerId="ADAL" clId="{CE4EC9FB-2599-491E-9326-FA60FD88EA53}"/>
    <pc:docChg chg="addSld delSld modSld">
      <pc:chgData name="Palat, Sudeep K" userId="390027dc-b2b2-4eb5-bbc6-0fe24e5cb745" providerId="ADAL" clId="{CE4EC9FB-2599-491E-9326-FA60FD88EA53}" dt="2023-09-04T11:03:25.021" v="3"/>
      <pc:docMkLst>
        <pc:docMk/>
      </pc:docMkLst>
      <pc:sldChg chg="del">
        <pc:chgData name="Palat, Sudeep K" userId="390027dc-b2b2-4eb5-bbc6-0fe24e5cb745" providerId="ADAL" clId="{CE4EC9FB-2599-491E-9326-FA60FD88EA53}" dt="2023-09-04T11:01:32.261" v="0" actId="47"/>
        <pc:sldMkLst>
          <pc:docMk/>
          <pc:sldMk cId="795685276" sldId="283"/>
        </pc:sldMkLst>
      </pc:sldChg>
      <pc:sldChg chg="del">
        <pc:chgData name="Palat, Sudeep K" userId="390027dc-b2b2-4eb5-bbc6-0fe24e5cb745" providerId="ADAL" clId="{CE4EC9FB-2599-491E-9326-FA60FD88EA53}" dt="2023-09-04T11:01:32.261" v="0" actId="47"/>
        <pc:sldMkLst>
          <pc:docMk/>
          <pc:sldMk cId="1400453495" sldId="287"/>
        </pc:sldMkLst>
      </pc:sldChg>
      <pc:sldChg chg="add">
        <pc:chgData name="Palat, Sudeep K" userId="390027dc-b2b2-4eb5-bbc6-0fe24e5cb745" providerId="ADAL" clId="{CE4EC9FB-2599-491E-9326-FA60FD88EA53}" dt="2023-09-04T11:03:25.021" v="3"/>
        <pc:sldMkLst>
          <pc:docMk/>
          <pc:sldMk cId="326920052" sldId="292"/>
        </pc:sldMkLst>
      </pc:sldChg>
      <pc:sldChg chg="del">
        <pc:chgData name="Palat, Sudeep K" userId="390027dc-b2b2-4eb5-bbc6-0fe24e5cb745" providerId="ADAL" clId="{CE4EC9FB-2599-491E-9326-FA60FD88EA53}" dt="2023-09-04T11:01:32.261" v="0" actId="47"/>
        <pc:sldMkLst>
          <pc:docMk/>
          <pc:sldMk cId="2709131571" sldId="2134096393"/>
        </pc:sldMkLst>
      </pc:sldChg>
      <pc:sldChg chg="del">
        <pc:chgData name="Palat, Sudeep K" userId="390027dc-b2b2-4eb5-bbc6-0fe24e5cb745" providerId="ADAL" clId="{CE4EC9FB-2599-491E-9326-FA60FD88EA53}" dt="2023-09-04T11:01:32.261" v="0" actId="47"/>
        <pc:sldMkLst>
          <pc:docMk/>
          <pc:sldMk cId="1015546766" sldId="2134096400"/>
        </pc:sldMkLst>
      </pc:sldChg>
      <pc:sldChg chg="del">
        <pc:chgData name="Palat, Sudeep K" userId="390027dc-b2b2-4eb5-bbc6-0fe24e5cb745" providerId="ADAL" clId="{CE4EC9FB-2599-491E-9326-FA60FD88EA53}" dt="2023-09-04T11:01:32.261" v="0" actId="47"/>
        <pc:sldMkLst>
          <pc:docMk/>
          <pc:sldMk cId="3152725374" sldId="2134096408"/>
        </pc:sldMkLst>
      </pc:sldChg>
      <pc:sldChg chg="del">
        <pc:chgData name="Palat, Sudeep K" userId="390027dc-b2b2-4eb5-bbc6-0fe24e5cb745" providerId="ADAL" clId="{CE4EC9FB-2599-491E-9326-FA60FD88EA53}" dt="2023-09-04T11:01:32.261" v="0" actId="47"/>
        <pc:sldMkLst>
          <pc:docMk/>
          <pc:sldMk cId="2854832295" sldId="2134096409"/>
        </pc:sldMkLst>
      </pc:sldChg>
      <pc:sldChg chg="del">
        <pc:chgData name="Palat, Sudeep K" userId="390027dc-b2b2-4eb5-bbc6-0fe24e5cb745" providerId="ADAL" clId="{CE4EC9FB-2599-491E-9326-FA60FD88EA53}" dt="2023-09-04T11:01:32.261" v="0" actId="47"/>
        <pc:sldMkLst>
          <pc:docMk/>
          <pc:sldMk cId="414635656" sldId="2134096416"/>
        </pc:sldMkLst>
      </pc:sldChg>
      <pc:sldChg chg="del">
        <pc:chgData name="Palat, Sudeep K" userId="390027dc-b2b2-4eb5-bbc6-0fe24e5cb745" providerId="ADAL" clId="{CE4EC9FB-2599-491E-9326-FA60FD88EA53}" dt="2023-09-04T11:01:32.261" v="0" actId="47"/>
        <pc:sldMkLst>
          <pc:docMk/>
          <pc:sldMk cId="1620364762" sldId="2134096417"/>
        </pc:sldMkLst>
      </pc:sldChg>
      <pc:sldChg chg="modSp mod modCm">
        <pc:chgData name="Palat, Sudeep K" userId="390027dc-b2b2-4eb5-bbc6-0fe24e5cb745" providerId="ADAL" clId="{CE4EC9FB-2599-491E-9326-FA60FD88EA53}" dt="2023-09-04T11:01:56.839" v="2" actId="20577"/>
        <pc:sldMkLst>
          <pc:docMk/>
          <pc:sldMk cId="2818974026" sldId="2134096421"/>
        </pc:sldMkLst>
        <pc:spChg chg="mod">
          <ac:chgData name="Palat, Sudeep K" userId="390027dc-b2b2-4eb5-bbc6-0fe24e5cb745" providerId="ADAL" clId="{CE4EC9FB-2599-491E-9326-FA60FD88EA53}" dt="2023-09-04T11:01:56.839" v="2" actId="20577"/>
          <ac:spMkLst>
            <pc:docMk/>
            <pc:sldMk cId="2818974026" sldId="2134096421"/>
            <ac:spMk id="3" creationId="{72FC286B-1659-C603-6989-C6A9D5D0FF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Palat, Sudeep K" userId="390027dc-b2b2-4eb5-bbc6-0fe24e5cb745" providerId="ADAL" clId="{CE4EC9FB-2599-491E-9326-FA60FD88EA53}" dt="2023-09-04T11:01:56.839" v="2" actId="20577"/>
              <pc2:cmMkLst xmlns:pc2="http://schemas.microsoft.com/office/powerpoint/2019/9/main/command">
                <pc:docMk/>
                <pc:sldMk cId="2818974026" sldId="2134096421"/>
                <pc2:cmMk id="{143CDF9F-DC44-4276-90FE-30DAFD01808F}"/>
              </pc2:cmMkLst>
            </pc226:cmChg>
          </p:ext>
        </pc:ext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3B00DB-4820-43B8-AD4B-94952FC3E2AC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FC59463-4B1C-42CB-A587-CDAAAD47D5D7}">
      <dgm:prSet phldrT="[Text]"/>
      <dgm:spPr/>
      <dgm:t>
        <a:bodyPr/>
        <a:lstStyle/>
        <a:p>
          <a:r>
            <a:rPr lang="en-US"/>
            <a:t>R15</a:t>
          </a:r>
        </a:p>
      </dgm:t>
    </dgm:pt>
    <dgm:pt modelId="{51E3F184-AB5B-49C4-BBF7-6D9820E66D46}" type="parTrans" cxnId="{97C96781-A8E1-455A-981D-DAE58FAA2435}">
      <dgm:prSet/>
      <dgm:spPr/>
      <dgm:t>
        <a:bodyPr/>
        <a:lstStyle/>
        <a:p>
          <a:endParaRPr lang="en-US"/>
        </a:p>
      </dgm:t>
    </dgm:pt>
    <dgm:pt modelId="{CAE965EE-B434-4125-8B27-8599A9BFCC80}" type="sibTrans" cxnId="{97C96781-A8E1-455A-981D-DAE58FAA2435}">
      <dgm:prSet/>
      <dgm:spPr/>
      <dgm:t>
        <a:bodyPr/>
        <a:lstStyle/>
        <a:p>
          <a:endParaRPr lang="en-US"/>
        </a:p>
      </dgm:t>
    </dgm:pt>
    <dgm:pt modelId="{A0BB99D0-CF89-4C07-8B6C-DB021A5A752F}">
      <dgm:prSet phldrT="[Text]"/>
      <dgm:spPr/>
      <dgm:t>
        <a:bodyPr/>
        <a:lstStyle/>
        <a:p>
          <a:r>
            <a:rPr lang="en-US"/>
            <a:t>Basic mobility support, e.g., handover between NR cells, handover between LTE and NR cells</a:t>
          </a:r>
        </a:p>
      </dgm:t>
    </dgm:pt>
    <dgm:pt modelId="{5941938A-CE82-43E7-9AA8-FFC050845C16}" type="parTrans" cxnId="{CF8AEA24-7363-430D-B803-CE8DB77C6CDA}">
      <dgm:prSet/>
      <dgm:spPr/>
      <dgm:t>
        <a:bodyPr/>
        <a:lstStyle/>
        <a:p>
          <a:endParaRPr lang="en-US"/>
        </a:p>
      </dgm:t>
    </dgm:pt>
    <dgm:pt modelId="{0E150C8B-F090-418C-BA5F-E9A1BA108DC0}" type="sibTrans" cxnId="{CF8AEA24-7363-430D-B803-CE8DB77C6CDA}">
      <dgm:prSet/>
      <dgm:spPr/>
      <dgm:t>
        <a:bodyPr/>
        <a:lstStyle/>
        <a:p>
          <a:endParaRPr lang="en-US"/>
        </a:p>
      </dgm:t>
    </dgm:pt>
    <dgm:pt modelId="{7FC8A241-B15A-485A-9E54-8CDCE3AF17CD}">
      <dgm:prSet phldrT="[Text]"/>
      <dgm:spPr/>
      <dgm:t>
        <a:bodyPr/>
        <a:lstStyle/>
        <a:p>
          <a:r>
            <a:rPr lang="en-US"/>
            <a:t>R16</a:t>
          </a:r>
        </a:p>
      </dgm:t>
    </dgm:pt>
    <dgm:pt modelId="{91A25B0B-A1D6-4BC7-A511-020578CDDA14}" type="parTrans" cxnId="{8C223060-A5C9-49CC-A136-287E5EB944CB}">
      <dgm:prSet/>
      <dgm:spPr/>
      <dgm:t>
        <a:bodyPr/>
        <a:lstStyle/>
        <a:p>
          <a:endParaRPr lang="en-US"/>
        </a:p>
      </dgm:t>
    </dgm:pt>
    <dgm:pt modelId="{0D8511D8-D0A5-46F6-9184-B7B6D24193EE}" type="sibTrans" cxnId="{8C223060-A5C9-49CC-A136-287E5EB944CB}">
      <dgm:prSet/>
      <dgm:spPr/>
      <dgm:t>
        <a:bodyPr/>
        <a:lstStyle/>
        <a:p>
          <a:endParaRPr lang="en-US"/>
        </a:p>
      </dgm:t>
    </dgm:pt>
    <dgm:pt modelId="{D8589AFA-9C9D-4315-83F2-29B05C1916FB}">
      <dgm:prSet phldrT="[Text]"/>
      <dgm:spPr/>
      <dgm:t>
        <a:bodyPr/>
        <a:lstStyle/>
        <a:p>
          <a:r>
            <a:rPr lang="en-US"/>
            <a:t>0ms interruption handover, i.e., DAPS (Dual Active Protocol Stack)</a:t>
          </a:r>
        </a:p>
      </dgm:t>
    </dgm:pt>
    <dgm:pt modelId="{5526733E-DC10-4926-8E65-5542CD0CCA1D}" type="parTrans" cxnId="{C587441C-2690-48BF-A38C-8711224254AD}">
      <dgm:prSet/>
      <dgm:spPr/>
      <dgm:t>
        <a:bodyPr/>
        <a:lstStyle/>
        <a:p>
          <a:endParaRPr lang="en-US"/>
        </a:p>
      </dgm:t>
    </dgm:pt>
    <dgm:pt modelId="{B94B3B62-6766-4CC0-B331-E80229ADFC10}" type="sibTrans" cxnId="{C587441C-2690-48BF-A38C-8711224254AD}">
      <dgm:prSet/>
      <dgm:spPr/>
      <dgm:t>
        <a:bodyPr/>
        <a:lstStyle/>
        <a:p>
          <a:endParaRPr lang="en-US"/>
        </a:p>
      </dgm:t>
    </dgm:pt>
    <dgm:pt modelId="{4BB25BB3-755E-468D-AA0E-A1E610494C1D}">
      <dgm:prSet phldrT="[Text]"/>
      <dgm:spPr/>
      <dgm:t>
        <a:bodyPr/>
        <a:lstStyle/>
        <a:p>
          <a:r>
            <a:rPr lang="en-US"/>
            <a:t>High reliability handover, i.e., CHO (Conditional Handover)</a:t>
          </a:r>
        </a:p>
      </dgm:t>
    </dgm:pt>
    <dgm:pt modelId="{488F642C-00CF-4A27-AC4C-EAF0BFBE5AA5}" type="parTrans" cxnId="{5BD75D3B-6BBC-4346-8276-3A25A759B462}">
      <dgm:prSet/>
      <dgm:spPr/>
      <dgm:t>
        <a:bodyPr/>
        <a:lstStyle/>
        <a:p>
          <a:endParaRPr lang="en-US"/>
        </a:p>
      </dgm:t>
    </dgm:pt>
    <dgm:pt modelId="{9D82801B-6124-404E-95D7-47EA236875F7}" type="sibTrans" cxnId="{5BD75D3B-6BBC-4346-8276-3A25A759B462}">
      <dgm:prSet/>
      <dgm:spPr/>
      <dgm:t>
        <a:bodyPr/>
        <a:lstStyle/>
        <a:p>
          <a:endParaRPr lang="en-US"/>
        </a:p>
      </dgm:t>
    </dgm:pt>
    <dgm:pt modelId="{0F6FB203-E825-47F8-85D6-9F71CB2A41C3}">
      <dgm:prSet phldrT="[Text]"/>
      <dgm:spPr/>
      <dgm:t>
        <a:bodyPr/>
        <a:lstStyle/>
        <a:p>
          <a:r>
            <a:rPr lang="en-US"/>
            <a:t>R17</a:t>
          </a:r>
        </a:p>
      </dgm:t>
    </dgm:pt>
    <dgm:pt modelId="{ED13A04E-DFF3-4E73-881B-10FF95A70A60}" type="parTrans" cxnId="{FE1A5450-5A5C-4ADA-8902-6F95914A6F85}">
      <dgm:prSet/>
      <dgm:spPr/>
      <dgm:t>
        <a:bodyPr/>
        <a:lstStyle/>
        <a:p>
          <a:endParaRPr lang="en-US"/>
        </a:p>
      </dgm:t>
    </dgm:pt>
    <dgm:pt modelId="{210E92D8-CB50-4DC8-A738-A1A92EFCB366}" type="sibTrans" cxnId="{FE1A5450-5A5C-4ADA-8902-6F95914A6F85}">
      <dgm:prSet/>
      <dgm:spPr/>
      <dgm:t>
        <a:bodyPr/>
        <a:lstStyle/>
        <a:p>
          <a:endParaRPr lang="en-US"/>
        </a:p>
      </dgm:t>
    </dgm:pt>
    <dgm:pt modelId="{B9887234-724B-4C87-9BFC-2D7B2D80E790}">
      <dgm:prSet phldrT="[Text]"/>
      <dgm:spPr/>
      <dgm:t>
        <a:bodyPr/>
        <a:lstStyle/>
        <a:p>
          <a:r>
            <a:rPr lang="en-US"/>
            <a:t>CPA, i.e., Conditional </a:t>
          </a:r>
          <a:r>
            <a:rPr lang="en-US" err="1"/>
            <a:t>PSCell</a:t>
          </a:r>
          <a:r>
            <a:rPr lang="en-US"/>
            <a:t> Addition</a:t>
          </a:r>
        </a:p>
      </dgm:t>
    </dgm:pt>
    <dgm:pt modelId="{CDE3529C-5873-4C9D-A1BF-FE09158B8659}" type="parTrans" cxnId="{D261AF41-CBA9-4A9A-B9D7-BA41B048106A}">
      <dgm:prSet/>
      <dgm:spPr/>
      <dgm:t>
        <a:bodyPr/>
        <a:lstStyle/>
        <a:p>
          <a:endParaRPr lang="en-US"/>
        </a:p>
      </dgm:t>
    </dgm:pt>
    <dgm:pt modelId="{F802916B-F56A-4175-AE79-59004D9DC91F}" type="sibTrans" cxnId="{D261AF41-CBA9-4A9A-B9D7-BA41B048106A}">
      <dgm:prSet/>
      <dgm:spPr/>
      <dgm:t>
        <a:bodyPr/>
        <a:lstStyle/>
        <a:p>
          <a:endParaRPr lang="en-US"/>
        </a:p>
      </dgm:t>
    </dgm:pt>
    <dgm:pt modelId="{FE0E03CE-4F2B-4AB1-8999-BEB85C684AAE}">
      <dgm:prSet phldrT="[Text]"/>
      <dgm:spPr/>
      <dgm:t>
        <a:bodyPr/>
        <a:lstStyle/>
        <a:p>
          <a:r>
            <a:rPr lang="en-US"/>
            <a:t>MN initiated and SN initiated  inter-SN CPC</a:t>
          </a:r>
        </a:p>
      </dgm:t>
    </dgm:pt>
    <dgm:pt modelId="{92E89646-E7B4-4DA4-8EA8-7D95EE24C803}" type="parTrans" cxnId="{2BC47201-0FEA-4EF7-9DFF-E01EB4CB539F}">
      <dgm:prSet/>
      <dgm:spPr/>
      <dgm:t>
        <a:bodyPr/>
        <a:lstStyle/>
        <a:p>
          <a:endParaRPr lang="en-US"/>
        </a:p>
      </dgm:t>
    </dgm:pt>
    <dgm:pt modelId="{81FB0898-709E-4ED9-B52E-EA4B4068C029}" type="sibTrans" cxnId="{2BC47201-0FEA-4EF7-9DFF-E01EB4CB539F}">
      <dgm:prSet/>
      <dgm:spPr/>
      <dgm:t>
        <a:bodyPr/>
        <a:lstStyle/>
        <a:p>
          <a:endParaRPr lang="en-US"/>
        </a:p>
      </dgm:t>
    </dgm:pt>
    <dgm:pt modelId="{298DF852-3C87-4880-A246-E54874B8B37B}">
      <dgm:prSet phldrT="[Text]"/>
      <dgm:spPr/>
      <dgm:t>
        <a:bodyPr/>
        <a:lstStyle/>
        <a:p>
          <a:r>
            <a:rPr lang="en-US"/>
            <a:t>Intra-SN CPC, i.e., intra-SN conditional </a:t>
          </a:r>
          <a:r>
            <a:rPr lang="en-US" err="1"/>
            <a:t>PSCell</a:t>
          </a:r>
          <a:r>
            <a:rPr lang="en-US"/>
            <a:t> change without MN involvement</a:t>
          </a:r>
        </a:p>
      </dgm:t>
    </dgm:pt>
    <dgm:pt modelId="{D61E8B05-60D7-429D-A903-D617022990E3}" type="parTrans" cxnId="{EB513E39-807C-4396-84BC-8906EAEC2FBC}">
      <dgm:prSet/>
      <dgm:spPr/>
      <dgm:t>
        <a:bodyPr/>
        <a:lstStyle/>
        <a:p>
          <a:endParaRPr lang="en-US"/>
        </a:p>
      </dgm:t>
    </dgm:pt>
    <dgm:pt modelId="{8A364A45-929F-4948-94D6-538D791A2D92}" type="sibTrans" cxnId="{EB513E39-807C-4396-84BC-8906EAEC2FBC}">
      <dgm:prSet/>
      <dgm:spPr/>
      <dgm:t>
        <a:bodyPr/>
        <a:lstStyle/>
        <a:p>
          <a:endParaRPr lang="en-US"/>
        </a:p>
      </dgm:t>
    </dgm:pt>
    <dgm:pt modelId="{C0383F8D-B5DD-4C06-A3CD-13FB6CD8FCF6}">
      <dgm:prSet phldrT="[Text]"/>
      <dgm:spPr/>
      <dgm:t>
        <a:bodyPr/>
        <a:lstStyle/>
        <a:p>
          <a:r>
            <a:rPr lang="en-US"/>
            <a:t>Dual connectivity, e.g., EN-DC and NR-DC</a:t>
          </a:r>
        </a:p>
      </dgm:t>
    </dgm:pt>
    <dgm:pt modelId="{BC676FEF-EC05-4EDE-AE41-3C8D5375C637}" type="parTrans" cxnId="{B611703F-3590-406E-81A7-8F99C1A298BB}">
      <dgm:prSet/>
      <dgm:spPr/>
      <dgm:t>
        <a:bodyPr/>
        <a:lstStyle/>
        <a:p>
          <a:endParaRPr lang="en-US"/>
        </a:p>
      </dgm:t>
    </dgm:pt>
    <dgm:pt modelId="{3EA9CF2B-55A3-4F92-8E6D-B6EB9BB2D71B}" type="sibTrans" cxnId="{B611703F-3590-406E-81A7-8F99C1A298BB}">
      <dgm:prSet/>
      <dgm:spPr/>
      <dgm:t>
        <a:bodyPr/>
        <a:lstStyle/>
        <a:p>
          <a:endParaRPr lang="en-US"/>
        </a:p>
      </dgm:t>
    </dgm:pt>
    <dgm:pt modelId="{CE32E9E3-A1B2-4802-BE43-3C3E61B7B23D}">
      <dgm:prSet phldrT="[Text]"/>
      <dgm:spPr/>
      <dgm:t>
        <a:bodyPr/>
        <a:lstStyle/>
        <a:p>
          <a:r>
            <a:rPr lang="en-US"/>
            <a:t>Activation/deactivation of SCG for power saving</a:t>
          </a:r>
        </a:p>
      </dgm:t>
    </dgm:pt>
    <dgm:pt modelId="{B2F3811F-9D5E-4C2B-A362-1D4D2ECBC277}" type="parTrans" cxnId="{FF48FC2A-C8EA-4199-8858-9FF4D0D24B85}">
      <dgm:prSet/>
      <dgm:spPr/>
      <dgm:t>
        <a:bodyPr/>
        <a:lstStyle/>
        <a:p>
          <a:endParaRPr lang="en-US"/>
        </a:p>
      </dgm:t>
    </dgm:pt>
    <dgm:pt modelId="{A4D1B0A6-9C69-4AD2-ABDB-2F48F31C984B}" type="sibTrans" cxnId="{FF48FC2A-C8EA-4199-8858-9FF4D0D24B85}">
      <dgm:prSet/>
      <dgm:spPr/>
      <dgm:t>
        <a:bodyPr/>
        <a:lstStyle/>
        <a:p>
          <a:endParaRPr lang="en-US"/>
        </a:p>
      </dgm:t>
    </dgm:pt>
    <dgm:pt modelId="{D458DADB-694E-4763-A7E1-D746B4CD3649}">
      <dgm:prSet/>
      <dgm:spPr/>
      <dgm:t>
        <a:bodyPr/>
        <a:lstStyle/>
        <a:p>
          <a:r>
            <a:rPr lang="en-US"/>
            <a:t>R18</a:t>
          </a:r>
        </a:p>
      </dgm:t>
    </dgm:pt>
    <dgm:pt modelId="{7CF584AA-842B-44B6-A7AA-6899C5D497DA}" type="parTrans" cxnId="{DEDD86D6-3B90-44A8-977F-EF30183A4228}">
      <dgm:prSet/>
      <dgm:spPr/>
      <dgm:t>
        <a:bodyPr/>
        <a:lstStyle/>
        <a:p>
          <a:endParaRPr lang="en-US"/>
        </a:p>
      </dgm:t>
    </dgm:pt>
    <dgm:pt modelId="{541C9E67-CA7A-4560-A143-78CB2A73A247}" type="sibTrans" cxnId="{DEDD86D6-3B90-44A8-977F-EF30183A4228}">
      <dgm:prSet/>
      <dgm:spPr/>
      <dgm:t>
        <a:bodyPr/>
        <a:lstStyle/>
        <a:p>
          <a:endParaRPr lang="en-US"/>
        </a:p>
      </dgm:t>
    </dgm:pt>
    <dgm:pt modelId="{64ABE0B0-D49E-4D42-81CA-525861E8EB2B}">
      <dgm:prSet/>
      <dgm:spPr/>
      <dgm:t>
        <a:bodyPr/>
        <a:lstStyle/>
        <a:p>
          <a:r>
            <a:rPr lang="en-US"/>
            <a:t>Mobility latency reduction (LTM)</a:t>
          </a:r>
        </a:p>
      </dgm:t>
    </dgm:pt>
    <dgm:pt modelId="{DFCFD098-BE48-4436-9807-6D3527CCC87E}" type="parTrans" cxnId="{CDF8A881-DD85-4A93-9F7F-AD7339BCE74D}">
      <dgm:prSet/>
      <dgm:spPr/>
      <dgm:t>
        <a:bodyPr/>
        <a:lstStyle/>
        <a:p>
          <a:endParaRPr lang="en-US"/>
        </a:p>
      </dgm:t>
    </dgm:pt>
    <dgm:pt modelId="{D16436BB-F15F-43DD-9215-CFB70D0D2601}" type="sibTrans" cxnId="{CDF8A881-DD85-4A93-9F7F-AD7339BCE74D}">
      <dgm:prSet/>
      <dgm:spPr/>
      <dgm:t>
        <a:bodyPr/>
        <a:lstStyle/>
        <a:p>
          <a:endParaRPr lang="en-US"/>
        </a:p>
      </dgm:t>
    </dgm:pt>
    <dgm:pt modelId="{1F9A6F5B-3178-4C70-8B1F-C879E4F5999E}">
      <dgm:prSet/>
      <dgm:spPr/>
      <dgm:t>
        <a:bodyPr/>
        <a:lstStyle/>
        <a:p>
          <a:r>
            <a:rPr lang="en-US"/>
            <a:t>Optimize MR-DC mobility using CHO (CHO including target MCG and candidate SCGs)</a:t>
          </a:r>
        </a:p>
      </dgm:t>
    </dgm:pt>
    <dgm:pt modelId="{00A57721-02CB-4516-AFFD-6B586101ED8B}" type="parTrans" cxnId="{D4F841B2-2DA7-4514-B38A-A9523F61C0E3}">
      <dgm:prSet/>
      <dgm:spPr/>
      <dgm:t>
        <a:bodyPr/>
        <a:lstStyle/>
        <a:p>
          <a:endParaRPr lang="en-US"/>
        </a:p>
      </dgm:t>
    </dgm:pt>
    <dgm:pt modelId="{3C5021F3-2DDF-4A3D-8FF0-274D4BCE434E}" type="sibTrans" cxnId="{D4F841B2-2DA7-4514-B38A-A9523F61C0E3}">
      <dgm:prSet/>
      <dgm:spPr/>
      <dgm:t>
        <a:bodyPr/>
        <a:lstStyle/>
        <a:p>
          <a:endParaRPr lang="en-US"/>
        </a:p>
      </dgm:t>
    </dgm:pt>
    <dgm:pt modelId="{9760F456-F6AD-4CBA-A4CB-9CF556C6EF89}">
      <dgm:prSet/>
      <dgm:spPr/>
      <dgm:t>
        <a:bodyPr/>
        <a:lstStyle/>
        <a:p>
          <a:r>
            <a:rPr lang="en-US"/>
            <a:t>Mobility enhancement in the case of frequent SCG changes when operating FR2 (selective activation of SCG)</a:t>
          </a:r>
        </a:p>
      </dgm:t>
    </dgm:pt>
    <dgm:pt modelId="{60AF7B20-7B26-479E-A444-C182FB894367}" type="parTrans" cxnId="{6BD88B16-D3EC-4090-A05D-21E8B786EDD4}">
      <dgm:prSet/>
      <dgm:spPr/>
      <dgm:t>
        <a:bodyPr/>
        <a:lstStyle/>
        <a:p>
          <a:endParaRPr lang="en-US"/>
        </a:p>
      </dgm:t>
    </dgm:pt>
    <dgm:pt modelId="{E6438C8A-946D-46CB-8408-C0D1D472FC75}" type="sibTrans" cxnId="{6BD88B16-D3EC-4090-A05D-21E8B786EDD4}">
      <dgm:prSet/>
      <dgm:spPr/>
      <dgm:t>
        <a:bodyPr/>
        <a:lstStyle/>
        <a:p>
          <a:endParaRPr lang="en-US"/>
        </a:p>
      </dgm:t>
    </dgm:pt>
    <dgm:pt modelId="{2780468C-F6A3-4926-8F32-89C71F0C4741}">
      <dgm:prSet phldrT="[Text]"/>
      <dgm:spPr/>
      <dgm:t>
        <a:bodyPr/>
        <a:lstStyle/>
        <a:p>
          <a:r>
            <a:rPr lang="en-US"/>
            <a:t>Fast </a:t>
          </a:r>
          <a:r>
            <a:rPr lang="en-US" err="1"/>
            <a:t>Scell</a:t>
          </a:r>
          <a:r>
            <a:rPr lang="en-US"/>
            <a:t> activation based on temporary RS</a:t>
          </a:r>
        </a:p>
      </dgm:t>
    </dgm:pt>
    <dgm:pt modelId="{433190F1-105A-462E-AE7C-55E67AE4F3F1}" type="parTrans" cxnId="{5645BF2F-F4CC-48B3-BBF8-B01FE2A6B904}">
      <dgm:prSet/>
      <dgm:spPr/>
      <dgm:t>
        <a:bodyPr/>
        <a:lstStyle/>
        <a:p>
          <a:endParaRPr lang="en-US"/>
        </a:p>
      </dgm:t>
    </dgm:pt>
    <dgm:pt modelId="{CBE5F8FA-AF53-41EA-85C2-8E6AF8613B83}" type="sibTrans" cxnId="{5645BF2F-F4CC-48B3-BBF8-B01FE2A6B904}">
      <dgm:prSet/>
      <dgm:spPr/>
      <dgm:t>
        <a:bodyPr/>
        <a:lstStyle/>
        <a:p>
          <a:endParaRPr lang="en-US"/>
        </a:p>
      </dgm:t>
    </dgm:pt>
    <dgm:pt modelId="{4776C404-5120-40D5-8034-436969C48BB5}" type="pres">
      <dgm:prSet presAssocID="{0F3B00DB-4820-43B8-AD4B-94952FC3E2AC}" presName="linearFlow" presStyleCnt="0">
        <dgm:presLayoutVars>
          <dgm:dir/>
          <dgm:animLvl val="lvl"/>
          <dgm:resizeHandles val="exact"/>
        </dgm:presLayoutVars>
      </dgm:prSet>
      <dgm:spPr/>
    </dgm:pt>
    <dgm:pt modelId="{D6DD2CEB-71B9-4332-9526-F289FC3E7A8F}" type="pres">
      <dgm:prSet presAssocID="{BFC59463-4B1C-42CB-A587-CDAAAD47D5D7}" presName="composite" presStyleCnt="0"/>
      <dgm:spPr/>
    </dgm:pt>
    <dgm:pt modelId="{3FBC2368-1675-41B2-BB44-9A67DA56907D}" type="pres">
      <dgm:prSet presAssocID="{BFC59463-4B1C-42CB-A587-CDAAAD47D5D7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715D2135-214D-4EED-97A6-26A100A6359F}" type="pres">
      <dgm:prSet presAssocID="{BFC59463-4B1C-42CB-A587-CDAAAD47D5D7}" presName="descendantText" presStyleLbl="alignAcc1" presStyleIdx="0" presStyleCnt="4">
        <dgm:presLayoutVars>
          <dgm:bulletEnabled val="1"/>
        </dgm:presLayoutVars>
      </dgm:prSet>
      <dgm:spPr/>
    </dgm:pt>
    <dgm:pt modelId="{22A75142-54EB-4D6C-A4CB-EF3B641689D6}" type="pres">
      <dgm:prSet presAssocID="{CAE965EE-B434-4125-8B27-8599A9BFCC80}" presName="sp" presStyleCnt="0"/>
      <dgm:spPr/>
    </dgm:pt>
    <dgm:pt modelId="{AA642219-6E36-4341-A106-20DC86665F15}" type="pres">
      <dgm:prSet presAssocID="{7FC8A241-B15A-485A-9E54-8CDCE3AF17CD}" presName="composite" presStyleCnt="0"/>
      <dgm:spPr/>
    </dgm:pt>
    <dgm:pt modelId="{A8C8762A-D631-4382-8428-D42C488A97D2}" type="pres">
      <dgm:prSet presAssocID="{7FC8A241-B15A-485A-9E54-8CDCE3AF17CD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BF3CA8E7-B7D1-4DC2-A507-EE7BFEA3127D}" type="pres">
      <dgm:prSet presAssocID="{7FC8A241-B15A-485A-9E54-8CDCE3AF17CD}" presName="descendantText" presStyleLbl="alignAcc1" presStyleIdx="1" presStyleCnt="4">
        <dgm:presLayoutVars>
          <dgm:bulletEnabled val="1"/>
        </dgm:presLayoutVars>
      </dgm:prSet>
      <dgm:spPr/>
    </dgm:pt>
    <dgm:pt modelId="{2880BA31-129D-4D92-98EE-643F859D0DCE}" type="pres">
      <dgm:prSet presAssocID="{0D8511D8-D0A5-46F6-9184-B7B6D24193EE}" presName="sp" presStyleCnt="0"/>
      <dgm:spPr/>
    </dgm:pt>
    <dgm:pt modelId="{EA23C320-C727-4BB4-90E5-8A1EEB4BC738}" type="pres">
      <dgm:prSet presAssocID="{0F6FB203-E825-47F8-85D6-9F71CB2A41C3}" presName="composite" presStyleCnt="0"/>
      <dgm:spPr/>
    </dgm:pt>
    <dgm:pt modelId="{938CFC19-A838-4C35-B12B-4BBEE3AAF72A}" type="pres">
      <dgm:prSet presAssocID="{0F6FB203-E825-47F8-85D6-9F71CB2A41C3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CA012EB4-2761-4535-86DA-D9F16E0F1271}" type="pres">
      <dgm:prSet presAssocID="{0F6FB203-E825-47F8-85D6-9F71CB2A41C3}" presName="descendantText" presStyleLbl="alignAcc1" presStyleIdx="2" presStyleCnt="4">
        <dgm:presLayoutVars>
          <dgm:bulletEnabled val="1"/>
        </dgm:presLayoutVars>
      </dgm:prSet>
      <dgm:spPr/>
    </dgm:pt>
    <dgm:pt modelId="{1CE8CE4A-46CF-43E8-9EAD-D1369FD0BD9D}" type="pres">
      <dgm:prSet presAssocID="{210E92D8-CB50-4DC8-A738-A1A92EFCB366}" presName="sp" presStyleCnt="0"/>
      <dgm:spPr/>
    </dgm:pt>
    <dgm:pt modelId="{A6263BFC-6AB0-4655-802B-EEFBA35C0B66}" type="pres">
      <dgm:prSet presAssocID="{D458DADB-694E-4763-A7E1-D746B4CD3649}" presName="composite" presStyleCnt="0"/>
      <dgm:spPr/>
    </dgm:pt>
    <dgm:pt modelId="{13742D01-9115-400A-8B6C-65823A5517C5}" type="pres">
      <dgm:prSet presAssocID="{D458DADB-694E-4763-A7E1-D746B4CD3649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82B565C1-27D8-4272-A8AC-9E3CDD7465C6}" type="pres">
      <dgm:prSet presAssocID="{D458DADB-694E-4763-A7E1-D746B4CD3649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178E3C00-5205-4DBB-979B-41148C5904D5}" type="presOf" srcId="{298DF852-3C87-4880-A246-E54874B8B37B}" destId="{BF3CA8E7-B7D1-4DC2-A507-EE7BFEA3127D}" srcOrd="0" destOrd="2" presId="urn:microsoft.com/office/officeart/2005/8/layout/chevron2"/>
    <dgm:cxn modelId="{2BC47201-0FEA-4EF7-9DFF-E01EB4CB539F}" srcId="{0F6FB203-E825-47F8-85D6-9F71CB2A41C3}" destId="{FE0E03CE-4F2B-4AB1-8999-BEB85C684AAE}" srcOrd="1" destOrd="0" parTransId="{92E89646-E7B4-4DA4-8EA8-7D95EE24C803}" sibTransId="{81FB0898-709E-4ED9-B52E-EA4B4068C029}"/>
    <dgm:cxn modelId="{D9686B0D-EF6F-4B79-9EBE-683F20C6E2BD}" type="presOf" srcId="{FE0E03CE-4F2B-4AB1-8999-BEB85C684AAE}" destId="{CA012EB4-2761-4535-86DA-D9F16E0F1271}" srcOrd="0" destOrd="1" presId="urn:microsoft.com/office/officeart/2005/8/layout/chevron2"/>
    <dgm:cxn modelId="{16B95415-EFBB-4656-AA98-8DEE83CB86A7}" type="presOf" srcId="{9760F456-F6AD-4CBA-A4CB-9CF556C6EF89}" destId="{82B565C1-27D8-4272-A8AC-9E3CDD7465C6}" srcOrd="0" destOrd="1" presId="urn:microsoft.com/office/officeart/2005/8/layout/chevron2"/>
    <dgm:cxn modelId="{4B38D915-6E9D-49BF-9C5C-703A50F2CDEF}" type="presOf" srcId="{B9887234-724B-4C87-9BFC-2D7B2D80E790}" destId="{CA012EB4-2761-4535-86DA-D9F16E0F1271}" srcOrd="0" destOrd="0" presId="urn:microsoft.com/office/officeart/2005/8/layout/chevron2"/>
    <dgm:cxn modelId="{6BD88B16-D3EC-4090-A05D-21E8B786EDD4}" srcId="{D458DADB-694E-4763-A7E1-D746B4CD3649}" destId="{9760F456-F6AD-4CBA-A4CB-9CF556C6EF89}" srcOrd="1" destOrd="0" parTransId="{60AF7B20-7B26-479E-A444-C182FB894367}" sibTransId="{E6438C8A-946D-46CB-8408-C0D1D472FC75}"/>
    <dgm:cxn modelId="{0AA6631A-B9C3-4F27-8A1B-A16B83A8BFBD}" type="presOf" srcId="{D8589AFA-9C9D-4315-83F2-29B05C1916FB}" destId="{BF3CA8E7-B7D1-4DC2-A507-EE7BFEA3127D}" srcOrd="0" destOrd="0" presId="urn:microsoft.com/office/officeart/2005/8/layout/chevron2"/>
    <dgm:cxn modelId="{C587441C-2690-48BF-A38C-8711224254AD}" srcId="{7FC8A241-B15A-485A-9E54-8CDCE3AF17CD}" destId="{D8589AFA-9C9D-4315-83F2-29B05C1916FB}" srcOrd="0" destOrd="0" parTransId="{5526733E-DC10-4926-8E65-5542CD0CCA1D}" sibTransId="{B94B3B62-6766-4CC0-B331-E80229ADFC10}"/>
    <dgm:cxn modelId="{CF8AEA24-7363-430D-B803-CE8DB77C6CDA}" srcId="{BFC59463-4B1C-42CB-A587-CDAAAD47D5D7}" destId="{A0BB99D0-CF89-4C07-8B6C-DB021A5A752F}" srcOrd="0" destOrd="0" parTransId="{5941938A-CE82-43E7-9AA8-FFC050845C16}" sibTransId="{0E150C8B-F090-418C-BA5F-E9A1BA108DC0}"/>
    <dgm:cxn modelId="{FF48FC2A-C8EA-4199-8858-9FF4D0D24B85}" srcId="{0F6FB203-E825-47F8-85D6-9F71CB2A41C3}" destId="{CE32E9E3-A1B2-4802-BE43-3C3E61B7B23D}" srcOrd="2" destOrd="0" parTransId="{B2F3811F-9D5E-4C2B-A362-1D4D2ECBC277}" sibTransId="{A4D1B0A6-9C69-4AD2-ABDB-2F48F31C984B}"/>
    <dgm:cxn modelId="{5645BF2F-F4CC-48B3-BBF8-B01FE2A6B904}" srcId="{0F6FB203-E825-47F8-85D6-9F71CB2A41C3}" destId="{2780468C-F6A3-4926-8F32-89C71F0C4741}" srcOrd="3" destOrd="0" parTransId="{433190F1-105A-462E-AE7C-55E67AE4F3F1}" sibTransId="{CBE5F8FA-AF53-41EA-85C2-8E6AF8613B83}"/>
    <dgm:cxn modelId="{978DF632-059C-4F82-AB8C-AB8BCACB0889}" type="presOf" srcId="{CE32E9E3-A1B2-4802-BE43-3C3E61B7B23D}" destId="{CA012EB4-2761-4535-86DA-D9F16E0F1271}" srcOrd="0" destOrd="2" presId="urn:microsoft.com/office/officeart/2005/8/layout/chevron2"/>
    <dgm:cxn modelId="{EB513E39-807C-4396-84BC-8906EAEC2FBC}" srcId="{7FC8A241-B15A-485A-9E54-8CDCE3AF17CD}" destId="{298DF852-3C87-4880-A246-E54874B8B37B}" srcOrd="2" destOrd="0" parTransId="{D61E8B05-60D7-429D-A903-D617022990E3}" sibTransId="{8A364A45-929F-4948-94D6-538D791A2D92}"/>
    <dgm:cxn modelId="{5BD75D3B-6BBC-4346-8276-3A25A759B462}" srcId="{7FC8A241-B15A-485A-9E54-8CDCE3AF17CD}" destId="{4BB25BB3-755E-468D-AA0E-A1E610494C1D}" srcOrd="1" destOrd="0" parTransId="{488F642C-00CF-4A27-AC4C-EAF0BFBE5AA5}" sibTransId="{9D82801B-6124-404E-95D7-47EA236875F7}"/>
    <dgm:cxn modelId="{B611703F-3590-406E-81A7-8F99C1A298BB}" srcId="{BFC59463-4B1C-42CB-A587-CDAAAD47D5D7}" destId="{C0383F8D-B5DD-4C06-A3CD-13FB6CD8FCF6}" srcOrd="1" destOrd="0" parTransId="{BC676FEF-EC05-4EDE-AE41-3C8D5375C637}" sibTransId="{3EA9CF2B-55A3-4F92-8E6D-B6EB9BB2D71B}"/>
    <dgm:cxn modelId="{8C223060-A5C9-49CC-A136-287E5EB944CB}" srcId="{0F3B00DB-4820-43B8-AD4B-94952FC3E2AC}" destId="{7FC8A241-B15A-485A-9E54-8CDCE3AF17CD}" srcOrd="1" destOrd="0" parTransId="{91A25B0B-A1D6-4BC7-A511-020578CDDA14}" sibTransId="{0D8511D8-D0A5-46F6-9184-B7B6D24193EE}"/>
    <dgm:cxn modelId="{D261AF41-CBA9-4A9A-B9D7-BA41B048106A}" srcId="{0F6FB203-E825-47F8-85D6-9F71CB2A41C3}" destId="{B9887234-724B-4C87-9BFC-2D7B2D80E790}" srcOrd="0" destOrd="0" parTransId="{CDE3529C-5873-4C9D-A1BF-FE09158B8659}" sibTransId="{F802916B-F56A-4175-AE79-59004D9DC91F}"/>
    <dgm:cxn modelId="{B401FD67-2BCB-4A2F-8C44-101EC31DCB3A}" type="presOf" srcId="{4BB25BB3-755E-468D-AA0E-A1E610494C1D}" destId="{BF3CA8E7-B7D1-4DC2-A507-EE7BFEA3127D}" srcOrd="0" destOrd="1" presId="urn:microsoft.com/office/officeart/2005/8/layout/chevron2"/>
    <dgm:cxn modelId="{5D59594E-4184-432B-BD8C-CB7FC942428F}" type="presOf" srcId="{1F9A6F5B-3178-4C70-8B1F-C879E4F5999E}" destId="{82B565C1-27D8-4272-A8AC-9E3CDD7465C6}" srcOrd="0" destOrd="2" presId="urn:microsoft.com/office/officeart/2005/8/layout/chevron2"/>
    <dgm:cxn modelId="{FE1A5450-5A5C-4ADA-8902-6F95914A6F85}" srcId="{0F3B00DB-4820-43B8-AD4B-94952FC3E2AC}" destId="{0F6FB203-E825-47F8-85D6-9F71CB2A41C3}" srcOrd="2" destOrd="0" parTransId="{ED13A04E-DFF3-4E73-881B-10FF95A70A60}" sibTransId="{210E92D8-CB50-4DC8-A738-A1A92EFCB366}"/>
    <dgm:cxn modelId="{77EEA576-BE43-4FF5-BF76-26BA08BC8DC4}" type="presOf" srcId="{0F6FB203-E825-47F8-85D6-9F71CB2A41C3}" destId="{938CFC19-A838-4C35-B12B-4BBEE3AAF72A}" srcOrd="0" destOrd="0" presId="urn:microsoft.com/office/officeart/2005/8/layout/chevron2"/>
    <dgm:cxn modelId="{97C96781-A8E1-455A-981D-DAE58FAA2435}" srcId="{0F3B00DB-4820-43B8-AD4B-94952FC3E2AC}" destId="{BFC59463-4B1C-42CB-A587-CDAAAD47D5D7}" srcOrd="0" destOrd="0" parTransId="{51E3F184-AB5B-49C4-BBF7-6D9820E66D46}" sibTransId="{CAE965EE-B434-4125-8B27-8599A9BFCC80}"/>
    <dgm:cxn modelId="{CDF8A881-DD85-4A93-9F7F-AD7339BCE74D}" srcId="{D458DADB-694E-4763-A7E1-D746B4CD3649}" destId="{64ABE0B0-D49E-4D42-81CA-525861E8EB2B}" srcOrd="0" destOrd="0" parTransId="{DFCFD098-BE48-4436-9807-6D3527CCC87E}" sibTransId="{D16436BB-F15F-43DD-9215-CFB70D0D2601}"/>
    <dgm:cxn modelId="{0EF5DA83-0401-4788-B658-4266AD7E3A77}" type="presOf" srcId="{BFC59463-4B1C-42CB-A587-CDAAAD47D5D7}" destId="{3FBC2368-1675-41B2-BB44-9A67DA56907D}" srcOrd="0" destOrd="0" presId="urn:microsoft.com/office/officeart/2005/8/layout/chevron2"/>
    <dgm:cxn modelId="{8E922089-D0B4-408D-9A6A-572ADF7EEAB6}" type="presOf" srcId="{D458DADB-694E-4763-A7E1-D746B4CD3649}" destId="{13742D01-9115-400A-8B6C-65823A5517C5}" srcOrd="0" destOrd="0" presId="urn:microsoft.com/office/officeart/2005/8/layout/chevron2"/>
    <dgm:cxn modelId="{0CECB393-FC2F-4A46-89BD-4DF125AF016B}" type="presOf" srcId="{64ABE0B0-D49E-4D42-81CA-525861E8EB2B}" destId="{82B565C1-27D8-4272-A8AC-9E3CDD7465C6}" srcOrd="0" destOrd="0" presId="urn:microsoft.com/office/officeart/2005/8/layout/chevron2"/>
    <dgm:cxn modelId="{2A5A9EA5-945D-4013-AD77-FB92702D9430}" type="presOf" srcId="{0F3B00DB-4820-43B8-AD4B-94952FC3E2AC}" destId="{4776C404-5120-40D5-8034-436969C48BB5}" srcOrd="0" destOrd="0" presId="urn:microsoft.com/office/officeart/2005/8/layout/chevron2"/>
    <dgm:cxn modelId="{D4F841B2-2DA7-4514-B38A-A9523F61C0E3}" srcId="{D458DADB-694E-4763-A7E1-D746B4CD3649}" destId="{1F9A6F5B-3178-4C70-8B1F-C879E4F5999E}" srcOrd="2" destOrd="0" parTransId="{00A57721-02CB-4516-AFFD-6B586101ED8B}" sibTransId="{3C5021F3-2DDF-4A3D-8FF0-274D4BCE434E}"/>
    <dgm:cxn modelId="{CA4566BE-2070-4EA8-A250-5A8107128938}" type="presOf" srcId="{A0BB99D0-CF89-4C07-8B6C-DB021A5A752F}" destId="{715D2135-214D-4EED-97A6-26A100A6359F}" srcOrd="0" destOrd="0" presId="urn:microsoft.com/office/officeart/2005/8/layout/chevron2"/>
    <dgm:cxn modelId="{88F09CCF-24D9-4734-A392-6A1CE6C8C2BC}" type="presOf" srcId="{C0383F8D-B5DD-4C06-A3CD-13FB6CD8FCF6}" destId="{715D2135-214D-4EED-97A6-26A100A6359F}" srcOrd="0" destOrd="1" presId="urn:microsoft.com/office/officeart/2005/8/layout/chevron2"/>
    <dgm:cxn modelId="{7F4E19D0-5A63-46E3-9145-B2EB3552DBB3}" type="presOf" srcId="{7FC8A241-B15A-485A-9E54-8CDCE3AF17CD}" destId="{A8C8762A-D631-4382-8428-D42C488A97D2}" srcOrd="0" destOrd="0" presId="urn:microsoft.com/office/officeart/2005/8/layout/chevron2"/>
    <dgm:cxn modelId="{DEDD86D6-3B90-44A8-977F-EF30183A4228}" srcId="{0F3B00DB-4820-43B8-AD4B-94952FC3E2AC}" destId="{D458DADB-694E-4763-A7E1-D746B4CD3649}" srcOrd="3" destOrd="0" parTransId="{7CF584AA-842B-44B6-A7AA-6899C5D497DA}" sibTransId="{541C9E67-CA7A-4560-A143-78CB2A73A247}"/>
    <dgm:cxn modelId="{B198C8DC-E8C2-45F9-9BC0-76B1CC95E467}" type="presOf" srcId="{2780468C-F6A3-4926-8F32-89C71F0C4741}" destId="{CA012EB4-2761-4535-86DA-D9F16E0F1271}" srcOrd="0" destOrd="3" presId="urn:microsoft.com/office/officeart/2005/8/layout/chevron2"/>
    <dgm:cxn modelId="{A7660A0F-65E9-44F2-97C3-D37ACB0AD1FE}" type="presParOf" srcId="{4776C404-5120-40D5-8034-436969C48BB5}" destId="{D6DD2CEB-71B9-4332-9526-F289FC3E7A8F}" srcOrd="0" destOrd="0" presId="urn:microsoft.com/office/officeart/2005/8/layout/chevron2"/>
    <dgm:cxn modelId="{A74F1FF2-9E41-40F6-A493-923A844BF2DB}" type="presParOf" srcId="{D6DD2CEB-71B9-4332-9526-F289FC3E7A8F}" destId="{3FBC2368-1675-41B2-BB44-9A67DA56907D}" srcOrd="0" destOrd="0" presId="urn:microsoft.com/office/officeart/2005/8/layout/chevron2"/>
    <dgm:cxn modelId="{F059562C-3C51-4F9A-A6DF-C2A0F5A2BAC6}" type="presParOf" srcId="{D6DD2CEB-71B9-4332-9526-F289FC3E7A8F}" destId="{715D2135-214D-4EED-97A6-26A100A6359F}" srcOrd="1" destOrd="0" presId="urn:microsoft.com/office/officeart/2005/8/layout/chevron2"/>
    <dgm:cxn modelId="{4478B51F-9740-40A6-AFE9-1EE8ADD98DED}" type="presParOf" srcId="{4776C404-5120-40D5-8034-436969C48BB5}" destId="{22A75142-54EB-4D6C-A4CB-EF3B641689D6}" srcOrd="1" destOrd="0" presId="urn:microsoft.com/office/officeart/2005/8/layout/chevron2"/>
    <dgm:cxn modelId="{80EBB48E-6DC6-4988-BB65-5106D5879EE0}" type="presParOf" srcId="{4776C404-5120-40D5-8034-436969C48BB5}" destId="{AA642219-6E36-4341-A106-20DC86665F15}" srcOrd="2" destOrd="0" presId="urn:microsoft.com/office/officeart/2005/8/layout/chevron2"/>
    <dgm:cxn modelId="{0FC6099F-62B0-4B9B-8FF3-3B6607C1852C}" type="presParOf" srcId="{AA642219-6E36-4341-A106-20DC86665F15}" destId="{A8C8762A-D631-4382-8428-D42C488A97D2}" srcOrd="0" destOrd="0" presId="urn:microsoft.com/office/officeart/2005/8/layout/chevron2"/>
    <dgm:cxn modelId="{CBAFB6EA-E1C4-4935-A178-575D5ACB27AB}" type="presParOf" srcId="{AA642219-6E36-4341-A106-20DC86665F15}" destId="{BF3CA8E7-B7D1-4DC2-A507-EE7BFEA3127D}" srcOrd="1" destOrd="0" presId="urn:microsoft.com/office/officeart/2005/8/layout/chevron2"/>
    <dgm:cxn modelId="{75B05025-D4CB-415B-BB64-E5BB3EBD0CAA}" type="presParOf" srcId="{4776C404-5120-40D5-8034-436969C48BB5}" destId="{2880BA31-129D-4D92-98EE-643F859D0DCE}" srcOrd="3" destOrd="0" presId="urn:microsoft.com/office/officeart/2005/8/layout/chevron2"/>
    <dgm:cxn modelId="{5D1EFF15-CB4A-45D5-AF82-9E61C75CF00E}" type="presParOf" srcId="{4776C404-5120-40D5-8034-436969C48BB5}" destId="{EA23C320-C727-4BB4-90E5-8A1EEB4BC738}" srcOrd="4" destOrd="0" presId="urn:microsoft.com/office/officeart/2005/8/layout/chevron2"/>
    <dgm:cxn modelId="{5ED252AB-4727-4926-B7F8-99989ED415AE}" type="presParOf" srcId="{EA23C320-C727-4BB4-90E5-8A1EEB4BC738}" destId="{938CFC19-A838-4C35-B12B-4BBEE3AAF72A}" srcOrd="0" destOrd="0" presId="urn:microsoft.com/office/officeart/2005/8/layout/chevron2"/>
    <dgm:cxn modelId="{5524A041-80B2-4B46-9EE0-E25DC5715340}" type="presParOf" srcId="{EA23C320-C727-4BB4-90E5-8A1EEB4BC738}" destId="{CA012EB4-2761-4535-86DA-D9F16E0F1271}" srcOrd="1" destOrd="0" presId="urn:microsoft.com/office/officeart/2005/8/layout/chevron2"/>
    <dgm:cxn modelId="{3762132A-7ED8-4A4E-9D56-A76DA7DBD8B2}" type="presParOf" srcId="{4776C404-5120-40D5-8034-436969C48BB5}" destId="{1CE8CE4A-46CF-43E8-9EAD-D1369FD0BD9D}" srcOrd="5" destOrd="0" presId="urn:microsoft.com/office/officeart/2005/8/layout/chevron2"/>
    <dgm:cxn modelId="{5E574D52-F794-42CB-B8A5-4BED021B4573}" type="presParOf" srcId="{4776C404-5120-40D5-8034-436969C48BB5}" destId="{A6263BFC-6AB0-4655-802B-EEFBA35C0B66}" srcOrd="6" destOrd="0" presId="urn:microsoft.com/office/officeart/2005/8/layout/chevron2"/>
    <dgm:cxn modelId="{412D5201-5DAA-4F72-AB54-EE24B042E44C}" type="presParOf" srcId="{A6263BFC-6AB0-4655-802B-EEFBA35C0B66}" destId="{13742D01-9115-400A-8B6C-65823A5517C5}" srcOrd="0" destOrd="0" presId="urn:microsoft.com/office/officeart/2005/8/layout/chevron2"/>
    <dgm:cxn modelId="{5513A2D0-FECF-4623-BF1E-F2E02E0B8777}" type="presParOf" srcId="{A6263BFC-6AB0-4655-802B-EEFBA35C0B66}" destId="{82B565C1-27D8-4272-A8AC-9E3CDD7465C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BC2368-1675-41B2-BB44-9A67DA56907D}">
      <dsp:nvSpPr>
        <dsp:cNvPr id="0" name=""/>
        <dsp:cNvSpPr/>
      </dsp:nvSpPr>
      <dsp:spPr>
        <a:xfrm rot="5400000">
          <a:off x="-191382" y="192372"/>
          <a:ext cx="1275881" cy="89311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R15</a:t>
          </a:r>
        </a:p>
      </dsp:txBody>
      <dsp:txXfrm rot="-5400000">
        <a:off x="1" y="447549"/>
        <a:ext cx="893117" cy="382764"/>
      </dsp:txXfrm>
    </dsp:sp>
    <dsp:sp modelId="{715D2135-214D-4EED-97A6-26A100A6359F}">
      <dsp:nvSpPr>
        <dsp:cNvPr id="0" name=""/>
        <dsp:cNvSpPr/>
      </dsp:nvSpPr>
      <dsp:spPr>
        <a:xfrm rot="5400000">
          <a:off x="3279773" y="-2385666"/>
          <a:ext cx="829322" cy="56026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Basic mobility support, e.g., handover between NR cells, handover between LTE and NR cells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Dual connectivity, e.g., EN-DC and NR-DC</a:t>
          </a:r>
        </a:p>
      </dsp:txBody>
      <dsp:txXfrm rot="-5400000">
        <a:off x="893117" y="41474"/>
        <a:ext cx="5562151" cy="748354"/>
      </dsp:txXfrm>
    </dsp:sp>
    <dsp:sp modelId="{A8C8762A-D631-4382-8428-D42C488A97D2}">
      <dsp:nvSpPr>
        <dsp:cNvPr id="0" name=""/>
        <dsp:cNvSpPr/>
      </dsp:nvSpPr>
      <dsp:spPr>
        <a:xfrm rot="5400000">
          <a:off x="-191382" y="1321778"/>
          <a:ext cx="1275881" cy="893117"/>
        </a:xfrm>
        <a:prstGeom prst="chevron">
          <a:avLst/>
        </a:prstGeom>
        <a:solidFill>
          <a:schemeClr val="accent5">
            <a:hueOff val="-4065705"/>
            <a:satOff val="5188"/>
            <a:lumOff val="-719"/>
            <a:alphaOff val="0"/>
          </a:schemeClr>
        </a:solidFill>
        <a:ln w="12700" cap="flat" cmpd="sng" algn="ctr">
          <a:solidFill>
            <a:schemeClr val="accent5">
              <a:hueOff val="-4065705"/>
              <a:satOff val="5188"/>
              <a:lumOff val="-71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R16</a:t>
          </a:r>
        </a:p>
      </dsp:txBody>
      <dsp:txXfrm rot="-5400000">
        <a:off x="1" y="1576955"/>
        <a:ext cx="893117" cy="382764"/>
      </dsp:txXfrm>
    </dsp:sp>
    <dsp:sp modelId="{BF3CA8E7-B7D1-4DC2-A507-EE7BFEA3127D}">
      <dsp:nvSpPr>
        <dsp:cNvPr id="0" name=""/>
        <dsp:cNvSpPr/>
      </dsp:nvSpPr>
      <dsp:spPr>
        <a:xfrm rot="5400000">
          <a:off x="3279773" y="-1256259"/>
          <a:ext cx="829322" cy="56026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065705"/>
              <a:satOff val="5188"/>
              <a:lumOff val="-71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0ms interruption handover, i.e., DAPS (Dual Active Protocol Stack)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High reliability handover, i.e., CHO (Conditional Handover)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Intra-SN CPC, i.e., intra-SN conditional </a:t>
          </a:r>
          <a:r>
            <a:rPr lang="en-US" sz="1100" kern="1200" err="1"/>
            <a:t>PSCell</a:t>
          </a:r>
          <a:r>
            <a:rPr lang="en-US" sz="1100" kern="1200"/>
            <a:t> change without MN involvement</a:t>
          </a:r>
        </a:p>
      </dsp:txBody>
      <dsp:txXfrm rot="-5400000">
        <a:off x="893117" y="1170881"/>
        <a:ext cx="5562151" cy="748354"/>
      </dsp:txXfrm>
    </dsp:sp>
    <dsp:sp modelId="{938CFC19-A838-4C35-B12B-4BBEE3AAF72A}">
      <dsp:nvSpPr>
        <dsp:cNvPr id="0" name=""/>
        <dsp:cNvSpPr/>
      </dsp:nvSpPr>
      <dsp:spPr>
        <a:xfrm rot="5400000">
          <a:off x="-191382" y="2451185"/>
          <a:ext cx="1275881" cy="893117"/>
        </a:xfrm>
        <a:prstGeom prst="chevron">
          <a:avLst/>
        </a:prstGeom>
        <a:solidFill>
          <a:schemeClr val="accent5">
            <a:hueOff val="-8131411"/>
            <a:satOff val="10375"/>
            <a:lumOff val="-1437"/>
            <a:alphaOff val="0"/>
          </a:schemeClr>
        </a:solidFill>
        <a:ln w="12700" cap="flat" cmpd="sng" algn="ctr">
          <a:solidFill>
            <a:schemeClr val="accent5">
              <a:hueOff val="-8131411"/>
              <a:satOff val="10375"/>
              <a:lumOff val="-143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R17</a:t>
          </a:r>
        </a:p>
      </dsp:txBody>
      <dsp:txXfrm rot="-5400000">
        <a:off x="1" y="2706362"/>
        <a:ext cx="893117" cy="382764"/>
      </dsp:txXfrm>
    </dsp:sp>
    <dsp:sp modelId="{CA012EB4-2761-4535-86DA-D9F16E0F1271}">
      <dsp:nvSpPr>
        <dsp:cNvPr id="0" name=""/>
        <dsp:cNvSpPr/>
      </dsp:nvSpPr>
      <dsp:spPr>
        <a:xfrm rot="5400000">
          <a:off x="3279773" y="-126853"/>
          <a:ext cx="829322" cy="56026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8131411"/>
              <a:satOff val="10375"/>
              <a:lumOff val="-143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CPA, i.e., Conditional </a:t>
          </a:r>
          <a:r>
            <a:rPr lang="en-US" sz="1100" kern="1200" err="1"/>
            <a:t>PSCell</a:t>
          </a:r>
          <a:r>
            <a:rPr lang="en-US" sz="1100" kern="1200"/>
            <a:t> Addition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MN initiated and SN initiated  inter-SN CPC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Activation/deactivation of SCG for power saving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Fast </a:t>
          </a:r>
          <a:r>
            <a:rPr lang="en-US" sz="1100" kern="1200" err="1"/>
            <a:t>Scell</a:t>
          </a:r>
          <a:r>
            <a:rPr lang="en-US" sz="1100" kern="1200"/>
            <a:t> activation based on temporary RS</a:t>
          </a:r>
        </a:p>
      </dsp:txBody>
      <dsp:txXfrm rot="-5400000">
        <a:off x="893117" y="2300287"/>
        <a:ext cx="5562151" cy="748354"/>
      </dsp:txXfrm>
    </dsp:sp>
    <dsp:sp modelId="{13742D01-9115-400A-8B6C-65823A5517C5}">
      <dsp:nvSpPr>
        <dsp:cNvPr id="0" name=""/>
        <dsp:cNvSpPr/>
      </dsp:nvSpPr>
      <dsp:spPr>
        <a:xfrm rot="5400000">
          <a:off x="-191382" y="3580591"/>
          <a:ext cx="1275881" cy="893117"/>
        </a:xfrm>
        <a:prstGeom prst="chevron">
          <a:avLst/>
        </a:prstGeom>
        <a:solidFill>
          <a:schemeClr val="accent5">
            <a:hueOff val="-12197116"/>
            <a:satOff val="15563"/>
            <a:lumOff val="-2156"/>
            <a:alphaOff val="0"/>
          </a:schemeClr>
        </a:solidFill>
        <a:ln w="12700" cap="flat" cmpd="sng" algn="ctr">
          <a:solidFill>
            <a:schemeClr val="accent5">
              <a:hueOff val="-12197116"/>
              <a:satOff val="15563"/>
              <a:lumOff val="-21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R18</a:t>
          </a:r>
        </a:p>
      </dsp:txBody>
      <dsp:txXfrm rot="-5400000">
        <a:off x="1" y="3835768"/>
        <a:ext cx="893117" cy="382764"/>
      </dsp:txXfrm>
    </dsp:sp>
    <dsp:sp modelId="{82B565C1-27D8-4272-A8AC-9E3CDD7465C6}">
      <dsp:nvSpPr>
        <dsp:cNvPr id="0" name=""/>
        <dsp:cNvSpPr/>
      </dsp:nvSpPr>
      <dsp:spPr>
        <a:xfrm rot="5400000">
          <a:off x="3279773" y="1002553"/>
          <a:ext cx="829322" cy="56026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2197116"/>
              <a:satOff val="15563"/>
              <a:lumOff val="-21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Mobility latency reduction (LTM)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Mobility enhancement in the case of frequent SCG changes when operating FR2 (selective activation of SCG)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Optimize MR-DC mobility using CHO (CHO including target MCG and candidate SCGs)</a:t>
          </a:r>
        </a:p>
      </dsp:txBody>
      <dsp:txXfrm rot="-5400000">
        <a:off x="893117" y="3429693"/>
        <a:ext cx="5562151" cy="7483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7538DC6-5A10-44DE-BF8C-5185BC4F6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BE35751-F391-41AA-9B05-1647E37D235B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CF1866E-6300-47C1-B36B-E4F93E357EE1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266AC4-1BB0-4DCC-B988-F338CCC87BB0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85385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3545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15264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800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84969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3919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14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EB7CF4-6E59-4F58-B339-D2AEFB0D2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FB7B45-0229-4BD9-84EB-963DE20FB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1CF056-9D11-4F80-AB2B-5694DFB8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D4934B-0E18-43C3-ABD3-375F5EB74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59129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242021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l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1D5E138-8800-4F6C-BD71-5E098EFFE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558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DA94F2D-B7BD-4CE9-A606-F00802F313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49" y="2409775"/>
            <a:ext cx="4080108" cy="15213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One Text Light" panose="020B0403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IntelOne Text Light" panose="020B0403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12354-342E-49CE-8E3C-E078BBE1ADF7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1D8AD-9194-4DBA-8221-7F294421810B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13163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3AA05A6-FEDA-41DC-B943-5B1F42A56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C1BCBB2-B699-44A9-B291-3CCD0D0E00F2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3D17A91-F49E-45DE-835E-543E5DCD8458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7E01F40-8D2A-43E6-B578-00B92049883B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3205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6D8E5A8-9477-47F6-9CA7-9A7DC4670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77476"/>
            <a:chOff x="573803" y="0"/>
            <a:chExt cx="4325371" cy="637747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24C56C1-BF0A-4234-81F8-D2B769834C58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57C8AC4-A26E-48AF-9B2F-93A0F02E758D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D5060BD-E2D2-44BB-ADFB-2B20CEB8775D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5A184651-D34A-4937-8369-48ADD8E8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66513" y="5992753"/>
              <a:ext cx="1031758" cy="384723"/>
            </a:xfrm>
            <a:prstGeom prst="rect">
              <a:avLst/>
            </a:prstGeom>
          </p:spPr>
        </p:pic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8727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026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2288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1562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531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7509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496292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96292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9306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984EC55-415E-440F-AE6F-DDB70FA6D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1" name="TextBox 10" descr="page number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04480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85" r:id="rId9"/>
    <p:sldLayoutId id="2147483670" r:id="rId10"/>
    <p:sldLayoutId id="2147483671" r:id="rId11"/>
    <p:sldLayoutId id="2147483672" r:id="rId12"/>
    <p:sldLayoutId id="2147483673" r:id="rId13"/>
    <p:sldLayoutId id="2147483675" r:id="rId14"/>
    <p:sldLayoutId id="2147483676" r:id="rId15"/>
    <p:sldLayoutId id="2147483680" r:id="rId16"/>
    <p:sldLayoutId id="2147483682" r:id="rId17"/>
    <p:sldLayoutId id="214748368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openxmlformats.org/officeDocument/2006/relationships/image" Target="../media/image12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4325" y="361950"/>
            <a:ext cx="11649075" cy="1209913"/>
          </a:xfrm>
        </p:spPr>
        <p:txBody>
          <a:bodyPr>
            <a:noAutofit/>
          </a:bodyPr>
          <a:lstStyle/>
          <a:p>
            <a:r>
              <a:rPr lang="en-GB" sz="2000" b="0">
                <a:solidFill>
                  <a:schemeClr val="bg1"/>
                </a:solidFill>
                <a:latin typeface="IntelOne Display Medium" panose="020B0703020203020204" pitchFamily="34" charset="0"/>
              </a:rPr>
              <a:t>3GPP TSG RAN #101								RP-232553</a:t>
            </a:r>
          </a:p>
          <a:p>
            <a:r>
              <a:rPr lang="en-GB" sz="2000" b="0">
                <a:solidFill>
                  <a:schemeClr val="bg1"/>
                </a:solidFill>
                <a:latin typeface="IntelOne Display Medium" panose="020B0703020203020204" pitchFamily="34" charset="0"/>
              </a:rPr>
              <a:t>Bangalore, India, 11</a:t>
            </a:r>
            <a:r>
              <a:rPr lang="en-GB" sz="2000" b="0" baseline="30000">
                <a:solidFill>
                  <a:schemeClr val="bg1"/>
                </a:solidFill>
                <a:latin typeface="IntelOne Display Medium" panose="020B0703020203020204" pitchFamily="34" charset="0"/>
              </a:rPr>
              <a:t>th</a:t>
            </a:r>
            <a:r>
              <a:rPr lang="en-GB" sz="2000" b="0">
                <a:solidFill>
                  <a:schemeClr val="bg1"/>
                </a:solidFill>
                <a:latin typeface="IntelOne Display Medium" panose="020B0703020203020204" pitchFamily="34" charset="0"/>
              </a:rPr>
              <a:t> – 15</a:t>
            </a:r>
            <a:r>
              <a:rPr lang="en-GB" sz="2000" b="0" baseline="30000">
                <a:solidFill>
                  <a:schemeClr val="bg1"/>
                </a:solidFill>
                <a:latin typeface="IntelOne Display Medium" panose="020B0703020203020204" pitchFamily="34" charset="0"/>
              </a:rPr>
              <a:t>th</a:t>
            </a:r>
            <a:r>
              <a:rPr lang="en-GB" sz="2000" b="0">
                <a:solidFill>
                  <a:schemeClr val="bg1"/>
                </a:solidFill>
                <a:latin typeface="IntelOne Display Medium" panose="020B0703020203020204" pitchFamily="34" charset="0"/>
              </a:rPr>
              <a:t> September 2023</a:t>
            </a:r>
          </a:p>
          <a:p>
            <a:endParaRPr lang="en-GB" sz="2000" b="0">
              <a:solidFill>
                <a:schemeClr val="bg1"/>
              </a:solidFill>
              <a:latin typeface="IntelOne Display Medium" panose="020B07030202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771246-319D-4C3A-9DB1-8C4D30A3AD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/>
              <a:t>Discussion on Rel-19 Mobility enhancements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9344D-8598-4A55-8E7C-C1CDD48C12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590925"/>
            <a:ext cx="9789007" cy="1666875"/>
          </a:xfrm>
        </p:spPr>
        <p:txBody>
          <a:bodyPr>
            <a:normAutofit/>
          </a:bodyPr>
          <a:lstStyle/>
          <a:p>
            <a:endParaRPr lang="en-GB" sz="2000"/>
          </a:p>
          <a:p>
            <a:r>
              <a:rPr lang="en-GB" sz="2000"/>
              <a:t>Agenda Item:		8A.2.6</a:t>
            </a:r>
          </a:p>
          <a:p>
            <a:r>
              <a:rPr lang="en-GB" sz="2000"/>
              <a:t>Source: 			Intel Corporation</a:t>
            </a:r>
          </a:p>
          <a:p>
            <a:r>
              <a:rPr lang="en-GB" sz="2000"/>
              <a:t>Document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904569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C6514-989D-4595-BF85-3B5D6C590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NR </a:t>
            </a:r>
            <a:r>
              <a:rPr lang="en-US" altLang="zh-CN"/>
              <a:t>Mobility </a:t>
            </a:r>
            <a:r>
              <a:rPr lang="en-US"/>
              <a:t>RAN2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5F14737-C4B7-4239-BA22-317FC9E95F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0239864"/>
              </p:ext>
            </p:extLst>
          </p:nvPr>
        </p:nvGraphicFramePr>
        <p:xfrm>
          <a:off x="201033" y="1351847"/>
          <a:ext cx="6495753" cy="4666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A098E8A9-3714-47EF-AD91-F1E8B673EB1C}"/>
              </a:ext>
            </a:extLst>
          </p:cNvPr>
          <p:cNvGrpSpPr/>
          <p:nvPr/>
        </p:nvGrpSpPr>
        <p:grpSpPr>
          <a:xfrm>
            <a:off x="7818985" y="1309914"/>
            <a:ext cx="2749620" cy="996837"/>
            <a:chOff x="6943020" y="1492796"/>
            <a:chExt cx="2361305" cy="777358"/>
          </a:xfrm>
        </p:grpSpPr>
        <p:pic>
          <p:nvPicPr>
            <p:cNvPr id="20" name="Picture 8" descr="Image result for base station">
              <a:extLst>
                <a:ext uri="{FF2B5EF4-FFF2-40B4-BE49-F238E27FC236}">
                  <a16:creationId xmlns:a16="http://schemas.microsoft.com/office/drawing/2014/main" id="{CFDF8172-4315-49DB-BE03-ED564E17B2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0231" y="1492796"/>
              <a:ext cx="213132" cy="4964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Image result for smart phone">
              <a:extLst>
                <a:ext uri="{FF2B5EF4-FFF2-40B4-BE49-F238E27FC236}">
                  <a16:creationId xmlns:a16="http://schemas.microsoft.com/office/drawing/2014/main" id="{0A989A65-6489-49B7-9C4D-A8FB13FA82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6202" y="1973006"/>
              <a:ext cx="297148" cy="297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Image result for 5g base station">
              <a:extLst>
                <a:ext uri="{FF2B5EF4-FFF2-40B4-BE49-F238E27FC236}">
                  <a16:creationId xmlns:a16="http://schemas.microsoft.com/office/drawing/2014/main" id="{AFF4FE56-9980-475F-9B62-CA5B226CA7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3883" y="1537803"/>
              <a:ext cx="542005" cy="361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3971B27-9560-460F-AD9E-D3F2D472E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0844891">
              <a:off x="8244958" y="1748353"/>
              <a:ext cx="434010" cy="19378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8AD2BAF-3666-48A2-B80F-8DDC91036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4170818">
              <a:off x="7536752" y="1715941"/>
              <a:ext cx="434010" cy="193783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BD132F0-CE11-4B97-9521-1C7D2777BB08}"/>
                </a:ext>
              </a:extLst>
            </p:cNvPr>
            <p:cNvSpPr/>
            <p:nvPr/>
          </p:nvSpPr>
          <p:spPr>
            <a:xfrm>
              <a:off x="6943020" y="1959560"/>
              <a:ext cx="741412" cy="264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/>
              <a:r>
                <a:rPr lang="en-US" sz="800">
                  <a:solidFill>
                    <a:srgbClr val="003C71">
                      <a:lumMod val="60000"/>
                      <a:lumOff val="40000"/>
                    </a:srgbClr>
                  </a:solidFill>
                  <a:latin typeface="IntelOne Text Light" panose="020B0403020203020204" pitchFamily="34" charset="0"/>
                </a:rPr>
                <a:t>LTE </a:t>
              </a:r>
              <a:r>
                <a:rPr lang="en-US" sz="800" err="1">
                  <a:solidFill>
                    <a:srgbClr val="003C71">
                      <a:lumMod val="60000"/>
                      <a:lumOff val="40000"/>
                    </a:srgbClr>
                  </a:solidFill>
                  <a:latin typeface="IntelOne Text Light" panose="020B0403020203020204" pitchFamily="34" charset="0"/>
                </a:rPr>
                <a:t>eNB</a:t>
              </a:r>
              <a:r>
                <a:rPr lang="en-US" sz="800">
                  <a:solidFill>
                    <a:srgbClr val="003C71">
                      <a:lumMod val="60000"/>
                      <a:lumOff val="40000"/>
                    </a:srgbClr>
                  </a:solidFill>
                  <a:latin typeface="IntelOne Text Light" panose="020B0403020203020204" pitchFamily="34" charset="0"/>
                </a:rPr>
                <a:t> or 5G NR gNB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E45795C-53DA-42D7-91DE-3D4839FE3E48}"/>
                </a:ext>
              </a:extLst>
            </p:cNvPr>
            <p:cNvSpPr/>
            <p:nvPr/>
          </p:nvSpPr>
          <p:spPr>
            <a:xfrm>
              <a:off x="8576177" y="1945508"/>
              <a:ext cx="728148" cy="1680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/>
              <a:r>
                <a:rPr lang="en-US" sz="800">
                  <a:solidFill>
                    <a:srgbClr val="003C71">
                      <a:lumMod val="60000"/>
                      <a:lumOff val="40000"/>
                    </a:srgbClr>
                  </a:solidFill>
                  <a:latin typeface="IntelOne Text Light" panose="020B0403020203020204" pitchFamily="34" charset="0"/>
                </a:rPr>
                <a:t>5G NR gNB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0A5319-AC53-4748-B3B4-F8F55E87E7DE}"/>
                </a:ext>
              </a:extLst>
            </p:cNvPr>
            <p:cNvSpPr/>
            <p:nvPr/>
          </p:nvSpPr>
          <p:spPr>
            <a:xfrm>
              <a:off x="7773098" y="1531463"/>
              <a:ext cx="849590" cy="264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/>
              <a:r>
                <a:rPr lang="en-US" sz="800">
                  <a:solidFill>
                    <a:srgbClr val="003C71">
                      <a:lumMod val="60000"/>
                      <a:lumOff val="40000"/>
                    </a:srgbClr>
                  </a:solidFill>
                  <a:latin typeface="IntelOne Text Light" panose="020B0403020203020204" pitchFamily="34" charset="0"/>
                </a:rPr>
                <a:t>simultaneous connection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CD4FBAA-3591-4CA0-A2FF-B779F2CA79BB}"/>
              </a:ext>
            </a:extLst>
          </p:cNvPr>
          <p:cNvSpPr txBox="1"/>
          <p:nvPr/>
        </p:nvSpPr>
        <p:spPr>
          <a:xfrm>
            <a:off x="7389977" y="2423217"/>
            <a:ext cx="4214948" cy="2789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2pPr marL="0" marR="0" lvl="1" indent="0" algn="ctr" defTabSz="457200" fontAlgn="auto">
              <a:lnSpc>
                <a:spcPct val="85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 b="1">
                <a:solidFill>
                  <a:srgbClr val="0071C5"/>
                </a:solidFill>
                <a:latin typeface="Intel Clear"/>
              </a:defRPr>
            </a:lvl2pPr>
          </a:lstStyle>
          <a:p>
            <a:pPr lvl="1"/>
            <a:r>
              <a:rPr lang="en-US" sz="1400">
                <a:latin typeface="IntelOne Text Light" panose="020B0403020203020204" pitchFamily="34" charset="0"/>
              </a:rPr>
              <a:t>LTE-NR/NR-NR Dual connectivity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94BB418-B2DC-409E-9BFB-9789E912867E}"/>
              </a:ext>
            </a:extLst>
          </p:cNvPr>
          <p:cNvSpPr txBox="1"/>
          <p:nvPr/>
        </p:nvSpPr>
        <p:spPr>
          <a:xfrm>
            <a:off x="1805294" y="5628219"/>
            <a:ext cx="3730840" cy="332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457200" rtl="0" eaLnBrk="1" fontAlgn="auto" latinLnBrk="0" hangingPunct="1">
              <a:lnSpc>
                <a:spcPct val="85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071C5"/>
                </a:solidFill>
                <a:latin typeface="IntelOne Text Light" panose="020B0403020203020204" pitchFamily="34" charset="0"/>
              </a:rPr>
              <a:t>NR mobility evolving roadmap</a:t>
            </a:r>
            <a:endParaRPr kumimoji="0" lang="en-US" b="1" i="0" u="none" strike="noStrike" kern="1200" cap="none" spc="0" normalizeH="0" baseline="0" noProof="0">
              <a:ln>
                <a:noFill/>
              </a:ln>
              <a:solidFill>
                <a:srgbClr val="0071C5"/>
              </a:solidFill>
              <a:effectLst/>
              <a:uLnTx/>
              <a:uFillTx/>
              <a:latin typeface="IntelOne Text Light" panose="020B0403020203020204" pitchFamily="34" charset="0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F286BF6-B2E7-4DEE-868D-06D45F90865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29651" y="3052988"/>
            <a:ext cx="4486343" cy="226945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472017F-C84B-48DF-B6AF-12A5538F5DAF}"/>
              </a:ext>
            </a:extLst>
          </p:cNvPr>
          <p:cNvSpPr txBox="1"/>
          <p:nvPr/>
        </p:nvSpPr>
        <p:spPr>
          <a:xfrm>
            <a:off x="6883123" y="5486858"/>
            <a:ext cx="4894213" cy="462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457200" rtl="0" eaLnBrk="1" fontAlgn="auto" latinLnBrk="0" hangingPunct="1">
              <a:lnSpc>
                <a:spcPct val="85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1C5"/>
                </a:solidFill>
                <a:effectLst/>
                <a:uLnTx/>
                <a:uFillTx/>
                <a:latin typeface="IntelOne Text Light" panose="020B0403020203020204" pitchFamily="34" charset="0"/>
                <a:ea typeface="+mn-ea"/>
                <a:cs typeface="+mn-cs"/>
              </a:rPr>
              <a:t>Characteristics of conditional handover/ </a:t>
            </a:r>
            <a:r>
              <a:rPr kumimoji="0" lang="en-US" sz="1400" b="1" i="0" u="none" strike="noStrike" kern="1200" cap="none" spc="0" normalizeH="0" baseline="0" noProof="0" err="1">
                <a:ln>
                  <a:noFill/>
                </a:ln>
                <a:solidFill>
                  <a:srgbClr val="0071C5"/>
                </a:solidFill>
                <a:effectLst/>
                <a:uLnTx/>
                <a:uFillTx/>
                <a:latin typeface="IntelOne Text Light" panose="020B0403020203020204" pitchFamily="34" charset="0"/>
                <a:ea typeface="+mn-ea"/>
                <a:cs typeface="+mn-cs"/>
              </a:rPr>
              <a:t>PSCell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1C5"/>
                </a:solidFill>
                <a:effectLst/>
                <a:uLnTx/>
                <a:uFillTx/>
                <a:latin typeface="IntelOne Text Light" panose="020B0403020203020204" pitchFamily="34" charset="0"/>
                <a:ea typeface="+mn-ea"/>
                <a:cs typeface="+mn-cs"/>
              </a:rPr>
              <a:t> change, i.e., multiple candidate cells and condition evaluation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120EB0B-2E67-449A-BE9E-3B8FDB1D7D57}"/>
              </a:ext>
            </a:extLst>
          </p:cNvPr>
          <p:cNvSpPr txBox="1"/>
          <p:nvPr/>
        </p:nvSpPr>
        <p:spPr>
          <a:xfrm>
            <a:off x="3590404" y="6113319"/>
            <a:ext cx="52883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There are still some leftovers to consider for R19</a:t>
            </a:r>
          </a:p>
        </p:txBody>
      </p:sp>
    </p:spTree>
    <p:extLst>
      <p:ext uri="{BB962C8B-B14F-4D97-AF65-F5344CB8AC3E}">
        <p14:creationId xmlns:p14="http://schemas.microsoft.com/office/powerpoint/2010/main" val="2207357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236F-63A6-CD41-C4B2-692AD2D55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Rel-19 mobility enhancements: Motivation and objectives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F99FF-E3B9-664E-57D1-B1A1248EB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/>
              <a:t>Overall motivation:</a:t>
            </a:r>
          </a:p>
          <a:p>
            <a:pPr lvl="1"/>
            <a:r>
              <a:rPr lang="en-GB"/>
              <a:t>R18 mobility enhancements brought new mechanisms such LTM, selective activation, </a:t>
            </a:r>
            <a:r>
              <a:rPr lang="en-GB" err="1"/>
              <a:t>RACHless</a:t>
            </a:r>
            <a:r>
              <a:rPr lang="en-GB"/>
              <a:t> HO</a:t>
            </a:r>
          </a:p>
          <a:p>
            <a:pPr lvl="2"/>
            <a:r>
              <a:rPr lang="en-GB"/>
              <a:t>Only limited scenarios were considered in the initial release</a:t>
            </a:r>
          </a:p>
          <a:p>
            <a:pPr lvl="1"/>
            <a:r>
              <a:rPr lang="en-GB"/>
              <a:t>Solutions should be extended to cover other scenarios in Rel-19</a:t>
            </a:r>
          </a:p>
          <a:p>
            <a:pPr lvl="1"/>
            <a:r>
              <a:rPr lang="en-GB"/>
              <a:t>But contain the overall work scope to scenarios that were discussed</a:t>
            </a:r>
          </a:p>
          <a:p>
            <a:r>
              <a:rPr lang="en-GB"/>
              <a:t>Specific objectives:</a:t>
            </a:r>
          </a:p>
          <a:p>
            <a:pPr lvl="1"/>
            <a:r>
              <a:rPr lang="en-GB"/>
              <a:t>LTM for </a:t>
            </a:r>
            <a:r>
              <a:rPr lang="en-GB" err="1"/>
              <a:t>PCell</a:t>
            </a:r>
            <a:r>
              <a:rPr lang="en-GB"/>
              <a:t> in R18 is not expected to be applicable with SCG configuration</a:t>
            </a:r>
          </a:p>
          <a:p>
            <a:pPr lvl="2"/>
            <a:r>
              <a:rPr lang="en-GB"/>
              <a:t>NR-DC is an important feature for NR</a:t>
            </a:r>
          </a:p>
          <a:p>
            <a:pPr lvl="2"/>
            <a:r>
              <a:rPr lang="en-GB"/>
              <a:t>Releasing and subsequent addition of SCG during </a:t>
            </a:r>
            <a:r>
              <a:rPr lang="en-GB" err="1"/>
              <a:t>PCell</a:t>
            </a:r>
            <a:r>
              <a:rPr lang="en-GB"/>
              <a:t> LTM switch can severely impact throughput and increases signalling</a:t>
            </a:r>
          </a:p>
          <a:p>
            <a:pPr lvl="2"/>
            <a:r>
              <a:rPr lang="en-GB"/>
              <a:t>Objective: Support LTM for </a:t>
            </a:r>
            <a:r>
              <a:rPr lang="en-GB" err="1"/>
              <a:t>PCell</a:t>
            </a:r>
            <a:r>
              <a:rPr lang="en-GB"/>
              <a:t> with SCG configuration</a:t>
            </a:r>
          </a:p>
          <a:p>
            <a:pPr lvl="1"/>
            <a:r>
              <a:rPr lang="en-GB"/>
              <a:t>LTM for Rel-18 is supported only for intra-CU scenario</a:t>
            </a:r>
          </a:p>
          <a:p>
            <a:pPr lvl="2"/>
            <a:r>
              <a:rPr lang="en-GB"/>
              <a:t>UEs at inter-CU border cannot benefit from LTM</a:t>
            </a:r>
          </a:p>
          <a:p>
            <a:pPr lvl="2"/>
            <a:r>
              <a:rPr lang="en-GB"/>
              <a:t>Objective: Support inter-CU LTM</a:t>
            </a:r>
          </a:p>
          <a:p>
            <a:pPr lvl="2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051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76C56-E9CF-7433-8708-34B4C2672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Rel-19 mobility enhancements: Motivation and objectives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8B0F5-1C89-911A-2DA0-5C434F90E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/>
              <a:t>Specific objectives (contd.)</a:t>
            </a:r>
          </a:p>
          <a:p>
            <a:pPr lvl="1"/>
            <a:r>
              <a:rPr lang="en-GB"/>
              <a:t>LTM for Rel-18 does not support CHO like operation</a:t>
            </a:r>
          </a:p>
          <a:p>
            <a:pPr lvl="2"/>
            <a:r>
              <a:rPr lang="en-GB"/>
              <a:t>CHO is considered a useful feature for L3 mobility for HO performance improvement</a:t>
            </a:r>
          </a:p>
          <a:p>
            <a:pPr lvl="2"/>
            <a:r>
              <a:rPr lang="en-GB"/>
              <a:t>Objective: Introduce CHO for LTM</a:t>
            </a:r>
          </a:p>
          <a:p>
            <a:pPr lvl="1"/>
            <a:r>
              <a:rPr lang="en-GB"/>
              <a:t>HARQ is reset during LTM operation</a:t>
            </a:r>
          </a:p>
          <a:p>
            <a:pPr lvl="2"/>
            <a:r>
              <a:rPr lang="en-GB"/>
              <a:t>Continuation of HARQ will avoid data interruption</a:t>
            </a:r>
          </a:p>
          <a:p>
            <a:pPr lvl="2"/>
            <a:r>
              <a:rPr lang="en-GB"/>
              <a:t>Objective: Support HARQ continuation during LTM operation</a:t>
            </a:r>
          </a:p>
          <a:p>
            <a:pPr lvl="1"/>
            <a:r>
              <a:rPr lang="en-GB"/>
              <a:t>Extend </a:t>
            </a:r>
            <a:r>
              <a:rPr lang="en-GB" err="1"/>
              <a:t>RACHless</a:t>
            </a:r>
            <a:r>
              <a:rPr lang="en-GB"/>
              <a:t> operation</a:t>
            </a:r>
          </a:p>
          <a:p>
            <a:pPr lvl="2"/>
            <a:r>
              <a:rPr lang="en-GB" err="1"/>
              <a:t>RACHless</a:t>
            </a:r>
            <a:r>
              <a:rPr lang="en-GB"/>
              <a:t> operation can reduce interruption during HO</a:t>
            </a:r>
          </a:p>
          <a:p>
            <a:pPr lvl="2"/>
            <a:r>
              <a:rPr lang="en-GB"/>
              <a:t>Supported in Rel-18 for limited scenarios for L3 mobility when TA in target is same as source or 0</a:t>
            </a:r>
          </a:p>
          <a:p>
            <a:pPr lvl="2"/>
            <a:r>
              <a:rPr lang="en-GB"/>
              <a:t>LTM supports early TA and </a:t>
            </a:r>
            <a:r>
              <a:rPr lang="en-GB" err="1"/>
              <a:t>RACHless</a:t>
            </a:r>
            <a:endParaRPr lang="en-GB"/>
          </a:p>
          <a:p>
            <a:pPr lvl="2"/>
            <a:r>
              <a:rPr lang="en-GB"/>
              <a:t>Early TA with </a:t>
            </a:r>
            <a:r>
              <a:rPr lang="en-GB" err="1"/>
              <a:t>RACHless</a:t>
            </a:r>
            <a:r>
              <a:rPr lang="en-GB"/>
              <a:t> HO can be extended also for L3 HO</a:t>
            </a:r>
          </a:p>
          <a:p>
            <a:pPr lvl="2"/>
            <a:r>
              <a:rPr lang="en-GB"/>
              <a:t>Objective: Support LTM based Early TA and </a:t>
            </a:r>
            <a:r>
              <a:rPr lang="en-GB" err="1"/>
              <a:t>RACHless</a:t>
            </a:r>
            <a:r>
              <a:rPr lang="en-GB"/>
              <a:t> also for L3 HO</a:t>
            </a:r>
          </a:p>
          <a:p>
            <a:pPr lvl="1"/>
            <a:r>
              <a:rPr lang="en-GB"/>
              <a:t>Rel-18 supports selective activation only for SCG</a:t>
            </a:r>
          </a:p>
          <a:p>
            <a:pPr lvl="2"/>
            <a:r>
              <a:rPr lang="en-GB"/>
              <a:t>During initial Rel-18 WID discussion, there was support for also for selective activation of the MCG</a:t>
            </a:r>
          </a:p>
          <a:p>
            <a:pPr lvl="2"/>
            <a:r>
              <a:rPr lang="en-GB"/>
              <a:t>Objective: Support selective activation of the MCG</a:t>
            </a:r>
          </a:p>
          <a:p>
            <a:endParaRPr lang="en-GB"/>
          </a:p>
          <a:p>
            <a:pPr lvl="1"/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939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F51B9-9750-99F6-B5FC-1A2992057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 of objectives for Rel-19 Mobility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FC286B-1659-C603-6989-C6A9D5D0FF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067338"/>
            <a:ext cx="10972800" cy="4109625"/>
          </a:xfrm>
        </p:spPr>
        <p:txBody>
          <a:bodyPr/>
          <a:lstStyle/>
          <a:p>
            <a:r>
              <a:rPr lang="en-GB" dirty="0"/>
              <a:t>Proposed objectives for Rel-19 mobility enhancements</a:t>
            </a:r>
          </a:p>
          <a:p>
            <a:pPr lvl="1"/>
            <a:r>
              <a:rPr lang="en-GB" dirty="0"/>
              <a:t>Support LTM for </a:t>
            </a:r>
            <a:r>
              <a:rPr lang="en-GB" dirty="0" err="1"/>
              <a:t>PCell</a:t>
            </a:r>
            <a:r>
              <a:rPr lang="en-GB" dirty="0"/>
              <a:t> with SCG configuration</a:t>
            </a:r>
          </a:p>
          <a:p>
            <a:pPr lvl="1"/>
            <a:r>
              <a:rPr lang="en-GB" dirty="0"/>
              <a:t>Support inter-CU LTM</a:t>
            </a:r>
          </a:p>
          <a:p>
            <a:pPr lvl="1"/>
            <a:r>
              <a:rPr lang="en-GB" dirty="0"/>
              <a:t>Introduce CHO for LTM</a:t>
            </a:r>
          </a:p>
          <a:p>
            <a:pPr lvl="1"/>
            <a:r>
              <a:rPr lang="en-GB" dirty="0"/>
              <a:t>Support HARQ continuation during LTM operation</a:t>
            </a:r>
          </a:p>
          <a:p>
            <a:pPr lvl="1"/>
            <a:r>
              <a:rPr lang="en-GB" dirty="0"/>
              <a:t>Support LTM based Early TA and </a:t>
            </a:r>
            <a:r>
              <a:rPr lang="en-GB" dirty="0" err="1"/>
              <a:t>RACHless</a:t>
            </a:r>
            <a:r>
              <a:rPr lang="en-GB" dirty="0"/>
              <a:t> also for L3 HO</a:t>
            </a:r>
          </a:p>
          <a:p>
            <a:pPr lvl="1"/>
            <a:r>
              <a:rPr lang="en-GB" dirty="0"/>
              <a:t>Support selective activation of the MCG</a:t>
            </a:r>
          </a:p>
          <a:p>
            <a:pPr lvl="1"/>
            <a:r>
              <a:rPr lang="en-GB" dirty="0"/>
              <a:t>Selected leftovers from Rel-18 </a:t>
            </a:r>
            <a:r>
              <a:rPr lang="en-GB" dirty="0" err="1"/>
              <a:t>feMOB</a:t>
            </a:r>
            <a:r>
              <a:rPr lang="en-GB" dirty="0"/>
              <a:t> WI scope that could not </a:t>
            </a:r>
            <a:r>
              <a:rPr lang="en-GB"/>
              <a:t>be completed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8974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eme1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Helvetica Neue"/>
        <a:cs typeface="Helvetica Neue"/>
      </a:majorFont>
      <a:minorFont>
        <a:latin typeface="IntelOne Display Regular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A9DA59EC-2F89-4DF7-B9FA-488E5AFEC75D}" vid="{7A045033-B518-49AA-9A63-9B83A0CBB70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bc6c04-a6f3-4b85-abcc-278c78dc556b" xsi:nil="true"/>
    <lcf76f155ced4ddcb4097134ff3c332f xmlns="bb68e84a-79f1-40e2-8fa4-eef56fb57167">
      <Terms xmlns="http://schemas.microsoft.com/office/infopath/2007/PartnerControls"/>
    </lcf76f155ced4ddcb4097134ff3c332f>
    <SharedWithUsers xmlns="55203b47-d1d7-4393-ae6d-8c2601aa5758">
      <UserInfo>
        <DisplayName>Palat, Sudeep K</DisplayName>
        <AccountId>34</AccountId>
        <AccountType/>
      </UserInfo>
      <UserInfo>
        <DisplayName>Burbidge, Richard C</DisplayName>
        <AccountId>16</AccountId>
        <AccountType/>
      </UserInfo>
      <UserInfo>
        <DisplayName>Guo, Yi</DisplayName>
        <AccountId>52</AccountId>
        <AccountType/>
      </UserInfo>
    </SharedWithUsers>
    <MediaLengthInSeconds xmlns="bb68e84a-79f1-40e2-8fa4-eef56fb5716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E365D4B25D8A4C96DF9F125DC217C7" ma:contentTypeVersion="13" ma:contentTypeDescription="Create a new document." ma:contentTypeScope="" ma:versionID="3fc36e734e524452ae7657fb7ac36955">
  <xsd:schema xmlns:xsd="http://www.w3.org/2001/XMLSchema" xmlns:xs="http://www.w3.org/2001/XMLSchema" xmlns:p="http://schemas.microsoft.com/office/2006/metadata/properties" xmlns:ns2="bb68e84a-79f1-40e2-8fa4-eef56fb57167" xmlns:ns3="a7bc6c04-a6f3-4b85-abcc-278c78dc556b" xmlns:ns4="55203b47-d1d7-4393-ae6d-8c2601aa5758" targetNamespace="http://schemas.microsoft.com/office/2006/metadata/properties" ma:root="true" ma:fieldsID="eeaed809ab1afe0d3aeb36babe83f1c1" ns2:_="" ns3:_="" ns4:_="">
    <xsd:import namespace="bb68e84a-79f1-40e2-8fa4-eef56fb57167"/>
    <xsd:import namespace="a7bc6c04-a6f3-4b85-abcc-278c78dc556b"/>
    <xsd:import namespace="55203b47-d1d7-4393-ae6d-8c2601aa57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8e84a-79f1-40e2-8fa4-eef56fb571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72a7515c-90a7-421b-ad67-16208a0551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bc6c04-a6f3-4b85-abcc-278c78dc556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8b0b42a8-9b32-41c0-b0eb-2b6bf6f10bb6}" ma:internalName="TaxCatchAll" ma:showField="CatchAllData" ma:web="55203b47-d1d7-4393-ae6d-8c2601aa57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203b47-d1d7-4393-ae6d-8c2601aa575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418C52-80A1-4ACC-866D-801338629F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4113CF-FA31-4668-A97D-22D85FC55DB8}">
  <ds:schemaRefs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bb68e84a-79f1-40e2-8fa4-eef56fb57167"/>
    <ds:schemaRef ds:uri="http://purl.org/dc/elements/1.1/"/>
    <ds:schemaRef ds:uri="55203b47-d1d7-4393-ae6d-8c2601aa5758"/>
    <ds:schemaRef ds:uri="http://schemas.microsoft.com/office/2006/documentManagement/types"/>
    <ds:schemaRef ds:uri="http://schemas.openxmlformats.org/package/2006/metadata/core-properties"/>
    <ds:schemaRef ds:uri="a7bc6c04-a6f3-4b85-abcc-278c78dc556b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465A5CB-3C34-4EFA-BB1E-0B2BC76D25D4}">
  <ds:schemaRefs>
    <ds:schemaRef ds:uri="55203b47-d1d7-4393-ae6d-8c2601aa5758"/>
    <ds:schemaRef ds:uri="a7bc6c04-a6f3-4b85-abcc-278c78dc556b"/>
    <ds:schemaRef ds:uri="bb68e84a-79f1-40e2-8fa4-eef56fb5716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590</Words>
  <Application>Microsoft Office PowerPoint</Application>
  <PresentationFormat>Widescreen</PresentationFormat>
  <Paragraphs>72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Helvetica Neue Medium</vt:lpstr>
      <vt:lpstr>IntelOne Display Light</vt:lpstr>
      <vt:lpstr>IntelOne Display Medium</vt:lpstr>
      <vt:lpstr>IntelOne Display Regular</vt:lpstr>
      <vt:lpstr>IntelOne Text Light</vt:lpstr>
      <vt:lpstr>Theme1</vt:lpstr>
      <vt:lpstr>Discussion on Rel-19 Mobility enhancements</vt:lpstr>
      <vt:lpstr>NR Mobility RAN2</vt:lpstr>
      <vt:lpstr>Rel-19 mobility enhancements: Motivation and objectives (1/2)</vt:lpstr>
      <vt:lpstr>Rel-19 mobility enhancements: Motivation and objectives (2/2)</vt:lpstr>
      <vt:lpstr>Summary of objectives for Rel-19 Mobility enhancements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Intel</cp:lastModifiedBy>
  <cp:revision>1</cp:revision>
  <dcterms:created xsi:type="dcterms:W3CDTF">2021-09-08T07:36:11Z</dcterms:created>
  <dcterms:modified xsi:type="dcterms:W3CDTF">2023-09-04T16:11:20Z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0x010100A1E365D4B25D8A4C96DF9F125DC217C7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</Properties>
</file>