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3" r:id="rId5"/>
    <p:sldId id="1132" r:id="rId6"/>
    <p:sldId id="1133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74E89034-1A01-4BC9-B889-5D9E25FADD36}"/>
    <pc:docChg chg="delSld">
      <pc:chgData name="Chris Pudney, Vodafone" userId="a9292186-02d3-4a1b-9f06-7a4f13759ed3" providerId="ADAL" clId="{74E89034-1A01-4BC9-B889-5D9E25FADD36}" dt="2023-09-04T19:19:43.392" v="1" actId="47"/>
      <pc:docMkLst>
        <pc:docMk/>
      </pc:docMkLst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3387402345" sldId="1124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4216799079" sldId="1127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749990503" sldId="1134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2237843740" sldId="1135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949544085" sldId="1137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3515399048" sldId="1141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74E89034-1A01-4BC9-B889-5D9E25FADD36}" dt="2023-09-04T19:19:36.450" v="0" actId="47"/>
        <pc:sldMkLst>
          <pc:docMk/>
          <pc:sldMk cId="2691956706" sldId="1143"/>
        </pc:sldMkLst>
      </pc:sldChg>
      <pc:sldChg chg="del">
        <pc:chgData name="Chris Pudney, Vodafone" userId="a9292186-02d3-4a1b-9f06-7a4f13759ed3" providerId="ADAL" clId="{74E89034-1A01-4BC9-B889-5D9E25FADD36}" dt="2023-09-04T19:19:43.392" v="1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74E89034-1A01-4BC9-B889-5D9E25FADD36}" dt="2023-09-04T19:19:36.450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74E89034-1A01-4BC9-B889-5D9E25FADD36}" dt="2023-09-04T19:19:36.450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8324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NTN 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8A.2.7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RP-232547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1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With studies starting in R16, 3GPP NTN work has already spanned 3 releases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 understanding of NTN capabilities and commercial opportunities within 3GPP companies should now be fairly mature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Hence any Release 19 work should be able to have reasonable commercial reality, e.g.: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be targeted at ‘low entry cost’, e.g. “single satellite, single earth station” capability;</a:t>
            </a:r>
          </a:p>
          <a:p>
            <a:pPr marL="552450" lvl="1" indent="-342900">
              <a:buFont typeface="+mj-lt"/>
              <a:buAutoNum type="alphaLcParenR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For ‘higher cost systems’ aiming for widespread internet-access, it should have a plausible lawful interception concept (this seems unlikely with UE-Satellite-UE routeing; and doubtful with Inter-Satellite Links)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Proponents of 3GPP NTN work in </a:t>
            </a:r>
            <a:r>
              <a:rPr lang="en-GB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Rel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‘19 should be able to clearly explain (at least offline) the commercial basis for their objective(s)</a:t>
            </a: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35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723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168</Words>
  <Application>Microsoft Office PowerPoint</Application>
  <PresentationFormat>On-screen Show (16:9)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Vodafone Rg</vt:lpstr>
      <vt:lpstr>Vodafone</vt:lpstr>
      <vt:lpstr>Views on NTN in Rel 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