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1129" r:id="rId5"/>
    <p:sldId id="1130" r:id="rId6"/>
    <p:sldId id="1143" r:id="rId7"/>
    <p:sldId id="1131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66D3F724-0876-4B62-8EBE-6C382127830B}"/>
    <pc:docChg chg="delSld modSld">
      <pc:chgData name="Chris Pudney, Vodafone" userId="a9292186-02d3-4a1b-9f06-7a4f13759ed3" providerId="ADAL" clId="{66D3F724-0876-4B62-8EBE-6C382127830B}" dt="2023-09-04T19:16:33.457" v="27" actId="20577"/>
      <pc:docMkLst>
        <pc:docMk/>
      </pc:docMkLst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3387402345" sldId="1124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4216799079" sldId="1127"/>
        </pc:sldMkLst>
      </pc:sldChg>
      <pc:sldChg chg="modSp mod">
        <pc:chgData name="Chris Pudney, Vodafone" userId="a9292186-02d3-4a1b-9f06-7a4f13759ed3" providerId="ADAL" clId="{66D3F724-0876-4B62-8EBE-6C382127830B}" dt="2023-09-04T19:16:33.457" v="27" actId="20577"/>
        <pc:sldMkLst>
          <pc:docMk/>
          <pc:sldMk cId="4164090856" sldId="1130"/>
        </pc:sldMkLst>
        <pc:spChg chg="mod">
          <ac:chgData name="Chris Pudney, Vodafone" userId="a9292186-02d3-4a1b-9f06-7a4f13759ed3" providerId="ADAL" clId="{66D3F724-0876-4B62-8EBE-6C382127830B}" dt="2023-09-04T19:16:33.457" v="27" actId="20577"/>
          <ac:spMkLst>
            <pc:docMk/>
            <pc:sldMk cId="4164090856" sldId="1130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2167239778" sldId="1133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2237843740" sldId="1135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949544085" sldId="1137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3515399048" sldId="1141"/>
        </pc:sldMkLst>
      </pc:sldChg>
      <pc:sldChg chg="del">
        <pc:chgData name="Chris Pudney, Vodafone" userId="a9292186-02d3-4a1b-9f06-7a4f13759ed3" providerId="ADAL" clId="{66D3F724-0876-4B62-8EBE-6C382127830B}" dt="2023-09-04T19:15:03.142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66D3F724-0876-4B62-8EBE-6C382127830B}" dt="2023-09-04T19:15:10.502" v="1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66D3F724-0876-4B62-8EBE-6C382127830B}" dt="2023-09-04T19:15:03.142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66D3F724-0876-4B62-8EBE-6C382127830B}" dt="2023-09-04T19:15:03.142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391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Energy Saving work in R19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8A.2.5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RP-232535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	Co-operation with TSG-SA</a:t>
            </a:r>
          </a:p>
          <a:p>
            <a:pPr marL="342900" indent="-342900">
              <a:buFont typeface="+mj-lt"/>
              <a:buAutoNum type="arabicPeriod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SA work wants to understand energy consumption on a: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per UE basis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per UE per PDN connection basis;</a:t>
            </a:r>
          </a:p>
          <a:p>
            <a:pPr marL="552450" lvl="1" indent="-342900">
              <a:buFont typeface="+mj-lt"/>
              <a:buAutoNum type="alpha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per UE per PDN connection per QoS flow basis.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As the large majority of energy consumption is in the RAN, early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19 RAN WG co-operation is needed, e.g.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RAN 1 for guidance on whether reporting can be based on </a:t>
            </a:r>
            <a:b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	e.g. the sum of number of resource blocks*TTI*transmit power.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RAN 2 on the (in)feasibility of per PDN, and per PDN per QoS flow reporting for a UE.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RAN 3 on a reporting framework (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e.g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similar to “secondary RAT data volume reporting”).</a:t>
            </a:r>
            <a:b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RAN should NOW plan this work in co-operation with TSG-SA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include this work as an objective in the RAN ‘energy saving’ SID</a:t>
            </a:r>
          </a:p>
          <a:p>
            <a:pPr>
              <a:buFont typeface="Wingdings" panose="05000000000000000000" pitchFamily="2" charset="2"/>
              <a:buChar char="à"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4090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B	N</a:t>
            </a: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etwork energy saving for cells with high load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09600" lvl="1" indent="-400050">
              <a:buFont typeface="+mj-lt"/>
              <a:buAutoNum type="romanLcPeriod"/>
            </a:pP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18 focussed on low/medium loaded cells, but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ost 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gNB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/eNB sites have multiple frequency bands (i.e. cells) per sector; and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as load on the sector decreases, cells are turned off; so</a:t>
            </a:r>
          </a:p>
          <a:p>
            <a:pPr marL="609600" lvl="1" indent="-400050">
              <a:buFont typeface="+mj-lt"/>
              <a:buAutoNum type="romanLcPeriod"/>
            </a:pP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remaining cells are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then 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heavily loaded. </a:t>
            </a:r>
          </a:p>
          <a:p>
            <a:pPr marL="609600" lvl="1" indent="-400050">
              <a:buFont typeface="+mj-lt"/>
              <a:buAutoNum type="romanLcPeriod"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09550" lvl="1" indent="0"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GB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Energy saving on the cells with high load is important! 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1956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23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268</Words>
  <Application>Microsoft Office PowerPoint</Application>
  <PresentationFormat>On-screen Show (16:9)</PresentationFormat>
  <Paragraphs>35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Vodafone Rg</vt:lpstr>
      <vt:lpstr>Wingdings</vt:lpstr>
      <vt:lpstr>Vodafone</vt:lpstr>
      <vt:lpstr>Views on Energy Saving work in R19</vt:lpstr>
      <vt:lpstr>PowerPoint Presentation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