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8"/>
  </p:notesMasterIdLst>
  <p:handoutMasterIdLst>
    <p:handoutMasterId r:id="rId9"/>
  </p:handoutMasterIdLst>
  <p:sldIdLst>
    <p:sldId id="1122" r:id="rId5"/>
    <p:sldId id="1081" r:id="rId6"/>
    <p:sldId id="1142" r:id="rId7"/>
  </p:sldIdLst>
  <p:sldSz cx="9144000" cy="5143500" type="screen16x9"/>
  <p:notesSz cx="6797675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D7748"/>
    <a:srgbClr val="A8B400"/>
    <a:srgbClr val="00B0CA"/>
    <a:srgbClr val="5E2750"/>
    <a:srgbClr val="EB9700"/>
    <a:srgbClr val="FECB00"/>
    <a:srgbClr val="007C92"/>
    <a:srgbClr val="9C2AA0"/>
    <a:srgbClr val="54575A"/>
    <a:srgbClr val="EA23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6141" autoAdjust="0"/>
  </p:normalViewPr>
  <p:slideViewPr>
    <p:cSldViewPr snapToGrid="0" snapToObjects="1" showGuides="1">
      <p:cViewPr varScale="1">
        <p:scale>
          <a:sx n="159" d="100"/>
          <a:sy n="159" d="100"/>
        </p:scale>
        <p:origin x="270" y="13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5" d="100"/>
        <a:sy n="65" d="100"/>
      </p:scale>
      <p:origin x="0" y="0"/>
    </p:cViewPr>
  </p:sorterViewPr>
  <p:notesViewPr>
    <p:cSldViewPr snapToGrid="0" showGuides="1">
      <p:cViewPr varScale="1">
        <p:scale>
          <a:sx n="75" d="100"/>
          <a:sy n="75" d="100"/>
        </p:scale>
        <p:origin x="2448" y="72"/>
      </p:cViewPr>
      <p:guideLst>
        <p:guide orient="horz" pos="3110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 Pudney, Vodafone" userId="a9292186-02d3-4a1b-9f06-7a4f13759ed3" providerId="ADAL" clId="{601F2069-7F7B-47BC-8D34-22E7237A5E4E}"/>
    <pc:docChg chg="delSld modSld sldOrd">
      <pc:chgData name="Chris Pudney, Vodafone" userId="a9292186-02d3-4a1b-9f06-7a4f13759ed3" providerId="ADAL" clId="{601F2069-7F7B-47BC-8D34-22E7237A5E4E}" dt="2023-09-04T19:12:41.588" v="5" actId="20577"/>
      <pc:docMkLst>
        <pc:docMk/>
      </pc:docMkLst>
      <pc:sldChg chg="del">
        <pc:chgData name="Chris Pudney, Vodafone" userId="a9292186-02d3-4a1b-9f06-7a4f13759ed3" providerId="ADAL" clId="{601F2069-7F7B-47BC-8D34-22E7237A5E4E}" dt="2023-09-04T19:12:07.733" v="0" actId="47"/>
        <pc:sldMkLst>
          <pc:docMk/>
          <pc:sldMk cId="3867551943" sldId="481"/>
        </pc:sldMkLst>
      </pc:sldChg>
      <pc:sldChg chg="modSp mod">
        <pc:chgData name="Chris Pudney, Vodafone" userId="a9292186-02d3-4a1b-9f06-7a4f13759ed3" providerId="ADAL" clId="{601F2069-7F7B-47BC-8D34-22E7237A5E4E}" dt="2023-09-04T19:12:41.588" v="5" actId="20577"/>
        <pc:sldMkLst>
          <pc:docMk/>
          <pc:sldMk cId="312162016" sldId="1081"/>
        </pc:sldMkLst>
        <pc:spChg chg="mod">
          <ac:chgData name="Chris Pudney, Vodafone" userId="a9292186-02d3-4a1b-9f06-7a4f13759ed3" providerId="ADAL" clId="{601F2069-7F7B-47BC-8D34-22E7237A5E4E}" dt="2023-09-04T19:12:41.588" v="5" actId="20577"/>
          <ac:spMkLst>
            <pc:docMk/>
            <pc:sldMk cId="312162016" sldId="1081"/>
            <ac:spMk id="6" creationId="{C2AAB4A3-C46F-4929-9B30-4980D3709904}"/>
          </ac:spMkLst>
        </pc:spChg>
      </pc:sldChg>
      <pc:sldChg chg="del">
        <pc:chgData name="Chris Pudney, Vodafone" userId="a9292186-02d3-4a1b-9f06-7a4f13759ed3" providerId="ADAL" clId="{601F2069-7F7B-47BC-8D34-22E7237A5E4E}" dt="2023-09-04T19:12:07.733" v="0" actId="47"/>
        <pc:sldMkLst>
          <pc:docMk/>
          <pc:sldMk cId="758463779" sldId="1082"/>
        </pc:sldMkLst>
      </pc:sldChg>
      <pc:sldChg chg="del">
        <pc:chgData name="Chris Pudney, Vodafone" userId="a9292186-02d3-4a1b-9f06-7a4f13759ed3" providerId="ADAL" clId="{601F2069-7F7B-47BC-8D34-22E7237A5E4E}" dt="2023-09-04T19:12:07.733" v="0" actId="47"/>
        <pc:sldMkLst>
          <pc:docMk/>
          <pc:sldMk cId="81460913" sldId="1087"/>
        </pc:sldMkLst>
      </pc:sldChg>
      <pc:sldChg chg="del">
        <pc:chgData name="Chris Pudney, Vodafone" userId="a9292186-02d3-4a1b-9f06-7a4f13759ed3" providerId="ADAL" clId="{601F2069-7F7B-47BC-8D34-22E7237A5E4E}" dt="2023-09-04T19:12:07.733" v="0" actId="47"/>
        <pc:sldMkLst>
          <pc:docMk/>
          <pc:sldMk cId="2898341738" sldId="1121"/>
        </pc:sldMkLst>
      </pc:sldChg>
      <pc:sldChg chg="del">
        <pc:chgData name="Chris Pudney, Vodafone" userId="a9292186-02d3-4a1b-9f06-7a4f13759ed3" providerId="ADAL" clId="{601F2069-7F7B-47BC-8D34-22E7237A5E4E}" dt="2023-09-04T19:12:20.329" v="3" actId="47"/>
        <pc:sldMkLst>
          <pc:docMk/>
          <pc:sldMk cId="1621719708" sldId="1123"/>
        </pc:sldMkLst>
      </pc:sldChg>
      <pc:sldChg chg="del">
        <pc:chgData name="Chris Pudney, Vodafone" userId="a9292186-02d3-4a1b-9f06-7a4f13759ed3" providerId="ADAL" clId="{601F2069-7F7B-47BC-8D34-22E7237A5E4E}" dt="2023-09-04T19:12:20.329" v="3" actId="47"/>
        <pc:sldMkLst>
          <pc:docMk/>
          <pc:sldMk cId="3387402345" sldId="1124"/>
        </pc:sldMkLst>
      </pc:sldChg>
      <pc:sldChg chg="del">
        <pc:chgData name="Chris Pudney, Vodafone" userId="a9292186-02d3-4a1b-9f06-7a4f13759ed3" providerId="ADAL" clId="{601F2069-7F7B-47BC-8D34-22E7237A5E4E}" dt="2023-09-04T19:12:20.329" v="3" actId="47"/>
        <pc:sldMkLst>
          <pc:docMk/>
          <pc:sldMk cId="561512381" sldId="1125"/>
        </pc:sldMkLst>
      </pc:sldChg>
      <pc:sldChg chg="del">
        <pc:chgData name="Chris Pudney, Vodafone" userId="a9292186-02d3-4a1b-9f06-7a4f13759ed3" providerId="ADAL" clId="{601F2069-7F7B-47BC-8D34-22E7237A5E4E}" dt="2023-09-04T19:12:20.329" v="3" actId="47"/>
        <pc:sldMkLst>
          <pc:docMk/>
          <pc:sldMk cId="559389119" sldId="1126"/>
        </pc:sldMkLst>
      </pc:sldChg>
      <pc:sldChg chg="del">
        <pc:chgData name="Chris Pudney, Vodafone" userId="a9292186-02d3-4a1b-9f06-7a4f13759ed3" providerId="ADAL" clId="{601F2069-7F7B-47BC-8D34-22E7237A5E4E}" dt="2023-09-04T19:12:20.329" v="3" actId="47"/>
        <pc:sldMkLst>
          <pc:docMk/>
          <pc:sldMk cId="4216799079" sldId="1127"/>
        </pc:sldMkLst>
      </pc:sldChg>
      <pc:sldChg chg="del">
        <pc:chgData name="Chris Pudney, Vodafone" userId="a9292186-02d3-4a1b-9f06-7a4f13759ed3" providerId="ADAL" clId="{601F2069-7F7B-47BC-8D34-22E7237A5E4E}" dt="2023-09-04T19:12:20.329" v="3" actId="47"/>
        <pc:sldMkLst>
          <pc:docMk/>
          <pc:sldMk cId="75516077" sldId="1129"/>
        </pc:sldMkLst>
      </pc:sldChg>
      <pc:sldChg chg="del">
        <pc:chgData name="Chris Pudney, Vodafone" userId="a9292186-02d3-4a1b-9f06-7a4f13759ed3" providerId="ADAL" clId="{601F2069-7F7B-47BC-8D34-22E7237A5E4E}" dt="2023-09-04T19:12:20.329" v="3" actId="47"/>
        <pc:sldMkLst>
          <pc:docMk/>
          <pc:sldMk cId="4164090856" sldId="1130"/>
        </pc:sldMkLst>
      </pc:sldChg>
      <pc:sldChg chg="del">
        <pc:chgData name="Chris Pudney, Vodafone" userId="a9292186-02d3-4a1b-9f06-7a4f13759ed3" providerId="ADAL" clId="{601F2069-7F7B-47BC-8D34-22E7237A5E4E}" dt="2023-09-04T19:12:20.329" v="3" actId="47"/>
        <pc:sldMkLst>
          <pc:docMk/>
          <pc:sldMk cId="3241232552" sldId="1131"/>
        </pc:sldMkLst>
      </pc:sldChg>
      <pc:sldChg chg="del">
        <pc:chgData name="Chris Pudney, Vodafone" userId="a9292186-02d3-4a1b-9f06-7a4f13759ed3" providerId="ADAL" clId="{601F2069-7F7B-47BC-8D34-22E7237A5E4E}" dt="2023-09-04T19:12:20.329" v="3" actId="47"/>
        <pc:sldMkLst>
          <pc:docMk/>
          <pc:sldMk cId="3980353510" sldId="1132"/>
        </pc:sldMkLst>
      </pc:sldChg>
      <pc:sldChg chg="del">
        <pc:chgData name="Chris Pudney, Vodafone" userId="a9292186-02d3-4a1b-9f06-7a4f13759ed3" providerId="ADAL" clId="{601F2069-7F7B-47BC-8D34-22E7237A5E4E}" dt="2023-09-04T19:12:20.329" v="3" actId="47"/>
        <pc:sldMkLst>
          <pc:docMk/>
          <pc:sldMk cId="2167239778" sldId="1133"/>
        </pc:sldMkLst>
      </pc:sldChg>
      <pc:sldChg chg="del">
        <pc:chgData name="Chris Pudney, Vodafone" userId="a9292186-02d3-4a1b-9f06-7a4f13759ed3" providerId="ADAL" clId="{601F2069-7F7B-47BC-8D34-22E7237A5E4E}" dt="2023-09-04T19:12:20.329" v="3" actId="47"/>
        <pc:sldMkLst>
          <pc:docMk/>
          <pc:sldMk cId="749990503" sldId="1134"/>
        </pc:sldMkLst>
      </pc:sldChg>
      <pc:sldChg chg="del">
        <pc:chgData name="Chris Pudney, Vodafone" userId="a9292186-02d3-4a1b-9f06-7a4f13759ed3" providerId="ADAL" clId="{601F2069-7F7B-47BC-8D34-22E7237A5E4E}" dt="2023-09-04T19:12:20.329" v="3" actId="47"/>
        <pc:sldMkLst>
          <pc:docMk/>
          <pc:sldMk cId="2237843740" sldId="1135"/>
        </pc:sldMkLst>
      </pc:sldChg>
      <pc:sldChg chg="del">
        <pc:chgData name="Chris Pudney, Vodafone" userId="a9292186-02d3-4a1b-9f06-7a4f13759ed3" providerId="ADAL" clId="{601F2069-7F7B-47BC-8D34-22E7237A5E4E}" dt="2023-09-04T19:12:20.329" v="3" actId="47"/>
        <pc:sldMkLst>
          <pc:docMk/>
          <pc:sldMk cId="2195668604" sldId="1136"/>
        </pc:sldMkLst>
      </pc:sldChg>
      <pc:sldChg chg="del">
        <pc:chgData name="Chris Pudney, Vodafone" userId="a9292186-02d3-4a1b-9f06-7a4f13759ed3" providerId="ADAL" clId="{601F2069-7F7B-47BC-8D34-22E7237A5E4E}" dt="2023-09-04T19:12:20.329" v="3" actId="47"/>
        <pc:sldMkLst>
          <pc:docMk/>
          <pc:sldMk cId="949544085" sldId="1137"/>
        </pc:sldMkLst>
      </pc:sldChg>
      <pc:sldChg chg="del">
        <pc:chgData name="Chris Pudney, Vodafone" userId="a9292186-02d3-4a1b-9f06-7a4f13759ed3" providerId="ADAL" clId="{601F2069-7F7B-47BC-8D34-22E7237A5E4E}" dt="2023-09-04T19:12:20.329" v="3" actId="47"/>
        <pc:sldMkLst>
          <pc:docMk/>
          <pc:sldMk cId="4221425437" sldId="1138"/>
        </pc:sldMkLst>
      </pc:sldChg>
      <pc:sldChg chg="del">
        <pc:chgData name="Chris Pudney, Vodafone" userId="a9292186-02d3-4a1b-9f06-7a4f13759ed3" providerId="ADAL" clId="{601F2069-7F7B-47BC-8D34-22E7237A5E4E}" dt="2023-09-04T19:12:20.329" v="3" actId="47"/>
        <pc:sldMkLst>
          <pc:docMk/>
          <pc:sldMk cId="565852675" sldId="1139"/>
        </pc:sldMkLst>
      </pc:sldChg>
      <pc:sldChg chg="del">
        <pc:chgData name="Chris Pudney, Vodafone" userId="a9292186-02d3-4a1b-9f06-7a4f13759ed3" providerId="ADAL" clId="{601F2069-7F7B-47BC-8D34-22E7237A5E4E}" dt="2023-09-04T19:12:20.329" v="3" actId="47"/>
        <pc:sldMkLst>
          <pc:docMk/>
          <pc:sldMk cId="1923047962" sldId="1140"/>
        </pc:sldMkLst>
      </pc:sldChg>
      <pc:sldChg chg="del">
        <pc:chgData name="Chris Pudney, Vodafone" userId="a9292186-02d3-4a1b-9f06-7a4f13759ed3" providerId="ADAL" clId="{601F2069-7F7B-47BC-8D34-22E7237A5E4E}" dt="2023-09-04T19:12:20.329" v="3" actId="47"/>
        <pc:sldMkLst>
          <pc:docMk/>
          <pc:sldMk cId="3515399048" sldId="1141"/>
        </pc:sldMkLst>
      </pc:sldChg>
      <pc:sldChg chg="ord">
        <pc:chgData name="Chris Pudney, Vodafone" userId="a9292186-02d3-4a1b-9f06-7a4f13759ed3" providerId="ADAL" clId="{601F2069-7F7B-47BC-8D34-22E7237A5E4E}" dt="2023-09-04T19:12:11.331" v="2"/>
        <pc:sldMkLst>
          <pc:docMk/>
          <pc:sldMk cId="2393079062" sldId="1142"/>
        </pc:sldMkLst>
      </pc:sldChg>
      <pc:sldChg chg="del">
        <pc:chgData name="Chris Pudney, Vodafone" userId="a9292186-02d3-4a1b-9f06-7a4f13759ed3" providerId="ADAL" clId="{601F2069-7F7B-47BC-8D34-22E7237A5E4E}" dt="2023-09-04T19:12:20.329" v="3" actId="47"/>
        <pc:sldMkLst>
          <pc:docMk/>
          <pc:sldMk cId="2691956706" sldId="1143"/>
        </pc:sldMkLst>
      </pc:sldChg>
      <pc:sldChg chg="del">
        <pc:chgData name="Chris Pudney, Vodafone" userId="a9292186-02d3-4a1b-9f06-7a4f13759ed3" providerId="ADAL" clId="{601F2069-7F7B-47BC-8D34-22E7237A5E4E}" dt="2023-09-04T19:12:20.329" v="3" actId="47"/>
        <pc:sldMkLst>
          <pc:docMk/>
          <pc:sldMk cId="2645172591" sldId="1144"/>
        </pc:sldMkLst>
      </pc:sldChg>
      <pc:sldMasterChg chg="delSldLayout">
        <pc:chgData name="Chris Pudney, Vodafone" userId="a9292186-02d3-4a1b-9f06-7a4f13759ed3" providerId="ADAL" clId="{601F2069-7F7B-47BC-8D34-22E7237A5E4E}" dt="2023-09-04T19:12:07.733" v="0" actId="47"/>
        <pc:sldMasterMkLst>
          <pc:docMk/>
          <pc:sldMasterMk cId="843687732" sldId="2147483648"/>
        </pc:sldMasterMkLst>
        <pc:sldLayoutChg chg="del">
          <pc:chgData name="Chris Pudney, Vodafone" userId="a9292186-02d3-4a1b-9f06-7a4f13759ed3" providerId="ADAL" clId="{601F2069-7F7B-47BC-8D34-22E7237A5E4E}" dt="2023-09-04T19:12:07.733" v="0" actId="47"/>
          <pc:sldLayoutMkLst>
            <pc:docMk/>
            <pc:sldMasterMk cId="843687732" sldId="2147483648"/>
            <pc:sldLayoutMk cId="1114064686" sldId="2147483725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584B7D-F332-42E4-B349-DEDC589F1ADB}" type="datetimeFigureOut">
              <a:rPr lang="en-GB" smtClean="0">
                <a:latin typeface="Vodafone Rg" pitchFamily="34" charset="0"/>
              </a:rPr>
              <a:pPr/>
              <a:t>04/09/2023</a:t>
            </a:fld>
            <a:endParaRPr lang="en-GB" dirty="0">
              <a:latin typeface="Vodafone Rg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1C1BE2-1563-4C9C-8E4A-C427D52BD2E1}" type="slidenum">
              <a:rPr lang="en-GB" smtClean="0">
                <a:latin typeface="Vodafone Rg" pitchFamily="34" charset="0"/>
              </a:rPr>
              <a:pPr/>
              <a:t>‹#›</a:t>
            </a:fld>
            <a:endParaRPr lang="en-GB" dirty="0">
              <a:latin typeface="Vodafone R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7412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53ACD7AC-7E6F-4F59-A8AC-F454A6DBBD3A}" type="datetimeFigureOut">
              <a:rPr lang="en-GB" smtClean="0"/>
              <a:pPr/>
              <a:t>04/09/2023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89516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2B3E1866-6ABF-4414-AFB5-B91146A1FA1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8001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6319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White Tw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52580" y="856209"/>
            <a:ext cx="2678845" cy="35794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2421" y="2830626"/>
            <a:ext cx="4130679" cy="695060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 baseline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6" y="4039360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accent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117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205978"/>
            <a:ext cx="6538913" cy="66747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50825" y="873457"/>
            <a:ext cx="8642350" cy="36032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01649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7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and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5961" y="833075"/>
            <a:ext cx="2750855" cy="37372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894" y="2457450"/>
            <a:ext cx="3284017" cy="990600"/>
          </a:xfrm>
        </p:spPr>
        <p:txBody>
          <a:bodyPr anchor="ctr" anchorCtr="0">
            <a:noAutofit/>
          </a:bodyPr>
          <a:lstStyle>
            <a:lvl1pPr>
              <a:lnSpc>
                <a:spcPct val="80000"/>
              </a:lnSpc>
              <a:defRPr sz="2400"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4460875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6247342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93942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emf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0825" y="205978"/>
            <a:ext cx="8635526" cy="6674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825" y="873457"/>
            <a:ext cx="5886450" cy="36032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65295" y="4713136"/>
            <a:ext cx="41341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3687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650" r:id="rId2"/>
    <p:sldLayoutId id="2147483659" r:id="rId3"/>
  </p:sldLayoutIdLst>
  <p:hf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Vodafone Rg" pitchFamily="34" charset="0"/>
          <a:ea typeface="+mj-ea"/>
          <a:cs typeface="+mj-cs"/>
        </a:defRPr>
      </a:lvl1pPr>
    </p:titleStyle>
    <p:bodyStyle>
      <a:lvl1pPr marL="138113" indent="-138113" algn="l" defTabSz="914400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1pPr>
      <a:lvl2pPr marL="347663" indent="-147638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2pPr>
      <a:lvl3pPr marL="385763" indent="1460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3pPr>
      <a:lvl4pPr marL="717550" indent="-150813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619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 userDrawn="1">
          <p15:clr>
            <a:srgbClr val="F26B43"/>
          </p15:clr>
        </p15:guide>
        <p15:guide id="3" orient="horz" pos="2820" userDrawn="1">
          <p15:clr>
            <a:srgbClr val="F26B43"/>
          </p15:clr>
        </p15:guide>
        <p15:guide id="4" pos="5602" userDrawn="1">
          <p15:clr>
            <a:srgbClr val="F26B43"/>
          </p15:clr>
        </p15:guide>
        <p15:guide id="5" pos="2812" userDrawn="1">
          <p15:clr>
            <a:srgbClr val="F26B43"/>
          </p15:clr>
        </p15:guide>
        <p15:guide id="6" pos="2948" userDrawn="1">
          <p15:clr>
            <a:srgbClr val="F26B43"/>
          </p15:clr>
        </p15:guide>
        <p15:guide id="7" orient="horz" pos="55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834065" y="2944302"/>
            <a:ext cx="6229350" cy="955562"/>
          </a:xfrm>
        </p:spPr>
        <p:txBody>
          <a:bodyPr/>
          <a:lstStyle/>
          <a:p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Views on Ambient IoT in R19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b="1" dirty="0"/>
          </a:p>
          <a:p>
            <a:r>
              <a:rPr lang="en-GB" b="1" dirty="0"/>
              <a:t>Source: Vodafone</a:t>
            </a:r>
          </a:p>
          <a:p>
            <a:r>
              <a:rPr lang="en-GB" b="1" dirty="0"/>
              <a:t>Agenda Item: 8A.2.4</a:t>
            </a:r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4E099EF-BC69-48F0-822A-F56435569000}"/>
              </a:ext>
            </a:extLst>
          </p:cNvPr>
          <p:cNvSpPr/>
          <p:nvPr/>
        </p:nvSpPr>
        <p:spPr>
          <a:xfrm>
            <a:off x="7572375" y="220346"/>
            <a:ext cx="16376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latin typeface="Arial" panose="020B0604020202020204" pitchFamily="34" charset="0"/>
                <a:ea typeface="Yu Mincho" panose="02020400000000000000" pitchFamily="18" charset="-128"/>
                <a:cs typeface="Times New Roman" panose="02020603050405020304" pitchFamily="18" charset="0"/>
              </a:rPr>
              <a:t>RP-232534</a:t>
            </a:r>
            <a:r>
              <a:rPr lang="en-GB" sz="1050" dirty="0"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 </a:t>
            </a:r>
            <a:endParaRPr lang="en-GB" sz="1200" dirty="0">
              <a:latin typeface="Arial" panose="020B0604020202020204" pitchFamily="34" charset="0"/>
              <a:ea typeface="Yu Mincho" panose="02020400000000000000" pitchFamily="18" charset="-128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CFA13AE-2FB6-4892-A661-6D4174B886BD}"/>
              </a:ext>
            </a:extLst>
          </p:cNvPr>
          <p:cNvSpPr/>
          <p:nvPr/>
        </p:nvSpPr>
        <p:spPr>
          <a:xfrm>
            <a:off x="250826" y="220346"/>
            <a:ext cx="4964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#101, Bangalore, India</a:t>
            </a:r>
            <a:endParaRPr lang="en-GB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</a:rPr>
              <a:t>September 11-15, 2023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3231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961A30-830A-438C-B99A-A7193633D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AB4A3-C46F-4929-9B30-4980D370990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17937" y="68586"/>
            <a:ext cx="8642350" cy="4644550"/>
          </a:xfrm>
        </p:spPr>
        <p:txBody>
          <a:bodyPr/>
          <a:lstStyle/>
          <a:p>
            <a:pPr marL="0" indent="0">
              <a:buNone/>
            </a:pPr>
            <a:endParaRPr lang="en-GB" sz="1800" dirty="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Ambient IoT is a potential new revenue sector for the 3GPP eco-system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3GPP should avoid overlap with NB-IoT market 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Expect to need a Core Network to verify the identity of the tag</a:t>
            </a:r>
          </a:p>
          <a:p>
            <a:pPr marL="552450" lvl="1" indent="-342900"/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For low cost, need CN solution to be </a:t>
            </a:r>
            <a:r>
              <a:rPr lang="en-GB">
                <a:latin typeface="Calibri" panose="020F0502020204030204" pitchFamily="34" charset="0"/>
                <a:ea typeface="Times New Roman" panose="02020603050405020304" pitchFamily="18" charset="0"/>
              </a:rPr>
              <a:t>much lighter </a:t>
            </a: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than EPC or 5GC</a:t>
            </a:r>
          </a:p>
          <a:p>
            <a:pPr marL="342900" indent="-342900">
              <a:buFont typeface="+mj-lt"/>
              <a:buAutoNum type="arabicPeriod"/>
            </a:pPr>
            <a:endParaRPr lang="en-GB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GB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Being late to market risks losing the market to competitors</a:t>
            </a:r>
          </a:p>
          <a:p>
            <a:pPr marL="552450" lvl="1" indent="-342900"/>
            <a:r>
              <a:rPr lang="en-GB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Competitors are outside of 3GPP ecosystem</a:t>
            </a:r>
            <a:br>
              <a:rPr lang="en-GB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</a:br>
            <a:endParaRPr lang="en-GB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Rightly or wrongly, </a:t>
            </a:r>
            <a:r>
              <a:rPr lang="en-GB" dirty="0" err="1">
                <a:latin typeface="Calibri" panose="020F0502020204030204" pitchFamily="34" charset="0"/>
                <a:ea typeface="Times New Roman" panose="02020603050405020304" pitchFamily="18" charset="0"/>
              </a:rPr>
              <a:t>Rel</a:t>
            </a: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 20 is likely to focus on 6G (pre)studies. </a:t>
            </a:r>
          </a:p>
          <a:p>
            <a:pPr marL="552450" lvl="1" indent="-342900"/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This will severely restrict TUs for other topics.</a:t>
            </a:r>
          </a:p>
          <a:p>
            <a:pPr marL="342900" indent="-342900">
              <a:buFont typeface="+mj-lt"/>
              <a:buAutoNum type="arabicPeriod"/>
            </a:pPr>
            <a:endParaRPr lang="en-GB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GB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  <a:sym typeface="Wingdings" panose="05000000000000000000" pitchFamily="2" charset="2"/>
              </a:rPr>
              <a:t> need both SID and WID for </a:t>
            </a:r>
            <a:r>
              <a:rPr lang="en-GB" dirty="0" err="1">
                <a:latin typeface="Calibri" panose="020F0502020204030204" pitchFamily="34" charset="0"/>
                <a:ea typeface="Times New Roman" panose="02020603050405020304" pitchFamily="18" charset="0"/>
                <a:sym typeface="Wingdings" panose="05000000000000000000" pitchFamily="2" charset="2"/>
              </a:rPr>
              <a:t>AIoT</a:t>
            </a: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  <a:sym typeface="Wingdings" panose="05000000000000000000" pitchFamily="2" charset="2"/>
              </a:rPr>
              <a:t> in release 19</a:t>
            </a:r>
            <a:endParaRPr lang="en-GB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à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  <a:sym typeface="Wingdings" panose="05000000000000000000" pitchFamily="2" charset="2"/>
              </a:rPr>
              <a:t>s</a:t>
            </a: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cope of work needs to be strongly focussed</a:t>
            </a:r>
          </a:p>
          <a:p>
            <a:pPr>
              <a:buFont typeface="Wingdings" panose="05000000000000000000" pitchFamily="2" charset="2"/>
              <a:buChar char="à"/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Work needs to be well planned between RAN, SA and CT</a:t>
            </a:r>
          </a:p>
          <a:p>
            <a:pPr marL="0" indent="0">
              <a:buNone/>
            </a:pP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1620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Thank you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307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theme/theme1.xml><?xml version="1.0" encoding="utf-8"?>
<a:theme xmlns:a="http://schemas.openxmlformats.org/drawingml/2006/main" name="Vodafone">
  <a:themeElements>
    <a:clrScheme name="Vodafone 2013">
      <a:dk1>
        <a:srgbClr val="000000"/>
      </a:dk1>
      <a:lt1>
        <a:srgbClr val="FFFFFF"/>
      </a:lt1>
      <a:dk2>
        <a:srgbClr val="5E2750"/>
      </a:dk2>
      <a:lt2>
        <a:srgbClr val="4A4D4E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Vodafone">
      <a:majorFont>
        <a:latin typeface="Vodafone Rg"/>
        <a:ea typeface=""/>
        <a:cs typeface=""/>
      </a:majorFont>
      <a:minorFont>
        <a:latin typeface="Vodafone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dirty="0" smtClean="0">
            <a:latin typeface="Vodafone Rg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f508ad96142a11c446fb7a83c2746f79 [Read-Only]" id="{0317B161-D922-422F-8B40-D0C78D4EE5BE}" vid="{4B809439-380C-4349-AAFA-B335E411F37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63291C30C465443A43FFAF0D869B11A" ma:contentTypeVersion="16" ma:contentTypeDescription="Create a new document." ma:contentTypeScope="" ma:versionID="7aa1b3738a020d7b320c8dcd2149493a">
  <xsd:schema xmlns:xsd="http://www.w3.org/2001/XMLSchema" xmlns:xs="http://www.w3.org/2001/XMLSchema" xmlns:p="http://schemas.microsoft.com/office/2006/metadata/properties" xmlns:ns1="http://schemas.microsoft.com/sharepoint/v3" xmlns:ns3="b78ce9eb-5c7b-4813-a240-715ccd771d3b" xmlns:ns4="e0e1a830-3b82-4cc4-a11a-753d0d76b11c" targetNamespace="http://schemas.microsoft.com/office/2006/metadata/properties" ma:root="true" ma:fieldsID="b9931577aef3e49fed0fe9eff6e8e35b" ns1:_="" ns3:_="" ns4:_="">
    <xsd:import namespace="http://schemas.microsoft.com/sharepoint/v3"/>
    <xsd:import namespace="b78ce9eb-5c7b-4813-a240-715ccd771d3b"/>
    <xsd:import namespace="e0e1a830-3b82-4cc4-a11a-753d0d76b11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1:_ip_UnifiedCompliancePolicyProperties" minOccurs="0"/>
                <xsd:element ref="ns1:_ip_UnifiedCompliancePolicyUIActio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8ce9eb-5c7b-4813-a240-715ccd771d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e1a830-3b82-4cc4-a11a-753d0d76b11c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544975D8-4AD8-41F2-B439-EBD08D28077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78ce9eb-5c7b-4813-a240-715ccd771d3b"/>
    <ds:schemaRef ds:uri="e0e1a830-3b82-4cc4-a11a-753d0d76b11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A8D8296-BD81-4103-BEFD-08C726770EE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56295F6-C90E-48B1-8773-83D33EC1D73D}">
  <ds:schemaRefs>
    <ds:schemaRef ds:uri="http://purl.org/dc/dcmitype/"/>
    <ds:schemaRef ds:uri="http://purl.org/dc/terms/"/>
    <ds:schemaRef ds:uri="http://purl.org/dc/elements/1.1/"/>
    <ds:schemaRef ds:uri="http://www.w3.org/XML/1998/namespace"/>
    <ds:schemaRef ds:uri="http://schemas.microsoft.com/office/2006/metadata/properties"/>
    <ds:schemaRef ds:uri="http://schemas.microsoft.com/sharepoint/v3"/>
    <ds:schemaRef ds:uri="b78ce9eb-5c7b-4813-a240-715ccd771d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e0e1a830-3b82-4cc4-a11a-753d0d76b11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Vodafone_Template_16x9</Template>
  <TotalTime>0</TotalTime>
  <Words>155</Words>
  <Application>Microsoft Office PowerPoint</Application>
  <PresentationFormat>On-screen Show (16:9)</PresentationFormat>
  <Paragraphs>26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Times New Roman</vt:lpstr>
      <vt:lpstr>Vodafone Rg</vt:lpstr>
      <vt:lpstr>Wingdings</vt:lpstr>
      <vt:lpstr>Vodafone</vt:lpstr>
      <vt:lpstr>Views on Ambient IoT in R19</vt:lpstr>
      <vt:lpstr>PowerPoint Presentation</vt:lpstr>
      <vt:lpstr>Thank you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on one line</dc:title>
  <dc:creator>Pudney, Chris, Vodafone Group 42</dc:creator>
  <cp:lastModifiedBy>Chris Pudney 22</cp:lastModifiedBy>
  <cp:revision>71</cp:revision>
  <cp:lastPrinted>2011-08-30T12:20:26Z</cp:lastPrinted>
  <dcterms:created xsi:type="dcterms:W3CDTF">2021-03-11T12:21:06Z</dcterms:created>
  <dcterms:modified xsi:type="dcterms:W3CDTF">2023-09-04T19:12:51Z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0x010100563291C30C465443A43FFAF0D869B11A</vt:lpwstr>
  </property>
  <property fmtid="{D5CDD505-2E9C-101B-9397-08002B2CF9AE}" pid="4" name="MSIP_Label_17da11e7-ad83-4459-98c6-12a88e2eac78_Enabled">
    <vt:lpwstr>true</vt:lpwstr>
  </property>
  <property fmtid="{D5CDD505-2E9C-101B-9397-08002B2CF9AE}" pid="5" name="MSIP_Label_17da11e7-ad83-4459-98c6-12a88e2eac78_SetDate">
    <vt:lpwstr>2023-09-04T13:14:22Z</vt:lpwstr>
  </property>
  <property fmtid="{D5CDD505-2E9C-101B-9397-08002B2CF9AE}" pid="6" name="MSIP_Label_17da11e7-ad83-4459-98c6-12a88e2eac78_Method">
    <vt:lpwstr>Privileged</vt:lpwstr>
  </property>
  <property fmtid="{D5CDD505-2E9C-101B-9397-08002B2CF9AE}" pid="7" name="MSIP_Label_17da11e7-ad83-4459-98c6-12a88e2eac78_Name">
    <vt:lpwstr>17da11e7-ad83-4459-98c6-12a88e2eac78</vt:lpwstr>
  </property>
  <property fmtid="{D5CDD505-2E9C-101B-9397-08002B2CF9AE}" pid="8" name="MSIP_Label_17da11e7-ad83-4459-98c6-12a88e2eac78_SiteId">
    <vt:lpwstr>68283f3b-8487-4c86-adb3-a5228f18b893</vt:lpwstr>
  </property>
  <property fmtid="{D5CDD505-2E9C-101B-9397-08002B2CF9AE}" pid="9" name="MSIP_Label_17da11e7-ad83-4459-98c6-12a88e2eac78_ActionId">
    <vt:lpwstr>dd156b98-bfd8-4bfb-897a-893dd8b448a8</vt:lpwstr>
  </property>
  <property fmtid="{D5CDD505-2E9C-101B-9397-08002B2CF9AE}" pid="10" name="MSIP_Label_17da11e7-ad83-4459-98c6-12a88e2eac78_ContentBits">
    <vt:lpwstr>0</vt:lpwstr>
  </property>
</Properties>
</file>