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481" r:id="rId5"/>
    <p:sldId id="1087" r:id="rId6"/>
    <p:sldId id="1121" r:id="rId7"/>
    <p:sldId id="1082" r:id="rId8"/>
    <p:sldId id="1142" r:id="rId9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7748"/>
    <a:srgbClr val="A8B400"/>
    <a:srgbClr val="00B0CA"/>
    <a:srgbClr val="5E2750"/>
    <a:srgbClr val="EB9700"/>
    <a:srgbClr val="FECB00"/>
    <a:srgbClr val="007C92"/>
    <a:srgbClr val="9C2AA0"/>
    <a:srgbClr val="54575A"/>
    <a:srgbClr val="EA23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EBA7B0-0DDD-4C3E-8ED8-EF2F20673B30}" v="33" dt="2023-09-04T18:21:49.7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6141" autoAdjust="0"/>
  </p:normalViewPr>
  <p:slideViewPr>
    <p:cSldViewPr snapToGrid="0" snapToObjects="1" showGuides="1">
      <p:cViewPr varScale="1">
        <p:scale>
          <a:sx n="159" d="100"/>
          <a:sy n="159" d="100"/>
        </p:scale>
        <p:origin x="270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notesViewPr>
    <p:cSldViewPr snapToGrid="0" showGuides="1">
      <p:cViewPr varScale="1">
        <p:scale>
          <a:sx n="75" d="100"/>
          <a:sy n="75" d="100"/>
        </p:scale>
        <p:origin x="2448" y="72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Pudney, Vodafone" userId="a9292186-02d3-4a1b-9f06-7a4f13759ed3" providerId="ADAL" clId="{56EBA7B0-0DDD-4C3E-8ED8-EF2F20673B30}"/>
    <pc:docChg chg="undo redo custSel addSld delSld modSld sldOrd delMainMaster modMainMaster">
      <pc:chgData name="Chris Pudney, Vodafone" userId="a9292186-02d3-4a1b-9f06-7a4f13759ed3" providerId="ADAL" clId="{56EBA7B0-0DDD-4C3E-8ED8-EF2F20673B30}" dt="2023-09-04T19:07:35.173" v="8894" actId="47"/>
      <pc:docMkLst>
        <pc:docMk/>
      </pc:docMkLst>
      <pc:sldChg chg="del">
        <pc:chgData name="Chris Pudney, Vodafone" userId="a9292186-02d3-4a1b-9f06-7a4f13759ed3" providerId="ADAL" clId="{56EBA7B0-0DDD-4C3E-8ED8-EF2F20673B30}" dt="2023-09-04T18:33:26.928" v="6569" actId="47"/>
        <pc:sldMkLst>
          <pc:docMk/>
          <pc:sldMk cId="4138688637" sldId="386"/>
        </pc:sldMkLst>
      </pc:sldChg>
      <pc:sldChg chg="modSp mod">
        <pc:chgData name="Chris Pudney, Vodafone" userId="a9292186-02d3-4a1b-9f06-7a4f13759ed3" providerId="ADAL" clId="{56EBA7B0-0DDD-4C3E-8ED8-EF2F20673B30}" dt="2023-09-04T14:04:14.549" v="1073" actId="20577"/>
        <pc:sldMkLst>
          <pc:docMk/>
          <pc:sldMk cId="3867551943" sldId="481"/>
        </pc:sldMkLst>
        <pc:spChg chg="mod">
          <ac:chgData name="Chris Pudney, Vodafone" userId="a9292186-02d3-4a1b-9f06-7a4f13759ed3" providerId="ADAL" clId="{56EBA7B0-0DDD-4C3E-8ED8-EF2F20673B30}" dt="2023-09-04T14:04:14.549" v="1073" actId="20577"/>
          <ac:spMkLst>
            <pc:docMk/>
            <pc:sldMk cId="3867551943" sldId="481"/>
            <ac:spMk id="3" creationId="{00000000-0000-0000-0000-000000000000}"/>
          </ac:spMkLst>
        </pc:spChg>
        <pc:spChg chg="mod">
          <ac:chgData name="Chris Pudney, Vodafone" userId="a9292186-02d3-4a1b-9f06-7a4f13759ed3" providerId="ADAL" clId="{56EBA7B0-0DDD-4C3E-8ED8-EF2F20673B30}" dt="2023-09-04T12:47:09.117" v="80" actId="20577"/>
          <ac:spMkLst>
            <pc:docMk/>
            <pc:sldMk cId="3867551943" sldId="481"/>
            <ac:spMk id="4" creationId="{24E099EF-BC69-48F0-822A-F56435569000}"/>
          </ac:spMkLst>
        </pc:spChg>
        <pc:spChg chg="mod">
          <ac:chgData name="Chris Pudney, Vodafone" userId="a9292186-02d3-4a1b-9f06-7a4f13759ed3" providerId="ADAL" clId="{56EBA7B0-0DDD-4C3E-8ED8-EF2F20673B30}" dt="2023-09-04T12:46:58.792" v="69" actId="20577"/>
          <ac:spMkLst>
            <pc:docMk/>
            <pc:sldMk cId="3867551943" sldId="481"/>
            <ac:spMk id="5" creationId="{FCFA13AE-2FB6-4892-A661-6D4174B886BD}"/>
          </ac:spMkLst>
        </pc:spChg>
        <pc:spChg chg="mod">
          <ac:chgData name="Chris Pudney, Vodafone" userId="a9292186-02d3-4a1b-9f06-7a4f13759ed3" providerId="ADAL" clId="{56EBA7B0-0DDD-4C3E-8ED8-EF2F20673B30}" dt="2023-09-04T12:46:09.398" v="7" actId="20577"/>
          <ac:spMkLst>
            <pc:docMk/>
            <pc:sldMk cId="3867551943" sldId="481"/>
            <ac:spMk id="6" creationId="{00000000-0000-0000-0000-000000000000}"/>
          </ac:spMkLst>
        </pc:spChg>
      </pc:sldChg>
      <pc:sldChg chg="modSp del mod">
        <pc:chgData name="Chris Pudney, Vodafone" userId="a9292186-02d3-4a1b-9f06-7a4f13759ed3" providerId="ADAL" clId="{56EBA7B0-0DDD-4C3E-8ED8-EF2F20673B30}" dt="2023-09-04T19:07:35.173" v="8894" actId="47"/>
        <pc:sldMkLst>
          <pc:docMk/>
          <pc:sldMk cId="312162016" sldId="1081"/>
        </pc:sldMkLst>
        <pc:spChg chg="mod">
          <ac:chgData name="Chris Pudney, Vodafone" userId="a9292186-02d3-4a1b-9f06-7a4f13759ed3" providerId="ADAL" clId="{56EBA7B0-0DDD-4C3E-8ED8-EF2F20673B30}" dt="2023-09-04T14:52:16.770" v="2034" actId="207"/>
          <ac:spMkLst>
            <pc:docMk/>
            <pc:sldMk cId="312162016" sldId="1081"/>
            <ac:spMk id="6" creationId="{C2AAB4A3-C46F-4929-9B30-4980D3709904}"/>
          </ac:spMkLst>
        </pc:spChg>
      </pc:sldChg>
      <pc:sldChg chg="modSp mod">
        <pc:chgData name="Chris Pudney, Vodafone" userId="a9292186-02d3-4a1b-9f06-7a4f13759ed3" providerId="ADAL" clId="{56EBA7B0-0DDD-4C3E-8ED8-EF2F20673B30}" dt="2023-09-04T14:00:44.879" v="1067" actId="6549"/>
        <pc:sldMkLst>
          <pc:docMk/>
          <pc:sldMk cId="758463779" sldId="1082"/>
        </pc:sldMkLst>
        <pc:spChg chg="mod">
          <ac:chgData name="Chris Pudney, Vodafone" userId="a9292186-02d3-4a1b-9f06-7a4f13759ed3" providerId="ADAL" clId="{56EBA7B0-0DDD-4C3E-8ED8-EF2F20673B30}" dt="2023-09-04T14:00:44.879" v="1067" actId="6549"/>
          <ac:spMkLst>
            <pc:docMk/>
            <pc:sldMk cId="758463779" sldId="1082"/>
            <ac:spMk id="6" creationId="{C2AAB4A3-C46F-4929-9B30-4980D3709904}"/>
          </ac:spMkLst>
        </pc:spChg>
      </pc:sldChg>
      <pc:sldChg chg="del">
        <pc:chgData name="Chris Pudney, Vodafone" userId="a9292186-02d3-4a1b-9f06-7a4f13759ed3" providerId="ADAL" clId="{56EBA7B0-0DDD-4C3E-8ED8-EF2F20673B30}" dt="2023-09-04T18:33:14.352" v="6565" actId="47"/>
        <pc:sldMkLst>
          <pc:docMk/>
          <pc:sldMk cId="2409257020" sldId="1083"/>
        </pc:sldMkLst>
      </pc:sldChg>
      <pc:sldChg chg="del">
        <pc:chgData name="Chris Pudney, Vodafone" userId="a9292186-02d3-4a1b-9f06-7a4f13759ed3" providerId="ADAL" clId="{56EBA7B0-0DDD-4C3E-8ED8-EF2F20673B30}" dt="2023-09-04T18:33:17.412" v="6566" actId="47"/>
        <pc:sldMkLst>
          <pc:docMk/>
          <pc:sldMk cId="651189275" sldId="1084"/>
        </pc:sldMkLst>
      </pc:sldChg>
      <pc:sldChg chg="del">
        <pc:chgData name="Chris Pudney, Vodafone" userId="a9292186-02d3-4a1b-9f06-7a4f13759ed3" providerId="ADAL" clId="{56EBA7B0-0DDD-4C3E-8ED8-EF2F20673B30}" dt="2023-09-04T18:33:25.795" v="6568" actId="47"/>
        <pc:sldMkLst>
          <pc:docMk/>
          <pc:sldMk cId="2247187758" sldId="1085"/>
        </pc:sldMkLst>
      </pc:sldChg>
      <pc:sldChg chg="del">
        <pc:chgData name="Chris Pudney, Vodafone" userId="a9292186-02d3-4a1b-9f06-7a4f13759ed3" providerId="ADAL" clId="{56EBA7B0-0DDD-4C3E-8ED8-EF2F20673B30}" dt="2023-09-04T18:33:20.036" v="6567" actId="47"/>
        <pc:sldMkLst>
          <pc:docMk/>
          <pc:sldMk cId="2255951952" sldId="1086"/>
        </pc:sldMkLst>
      </pc:sldChg>
      <pc:sldChg chg="modSp add mod ord">
        <pc:chgData name="Chris Pudney, Vodafone" userId="a9292186-02d3-4a1b-9f06-7a4f13759ed3" providerId="ADAL" clId="{56EBA7B0-0DDD-4C3E-8ED8-EF2F20673B30}" dt="2023-09-04T14:04:02.675" v="1068" actId="113"/>
        <pc:sldMkLst>
          <pc:docMk/>
          <pc:sldMk cId="81460913" sldId="1087"/>
        </pc:sldMkLst>
        <pc:spChg chg="mod">
          <ac:chgData name="Chris Pudney, Vodafone" userId="a9292186-02d3-4a1b-9f06-7a4f13759ed3" providerId="ADAL" clId="{56EBA7B0-0DDD-4C3E-8ED8-EF2F20673B30}" dt="2023-09-04T14:04:02.675" v="1068" actId="113"/>
          <ac:spMkLst>
            <pc:docMk/>
            <pc:sldMk cId="81460913" sldId="1087"/>
            <ac:spMk id="6" creationId="{C2AAB4A3-C46F-4929-9B30-4980D3709904}"/>
          </ac:spMkLst>
        </pc:spChg>
      </pc:sldChg>
      <pc:sldChg chg="addSp delSp modSp add mod setBg">
        <pc:chgData name="Chris Pudney, Vodafone" userId="a9292186-02d3-4a1b-9f06-7a4f13759ed3" providerId="ADAL" clId="{56EBA7B0-0DDD-4C3E-8ED8-EF2F20673B30}" dt="2023-09-04T13:24:01.983" v="456" actId="20577"/>
        <pc:sldMkLst>
          <pc:docMk/>
          <pc:sldMk cId="2898341738" sldId="1121"/>
        </pc:sldMkLst>
        <pc:spChg chg="mod">
          <ac:chgData name="Chris Pudney, Vodafone" userId="a9292186-02d3-4a1b-9f06-7a4f13759ed3" providerId="ADAL" clId="{56EBA7B0-0DDD-4C3E-8ED8-EF2F20673B30}" dt="2023-09-04T13:24:01.983" v="456" actId="20577"/>
          <ac:spMkLst>
            <pc:docMk/>
            <pc:sldMk cId="2898341738" sldId="1121"/>
            <ac:spMk id="2" creationId="{12DD0395-6E2A-4D67-A1A6-3A5C1DB567C4}"/>
          </ac:spMkLst>
        </pc:spChg>
        <pc:spChg chg="mod">
          <ac:chgData name="Chris Pudney, Vodafone" userId="a9292186-02d3-4a1b-9f06-7a4f13759ed3" providerId="ADAL" clId="{56EBA7B0-0DDD-4C3E-8ED8-EF2F20673B30}" dt="2023-09-04T13:23:24.871" v="450" actId="207"/>
          <ac:spMkLst>
            <pc:docMk/>
            <pc:sldMk cId="2898341738" sldId="1121"/>
            <ac:spMk id="3" creationId="{85903BC0-EB37-4C3E-8DD6-27F0E6CA817C}"/>
          </ac:spMkLst>
        </pc:spChg>
        <pc:spChg chg="mod">
          <ac:chgData name="Chris Pudney, Vodafone" userId="a9292186-02d3-4a1b-9f06-7a4f13759ed3" providerId="ADAL" clId="{56EBA7B0-0DDD-4C3E-8ED8-EF2F20673B30}" dt="2023-09-04T13:17:44.906" v="354" actId="14100"/>
          <ac:spMkLst>
            <pc:docMk/>
            <pc:sldMk cId="2898341738" sldId="1121"/>
            <ac:spMk id="4" creationId="{6FC23419-D3FE-438D-BF1A-640C97744323}"/>
          </ac:spMkLst>
        </pc:spChg>
        <pc:spChg chg="mod">
          <ac:chgData name="Chris Pudney, Vodafone" userId="a9292186-02d3-4a1b-9f06-7a4f13759ed3" providerId="ADAL" clId="{56EBA7B0-0DDD-4C3E-8ED8-EF2F20673B30}" dt="2023-09-04T13:17:54.818" v="356" actId="14100"/>
          <ac:spMkLst>
            <pc:docMk/>
            <pc:sldMk cId="2898341738" sldId="1121"/>
            <ac:spMk id="5" creationId="{DFC08D22-CEB7-4255-9B19-81D8C445853C}"/>
          </ac:spMkLst>
        </pc:spChg>
        <pc:spChg chg="add del mod">
          <ac:chgData name="Chris Pudney, Vodafone" userId="a9292186-02d3-4a1b-9f06-7a4f13759ed3" providerId="ADAL" clId="{56EBA7B0-0DDD-4C3E-8ED8-EF2F20673B30}" dt="2023-09-04T13:10:40.835" v="270" actId="478"/>
          <ac:spMkLst>
            <pc:docMk/>
            <pc:sldMk cId="2898341738" sldId="1121"/>
            <ac:spMk id="6" creationId="{54312189-1860-FDF0-FE5C-29930CD934F7}"/>
          </ac:spMkLst>
        </pc:spChg>
        <pc:spChg chg="add del mod">
          <ac:chgData name="Chris Pudney, Vodafone" userId="a9292186-02d3-4a1b-9f06-7a4f13759ed3" providerId="ADAL" clId="{56EBA7B0-0DDD-4C3E-8ED8-EF2F20673B30}" dt="2023-09-04T13:09:51.558" v="261" actId="478"/>
          <ac:spMkLst>
            <pc:docMk/>
            <pc:sldMk cId="2898341738" sldId="1121"/>
            <ac:spMk id="7" creationId="{17566ADA-66B4-7399-BA09-6242E67F3161}"/>
          </ac:spMkLst>
        </pc:spChg>
        <pc:spChg chg="add del mod">
          <ac:chgData name="Chris Pudney, Vodafone" userId="a9292186-02d3-4a1b-9f06-7a4f13759ed3" providerId="ADAL" clId="{56EBA7B0-0DDD-4C3E-8ED8-EF2F20673B30}" dt="2023-09-04T13:09:09.844" v="257" actId="478"/>
          <ac:spMkLst>
            <pc:docMk/>
            <pc:sldMk cId="2898341738" sldId="1121"/>
            <ac:spMk id="8" creationId="{F773C05F-A915-DC7E-F466-01C3F6D63045}"/>
          </ac:spMkLst>
        </pc:spChg>
        <pc:spChg chg="add mod">
          <ac:chgData name="Chris Pudney, Vodafone" userId="a9292186-02d3-4a1b-9f06-7a4f13759ed3" providerId="ADAL" clId="{56EBA7B0-0DDD-4C3E-8ED8-EF2F20673B30}" dt="2023-09-04T13:21:49.471" v="429" actId="14100"/>
          <ac:spMkLst>
            <pc:docMk/>
            <pc:sldMk cId="2898341738" sldId="1121"/>
            <ac:spMk id="20" creationId="{9903DB40-DD57-CEC7-20F4-052A9FA246AD}"/>
          </ac:spMkLst>
        </pc:spChg>
        <pc:cxnChg chg="add mod">
          <ac:chgData name="Chris Pudney, Vodafone" userId="a9292186-02d3-4a1b-9f06-7a4f13759ed3" providerId="ADAL" clId="{56EBA7B0-0DDD-4C3E-8ED8-EF2F20673B30}" dt="2023-09-04T13:22:05.707" v="439" actId="692"/>
          <ac:cxnSpMkLst>
            <pc:docMk/>
            <pc:sldMk cId="2898341738" sldId="1121"/>
            <ac:cxnSpMk id="10" creationId="{709C5A6A-D922-56D4-2272-7C28BFE28D64}"/>
          </ac:cxnSpMkLst>
        </pc:cxnChg>
        <pc:cxnChg chg="add mod">
          <ac:chgData name="Chris Pudney, Vodafone" userId="a9292186-02d3-4a1b-9f06-7a4f13759ed3" providerId="ADAL" clId="{56EBA7B0-0DDD-4C3E-8ED8-EF2F20673B30}" dt="2023-09-04T13:21:59.306" v="434" actId="692"/>
          <ac:cxnSpMkLst>
            <pc:docMk/>
            <pc:sldMk cId="2898341738" sldId="1121"/>
            <ac:cxnSpMk id="11" creationId="{5BD0FB2D-5822-E33D-BEBB-CFC7DDAA614A}"/>
          </ac:cxnSpMkLst>
        </pc:cxnChg>
        <pc:cxnChg chg="add del mod">
          <ac:chgData name="Chris Pudney, Vodafone" userId="a9292186-02d3-4a1b-9f06-7a4f13759ed3" providerId="ADAL" clId="{56EBA7B0-0DDD-4C3E-8ED8-EF2F20673B30}" dt="2023-09-04T13:18:50.978" v="362"/>
          <ac:cxnSpMkLst>
            <pc:docMk/>
            <pc:sldMk cId="2898341738" sldId="1121"/>
            <ac:cxnSpMk id="17" creationId="{A44F3892-72B3-A9C0-1D37-A571BC810194}"/>
          </ac:cxnSpMkLst>
        </pc:cxnChg>
        <pc:cxnChg chg="add del mod">
          <ac:chgData name="Chris Pudney, Vodafone" userId="a9292186-02d3-4a1b-9f06-7a4f13759ed3" providerId="ADAL" clId="{56EBA7B0-0DDD-4C3E-8ED8-EF2F20673B30}" dt="2023-09-04T13:19:05.275" v="364"/>
          <ac:cxnSpMkLst>
            <pc:docMk/>
            <pc:sldMk cId="2898341738" sldId="1121"/>
            <ac:cxnSpMk id="18" creationId="{E65EB6FA-6489-953D-7030-3FE3A42FEDE2}"/>
          </ac:cxnSpMkLst>
        </pc:cxnChg>
        <pc:cxnChg chg="add mod">
          <ac:chgData name="Chris Pudney, Vodafone" userId="a9292186-02d3-4a1b-9f06-7a4f13759ed3" providerId="ADAL" clId="{56EBA7B0-0DDD-4C3E-8ED8-EF2F20673B30}" dt="2023-09-04T13:23:51.264" v="454" actId="692"/>
          <ac:cxnSpMkLst>
            <pc:docMk/>
            <pc:sldMk cId="2898341738" sldId="1121"/>
            <ac:cxnSpMk id="21" creationId="{B40E297D-D478-1190-4955-3615712CBEDC}"/>
          </ac:cxnSpMkLst>
        </pc:cxnChg>
        <pc:cxnChg chg="add mod">
          <ac:chgData name="Chris Pudney, Vodafone" userId="a9292186-02d3-4a1b-9f06-7a4f13759ed3" providerId="ADAL" clId="{56EBA7B0-0DDD-4C3E-8ED8-EF2F20673B30}" dt="2023-09-04T13:23:44.985" v="453" actId="692"/>
          <ac:cxnSpMkLst>
            <pc:docMk/>
            <pc:sldMk cId="2898341738" sldId="1121"/>
            <ac:cxnSpMk id="22" creationId="{406DC05E-0127-2FEB-1A5D-1F9A939F8C85}"/>
          </ac:cxnSpMkLst>
        </pc:cxnChg>
      </pc:sldChg>
      <pc:sldChg chg="modSp add del mod">
        <pc:chgData name="Chris Pudney, Vodafone" userId="a9292186-02d3-4a1b-9f06-7a4f13759ed3" providerId="ADAL" clId="{56EBA7B0-0DDD-4C3E-8ED8-EF2F20673B30}" dt="2023-09-04T19:07:35.173" v="8894" actId="47"/>
        <pc:sldMkLst>
          <pc:docMk/>
          <pc:sldMk cId="2432316416" sldId="1122"/>
        </pc:sldMkLst>
        <pc:spChg chg="mod">
          <ac:chgData name="Chris Pudney, Vodafone" userId="a9292186-02d3-4a1b-9f06-7a4f13759ed3" providerId="ADAL" clId="{56EBA7B0-0DDD-4C3E-8ED8-EF2F20673B30}" dt="2023-09-04T14:04:55.182" v="1076" actId="1076"/>
          <ac:spMkLst>
            <pc:docMk/>
            <pc:sldMk cId="2432316416" sldId="1122"/>
            <ac:spMk id="3" creationId="{00000000-0000-0000-0000-000000000000}"/>
          </ac:spMkLst>
        </pc:spChg>
        <pc:spChg chg="mod">
          <ac:chgData name="Chris Pudney, Vodafone" userId="a9292186-02d3-4a1b-9f06-7a4f13759ed3" providerId="ADAL" clId="{56EBA7B0-0DDD-4C3E-8ED8-EF2F20673B30}" dt="2023-09-04T14:18:18.297" v="1082" actId="6549"/>
          <ac:spMkLst>
            <pc:docMk/>
            <pc:sldMk cId="2432316416" sldId="1122"/>
            <ac:spMk id="4" creationId="{24E099EF-BC69-48F0-822A-F56435569000}"/>
          </ac:spMkLst>
        </pc:spChg>
        <pc:spChg chg="mod">
          <ac:chgData name="Chris Pudney, Vodafone" userId="a9292186-02d3-4a1b-9f06-7a4f13759ed3" providerId="ADAL" clId="{56EBA7B0-0DDD-4C3E-8ED8-EF2F20673B30}" dt="2023-09-04T14:18:09.164" v="1080" actId="20577"/>
          <ac:spMkLst>
            <pc:docMk/>
            <pc:sldMk cId="2432316416" sldId="1122"/>
            <ac:spMk id="6" creationId="{00000000-0000-0000-0000-000000000000}"/>
          </ac:spMkLst>
        </pc:spChg>
      </pc:sldChg>
      <pc:sldChg chg="modSp add del mod">
        <pc:chgData name="Chris Pudney, Vodafone" userId="a9292186-02d3-4a1b-9f06-7a4f13759ed3" providerId="ADAL" clId="{56EBA7B0-0DDD-4C3E-8ED8-EF2F20673B30}" dt="2023-09-04T19:07:35.173" v="8894" actId="47"/>
        <pc:sldMkLst>
          <pc:docMk/>
          <pc:sldMk cId="1621719708" sldId="1123"/>
        </pc:sldMkLst>
        <pc:spChg chg="mod">
          <ac:chgData name="Chris Pudney, Vodafone" userId="a9292186-02d3-4a1b-9f06-7a4f13759ed3" providerId="ADAL" clId="{56EBA7B0-0DDD-4C3E-8ED8-EF2F20673B30}" dt="2023-09-04T17:14:57.606" v="2077"/>
          <ac:spMkLst>
            <pc:docMk/>
            <pc:sldMk cId="1621719708" sldId="1123"/>
            <ac:spMk id="3" creationId="{00000000-0000-0000-0000-000000000000}"/>
          </ac:spMkLst>
        </pc:spChg>
        <pc:spChg chg="mod">
          <ac:chgData name="Chris Pudney, Vodafone" userId="a9292186-02d3-4a1b-9f06-7a4f13759ed3" providerId="ADAL" clId="{56EBA7B0-0DDD-4C3E-8ED8-EF2F20673B30}" dt="2023-09-04T17:15:15.280" v="2081" actId="20577"/>
          <ac:spMkLst>
            <pc:docMk/>
            <pc:sldMk cId="1621719708" sldId="1123"/>
            <ac:spMk id="4" creationId="{24E099EF-BC69-48F0-822A-F56435569000}"/>
          </ac:spMkLst>
        </pc:spChg>
        <pc:spChg chg="mod">
          <ac:chgData name="Chris Pudney, Vodafone" userId="a9292186-02d3-4a1b-9f06-7a4f13759ed3" providerId="ADAL" clId="{56EBA7B0-0DDD-4C3E-8ED8-EF2F20673B30}" dt="2023-09-04T17:15:06.344" v="2079" actId="20577"/>
          <ac:spMkLst>
            <pc:docMk/>
            <pc:sldMk cId="1621719708" sldId="1123"/>
            <ac:spMk id="6" creationId="{00000000-0000-0000-0000-000000000000}"/>
          </ac:spMkLst>
        </pc:spChg>
      </pc:sldChg>
      <pc:sldChg chg="modSp add del mod">
        <pc:chgData name="Chris Pudney, Vodafone" userId="a9292186-02d3-4a1b-9f06-7a4f13759ed3" providerId="ADAL" clId="{56EBA7B0-0DDD-4C3E-8ED8-EF2F20673B30}" dt="2023-09-04T19:07:35.173" v="8894" actId="47"/>
        <pc:sldMkLst>
          <pc:docMk/>
          <pc:sldMk cId="3387402345" sldId="1124"/>
        </pc:sldMkLst>
        <pc:spChg chg="mod">
          <ac:chgData name="Chris Pudney, Vodafone" userId="a9292186-02d3-4a1b-9f06-7a4f13759ed3" providerId="ADAL" clId="{56EBA7B0-0DDD-4C3E-8ED8-EF2F20673B30}" dt="2023-09-04T17:15:33.653" v="2082"/>
          <ac:spMkLst>
            <pc:docMk/>
            <pc:sldMk cId="3387402345" sldId="1124"/>
            <ac:spMk id="3" creationId="{00000000-0000-0000-0000-000000000000}"/>
          </ac:spMkLst>
        </pc:spChg>
        <pc:spChg chg="mod">
          <ac:chgData name="Chris Pudney, Vodafone" userId="a9292186-02d3-4a1b-9f06-7a4f13759ed3" providerId="ADAL" clId="{56EBA7B0-0DDD-4C3E-8ED8-EF2F20673B30}" dt="2023-09-04T17:15:53.130" v="2091" actId="6549"/>
          <ac:spMkLst>
            <pc:docMk/>
            <pc:sldMk cId="3387402345" sldId="1124"/>
            <ac:spMk id="4" creationId="{24E099EF-BC69-48F0-822A-F56435569000}"/>
          </ac:spMkLst>
        </pc:spChg>
        <pc:spChg chg="mod">
          <ac:chgData name="Chris Pudney, Vodafone" userId="a9292186-02d3-4a1b-9f06-7a4f13759ed3" providerId="ADAL" clId="{56EBA7B0-0DDD-4C3E-8ED8-EF2F20673B30}" dt="2023-09-04T17:15:40.097" v="2084" actId="20577"/>
          <ac:spMkLst>
            <pc:docMk/>
            <pc:sldMk cId="3387402345" sldId="1124"/>
            <ac:spMk id="6" creationId="{00000000-0000-0000-0000-000000000000}"/>
          </ac:spMkLst>
        </pc:spChg>
      </pc:sldChg>
      <pc:sldChg chg="modSp add del mod">
        <pc:chgData name="Chris Pudney, Vodafone" userId="a9292186-02d3-4a1b-9f06-7a4f13759ed3" providerId="ADAL" clId="{56EBA7B0-0DDD-4C3E-8ED8-EF2F20673B30}" dt="2023-09-04T19:07:35.173" v="8894" actId="47"/>
        <pc:sldMkLst>
          <pc:docMk/>
          <pc:sldMk cId="561512381" sldId="1125"/>
        </pc:sldMkLst>
        <pc:spChg chg="mod">
          <ac:chgData name="Chris Pudney, Vodafone" userId="a9292186-02d3-4a1b-9f06-7a4f13759ed3" providerId="ADAL" clId="{56EBA7B0-0DDD-4C3E-8ED8-EF2F20673B30}" dt="2023-09-04T17:16:11.946" v="2092"/>
          <ac:spMkLst>
            <pc:docMk/>
            <pc:sldMk cId="561512381" sldId="1125"/>
            <ac:spMk id="3" creationId="{00000000-0000-0000-0000-000000000000}"/>
          </ac:spMkLst>
        </pc:spChg>
        <pc:spChg chg="mod">
          <ac:chgData name="Chris Pudney, Vodafone" userId="a9292186-02d3-4a1b-9f06-7a4f13759ed3" providerId="ADAL" clId="{56EBA7B0-0DDD-4C3E-8ED8-EF2F20673B30}" dt="2023-09-04T17:16:29.777" v="2097" actId="20577"/>
          <ac:spMkLst>
            <pc:docMk/>
            <pc:sldMk cId="561512381" sldId="1125"/>
            <ac:spMk id="4" creationId="{24E099EF-BC69-48F0-822A-F56435569000}"/>
          </ac:spMkLst>
        </pc:spChg>
        <pc:spChg chg="mod">
          <ac:chgData name="Chris Pudney, Vodafone" userId="a9292186-02d3-4a1b-9f06-7a4f13759ed3" providerId="ADAL" clId="{56EBA7B0-0DDD-4C3E-8ED8-EF2F20673B30}" dt="2023-09-04T17:16:21.633" v="2095" actId="20577"/>
          <ac:spMkLst>
            <pc:docMk/>
            <pc:sldMk cId="561512381" sldId="1125"/>
            <ac:spMk id="6" creationId="{00000000-0000-0000-0000-000000000000}"/>
          </ac:spMkLst>
        </pc:spChg>
      </pc:sldChg>
      <pc:sldChg chg="modSp add del mod">
        <pc:chgData name="Chris Pudney, Vodafone" userId="a9292186-02d3-4a1b-9f06-7a4f13759ed3" providerId="ADAL" clId="{56EBA7B0-0DDD-4C3E-8ED8-EF2F20673B30}" dt="2023-09-04T19:07:35.173" v="8894" actId="47"/>
        <pc:sldMkLst>
          <pc:docMk/>
          <pc:sldMk cId="559389119" sldId="1126"/>
        </pc:sldMkLst>
        <pc:spChg chg="mod">
          <ac:chgData name="Chris Pudney, Vodafone" userId="a9292186-02d3-4a1b-9f06-7a4f13759ed3" providerId="ADAL" clId="{56EBA7B0-0DDD-4C3E-8ED8-EF2F20673B30}" dt="2023-09-04T17:16:49.488" v="2098"/>
          <ac:spMkLst>
            <pc:docMk/>
            <pc:sldMk cId="559389119" sldId="1126"/>
            <ac:spMk id="3" creationId="{00000000-0000-0000-0000-000000000000}"/>
          </ac:spMkLst>
        </pc:spChg>
        <pc:spChg chg="mod">
          <ac:chgData name="Chris Pudney, Vodafone" userId="a9292186-02d3-4a1b-9f06-7a4f13759ed3" providerId="ADAL" clId="{56EBA7B0-0DDD-4C3E-8ED8-EF2F20673B30}" dt="2023-09-04T17:16:55.660" v="2102" actId="6549"/>
          <ac:spMkLst>
            <pc:docMk/>
            <pc:sldMk cId="559389119" sldId="1126"/>
            <ac:spMk id="4" creationId="{24E099EF-BC69-48F0-822A-F56435569000}"/>
          </ac:spMkLst>
        </pc:spChg>
        <pc:spChg chg="mod">
          <ac:chgData name="Chris Pudney, Vodafone" userId="a9292186-02d3-4a1b-9f06-7a4f13759ed3" providerId="ADAL" clId="{56EBA7B0-0DDD-4C3E-8ED8-EF2F20673B30}" dt="2023-09-04T17:17:02.061" v="2105" actId="20577"/>
          <ac:spMkLst>
            <pc:docMk/>
            <pc:sldMk cId="559389119" sldId="1126"/>
            <ac:spMk id="6" creationId="{00000000-0000-0000-0000-000000000000}"/>
          </ac:spMkLst>
        </pc:spChg>
      </pc:sldChg>
      <pc:sldChg chg="modSp add del mod">
        <pc:chgData name="Chris Pudney, Vodafone" userId="a9292186-02d3-4a1b-9f06-7a4f13759ed3" providerId="ADAL" clId="{56EBA7B0-0DDD-4C3E-8ED8-EF2F20673B30}" dt="2023-09-04T19:07:35.173" v="8894" actId="47"/>
        <pc:sldMkLst>
          <pc:docMk/>
          <pc:sldMk cId="4216799079" sldId="1127"/>
        </pc:sldMkLst>
        <pc:spChg chg="mod">
          <ac:chgData name="Chris Pudney, Vodafone" userId="a9292186-02d3-4a1b-9f06-7a4f13759ed3" providerId="ADAL" clId="{56EBA7B0-0DDD-4C3E-8ED8-EF2F20673B30}" dt="2023-09-04T17:17:38.510" v="2114" actId="1076"/>
          <ac:spMkLst>
            <pc:docMk/>
            <pc:sldMk cId="4216799079" sldId="1127"/>
            <ac:spMk id="3" creationId="{00000000-0000-0000-0000-000000000000}"/>
          </ac:spMkLst>
        </pc:spChg>
        <pc:spChg chg="mod">
          <ac:chgData name="Chris Pudney, Vodafone" userId="a9292186-02d3-4a1b-9f06-7a4f13759ed3" providerId="ADAL" clId="{56EBA7B0-0DDD-4C3E-8ED8-EF2F20673B30}" dt="2023-09-04T17:17:30.310" v="2113" actId="20577"/>
          <ac:spMkLst>
            <pc:docMk/>
            <pc:sldMk cId="4216799079" sldId="1127"/>
            <ac:spMk id="4" creationId="{24E099EF-BC69-48F0-822A-F56435569000}"/>
          </ac:spMkLst>
        </pc:spChg>
        <pc:spChg chg="mod">
          <ac:chgData name="Chris Pudney, Vodafone" userId="a9292186-02d3-4a1b-9f06-7a4f13759ed3" providerId="ADAL" clId="{56EBA7B0-0DDD-4C3E-8ED8-EF2F20673B30}" dt="2023-09-04T17:17:24.637" v="2109" actId="20577"/>
          <ac:spMkLst>
            <pc:docMk/>
            <pc:sldMk cId="4216799079" sldId="1127"/>
            <ac:spMk id="6" creationId="{00000000-0000-0000-0000-000000000000}"/>
          </ac:spMkLst>
        </pc:spChg>
      </pc:sldChg>
      <pc:sldChg chg="add del">
        <pc:chgData name="Chris Pudney, Vodafone" userId="a9292186-02d3-4a1b-9f06-7a4f13759ed3" providerId="ADAL" clId="{56EBA7B0-0DDD-4C3E-8ED8-EF2F20673B30}" dt="2023-09-04T17:17:52.929" v="2115" actId="47"/>
        <pc:sldMkLst>
          <pc:docMk/>
          <pc:sldMk cId="93128998" sldId="1128"/>
        </pc:sldMkLst>
      </pc:sldChg>
      <pc:sldChg chg="modSp add del mod ord">
        <pc:chgData name="Chris Pudney, Vodafone" userId="a9292186-02d3-4a1b-9f06-7a4f13759ed3" providerId="ADAL" clId="{56EBA7B0-0DDD-4C3E-8ED8-EF2F20673B30}" dt="2023-09-04T19:07:35.173" v="8894" actId="47"/>
        <pc:sldMkLst>
          <pc:docMk/>
          <pc:sldMk cId="75516077" sldId="1129"/>
        </pc:sldMkLst>
        <pc:spChg chg="mod">
          <ac:chgData name="Chris Pudney, Vodafone" userId="a9292186-02d3-4a1b-9f06-7a4f13759ed3" providerId="ADAL" clId="{56EBA7B0-0DDD-4C3E-8ED8-EF2F20673B30}" dt="2023-09-04T17:12:51.609" v="2042"/>
          <ac:spMkLst>
            <pc:docMk/>
            <pc:sldMk cId="75516077" sldId="1129"/>
            <ac:spMk id="3" creationId="{00000000-0000-0000-0000-000000000000}"/>
          </ac:spMkLst>
        </pc:spChg>
        <pc:spChg chg="mod">
          <ac:chgData name="Chris Pudney, Vodafone" userId="a9292186-02d3-4a1b-9f06-7a4f13759ed3" providerId="ADAL" clId="{56EBA7B0-0DDD-4C3E-8ED8-EF2F20673B30}" dt="2023-09-04T17:13:26.848" v="2048" actId="6549"/>
          <ac:spMkLst>
            <pc:docMk/>
            <pc:sldMk cId="75516077" sldId="1129"/>
            <ac:spMk id="4" creationId="{24E099EF-BC69-48F0-822A-F56435569000}"/>
          </ac:spMkLst>
        </pc:spChg>
        <pc:spChg chg="mod">
          <ac:chgData name="Chris Pudney, Vodafone" userId="a9292186-02d3-4a1b-9f06-7a4f13759ed3" providerId="ADAL" clId="{56EBA7B0-0DDD-4C3E-8ED8-EF2F20673B30}" dt="2023-09-04T17:13:15.169" v="2046" actId="20577"/>
          <ac:spMkLst>
            <pc:docMk/>
            <pc:sldMk cId="75516077" sldId="1129"/>
            <ac:spMk id="6" creationId="{00000000-0000-0000-0000-000000000000}"/>
          </ac:spMkLst>
        </pc:spChg>
      </pc:sldChg>
      <pc:sldChg chg="modSp add del mod">
        <pc:chgData name="Chris Pudney, Vodafone" userId="a9292186-02d3-4a1b-9f06-7a4f13759ed3" providerId="ADAL" clId="{56EBA7B0-0DDD-4C3E-8ED8-EF2F20673B30}" dt="2023-09-04T19:07:35.173" v="8894" actId="47"/>
        <pc:sldMkLst>
          <pc:docMk/>
          <pc:sldMk cId="4164090856" sldId="1130"/>
        </pc:sldMkLst>
        <pc:spChg chg="mod">
          <ac:chgData name="Chris Pudney, Vodafone" userId="a9292186-02d3-4a1b-9f06-7a4f13759ed3" providerId="ADAL" clId="{56EBA7B0-0DDD-4C3E-8ED8-EF2F20673B30}" dt="2023-09-04T17:31:22.181" v="3182" actId="20577"/>
          <ac:spMkLst>
            <pc:docMk/>
            <pc:sldMk cId="4164090856" sldId="1130"/>
            <ac:spMk id="6" creationId="{C2AAB4A3-C46F-4929-9B30-4980D3709904}"/>
          </ac:spMkLst>
        </pc:spChg>
      </pc:sldChg>
      <pc:sldChg chg="add del">
        <pc:chgData name="Chris Pudney, Vodafone" userId="a9292186-02d3-4a1b-9f06-7a4f13759ed3" providerId="ADAL" clId="{56EBA7B0-0DDD-4C3E-8ED8-EF2F20673B30}" dt="2023-09-04T19:07:35.173" v="8894" actId="47"/>
        <pc:sldMkLst>
          <pc:docMk/>
          <pc:sldMk cId="3241232552" sldId="1131"/>
        </pc:sldMkLst>
      </pc:sldChg>
      <pc:sldChg chg="modSp add del mod">
        <pc:chgData name="Chris Pudney, Vodafone" userId="a9292186-02d3-4a1b-9f06-7a4f13759ed3" providerId="ADAL" clId="{56EBA7B0-0DDD-4C3E-8ED8-EF2F20673B30}" dt="2023-09-04T19:07:35.173" v="8894" actId="47"/>
        <pc:sldMkLst>
          <pc:docMk/>
          <pc:sldMk cId="3980353510" sldId="1132"/>
        </pc:sldMkLst>
        <pc:spChg chg="mod">
          <ac:chgData name="Chris Pudney, Vodafone" userId="a9292186-02d3-4a1b-9f06-7a4f13759ed3" providerId="ADAL" clId="{56EBA7B0-0DDD-4C3E-8ED8-EF2F20673B30}" dt="2023-09-04T17:57:47.647" v="4296" actId="20577"/>
          <ac:spMkLst>
            <pc:docMk/>
            <pc:sldMk cId="3980353510" sldId="1132"/>
            <ac:spMk id="6" creationId="{C2AAB4A3-C46F-4929-9B30-4980D3709904}"/>
          </ac:spMkLst>
        </pc:spChg>
      </pc:sldChg>
      <pc:sldChg chg="add del">
        <pc:chgData name="Chris Pudney, Vodafone" userId="a9292186-02d3-4a1b-9f06-7a4f13759ed3" providerId="ADAL" clId="{56EBA7B0-0DDD-4C3E-8ED8-EF2F20673B30}" dt="2023-09-04T19:07:35.173" v="8894" actId="47"/>
        <pc:sldMkLst>
          <pc:docMk/>
          <pc:sldMk cId="2167239778" sldId="1133"/>
        </pc:sldMkLst>
      </pc:sldChg>
      <pc:sldChg chg="modSp add del mod">
        <pc:chgData name="Chris Pudney, Vodafone" userId="a9292186-02d3-4a1b-9f06-7a4f13759ed3" providerId="ADAL" clId="{56EBA7B0-0DDD-4C3E-8ED8-EF2F20673B30}" dt="2023-09-04T19:07:35.173" v="8894" actId="47"/>
        <pc:sldMkLst>
          <pc:docMk/>
          <pc:sldMk cId="749990503" sldId="1134"/>
        </pc:sldMkLst>
        <pc:spChg chg="mod">
          <ac:chgData name="Chris Pudney, Vodafone" userId="a9292186-02d3-4a1b-9f06-7a4f13759ed3" providerId="ADAL" clId="{56EBA7B0-0DDD-4C3E-8ED8-EF2F20673B30}" dt="2023-09-04T18:12:03.096" v="5406" actId="20577"/>
          <ac:spMkLst>
            <pc:docMk/>
            <pc:sldMk cId="749990503" sldId="1134"/>
            <ac:spMk id="6" creationId="{C2AAB4A3-C46F-4929-9B30-4980D3709904}"/>
          </ac:spMkLst>
        </pc:spChg>
      </pc:sldChg>
      <pc:sldChg chg="add del">
        <pc:chgData name="Chris Pudney, Vodafone" userId="a9292186-02d3-4a1b-9f06-7a4f13759ed3" providerId="ADAL" clId="{56EBA7B0-0DDD-4C3E-8ED8-EF2F20673B30}" dt="2023-09-04T19:07:35.173" v="8894" actId="47"/>
        <pc:sldMkLst>
          <pc:docMk/>
          <pc:sldMk cId="2237843740" sldId="1135"/>
        </pc:sldMkLst>
      </pc:sldChg>
      <pc:sldChg chg="modSp add del mod">
        <pc:chgData name="Chris Pudney, Vodafone" userId="a9292186-02d3-4a1b-9f06-7a4f13759ed3" providerId="ADAL" clId="{56EBA7B0-0DDD-4C3E-8ED8-EF2F20673B30}" dt="2023-09-04T19:07:35.173" v="8894" actId="47"/>
        <pc:sldMkLst>
          <pc:docMk/>
          <pc:sldMk cId="2195668604" sldId="1136"/>
        </pc:sldMkLst>
        <pc:spChg chg="mod">
          <ac:chgData name="Chris Pudney, Vodafone" userId="a9292186-02d3-4a1b-9f06-7a4f13759ed3" providerId="ADAL" clId="{56EBA7B0-0DDD-4C3E-8ED8-EF2F20673B30}" dt="2023-09-04T18:25:13.213" v="6201" actId="207"/>
          <ac:spMkLst>
            <pc:docMk/>
            <pc:sldMk cId="2195668604" sldId="1136"/>
            <ac:spMk id="6" creationId="{C2AAB4A3-C46F-4929-9B30-4980D3709904}"/>
          </ac:spMkLst>
        </pc:spChg>
      </pc:sldChg>
      <pc:sldChg chg="add del">
        <pc:chgData name="Chris Pudney, Vodafone" userId="a9292186-02d3-4a1b-9f06-7a4f13759ed3" providerId="ADAL" clId="{56EBA7B0-0DDD-4C3E-8ED8-EF2F20673B30}" dt="2023-09-04T19:07:35.173" v="8894" actId="47"/>
        <pc:sldMkLst>
          <pc:docMk/>
          <pc:sldMk cId="949544085" sldId="1137"/>
        </pc:sldMkLst>
      </pc:sldChg>
      <pc:sldChg chg="modSp add del mod">
        <pc:chgData name="Chris Pudney, Vodafone" userId="a9292186-02d3-4a1b-9f06-7a4f13759ed3" providerId="ADAL" clId="{56EBA7B0-0DDD-4C3E-8ED8-EF2F20673B30}" dt="2023-09-04T19:07:35.173" v="8894" actId="47"/>
        <pc:sldMkLst>
          <pc:docMk/>
          <pc:sldMk cId="4221425437" sldId="1138"/>
        </pc:sldMkLst>
        <pc:spChg chg="mod">
          <ac:chgData name="Chris Pudney, Vodafone" userId="a9292186-02d3-4a1b-9f06-7a4f13759ed3" providerId="ADAL" clId="{56EBA7B0-0DDD-4C3E-8ED8-EF2F20673B30}" dt="2023-09-04T18:55:37.103" v="8003" actId="20577"/>
          <ac:spMkLst>
            <pc:docMk/>
            <pc:sldMk cId="4221425437" sldId="1138"/>
            <ac:spMk id="6" creationId="{C2AAB4A3-C46F-4929-9B30-4980D3709904}"/>
          </ac:spMkLst>
        </pc:spChg>
      </pc:sldChg>
      <pc:sldChg chg="add del">
        <pc:chgData name="Chris Pudney, Vodafone" userId="a9292186-02d3-4a1b-9f06-7a4f13759ed3" providerId="ADAL" clId="{56EBA7B0-0DDD-4C3E-8ED8-EF2F20673B30}" dt="2023-09-04T19:07:35.173" v="8894" actId="47"/>
        <pc:sldMkLst>
          <pc:docMk/>
          <pc:sldMk cId="565852675" sldId="1139"/>
        </pc:sldMkLst>
      </pc:sldChg>
      <pc:sldChg chg="modSp add del mod">
        <pc:chgData name="Chris Pudney, Vodafone" userId="a9292186-02d3-4a1b-9f06-7a4f13759ed3" providerId="ADAL" clId="{56EBA7B0-0DDD-4C3E-8ED8-EF2F20673B30}" dt="2023-09-04T19:07:35.173" v="8894" actId="47"/>
        <pc:sldMkLst>
          <pc:docMk/>
          <pc:sldMk cId="1923047962" sldId="1140"/>
        </pc:sldMkLst>
        <pc:spChg chg="mod">
          <ac:chgData name="Chris Pudney, Vodafone" userId="a9292186-02d3-4a1b-9f06-7a4f13759ed3" providerId="ADAL" clId="{56EBA7B0-0DDD-4C3E-8ED8-EF2F20673B30}" dt="2023-09-04T18:33:05.546" v="6564" actId="207"/>
          <ac:spMkLst>
            <pc:docMk/>
            <pc:sldMk cId="1923047962" sldId="1140"/>
            <ac:spMk id="6" creationId="{C2AAB4A3-C46F-4929-9B30-4980D3709904}"/>
          </ac:spMkLst>
        </pc:spChg>
      </pc:sldChg>
      <pc:sldChg chg="add del">
        <pc:chgData name="Chris Pudney, Vodafone" userId="a9292186-02d3-4a1b-9f06-7a4f13759ed3" providerId="ADAL" clId="{56EBA7B0-0DDD-4C3E-8ED8-EF2F20673B30}" dt="2023-09-04T19:07:35.173" v="8894" actId="47"/>
        <pc:sldMkLst>
          <pc:docMk/>
          <pc:sldMk cId="3515399048" sldId="1141"/>
        </pc:sldMkLst>
      </pc:sldChg>
      <pc:sldChg chg="add del">
        <pc:chgData name="Chris Pudney, Vodafone" userId="a9292186-02d3-4a1b-9f06-7a4f13759ed3" providerId="ADAL" clId="{56EBA7B0-0DDD-4C3E-8ED8-EF2F20673B30}" dt="2023-09-04T17:17:52.929" v="2115" actId="47"/>
        <pc:sldMkLst>
          <pc:docMk/>
          <pc:sldMk cId="1792705393" sldId="1142"/>
        </pc:sldMkLst>
      </pc:sldChg>
      <pc:sldChg chg="add">
        <pc:chgData name="Chris Pudney, Vodafone" userId="a9292186-02d3-4a1b-9f06-7a4f13759ed3" providerId="ADAL" clId="{56EBA7B0-0DDD-4C3E-8ED8-EF2F20673B30}" dt="2023-09-04T17:18:18.706" v="2116"/>
        <pc:sldMkLst>
          <pc:docMk/>
          <pc:sldMk cId="2393079062" sldId="1142"/>
        </pc:sldMkLst>
      </pc:sldChg>
      <pc:sldChg chg="modSp add del mod">
        <pc:chgData name="Chris Pudney, Vodafone" userId="a9292186-02d3-4a1b-9f06-7a4f13759ed3" providerId="ADAL" clId="{56EBA7B0-0DDD-4C3E-8ED8-EF2F20673B30}" dt="2023-09-04T19:07:35.173" v="8894" actId="47"/>
        <pc:sldMkLst>
          <pc:docMk/>
          <pc:sldMk cId="2691956706" sldId="1143"/>
        </pc:sldMkLst>
        <pc:spChg chg="mod">
          <ac:chgData name="Chris Pudney, Vodafone" userId="a9292186-02d3-4a1b-9f06-7a4f13759ed3" providerId="ADAL" clId="{56EBA7B0-0DDD-4C3E-8ED8-EF2F20673B30}" dt="2023-09-04T17:33:44.524" v="3219" actId="207"/>
          <ac:spMkLst>
            <pc:docMk/>
            <pc:sldMk cId="2691956706" sldId="1143"/>
            <ac:spMk id="6" creationId="{C2AAB4A3-C46F-4929-9B30-4980D3709904}"/>
          </ac:spMkLst>
        </pc:spChg>
      </pc:sldChg>
      <pc:sldChg chg="add del">
        <pc:chgData name="Chris Pudney, Vodafone" userId="a9292186-02d3-4a1b-9f06-7a4f13759ed3" providerId="ADAL" clId="{56EBA7B0-0DDD-4C3E-8ED8-EF2F20673B30}" dt="2023-09-04T17:17:52.929" v="2115" actId="47"/>
        <pc:sldMkLst>
          <pc:docMk/>
          <pc:sldMk cId="3367809763" sldId="1143"/>
        </pc:sldMkLst>
      </pc:sldChg>
      <pc:sldChg chg="modSp add del mod">
        <pc:chgData name="Chris Pudney, Vodafone" userId="a9292186-02d3-4a1b-9f06-7a4f13759ed3" providerId="ADAL" clId="{56EBA7B0-0DDD-4C3E-8ED8-EF2F20673B30}" dt="2023-09-04T19:07:35.173" v="8894" actId="47"/>
        <pc:sldMkLst>
          <pc:docMk/>
          <pc:sldMk cId="2645172591" sldId="1144"/>
        </pc:sldMkLst>
        <pc:spChg chg="mod">
          <ac:chgData name="Chris Pudney, Vodafone" userId="a9292186-02d3-4a1b-9f06-7a4f13759ed3" providerId="ADAL" clId="{56EBA7B0-0DDD-4C3E-8ED8-EF2F20673B30}" dt="2023-09-04T19:05:44.241" v="8893" actId="20577"/>
          <ac:spMkLst>
            <pc:docMk/>
            <pc:sldMk cId="2645172591" sldId="1144"/>
            <ac:spMk id="6" creationId="{C2AAB4A3-C46F-4929-9B30-4980D3709904}"/>
          </ac:spMkLst>
        </pc:spChg>
      </pc:sldChg>
      <pc:sldChg chg="add del">
        <pc:chgData name="Chris Pudney, Vodafone" userId="a9292186-02d3-4a1b-9f06-7a4f13759ed3" providerId="ADAL" clId="{56EBA7B0-0DDD-4C3E-8ED8-EF2F20673B30}" dt="2023-09-04T18:22:39.767" v="6031" actId="47"/>
        <pc:sldMkLst>
          <pc:docMk/>
          <pc:sldMk cId="3852058794" sldId="1144"/>
        </pc:sldMkLst>
      </pc:sldChg>
      <pc:sldMasterChg chg="delSp mod">
        <pc:chgData name="Chris Pudney, Vodafone" userId="a9292186-02d3-4a1b-9f06-7a4f13759ed3" providerId="ADAL" clId="{56EBA7B0-0DDD-4C3E-8ED8-EF2F20673B30}" dt="2023-09-04T13:14:22.688" v="297"/>
        <pc:sldMasterMkLst>
          <pc:docMk/>
          <pc:sldMasterMk cId="843687732" sldId="2147483648"/>
        </pc:sldMasterMkLst>
        <pc:spChg chg="del">
          <ac:chgData name="Chris Pudney, Vodafone" userId="a9292186-02d3-4a1b-9f06-7a4f13759ed3" providerId="ADAL" clId="{56EBA7B0-0DDD-4C3E-8ED8-EF2F20673B30}" dt="2023-09-04T13:14:22.688" v="297"/>
          <ac:spMkLst>
            <pc:docMk/>
            <pc:sldMasterMk cId="843687732" sldId="2147483648"/>
            <ac:spMk id="8" creationId="{C244E929-86F4-462A-925B-9EF7D0BA200B}"/>
          </ac:spMkLst>
        </pc:spChg>
      </pc:sldMasterChg>
      <pc:sldMasterChg chg="del delSldLayout">
        <pc:chgData name="Chris Pudney, Vodafone" userId="a9292186-02d3-4a1b-9f06-7a4f13759ed3" providerId="ADAL" clId="{56EBA7B0-0DDD-4C3E-8ED8-EF2F20673B30}" dt="2023-09-04T18:22:39.767" v="6031" actId="47"/>
        <pc:sldMasterMkLst>
          <pc:docMk/>
          <pc:sldMasterMk cId="652772903" sldId="2147483726"/>
        </pc:sldMasterMkLst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1362256293" sldId="2147483727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2992311203" sldId="2147483728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881813105" sldId="2147483729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3412509551" sldId="2147483730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3597103436" sldId="2147483731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2003966140" sldId="2147483732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3267088018" sldId="2147483733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3387596818" sldId="2147483734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2727228979" sldId="2147483735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3847178559" sldId="2147483736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987230465" sldId="2147483737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3208185236" sldId="2147483738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402654914" sldId="2147483739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579707447" sldId="2147483740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3252020802" sldId="2147483741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2835579488" sldId="2147483742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2225811105" sldId="2147483743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2559172342" sldId="2147483744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639746827" sldId="2147483745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1497173178" sldId="2147483746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4130905838" sldId="2147483747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3888357025" sldId="2147483748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1864694798" sldId="2147483749"/>
          </pc:sldLayoutMkLst>
        </pc:sldLayoutChg>
        <pc:sldLayoutChg chg="del">
          <pc:chgData name="Chris Pudney, Vodafone" userId="a9292186-02d3-4a1b-9f06-7a4f13759ed3" providerId="ADAL" clId="{56EBA7B0-0DDD-4C3E-8ED8-EF2F20673B30}" dt="2023-09-04T18:22:39.767" v="6031" actId="47"/>
          <pc:sldLayoutMkLst>
            <pc:docMk/>
            <pc:sldMasterMk cId="652772903" sldId="2147483726"/>
            <pc:sldLayoutMk cId="1417213137" sldId="2147483750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04/09/2023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04/09/2023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653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6319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11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93942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8786" indent="-27878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406468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50" r:id="rId2"/>
    <p:sldLayoutId id="2147483659" r:id="rId3"/>
    <p:sldLayoutId id="2147483725" r:id="rId4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785939" y="2806799"/>
            <a:ext cx="6229350" cy="955562"/>
          </a:xfrm>
        </p:spPr>
        <p:txBody>
          <a:bodyPr/>
          <a:lstStyle/>
          <a:p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General views on R19 scope and size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b="1" dirty="0"/>
          </a:p>
          <a:p>
            <a:r>
              <a:rPr lang="en-GB" b="1" dirty="0"/>
              <a:t>Source: Vodafone</a:t>
            </a:r>
          </a:p>
          <a:p>
            <a:r>
              <a:rPr lang="en-GB" b="1" dirty="0"/>
              <a:t>Agenda Item: 8A.1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E099EF-BC69-48F0-822A-F56435569000}"/>
              </a:ext>
            </a:extLst>
          </p:cNvPr>
          <p:cNvSpPr/>
          <p:nvPr/>
        </p:nvSpPr>
        <p:spPr>
          <a:xfrm>
            <a:off x="7572375" y="220346"/>
            <a:ext cx="16376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Yu Mincho" panose="02020400000000000000" pitchFamily="18" charset="-128"/>
                <a:cs typeface="Times New Roman" panose="02020603050405020304" pitchFamily="18" charset="0"/>
              </a:rPr>
              <a:t>RP-232533</a:t>
            </a:r>
            <a:r>
              <a:rPr lang="en-GB" sz="1050" dirty="0"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 </a:t>
            </a:r>
            <a:endParaRPr lang="en-GB" sz="1200" dirty="0">
              <a:latin typeface="Arial" panose="020B0604020202020204" pitchFamily="34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6" y="220346"/>
            <a:ext cx="4964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#101, Bangalore, India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September 11-15, 2023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755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961A30-830A-438C-B99A-A7193633D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AB4A3-C46F-4929-9B30-4980D37099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0825" y="479646"/>
            <a:ext cx="8642350" cy="3603293"/>
          </a:xfrm>
        </p:spPr>
        <p:txBody>
          <a:bodyPr/>
          <a:lstStyle/>
          <a:p>
            <a:pPr marL="0" indent="0">
              <a:buNone/>
            </a:pPr>
            <a:r>
              <a:rPr lang="en-GB" sz="28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Release 19 should be:</a:t>
            </a:r>
          </a:p>
          <a:p>
            <a:pPr lvl="1"/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</a:rPr>
              <a:t>of a manageable size</a:t>
            </a:r>
          </a:p>
          <a:p>
            <a:pPr lvl="1"/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</a:rPr>
              <a:t>commercially relevant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sz="2000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460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6263" y="360833"/>
            <a:ext cx="7117094" cy="565329"/>
          </a:xfrm>
        </p:spPr>
        <p:txBody>
          <a:bodyPr/>
          <a:lstStyle/>
          <a:p>
            <a:r>
              <a:rPr lang="en-US" dirty="0"/>
              <a:t>Example of a manageable size for Rel 19 </a:t>
            </a:r>
            <a:br>
              <a:rPr lang="en-US" dirty="0"/>
            </a:br>
            <a:r>
              <a:rPr lang="en-US" dirty="0"/>
              <a:t>			</a:t>
            </a:r>
            <a:r>
              <a:rPr lang="en-US" sz="1600" dirty="0"/>
              <a:t>(based on categorization in RWS-230488)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943" y="1168109"/>
            <a:ext cx="2686713" cy="3165618"/>
          </a:xfrm>
          <a:solidFill>
            <a:schemeClr val="accent2"/>
          </a:solidFill>
        </p:spPr>
        <p:txBody>
          <a:bodyPr/>
          <a:lstStyle/>
          <a:p>
            <a:r>
              <a:rPr lang="en-US" sz="1100" dirty="0"/>
              <a:t>AI/ML Air Interface</a:t>
            </a:r>
          </a:p>
          <a:p>
            <a:r>
              <a:rPr lang="en-US" sz="1100" dirty="0"/>
              <a:t>MIMO Evolution</a:t>
            </a:r>
          </a:p>
          <a:p>
            <a:r>
              <a:rPr lang="en-US" sz="1100" dirty="0"/>
              <a:t>Duplex Evolution</a:t>
            </a:r>
          </a:p>
          <a:p>
            <a:r>
              <a:rPr lang="en-US" sz="1100" dirty="0"/>
              <a:t>Ambient IoT</a:t>
            </a:r>
          </a:p>
          <a:p>
            <a:r>
              <a:rPr lang="en-US" sz="1100" dirty="0"/>
              <a:t>Network Energy Saving Enhancements </a:t>
            </a:r>
          </a:p>
          <a:p>
            <a:r>
              <a:rPr lang="en-US" sz="1100" dirty="0"/>
              <a:t>Mobility Enhancements </a:t>
            </a:r>
          </a:p>
          <a:p>
            <a:r>
              <a:rPr lang="en-US" sz="1100" dirty="0"/>
              <a:t>NTN Evolution</a:t>
            </a:r>
          </a:p>
          <a:p>
            <a:r>
              <a:rPr lang="en-US" sz="1100" dirty="0"/>
              <a:t>XR Evolution </a:t>
            </a:r>
          </a:p>
          <a:p>
            <a:r>
              <a:rPr lang="en-US" sz="1100" dirty="0"/>
              <a:t>AI/ML for NG-RAN</a:t>
            </a:r>
          </a:p>
          <a:p>
            <a:r>
              <a:rPr lang="en-US" sz="1100" dirty="0"/>
              <a:t>SON/MDT</a:t>
            </a:r>
          </a:p>
          <a:p>
            <a:r>
              <a:rPr lang="en-US" sz="1100" dirty="0"/>
              <a:t>Channel Modeling (&amp; possibly additional aspects e.g. for ISAC) for further evolution</a:t>
            </a:r>
            <a:endParaRPr lang="en-US" sz="1050" dirty="0"/>
          </a:p>
          <a:p>
            <a:endParaRPr lang="en-US" sz="11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FC23419-D3FE-438D-BF1A-640C97744323}"/>
              </a:ext>
            </a:extLst>
          </p:cNvPr>
          <p:cNvSpPr txBox="1">
            <a:spLocks/>
          </p:cNvSpPr>
          <p:nvPr/>
        </p:nvSpPr>
        <p:spPr bwMode="auto">
          <a:xfrm>
            <a:off x="3306965" y="1137038"/>
            <a:ext cx="2807101" cy="31966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55758" tIns="27879" rIns="55758" bIns="27879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100" kern="0" dirty="0"/>
              <a:t>Additional RAN1-led Candidate Topics</a:t>
            </a:r>
          </a:p>
          <a:p>
            <a:pPr lvl="1"/>
            <a:r>
              <a:rPr lang="en-US" sz="800" dirty="0"/>
              <a:t>LP-WUS/WUR </a:t>
            </a:r>
          </a:p>
          <a:p>
            <a:pPr lvl="1"/>
            <a:r>
              <a:rPr lang="en-US" sz="800" dirty="0"/>
              <a:t>Multi-carrier Enhancements</a:t>
            </a:r>
          </a:p>
          <a:p>
            <a:pPr lvl="1"/>
            <a:r>
              <a:rPr lang="en-US" sz="800" dirty="0"/>
              <a:t>Coverage Enhancements</a:t>
            </a:r>
          </a:p>
          <a:p>
            <a:pPr lvl="1"/>
            <a:r>
              <a:rPr lang="en-US" sz="800" dirty="0"/>
              <a:t>Positioning Enhancements</a:t>
            </a:r>
          </a:p>
          <a:p>
            <a:pPr lvl="1"/>
            <a:r>
              <a:rPr lang="en-US" sz="800" dirty="0"/>
              <a:t>SL Evolution</a:t>
            </a:r>
            <a:endParaRPr lang="en-US" sz="400" dirty="0"/>
          </a:p>
          <a:p>
            <a:r>
              <a:rPr lang="en-US" sz="1100" kern="0" dirty="0"/>
              <a:t>Additional RAN2-led Candidate Topics</a:t>
            </a:r>
          </a:p>
          <a:p>
            <a:pPr lvl="1"/>
            <a:r>
              <a:rPr lang="en-US" sz="800" dirty="0"/>
              <a:t>NCR</a:t>
            </a:r>
            <a:endParaRPr lang="en-US" sz="800" dirty="0">
              <a:highlight>
                <a:srgbClr val="FFFF00"/>
              </a:highlight>
            </a:endParaRPr>
          </a:p>
          <a:p>
            <a:pPr lvl="1"/>
            <a:r>
              <a:rPr lang="en-US" sz="800" kern="0" dirty="0"/>
              <a:t>SL Relay Enhancements</a:t>
            </a:r>
          </a:p>
          <a:p>
            <a:pPr lvl="1"/>
            <a:r>
              <a:rPr lang="en-US" sz="800" dirty="0"/>
              <a:t>UAV/UAM</a:t>
            </a:r>
          </a:p>
          <a:p>
            <a:pPr lvl="1"/>
            <a:r>
              <a:rPr lang="en-US" sz="800" dirty="0"/>
              <a:t>MU-SIM</a:t>
            </a:r>
            <a:endParaRPr lang="en-US" sz="800" strike="sngStrike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1"/>
            <a:r>
              <a:rPr lang="en-US" sz="800" dirty="0"/>
              <a:t>Broadcast/multicast</a:t>
            </a:r>
          </a:p>
          <a:p>
            <a:pPr lvl="1"/>
            <a:r>
              <a:rPr lang="en-US" sz="800" dirty="0"/>
              <a:t>UE aggregation, collaboration, and backup</a:t>
            </a:r>
          </a:p>
          <a:p>
            <a:r>
              <a:rPr lang="en-US" sz="1100" kern="0" dirty="0"/>
              <a:t>Additional RAN3-led Candidate Topics</a:t>
            </a:r>
          </a:p>
          <a:p>
            <a:pPr lvl="1"/>
            <a:r>
              <a:rPr lang="en-US" sz="800" dirty="0"/>
              <a:t>Topological enhancements</a:t>
            </a:r>
          </a:p>
          <a:p>
            <a:pPr lvl="2"/>
            <a:r>
              <a:rPr lang="en-US" sz="700" dirty="0"/>
              <a:t>IAB/WAB/</a:t>
            </a:r>
            <a:r>
              <a:rPr lang="en-US" sz="700" dirty="0" err="1"/>
              <a:t>Femto</a:t>
            </a:r>
            <a:endParaRPr lang="en-US" sz="700" dirty="0"/>
          </a:p>
          <a:p>
            <a:pPr lvl="2"/>
            <a:r>
              <a:rPr lang="en-US" sz="700" dirty="0"/>
              <a:t>E.g.., for public safety/emergency services</a:t>
            </a:r>
          </a:p>
          <a:p>
            <a:pPr lvl="1"/>
            <a:r>
              <a:rPr lang="en-US" sz="800" dirty="0" err="1"/>
              <a:t>QoE</a:t>
            </a:r>
            <a:endParaRPr lang="en-US" sz="800" dirty="0"/>
          </a:p>
          <a:p>
            <a:pPr marL="0" indent="0">
              <a:buNone/>
            </a:pPr>
            <a:endParaRPr lang="en-US" sz="1200" kern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FC08D22-CEB7-4255-9B19-81D8C445853C}"/>
              </a:ext>
            </a:extLst>
          </p:cNvPr>
          <p:cNvSpPr txBox="1">
            <a:spLocks/>
          </p:cNvSpPr>
          <p:nvPr/>
        </p:nvSpPr>
        <p:spPr bwMode="auto">
          <a:xfrm>
            <a:off x="6250696" y="1137038"/>
            <a:ext cx="2741781" cy="31966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55758" tIns="27879" rIns="55758" bIns="27879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100" kern="0" dirty="0"/>
              <a:t>Others</a:t>
            </a:r>
            <a:endParaRPr lang="en-US" sz="1000" dirty="0"/>
          </a:p>
          <a:p>
            <a:pPr lvl="1"/>
            <a:r>
              <a:rPr lang="en-US" sz="800" dirty="0"/>
              <a:t>Lean protocol stack/High speed packetization/Layer 2 UP enhancements</a:t>
            </a:r>
          </a:p>
          <a:p>
            <a:pPr lvl="1"/>
            <a:r>
              <a:rPr lang="en-US" sz="800" dirty="0"/>
              <a:t>RAN architectural enhancements/AS Security Enhancements</a:t>
            </a:r>
          </a:p>
          <a:p>
            <a:pPr lvl="1"/>
            <a:r>
              <a:rPr lang="en-US" sz="800" dirty="0"/>
              <a:t>Network/Outer coding</a:t>
            </a:r>
          </a:p>
          <a:p>
            <a:pPr lvl="1"/>
            <a:r>
              <a:rPr lang="en-US" sz="800" dirty="0" err="1"/>
              <a:t>RedCap</a:t>
            </a:r>
            <a:r>
              <a:rPr lang="en-US" sz="800" dirty="0"/>
              <a:t> </a:t>
            </a:r>
            <a:r>
              <a:rPr lang="en-US" sz="800" dirty="0" err="1"/>
              <a:t>Enh</a:t>
            </a:r>
            <a:r>
              <a:rPr lang="en-US" sz="800" dirty="0"/>
              <a:t>./High reliability and low complexity IoT</a:t>
            </a:r>
          </a:p>
          <a:p>
            <a:pPr lvl="2"/>
            <a:r>
              <a:rPr lang="en-US" sz="500" dirty="0"/>
              <a:t>Combination w/ SL or NTN can be discussed in the SL/NTN topics, respectively)</a:t>
            </a:r>
          </a:p>
          <a:p>
            <a:pPr lvl="1"/>
            <a:r>
              <a:rPr lang="en-US" sz="800" dirty="0" err="1"/>
              <a:t>TaaS</a:t>
            </a:r>
            <a:r>
              <a:rPr lang="en-US" sz="800" dirty="0"/>
              <a:t> (Timing as a service)/High Accuracy Timing Service</a:t>
            </a:r>
          </a:p>
          <a:p>
            <a:pPr lvl="1"/>
            <a:r>
              <a:rPr lang="en-US" sz="800" dirty="0"/>
              <a:t>SDT enhancements</a:t>
            </a:r>
          </a:p>
          <a:p>
            <a:pPr lvl="1"/>
            <a:r>
              <a:rPr lang="en-US" sz="800" dirty="0"/>
              <a:t>LTE enhancements</a:t>
            </a:r>
          </a:p>
          <a:p>
            <a:pPr lvl="1"/>
            <a:r>
              <a:rPr lang="en-US" sz="800" dirty="0"/>
              <a:t>Dynamic UE capability update</a:t>
            </a:r>
          </a:p>
          <a:p>
            <a:pPr lvl="1"/>
            <a:r>
              <a:rPr lang="en-US" sz="800" dirty="0"/>
              <a:t>Others (e.g.,, Idle/Inactive enhancements, RAN slicing enhancements, etc.)</a:t>
            </a:r>
          </a:p>
          <a:p>
            <a:endParaRPr lang="en-US" sz="1200" kern="0" dirty="0"/>
          </a:p>
          <a:p>
            <a:pPr marL="0" indent="0">
              <a:buNone/>
            </a:pPr>
            <a:endParaRPr lang="en-US" sz="1200" kern="0" dirty="0"/>
          </a:p>
          <a:p>
            <a:endParaRPr lang="en-US" sz="1200" kern="0" dirty="0"/>
          </a:p>
          <a:p>
            <a:endParaRPr lang="en-US" sz="1200" kern="0" dirty="0"/>
          </a:p>
          <a:p>
            <a:endParaRPr lang="en-US" sz="1200" kern="0" dirty="0"/>
          </a:p>
          <a:p>
            <a:endParaRPr lang="en-US" sz="1200" kern="0" dirty="0"/>
          </a:p>
          <a:p>
            <a:endParaRPr lang="en-US" sz="1100" kern="0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09C5A6A-D922-56D4-2272-7C28BFE28D64}"/>
              </a:ext>
            </a:extLst>
          </p:cNvPr>
          <p:cNvCxnSpPr>
            <a:cxnSpLocks/>
          </p:cNvCxnSpPr>
          <p:nvPr/>
        </p:nvCxnSpPr>
        <p:spPr>
          <a:xfrm flipV="1">
            <a:off x="3361350" y="1168109"/>
            <a:ext cx="5505431" cy="316561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0FB2D-5822-E33D-BEBB-CFC7DDAA614A}"/>
              </a:ext>
            </a:extLst>
          </p:cNvPr>
          <p:cNvCxnSpPr>
            <a:cxnSpLocks/>
          </p:cNvCxnSpPr>
          <p:nvPr/>
        </p:nvCxnSpPr>
        <p:spPr>
          <a:xfrm>
            <a:off x="3348925" y="1181214"/>
            <a:ext cx="5517856" cy="308140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903DB40-DD57-CEC7-20F4-052A9FA246AD}"/>
              </a:ext>
            </a:extLst>
          </p:cNvPr>
          <p:cNvSpPr txBox="1"/>
          <p:nvPr/>
        </p:nvSpPr>
        <p:spPr>
          <a:xfrm>
            <a:off x="-1" y="4406974"/>
            <a:ext cx="8208975" cy="4583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/>
              <a:t>Adding work from red boxes requires removal/</a:t>
            </a:r>
            <a:r>
              <a:rPr lang="en-US" altLang="zh-CN" sz="1800" dirty="0" err="1"/>
              <a:t>downscoping</a:t>
            </a:r>
            <a:r>
              <a:rPr lang="en-US" altLang="zh-CN" sz="1800" dirty="0"/>
              <a:t> of work from the green box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0E297D-D478-1190-4955-3615712CBEDC}"/>
              </a:ext>
            </a:extLst>
          </p:cNvPr>
          <p:cNvCxnSpPr>
            <a:cxnSpLocks/>
          </p:cNvCxnSpPr>
          <p:nvPr/>
        </p:nvCxnSpPr>
        <p:spPr>
          <a:xfrm flipV="1">
            <a:off x="2476283" y="1128985"/>
            <a:ext cx="433136" cy="6970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06DC05E-0127-2FEB-1A5D-1F9A939F8C85}"/>
              </a:ext>
            </a:extLst>
          </p:cNvPr>
          <p:cNvCxnSpPr>
            <a:cxnSpLocks/>
          </p:cNvCxnSpPr>
          <p:nvPr/>
        </p:nvCxnSpPr>
        <p:spPr>
          <a:xfrm>
            <a:off x="2224901" y="1659486"/>
            <a:ext cx="251382" cy="1587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834173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961A30-830A-438C-B99A-A7193633D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AB4A3-C46F-4929-9B30-4980D37099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0825" y="-111620"/>
            <a:ext cx="8642350" cy="4552992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Improve commercial relevance of 3GPP work:</a:t>
            </a:r>
          </a:p>
          <a:p>
            <a:pPr>
              <a:spcAft>
                <a:spcPts val="0"/>
              </a:spcAft>
            </a:pPr>
            <a:r>
              <a:rPr lang="en-US" altLang="zh-CN" sz="2000" dirty="0"/>
              <a:t>Majority (but not all) of Time Units should be on work relevant for large user bases </a:t>
            </a:r>
          </a:p>
          <a:p>
            <a:pPr lvl="1">
              <a:spcAft>
                <a:spcPts val="0"/>
              </a:spcAft>
            </a:pPr>
            <a:r>
              <a:rPr lang="en-US" altLang="zh-CN" sz="1600" dirty="0"/>
              <a:t>e.g. smartphones/</a:t>
            </a:r>
            <a:r>
              <a:rPr lang="en-US" altLang="zh-CN" sz="1600" dirty="0" err="1"/>
              <a:t>eMBB</a:t>
            </a:r>
            <a:endParaRPr lang="en-US" altLang="zh-CN" sz="1600" dirty="0"/>
          </a:p>
          <a:p>
            <a:pPr lvl="1">
              <a:spcAft>
                <a:spcPts val="0"/>
              </a:spcAft>
            </a:pPr>
            <a:r>
              <a:rPr lang="en-US" altLang="zh-CN" sz="1600" dirty="0"/>
              <a:t>energy saving on high load cells (as lightly loaded cells get switched off)</a:t>
            </a:r>
            <a:br>
              <a:rPr lang="en-US" altLang="zh-CN" sz="1600" dirty="0"/>
            </a:br>
            <a:endParaRPr lang="en-US" altLang="zh-CN" sz="1600" dirty="0"/>
          </a:p>
          <a:p>
            <a:pPr>
              <a:spcAft>
                <a:spcPts val="0"/>
              </a:spcAft>
            </a:pPr>
            <a:r>
              <a:rPr lang="en-US" altLang="zh-CN" sz="2000" dirty="0"/>
              <a:t>No “even further evolution” of topics with limited market take up so far </a:t>
            </a:r>
          </a:p>
          <a:p>
            <a:pPr lvl="1">
              <a:spcAft>
                <a:spcPts val="0"/>
              </a:spcAft>
            </a:pPr>
            <a:r>
              <a:rPr lang="en-US" altLang="zh-CN" sz="1600" dirty="0"/>
              <a:t>e.g. MBS, </a:t>
            </a:r>
            <a:r>
              <a:rPr lang="en-US" altLang="zh-CN" sz="1600" dirty="0" err="1"/>
              <a:t>Sidelink</a:t>
            </a:r>
            <a:r>
              <a:rPr lang="en-US" altLang="zh-CN" sz="1600" dirty="0"/>
              <a:t>, Relays, IAB,…</a:t>
            </a:r>
            <a:br>
              <a:rPr lang="en-US" altLang="zh-CN" sz="1600" dirty="0"/>
            </a:br>
            <a:endParaRPr lang="en-US" altLang="zh-CN" sz="1600" dirty="0"/>
          </a:p>
          <a:p>
            <a:pPr>
              <a:spcAft>
                <a:spcPts val="0"/>
              </a:spcAft>
            </a:pPr>
            <a:r>
              <a:rPr lang="en-US" altLang="zh-CN" sz="2000" dirty="0"/>
              <a:t>Support potential new revenue areas for 3GPP eco-system</a:t>
            </a:r>
          </a:p>
          <a:p>
            <a:pPr lvl="1">
              <a:spcAft>
                <a:spcPts val="0"/>
              </a:spcAft>
            </a:pPr>
            <a:r>
              <a:rPr lang="en-US" altLang="zh-CN" sz="1600" dirty="0"/>
              <a:t>Ambient-IoT</a:t>
            </a:r>
          </a:p>
          <a:p>
            <a:pPr lvl="1">
              <a:spcAft>
                <a:spcPts val="0"/>
              </a:spcAft>
            </a:pPr>
            <a:r>
              <a:rPr lang="en-US" altLang="zh-CN" sz="1600" dirty="0"/>
              <a:t>Sensing/radar Channel Modelling Studies</a:t>
            </a:r>
          </a:p>
          <a:p>
            <a:pPr lvl="1">
              <a:spcAft>
                <a:spcPts val="0"/>
              </a:spcAft>
            </a:pPr>
            <a:r>
              <a:rPr lang="en-US" altLang="zh-CN" sz="1600" dirty="0"/>
              <a:t>Timing as a Service </a:t>
            </a:r>
            <a:r>
              <a:rPr lang="en-US" altLang="zh-CN" dirty="0"/>
              <a:t>(provide coverage by adding EPC component to existing NR specifications)</a:t>
            </a:r>
            <a:br>
              <a:rPr lang="en-US" altLang="zh-CN" dirty="0"/>
            </a:br>
            <a:endParaRPr lang="en-US" altLang="zh-CN" sz="1600" dirty="0"/>
          </a:p>
          <a:p>
            <a:pPr>
              <a:spcAft>
                <a:spcPts val="0"/>
              </a:spcAft>
            </a:pPr>
            <a:r>
              <a:rPr lang="en-US" altLang="zh-CN" sz="2000" dirty="0"/>
              <a:t>Work as 3GPP, not diverse TSGs</a:t>
            </a:r>
          </a:p>
          <a:p>
            <a:pPr>
              <a:spcAft>
                <a:spcPts val="0"/>
              </a:spcAft>
            </a:pPr>
            <a:endParaRPr lang="en-US" altLang="zh-CN" sz="2000" dirty="0"/>
          </a:p>
          <a:p>
            <a:pPr>
              <a:spcAft>
                <a:spcPts val="0"/>
              </a:spcAft>
            </a:pPr>
            <a:r>
              <a:rPr lang="en-US" altLang="zh-CN" sz="2000" dirty="0"/>
              <a:t>Too early for 6G related work in Rel-19</a:t>
            </a:r>
          </a:p>
          <a:p>
            <a:endParaRPr lang="en-GB" sz="2000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8463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307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3291C30C465443A43FFAF0D869B11A" ma:contentTypeVersion="16" ma:contentTypeDescription="Create a new document." ma:contentTypeScope="" ma:versionID="7aa1b3738a020d7b320c8dcd2149493a">
  <xsd:schema xmlns:xsd="http://www.w3.org/2001/XMLSchema" xmlns:xs="http://www.w3.org/2001/XMLSchema" xmlns:p="http://schemas.microsoft.com/office/2006/metadata/properties" xmlns:ns1="http://schemas.microsoft.com/sharepoint/v3" xmlns:ns3="b78ce9eb-5c7b-4813-a240-715ccd771d3b" xmlns:ns4="e0e1a830-3b82-4cc4-a11a-753d0d76b11c" targetNamespace="http://schemas.microsoft.com/office/2006/metadata/properties" ma:root="true" ma:fieldsID="b9931577aef3e49fed0fe9eff6e8e35b" ns1:_="" ns3:_="" ns4:_="">
    <xsd:import namespace="http://schemas.microsoft.com/sharepoint/v3"/>
    <xsd:import namespace="b78ce9eb-5c7b-4813-a240-715ccd771d3b"/>
    <xsd:import namespace="e0e1a830-3b82-4cc4-a11a-753d0d76b11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1:_ip_UnifiedCompliancePolicyProperties" minOccurs="0"/>
                <xsd:element ref="ns1:_ip_UnifiedCompliancePolicyUIActio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8ce9eb-5c7b-4813-a240-715ccd771d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e1a830-3b82-4cc4-a11a-753d0d76b11c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544975D8-4AD8-41F2-B439-EBD08D2807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8ce9eb-5c7b-4813-a240-715ccd771d3b"/>
    <ds:schemaRef ds:uri="e0e1a830-3b82-4cc4-a11a-753d0d76b1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A8D8296-BD81-4103-BEFD-08C726770E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56295F6-C90E-48B1-8773-83D33EC1D73D}">
  <ds:schemaRefs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microsoft.com/office/2006/metadata/properties"/>
    <ds:schemaRef ds:uri="http://schemas.microsoft.com/sharepoint/v3"/>
    <ds:schemaRef ds:uri="b78ce9eb-5c7b-4813-a240-715ccd771d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e0e1a830-3b82-4cc4-a11a-753d0d76b11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Vodafone_Template_16x9</Template>
  <TotalTime>0</TotalTime>
  <Words>396</Words>
  <Application>Microsoft Office PowerPoint</Application>
  <PresentationFormat>On-screen Show (16:9)</PresentationFormat>
  <Paragraphs>76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Times New Roman</vt:lpstr>
      <vt:lpstr>Vodafone Rg</vt:lpstr>
      <vt:lpstr>Vodafone</vt:lpstr>
      <vt:lpstr>General views on R19 scope and size</vt:lpstr>
      <vt:lpstr>PowerPoint Presentation</vt:lpstr>
      <vt:lpstr>Example of a manageable size for Rel 19     (based on categorization in RWS-230488)</vt:lpstr>
      <vt:lpstr>PowerPoint Presentation</vt:lpstr>
      <vt:lpstr>Thank you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on one line</dc:title>
  <dc:creator>Pudney, Chris, Vodafone Group 42</dc:creator>
  <cp:lastModifiedBy>Chris Pudney 22</cp:lastModifiedBy>
  <cp:revision>69</cp:revision>
  <cp:lastPrinted>2011-08-30T12:20:26Z</cp:lastPrinted>
  <dcterms:created xsi:type="dcterms:W3CDTF">2021-03-11T12:21:06Z</dcterms:created>
  <dcterms:modified xsi:type="dcterms:W3CDTF">2023-09-04T19:07:37Z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0x010100563291C30C465443A43FFAF0D869B11A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2023-09-04T13:14:22Z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dd156b98-bfd8-4bfb-897a-893dd8b448a8</vt:lpwstr>
  </property>
  <property fmtid="{D5CDD505-2E9C-101B-9397-08002B2CF9AE}" pid="10" name="MSIP_Label_17da11e7-ad83-4459-98c6-12a88e2eac78_ContentBits">
    <vt:lpwstr>0</vt:lpwstr>
  </property>
</Properties>
</file>