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0" r:id="rId4"/>
    <p:sldMasterId id="2147483913" r:id="rId5"/>
  </p:sldMasterIdLst>
  <p:notesMasterIdLst>
    <p:notesMasterId r:id="rId11"/>
  </p:notesMasterIdLst>
  <p:sldIdLst>
    <p:sldId id="456" r:id="rId6"/>
    <p:sldId id="513" r:id="rId7"/>
    <p:sldId id="514" r:id="rId8"/>
    <p:sldId id="515" r:id="rId9"/>
    <p:sldId id="47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mplate Instructions" id="{F16CE481-3155-4766-A56C-85134328853F}">
          <p14:sldIdLst>
            <p14:sldId id="456"/>
            <p14:sldId id="513"/>
            <p14:sldId id="514"/>
            <p14:sldId id="515"/>
            <p14:sldId id="4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C1BE"/>
    <a:srgbClr val="008058"/>
    <a:srgbClr val="7EDDD3"/>
    <a:srgbClr val="00857E"/>
    <a:srgbClr val="E1C5DE"/>
    <a:srgbClr val="A70066"/>
    <a:srgbClr val="501A54"/>
    <a:srgbClr val="CF4520"/>
    <a:srgbClr val="0161A0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B27CC1-05BF-4328-A4D9-5A0DE94A24FC}" v="4" dt="2023-09-04T19:58:16.2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39" autoAdjust="0"/>
    <p:restoredTop sz="95918" autoAdjust="0"/>
  </p:normalViewPr>
  <p:slideViewPr>
    <p:cSldViewPr snapToGrid="0" showGuides="1">
      <p:cViewPr varScale="1">
        <p:scale>
          <a:sx n="109" d="100"/>
          <a:sy n="109" d="100"/>
        </p:scale>
        <p:origin x="1044" y="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84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ca Lodigiani" userId="dbecbdc4-19ea-4ab2-8160-ea7bc6df931a" providerId="ADAL" clId="{72B27CC1-05BF-4328-A4D9-5A0DE94A24FC}"/>
    <pc:docChg chg="undo custSel addSld delSld modSld modSection">
      <pc:chgData name="Luca Lodigiani" userId="dbecbdc4-19ea-4ab2-8160-ea7bc6df931a" providerId="ADAL" clId="{72B27CC1-05BF-4328-A4D9-5A0DE94A24FC}" dt="2023-09-04T20:17:58.691" v="5017" actId="20577"/>
      <pc:docMkLst>
        <pc:docMk/>
      </pc:docMkLst>
      <pc:sldChg chg="modSp mod">
        <pc:chgData name="Luca Lodigiani" userId="dbecbdc4-19ea-4ab2-8160-ea7bc6df931a" providerId="ADAL" clId="{72B27CC1-05BF-4328-A4D9-5A0DE94A24FC}" dt="2023-09-04T19:46:22.997" v="19" actId="20577"/>
        <pc:sldMkLst>
          <pc:docMk/>
          <pc:sldMk cId="3420027842" sldId="456"/>
        </pc:sldMkLst>
        <pc:spChg chg="mod">
          <ac:chgData name="Luca Lodigiani" userId="dbecbdc4-19ea-4ab2-8160-ea7bc6df931a" providerId="ADAL" clId="{72B27CC1-05BF-4328-A4D9-5A0DE94A24FC}" dt="2023-09-04T19:45:49.706" v="0" actId="20578"/>
          <ac:spMkLst>
            <pc:docMk/>
            <pc:sldMk cId="3420027842" sldId="456"/>
            <ac:spMk id="2" creationId="{0D40C29B-2415-47D2-B192-1DD256EBDC3E}"/>
          </ac:spMkLst>
        </pc:spChg>
        <pc:spChg chg="mod">
          <ac:chgData name="Luca Lodigiani" userId="dbecbdc4-19ea-4ab2-8160-ea7bc6df931a" providerId="ADAL" clId="{72B27CC1-05BF-4328-A4D9-5A0DE94A24FC}" dt="2023-09-04T19:46:22.997" v="19" actId="20577"/>
          <ac:spMkLst>
            <pc:docMk/>
            <pc:sldMk cId="3420027842" sldId="456"/>
            <ac:spMk id="5" creationId="{249FA560-D63F-48C6-8256-41F52F9F07DE}"/>
          </ac:spMkLst>
        </pc:spChg>
        <pc:spChg chg="mod">
          <ac:chgData name="Luca Lodigiani" userId="dbecbdc4-19ea-4ab2-8160-ea7bc6df931a" providerId="ADAL" clId="{72B27CC1-05BF-4328-A4D9-5A0DE94A24FC}" dt="2023-09-04T19:45:55.373" v="13"/>
          <ac:spMkLst>
            <pc:docMk/>
            <pc:sldMk cId="3420027842" sldId="456"/>
            <ac:spMk id="6" creationId="{A3C33897-3B4D-4B1E-BB5D-AEFEE23D06F4}"/>
          </ac:spMkLst>
        </pc:spChg>
      </pc:sldChg>
      <pc:sldChg chg="del">
        <pc:chgData name="Luca Lodigiani" userId="dbecbdc4-19ea-4ab2-8160-ea7bc6df931a" providerId="ADAL" clId="{72B27CC1-05BF-4328-A4D9-5A0DE94A24FC}" dt="2023-09-04T19:46:30.507" v="21" actId="47"/>
        <pc:sldMkLst>
          <pc:docMk/>
          <pc:sldMk cId="272611678" sldId="511"/>
        </pc:sldMkLst>
      </pc:sldChg>
      <pc:sldChg chg="del">
        <pc:chgData name="Luca Lodigiani" userId="dbecbdc4-19ea-4ab2-8160-ea7bc6df931a" providerId="ADAL" clId="{72B27CC1-05BF-4328-A4D9-5A0DE94A24FC}" dt="2023-09-04T19:51:56.307" v="1413" actId="47"/>
        <pc:sldMkLst>
          <pc:docMk/>
          <pc:sldMk cId="1844898837" sldId="512"/>
        </pc:sldMkLst>
      </pc:sldChg>
      <pc:sldChg chg="modSp new mod">
        <pc:chgData name="Luca Lodigiani" userId="dbecbdc4-19ea-4ab2-8160-ea7bc6df931a" providerId="ADAL" clId="{72B27CC1-05BF-4328-A4D9-5A0DE94A24FC}" dt="2023-09-04T20:08:18.757" v="3709" actId="20577"/>
        <pc:sldMkLst>
          <pc:docMk/>
          <pc:sldMk cId="1975707036" sldId="513"/>
        </pc:sldMkLst>
        <pc:spChg chg="mod">
          <ac:chgData name="Luca Lodigiani" userId="dbecbdc4-19ea-4ab2-8160-ea7bc6df931a" providerId="ADAL" clId="{72B27CC1-05BF-4328-A4D9-5A0DE94A24FC}" dt="2023-09-04T20:08:18.757" v="3709" actId="20577"/>
          <ac:spMkLst>
            <pc:docMk/>
            <pc:sldMk cId="1975707036" sldId="513"/>
            <ac:spMk id="2" creationId="{730D28B3-304F-5D06-2644-33FACAD08FB0}"/>
          </ac:spMkLst>
        </pc:spChg>
        <pc:spChg chg="mod">
          <ac:chgData name="Luca Lodigiani" userId="dbecbdc4-19ea-4ab2-8160-ea7bc6df931a" providerId="ADAL" clId="{72B27CC1-05BF-4328-A4D9-5A0DE94A24FC}" dt="2023-09-04T19:46:32.933" v="31" actId="20577"/>
          <ac:spMkLst>
            <pc:docMk/>
            <pc:sldMk cId="1975707036" sldId="513"/>
            <ac:spMk id="5" creationId="{07151088-CA58-796A-B841-E27A734A50B5}"/>
          </ac:spMkLst>
        </pc:spChg>
      </pc:sldChg>
      <pc:sldChg chg="addSp delSp modSp new mod">
        <pc:chgData name="Luca Lodigiani" userId="dbecbdc4-19ea-4ab2-8160-ea7bc6df931a" providerId="ADAL" clId="{72B27CC1-05BF-4328-A4D9-5A0DE94A24FC}" dt="2023-09-04T20:17:25.613" v="4979" actId="115"/>
        <pc:sldMkLst>
          <pc:docMk/>
          <pc:sldMk cId="4051298576" sldId="514"/>
        </pc:sldMkLst>
        <pc:spChg chg="mod">
          <ac:chgData name="Luca Lodigiani" userId="dbecbdc4-19ea-4ab2-8160-ea7bc6df931a" providerId="ADAL" clId="{72B27CC1-05BF-4328-A4D9-5A0DE94A24FC}" dt="2023-09-04T20:17:25.613" v="4979" actId="115"/>
          <ac:spMkLst>
            <pc:docMk/>
            <pc:sldMk cId="4051298576" sldId="514"/>
            <ac:spMk id="2" creationId="{77213AB7-C78D-0FFB-12AC-A29B2EF0F082}"/>
          </ac:spMkLst>
        </pc:spChg>
        <pc:spChg chg="mod">
          <ac:chgData name="Luca Lodigiani" userId="dbecbdc4-19ea-4ab2-8160-ea7bc6df931a" providerId="ADAL" clId="{72B27CC1-05BF-4328-A4D9-5A0DE94A24FC}" dt="2023-09-04T19:52:04.011" v="1443" actId="20577"/>
          <ac:spMkLst>
            <pc:docMk/>
            <pc:sldMk cId="4051298576" sldId="514"/>
            <ac:spMk id="5" creationId="{B2804717-08A1-88F3-32B0-A3AE5E357C00}"/>
          </ac:spMkLst>
        </pc:spChg>
        <pc:graphicFrameChg chg="add del mod">
          <ac:chgData name="Luca Lodigiani" userId="dbecbdc4-19ea-4ab2-8160-ea7bc6df931a" providerId="ADAL" clId="{72B27CC1-05BF-4328-A4D9-5A0DE94A24FC}" dt="2023-09-04T19:58:19.980" v="1920" actId="478"/>
          <ac:graphicFrameMkLst>
            <pc:docMk/>
            <pc:sldMk cId="4051298576" sldId="514"/>
            <ac:graphicFrameMk id="6" creationId="{D22D53E6-A91D-6F67-9B36-C30798F91178}"/>
          </ac:graphicFrameMkLst>
        </pc:graphicFrameChg>
        <pc:graphicFrameChg chg="add mod">
          <ac:chgData name="Luca Lodigiani" userId="dbecbdc4-19ea-4ab2-8160-ea7bc6df931a" providerId="ADAL" clId="{72B27CC1-05BF-4328-A4D9-5A0DE94A24FC}" dt="2023-09-04T20:14:49.943" v="4491" actId="1076"/>
          <ac:graphicFrameMkLst>
            <pc:docMk/>
            <pc:sldMk cId="4051298576" sldId="514"/>
            <ac:graphicFrameMk id="7" creationId="{371A8F59-0B36-E6CC-CA9D-11BE662C4A6A}"/>
          </ac:graphicFrameMkLst>
        </pc:graphicFrameChg>
      </pc:sldChg>
      <pc:sldChg chg="modSp new mod">
        <pc:chgData name="Luca Lodigiani" userId="dbecbdc4-19ea-4ab2-8160-ea7bc6df931a" providerId="ADAL" clId="{72B27CC1-05BF-4328-A4D9-5A0DE94A24FC}" dt="2023-09-04T20:17:58.691" v="5017" actId="20577"/>
        <pc:sldMkLst>
          <pc:docMk/>
          <pc:sldMk cId="1634662524" sldId="515"/>
        </pc:sldMkLst>
        <pc:spChg chg="mod">
          <ac:chgData name="Luca Lodigiani" userId="dbecbdc4-19ea-4ab2-8160-ea7bc6df931a" providerId="ADAL" clId="{72B27CC1-05BF-4328-A4D9-5A0DE94A24FC}" dt="2023-09-04T20:17:58.691" v="5017" actId="20577"/>
          <ac:spMkLst>
            <pc:docMk/>
            <pc:sldMk cId="1634662524" sldId="515"/>
            <ac:spMk id="2" creationId="{13137508-A2D8-B5FA-1D62-6C85B70A6639}"/>
          </ac:spMkLst>
        </pc:spChg>
        <pc:spChg chg="mod">
          <ac:chgData name="Luca Lodigiani" userId="dbecbdc4-19ea-4ab2-8160-ea7bc6df931a" providerId="ADAL" clId="{72B27CC1-05BF-4328-A4D9-5A0DE94A24FC}" dt="2023-09-04T19:52:14.993" v="1452" actId="20577"/>
          <ac:spMkLst>
            <pc:docMk/>
            <pc:sldMk cId="1634662524" sldId="515"/>
            <ac:spMk id="5" creationId="{814F2D56-2B5D-E5B2-B69E-E43ACA4D83A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9D9C2-D75A-4D8E-A79E-4A9E96018D60}" type="datetimeFigureOut">
              <a:rPr lang="en-US" smtClean="0"/>
              <a:t>9/4/2023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70487E-C31C-472B-A8F6-5B563AF6498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235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4" y="1791711"/>
            <a:ext cx="12186951" cy="4740724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28A2FA7-4BAA-40D3-9223-E7FBD3F5C8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FE11EC1E-64C0-42FD-914A-3852E7620EB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A613D5BE-38CB-0242-BE78-13A3DE0F954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374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030832C-3FFA-49BB-90A7-2FBD0B526D0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785495"/>
            <a:ext cx="10871200" cy="438670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3FD39ED-978B-4174-BA79-7A54EB1205A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0400" y="1328296"/>
            <a:ext cx="10871200" cy="27566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3F767E-5515-6C4A-9951-79F41DA8F9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6103088" y="6485397"/>
            <a:ext cx="4941767" cy="201168"/>
          </a:xfrm>
        </p:spPr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962033-E54F-3B4D-BD95-069E97D5977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83A1CB-6F19-9144-AE54-CBC45706B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2CFCC3-2B24-1C4F-B05F-4598C64283ED}"/>
              </a:ext>
            </a:extLst>
          </p:cNvPr>
          <p:cNvSpPr txBox="1"/>
          <p:nvPr userDrawn="1"/>
        </p:nvSpPr>
        <p:spPr>
          <a:xfrm>
            <a:off x="6054811" y="-560173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marL="228600" indent="-228600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Char char="›"/>
            </a:pPr>
            <a:endParaRPr lang="en-US" sz="1800" b="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39684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17625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ABFC74DA-C47E-4F69-BE04-FAED3704A46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324600" y="1317625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20C7CA4-1332-9843-9B14-942328E19F7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4CE0E2-9655-5240-AC67-ECF11B68B02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90561CB-E18D-394A-9D87-2AC5DB794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90523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17624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D5B44F0-F25B-4C72-9E6C-593FE2CFA5E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24601" y="0"/>
            <a:ext cx="5842000" cy="6858000"/>
          </a:xfrm>
          <a:prstGeom prst="rect">
            <a:avLst/>
          </a:prstGeom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</a:t>
            </a:r>
            <a:br>
              <a:rPr lang="en-US" dirty="0"/>
            </a:br>
            <a:r>
              <a:rPr lang="en-US" dirty="0"/>
              <a:t>object or SmartArt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BC16D722-0E25-4C91-9D40-1C132162DAC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4D5F225-2746-9F45-B98D-E7202790F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5207001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236129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6D26BC4-A1B7-47A1-8D5F-5AAF2E5DCBEF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769565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046672CF-00C9-493D-B360-ED555A0D59B7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1769565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CB4934BA-A7B2-418E-AAA6-A5C815AC4670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60400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25" name="Text Placeholder 9">
            <a:extLst>
              <a:ext uri="{FF2B5EF4-FFF2-40B4-BE49-F238E27FC236}">
                <a16:creationId xmlns:a16="http://schemas.microsoft.com/office/drawing/2014/main" id="{375C4747-1FC3-468C-A346-5DE6DBA30DB7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1769565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26" name="Text Placeholder 9">
            <a:extLst>
              <a:ext uri="{FF2B5EF4-FFF2-40B4-BE49-F238E27FC236}">
                <a16:creationId xmlns:a16="http://schemas.microsoft.com/office/drawing/2014/main" id="{BC90422A-1B1D-4821-9FAC-37E7780559BD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1769565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27" name="Text Placeholder 4">
            <a:extLst>
              <a:ext uri="{FF2B5EF4-FFF2-40B4-BE49-F238E27FC236}">
                <a16:creationId xmlns:a16="http://schemas.microsoft.com/office/drawing/2014/main" id="{2611983C-1A52-436E-A627-FAD6ECD4C3C3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60400" y="2673940"/>
            <a:ext cx="800100" cy="799723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31" name="Text Placeholder 9">
            <a:extLst>
              <a:ext uri="{FF2B5EF4-FFF2-40B4-BE49-F238E27FC236}">
                <a16:creationId xmlns:a16="http://schemas.microsoft.com/office/drawing/2014/main" id="{3E8961A7-71AC-4490-8A5E-B6209CD7B9D8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1769565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2" name="Text Placeholder 9">
            <a:extLst>
              <a:ext uri="{FF2B5EF4-FFF2-40B4-BE49-F238E27FC236}">
                <a16:creationId xmlns:a16="http://schemas.microsoft.com/office/drawing/2014/main" id="{694AA472-33BD-4246-B452-BA0FBCAF6DC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1769565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3" name="Text Placeholder 4">
            <a:extLst>
              <a:ext uri="{FF2B5EF4-FFF2-40B4-BE49-F238E27FC236}">
                <a16:creationId xmlns:a16="http://schemas.microsoft.com/office/drawing/2014/main" id="{29F84068-7B59-4D1B-B8E4-F263C0818A38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660400" y="3749867"/>
            <a:ext cx="800100" cy="799723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37" name="Text Placeholder 9">
            <a:extLst>
              <a:ext uri="{FF2B5EF4-FFF2-40B4-BE49-F238E27FC236}">
                <a16:creationId xmlns:a16="http://schemas.microsoft.com/office/drawing/2014/main" id="{0E20DB8B-DB9F-48F9-9A33-4459FB88B40F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1769565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8" name="Text Placeholder 9">
            <a:extLst>
              <a:ext uri="{FF2B5EF4-FFF2-40B4-BE49-F238E27FC236}">
                <a16:creationId xmlns:a16="http://schemas.microsoft.com/office/drawing/2014/main" id="{E0B4EF81-AC9B-4637-8AF0-35C63C80786F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>
          <a:xfrm>
            <a:off x="1769565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9" name="Text Placeholder 4">
            <a:extLst>
              <a:ext uri="{FF2B5EF4-FFF2-40B4-BE49-F238E27FC236}">
                <a16:creationId xmlns:a16="http://schemas.microsoft.com/office/drawing/2014/main" id="{9B37FE0D-1CEA-4AE1-BBC5-E005BE160E67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60400" y="4825794"/>
            <a:ext cx="800100" cy="799723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49" name="Text Placeholder 9">
            <a:extLst>
              <a:ext uri="{FF2B5EF4-FFF2-40B4-BE49-F238E27FC236}">
                <a16:creationId xmlns:a16="http://schemas.microsoft.com/office/drawing/2014/main" id="{EF0267D9-B18D-44CC-8F89-3867F06B4443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7375060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0" name="Text Placeholder 9">
            <a:extLst>
              <a:ext uri="{FF2B5EF4-FFF2-40B4-BE49-F238E27FC236}">
                <a16:creationId xmlns:a16="http://schemas.microsoft.com/office/drawing/2014/main" id="{52E36255-42AA-434D-9353-6511E8E6ED31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7375060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1" name="Text Placeholder 4">
            <a:extLst>
              <a:ext uri="{FF2B5EF4-FFF2-40B4-BE49-F238E27FC236}">
                <a16:creationId xmlns:a16="http://schemas.microsoft.com/office/drawing/2014/main" id="{8DB258FD-AF8C-4906-8EB7-B90340BD7399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6265895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2" name="Text Placeholder 9">
            <a:extLst>
              <a:ext uri="{FF2B5EF4-FFF2-40B4-BE49-F238E27FC236}">
                <a16:creationId xmlns:a16="http://schemas.microsoft.com/office/drawing/2014/main" id="{54681F42-A361-47BE-BF65-E907906BF8C8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7375060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3" name="Text Placeholder 9">
            <a:extLst>
              <a:ext uri="{FF2B5EF4-FFF2-40B4-BE49-F238E27FC236}">
                <a16:creationId xmlns:a16="http://schemas.microsoft.com/office/drawing/2014/main" id="{8718FFA3-7131-4F0D-9FA0-0A5F53676EF8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7375060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4" name="Text Placeholder 4">
            <a:extLst>
              <a:ext uri="{FF2B5EF4-FFF2-40B4-BE49-F238E27FC236}">
                <a16:creationId xmlns:a16="http://schemas.microsoft.com/office/drawing/2014/main" id="{B6D08E91-901B-4663-A56E-E3D975E7FF08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65895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5" name="Text Placeholder 9">
            <a:extLst>
              <a:ext uri="{FF2B5EF4-FFF2-40B4-BE49-F238E27FC236}">
                <a16:creationId xmlns:a16="http://schemas.microsoft.com/office/drawing/2014/main" id="{6CD5ADE4-255D-400C-8088-AF8876E80E0F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7375060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6" name="Text Placeholder 9">
            <a:extLst>
              <a:ext uri="{FF2B5EF4-FFF2-40B4-BE49-F238E27FC236}">
                <a16:creationId xmlns:a16="http://schemas.microsoft.com/office/drawing/2014/main" id="{FE967416-23E7-4440-8909-FCB48DAFAD8F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7375060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7" name="Text Placeholder 4">
            <a:extLst>
              <a:ext uri="{FF2B5EF4-FFF2-40B4-BE49-F238E27FC236}">
                <a16:creationId xmlns:a16="http://schemas.microsoft.com/office/drawing/2014/main" id="{4F936DF6-AA0D-4354-A5FD-4F06A412B86D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265895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8" name="Text Placeholder 9">
            <a:extLst>
              <a:ext uri="{FF2B5EF4-FFF2-40B4-BE49-F238E27FC236}">
                <a16:creationId xmlns:a16="http://schemas.microsoft.com/office/drawing/2014/main" id="{9C8C6D44-CED4-4DAB-8C47-53C998C73DFF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>
            <a:off x="7375060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9" name="Text Placeholder 9">
            <a:extLst>
              <a:ext uri="{FF2B5EF4-FFF2-40B4-BE49-F238E27FC236}">
                <a16:creationId xmlns:a16="http://schemas.microsoft.com/office/drawing/2014/main" id="{55B846D6-2B81-4583-B724-D5306AF86CB6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7375060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60" name="Text Placeholder 4">
            <a:extLst>
              <a:ext uri="{FF2B5EF4-FFF2-40B4-BE49-F238E27FC236}">
                <a16:creationId xmlns:a16="http://schemas.microsoft.com/office/drawing/2014/main" id="{04F1A9E3-EED2-4BD0-8A30-A7D27C5A3D98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6265895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7FF09B-FAF7-E94F-8E0D-5B710D7917F0}"/>
              </a:ext>
            </a:extLst>
          </p:cNvPr>
          <p:cNvSpPr>
            <a:spLocks noGrp="1"/>
          </p:cNvSpPr>
          <p:nvPr>
            <p:ph type="ftr" sz="quarter" idx="8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DC095C-FD02-F046-8A84-6E6CAEE83EF4}"/>
              </a:ext>
            </a:extLst>
          </p:cNvPr>
          <p:cNvSpPr>
            <a:spLocks noGrp="1"/>
          </p:cNvSpPr>
          <p:nvPr>
            <p:ph type="sldNum" sz="quarter" idx="8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F58C9BC-90EF-7643-9256-C5FFA700C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94246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-32951" y="1317625"/>
            <a:ext cx="12192000" cy="48545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447675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829310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00847" y="1681067"/>
            <a:ext cx="2957608" cy="45687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617196" y="1681067"/>
            <a:ext cx="2957608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433547" y="1681067"/>
            <a:ext cx="2957608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03A7A63-B17F-4049-80FD-080ADB45F332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B21362D-436E-0B49-A1D5-20AC0060CBC5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6107DC5-3D4F-0146-9DF2-9A7446B40D7C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800100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9D337C68-A93E-F847-AA5F-CFC4475F697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623538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3F788C19-12CA-6A49-915F-D87694B091B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8433547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5829C3-7D36-084F-93A9-36F6FA497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954619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17624"/>
            <a:ext cx="12192000" cy="48545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3454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6248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0673AC-24B6-49CD-B9B1-0728CE17348D}"/>
              </a:ext>
            </a:extLst>
          </p:cNvPr>
          <p:cNvSpPr/>
          <p:nvPr userDrawn="1"/>
        </p:nvSpPr>
        <p:spPr>
          <a:xfrm>
            <a:off x="9042400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68351" y="1670050"/>
            <a:ext cx="2273300" cy="45687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562351" y="1670050"/>
            <a:ext cx="2273300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356353" y="1670050"/>
            <a:ext cx="2273300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3DEB54BF-FA28-41A7-91B7-9B6231E9D68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150351" y="1670050"/>
            <a:ext cx="2273300" cy="456873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ABE8A1-22D9-BD41-B1DD-F125BFFA06CB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5A3866-DE05-604A-AF93-603D9907C341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9C7ECC2A-EFD5-D64A-8A34-6C3A06A3801F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800100" y="2278062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10">
            <a:extLst>
              <a:ext uri="{FF2B5EF4-FFF2-40B4-BE49-F238E27FC236}">
                <a16:creationId xmlns:a16="http://schemas.microsoft.com/office/drawing/2014/main" id="{412CE816-3450-4346-AAC9-407F35FED64E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3571009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Content Placeholder 10">
            <a:extLst>
              <a:ext uri="{FF2B5EF4-FFF2-40B4-BE49-F238E27FC236}">
                <a16:creationId xmlns:a16="http://schemas.microsoft.com/office/drawing/2014/main" id="{7E44FC31-EA7F-9949-850E-3502294C59ED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6372225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Content Placeholder 10">
            <a:extLst>
              <a:ext uri="{FF2B5EF4-FFF2-40B4-BE49-F238E27FC236}">
                <a16:creationId xmlns:a16="http://schemas.microsoft.com/office/drawing/2014/main" id="{F8639015-FCB3-8042-8772-F93A8618DE16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9150351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16C4367-0EAB-BC4A-8C95-627BE97EF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004435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20705"/>
            <a:ext cx="5212080" cy="483595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EB3B69E-229D-4EC3-8E48-EF24E9B1702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20705"/>
            <a:ext cx="5212080" cy="228425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1BC99383-1058-438A-AF37-055531FB504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19520" y="3887944"/>
            <a:ext cx="5212080" cy="228425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3407E9-FB82-E144-98BC-8D717553621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D7F229-20CC-4A45-BCBA-8E32959F8C4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DF51AA-2891-C04A-9384-6E3871EFF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898357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7625"/>
            <a:ext cx="5212080" cy="230043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73A36BC4-9091-4B15-9415-0CD0A38719A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0" y="3871765"/>
            <a:ext cx="5212080" cy="230043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02394B90-293D-427A-8D52-27EEFF0977B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17624"/>
            <a:ext cx="5212080" cy="48545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2C927F1-53AD-224F-A412-94E4E2962AC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C63938-2011-DA4D-A1AD-47DC2C3D72C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5D8163C-AB15-E144-AA83-4D1847F68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632645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bjec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BA37A684-8A8E-4CFC-867F-85747B16460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60401" y="1317625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D67FCF94-984E-4128-8502-DD9B43CC5E5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60401" y="3872336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378179D8-FEFE-4F8C-96E6-5C3D7C91AA92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319520" y="1317625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2EAFF877-9FB4-48DE-BE52-240561E73C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319520" y="3872336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B2DEAD-CF3F-0B4B-B352-00A90E71CC66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51CCC4-59AC-2746-B7F5-4AE13DE5346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2AF8268-45D1-814B-9522-CEB388933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35604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3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E01F24E-0264-4380-B816-95FC75717C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1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95BF2F13-E8B4-4B85-93B8-D27797D8AA9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FDB2A6-AFEA-443E-9A11-44E9EA81794F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418077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0D3F489-9D1E-4DF2-AB89-F84E9C72956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0F3104E-409B-4952-92FA-D3DF08437A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175753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C7ED3F0D-624A-4B63-89EF-39425F71061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175753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274061-A536-7E40-A844-7147CEA1D79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1322BD-B799-9E43-BACD-3E36CC3F90FA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CE8DA54-F537-1644-844B-FFE0E3348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8072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F59E1F8-1F7A-4415-BF22-2D4CCA0859D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 w/ light image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64199C7-ED25-4614-868B-1AC1BA513E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A83DC3-8D22-4C93-9681-BE6F992706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41E27D25-D0AD-D648-9AB0-0B0A2E012C5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557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6B023E86-BA36-491A-8650-8E91F87DA1C3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D0551450-76F0-4DD2-BCDC-D3ACE985E0C9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8175752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03179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cked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0" y="4432300"/>
            <a:ext cx="10871199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260101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AB2FC8-015E-4797-93DB-0EEC7B1095D5}"/>
              </a:ext>
            </a:extLst>
          </p:cNvPr>
          <p:cNvSpPr/>
          <p:nvPr userDrawn="1"/>
        </p:nvSpPr>
        <p:spPr>
          <a:xfrm>
            <a:off x="0" y="3556964"/>
            <a:ext cx="12192000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9" name="Text Placeholder 42">
            <a:extLst>
              <a:ext uri="{FF2B5EF4-FFF2-40B4-BE49-F238E27FC236}">
                <a16:creationId xmlns:a16="http://schemas.microsoft.com/office/drawing/2014/main" id="{68BB343D-703A-4BEF-AB1D-4560BA5AB34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365184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0" name="Text Placeholder 42">
            <a:extLst>
              <a:ext uri="{FF2B5EF4-FFF2-40B4-BE49-F238E27FC236}">
                <a16:creationId xmlns:a16="http://schemas.microsoft.com/office/drawing/2014/main" id="{4E907E0C-DB16-44EE-B93F-B76D62679F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65184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1" name="Text Placeholder 42">
            <a:extLst>
              <a:ext uri="{FF2B5EF4-FFF2-40B4-BE49-F238E27FC236}">
                <a16:creationId xmlns:a16="http://schemas.microsoft.com/office/drawing/2014/main" id="{9EA252F2-5279-490F-8B7A-19EBE4CA7E2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473330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2" name="Text Placeholder 42">
            <a:extLst>
              <a:ext uri="{FF2B5EF4-FFF2-40B4-BE49-F238E27FC236}">
                <a16:creationId xmlns:a16="http://schemas.microsoft.com/office/drawing/2014/main" id="{BFF2BB40-C403-47D9-8085-B6AEC1B4FB3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473330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3" name="Text Placeholder 42">
            <a:extLst>
              <a:ext uri="{FF2B5EF4-FFF2-40B4-BE49-F238E27FC236}">
                <a16:creationId xmlns:a16="http://schemas.microsoft.com/office/drawing/2014/main" id="{C8F2413D-1871-49C8-8679-8AA970226A1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581476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4" name="Text Placeholder 42">
            <a:extLst>
              <a:ext uri="{FF2B5EF4-FFF2-40B4-BE49-F238E27FC236}">
                <a16:creationId xmlns:a16="http://schemas.microsoft.com/office/drawing/2014/main" id="{645FD367-97DD-4B86-85BA-C5CFBBF7A65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581476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5" name="Text Placeholder 42">
            <a:extLst>
              <a:ext uri="{FF2B5EF4-FFF2-40B4-BE49-F238E27FC236}">
                <a16:creationId xmlns:a16="http://schemas.microsoft.com/office/drawing/2014/main" id="{30D86735-78D6-42CD-B53C-C4068293214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11111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6" name="Text Placeholder 42">
            <a:extLst>
              <a:ext uri="{FF2B5EF4-FFF2-40B4-BE49-F238E27FC236}">
                <a16:creationId xmlns:a16="http://schemas.microsoft.com/office/drawing/2014/main" id="{28320031-939D-4532-A0DE-8D5D3E3A83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1111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7" name="Text Placeholder 42">
            <a:extLst>
              <a:ext uri="{FF2B5EF4-FFF2-40B4-BE49-F238E27FC236}">
                <a16:creationId xmlns:a16="http://schemas.microsoft.com/office/drawing/2014/main" id="{D650FCD1-3F9F-47CB-A3C5-C2E9BCE669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919257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8" name="Text Placeholder 42">
            <a:extLst>
              <a:ext uri="{FF2B5EF4-FFF2-40B4-BE49-F238E27FC236}">
                <a16:creationId xmlns:a16="http://schemas.microsoft.com/office/drawing/2014/main" id="{BB908772-59E7-46A7-948F-B18E98D9BDE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919257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9" name="Text Placeholder 42">
            <a:extLst>
              <a:ext uri="{FF2B5EF4-FFF2-40B4-BE49-F238E27FC236}">
                <a16:creationId xmlns:a16="http://schemas.microsoft.com/office/drawing/2014/main" id="{5AC11302-0352-41B5-B283-22092160898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27403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0" name="Text Placeholder 42">
            <a:extLst>
              <a:ext uri="{FF2B5EF4-FFF2-40B4-BE49-F238E27FC236}">
                <a16:creationId xmlns:a16="http://schemas.microsoft.com/office/drawing/2014/main" id="{2AB50D90-044D-48E2-9239-DC0866B8F4C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027403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1" name="Text Placeholder 42">
            <a:extLst>
              <a:ext uri="{FF2B5EF4-FFF2-40B4-BE49-F238E27FC236}">
                <a16:creationId xmlns:a16="http://schemas.microsoft.com/office/drawing/2014/main" id="{2EF69715-8E2C-430F-996F-0996C17E985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135549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2" name="Text Placeholder 42">
            <a:extLst>
              <a:ext uri="{FF2B5EF4-FFF2-40B4-BE49-F238E27FC236}">
                <a16:creationId xmlns:a16="http://schemas.microsoft.com/office/drawing/2014/main" id="{D6F708A2-1DC4-4BF5-B785-01D4A1AEC6B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0135549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CAF4FB-F738-2A4C-87E6-55E40193FEAF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D04F89-62FD-2A4F-A275-99443D71B268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A050525-E7AF-6F43-8E7C-0E11DB192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134231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2" y="3224530"/>
            <a:ext cx="5922675" cy="494329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922675" y="3224530"/>
            <a:ext cx="6269324" cy="494329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6724"/>
            <a:ext cx="5922808" cy="494329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922675" y="5676724"/>
            <a:ext cx="3133344" cy="494329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56019" y="5676724"/>
            <a:ext cx="3133344" cy="494329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1312D48-144D-B545-B4AC-5677FB1D1FA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7A81BD-1C66-5346-96B1-9C79D0AECDCB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00CDDDD-CAC9-CA46-ADE9-0D7EDFC5C5D2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0" y="1317625"/>
            <a:ext cx="5922963" cy="190650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38C228E-0916-E544-A9C6-FE3ECA8150C3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5922673" y="1317625"/>
            <a:ext cx="6269327" cy="190650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AB14A915-EE85-504E-A156-CAFE29038D0C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0" y="3718859"/>
            <a:ext cx="5922963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024580E4-58D2-9240-B3C4-0997CB7F6CC0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5922673" y="3718859"/>
            <a:ext cx="3133056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1A2400B1-09EC-A342-BDEA-0FAF37AA9872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055729" y="3718859"/>
            <a:ext cx="3133056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C05449D-8190-844D-A7DF-375E9665B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952718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72BE4A-E9A9-C448-8CA1-411B020F366C}"/>
              </a:ext>
            </a:extLst>
          </p:cNvPr>
          <p:cNvSpPr txBox="1"/>
          <p:nvPr userDrawn="1"/>
        </p:nvSpPr>
        <p:spPr>
          <a:xfrm>
            <a:off x="2613025" y="62738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marL="228600" indent="-228600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Char char="›"/>
            </a:pPr>
            <a:endParaRPr lang="en-US" sz="1800" b="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0826AA8-AE13-8A4D-8B51-93FA243EDC2E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1C1EE0B-1E0F-3740-B8D1-72971A8EF5BF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5E94F2-E125-7340-A3FF-5B43E104651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1" y="1524000"/>
            <a:ext cx="4062412" cy="184504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E7D06A56-FF4F-AA4C-A9B1-243879DDFBC1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062413" y="1520028"/>
            <a:ext cx="4062412" cy="1849828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DA421E65-2064-F242-9401-608B7F7924DF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8125532" y="1520027"/>
            <a:ext cx="4066467" cy="1849828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Content Placeholder 5">
            <a:extLst>
              <a:ext uri="{FF2B5EF4-FFF2-40B4-BE49-F238E27FC236}">
                <a16:creationId xmlns:a16="http://schemas.microsoft.com/office/drawing/2014/main" id="{A1EEFF23-CAF0-A942-9EB4-E268DF443E0D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0" y="3864590"/>
            <a:ext cx="4061001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6" name="Content Placeholder 5">
            <a:extLst>
              <a:ext uri="{FF2B5EF4-FFF2-40B4-BE49-F238E27FC236}">
                <a16:creationId xmlns:a16="http://schemas.microsoft.com/office/drawing/2014/main" id="{783CD63E-C262-AD49-BEE7-E3FEBA499D00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4063825" y="3864590"/>
            <a:ext cx="4059588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7" name="Content Placeholder 5">
            <a:extLst>
              <a:ext uri="{FF2B5EF4-FFF2-40B4-BE49-F238E27FC236}">
                <a16:creationId xmlns:a16="http://schemas.microsoft.com/office/drawing/2014/main" id="{F7D477B9-2A6D-0E45-8274-9A2DFCD3B730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8131000" y="3864590"/>
            <a:ext cx="4056681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2D019C6-F395-844A-9A13-8E9BF73BC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6096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3370262"/>
            <a:ext cx="4062413" cy="494329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62413" y="3370261"/>
            <a:ext cx="4063122" cy="494329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D8A99836-0CD1-634C-ACBC-EEB50299718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124826" y="3370261"/>
            <a:ext cx="4065761" cy="494329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6724"/>
            <a:ext cx="4063120" cy="494329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63119" y="5676724"/>
            <a:ext cx="4062856" cy="494329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125975" y="5676724"/>
            <a:ext cx="4062856" cy="494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9704342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8F732D52-0823-42D7-9118-0835D62459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401" y="1631093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E07F3DC-7611-41B9-85F7-5E82069084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2653" y="1631093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9E89C368-E0FA-464A-B5F1-439EBF434B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401" y="3731730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68E473A9-7688-4AF2-90E8-92942E914F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52653" y="3731730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7B19174-C669-4901-AE8E-92EF72DBEC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027745" y="1631092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DF925384-589F-4FEE-80E5-45DAAA4979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5333" y="1631092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2821745-BD44-47D0-82F4-4E8AF92C6BC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27745" y="1892563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B9B78C2F-D04A-492B-B5BA-7776DDD8B61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805333" y="1892563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A6A111F-0D30-4183-955E-CEA48323BD9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27745" y="2154034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2CBC4423-1174-4F0C-89C8-AD0408747B2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5333" y="2154034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5F366CAB-4635-4448-AF52-EDB8BF19E4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027745" y="3744616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FD85D564-02BF-446E-9E87-04581CD763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805333" y="3744616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299F1F56-6E1B-497F-9131-FC033898D2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27745" y="4006087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71EB6397-C0CB-4089-998A-9688B74A28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805333" y="4006087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C6D05E7F-6127-4908-B3D7-6475E86CE98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027745" y="4267558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C97A7054-FB73-4913-A93C-F095F9C7E3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05333" y="4267558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257C03-D94B-3B41-A03A-3ADB8D19146B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9D29F1-A694-D24A-A914-AE26BFCEAA42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26A5E96-3C04-BE47-AE48-DD8AB892C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2071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851582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73435BA-25CB-4FA9-B4A1-D4CBE5965C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7373" y="1524000"/>
            <a:ext cx="6547638" cy="4995106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09568601-B688-4DD9-AE70-8E72956E34D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058789" y="1780248"/>
            <a:ext cx="6031428" cy="338247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E31FDE-6A5C-C74F-B317-0E6234F05020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36DB53-5BA3-894B-BDBA-7518A232837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32F0C0-E05E-544E-A3B9-6B361A570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526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7976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P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B69522C-95BA-4643-BD48-5870C242AD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348" y="1366092"/>
            <a:ext cx="6858958" cy="5034708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35866" y="1718139"/>
            <a:ext cx="6095366" cy="339919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181587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n iPhone">
            <a:extLst>
              <a:ext uri="{FF2B5EF4-FFF2-40B4-BE49-F238E27FC236}">
                <a16:creationId xmlns:a16="http://schemas.microsoft.com/office/drawing/2014/main" id="{C31BBAEC-5A74-E74E-B4BE-A4349B6806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7359" y="1317625"/>
            <a:ext cx="2391457" cy="4854136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69238" y="1910101"/>
            <a:ext cx="2067698" cy="3662024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87659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n Android phone">
            <a:extLst>
              <a:ext uri="{FF2B5EF4-FFF2-40B4-BE49-F238E27FC236}">
                <a16:creationId xmlns:a16="http://schemas.microsoft.com/office/drawing/2014/main" id="{951E1178-6D73-6644-AB79-C3687A4038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466" y="1317624"/>
            <a:ext cx="2337244" cy="4854575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58513" y="1895473"/>
            <a:ext cx="2089150" cy="369887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    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644308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dark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F59E1F8-1F7A-4415-BF22-2D4CCA0859D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w/ dark image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64199C7-ED25-4614-868B-1AC1BA513E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A83DC3-8D22-4C93-9681-BE6F992706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41E27D25-D0AD-D648-9AB0-0B0A2E012C5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492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4A73D7C7-B10D-A24D-BBAE-901E217D99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3759" y="1317624"/>
            <a:ext cx="3438658" cy="4854575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21938" y="1666874"/>
            <a:ext cx="3162299" cy="414020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57626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CE27E-C285-451B-A77C-263BFE0008B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0" y="0"/>
            <a:ext cx="12192000" cy="6858000"/>
          </a:xfrm>
        </p:spPr>
        <p:txBody>
          <a:bodyPr tIns="182880" anchor="t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None/>
              <a:tabLst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</p:spTree>
    <p:extLst>
      <p:ext uri="{BB962C8B-B14F-4D97-AF65-F5344CB8AC3E}">
        <p14:creationId xmlns:p14="http://schemas.microsoft.com/office/powerpoint/2010/main" val="27852345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0D56D858-133B-6545-ACE1-FC300F981BE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205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C50CA9C-24D4-CA45-8498-DD68F1BB57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4" y="1791711"/>
            <a:ext cx="12186951" cy="4740724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4E59FF91-2E82-4DD2-8957-91E17807F2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26CE08B7-D71A-D149-B8FD-127797423E7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B82024E8-7087-2F4F-ADAA-94EE4C029F9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7220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img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B687C18-35C2-49A4-B1D6-29A3564EB4F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A396A789-7451-4357-A166-AA9000B9CB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18A8702D-F4D4-3A4C-A549-41682085A80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8874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dark img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B687C18-35C2-49A4-B1D6-29A3564EB4F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A396A789-7451-4357-A166-AA9000B9CB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18A8702D-F4D4-3A4C-A549-41682085A80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6066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C67FBD09-E6F9-414A-B41D-F64B477657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6B48BE-B928-0047-B456-EAE3EA8588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81695"/>
            <a:ext cx="12192000" cy="2192036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2347241C-D0FA-B84D-B5A4-8740490AB23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5000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3000A83-2829-407E-B013-897B5CA5D5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"/>
            <a:ext cx="12192000" cy="6004845"/>
          </a:xfrm>
          <a:custGeom>
            <a:avLst/>
            <a:gdLst>
              <a:gd name="connsiteX0" fmla="*/ 0 w 9144000"/>
              <a:gd name="connsiteY0" fmla="*/ 0 h 6004845"/>
              <a:gd name="connsiteX1" fmla="*/ 9144000 w 9144000"/>
              <a:gd name="connsiteY1" fmla="*/ 0 h 6004845"/>
              <a:gd name="connsiteX2" fmla="*/ 9144000 w 9144000"/>
              <a:gd name="connsiteY2" fmla="*/ 4992913 h 6004845"/>
              <a:gd name="connsiteX3" fmla="*/ 9142362 w 9144000"/>
              <a:gd name="connsiteY3" fmla="*/ 4992913 h 6004845"/>
              <a:gd name="connsiteX4" fmla="*/ 9142362 w 9144000"/>
              <a:gd name="connsiteY4" fmla="*/ 6004845 h 6004845"/>
              <a:gd name="connsiteX5" fmla="*/ 3652444 w 9144000"/>
              <a:gd name="connsiteY5" fmla="*/ 5580620 h 6004845"/>
              <a:gd name="connsiteX6" fmla="*/ 0 w 9144000"/>
              <a:gd name="connsiteY6" fmla="*/ 5297800 h 6004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6004845">
                <a:moveTo>
                  <a:pt x="0" y="0"/>
                </a:moveTo>
                <a:lnTo>
                  <a:pt x="9144000" y="0"/>
                </a:lnTo>
                <a:lnTo>
                  <a:pt x="9144000" y="4992913"/>
                </a:lnTo>
                <a:lnTo>
                  <a:pt x="9142362" y="4992913"/>
                </a:lnTo>
                <a:lnTo>
                  <a:pt x="9142362" y="6004845"/>
                </a:lnTo>
                <a:lnTo>
                  <a:pt x="3652444" y="5580620"/>
                </a:lnTo>
                <a:lnTo>
                  <a:pt x="0" y="529780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anchor="t">
            <a:noAutofit/>
          </a:bodyPr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2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DIVIDER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2BDCABF1-8CD4-1349-842E-3455134921B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379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gra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98EC47AF-052A-460D-AE28-0F22028E22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5E84C2-FF14-9C43-A008-61BE0B807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909D1F-9C70-524A-91DF-E291164A93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E2D395-43C5-AF4D-9E0B-696B547129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250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2745AD-4FB2-B944-986C-F9FCB095974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112193-3F21-C34F-B7C4-36D0511807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C6B485-3603-274D-AFD2-F39FB58AE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3834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479760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19303D-8A3C-AE41-9506-600F03E59F9B}"/>
              </a:ext>
            </a:extLst>
          </p:cNvPr>
          <p:cNvSpPr/>
          <p:nvPr userDrawn="1"/>
        </p:nvSpPr>
        <p:spPr>
          <a:xfrm>
            <a:off x="0" y="0"/>
            <a:ext cx="12192000" cy="52273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171C4B-3D00-40E2-9DF7-8A187FAA71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C67FBD09-E6F9-414A-B41D-F64B477657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6B48BE-B928-0047-B456-EAE3EA8588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81695"/>
            <a:ext cx="12192000" cy="219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1974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393B23-F1F0-4CF0-9C5A-7968F3BEFBA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331912"/>
            <a:ext cx="10871200" cy="484028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ABB80F-FF98-F540-ABF4-2319647B2F2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558F4A-0546-1F4C-8B00-F5F345EA988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05160FE-A132-F843-B0BF-209803987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58696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86AF57-8308-49A5-ABCA-3BC86ECCDB0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777999"/>
            <a:ext cx="10871200" cy="4191001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297896E-74BC-4B67-BDB8-436C290E77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0400" y="1320800"/>
            <a:ext cx="10871200" cy="27566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23ACA4-1DC9-D140-AE47-70A7DCAE035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8DBA30-0C31-AB4F-A7DF-193A832F1EB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F5E2B15-DDBC-AD43-9075-7DE904B34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48742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60">
          <p15:clr>
            <a:srgbClr val="5ACBF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ABFC74DA-C47E-4F69-BE04-FAED3704A46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324600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13FF4BB-220F-4248-8DAC-2313D0470E1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60AC71-86E6-FA43-B367-96CDD1C33B9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81EE5A3-A3F0-2049-A0D5-542303C93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930757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D5B44F0-F25B-4C72-9E6C-593FE2CFA5E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50000" y="0"/>
            <a:ext cx="5842000" cy="6858000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</a:t>
            </a:r>
            <a:br>
              <a:rPr lang="en-US" dirty="0"/>
            </a:br>
            <a:r>
              <a:rPr lang="en-US" dirty="0"/>
              <a:t>object or SmartArt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DFCEB486-44D2-42A4-A6F1-9BA126270D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3429A96-7A73-7F4E-80AB-C6AD0FB3C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5207001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57006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6A5E77-F5E6-CA44-B1CD-475B53966C77}"/>
              </a:ext>
            </a:extLst>
          </p:cNvPr>
          <p:cNvSpPr>
            <a:spLocks noGrp="1"/>
          </p:cNvSpPr>
          <p:nvPr>
            <p:ph type="ftr" sz="quarter" idx="8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12152E-14F7-2943-A2CD-F4F82AA1AA51}"/>
              </a:ext>
            </a:extLst>
          </p:cNvPr>
          <p:cNvSpPr>
            <a:spLocks noGrp="1"/>
          </p:cNvSpPr>
          <p:nvPr>
            <p:ph type="sldNum" sz="quarter" idx="8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9D76FEA4-E478-6140-8E99-3FC9338121E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769565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86F13B20-5150-8247-B7A8-74FD10023245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1769565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6F67F0D9-A1E9-1A4C-B52E-38310F709D48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60400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2B9CC53A-2577-BB42-8BCD-F75F6A9FECFF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1769565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05640DA0-84F6-BF41-B1A0-D1BE8E6CA20E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1769565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86B02D3C-A219-2747-847F-159DA12EFBEB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60400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30689DF5-9B84-E34F-A9A9-23791FAE6BE8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1769565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49554CD1-C933-8942-9EE9-B63C22E9D2A3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1769565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EEEC8505-015C-F640-BC9A-D1B17FBB7E0A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660400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8D0F0371-A0AC-3C47-B53A-11C6C7666C59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1769565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8CF132AF-C5D6-8D46-904D-95CF4C1CC5D2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>
          <a:xfrm>
            <a:off x="1769565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06B01A5F-1FE9-F342-ADB0-2984D1A12599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60400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D1C5769E-E114-534C-B66A-4F5767A73BE9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7375060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F50D4C72-03E2-7E4C-BBB2-35DCC5C26509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7375060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302ECDF0-4591-2447-9751-1BE682D3F868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6265895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5" name="Text Placeholder 9">
            <a:extLst>
              <a:ext uri="{FF2B5EF4-FFF2-40B4-BE49-F238E27FC236}">
                <a16:creationId xmlns:a16="http://schemas.microsoft.com/office/drawing/2014/main" id="{C552D7CF-572F-A946-81C9-D41B6C2B662B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7375060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92EF90DD-8741-DD40-9C38-0C1C3DC9C836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7375060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7" name="Text Placeholder 4">
            <a:extLst>
              <a:ext uri="{FF2B5EF4-FFF2-40B4-BE49-F238E27FC236}">
                <a16:creationId xmlns:a16="http://schemas.microsoft.com/office/drawing/2014/main" id="{DFDDCB7C-E3FE-9A4D-B785-B1820AA56485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65895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32EBA3A-2C51-484C-9DF9-8BD141DC353A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7375060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9" name="Text Placeholder 9">
            <a:extLst>
              <a:ext uri="{FF2B5EF4-FFF2-40B4-BE49-F238E27FC236}">
                <a16:creationId xmlns:a16="http://schemas.microsoft.com/office/drawing/2014/main" id="{8AB2E07F-043D-2541-BE74-4C3AC1B8B6F0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7375060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0" name="Text Placeholder 4">
            <a:extLst>
              <a:ext uri="{FF2B5EF4-FFF2-40B4-BE49-F238E27FC236}">
                <a16:creationId xmlns:a16="http://schemas.microsoft.com/office/drawing/2014/main" id="{95B465AD-DEE4-9B4D-AA74-B48E88F3F55E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265895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CE27A615-B2A2-774C-A773-AE9A61B4933F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>
            <a:off x="7375060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2" name="Text Placeholder 9">
            <a:extLst>
              <a:ext uri="{FF2B5EF4-FFF2-40B4-BE49-F238E27FC236}">
                <a16:creationId xmlns:a16="http://schemas.microsoft.com/office/drawing/2014/main" id="{5474AD45-B073-8340-86CA-77FBCC66CD56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7375060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3" name="Text Placeholder 4">
            <a:extLst>
              <a:ext uri="{FF2B5EF4-FFF2-40B4-BE49-F238E27FC236}">
                <a16:creationId xmlns:a16="http://schemas.microsoft.com/office/drawing/2014/main" id="{B0B525CE-EAED-CD40-B7D7-E66F6A98C2F5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6265895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F2340808-1821-814D-980C-7AEAC9272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528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31912"/>
            <a:ext cx="12192000" cy="48402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447675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829310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00847" y="1717389"/>
            <a:ext cx="2957608" cy="456873"/>
          </a:xfrm>
          <a:prstGeom prst="rect">
            <a:avLst/>
          </a:prstGeom>
          <a:solidFill>
            <a:srgbClr val="00B2AA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617196" y="1717389"/>
            <a:ext cx="2957608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433547" y="1717389"/>
            <a:ext cx="2957608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18897B6-397A-DF4E-BC82-72C36B61E893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62BC914-7132-2E47-97BF-D8D4C686B925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7">
            <a:extLst>
              <a:ext uri="{FF2B5EF4-FFF2-40B4-BE49-F238E27FC236}">
                <a16:creationId xmlns:a16="http://schemas.microsoft.com/office/drawing/2014/main" id="{E5F2967E-F0B1-0A40-927D-DBD1537C217D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800100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858861F1-6817-9546-9130-DEB1400CB7BF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617196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7">
            <a:extLst>
              <a:ext uri="{FF2B5EF4-FFF2-40B4-BE49-F238E27FC236}">
                <a16:creationId xmlns:a16="http://schemas.microsoft.com/office/drawing/2014/main" id="{FB29A337-D08F-814E-B5E6-F1CEBB7357B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8433547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54B2EEA-C21F-F34D-B0DA-A62C6B305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763214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31912"/>
            <a:ext cx="12192000" cy="48402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3454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6248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0673AC-24B6-49CD-B9B1-0728CE17348D}"/>
              </a:ext>
            </a:extLst>
          </p:cNvPr>
          <p:cNvSpPr/>
          <p:nvPr userDrawn="1"/>
        </p:nvSpPr>
        <p:spPr>
          <a:xfrm>
            <a:off x="9042400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68351" y="1684338"/>
            <a:ext cx="2273300" cy="456873"/>
          </a:xfrm>
          <a:prstGeom prst="rect">
            <a:avLst/>
          </a:prstGeom>
          <a:solidFill>
            <a:srgbClr val="00B2AA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562351" y="1684338"/>
            <a:ext cx="2273300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356353" y="1684338"/>
            <a:ext cx="2273300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3DEB54BF-FA28-41A7-91B7-9B6231E9D68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150351" y="1684338"/>
            <a:ext cx="2273300" cy="456873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F1DD54-B3A0-8142-B280-0707A5D83E3C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959831-F7B6-9A40-8F66-94E5C0FE8DC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Content Placeholder 7">
            <a:extLst>
              <a:ext uri="{FF2B5EF4-FFF2-40B4-BE49-F238E27FC236}">
                <a16:creationId xmlns:a16="http://schemas.microsoft.com/office/drawing/2014/main" id="{6CC0387C-1567-E648-B217-7EB48D67F994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800100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7">
            <a:extLst>
              <a:ext uri="{FF2B5EF4-FFF2-40B4-BE49-F238E27FC236}">
                <a16:creationId xmlns:a16="http://schemas.microsoft.com/office/drawing/2014/main" id="{253A21EA-F424-2248-B4F5-68E99BF595CA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3562351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Content Placeholder 7">
            <a:extLst>
              <a:ext uri="{FF2B5EF4-FFF2-40B4-BE49-F238E27FC236}">
                <a16:creationId xmlns:a16="http://schemas.microsoft.com/office/drawing/2014/main" id="{0B21A0D8-D451-504E-BA63-432AE4E6579B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6356353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Content Placeholder 7">
            <a:extLst>
              <a:ext uri="{FF2B5EF4-FFF2-40B4-BE49-F238E27FC236}">
                <a16:creationId xmlns:a16="http://schemas.microsoft.com/office/drawing/2014/main" id="{6E9C1EEE-ED38-D149-9BF0-F3D3E05B1D4E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9150351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CE82EC2-C52F-454F-A23B-4F9F6EC00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698204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31912"/>
            <a:ext cx="521208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EB3B69E-229D-4EC3-8E48-EF24E9B1702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31913"/>
            <a:ext cx="5212080" cy="231303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1BC99383-1058-438A-AF37-055531FB504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19520" y="3859169"/>
            <a:ext cx="5212080" cy="231303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5EAD06-1D9C-E640-A53E-9D64A55D0B1F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73A678-D27D-B547-85BC-305D30D6972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D4CEDD9-0F99-4549-9175-439A9ACC2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94435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1276"/>
            <a:ext cx="5212080" cy="2322893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73A36BC4-9091-4B15-9415-0CD0A38719A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0" y="3849307"/>
            <a:ext cx="5212080" cy="2322893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02394B90-293D-427A-8D52-27EEFF0977B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11275"/>
            <a:ext cx="5212080" cy="4860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0EF97A3-AA46-3341-8715-927C2B87307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701023-3B97-6945-A748-3B5B2D2E671A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8DBCAB-0632-4849-AF45-459085ADF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85763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77156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bjec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BA37A684-8A8E-4CFC-867F-85747B16460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60401" y="1331912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D67FCF94-984E-4128-8502-DD9B43CC5E5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60401" y="3866443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378179D8-FEFE-4F8C-96E6-5C3D7C91AA92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319520" y="1331912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2EAFF877-9FB4-48DE-BE52-240561E73C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319520" y="3866443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215D87-DF5D-9747-BECF-11D65C9D15E9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7F9E5A-F43C-534E-A9B1-58C841DACF5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ADDC4CC-99B4-2A47-96B9-5526211ED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99836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3000A83-2829-407E-B013-897B5CA5D5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"/>
            <a:ext cx="12192000" cy="6057940"/>
          </a:xfrm>
          <a:custGeom>
            <a:avLst/>
            <a:gdLst>
              <a:gd name="connsiteX0" fmla="*/ 0 w 9144000"/>
              <a:gd name="connsiteY0" fmla="*/ 0 h 6004845"/>
              <a:gd name="connsiteX1" fmla="*/ 9144000 w 9144000"/>
              <a:gd name="connsiteY1" fmla="*/ 0 h 6004845"/>
              <a:gd name="connsiteX2" fmla="*/ 9144000 w 9144000"/>
              <a:gd name="connsiteY2" fmla="*/ 4992913 h 6004845"/>
              <a:gd name="connsiteX3" fmla="*/ 9142362 w 9144000"/>
              <a:gd name="connsiteY3" fmla="*/ 4992913 h 6004845"/>
              <a:gd name="connsiteX4" fmla="*/ 9142362 w 9144000"/>
              <a:gd name="connsiteY4" fmla="*/ 6004845 h 6004845"/>
              <a:gd name="connsiteX5" fmla="*/ 3652444 w 9144000"/>
              <a:gd name="connsiteY5" fmla="*/ 5580620 h 6004845"/>
              <a:gd name="connsiteX6" fmla="*/ 0 w 9144000"/>
              <a:gd name="connsiteY6" fmla="*/ 5297800 h 6004845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2444 w 9144000"/>
              <a:gd name="connsiteY5" fmla="*/ 5580620 h 6057940"/>
              <a:gd name="connsiteX6" fmla="*/ 0 w 9144000"/>
              <a:gd name="connsiteY6" fmla="*/ 5297800 h 6057940"/>
              <a:gd name="connsiteX7" fmla="*/ 0 w 9144000"/>
              <a:gd name="connsiteY7" fmla="*/ 0 h 6057940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2444 w 9144000"/>
              <a:gd name="connsiteY5" fmla="*/ 5580620 h 6057940"/>
              <a:gd name="connsiteX6" fmla="*/ 4424 w 9144000"/>
              <a:gd name="connsiteY6" fmla="*/ 5327297 h 6057940"/>
              <a:gd name="connsiteX7" fmla="*/ 0 w 9144000"/>
              <a:gd name="connsiteY7" fmla="*/ 0 h 6057940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6869 w 9144000"/>
              <a:gd name="connsiteY5" fmla="*/ 5598318 h 6057940"/>
              <a:gd name="connsiteX6" fmla="*/ 4424 w 9144000"/>
              <a:gd name="connsiteY6" fmla="*/ 5327297 h 6057940"/>
              <a:gd name="connsiteX7" fmla="*/ 0 w 9144000"/>
              <a:gd name="connsiteY7" fmla="*/ 0 h 6057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6057940">
                <a:moveTo>
                  <a:pt x="0" y="0"/>
                </a:moveTo>
                <a:lnTo>
                  <a:pt x="9144000" y="0"/>
                </a:lnTo>
                <a:lnTo>
                  <a:pt x="9144000" y="4992913"/>
                </a:lnTo>
                <a:lnTo>
                  <a:pt x="9142362" y="4992913"/>
                </a:lnTo>
                <a:cubicBezTo>
                  <a:pt x="9139412" y="5347922"/>
                  <a:pt x="9136463" y="5702931"/>
                  <a:pt x="9133513" y="6057940"/>
                </a:cubicBezTo>
                <a:lnTo>
                  <a:pt x="3656869" y="5598318"/>
                </a:lnTo>
                <a:lnTo>
                  <a:pt x="4424" y="5327297"/>
                </a:lnTo>
                <a:cubicBezTo>
                  <a:pt x="2949" y="3551531"/>
                  <a:pt x="1475" y="1775766"/>
                  <a:pt x="0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anchor="t">
            <a:noAutofit/>
          </a:bodyPr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2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DIVIDER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171C4B-3D00-40E2-9DF7-8A187FAA71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F8578749-D008-1C41-B0AC-0FE3177B68B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7965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3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E01F24E-0264-4380-B816-95FC75717C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1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95BF2F13-E8B4-4B85-93B8-D27797D8AA9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FDB2A6-AFEA-443E-9A11-44E9EA81794F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418077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0D3F489-9D1E-4DF2-AB89-F84E9C72956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0F3104E-409B-4952-92FA-D3DF08437A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175753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C7ED3F0D-624A-4B63-89EF-39425F71061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175753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CCE7E7-576A-0E49-A5A3-84F2741D5B2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24BDAA-13D8-294F-81D4-F21B52CAF1F8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4F80426-0C2A-A942-8880-0B018E9E2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2252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31912"/>
            <a:ext cx="10871200" cy="289068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6B023E86-BA36-491A-8650-8E91F87DA1C3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D0551450-76F0-4DD2-BCDC-D3ACE985E0C9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8175752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7D1C6B-07A4-3E44-BE97-B99D342EF6A1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F234E8-48AC-D047-9DF9-172E4B6D1F3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2E2A338-E764-1447-A4DA-BD33B4E6B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801803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cked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0" y="4432300"/>
            <a:ext cx="10871199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92602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AB2FC8-015E-4797-93DB-0EEC7B1095D5}"/>
              </a:ext>
            </a:extLst>
          </p:cNvPr>
          <p:cNvSpPr/>
          <p:nvPr userDrawn="1"/>
        </p:nvSpPr>
        <p:spPr>
          <a:xfrm>
            <a:off x="0" y="3556964"/>
            <a:ext cx="12192000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9" name="Text Placeholder 42">
            <a:extLst>
              <a:ext uri="{FF2B5EF4-FFF2-40B4-BE49-F238E27FC236}">
                <a16:creationId xmlns:a16="http://schemas.microsoft.com/office/drawing/2014/main" id="{68BB343D-703A-4BEF-AB1D-4560BA5AB34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365184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0" name="Text Placeholder 42">
            <a:extLst>
              <a:ext uri="{FF2B5EF4-FFF2-40B4-BE49-F238E27FC236}">
                <a16:creationId xmlns:a16="http://schemas.microsoft.com/office/drawing/2014/main" id="{4E907E0C-DB16-44EE-B93F-B76D62679F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65184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1" name="Text Placeholder 42">
            <a:extLst>
              <a:ext uri="{FF2B5EF4-FFF2-40B4-BE49-F238E27FC236}">
                <a16:creationId xmlns:a16="http://schemas.microsoft.com/office/drawing/2014/main" id="{9EA252F2-5279-490F-8B7A-19EBE4CA7E2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473330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2" name="Text Placeholder 42">
            <a:extLst>
              <a:ext uri="{FF2B5EF4-FFF2-40B4-BE49-F238E27FC236}">
                <a16:creationId xmlns:a16="http://schemas.microsoft.com/office/drawing/2014/main" id="{BFF2BB40-C403-47D9-8085-B6AEC1B4FB3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473330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3" name="Text Placeholder 42">
            <a:extLst>
              <a:ext uri="{FF2B5EF4-FFF2-40B4-BE49-F238E27FC236}">
                <a16:creationId xmlns:a16="http://schemas.microsoft.com/office/drawing/2014/main" id="{C8F2413D-1871-49C8-8679-8AA970226A1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581476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4" name="Text Placeholder 42">
            <a:extLst>
              <a:ext uri="{FF2B5EF4-FFF2-40B4-BE49-F238E27FC236}">
                <a16:creationId xmlns:a16="http://schemas.microsoft.com/office/drawing/2014/main" id="{645FD367-97DD-4B86-85BA-C5CFBBF7A65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581476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rgbClr val="C6579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5" name="Text Placeholder 42">
            <a:extLst>
              <a:ext uri="{FF2B5EF4-FFF2-40B4-BE49-F238E27FC236}">
                <a16:creationId xmlns:a16="http://schemas.microsoft.com/office/drawing/2014/main" id="{30D86735-78D6-42CD-B53C-C4068293214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11111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6" name="Text Placeholder 42">
            <a:extLst>
              <a:ext uri="{FF2B5EF4-FFF2-40B4-BE49-F238E27FC236}">
                <a16:creationId xmlns:a16="http://schemas.microsoft.com/office/drawing/2014/main" id="{28320031-939D-4532-A0DE-8D5D3E3A83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1111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rgbClr val="00B2AA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7" name="Text Placeholder 42">
            <a:extLst>
              <a:ext uri="{FF2B5EF4-FFF2-40B4-BE49-F238E27FC236}">
                <a16:creationId xmlns:a16="http://schemas.microsoft.com/office/drawing/2014/main" id="{D650FCD1-3F9F-47CB-A3C5-C2E9BCE669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919257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8" name="Text Placeholder 42">
            <a:extLst>
              <a:ext uri="{FF2B5EF4-FFF2-40B4-BE49-F238E27FC236}">
                <a16:creationId xmlns:a16="http://schemas.microsoft.com/office/drawing/2014/main" id="{BB908772-59E7-46A7-948F-B18E98D9BDE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919257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9" name="Text Placeholder 42">
            <a:extLst>
              <a:ext uri="{FF2B5EF4-FFF2-40B4-BE49-F238E27FC236}">
                <a16:creationId xmlns:a16="http://schemas.microsoft.com/office/drawing/2014/main" id="{5AC11302-0352-41B5-B283-22092160898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27403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0" name="Text Placeholder 42">
            <a:extLst>
              <a:ext uri="{FF2B5EF4-FFF2-40B4-BE49-F238E27FC236}">
                <a16:creationId xmlns:a16="http://schemas.microsoft.com/office/drawing/2014/main" id="{2AB50D90-044D-48E2-9239-DC0866B8F4C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027403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1" name="Text Placeholder 42">
            <a:extLst>
              <a:ext uri="{FF2B5EF4-FFF2-40B4-BE49-F238E27FC236}">
                <a16:creationId xmlns:a16="http://schemas.microsoft.com/office/drawing/2014/main" id="{2EF69715-8E2C-430F-996F-0996C17E985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135549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2" name="Text Placeholder 42">
            <a:extLst>
              <a:ext uri="{FF2B5EF4-FFF2-40B4-BE49-F238E27FC236}">
                <a16:creationId xmlns:a16="http://schemas.microsoft.com/office/drawing/2014/main" id="{D6F708A2-1DC4-4BF5-B785-01D4A1AEC6B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0135549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B8D258-991E-EE43-92C8-8CE8A34AC406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78059-5AB9-2A45-B063-A34B13A7067C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C60A60D-9EB0-F54D-A31F-0A809B762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8966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309659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1" y="3248483"/>
            <a:ext cx="5922675" cy="489605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922676" y="3248483"/>
            <a:ext cx="6269324" cy="489605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0431"/>
            <a:ext cx="5922808" cy="489605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922675" y="5670431"/>
            <a:ext cx="3133344" cy="489605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56019" y="5670431"/>
            <a:ext cx="3133344" cy="48960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A2BE1-14CD-4842-8A65-2CE1D193F3CF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323F1-A8D8-5742-B273-E7D37D3C318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16F2CB5-8664-0643-944E-7E7838BBC4F2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0" y="1311275"/>
            <a:ext cx="5922674" cy="193720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4CD8FAFD-7E15-9D49-84CD-738FC9364335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5922673" y="1311275"/>
            <a:ext cx="6266689" cy="193720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C66B0CA9-228A-4849-A037-6994F79CEEDE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-1" y="3738087"/>
            <a:ext cx="5922674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671DD8D2-BBE0-0A40-BE01-999AB38D2A32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5922672" y="3738087"/>
            <a:ext cx="3133213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EA8E8AB2-6CBE-FD46-804E-1E23AE56D84A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055885" y="3738087"/>
            <a:ext cx="3133212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0EB3B8A-62D2-5849-BF0E-55BA5CA2B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346058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676CC-D955-B342-9DD2-E4768E287EF4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77719F-71B5-6E4C-A777-AC3DF4396CA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F42F9E20-2986-DE43-B4F0-91C719FBFDB5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0" y="1311275"/>
            <a:ext cx="4040388" cy="195266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D139B161-FA37-9D4D-89AB-14CAD6B5C564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038412" y="1311274"/>
            <a:ext cx="4082556" cy="195266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4" name="Content Placeholder 10">
            <a:extLst>
              <a:ext uri="{FF2B5EF4-FFF2-40B4-BE49-F238E27FC236}">
                <a16:creationId xmlns:a16="http://schemas.microsoft.com/office/drawing/2014/main" id="{AEFC428E-3D1E-824C-A406-7D8AE344EDFB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8120965" y="1311274"/>
            <a:ext cx="4078443" cy="1952659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Content Placeholder 10">
            <a:extLst>
              <a:ext uri="{FF2B5EF4-FFF2-40B4-BE49-F238E27FC236}">
                <a16:creationId xmlns:a16="http://schemas.microsoft.com/office/drawing/2014/main" id="{185EFEF5-3142-8849-8786-9D83C1EE72CF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0" y="3753539"/>
            <a:ext cx="4038410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6" name="Content Placeholder 10">
            <a:extLst>
              <a:ext uri="{FF2B5EF4-FFF2-40B4-BE49-F238E27FC236}">
                <a16:creationId xmlns:a16="http://schemas.microsoft.com/office/drawing/2014/main" id="{DD6EC7DA-D195-5244-952F-CF40F8624623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4038410" y="3753539"/>
            <a:ext cx="4085194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7" name="Content Placeholder 10">
            <a:extLst>
              <a:ext uri="{FF2B5EF4-FFF2-40B4-BE49-F238E27FC236}">
                <a16:creationId xmlns:a16="http://schemas.microsoft.com/office/drawing/2014/main" id="{F1F4EDE9-9F7E-A141-BB52-78AB8B635372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8128376" y="3753539"/>
            <a:ext cx="4053576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D2F9F90-7E9D-E04D-A491-2336C7B59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1" y="3263934"/>
            <a:ext cx="4033637" cy="489605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33636" y="3263934"/>
            <a:ext cx="4089967" cy="489605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941F6A20-14B4-7540-B6F0-13517DED077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122941" y="3263934"/>
            <a:ext cx="4076467" cy="489605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0431"/>
            <a:ext cx="4038411" cy="489605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38410" y="5670431"/>
            <a:ext cx="4089966" cy="489605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128376" y="5670431"/>
            <a:ext cx="4046982" cy="48960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19107742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8F732D52-0823-42D7-9118-0835D62459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401" y="1743270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E07F3DC-7611-41B9-85F7-5E82069084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2653" y="1743270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9E89C368-E0FA-464A-B5F1-439EBF434B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401" y="3843907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68E473A9-7688-4AF2-90E8-92942E914F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52653" y="3843907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7B19174-C669-4901-AE8E-92EF72DBEC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027745" y="1743269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DF925384-589F-4FEE-80E5-45DAAA4979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5333" y="1743269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2821745-BD44-47D0-82F4-4E8AF92C6BC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27745" y="2004740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B9B78C2F-D04A-492B-B5BA-7776DDD8B61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805333" y="2004740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A6A111F-0D30-4183-955E-CEA48323BD9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27745" y="2266211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2CBC4423-1174-4F0C-89C8-AD0408747B2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5333" y="2266211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5F366CAB-4635-4448-AF52-EDB8BF19E4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027745" y="3856793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FD85D564-02BF-446E-9E87-04581CD763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805333" y="3856793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299F1F56-6E1B-497F-9131-FC033898D2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27745" y="4118264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71EB6397-C0CB-4089-998A-9688B74A28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805333" y="4118264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C6D05E7F-6127-4908-B3D7-6475E86CE98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027745" y="4379735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C97A7054-FB73-4913-A93C-F095F9C7E3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05333" y="4379735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6486D23-731E-0A43-A9B2-0BC5254BC3A3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96AAE9-C13A-CE48-BFA3-E9759179FE89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51B8F80-A548-9940-8E27-ECB85295E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3834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68575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BA6BD23-76D2-6544-8CB0-FCFE74F88B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7373" y="1524000"/>
            <a:ext cx="6547638" cy="4995106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5A70F76F-65C4-1642-A806-A2ABA6BBE9F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058789" y="1780248"/>
            <a:ext cx="6031428" cy="338247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F25913-E32F-9E40-81FB-F85CD081A6A2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7926DB-EEC0-DE42-ABC6-056B9DA64F7B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B06DDBD-F573-704B-8675-5C22F72AD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23861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024573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P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D118EE6-7BA2-E243-AAC5-AD889F8785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348" y="1366092"/>
            <a:ext cx="6858958" cy="5034708"/>
          </a:xfrm>
          <a:prstGeom prst="rect">
            <a:avLst/>
          </a:prstGeom>
        </p:spPr>
      </p:pic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CF75B251-E7EE-9E4D-90E8-55E4B8AA6AC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35866" y="1718139"/>
            <a:ext cx="6095366" cy="339919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889355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 descr="An iPhone">
            <a:extLst>
              <a:ext uri="{FF2B5EF4-FFF2-40B4-BE49-F238E27FC236}">
                <a16:creationId xmlns:a16="http://schemas.microsoft.com/office/drawing/2014/main" id="{3E58663F-9405-5942-9831-5618AD25C8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7359" y="1317625"/>
            <a:ext cx="2391457" cy="4854136"/>
          </a:xfrm>
          <a:prstGeom prst="rect">
            <a:avLst/>
          </a:prstGeom>
        </p:spPr>
      </p:pic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F51F1D58-8259-1C4E-9008-FD80543CFC3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69238" y="1910101"/>
            <a:ext cx="2067698" cy="3662024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</a:t>
            </a:r>
          </a:p>
        </p:txBody>
      </p:sp>
    </p:spTree>
    <p:extLst>
      <p:ext uri="{BB962C8B-B14F-4D97-AF65-F5344CB8AC3E}">
        <p14:creationId xmlns:p14="http://schemas.microsoft.com/office/powerpoint/2010/main" val="32306708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blu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C0AE1-BA74-4080-833F-2F3D67C4A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77C1858A-A22D-4FF6-B76F-A457D6C7AE9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B340C3-5E15-DB47-9218-592A3576DCA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725C88-22FD-6C42-B5A3-100415DCFC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8516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 descr="An Android phone">
            <a:extLst>
              <a:ext uri="{FF2B5EF4-FFF2-40B4-BE49-F238E27FC236}">
                <a16:creationId xmlns:a16="http://schemas.microsoft.com/office/drawing/2014/main" id="{290B9A4B-7B91-9843-B31E-1BB87137E4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466" y="1317624"/>
            <a:ext cx="2337244" cy="4854575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1C02F69-60B8-1842-9960-13424CC1B65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58513" y="1895473"/>
            <a:ext cx="2089150" cy="369887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     </a:t>
            </a:r>
          </a:p>
        </p:txBody>
      </p:sp>
    </p:spTree>
    <p:extLst>
      <p:ext uri="{BB962C8B-B14F-4D97-AF65-F5344CB8AC3E}">
        <p14:creationId xmlns:p14="http://schemas.microsoft.com/office/powerpoint/2010/main" val="9211811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4269C933-3888-3440-A0DE-86F9A5E3D0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3759" y="1317624"/>
            <a:ext cx="3438658" cy="4854575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73D34AD2-AD7D-BC40-947A-611983B0CB1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21938" y="1666874"/>
            <a:ext cx="3162299" cy="414020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</a:t>
            </a:r>
          </a:p>
        </p:txBody>
      </p:sp>
    </p:spTree>
    <p:extLst>
      <p:ext uri="{BB962C8B-B14F-4D97-AF65-F5344CB8AC3E}">
        <p14:creationId xmlns:p14="http://schemas.microsoft.com/office/powerpoint/2010/main" val="22625239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CE27E-C285-451B-A77C-263BFE0008B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</p:spTree>
    <p:extLst>
      <p:ext uri="{BB962C8B-B14F-4D97-AF65-F5344CB8AC3E}">
        <p14:creationId xmlns:p14="http://schemas.microsoft.com/office/powerpoint/2010/main" val="8726828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6E7B3A7-DF82-1646-AA45-FAAD4C15C10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864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teal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98EC47AF-052A-460D-AE28-0F22028E22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5E84C2-FF14-9C43-A008-61BE0B807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64DF27C-574C-A74A-8A6B-8D341965BCF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D702B-2E44-6949-B9BF-8B9250FCFC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7811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C0AE1-BA74-4080-833F-2F3D67C4A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294FB4-A0A2-9347-9F06-91F90C169C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F5DD46-2E09-564B-9774-054855B3AD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3456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9926484-A2E5-4D4A-97FA-F5A03DA5296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7625"/>
            <a:ext cx="10871200" cy="485457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A815D7-85F7-244B-BEFD-A56A1161D6A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C7921B-AC41-ED49-9FD0-7CD8BA22BD2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47DA28-2273-5749-8D7F-A382F83EE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92675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26" Type="http://schemas.openxmlformats.org/officeDocument/2006/relationships/slideLayout" Target="../slideLayouts/slideLayout58.xml"/><Relationship Id="rId3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53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5" Type="http://schemas.openxmlformats.org/officeDocument/2006/relationships/slideLayout" Target="../slideLayouts/slideLayout57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29" Type="http://schemas.openxmlformats.org/officeDocument/2006/relationships/slideLayout" Target="../slideLayouts/slideLayout61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56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slideLayout" Target="../slideLayouts/slideLayout55.xml"/><Relationship Id="rId28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31" Type="http://schemas.openxmlformats.org/officeDocument/2006/relationships/slideLayout" Target="../slideLayouts/slideLayout63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54.xml"/><Relationship Id="rId27" Type="http://schemas.openxmlformats.org/officeDocument/2006/relationships/slideLayout" Target="../slideLayouts/slideLayout59.xml"/><Relationship Id="rId30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7C52E2-1E49-45DA-8C28-09D413E6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0236"/>
            <a:ext cx="10871200" cy="82980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Headline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F9DDA-55D0-4DDA-BB85-08B991C5D3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316238"/>
            <a:ext cx="10871200" cy="48559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B4045941-D110-4E42-B03E-967ECE24D59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CE44DE-FDA6-5642-9A16-A7F433045A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03088" y="6485397"/>
            <a:ext cx="4941767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ADAB15-2ACC-224B-AB7E-E50C7D6D52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44855" y="6485397"/>
            <a:ext cx="585979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47F31A2-F786-5E45-A405-7A411F0ED190}"/>
              </a:ext>
            </a:extLst>
          </p:cNvPr>
          <p:cNvSpPr/>
          <p:nvPr userDrawn="1"/>
        </p:nvSpPr>
        <p:spPr>
          <a:xfrm>
            <a:off x="0" y="0"/>
            <a:ext cx="12192000" cy="232604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E6D750-1E0C-0379-2C69-86E900520D40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87820"/>
            <a:ext cx="887413" cy="1066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  |  © INMARSAT</a:t>
            </a:r>
          </a:p>
        </p:txBody>
      </p:sp>
    </p:spTree>
    <p:extLst>
      <p:ext uri="{BB962C8B-B14F-4D97-AF65-F5344CB8AC3E}">
        <p14:creationId xmlns:p14="http://schemas.microsoft.com/office/powerpoint/2010/main" val="3372082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10" r:id="rId3"/>
    <p:sldLayoutId id="2147484000" r:id="rId4"/>
    <p:sldLayoutId id="2147483992" r:id="rId5"/>
    <p:sldLayoutId id="2147483837" r:id="rId6"/>
    <p:sldLayoutId id="2147483836" r:id="rId7"/>
    <p:sldLayoutId id="2147483829" r:id="rId8"/>
    <p:sldLayoutId id="2147483966" r:id="rId9"/>
    <p:sldLayoutId id="2147483832" r:id="rId10"/>
    <p:sldLayoutId id="2147484001" r:id="rId11"/>
    <p:sldLayoutId id="2147483794" r:id="rId12"/>
    <p:sldLayoutId id="2147483796" r:id="rId13"/>
    <p:sldLayoutId id="2147483830" r:id="rId14"/>
    <p:sldLayoutId id="2147483825" r:id="rId15"/>
    <p:sldLayoutId id="2147483799" r:id="rId16"/>
    <p:sldLayoutId id="2147483800" r:id="rId17"/>
    <p:sldLayoutId id="2147483801" r:id="rId18"/>
    <p:sldLayoutId id="2147483803" r:id="rId19"/>
    <p:sldLayoutId id="2147483804" r:id="rId20"/>
    <p:sldLayoutId id="2147484008" r:id="rId21"/>
    <p:sldLayoutId id="2147483827" r:id="rId22"/>
    <p:sldLayoutId id="2147483824" r:id="rId23"/>
    <p:sldLayoutId id="2147483994" r:id="rId24"/>
    <p:sldLayoutId id="2147483820" r:id="rId25"/>
    <p:sldLayoutId id="2147483813" r:id="rId26"/>
    <p:sldLayoutId id="2147483834" r:id="rId27"/>
    <p:sldLayoutId id="2147484002" r:id="rId28"/>
    <p:sldLayoutId id="2147484003" r:id="rId29"/>
    <p:sldLayoutId id="2147484004" r:id="rId30"/>
    <p:sldLayoutId id="2147483912" r:id="rId31"/>
    <p:sldLayoutId id="2147483767" r:id="rId3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kern="1200" cap="none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SzPct val="120000"/>
        <a:buFont typeface="Verdana" panose="020B0604030504040204" pitchFamily="34" charset="0"/>
        <a:buChar char="›"/>
        <a:defRPr sz="18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666666"/>
        </a:buClr>
        <a:buSzPct val="100000"/>
        <a:buFont typeface="Wingdings" pitchFamily="2" charset="2"/>
        <a:buChar char="§"/>
        <a:defRPr lang="en-US" sz="1600" kern="1200" dirty="0" smtClean="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rgbClr val="666666"/>
        </a:buClr>
        <a:buFont typeface="System Font Regular"/>
        <a:buChar char="›"/>
        <a:defRPr lang="en-US" sz="1400" kern="120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6858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bg2"/>
        </a:buClr>
        <a:buFont typeface="Arial" panose="020B0604020202020204" pitchFamily="34" charset="0"/>
        <a:buChar char="•"/>
        <a:defRPr lang="en-US" sz="1200" kern="1200" dirty="0" smtClean="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bg2"/>
        </a:buClr>
        <a:buFont typeface="System Font Regular"/>
        <a:buChar char="-"/>
        <a:defRPr lang="en-US" sz="1100" kern="1200" dirty="0" smtClean="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64" userDrawn="1">
          <p15:clr>
            <a:srgbClr val="F26B43"/>
          </p15:clr>
        </p15:guide>
        <p15:guide id="6" orient="horz" pos="3888" userDrawn="1">
          <p15:clr>
            <a:srgbClr val="F26B43"/>
          </p15:clr>
        </p15:guide>
        <p15:guide id="8" orient="horz" pos="830" userDrawn="1">
          <p15:clr>
            <a:srgbClr val="F26B43"/>
          </p15:clr>
        </p15:guide>
        <p15:guide id="10" orient="horz" pos="782" userDrawn="1">
          <p15:clr>
            <a:srgbClr val="F26B43"/>
          </p15:clr>
        </p15:guide>
        <p15:guide id="11" orient="horz" pos="24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>
            <a:extLst>
              <a:ext uri="{FF2B5EF4-FFF2-40B4-BE49-F238E27FC236}">
                <a16:creationId xmlns:a16="http://schemas.microsoft.com/office/drawing/2014/main" id="{77A6A514-9200-4820-8CB1-56A0488960F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5A1F398B-343F-C440-941B-CB9F4D3F37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44855" y="6485397"/>
            <a:ext cx="585979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7827200-92D3-9146-BB60-524CEB58F7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03088" y="6485397"/>
            <a:ext cx="4941767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1350093-D01D-D449-B079-47FF76F58926}"/>
              </a:ext>
            </a:extLst>
          </p:cNvPr>
          <p:cNvSpPr/>
          <p:nvPr userDrawn="1"/>
        </p:nvSpPr>
        <p:spPr>
          <a:xfrm>
            <a:off x="0" y="0"/>
            <a:ext cx="12192000" cy="232604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2D7B2A4-6A4F-B340-8A29-9065D4D9A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0236"/>
            <a:ext cx="10871200" cy="82980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Headline goes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A05C2DC-CA44-EC41-AFEA-FFD3319AD6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316238"/>
            <a:ext cx="10871200" cy="48559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018D58-9AF6-2CE5-5129-DC491140DD66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87820"/>
            <a:ext cx="887413" cy="1066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  |  © INMARSAT</a:t>
            </a:r>
          </a:p>
        </p:txBody>
      </p:sp>
    </p:spTree>
    <p:extLst>
      <p:ext uri="{BB962C8B-B14F-4D97-AF65-F5344CB8AC3E}">
        <p14:creationId xmlns:p14="http://schemas.microsoft.com/office/powerpoint/2010/main" val="235369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84" r:id="rId2"/>
    <p:sldLayoutId id="2147484011" r:id="rId3"/>
    <p:sldLayoutId id="2147483997" r:id="rId4"/>
    <p:sldLayoutId id="2147483986" r:id="rId5"/>
    <p:sldLayoutId id="2147483993" r:id="rId6"/>
    <p:sldLayoutId id="2147483918" r:id="rId7"/>
    <p:sldLayoutId id="2147483927" r:id="rId8"/>
    <p:sldLayoutId id="2147483928" r:id="rId9"/>
    <p:sldLayoutId id="2147483936" r:id="rId10"/>
    <p:sldLayoutId id="2147483937" r:id="rId11"/>
    <p:sldLayoutId id="2147483946" r:id="rId12"/>
    <p:sldLayoutId id="2147483947" r:id="rId13"/>
    <p:sldLayoutId id="2147483948" r:id="rId14"/>
    <p:sldLayoutId id="2147483949" r:id="rId15"/>
    <p:sldLayoutId id="2147483950" r:id="rId16"/>
    <p:sldLayoutId id="2147483951" r:id="rId17"/>
    <p:sldLayoutId id="2147483953" r:id="rId18"/>
    <p:sldLayoutId id="2147483954" r:id="rId19"/>
    <p:sldLayoutId id="2147484009" r:id="rId20"/>
    <p:sldLayoutId id="2147483955" r:id="rId21"/>
    <p:sldLayoutId id="2147483956" r:id="rId22"/>
    <p:sldLayoutId id="2147483996" r:id="rId23"/>
    <p:sldLayoutId id="2147483959" r:id="rId24"/>
    <p:sldLayoutId id="2147483960" r:id="rId25"/>
    <p:sldLayoutId id="2147483961" r:id="rId26"/>
    <p:sldLayoutId id="2147484005" r:id="rId27"/>
    <p:sldLayoutId id="2147484006" r:id="rId28"/>
    <p:sldLayoutId id="2147484007" r:id="rId29"/>
    <p:sldLayoutId id="2147483962" r:id="rId30"/>
    <p:sldLayoutId id="2147483963" r:id="rId3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kern="1200" cap="none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SzPct val="120000"/>
        <a:buFont typeface="Verdana" panose="020B0604030504040204" pitchFamily="34" charset="0"/>
        <a:buChar char="›"/>
        <a:defRPr sz="1800" b="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bg2"/>
        </a:buClr>
        <a:buSzPct val="100000"/>
        <a:buFont typeface="Wingdings" pitchFamily="2" charset="2"/>
        <a:buChar char="§"/>
        <a:defRPr lang="en-US" sz="1600" kern="1200" dirty="0" smtClean="0">
          <a:solidFill>
            <a:schemeClr val="bg1"/>
          </a:solidFill>
          <a:latin typeface="+mn-lt"/>
          <a:ea typeface="+mn-ea"/>
          <a:cs typeface="+mn-cs"/>
        </a:defRPr>
      </a:lvl2pPr>
      <a:lvl3pPr marL="6858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bg2"/>
        </a:buClr>
        <a:buFont typeface="System Font Regular"/>
        <a:buChar char="›"/>
        <a:defRPr lang="en-US" sz="1400" kern="1200" dirty="0" smtClean="0">
          <a:solidFill>
            <a:schemeClr val="bg1"/>
          </a:solidFill>
          <a:latin typeface="+mn-lt"/>
          <a:ea typeface="+mn-ea"/>
          <a:cs typeface="+mn-cs"/>
        </a:defRPr>
      </a:lvl3pPr>
      <a:lvl4pPr marL="914400" indent="-228600" algn="l" defTabSz="6858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bg2"/>
        </a:buClr>
        <a:buFont typeface="Arial" panose="020B0604020202020204" pitchFamily="34" charset="0"/>
        <a:buChar char="•"/>
        <a:defRPr lang="en-US" sz="1200" kern="1200" dirty="0" smtClean="0">
          <a:solidFill>
            <a:schemeClr val="bg1"/>
          </a:solidFill>
          <a:latin typeface="+mn-lt"/>
          <a:ea typeface="+mn-ea"/>
          <a:cs typeface="+mn-cs"/>
        </a:defRPr>
      </a:lvl4pPr>
      <a:lvl5pPr marL="11430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bg2"/>
        </a:buClr>
        <a:buFont typeface="System Font Regular"/>
        <a:buChar char="-"/>
        <a:defRPr lang="en-US" sz="1100" kern="1200" dirty="0" smtClean="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64">
          <p15:clr>
            <a:srgbClr val="F26B43"/>
          </p15:clr>
        </p15:guide>
        <p15:guide id="3" orient="horz" pos="256" userDrawn="1">
          <p15:clr>
            <a:srgbClr val="F26B43"/>
          </p15:clr>
        </p15:guide>
        <p15:guide id="6" orient="horz" pos="3888">
          <p15:clr>
            <a:srgbClr val="F26B43"/>
          </p15:clr>
        </p15:guide>
        <p15:guide id="8" orient="horz" pos="826" userDrawn="1">
          <p15:clr>
            <a:srgbClr val="F26B43"/>
          </p15:clr>
        </p15:guide>
        <p15:guide id="9" orient="horz" pos="7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49FA560-D63F-48C6-8256-41F52F9F07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9414" y="1692598"/>
            <a:ext cx="8930332" cy="575115"/>
          </a:xfrm>
        </p:spPr>
        <p:txBody>
          <a:bodyPr/>
          <a:lstStyle/>
          <a:p>
            <a:r>
              <a:rPr lang="en-GB" sz="4400" dirty="0"/>
              <a:t>Clarification on Carrier Re-configuration for NB-IoT NTN</a:t>
            </a:r>
            <a:endParaRPr lang="en-US" sz="440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C33897-3B4D-4B1E-BB5D-AEFEE23D06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9414" y="2267713"/>
            <a:ext cx="8930332" cy="504031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accent1"/>
                </a:solidFill>
              </a:rPr>
              <a:t>RP-232532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D40C29B-2415-47D2-B192-1DD256EBDC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24" y="2897869"/>
            <a:ext cx="5435600" cy="1877185"/>
          </a:xfrm>
        </p:spPr>
        <p:txBody>
          <a:bodyPr/>
          <a:lstStyle/>
          <a:p>
            <a:r>
              <a:rPr lang="en-US" dirty="0"/>
              <a:t>11-15</a:t>
            </a:r>
            <a:r>
              <a:rPr lang="en-US" baseline="30000" dirty="0"/>
              <a:t>th</a:t>
            </a:r>
            <a:r>
              <a:rPr lang="en-US" dirty="0"/>
              <a:t> Sept 2023, 3GPP TSG RAN#101, Bangalore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DF9D4D1-7F88-E247-99FC-752B6FD162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420027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30D28B3-304F-5D06-2644-33FACAD08FB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60400" y="1746504"/>
            <a:ext cx="10871200" cy="4425696"/>
          </a:xfrm>
        </p:spPr>
        <p:txBody>
          <a:bodyPr>
            <a:normAutofit fontScale="85000" lnSpcReduction="20000"/>
          </a:bodyPr>
          <a:lstStyle/>
          <a:p>
            <a:r>
              <a:rPr lang="en-GB" sz="2000" dirty="0"/>
              <a:t>NB-IoT NTN is being deployed commercially as we speak</a:t>
            </a:r>
          </a:p>
          <a:p>
            <a:r>
              <a:rPr lang="en-GB" sz="2000" dirty="0"/>
              <a:t>Satellite and satellite beam coverage areas are very large, with different beam sizes or tiers and will very likely include multiple  NB-IoT NTN cells deployed as different </a:t>
            </a:r>
            <a:r>
              <a:rPr lang="en-GB" sz="2000" dirty="0" err="1"/>
              <a:t>carreirs</a:t>
            </a:r>
            <a:r>
              <a:rPr lang="en-GB" sz="2000" dirty="0"/>
              <a:t> in the same footprint</a:t>
            </a:r>
          </a:p>
          <a:p>
            <a:r>
              <a:rPr lang="en-GB" sz="2000" dirty="0"/>
              <a:t>There are very common situations in which the network may need to move one or more UE between NB-IoT NTN carriers for load-balancing or frequency management purposes</a:t>
            </a:r>
          </a:p>
          <a:p>
            <a:r>
              <a:rPr lang="en-GB" sz="2000" dirty="0"/>
              <a:t>There are also very common situations in which the network may want to instruct one or more UE to move between beams for mobility, coverage, frequency or load-balancing purposes</a:t>
            </a:r>
          </a:p>
          <a:p>
            <a:r>
              <a:rPr lang="en-GB" sz="2000" dirty="0"/>
              <a:t>NB-IoT currently does not support CONNECTED_MODE mobility or any kind of Network-controlled mobility</a:t>
            </a:r>
          </a:p>
          <a:p>
            <a:r>
              <a:rPr lang="en-GB" sz="2000" dirty="0"/>
              <a:t>A combination of multiple NB-IoT NTN Anchor and Non-anchor carriers may be deployed within any given satellite beam coverage area</a:t>
            </a:r>
          </a:p>
          <a:p>
            <a:r>
              <a:rPr lang="en-GB" sz="2000" dirty="0"/>
              <a:t>NTN operators may have a constraint of being able to deploy only Anchor carriers in adjacent beams or within the same beam</a:t>
            </a:r>
          </a:p>
          <a:p>
            <a:r>
              <a:rPr lang="en-GB" sz="2000" dirty="0"/>
              <a:t>Moreover, it is likely expected that additional Non-Anchor carriers associated with a given Anchor carrier are only deployed within the same beam, and that adjacent beams will mostly be associated with different Anchor carriers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221D29-0770-35A7-4A83-89E0EDCC424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5D5E09-2FC7-E44B-9BD3-4FD8A363C07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7151088-CA58-796A-B841-E27A734A5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1975707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7213AB7-C78D-0FFB-12AC-A29B2EF0F08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60400" y="1317625"/>
            <a:ext cx="10871200" cy="5010023"/>
          </a:xfrm>
        </p:spPr>
        <p:txBody>
          <a:bodyPr>
            <a:normAutofit fontScale="92500" lnSpcReduction="10000"/>
          </a:bodyPr>
          <a:lstStyle/>
          <a:p>
            <a:r>
              <a:rPr lang="en-GB" sz="1400" dirty="0"/>
              <a:t>It is well-understood in the specification that the UE Dedicated RRC signalling </a:t>
            </a:r>
            <a:r>
              <a:rPr lang="en-GB" sz="1400" i="1" dirty="0" err="1"/>
              <a:t>CarrierConfigDedicated</a:t>
            </a:r>
            <a:r>
              <a:rPr lang="en-GB" sz="1400" i="1" dirty="0"/>
              <a:t>-NB</a:t>
            </a:r>
            <a:r>
              <a:rPr lang="en-GB" sz="1400" dirty="0"/>
              <a:t> can be used to specify a new Non-Anchor Carrier for the UE to switch to</a:t>
            </a:r>
          </a:p>
          <a:p>
            <a:r>
              <a:rPr lang="en-GB" sz="1400" dirty="0"/>
              <a:t>During Release-14, CR 2927 to TS 36.331 (R2-1705756) was approved, removing the specific restriction of the </a:t>
            </a:r>
            <a:r>
              <a:rPr lang="en-GB" sz="1400" i="1" dirty="0" err="1"/>
              <a:t>CarrierConfigDedicated</a:t>
            </a:r>
            <a:r>
              <a:rPr lang="en-GB" sz="1400" i="1" dirty="0"/>
              <a:t>-NB</a:t>
            </a:r>
            <a:r>
              <a:rPr lang="en-GB" sz="1400" dirty="0"/>
              <a:t> to “Non-Anchor” carrier</a:t>
            </a:r>
          </a:p>
          <a:p>
            <a:pPr lvl="1"/>
            <a:r>
              <a:rPr lang="en-GB" sz="1200" dirty="0"/>
              <a:t>The Following Reason for Change is provided in the referenced CR:</a:t>
            </a:r>
          </a:p>
          <a:p>
            <a:endParaRPr lang="en-GB" sz="1400" dirty="0"/>
          </a:p>
          <a:p>
            <a:endParaRPr lang="en-GB" sz="1400" dirty="0"/>
          </a:p>
          <a:p>
            <a:endParaRPr lang="en-GB" sz="1400" dirty="0"/>
          </a:p>
          <a:p>
            <a:r>
              <a:rPr lang="en-GB" sz="1400" dirty="0"/>
              <a:t>In principle, the mechanism provided by </a:t>
            </a:r>
            <a:r>
              <a:rPr lang="en-GB" sz="1400" dirty="0" err="1"/>
              <a:t>CarrierConfigDedicated</a:t>
            </a:r>
            <a:r>
              <a:rPr lang="en-GB" sz="1400" dirty="0"/>
              <a:t>-NB could be overloaded to be used as a means for the NTN to move UE between carriers within a beam (intra-beam load management) and between adjacent beams  (inter-beam mobility).  However, the usability for both load balancing and inter-beam mobility is conditional to the ability for the Network to move UE not only to a different Non-Anchor carrier, but also between different Anchor carriers.</a:t>
            </a:r>
          </a:p>
          <a:p>
            <a:r>
              <a:rPr lang="en-GB" sz="1400" dirty="0"/>
              <a:t>Once the UE is assigned to a new Anchor carrier, it is expected to read the new Anchor carrier’s NPSS/NSSS/NPBCH/SIB1-NB during the next UL-to-DL gap.</a:t>
            </a:r>
          </a:p>
          <a:p>
            <a:r>
              <a:rPr lang="en-GB" sz="1400" b="1" dirty="0"/>
              <a:t>However, it is not clear whether the dedicated UE signalling </a:t>
            </a:r>
            <a:r>
              <a:rPr lang="en-GB" sz="1400" b="1" i="1" dirty="0" err="1"/>
              <a:t>CarrierConfigDedicated</a:t>
            </a:r>
            <a:r>
              <a:rPr lang="en-GB" sz="1400" b="1" i="1" dirty="0"/>
              <a:t>-NB</a:t>
            </a:r>
            <a:r>
              <a:rPr lang="en-GB" sz="1400" b="1" dirty="0"/>
              <a:t> can be used to specify the UE to switch to a new arbitrary Anchor carrier that is different from the original Anchor carrier (different NB-IoT PCI) where the UE performed initial cell selection (NPSS/NSSS/NPBCH/SIB1-NB) and possibly initial access</a:t>
            </a:r>
            <a:r>
              <a:rPr lang="en-GB" sz="1400" dirty="0"/>
              <a:t>.  </a:t>
            </a:r>
          </a:p>
          <a:p>
            <a:pPr lvl="1"/>
            <a:r>
              <a:rPr lang="en-GB" sz="1200" b="1" u="sng" dirty="0"/>
              <a:t>Without this clarification, it’s unclear how the Network should expect the UE to behave when instructed to switch to a new Anchor carrier which has a PCI that does not correspond to the PCI of the initial Anchor Carrier, and which may assume the UE to read the new SIB1 with a new set of parameters.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923CCF-D97B-D691-4401-559EC8E8FB7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1CF609-0686-8E9D-E4B9-7E32552A2C9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2804717-08A1-88F3-32B0-A3AE5E357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 for clarification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71A8F59-0B36-E6CC-CA9D-11BE662C4A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857637"/>
              </p:ext>
            </p:extLst>
          </p:nvPr>
        </p:nvGraphicFramePr>
        <p:xfrm>
          <a:off x="1452762" y="2717800"/>
          <a:ext cx="8491220" cy="711200"/>
        </p:xfrm>
        <a:graphic>
          <a:graphicData uri="http://schemas.openxmlformats.org/drawingml/2006/table">
            <a:tbl>
              <a:tblPr firstRow="1" firstCol="1" bandRow="1"/>
              <a:tblGrid>
                <a:gridCol w="881380">
                  <a:extLst>
                    <a:ext uri="{9D8B030D-6E8A-4147-A177-3AD203B41FA5}">
                      <a16:colId xmlns:a16="http://schemas.microsoft.com/office/drawing/2014/main" val="1867533970"/>
                    </a:ext>
                  </a:extLst>
                </a:gridCol>
                <a:gridCol w="7609840">
                  <a:extLst>
                    <a:ext uri="{9D8B030D-6E8A-4147-A177-3AD203B41FA5}">
                      <a16:colId xmlns:a16="http://schemas.microsoft.com/office/drawing/2014/main" val="21749982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1000" b="1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Reason for change: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 Rel-13 NB-IoT, </a:t>
                      </a:r>
                      <a:r>
                        <a:rPr lang="en-GB" sz="1000" i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CarrierConfigDedicated</a:t>
                      </a:r>
                      <a:r>
                        <a:rPr lang="en-GB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-NB i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 used to specify a non-anchor carrier for load balance in multi-carrier cell. In Rel-14 NB-IoT, PRACH can be performed on non-anchor carrier. There may be the case that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eNB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wants to assign the UE to the anchor carrier by </a:t>
                      </a:r>
                      <a:r>
                        <a:rPr lang="en-GB" sz="1000" i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CarrierConfigDedicated</a:t>
                      </a:r>
                      <a:r>
                        <a:rPr lang="en-GB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-NB.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So the restriction to non-anchor carrier in the description of </a:t>
                      </a:r>
                      <a:r>
                        <a:rPr lang="en-GB" sz="1000" i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CarrierConfigDedicated</a:t>
                      </a:r>
                      <a:r>
                        <a:rPr lang="en-GB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-NB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is not needed. 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65673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1298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3137508-A2D8-B5FA-1D62-6C85B70A66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60400" y="2231136"/>
            <a:ext cx="10871200" cy="3941064"/>
          </a:xfrm>
        </p:spPr>
        <p:txBody>
          <a:bodyPr>
            <a:normAutofit/>
          </a:bodyPr>
          <a:lstStyle/>
          <a:p>
            <a:r>
              <a:rPr lang="en-GB" sz="2400" b="1" dirty="0"/>
              <a:t>Proposal 1: RAN2 to clarify that, at least for NB-IoT NTN from Release-17, </a:t>
            </a:r>
            <a:r>
              <a:rPr lang="en-GB" sz="2400" b="1" i="1" dirty="0" err="1"/>
              <a:t>CarrierConfigDedicated</a:t>
            </a:r>
            <a:r>
              <a:rPr lang="en-GB" sz="2400" b="1" i="1" dirty="0"/>
              <a:t>-NB</a:t>
            </a:r>
            <a:r>
              <a:rPr lang="en-GB" sz="2400" b="1" dirty="0"/>
              <a:t> can be used by </a:t>
            </a:r>
            <a:r>
              <a:rPr lang="en-GB" sz="2400" b="1"/>
              <a:t>the network to </a:t>
            </a:r>
            <a:r>
              <a:rPr lang="en-GB" sz="2400" b="1" dirty="0"/>
              <a:t>arbitrarily specify a new Anchor carrier for the UE to switch to, that is different from the Anchor or Non-Anchor carrier where the UE performed its initial access.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06786D-AA84-D9BB-D77D-17C82BFC161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867E39-6509-1537-363B-CDE821158DA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14F2D56-2B5D-E5B2-B69E-E43ACA4D8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1634662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74D92-677B-DE45-9A88-FB3A41861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090901-FB60-7540-A90F-6B2E6DA5AFC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962776714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Theme">
  <a:themeElements>
    <a:clrScheme name="Viasat Rebrand Color Scheme (2020) 1">
      <a:dk1>
        <a:srgbClr val="000000"/>
      </a:dk1>
      <a:lt1>
        <a:srgbClr val="FFFFFF"/>
      </a:lt1>
      <a:dk2>
        <a:srgbClr val="202E39"/>
      </a:dk2>
      <a:lt2>
        <a:srgbClr val="C8C8C8"/>
      </a:lt2>
      <a:accent1>
        <a:srgbClr val="009DE0"/>
      </a:accent1>
      <a:accent2>
        <a:srgbClr val="BED733"/>
      </a:accent2>
      <a:accent3>
        <a:srgbClr val="003F73"/>
      </a:accent3>
      <a:accent4>
        <a:srgbClr val="014656"/>
      </a:accent4>
      <a:accent5>
        <a:srgbClr val="5EA215"/>
      </a:accent5>
      <a:accent6>
        <a:srgbClr val="EF8201"/>
      </a:accent6>
      <a:hlink>
        <a:srgbClr val="009FE3"/>
      </a:hlink>
      <a:folHlink>
        <a:srgbClr val="999999"/>
      </a:folHlink>
    </a:clrScheme>
    <a:fontScheme name="Custom 1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 defTabSz="685800">
          <a:defRPr b="1" dirty="0">
            <a:solidFill>
              <a:schemeClr val="bg1"/>
            </a:solidFill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8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noAutofit/>
      </a:bodyPr>
      <a:lstStyle>
        <a:defPPr marL="228600" indent="-228600" algn="l" defTabSz="685800" rtl="0" eaLnBrk="1" latinLnBrk="0" hangingPunct="1">
          <a:lnSpc>
            <a:spcPct val="100000"/>
          </a:lnSpc>
          <a:spcBef>
            <a:spcPts val="600"/>
          </a:spcBef>
          <a:spcAft>
            <a:spcPts val="600"/>
          </a:spcAft>
          <a:buClr>
            <a:schemeClr val="accent2"/>
          </a:buClr>
          <a:buSzPct val="120000"/>
          <a:buFont typeface="Verdana" panose="020B0604030504040204" pitchFamily="34" charset="0"/>
          <a:buChar char="›"/>
          <a:defRPr sz="1800" b="0" kern="1200" dirty="0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ark Theme">
  <a:themeElements>
    <a:clrScheme name="Viasat Rebrand Color Scheme (2020) 1">
      <a:dk1>
        <a:srgbClr val="000000"/>
      </a:dk1>
      <a:lt1>
        <a:srgbClr val="FFFFFF"/>
      </a:lt1>
      <a:dk2>
        <a:srgbClr val="202E39"/>
      </a:dk2>
      <a:lt2>
        <a:srgbClr val="C8C8C8"/>
      </a:lt2>
      <a:accent1>
        <a:srgbClr val="009DE0"/>
      </a:accent1>
      <a:accent2>
        <a:srgbClr val="BED733"/>
      </a:accent2>
      <a:accent3>
        <a:srgbClr val="003F73"/>
      </a:accent3>
      <a:accent4>
        <a:srgbClr val="014656"/>
      </a:accent4>
      <a:accent5>
        <a:srgbClr val="5EA215"/>
      </a:accent5>
      <a:accent6>
        <a:srgbClr val="EF8201"/>
      </a:accent6>
      <a:hlink>
        <a:srgbClr val="009FE3"/>
      </a:hlink>
      <a:folHlink>
        <a:srgbClr val="999999"/>
      </a:folHlink>
    </a:clrScheme>
    <a:fontScheme name="Custom 1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 defTabSz="685800">
          <a:defRPr b="1" dirty="0">
            <a:solidFill>
              <a:schemeClr val="bg1"/>
            </a:solidFill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8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noAutofit/>
      </a:bodyPr>
      <a:lstStyle>
        <a:defPPr marL="228600" indent="-228600" algn="l" defTabSz="685800" rtl="0" eaLnBrk="1" latinLnBrk="0" hangingPunct="1">
          <a:lnSpc>
            <a:spcPct val="100000"/>
          </a:lnSpc>
          <a:spcBef>
            <a:spcPts val="600"/>
          </a:spcBef>
          <a:spcAft>
            <a:spcPts val="600"/>
          </a:spcAft>
          <a:buClr>
            <a:schemeClr val="accent2"/>
          </a:buClr>
          <a:buSzPct val="120000"/>
          <a:buFont typeface="Verdana" panose="020B0604030504040204" pitchFamily="34" charset="0"/>
          <a:buChar char="›"/>
          <a:defRPr sz="1800" b="0" kern="1200" dirty="0" err="1" smtClean="0">
            <a:solidFill>
              <a:schemeClr val="bg1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4fc1b7d-2491-4325-b4ba-4ded840cc5c3" xsi:nil="true"/>
    <lcf76f155ced4ddcb4097134ff3c332f xmlns="9521437f-7a5f-4c0e-989d-711dce789f28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8573469650B343AF314866C5FCEB84" ma:contentTypeVersion="14" ma:contentTypeDescription="Create a new document." ma:contentTypeScope="" ma:versionID="299ef42c602ccffb503a0c4be46bee70">
  <xsd:schema xmlns:xsd="http://www.w3.org/2001/XMLSchema" xmlns:xs="http://www.w3.org/2001/XMLSchema" xmlns:p="http://schemas.microsoft.com/office/2006/metadata/properties" xmlns:ns2="9521437f-7a5f-4c0e-989d-711dce789f28" xmlns:ns3="74fc1b7d-2491-4325-b4ba-4ded840cc5c3" xmlns:ns4="74454b63-66bb-4212-8455-87ee665820ff" targetNamespace="http://schemas.microsoft.com/office/2006/metadata/properties" ma:root="true" ma:fieldsID="76b5314b937eaebd908d7da13d291b5b" ns2:_="" ns3:_="" ns4:_="">
    <xsd:import namespace="9521437f-7a5f-4c0e-989d-711dce789f28"/>
    <xsd:import namespace="74fc1b7d-2491-4325-b4ba-4ded840cc5c3"/>
    <xsd:import namespace="74454b63-66bb-4212-8455-87ee665820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bjectDetectorVersion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21437f-7a5f-4c0e-989d-711dce789f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cb230259-a6c1-4255-b092-dfd9b14cf0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fc1b7d-2491-4325-b4ba-4ded840cc5c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4be809d-45e1-4c5e-914a-39d2d6d724e5}" ma:internalName="TaxCatchAll" ma:showField="CatchAllData" ma:web="74454b63-66bb-4212-8455-87ee665820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454b63-66bb-4212-8455-87ee665820ff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8154D18-EC69-463D-9332-2F3339CCC6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4A1C244-4453-4D01-9DE9-D0B563C546C8}">
  <ds:schemaRefs>
    <ds:schemaRef ds:uri="http://schemas.microsoft.com/office/2006/metadata/properties"/>
    <ds:schemaRef ds:uri="http://schemas.microsoft.com/office/infopath/2007/PartnerControls"/>
    <ds:schemaRef ds:uri="74fc1b7d-2491-4325-b4ba-4ded840cc5c3"/>
    <ds:schemaRef ds:uri="4e01a8e6-e7b2-46ad-84ca-f5254fdac22f"/>
    <ds:schemaRef ds:uri="9521437f-7a5f-4c0e-989d-711dce789f28"/>
  </ds:schemaRefs>
</ds:datastoreItem>
</file>

<file path=customXml/itemProps3.xml><?xml version="1.0" encoding="utf-8"?>
<ds:datastoreItem xmlns:ds="http://schemas.openxmlformats.org/officeDocument/2006/customXml" ds:itemID="{E7C5AE7E-D932-45B6-B636-A30A26C9F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521437f-7a5f-4c0e-989d-711dce789f28"/>
    <ds:schemaRef ds:uri="74fc1b7d-2491-4325-b4ba-4ded840cc5c3"/>
    <ds:schemaRef ds:uri="74454b63-66bb-4212-8455-87ee665820f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215603bf-d331-4615-a04c-c64506795477}" enabled="1" method="Privileged" siteId="{43eba056-5ca4-4871-89ac-bdd09160ce7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16275</TotalTime>
  <Words>654</Words>
  <Application>Microsoft Office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System Font Regular</vt:lpstr>
      <vt:lpstr>Verdana</vt:lpstr>
      <vt:lpstr>Wingdings</vt:lpstr>
      <vt:lpstr>Light Theme</vt:lpstr>
      <vt:lpstr>Dark Theme</vt:lpstr>
      <vt:lpstr>Clarification on Carrier Re-configuration for NB-IoT NTN</vt:lpstr>
      <vt:lpstr>Background</vt:lpstr>
      <vt:lpstr>Question for clarification</vt:lpstr>
      <vt:lpstr>Proposal</vt:lpstr>
      <vt:lpstr>Thank You!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Viasat, Inc.</dc:creator>
  <cp:keywords/>
  <dc:description/>
  <cp:lastModifiedBy>Luca Lodigiani</cp:lastModifiedBy>
  <cp:revision>642</cp:revision>
  <dcterms:created xsi:type="dcterms:W3CDTF">2017-07-28T19:18:52Z</dcterms:created>
  <dcterms:modified xsi:type="dcterms:W3CDTF">2023-09-04T20:17:59Z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">
    <vt:lpwstr>Classification goes here</vt:lpwstr>
  </property>
  <property fmtid="{D5CDD505-2E9C-101B-9397-08002B2CF9AE}" pid="3" name="MediaServiceImageTags">
    <vt:lpwstr/>
  </property>
  <property fmtid="{D5CDD505-2E9C-101B-9397-08002B2CF9AE}" pid="4" name="ClassificationContentMarkingFooterLocations">
    <vt:lpwstr>Light Theme:7\Dark Theme:3</vt:lpwstr>
  </property>
  <property fmtid="{D5CDD505-2E9C-101B-9397-08002B2CF9AE}" pid="5" name="ClassificationContentMarkingFooterText">
    <vt:lpwstr>PUBLIC  |  © INMARSAT</vt:lpwstr>
  </property>
  <property fmtid="{D5CDD505-2E9C-101B-9397-08002B2CF9AE}" pid="6" name="ContentTypeId">
    <vt:lpwstr>0x010100B98573469650B343AF314866C5FCEB84</vt:lpwstr>
  </property>
</Properties>
</file>