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0" r:id="rId4"/>
    <p:sldMasterId id="2147483913" r:id="rId5"/>
  </p:sldMasterIdLst>
  <p:notesMasterIdLst>
    <p:notesMasterId r:id="rId12"/>
  </p:notesMasterIdLst>
  <p:sldIdLst>
    <p:sldId id="456" r:id="rId6"/>
    <p:sldId id="511" r:id="rId7"/>
    <p:sldId id="514" r:id="rId8"/>
    <p:sldId id="513" r:id="rId9"/>
    <p:sldId id="515" r:id="rId10"/>
    <p:sldId id="47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mplate Instructions" id="{F16CE481-3155-4766-A56C-85134328853F}">
          <p14:sldIdLst>
            <p14:sldId id="456"/>
            <p14:sldId id="511"/>
            <p14:sldId id="514"/>
            <p14:sldId id="513"/>
            <p14:sldId id="515"/>
            <p14:sldId id="478"/>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C1BE"/>
    <a:srgbClr val="008058"/>
    <a:srgbClr val="7EDDD3"/>
    <a:srgbClr val="00857E"/>
    <a:srgbClr val="E1C5DE"/>
    <a:srgbClr val="A70066"/>
    <a:srgbClr val="501A54"/>
    <a:srgbClr val="CF4520"/>
    <a:srgbClr val="0161A0"/>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5A031B-C5C9-4AFF-8155-B22217916868}" v="4" dt="2023-09-04T13:08:11.358"/>
    <p1510:client id="{BCC0DC2A-7174-4644-8CB4-CD3734BB9273}" v="1" dt="2023-09-04T20:30:45.6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39" autoAdjust="0"/>
    <p:restoredTop sz="95918" autoAdjust="0"/>
  </p:normalViewPr>
  <p:slideViewPr>
    <p:cSldViewPr snapToGrid="0" showGuides="1">
      <p:cViewPr varScale="1">
        <p:scale>
          <a:sx n="105" d="100"/>
          <a:sy n="105" d="100"/>
        </p:scale>
        <p:origin x="1206" y="108"/>
      </p:cViewPr>
      <p:guideLst>
        <p:guide orient="horz" pos="2160"/>
        <p:guide pos="3840"/>
      </p:guideLst>
    </p:cSldViewPr>
  </p:slideViewPr>
  <p:notesTextViewPr>
    <p:cViewPr>
      <p:scale>
        <a:sx n="3" d="2"/>
        <a:sy n="3" d="2"/>
      </p:scale>
      <p:origin x="0" y="0"/>
    </p:cViewPr>
  </p:notesTextViewPr>
  <p:sorterViewPr>
    <p:cViewPr>
      <p:scale>
        <a:sx n="100" d="100"/>
        <a:sy n="100" d="100"/>
      </p:scale>
      <p:origin x="0" y="-847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 Lodigiani" userId="dbecbdc4-19ea-4ab2-8160-ea7bc6df931a" providerId="ADAL" clId="{9C5A031B-C5C9-4AFF-8155-B22217916868}"/>
    <pc:docChg chg="undo custSel mod addSld delSld modSld modMainMaster delSection modSection">
      <pc:chgData name="Luca Lodigiani" userId="dbecbdc4-19ea-4ab2-8160-ea7bc6df931a" providerId="ADAL" clId="{9C5A031B-C5C9-4AFF-8155-B22217916868}" dt="2023-09-04T20:22:59.131" v="2546" actId="20577"/>
      <pc:docMkLst>
        <pc:docMk/>
      </pc:docMkLst>
      <pc:sldChg chg="del">
        <pc:chgData name="Luca Lodigiani" userId="dbecbdc4-19ea-4ab2-8160-ea7bc6df931a" providerId="ADAL" clId="{9C5A031B-C5C9-4AFF-8155-B22217916868}" dt="2023-09-04T13:07:24.012" v="14" actId="47"/>
        <pc:sldMkLst>
          <pc:docMk/>
          <pc:sldMk cId="598206566" sldId="258"/>
        </pc:sldMkLst>
      </pc:sldChg>
      <pc:sldChg chg="del">
        <pc:chgData name="Luca Lodigiani" userId="dbecbdc4-19ea-4ab2-8160-ea7bc6df931a" providerId="ADAL" clId="{9C5A031B-C5C9-4AFF-8155-B22217916868}" dt="2023-09-04T13:07:24.012" v="14" actId="47"/>
        <pc:sldMkLst>
          <pc:docMk/>
          <pc:sldMk cId="3815594068" sldId="262"/>
        </pc:sldMkLst>
      </pc:sldChg>
      <pc:sldChg chg="del">
        <pc:chgData name="Luca Lodigiani" userId="dbecbdc4-19ea-4ab2-8160-ea7bc6df931a" providerId="ADAL" clId="{9C5A031B-C5C9-4AFF-8155-B22217916868}" dt="2023-09-04T13:07:24.012" v="14" actId="47"/>
        <pc:sldMkLst>
          <pc:docMk/>
          <pc:sldMk cId="354183886" sldId="263"/>
        </pc:sldMkLst>
      </pc:sldChg>
      <pc:sldChg chg="del">
        <pc:chgData name="Luca Lodigiani" userId="dbecbdc4-19ea-4ab2-8160-ea7bc6df931a" providerId="ADAL" clId="{9C5A031B-C5C9-4AFF-8155-B22217916868}" dt="2023-09-04T13:07:24.012" v="14" actId="47"/>
        <pc:sldMkLst>
          <pc:docMk/>
          <pc:sldMk cId="290544672" sldId="265"/>
        </pc:sldMkLst>
      </pc:sldChg>
      <pc:sldChg chg="del">
        <pc:chgData name="Luca Lodigiani" userId="dbecbdc4-19ea-4ab2-8160-ea7bc6df931a" providerId="ADAL" clId="{9C5A031B-C5C9-4AFF-8155-B22217916868}" dt="2023-09-04T13:07:24.012" v="14" actId="47"/>
        <pc:sldMkLst>
          <pc:docMk/>
          <pc:sldMk cId="3745807091" sldId="268"/>
        </pc:sldMkLst>
      </pc:sldChg>
      <pc:sldChg chg="del">
        <pc:chgData name="Luca Lodigiani" userId="dbecbdc4-19ea-4ab2-8160-ea7bc6df931a" providerId="ADAL" clId="{9C5A031B-C5C9-4AFF-8155-B22217916868}" dt="2023-09-04T13:07:24.012" v="14" actId="47"/>
        <pc:sldMkLst>
          <pc:docMk/>
          <pc:sldMk cId="316907905" sldId="269"/>
        </pc:sldMkLst>
      </pc:sldChg>
      <pc:sldChg chg="del">
        <pc:chgData name="Luca Lodigiani" userId="dbecbdc4-19ea-4ab2-8160-ea7bc6df931a" providerId="ADAL" clId="{9C5A031B-C5C9-4AFF-8155-B22217916868}" dt="2023-09-04T13:07:24.012" v="14" actId="47"/>
        <pc:sldMkLst>
          <pc:docMk/>
          <pc:sldMk cId="765525603" sldId="270"/>
        </pc:sldMkLst>
      </pc:sldChg>
      <pc:sldChg chg="del">
        <pc:chgData name="Luca Lodigiani" userId="dbecbdc4-19ea-4ab2-8160-ea7bc6df931a" providerId="ADAL" clId="{9C5A031B-C5C9-4AFF-8155-B22217916868}" dt="2023-09-04T13:07:24.012" v="14" actId="47"/>
        <pc:sldMkLst>
          <pc:docMk/>
          <pc:sldMk cId="3047181687" sldId="272"/>
        </pc:sldMkLst>
      </pc:sldChg>
      <pc:sldChg chg="del">
        <pc:chgData name="Luca Lodigiani" userId="dbecbdc4-19ea-4ab2-8160-ea7bc6df931a" providerId="ADAL" clId="{9C5A031B-C5C9-4AFF-8155-B22217916868}" dt="2023-09-04T13:07:24.012" v="14" actId="47"/>
        <pc:sldMkLst>
          <pc:docMk/>
          <pc:sldMk cId="115998442" sldId="282"/>
        </pc:sldMkLst>
      </pc:sldChg>
      <pc:sldChg chg="del">
        <pc:chgData name="Luca Lodigiani" userId="dbecbdc4-19ea-4ab2-8160-ea7bc6df931a" providerId="ADAL" clId="{9C5A031B-C5C9-4AFF-8155-B22217916868}" dt="2023-09-04T13:07:24.012" v="14" actId="47"/>
        <pc:sldMkLst>
          <pc:docMk/>
          <pc:sldMk cId="841108172" sldId="289"/>
        </pc:sldMkLst>
      </pc:sldChg>
      <pc:sldChg chg="del">
        <pc:chgData name="Luca Lodigiani" userId="dbecbdc4-19ea-4ab2-8160-ea7bc6df931a" providerId="ADAL" clId="{9C5A031B-C5C9-4AFF-8155-B22217916868}" dt="2023-09-04T13:07:24.012" v="14" actId="47"/>
        <pc:sldMkLst>
          <pc:docMk/>
          <pc:sldMk cId="2732882460" sldId="315"/>
        </pc:sldMkLst>
      </pc:sldChg>
      <pc:sldChg chg="del">
        <pc:chgData name="Luca Lodigiani" userId="dbecbdc4-19ea-4ab2-8160-ea7bc6df931a" providerId="ADAL" clId="{9C5A031B-C5C9-4AFF-8155-B22217916868}" dt="2023-09-04T13:07:24.012" v="14" actId="47"/>
        <pc:sldMkLst>
          <pc:docMk/>
          <pc:sldMk cId="728562618" sldId="319"/>
        </pc:sldMkLst>
      </pc:sldChg>
      <pc:sldChg chg="del">
        <pc:chgData name="Luca Lodigiani" userId="dbecbdc4-19ea-4ab2-8160-ea7bc6df931a" providerId="ADAL" clId="{9C5A031B-C5C9-4AFF-8155-B22217916868}" dt="2023-09-04T13:07:24.012" v="14" actId="47"/>
        <pc:sldMkLst>
          <pc:docMk/>
          <pc:sldMk cId="3483722438" sldId="320"/>
        </pc:sldMkLst>
      </pc:sldChg>
      <pc:sldChg chg="del">
        <pc:chgData name="Luca Lodigiani" userId="dbecbdc4-19ea-4ab2-8160-ea7bc6df931a" providerId="ADAL" clId="{9C5A031B-C5C9-4AFF-8155-B22217916868}" dt="2023-09-04T13:07:24.012" v="14" actId="47"/>
        <pc:sldMkLst>
          <pc:docMk/>
          <pc:sldMk cId="4266836328" sldId="324"/>
        </pc:sldMkLst>
      </pc:sldChg>
      <pc:sldChg chg="del">
        <pc:chgData name="Luca Lodigiani" userId="dbecbdc4-19ea-4ab2-8160-ea7bc6df931a" providerId="ADAL" clId="{9C5A031B-C5C9-4AFF-8155-B22217916868}" dt="2023-09-04T13:07:24.012" v="14" actId="47"/>
        <pc:sldMkLst>
          <pc:docMk/>
          <pc:sldMk cId="4101994981" sldId="325"/>
        </pc:sldMkLst>
      </pc:sldChg>
      <pc:sldChg chg="del">
        <pc:chgData name="Luca Lodigiani" userId="dbecbdc4-19ea-4ab2-8160-ea7bc6df931a" providerId="ADAL" clId="{9C5A031B-C5C9-4AFF-8155-B22217916868}" dt="2023-09-04T13:07:00.877" v="2" actId="47"/>
        <pc:sldMkLst>
          <pc:docMk/>
          <pc:sldMk cId="111072112" sldId="350"/>
        </pc:sldMkLst>
      </pc:sldChg>
      <pc:sldChg chg="del">
        <pc:chgData name="Luca Lodigiani" userId="dbecbdc4-19ea-4ab2-8160-ea7bc6df931a" providerId="ADAL" clId="{9C5A031B-C5C9-4AFF-8155-B22217916868}" dt="2023-09-04T13:07:24.012" v="14" actId="47"/>
        <pc:sldMkLst>
          <pc:docMk/>
          <pc:sldMk cId="3681476785" sldId="353"/>
        </pc:sldMkLst>
      </pc:sldChg>
      <pc:sldChg chg="del">
        <pc:chgData name="Luca Lodigiani" userId="dbecbdc4-19ea-4ab2-8160-ea7bc6df931a" providerId="ADAL" clId="{9C5A031B-C5C9-4AFF-8155-B22217916868}" dt="2023-09-04T13:07:24.012" v="14" actId="47"/>
        <pc:sldMkLst>
          <pc:docMk/>
          <pc:sldMk cId="219377639" sldId="354"/>
        </pc:sldMkLst>
      </pc:sldChg>
      <pc:sldChg chg="del">
        <pc:chgData name="Luca Lodigiani" userId="dbecbdc4-19ea-4ab2-8160-ea7bc6df931a" providerId="ADAL" clId="{9C5A031B-C5C9-4AFF-8155-B22217916868}" dt="2023-09-04T13:07:24.012" v="14" actId="47"/>
        <pc:sldMkLst>
          <pc:docMk/>
          <pc:sldMk cId="1432440847" sldId="355"/>
        </pc:sldMkLst>
      </pc:sldChg>
      <pc:sldChg chg="del">
        <pc:chgData name="Luca Lodigiani" userId="dbecbdc4-19ea-4ab2-8160-ea7bc6df931a" providerId="ADAL" clId="{9C5A031B-C5C9-4AFF-8155-B22217916868}" dt="2023-09-04T13:07:24.012" v="14" actId="47"/>
        <pc:sldMkLst>
          <pc:docMk/>
          <pc:sldMk cId="1501250194" sldId="357"/>
        </pc:sldMkLst>
      </pc:sldChg>
      <pc:sldChg chg="del">
        <pc:chgData name="Luca Lodigiani" userId="dbecbdc4-19ea-4ab2-8160-ea7bc6df931a" providerId="ADAL" clId="{9C5A031B-C5C9-4AFF-8155-B22217916868}" dt="2023-09-04T13:07:24.012" v="14" actId="47"/>
        <pc:sldMkLst>
          <pc:docMk/>
          <pc:sldMk cId="3103461113" sldId="358"/>
        </pc:sldMkLst>
      </pc:sldChg>
      <pc:sldChg chg="del">
        <pc:chgData name="Luca Lodigiani" userId="dbecbdc4-19ea-4ab2-8160-ea7bc6df931a" providerId="ADAL" clId="{9C5A031B-C5C9-4AFF-8155-B22217916868}" dt="2023-09-04T13:07:24.012" v="14" actId="47"/>
        <pc:sldMkLst>
          <pc:docMk/>
          <pc:sldMk cId="1607495323" sldId="368"/>
        </pc:sldMkLst>
      </pc:sldChg>
      <pc:sldChg chg="del">
        <pc:chgData name="Luca Lodigiani" userId="dbecbdc4-19ea-4ab2-8160-ea7bc6df931a" providerId="ADAL" clId="{9C5A031B-C5C9-4AFF-8155-B22217916868}" dt="2023-09-04T13:07:24.012" v="14" actId="47"/>
        <pc:sldMkLst>
          <pc:docMk/>
          <pc:sldMk cId="3638306880" sldId="377"/>
        </pc:sldMkLst>
      </pc:sldChg>
      <pc:sldChg chg="del">
        <pc:chgData name="Luca Lodigiani" userId="dbecbdc4-19ea-4ab2-8160-ea7bc6df931a" providerId="ADAL" clId="{9C5A031B-C5C9-4AFF-8155-B22217916868}" dt="2023-09-04T13:07:24.012" v="14" actId="47"/>
        <pc:sldMkLst>
          <pc:docMk/>
          <pc:sldMk cId="2377715375" sldId="389"/>
        </pc:sldMkLst>
      </pc:sldChg>
      <pc:sldChg chg="del">
        <pc:chgData name="Luca Lodigiani" userId="dbecbdc4-19ea-4ab2-8160-ea7bc6df931a" providerId="ADAL" clId="{9C5A031B-C5C9-4AFF-8155-B22217916868}" dt="2023-09-04T13:07:24.012" v="14" actId="47"/>
        <pc:sldMkLst>
          <pc:docMk/>
          <pc:sldMk cId="1924415556" sldId="390"/>
        </pc:sldMkLst>
      </pc:sldChg>
      <pc:sldChg chg="del">
        <pc:chgData name="Luca Lodigiani" userId="dbecbdc4-19ea-4ab2-8160-ea7bc6df931a" providerId="ADAL" clId="{9C5A031B-C5C9-4AFF-8155-B22217916868}" dt="2023-09-04T13:07:24.012" v="14" actId="47"/>
        <pc:sldMkLst>
          <pc:docMk/>
          <pc:sldMk cId="100609587" sldId="391"/>
        </pc:sldMkLst>
      </pc:sldChg>
      <pc:sldChg chg="del">
        <pc:chgData name="Luca Lodigiani" userId="dbecbdc4-19ea-4ab2-8160-ea7bc6df931a" providerId="ADAL" clId="{9C5A031B-C5C9-4AFF-8155-B22217916868}" dt="2023-09-04T13:07:24.012" v="14" actId="47"/>
        <pc:sldMkLst>
          <pc:docMk/>
          <pc:sldMk cId="4019320423" sldId="393"/>
        </pc:sldMkLst>
      </pc:sldChg>
      <pc:sldChg chg="del">
        <pc:chgData name="Luca Lodigiani" userId="dbecbdc4-19ea-4ab2-8160-ea7bc6df931a" providerId="ADAL" clId="{9C5A031B-C5C9-4AFF-8155-B22217916868}" dt="2023-09-04T13:07:24.012" v="14" actId="47"/>
        <pc:sldMkLst>
          <pc:docMk/>
          <pc:sldMk cId="3021057833" sldId="396"/>
        </pc:sldMkLst>
      </pc:sldChg>
      <pc:sldChg chg="del">
        <pc:chgData name="Luca Lodigiani" userId="dbecbdc4-19ea-4ab2-8160-ea7bc6df931a" providerId="ADAL" clId="{9C5A031B-C5C9-4AFF-8155-B22217916868}" dt="2023-09-04T13:07:24.012" v="14" actId="47"/>
        <pc:sldMkLst>
          <pc:docMk/>
          <pc:sldMk cId="2417852832" sldId="402"/>
        </pc:sldMkLst>
      </pc:sldChg>
      <pc:sldChg chg="del">
        <pc:chgData name="Luca Lodigiani" userId="dbecbdc4-19ea-4ab2-8160-ea7bc6df931a" providerId="ADAL" clId="{9C5A031B-C5C9-4AFF-8155-B22217916868}" dt="2023-09-04T13:07:24.012" v="14" actId="47"/>
        <pc:sldMkLst>
          <pc:docMk/>
          <pc:sldMk cId="3349889881" sldId="403"/>
        </pc:sldMkLst>
      </pc:sldChg>
      <pc:sldChg chg="del">
        <pc:chgData name="Luca Lodigiani" userId="dbecbdc4-19ea-4ab2-8160-ea7bc6df931a" providerId="ADAL" clId="{9C5A031B-C5C9-4AFF-8155-B22217916868}" dt="2023-09-04T13:07:24.012" v="14" actId="47"/>
        <pc:sldMkLst>
          <pc:docMk/>
          <pc:sldMk cId="2495177787" sldId="405"/>
        </pc:sldMkLst>
      </pc:sldChg>
      <pc:sldChg chg="del">
        <pc:chgData name="Luca Lodigiani" userId="dbecbdc4-19ea-4ab2-8160-ea7bc6df931a" providerId="ADAL" clId="{9C5A031B-C5C9-4AFF-8155-B22217916868}" dt="2023-09-04T13:07:24.012" v="14" actId="47"/>
        <pc:sldMkLst>
          <pc:docMk/>
          <pc:sldMk cId="3786213038" sldId="406"/>
        </pc:sldMkLst>
      </pc:sldChg>
      <pc:sldChg chg="del">
        <pc:chgData name="Luca Lodigiani" userId="dbecbdc4-19ea-4ab2-8160-ea7bc6df931a" providerId="ADAL" clId="{9C5A031B-C5C9-4AFF-8155-B22217916868}" dt="2023-09-04T13:07:24.012" v="14" actId="47"/>
        <pc:sldMkLst>
          <pc:docMk/>
          <pc:sldMk cId="181836199" sldId="408"/>
        </pc:sldMkLst>
      </pc:sldChg>
      <pc:sldChg chg="del">
        <pc:chgData name="Luca Lodigiani" userId="dbecbdc4-19ea-4ab2-8160-ea7bc6df931a" providerId="ADAL" clId="{9C5A031B-C5C9-4AFF-8155-B22217916868}" dt="2023-09-04T13:07:24.012" v="14" actId="47"/>
        <pc:sldMkLst>
          <pc:docMk/>
          <pc:sldMk cId="4151143220" sldId="411"/>
        </pc:sldMkLst>
      </pc:sldChg>
      <pc:sldChg chg="del">
        <pc:chgData name="Luca Lodigiani" userId="dbecbdc4-19ea-4ab2-8160-ea7bc6df931a" providerId="ADAL" clId="{9C5A031B-C5C9-4AFF-8155-B22217916868}" dt="2023-09-04T13:07:24.012" v="14" actId="47"/>
        <pc:sldMkLst>
          <pc:docMk/>
          <pc:sldMk cId="486270032" sldId="412"/>
        </pc:sldMkLst>
      </pc:sldChg>
      <pc:sldChg chg="del">
        <pc:chgData name="Luca Lodigiani" userId="dbecbdc4-19ea-4ab2-8160-ea7bc6df931a" providerId="ADAL" clId="{9C5A031B-C5C9-4AFF-8155-B22217916868}" dt="2023-09-04T13:07:24.012" v="14" actId="47"/>
        <pc:sldMkLst>
          <pc:docMk/>
          <pc:sldMk cId="4276207449" sldId="414"/>
        </pc:sldMkLst>
      </pc:sldChg>
      <pc:sldChg chg="del">
        <pc:chgData name="Luca Lodigiani" userId="dbecbdc4-19ea-4ab2-8160-ea7bc6df931a" providerId="ADAL" clId="{9C5A031B-C5C9-4AFF-8155-B22217916868}" dt="2023-09-04T13:07:24.012" v="14" actId="47"/>
        <pc:sldMkLst>
          <pc:docMk/>
          <pc:sldMk cId="4045791837" sldId="415"/>
        </pc:sldMkLst>
      </pc:sldChg>
      <pc:sldChg chg="del">
        <pc:chgData name="Luca Lodigiani" userId="dbecbdc4-19ea-4ab2-8160-ea7bc6df931a" providerId="ADAL" clId="{9C5A031B-C5C9-4AFF-8155-B22217916868}" dt="2023-09-04T13:07:24.012" v="14" actId="47"/>
        <pc:sldMkLst>
          <pc:docMk/>
          <pc:sldMk cId="228503017" sldId="416"/>
        </pc:sldMkLst>
      </pc:sldChg>
      <pc:sldChg chg="del">
        <pc:chgData name="Luca Lodigiani" userId="dbecbdc4-19ea-4ab2-8160-ea7bc6df931a" providerId="ADAL" clId="{9C5A031B-C5C9-4AFF-8155-B22217916868}" dt="2023-09-04T13:07:24.012" v="14" actId="47"/>
        <pc:sldMkLst>
          <pc:docMk/>
          <pc:sldMk cId="1899313343" sldId="417"/>
        </pc:sldMkLst>
      </pc:sldChg>
      <pc:sldChg chg="del">
        <pc:chgData name="Luca Lodigiani" userId="dbecbdc4-19ea-4ab2-8160-ea7bc6df931a" providerId="ADAL" clId="{9C5A031B-C5C9-4AFF-8155-B22217916868}" dt="2023-09-04T13:07:24.012" v="14" actId="47"/>
        <pc:sldMkLst>
          <pc:docMk/>
          <pc:sldMk cId="712250791" sldId="422"/>
        </pc:sldMkLst>
      </pc:sldChg>
      <pc:sldChg chg="del">
        <pc:chgData name="Luca Lodigiani" userId="dbecbdc4-19ea-4ab2-8160-ea7bc6df931a" providerId="ADAL" clId="{9C5A031B-C5C9-4AFF-8155-B22217916868}" dt="2023-09-04T13:07:24.012" v="14" actId="47"/>
        <pc:sldMkLst>
          <pc:docMk/>
          <pc:sldMk cId="784857306" sldId="423"/>
        </pc:sldMkLst>
      </pc:sldChg>
      <pc:sldChg chg="del">
        <pc:chgData name="Luca Lodigiani" userId="dbecbdc4-19ea-4ab2-8160-ea7bc6df931a" providerId="ADAL" clId="{9C5A031B-C5C9-4AFF-8155-B22217916868}" dt="2023-09-04T13:07:24.012" v="14" actId="47"/>
        <pc:sldMkLst>
          <pc:docMk/>
          <pc:sldMk cId="4250808511" sldId="424"/>
        </pc:sldMkLst>
      </pc:sldChg>
      <pc:sldChg chg="del">
        <pc:chgData name="Luca Lodigiani" userId="dbecbdc4-19ea-4ab2-8160-ea7bc6df931a" providerId="ADAL" clId="{9C5A031B-C5C9-4AFF-8155-B22217916868}" dt="2023-09-04T13:07:24.012" v="14" actId="47"/>
        <pc:sldMkLst>
          <pc:docMk/>
          <pc:sldMk cId="1492750171" sldId="425"/>
        </pc:sldMkLst>
      </pc:sldChg>
      <pc:sldChg chg="del">
        <pc:chgData name="Luca Lodigiani" userId="dbecbdc4-19ea-4ab2-8160-ea7bc6df931a" providerId="ADAL" clId="{9C5A031B-C5C9-4AFF-8155-B22217916868}" dt="2023-09-04T13:07:24.012" v="14" actId="47"/>
        <pc:sldMkLst>
          <pc:docMk/>
          <pc:sldMk cId="4292841160" sldId="427"/>
        </pc:sldMkLst>
      </pc:sldChg>
      <pc:sldChg chg="del">
        <pc:chgData name="Luca Lodigiani" userId="dbecbdc4-19ea-4ab2-8160-ea7bc6df931a" providerId="ADAL" clId="{9C5A031B-C5C9-4AFF-8155-B22217916868}" dt="2023-09-04T13:07:00.877" v="2" actId="47"/>
        <pc:sldMkLst>
          <pc:docMk/>
          <pc:sldMk cId="1573284607" sldId="430"/>
        </pc:sldMkLst>
      </pc:sldChg>
      <pc:sldChg chg="del">
        <pc:chgData name="Luca Lodigiani" userId="dbecbdc4-19ea-4ab2-8160-ea7bc6df931a" providerId="ADAL" clId="{9C5A031B-C5C9-4AFF-8155-B22217916868}" dt="2023-09-04T13:07:00.877" v="2" actId="47"/>
        <pc:sldMkLst>
          <pc:docMk/>
          <pc:sldMk cId="2128471563" sldId="431"/>
        </pc:sldMkLst>
      </pc:sldChg>
      <pc:sldChg chg="del">
        <pc:chgData name="Luca Lodigiani" userId="dbecbdc4-19ea-4ab2-8160-ea7bc6df931a" providerId="ADAL" clId="{9C5A031B-C5C9-4AFF-8155-B22217916868}" dt="2023-09-04T13:07:00.877" v="2" actId="47"/>
        <pc:sldMkLst>
          <pc:docMk/>
          <pc:sldMk cId="2771156407" sldId="432"/>
        </pc:sldMkLst>
      </pc:sldChg>
      <pc:sldChg chg="del">
        <pc:chgData name="Luca Lodigiani" userId="dbecbdc4-19ea-4ab2-8160-ea7bc6df931a" providerId="ADAL" clId="{9C5A031B-C5C9-4AFF-8155-B22217916868}" dt="2023-09-04T13:07:24.012" v="14" actId="47"/>
        <pc:sldMkLst>
          <pc:docMk/>
          <pc:sldMk cId="181205322" sldId="435"/>
        </pc:sldMkLst>
      </pc:sldChg>
      <pc:sldChg chg="del">
        <pc:chgData name="Luca Lodigiani" userId="dbecbdc4-19ea-4ab2-8160-ea7bc6df931a" providerId="ADAL" clId="{9C5A031B-C5C9-4AFF-8155-B22217916868}" dt="2023-09-04T13:07:00.877" v="2" actId="47"/>
        <pc:sldMkLst>
          <pc:docMk/>
          <pc:sldMk cId="2018958968" sldId="437"/>
        </pc:sldMkLst>
      </pc:sldChg>
      <pc:sldChg chg="del">
        <pc:chgData name="Luca Lodigiani" userId="dbecbdc4-19ea-4ab2-8160-ea7bc6df931a" providerId="ADAL" clId="{9C5A031B-C5C9-4AFF-8155-B22217916868}" dt="2023-09-04T13:07:00.877" v="2" actId="47"/>
        <pc:sldMkLst>
          <pc:docMk/>
          <pc:sldMk cId="2874747530" sldId="439"/>
        </pc:sldMkLst>
      </pc:sldChg>
      <pc:sldChg chg="del">
        <pc:chgData name="Luca Lodigiani" userId="dbecbdc4-19ea-4ab2-8160-ea7bc6df931a" providerId="ADAL" clId="{9C5A031B-C5C9-4AFF-8155-B22217916868}" dt="2023-09-04T13:06:31.399" v="1" actId="47"/>
        <pc:sldMkLst>
          <pc:docMk/>
          <pc:sldMk cId="2011055154" sldId="440"/>
        </pc:sldMkLst>
      </pc:sldChg>
      <pc:sldChg chg="del">
        <pc:chgData name="Luca Lodigiani" userId="dbecbdc4-19ea-4ab2-8160-ea7bc6df931a" providerId="ADAL" clId="{9C5A031B-C5C9-4AFF-8155-B22217916868}" dt="2023-09-04T13:07:00.877" v="2" actId="47"/>
        <pc:sldMkLst>
          <pc:docMk/>
          <pc:sldMk cId="3602998144" sldId="444"/>
        </pc:sldMkLst>
      </pc:sldChg>
      <pc:sldChg chg="del">
        <pc:chgData name="Luca Lodigiani" userId="dbecbdc4-19ea-4ab2-8160-ea7bc6df931a" providerId="ADAL" clId="{9C5A031B-C5C9-4AFF-8155-B22217916868}" dt="2023-09-04T13:07:00.877" v="2" actId="47"/>
        <pc:sldMkLst>
          <pc:docMk/>
          <pc:sldMk cId="193438269" sldId="446"/>
        </pc:sldMkLst>
      </pc:sldChg>
      <pc:sldChg chg="del">
        <pc:chgData name="Luca Lodigiani" userId="dbecbdc4-19ea-4ab2-8160-ea7bc6df931a" providerId="ADAL" clId="{9C5A031B-C5C9-4AFF-8155-B22217916868}" dt="2023-09-04T13:07:00.877" v="2" actId="47"/>
        <pc:sldMkLst>
          <pc:docMk/>
          <pc:sldMk cId="1713908451" sldId="447"/>
        </pc:sldMkLst>
      </pc:sldChg>
      <pc:sldChg chg="del">
        <pc:chgData name="Luca Lodigiani" userId="dbecbdc4-19ea-4ab2-8160-ea7bc6df931a" providerId="ADAL" clId="{9C5A031B-C5C9-4AFF-8155-B22217916868}" dt="2023-09-04T13:07:00.877" v="2" actId="47"/>
        <pc:sldMkLst>
          <pc:docMk/>
          <pc:sldMk cId="1409548619" sldId="448"/>
        </pc:sldMkLst>
      </pc:sldChg>
      <pc:sldChg chg="del">
        <pc:chgData name="Luca Lodigiani" userId="dbecbdc4-19ea-4ab2-8160-ea7bc6df931a" providerId="ADAL" clId="{9C5A031B-C5C9-4AFF-8155-B22217916868}" dt="2023-09-04T13:07:24.012" v="14" actId="47"/>
        <pc:sldMkLst>
          <pc:docMk/>
          <pc:sldMk cId="1153747269" sldId="451"/>
        </pc:sldMkLst>
      </pc:sldChg>
      <pc:sldChg chg="del">
        <pc:chgData name="Luca Lodigiani" userId="dbecbdc4-19ea-4ab2-8160-ea7bc6df931a" providerId="ADAL" clId="{9C5A031B-C5C9-4AFF-8155-B22217916868}" dt="2023-09-04T13:07:24.012" v="14" actId="47"/>
        <pc:sldMkLst>
          <pc:docMk/>
          <pc:sldMk cId="3967849076" sldId="452"/>
        </pc:sldMkLst>
      </pc:sldChg>
      <pc:sldChg chg="del">
        <pc:chgData name="Luca Lodigiani" userId="dbecbdc4-19ea-4ab2-8160-ea7bc6df931a" providerId="ADAL" clId="{9C5A031B-C5C9-4AFF-8155-B22217916868}" dt="2023-09-04T13:07:24.012" v="14" actId="47"/>
        <pc:sldMkLst>
          <pc:docMk/>
          <pc:sldMk cId="480561927" sldId="453"/>
        </pc:sldMkLst>
      </pc:sldChg>
      <pc:sldChg chg="del">
        <pc:chgData name="Luca Lodigiani" userId="dbecbdc4-19ea-4ab2-8160-ea7bc6df931a" providerId="ADAL" clId="{9C5A031B-C5C9-4AFF-8155-B22217916868}" dt="2023-09-04T13:07:24.012" v="14" actId="47"/>
        <pc:sldMkLst>
          <pc:docMk/>
          <pc:sldMk cId="2215014971" sldId="454"/>
        </pc:sldMkLst>
      </pc:sldChg>
      <pc:sldChg chg="modSp mod">
        <pc:chgData name="Luca Lodigiani" userId="dbecbdc4-19ea-4ab2-8160-ea7bc6df931a" providerId="ADAL" clId="{9C5A031B-C5C9-4AFF-8155-B22217916868}" dt="2023-09-04T20:22:59.131" v="2546" actId="20577"/>
        <pc:sldMkLst>
          <pc:docMk/>
          <pc:sldMk cId="3420027842" sldId="456"/>
        </pc:sldMkLst>
        <pc:spChg chg="mod">
          <ac:chgData name="Luca Lodigiani" userId="dbecbdc4-19ea-4ab2-8160-ea7bc6df931a" providerId="ADAL" clId="{9C5A031B-C5C9-4AFF-8155-B22217916868}" dt="2023-09-04T13:09:51.513" v="251" actId="20577"/>
          <ac:spMkLst>
            <pc:docMk/>
            <pc:sldMk cId="3420027842" sldId="456"/>
            <ac:spMk id="2" creationId="{0D40C29B-2415-47D2-B192-1DD256EBDC3E}"/>
          </ac:spMkLst>
        </pc:spChg>
        <pc:spChg chg="mod">
          <ac:chgData name="Luca Lodigiani" userId="dbecbdc4-19ea-4ab2-8160-ea7bc6df931a" providerId="ADAL" clId="{9C5A031B-C5C9-4AFF-8155-B22217916868}" dt="2023-09-04T13:10:41.873" v="264" actId="20577"/>
          <ac:spMkLst>
            <pc:docMk/>
            <pc:sldMk cId="3420027842" sldId="456"/>
            <ac:spMk id="5" creationId="{249FA560-D63F-48C6-8256-41F52F9F07DE}"/>
          </ac:spMkLst>
        </pc:spChg>
        <pc:spChg chg="mod">
          <ac:chgData name="Luca Lodigiani" userId="dbecbdc4-19ea-4ab2-8160-ea7bc6df931a" providerId="ADAL" clId="{9C5A031B-C5C9-4AFF-8155-B22217916868}" dt="2023-09-04T20:22:59.131" v="2546" actId="20577"/>
          <ac:spMkLst>
            <pc:docMk/>
            <pc:sldMk cId="3420027842" sldId="456"/>
            <ac:spMk id="6" creationId="{A3C33897-3B4D-4B1E-BB5D-AEFEE23D06F4}"/>
          </ac:spMkLst>
        </pc:spChg>
        <pc:spChg chg="mod">
          <ac:chgData name="Luca Lodigiani" userId="dbecbdc4-19ea-4ab2-8160-ea7bc6df931a" providerId="ADAL" clId="{9C5A031B-C5C9-4AFF-8155-B22217916868}" dt="2023-09-04T13:07:46.914" v="29" actId="20577"/>
          <ac:spMkLst>
            <pc:docMk/>
            <pc:sldMk cId="3420027842" sldId="456"/>
            <ac:spMk id="9" creationId="{4DF9D4D1-7F88-E247-99FC-752B6FD162E3}"/>
          </ac:spMkLst>
        </pc:spChg>
      </pc:sldChg>
      <pc:sldChg chg="del">
        <pc:chgData name="Luca Lodigiani" userId="dbecbdc4-19ea-4ab2-8160-ea7bc6df931a" providerId="ADAL" clId="{9C5A031B-C5C9-4AFF-8155-B22217916868}" dt="2023-09-04T13:06:31.399" v="1" actId="47"/>
        <pc:sldMkLst>
          <pc:docMk/>
          <pc:sldMk cId="1555435351" sldId="457"/>
        </pc:sldMkLst>
      </pc:sldChg>
      <pc:sldChg chg="del">
        <pc:chgData name="Luca Lodigiani" userId="dbecbdc4-19ea-4ab2-8160-ea7bc6df931a" providerId="ADAL" clId="{9C5A031B-C5C9-4AFF-8155-B22217916868}" dt="2023-09-04T13:07:00.877" v="2" actId="47"/>
        <pc:sldMkLst>
          <pc:docMk/>
          <pc:sldMk cId="109075377" sldId="461"/>
        </pc:sldMkLst>
      </pc:sldChg>
      <pc:sldChg chg="del">
        <pc:chgData name="Luca Lodigiani" userId="dbecbdc4-19ea-4ab2-8160-ea7bc6df931a" providerId="ADAL" clId="{9C5A031B-C5C9-4AFF-8155-B22217916868}" dt="2023-09-04T13:07:00.877" v="2" actId="47"/>
        <pc:sldMkLst>
          <pc:docMk/>
          <pc:sldMk cId="2008831949" sldId="471"/>
        </pc:sldMkLst>
      </pc:sldChg>
      <pc:sldChg chg="del">
        <pc:chgData name="Luca Lodigiani" userId="dbecbdc4-19ea-4ab2-8160-ea7bc6df931a" providerId="ADAL" clId="{9C5A031B-C5C9-4AFF-8155-B22217916868}" dt="2023-09-04T13:07:00.877" v="2" actId="47"/>
        <pc:sldMkLst>
          <pc:docMk/>
          <pc:sldMk cId="115263109" sldId="472"/>
        </pc:sldMkLst>
      </pc:sldChg>
      <pc:sldChg chg="del">
        <pc:chgData name="Luca Lodigiani" userId="dbecbdc4-19ea-4ab2-8160-ea7bc6df931a" providerId="ADAL" clId="{9C5A031B-C5C9-4AFF-8155-B22217916868}" dt="2023-09-04T13:07:24.012" v="14" actId="47"/>
        <pc:sldMkLst>
          <pc:docMk/>
          <pc:sldMk cId="3186773112" sldId="475"/>
        </pc:sldMkLst>
      </pc:sldChg>
      <pc:sldChg chg="del">
        <pc:chgData name="Luca Lodigiani" userId="dbecbdc4-19ea-4ab2-8160-ea7bc6df931a" providerId="ADAL" clId="{9C5A031B-C5C9-4AFF-8155-B22217916868}" dt="2023-09-04T13:07:24.012" v="14" actId="47"/>
        <pc:sldMkLst>
          <pc:docMk/>
          <pc:sldMk cId="1781386682" sldId="476"/>
        </pc:sldMkLst>
      </pc:sldChg>
      <pc:sldChg chg="del">
        <pc:chgData name="Luca Lodigiani" userId="dbecbdc4-19ea-4ab2-8160-ea7bc6df931a" providerId="ADAL" clId="{9C5A031B-C5C9-4AFF-8155-B22217916868}" dt="2023-09-04T13:07:24.012" v="14" actId="47"/>
        <pc:sldMkLst>
          <pc:docMk/>
          <pc:sldMk cId="1271286851" sldId="477"/>
        </pc:sldMkLst>
      </pc:sldChg>
      <pc:sldChg chg="modSp mod">
        <pc:chgData name="Luca Lodigiani" userId="dbecbdc4-19ea-4ab2-8160-ea7bc6df931a" providerId="ADAL" clId="{9C5A031B-C5C9-4AFF-8155-B22217916868}" dt="2023-09-04T13:07:40.609" v="23" actId="20577"/>
        <pc:sldMkLst>
          <pc:docMk/>
          <pc:sldMk cId="962776714" sldId="478"/>
        </pc:sldMkLst>
        <pc:spChg chg="mod">
          <ac:chgData name="Luca Lodigiani" userId="dbecbdc4-19ea-4ab2-8160-ea7bc6df931a" providerId="ADAL" clId="{9C5A031B-C5C9-4AFF-8155-B22217916868}" dt="2023-09-04T13:07:06.953" v="12" actId="20577"/>
          <ac:spMkLst>
            <pc:docMk/>
            <pc:sldMk cId="962776714" sldId="478"/>
            <ac:spMk id="2" creationId="{DB374D92-677B-DE45-9A88-FB3A4186131F}"/>
          </ac:spMkLst>
        </pc:spChg>
        <pc:spChg chg="mod">
          <ac:chgData name="Luca Lodigiani" userId="dbecbdc4-19ea-4ab2-8160-ea7bc6df931a" providerId="ADAL" clId="{9C5A031B-C5C9-4AFF-8155-B22217916868}" dt="2023-09-04T13:07:40.609" v="23" actId="20577"/>
          <ac:spMkLst>
            <pc:docMk/>
            <pc:sldMk cId="962776714" sldId="478"/>
            <ac:spMk id="5" creationId="{9F090901-FB60-7540-A90F-6B2E6DA5AFCC}"/>
          </ac:spMkLst>
        </pc:spChg>
      </pc:sldChg>
      <pc:sldChg chg="del">
        <pc:chgData name="Luca Lodigiani" userId="dbecbdc4-19ea-4ab2-8160-ea7bc6df931a" providerId="ADAL" clId="{9C5A031B-C5C9-4AFF-8155-B22217916868}" dt="2023-09-04T13:06:31.399" v="1" actId="47"/>
        <pc:sldMkLst>
          <pc:docMk/>
          <pc:sldMk cId="2022923544" sldId="479"/>
        </pc:sldMkLst>
      </pc:sldChg>
      <pc:sldChg chg="del">
        <pc:chgData name="Luca Lodigiani" userId="dbecbdc4-19ea-4ab2-8160-ea7bc6df931a" providerId="ADAL" clId="{9C5A031B-C5C9-4AFF-8155-B22217916868}" dt="2023-09-04T13:07:24.012" v="14" actId="47"/>
        <pc:sldMkLst>
          <pc:docMk/>
          <pc:sldMk cId="207108399" sldId="480"/>
        </pc:sldMkLst>
      </pc:sldChg>
      <pc:sldChg chg="del">
        <pc:chgData name="Luca Lodigiani" userId="dbecbdc4-19ea-4ab2-8160-ea7bc6df931a" providerId="ADAL" clId="{9C5A031B-C5C9-4AFF-8155-B22217916868}" dt="2023-09-04T13:07:24.012" v="14" actId="47"/>
        <pc:sldMkLst>
          <pc:docMk/>
          <pc:sldMk cId="1635368423" sldId="481"/>
        </pc:sldMkLst>
      </pc:sldChg>
      <pc:sldChg chg="del">
        <pc:chgData name="Luca Lodigiani" userId="dbecbdc4-19ea-4ab2-8160-ea7bc6df931a" providerId="ADAL" clId="{9C5A031B-C5C9-4AFF-8155-B22217916868}" dt="2023-09-04T13:07:24.012" v="14" actId="47"/>
        <pc:sldMkLst>
          <pc:docMk/>
          <pc:sldMk cId="302146248" sldId="483"/>
        </pc:sldMkLst>
      </pc:sldChg>
      <pc:sldChg chg="del">
        <pc:chgData name="Luca Lodigiani" userId="dbecbdc4-19ea-4ab2-8160-ea7bc6df931a" providerId="ADAL" clId="{9C5A031B-C5C9-4AFF-8155-B22217916868}" dt="2023-09-04T13:07:24.012" v="14" actId="47"/>
        <pc:sldMkLst>
          <pc:docMk/>
          <pc:sldMk cId="1490040917" sldId="485"/>
        </pc:sldMkLst>
      </pc:sldChg>
      <pc:sldChg chg="del">
        <pc:chgData name="Luca Lodigiani" userId="dbecbdc4-19ea-4ab2-8160-ea7bc6df931a" providerId="ADAL" clId="{9C5A031B-C5C9-4AFF-8155-B22217916868}" dt="2023-09-04T13:07:24.012" v="14" actId="47"/>
        <pc:sldMkLst>
          <pc:docMk/>
          <pc:sldMk cId="3344475124" sldId="487"/>
        </pc:sldMkLst>
      </pc:sldChg>
      <pc:sldChg chg="del">
        <pc:chgData name="Luca Lodigiani" userId="dbecbdc4-19ea-4ab2-8160-ea7bc6df931a" providerId="ADAL" clId="{9C5A031B-C5C9-4AFF-8155-B22217916868}" dt="2023-09-04T13:07:24.012" v="14" actId="47"/>
        <pc:sldMkLst>
          <pc:docMk/>
          <pc:sldMk cId="1062403638" sldId="488"/>
        </pc:sldMkLst>
      </pc:sldChg>
      <pc:sldChg chg="del">
        <pc:chgData name="Luca Lodigiani" userId="dbecbdc4-19ea-4ab2-8160-ea7bc6df931a" providerId="ADAL" clId="{9C5A031B-C5C9-4AFF-8155-B22217916868}" dt="2023-09-04T13:07:24.012" v="14" actId="47"/>
        <pc:sldMkLst>
          <pc:docMk/>
          <pc:sldMk cId="3650885215" sldId="489"/>
        </pc:sldMkLst>
      </pc:sldChg>
      <pc:sldChg chg="del">
        <pc:chgData name="Luca Lodigiani" userId="dbecbdc4-19ea-4ab2-8160-ea7bc6df931a" providerId="ADAL" clId="{9C5A031B-C5C9-4AFF-8155-B22217916868}" dt="2023-09-04T13:07:24.012" v="14" actId="47"/>
        <pc:sldMkLst>
          <pc:docMk/>
          <pc:sldMk cId="404839644" sldId="490"/>
        </pc:sldMkLst>
      </pc:sldChg>
      <pc:sldChg chg="del">
        <pc:chgData name="Luca Lodigiani" userId="dbecbdc4-19ea-4ab2-8160-ea7bc6df931a" providerId="ADAL" clId="{9C5A031B-C5C9-4AFF-8155-B22217916868}" dt="2023-09-04T13:07:24.012" v="14" actId="47"/>
        <pc:sldMkLst>
          <pc:docMk/>
          <pc:sldMk cId="2815758168" sldId="491"/>
        </pc:sldMkLst>
      </pc:sldChg>
      <pc:sldChg chg="del">
        <pc:chgData name="Luca Lodigiani" userId="dbecbdc4-19ea-4ab2-8160-ea7bc6df931a" providerId="ADAL" clId="{9C5A031B-C5C9-4AFF-8155-B22217916868}" dt="2023-09-04T13:07:24.012" v="14" actId="47"/>
        <pc:sldMkLst>
          <pc:docMk/>
          <pc:sldMk cId="3922490496" sldId="492"/>
        </pc:sldMkLst>
      </pc:sldChg>
      <pc:sldChg chg="del">
        <pc:chgData name="Luca Lodigiani" userId="dbecbdc4-19ea-4ab2-8160-ea7bc6df931a" providerId="ADAL" clId="{9C5A031B-C5C9-4AFF-8155-B22217916868}" dt="2023-09-04T13:07:10.771" v="13" actId="47"/>
        <pc:sldMkLst>
          <pc:docMk/>
          <pc:sldMk cId="3580734517" sldId="500"/>
        </pc:sldMkLst>
      </pc:sldChg>
      <pc:sldChg chg="del">
        <pc:chgData name="Luca Lodigiani" userId="dbecbdc4-19ea-4ab2-8160-ea7bc6df931a" providerId="ADAL" clId="{9C5A031B-C5C9-4AFF-8155-B22217916868}" dt="2023-09-04T13:07:10.771" v="13" actId="47"/>
        <pc:sldMkLst>
          <pc:docMk/>
          <pc:sldMk cId="3405728848" sldId="501"/>
        </pc:sldMkLst>
      </pc:sldChg>
      <pc:sldChg chg="del">
        <pc:chgData name="Luca Lodigiani" userId="dbecbdc4-19ea-4ab2-8160-ea7bc6df931a" providerId="ADAL" clId="{9C5A031B-C5C9-4AFF-8155-B22217916868}" dt="2023-09-04T13:07:24.012" v="14" actId="47"/>
        <pc:sldMkLst>
          <pc:docMk/>
          <pc:sldMk cId="2993341807" sldId="502"/>
        </pc:sldMkLst>
      </pc:sldChg>
      <pc:sldChg chg="del">
        <pc:chgData name="Luca Lodigiani" userId="dbecbdc4-19ea-4ab2-8160-ea7bc6df931a" providerId="ADAL" clId="{9C5A031B-C5C9-4AFF-8155-B22217916868}" dt="2023-09-04T13:07:24.012" v="14" actId="47"/>
        <pc:sldMkLst>
          <pc:docMk/>
          <pc:sldMk cId="1203591397" sldId="503"/>
        </pc:sldMkLst>
      </pc:sldChg>
      <pc:sldChg chg="del">
        <pc:chgData name="Luca Lodigiani" userId="dbecbdc4-19ea-4ab2-8160-ea7bc6df931a" providerId="ADAL" clId="{9C5A031B-C5C9-4AFF-8155-B22217916868}" dt="2023-09-04T13:07:24.012" v="14" actId="47"/>
        <pc:sldMkLst>
          <pc:docMk/>
          <pc:sldMk cId="4187690001" sldId="504"/>
        </pc:sldMkLst>
      </pc:sldChg>
      <pc:sldChg chg="del">
        <pc:chgData name="Luca Lodigiani" userId="dbecbdc4-19ea-4ab2-8160-ea7bc6df931a" providerId="ADAL" clId="{9C5A031B-C5C9-4AFF-8155-B22217916868}" dt="2023-09-04T13:07:24.012" v="14" actId="47"/>
        <pc:sldMkLst>
          <pc:docMk/>
          <pc:sldMk cId="1195822697" sldId="505"/>
        </pc:sldMkLst>
      </pc:sldChg>
      <pc:sldChg chg="del">
        <pc:chgData name="Luca Lodigiani" userId="dbecbdc4-19ea-4ab2-8160-ea7bc6df931a" providerId="ADAL" clId="{9C5A031B-C5C9-4AFF-8155-B22217916868}" dt="2023-09-04T13:07:24.012" v="14" actId="47"/>
        <pc:sldMkLst>
          <pc:docMk/>
          <pc:sldMk cId="1712016208" sldId="506"/>
        </pc:sldMkLst>
      </pc:sldChg>
      <pc:sldChg chg="del">
        <pc:chgData name="Luca Lodigiani" userId="dbecbdc4-19ea-4ab2-8160-ea7bc6df931a" providerId="ADAL" clId="{9C5A031B-C5C9-4AFF-8155-B22217916868}" dt="2023-09-04T13:07:24.012" v="14" actId="47"/>
        <pc:sldMkLst>
          <pc:docMk/>
          <pc:sldMk cId="2431972167" sldId="507"/>
        </pc:sldMkLst>
      </pc:sldChg>
      <pc:sldChg chg="del">
        <pc:chgData name="Luca Lodigiani" userId="dbecbdc4-19ea-4ab2-8160-ea7bc6df931a" providerId="ADAL" clId="{9C5A031B-C5C9-4AFF-8155-B22217916868}" dt="2023-09-04T13:07:24.012" v="14" actId="47"/>
        <pc:sldMkLst>
          <pc:docMk/>
          <pc:sldMk cId="829641369" sldId="508"/>
        </pc:sldMkLst>
      </pc:sldChg>
      <pc:sldChg chg="del">
        <pc:chgData name="Luca Lodigiani" userId="dbecbdc4-19ea-4ab2-8160-ea7bc6df931a" providerId="ADAL" clId="{9C5A031B-C5C9-4AFF-8155-B22217916868}" dt="2023-09-04T13:07:24.012" v="14" actId="47"/>
        <pc:sldMkLst>
          <pc:docMk/>
          <pc:sldMk cId="1213332220" sldId="509"/>
        </pc:sldMkLst>
      </pc:sldChg>
      <pc:sldChg chg="del">
        <pc:chgData name="Luca Lodigiani" userId="dbecbdc4-19ea-4ab2-8160-ea7bc6df931a" providerId="ADAL" clId="{9C5A031B-C5C9-4AFF-8155-B22217916868}" dt="2023-09-04T13:07:24.012" v="14" actId="47"/>
        <pc:sldMkLst>
          <pc:docMk/>
          <pc:sldMk cId="991097872" sldId="510"/>
        </pc:sldMkLst>
      </pc:sldChg>
      <pc:sldChg chg="modSp new mod">
        <pc:chgData name="Luca Lodigiani" userId="dbecbdc4-19ea-4ab2-8160-ea7bc6df931a" providerId="ADAL" clId="{9C5A031B-C5C9-4AFF-8155-B22217916868}" dt="2023-09-04T15:26:58.908" v="2188" actId="20577"/>
        <pc:sldMkLst>
          <pc:docMk/>
          <pc:sldMk cId="272611678" sldId="511"/>
        </pc:sldMkLst>
        <pc:spChg chg="mod">
          <ac:chgData name="Luca Lodigiani" userId="dbecbdc4-19ea-4ab2-8160-ea7bc6df931a" providerId="ADAL" clId="{9C5A031B-C5C9-4AFF-8155-B22217916868}" dt="2023-09-04T15:26:58.908" v="2188" actId="20577"/>
          <ac:spMkLst>
            <pc:docMk/>
            <pc:sldMk cId="272611678" sldId="511"/>
            <ac:spMk id="2" creationId="{06463352-F8F4-9FF3-2BCD-45CF96FB9A68}"/>
          </ac:spMkLst>
        </pc:spChg>
        <pc:spChg chg="mod">
          <ac:chgData name="Luca Lodigiani" userId="dbecbdc4-19ea-4ab2-8160-ea7bc6df931a" providerId="ADAL" clId="{9C5A031B-C5C9-4AFF-8155-B22217916868}" dt="2023-09-04T13:23:21.318" v="595" actId="20577"/>
          <ac:spMkLst>
            <pc:docMk/>
            <pc:sldMk cId="272611678" sldId="511"/>
            <ac:spMk id="5" creationId="{EFEF8AD8-A4B2-D067-6E31-8EB446836B5A}"/>
          </ac:spMkLst>
        </pc:spChg>
      </pc:sldChg>
      <pc:sldChg chg="modSp new mod">
        <pc:chgData name="Luca Lodigiani" userId="dbecbdc4-19ea-4ab2-8160-ea7bc6df931a" providerId="ADAL" clId="{9C5A031B-C5C9-4AFF-8155-B22217916868}" dt="2023-09-04T20:22:44.303" v="2506" actId="20577"/>
        <pc:sldMkLst>
          <pc:docMk/>
          <pc:sldMk cId="1844898837" sldId="512"/>
        </pc:sldMkLst>
        <pc:spChg chg="mod">
          <ac:chgData name="Luca Lodigiani" userId="dbecbdc4-19ea-4ab2-8160-ea7bc6df931a" providerId="ADAL" clId="{9C5A031B-C5C9-4AFF-8155-B22217916868}" dt="2023-09-04T20:22:30.505" v="2497" actId="20577"/>
          <ac:spMkLst>
            <pc:docMk/>
            <pc:sldMk cId="1844898837" sldId="512"/>
            <ac:spMk id="2" creationId="{2AD06F13-2BD3-59F4-5306-E09848B74B09}"/>
          </ac:spMkLst>
        </pc:spChg>
        <pc:spChg chg="mod">
          <ac:chgData name="Luca Lodigiani" userId="dbecbdc4-19ea-4ab2-8160-ea7bc6df931a" providerId="ADAL" clId="{9C5A031B-C5C9-4AFF-8155-B22217916868}" dt="2023-09-04T20:22:44.303" v="2506" actId="20577"/>
          <ac:spMkLst>
            <pc:docMk/>
            <pc:sldMk cId="1844898837" sldId="512"/>
            <ac:spMk id="5" creationId="{C3BB0329-1DF3-7807-0B24-A1731792436C}"/>
          </ac:spMkLst>
        </pc:spChg>
      </pc:sldChg>
      <pc:sldChg chg="new">
        <pc:chgData name="Luca Lodigiani" userId="dbecbdc4-19ea-4ab2-8160-ea7bc6df931a" providerId="ADAL" clId="{9C5A031B-C5C9-4AFF-8155-B22217916868}" dt="2023-09-04T20:22:35.518" v="2498" actId="680"/>
        <pc:sldMkLst>
          <pc:docMk/>
          <pc:sldMk cId="31892486" sldId="513"/>
        </pc:sldMkLst>
      </pc:sldChg>
      <pc:sldChg chg="new del">
        <pc:chgData name="Luca Lodigiani" userId="dbecbdc4-19ea-4ab2-8160-ea7bc6df931a" providerId="ADAL" clId="{9C5A031B-C5C9-4AFF-8155-B22217916868}" dt="2023-09-04T15:28:04.571" v="2190" actId="680"/>
        <pc:sldMkLst>
          <pc:docMk/>
          <pc:sldMk cId="3307860052" sldId="513"/>
        </pc:sldMkLst>
      </pc:sldChg>
      <pc:sldMasterChg chg="modSp mod">
        <pc:chgData name="Luca Lodigiani" userId="dbecbdc4-19ea-4ab2-8160-ea7bc6df931a" providerId="ADAL" clId="{9C5A031B-C5C9-4AFF-8155-B22217916868}" dt="2023-09-04T13:07:53.094" v="30" actId="33475"/>
        <pc:sldMasterMkLst>
          <pc:docMk/>
          <pc:sldMasterMk cId="3372082947" sldId="2147483710"/>
        </pc:sldMasterMkLst>
        <pc:spChg chg="add mod">
          <ac:chgData name="Luca Lodigiani" userId="dbecbdc4-19ea-4ab2-8160-ea7bc6df931a" providerId="ADAL" clId="{9C5A031B-C5C9-4AFF-8155-B22217916868}" dt="2023-09-04T13:07:53.094" v="30" actId="33475"/>
          <ac:spMkLst>
            <pc:docMk/>
            <pc:sldMasterMk cId="3372082947" sldId="2147483710"/>
            <ac:spMk id="7" creationId="{90E6D750-1E0C-0379-2C69-86E900520D40}"/>
          </ac:spMkLst>
        </pc:spChg>
      </pc:sldMasterChg>
      <pc:sldMasterChg chg="modSp mod">
        <pc:chgData name="Luca Lodigiani" userId="dbecbdc4-19ea-4ab2-8160-ea7bc6df931a" providerId="ADAL" clId="{9C5A031B-C5C9-4AFF-8155-B22217916868}" dt="2023-09-04T13:07:53.094" v="30" actId="33475"/>
        <pc:sldMasterMkLst>
          <pc:docMk/>
          <pc:sldMasterMk cId="2353697029" sldId="2147483913"/>
        </pc:sldMasterMkLst>
        <pc:spChg chg="add mod">
          <ac:chgData name="Luca Lodigiani" userId="dbecbdc4-19ea-4ab2-8160-ea7bc6df931a" providerId="ADAL" clId="{9C5A031B-C5C9-4AFF-8155-B22217916868}" dt="2023-09-04T13:07:53.094" v="30" actId="33475"/>
          <ac:spMkLst>
            <pc:docMk/>
            <pc:sldMasterMk cId="2353697029" sldId="2147483913"/>
            <ac:spMk id="3" creationId="{46018D58-9AF6-2CE5-5129-DC491140DD66}"/>
          </ac:spMkLst>
        </pc:spChg>
      </pc:sldMasterChg>
    </pc:docChg>
  </pc:docChgLst>
  <pc:docChgLst>
    <pc:chgData name="Luca Lodigiani" userId="dbecbdc4-19ea-4ab2-8160-ea7bc6df931a" providerId="ADAL" clId="{BCC0DC2A-7174-4644-8CB4-CD3734BB9273}"/>
    <pc:docChg chg="undo custSel addSld delSld modSld sldOrd modSection">
      <pc:chgData name="Luca Lodigiani" userId="dbecbdc4-19ea-4ab2-8160-ea7bc6df931a" providerId="ADAL" clId="{BCC0DC2A-7174-4644-8CB4-CD3734BB9273}" dt="2023-09-04T20:47:09.058" v="2381" actId="20577"/>
      <pc:docMkLst>
        <pc:docMk/>
      </pc:docMkLst>
      <pc:sldChg chg="modSp mod">
        <pc:chgData name="Luca Lodigiani" userId="dbecbdc4-19ea-4ab2-8160-ea7bc6df931a" providerId="ADAL" clId="{BCC0DC2A-7174-4644-8CB4-CD3734BB9273}" dt="2023-09-04T20:31:05.864" v="407" actId="20577"/>
        <pc:sldMkLst>
          <pc:docMk/>
          <pc:sldMk cId="3420027842" sldId="456"/>
        </pc:sldMkLst>
        <pc:spChg chg="mod">
          <ac:chgData name="Luca Lodigiani" userId="dbecbdc4-19ea-4ab2-8160-ea7bc6df931a" providerId="ADAL" clId="{BCC0DC2A-7174-4644-8CB4-CD3734BB9273}" dt="2023-09-04T20:31:05.864" v="407" actId="20577"/>
          <ac:spMkLst>
            <pc:docMk/>
            <pc:sldMk cId="3420027842" sldId="456"/>
            <ac:spMk id="6" creationId="{A3C33897-3B4D-4B1E-BB5D-AEFEE23D06F4}"/>
          </ac:spMkLst>
        </pc:spChg>
      </pc:sldChg>
      <pc:sldChg chg="modSp del mod">
        <pc:chgData name="Luca Lodigiani" userId="dbecbdc4-19ea-4ab2-8160-ea7bc6df931a" providerId="ADAL" clId="{BCC0DC2A-7174-4644-8CB4-CD3734BB9273}" dt="2023-09-04T20:30:47.755" v="385" actId="47"/>
        <pc:sldMkLst>
          <pc:docMk/>
          <pc:sldMk cId="1844898837" sldId="512"/>
        </pc:sldMkLst>
        <pc:spChg chg="mod">
          <ac:chgData name="Luca Lodigiani" userId="dbecbdc4-19ea-4ab2-8160-ea7bc6df931a" providerId="ADAL" clId="{BCC0DC2A-7174-4644-8CB4-CD3734BB9273}" dt="2023-09-04T20:28:25.481" v="383" actId="20577"/>
          <ac:spMkLst>
            <pc:docMk/>
            <pc:sldMk cId="1844898837" sldId="512"/>
            <ac:spMk id="2" creationId="{2AD06F13-2BD3-59F4-5306-E09848B74B09}"/>
          </ac:spMkLst>
        </pc:spChg>
      </pc:sldChg>
      <pc:sldChg chg="modSp mod ord">
        <pc:chgData name="Luca Lodigiani" userId="dbecbdc4-19ea-4ab2-8160-ea7bc6df931a" providerId="ADAL" clId="{BCC0DC2A-7174-4644-8CB4-CD3734BB9273}" dt="2023-09-04T20:47:09.058" v="2381" actId="20577"/>
        <pc:sldMkLst>
          <pc:docMk/>
          <pc:sldMk cId="31892486" sldId="513"/>
        </pc:sldMkLst>
        <pc:spChg chg="mod">
          <ac:chgData name="Luca Lodigiani" userId="dbecbdc4-19ea-4ab2-8160-ea7bc6df931a" providerId="ADAL" clId="{BCC0DC2A-7174-4644-8CB4-CD3734BB9273}" dt="2023-09-04T20:47:09.058" v="2381" actId="20577"/>
          <ac:spMkLst>
            <pc:docMk/>
            <pc:sldMk cId="31892486" sldId="513"/>
            <ac:spMk id="2" creationId="{9B74128C-8A2F-FC8D-25F9-05325576462F}"/>
          </ac:spMkLst>
        </pc:spChg>
        <pc:spChg chg="mod">
          <ac:chgData name="Luca Lodigiani" userId="dbecbdc4-19ea-4ab2-8160-ea7bc6df931a" providerId="ADAL" clId="{BCC0DC2A-7174-4644-8CB4-CD3734BB9273}" dt="2023-09-04T20:31:45.735" v="477" actId="14100"/>
          <ac:spMkLst>
            <pc:docMk/>
            <pc:sldMk cId="31892486" sldId="513"/>
            <ac:spMk id="5" creationId="{BE7301EA-F3B5-B38A-CC2A-CF0A0326C644}"/>
          </ac:spMkLst>
        </pc:spChg>
      </pc:sldChg>
      <pc:sldChg chg="modSp add mod">
        <pc:chgData name="Luca Lodigiani" userId="dbecbdc4-19ea-4ab2-8160-ea7bc6df931a" providerId="ADAL" clId="{BCC0DC2A-7174-4644-8CB4-CD3734BB9273}" dt="2023-09-04T20:33:11.137" v="503" actId="20577"/>
        <pc:sldMkLst>
          <pc:docMk/>
          <pc:sldMk cId="979498169" sldId="514"/>
        </pc:sldMkLst>
        <pc:spChg chg="mod">
          <ac:chgData name="Luca Lodigiani" userId="dbecbdc4-19ea-4ab2-8160-ea7bc6df931a" providerId="ADAL" clId="{BCC0DC2A-7174-4644-8CB4-CD3734BB9273}" dt="2023-09-04T20:33:11.137" v="503" actId="20577"/>
          <ac:spMkLst>
            <pc:docMk/>
            <pc:sldMk cId="979498169" sldId="514"/>
            <ac:spMk id="2" creationId="{2AD06F13-2BD3-59F4-5306-E09848B74B09}"/>
          </ac:spMkLst>
        </pc:spChg>
        <pc:spChg chg="mod">
          <ac:chgData name="Luca Lodigiani" userId="dbecbdc4-19ea-4ab2-8160-ea7bc6df931a" providerId="ADAL" clId="{BCC0DC2A-7174-4644-8CB4-CD3734BB9273}" dt="2023-09-04T20:31:32.994" v="450" actId="20577"/>
          <ac:spMkLst>
            <pc:docMk/>
            <pc:sldMk cId="979498169" sldId="514"/>
            <ac:spMk id="5" creationId="{C3BB0329-1DF3-7807-0B24-A1731792436C}"/>
          </ac:spMkLst>
        </pc:spChg>
      </pc:sldChg>
      <pc:sldChg chg="modSp new mod">
        <pc:chgData name="Luca Lodigiani" userId="dbecbdc4-19ea-4ab2-8160-ea7bc6df931a" providerId="ADAL" clId="{BCC0DC2A-7174-4644-8CB4-CD3734BB9273}" dt="2023-09-04T20:45:43.933" v="2204" actId="27636"/>
        <pc:sldMkLst>
          <pc:docMk/>
          <pc:sldMk cId="233463941" sldId="515"/>
        </pc:sldMkLst>
        <pc:spChg chg="mod">
          <ac:chgData name="Luca Lodigiani" userId="dbecbdc4-19ea-4ab2-8160-ea7bc6df931a" providerId="ADAL" clId="{BCC0DC2A-7174-4644-8CB4-CD3734BB9273}" dt="2023-09-04T20:45:43.933" v="2204" actId="27636"/>
          <ac:spMkLst>
            <pc:docMk/>
            <pc:sldMk cId="233463941" sldId="515"/>
            <ac:spMk id="2" creationId="{D7B549CB-F5FA-8DD8-0908-3BB811224454}"/>
          </ac:spMkLst>
        </pc:spChg>
        <pc:spChg chg="mod">
          <ac:chgData name="Luca Lodigiani" userId="dbecbdc4-19ea-4ab2-8160-ea7bc6df931a" providerId="ADAL" clId="{BCC0DC2A-7174-4644-8CB4-CD3734BB9273}" dt="2023-09-04T20:41:03.917" v="1305" actId="20577"/>
          <ac:spMkLst>
            <pc:docMk/>
            <pc:sldMk cId="233463941" sldId="515"/>
            <ac:spMk id="5" creationId="{DE44DE1A-014D-B18C-E1CE-C9CE683B11D5}"/>
          </ac:spMkLst>
        </pc:spChg>
      </pc:sldChg>
      <pc:sldChg chg="modSp new add del mod">
        <pc:chgData name="Luca Lodigiani" userId="dbecbdc4-19ea-4ab2-8160-ea7bc6df931a" providerId="ADAL" clId="{BCC0DC2A-7174-4644-8CB4-CD3734BB9273}" dt="2023-09-04T20:39:59.911" v="1145" actId="47"/>
        <pc:sldMkLst>
          <pc:docMk/>
          <pc:sldMk cId="363681101" sldId="515"/>
        </pc:sldMkLst>
        <pc:spChg chg="mod">
          <ac:chgData name="Luca Lodigiani" userId="dbecbdc4-19ea-4ab2-8160-ea7bc6df931a" providerId="ADAL" clId="{BCC0DC2A-7174-4644-8CB4-CD3734BB9273}" dt="2023-09-04T20:33:48.547" v="591" actId="113"/>
          <ac:spMkLst>
            <pc:docMk/>
            <pc:sldMk cId="363681101" sldId="515"/>
            <ac:spMk id="2" creationId="{ABF092A3-4A8B-FA5C-7749-3E31FD4173F4}"/>
          </ac:spMkLst>
        </pc:spChg>
        <pc:spChg chg="mod">
          <ac:chgData name="Luca Lodigiani" userId="dbecbdc4-19ea-4ab2-8160-ea7bc6df931a" providerId="ADAL" clId="{BCC0DC2A-7174-4644-8CB4-CD3734BB9273}" dt="2023-09-04T20:33:35.027" v="553" actId="20577"/>
          <ac:spMkLst>
            <pc:docMk/>
            <pc:sldMk cId="363681101" sldId="515"/>
            <ac:spMk id="5" creationId="{167577F0-CFFC-BFBF-79CF-F35863E1F3C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F9D9C2-D75A-4D8E-A79E-4A9E96018D60}" type="datetimeFigureOut">
              <a:rPr lang="en-US" smtClean="0"/>
              <a:t>9/4/2023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70487E-C31C-472B-A8F6-5B563AF64981}" type="slidenum">
              <a:rPr lang="en-US" smtClean="0"/>
              <a:t>‹#›</a:t>
            </a:fld>
            <a:endParaRPr lang="en-US" dirty="0"/>
          </a:p>
        </p:txBody>
      </p:sp>
    </p:spTree>
    <p:extLst>
      <p:ext uri="{BB962C8B-B14F-4D97-AF65-F5344CB8AC3E}">
        <p14:creationId xmlns:p14="http://schemas.microsoft.com/office/powerpoint/2010/main" val="2073235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524" y="1791711"/>
            <a:ext cx="12186951" cy="4740724"/>
          </a:xfrm>
          <a:prstGeom prst="rect">
            <a:avLst/>
          </a:prstGeom>
        </p:spPr>
      </p:pic>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2"/>
                </a:solidFill>
              </a:defRPr>
            </a:lvl1pPr>
          </a:lstStyle>
          <a:p>
            <a:pPr lvl="0"/>
            <a:r>
              <a:rPr lang="en-US" dirty="0" err="1"/>
              <a:t>Subheadline</a:t>
            </a:r>
            <a:endParaRPr lang="en-US" dirty="0"/>
          </a:p>
        </p:txBody>
      </p:sp>
      <p:pic>
        <p:nvPicPr>
          <p:cNvPr id="11" name="Picture 10">
            <a:extLst>
              <a:ext uri="{FF2B5EF4-FFF2-40B4-BE49-F238E27FC236}">
                <a16:creationId xmlns:a16="http://schemas.microsoft.com/office/drawing/2014/main" id="{728A2FA7-4BAA-40D3-9223-E7FBD3F5C8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12" name="Subtitle 2">
            <a:extLst>
              <a:ext uri="{FF2B5EF4-FFF2-40B4-BE49-F238E27FC236}">
                <a16:creationId xmlns:a16="http://schemas.microsoft.com/office/drawing/2014/main" id="{FE11EC1E-64C0-42FD-914A-3852E7620EB9}"/>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ooter Placeholder 1">
            <a:extLst>
              <a:ext uri="{FF2B5EF4-FFF2-40B4-BE49-F238E27FC236}">
                <a16:creationId xmlns:a16="http://schemas.microsoft.com/office/drawing/2014/main" id="{A613D5BE-38CB-0242-BE78-13A3DE0F954E}"/>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211737465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030832C-3FFA-49BB-90A7-2FBD0B526D0A}"/>
              </a:ext>
            </a:extLst>
          </p:cNvPr>
          <p:cNvSpPr>
            <a:spLocks noGrp="1"/>
          </p:cNvSpPr>
          <p:nvPr>
            <p:ph sz="quarter" idx="11" hasCustomPrompt="1"/>
          </p:nvPr>
        </p:nvSpPr>
        <p:spPr>
          <a:xfrm>
            <a:off x="660400" y="1785495"/>
            <a:ext cx="10871200" cy="438670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13" name="Text Placeholder 2">
            <a:extLst>
              <a:ext uri="{FF2B5EF4-FFF2-40B4-BE49-F238E27FC236}">
                <a16:creationId xmlns:a16="http://schemas.microsoft.com/office/drawing/2014/main" id="{D3FD39ED-978B-4174-BA79-7A54EB1205A9}"/>
              </a:ext>
            </a:extLst>
          </p:cNvPr>
          <p:cNvSpPr>
            <a:spLocks noGrp="1"/>
          </p:cNvSpPr>
          <p:nvPr>
            <p:ph type="body" sz="quarter" idx="10" hasCustomPrompt="1"/>
          </p:nvPr>
        </p:nvSpPr>
        <p:spPr>
          <a:xfrm>
            <a:off x="660400" y="1328296"/>
            <a:ext cx="10871200" cy="275665"/>
          </a:xfrm>
          <a:prstGeom prst="rect">
            <a:avLst/>
          </a:prstGeom>
        </p:spPr>
        <p:txBody>
          <a:bodyPr/>
          <a:lstStyle>
            <a:lvl1pPr marL="0" indent="0">
              <a:lnSpc>
                <a:spcPct val="80000"/>
              </a:lnSpc>
              <a:spcBef>
                <a:spcPts val="0"/>
              </a:spcBef>
              <a:buNone/>
              <a:defRPr sz="2400" b="0">
                <a:solidFill>
                  <a:schemeClr val="accent1"/>
                </a:solidFill>
              </a:defRPr>
            </a:lvl1pPr>
          </a:lstStyle>
          <a:p>
            <a:pPr lvl="0"/>
            <a:r>
              <a:rPr lang="en-US" dirty="0" err="1"/>
              <a:t>Subheadline</a:t>
            </a:r>
            <a:endParaRPr lang="en-US" dirty="0"/>
          </a:p>
        </p:txBody>
      </p:sp>
      <p:sp>
        <p:nvSpPr>
          <p:cNvPr id="2" name="Footer Placeholder 1">
            <a:extLst>
              <a:ext uri="{FF2B5EF4-FFF2-40B4-BE49-F238E27FC236}">
                <a16:creationId xmlns:a16="http://schemas.microsoft.com/office/drawing/2014/main" id="{123F767E-5515-6C4A-9951-79F41DA8F9DE}"/>
              </a:ext>
            </a:extLst>
          </p:cNvPr>
          <p:cNvSpPr>
            <a:spLocks noGrp="1"/>
          </p:cNvSpPr>
          <p:nvPr>
            <p:ph type="ftr" sz="quarter" idx="12"/>
          </p:nvPr>
        </p:nvSpPr>
        <p:spPr>
          <a:xfrm>
            <a:off x="6103088" y="6485397"/>
            <a:ext cx="4941767" cy="201168"/>
          </a:xfrm>
        </p:spPr>
        <p:txBody>
          <a:bodyPr/>
          <a:lstStyle/>
          <a:p>
            <a:r>
              <a:rPr lang="en-US"/>
              <a:t>Classification goes here</a:t>
            </a:r>
            <a:endParaRPr lang="en-US" dirty="0"/>
          </a:p>
        </p:txBody>
      </p:sp>
      <p:sp>
        <p:nvSpPr>
          <p:cNvPr id="3" name="Slide Number Placeholder 2">
            <a:extLst>
              <a:ext uri="{FF2B5EF4-FFF2-40B4-BE49-F238E27FC236}">
                <a16:creationId xmlns:a16="http://schemas.microsoft.com/office/drawing/2014/main" id="{DD962033-E54F-3B4D-BD95-069E97D59773}"/>
              </a:ext>
            </a:extLst>
          </p:cNvPr>
          <p:cNvSpPr>
            <a:spLocks noGrp="1"/>
          </p:cNvSpPr>
          <p:nvPr>
            <p:ph type="sldNum" sz="quarter" idx="13"/>
          </p:nvPr>
        </p:nvSpPr>
        <p:spPr/>
        <p:txBody>
          <a:bodyPr/>
          <a:lstStyle/>
          <a:p>
            <a:fld id="{9D269874-3913-3E4A-9285-BA6A0CAD74F5}" type="slidenum">
              <a:rPr lang="en-US" smtClean="0"/>
              <a:pPr/>
              <a:t>‹#›</a:t>
            </a:fld>
            <a:endParaRPr lang="en-US" dirty="0"/>
          </a:p>
        </p:txBody>
      </p:sp>
      <p:sp>
        <p:nvSpPr>
          <p:cNvPr id="10" name="Title 1">
            <a:extLst>
              <a:ext uri="{FF2B5EF4-FFF2-40B4-BE49-F238E27FC236}">
                <a16:creationId xmlns:a16="http://schemas.microsoft.com/office/drawing/2014/main" id="{DB83A1CB-6F19-9144-AE54-CBC45706B878}"/>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
        <p:nvSpPr>
          <p:cNvPr id="5" name="TextBox 4">
            <a:extLst>
              <a:ext uri="{FF2B5EF4-FFF2-40B4-BE49-F238E27FC236}">
                <a16:creationId xmlns:a16="http://schemas.microsoft.com/office/drawing/2014/main" id="{C62CFCC3-2B24-1C4F-B05F-4598C64283ED}"/>
              </a:ext>
            </a:extLst>
          </p:cNvPr>
          <p:cNvSpPr txBox="1"/>
          <p:nvPr userDrawn="1"/>
        </p:nvSpPr>
        <p:spPr>
          <a:xfrm>
            <a:off x="6054811" y="-560173"/>
            <a:ext cx="0" cy="0"/>
          </a:xfrm>
          <a:prstGeom prst="rect">
            <a:avLst/>
          </a:prstGeom>
          <a:noFill/>
        </p:spPr>
        <p:txBody>
          <a:bodyPr wrap="none" lIns="0" tIns="0" rIns="0" bIns="0" rtlCol="0" anchor="t" anchorCtr="0">
            <a:noAutofit/>
          </a:bodyPr>
          <a:lstStyle/>
          <a:p>
            <a: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pPr>
            <a:endParaRPr lang="en-US" sz="1800" b="0" kern="1200" dirty="0">
              <a:solidFill>
                <a:schemeClr val="tx2"/>
              </a:solidFill>
              <a:latin typeface="+mn-lt"/>
              <a:ea typeface="+mn-ea"/>
              <a:cs typeface="+mn-cs"/>
            </a:endParaRPr>
          </a:p>
        </p:txBody>
      </p:sp>
    </p:spTree>
    <p:extLst>
      <p:ext uri="{BB962C8B-B14F-4D97-AF65-F5344CB8AC3E}">
        <p14:creationId xmlns:p14="http://schemas.microsoft.com/office/powerpoint/2010/main" val="703968422"/>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17625"/>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ABFC74DA-C47E-4F69-BE04-FAED3704A46F}"/>
              </a:ext>
            </a:extLst>
          </p:cNvPr>
          <p:cNvSpPr>
            <a:spLocks noGrp="1"/>
          </p:cNvSpPr>
          <p:nvPr>
            <p:ph sz="quarter" idx="14" hasCustomPrompt="1"/>
          </p:nvPr>
        </p:nvSpPr>
        <p:spPr>
          <a:xfrm>
            <a:off x="6324600" y="1317625"/>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920C7CA4-1332-9843-9B14-942328E19F73}"/>
              </a:ext>
            </a:extLst>
          </p:cNvPr>
          <p:cNvSpPr>
            <a:spLocks noGrp="1"/>
          </p:cNvSpPr>
          <p:nvPr>
            <p:ph type="ftr" sz="quarter" idx="15"/>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74CE0E2-9655-5240-AC67-ECF11B68B024}"/>
              </a:ext>
            </a:extLst>
          </p:cNvPr>
          <p:cNvSpPr>
            <a:spLocks noGrp="1"/>
          </p:cNvSpPr>
          <p:nvPr>
            <p:ph type="sldNum" sz="quarter" idx="16"/>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290561CB-E18D-394A-9D87-2AC5DB794E1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749052382"/>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olumn Content with Objec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17624"/>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8" name="Content Placeholder 2">
            <a:extLst>
              <a:ext uri="{FF2B5EF4-FFF2-40B4-BE49-F238E27FC236}">
                <a16:creationId xmlns:a16="http://schemas.microsoft.com/office/drawing/2014/main" id="{3D5B44F0-F25B-4C72-9E6C-593FE2CFA5E3}"/>
              </a:ext>
            </a:extLst>
          </p:cNvPr>
          <p:cNvSpPr>
            <a:spLocks noGrp="1"/>
          </p:cNvSpPr>
          <p:nvPr>
            <p:ph sz="quarter" idx="13" hasCustomPrompt="1"/>
          </p:nvPr>
        </p:nvSpPr>
        <p:spPr>
          <a:xfrm>
            <a:off x="6324601" y="0"/>
            <a:ext cx="5842000" cy="6858000"/>
          </a:xfrm>
          <a:prstGeom prst="rect">
            <a:avLst/>
          </a:prstGeom>
        </p:spPr>
        <p:txBody>
          <a:bodyPr tIns="182880" anchor="t">
            <a:normAutofit/>
          </a:bodyPr>
          <a:lstStyle>
            <a:lvl1pPr marL="0" indent="0" algn="ctr">
              <a:buNone/>
              <a:defRPr sz="1800">
                <a:solidFill>
                  <a:schemeClr val="bg2"/>
                </a:solidFill>
              </a:defRPr>
            </a:lvl1pPr>
          </a:lstStyle>
          <a:p>
            <a:pPr lvl="0"/>
            <a:r>
              <a:rPr lang="en-US" dirty="0"/>
              <a:t>Click icon to add image, chart, </a:t>
            </a:r>
            <a:br>
              <a:rPr lang="en-US" dirty="0"/>
            </a:br>
            <a:r>
              <a:rPr lang="en-US" dirty="0"/>
              <a:t>object or SmartArt</a:t>
            </a:r>
          </a:p>
        </p:txBody>
      </p:sp>
      <p:sp>
        <p:nvSpPr>
          <p:cNvPr id="9" name="Freeform 5">
            <a:extLst>
              <a:ext uri="{FF2B5EF4-FFF2-40B4-BE49-F238E27FC236}">
                <a16:creationId xmlns:a16="http://schemas.microsoft.com/office/drawing/2014/main" id="{BC16D722-0E25-4C91-9D40-1C132162DACD}"/>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 name="Title 1">
            <a:extLst>
              <a:ext uri="{FF2B5EF4-FFF2-40B4-BE49-F238E27FC236}">
                <a16:creationId xmlns:a16="http://schemas.microsoft.com/office/drawing/2014/main" id="{C4D5F225-2746-9F45-B98D-E7202790F8EE}"/>
              </a:ext>
            </a:extLst>
          </p:cNvPr>
          <p:cNvSpPr>
            <a:spLocks noGrp="1"/>
          </p:cNvSpPr>
          <p:nvPr>
            <p:ph type="title"/>
          </p:nvPr>
        </p:nvSpPr>
        <p:spPr>
          <a:xfrm>
            <a:off x="660400" y="403225"/>
            <a:ext cx="5207001"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42361295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2" name="Text Placeholder 9">
            <a:extLst>
              <a:ext uri="{FF2B5EF4-FFF2-40B4-BE49-F238E27FC236}">
                <a16:creationId xmlns:a16="http://schemas.microsoft.com/office/drawing/2014/main" id="{56D26BC4-A1B7-47A1-8D5F-5AAF2E5DCBEF}"/>
              </a:ext>
            </a:extLst>
          </p:cNvPr>
          <p:cNvSpPr>
            <a:spLocks noGrp="1"/>
          </p:cNvSpPr>
          <p:nvPr>
            <p:ph type="body" sz="quarter" idx="40"/>
          </p:nvPr>
        </p:nvSpPr>
        <p:spPr>
          <a:xfrm>
            <a:off x="1769565" y="1598013"/>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046672CF-00C9-493D-B360-ED555A0D59B7}"/>
              </a:ext>
            </a:extLst>
          </p:cNvPr>
          <p:cNvSpPr>
            <a:spLocks noGrp="1"/>
          </p:cNvSpPr>
          <p:nvPr>
            <p:ph type="body" sz="quarter" idx="41"/>
          </p:nvPr>
        </p:nvSpPr>
        <p:spPr>
          <a:xfrm>
            <a:off x="1769565" y="1954185"/>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26" name="Text Placeholder 4">
            <a:extLst>
              <a:ext uri="{FF2B5EF4-FFF2-40B4-BE49-F238E27FC236}">
                <a16:creationId xmlns:a16="http://schemas.microsoft.com/office/drawing/2014/main" id="{CB4934BA-A7B2-418E-AAA6-A5C815AC4670}"/>
              </a:ext>
            </a:extLst>
          </p:cNvPr>
          <p:cNvSpPr>
            <a:spLocks noGrp="1"/>
          </p:cNvSpPr>
          <p:nvPr>
            <p:ph type="body" sz="quarter" idx="50" hasCustomPrompt="1"/>
          </p:nvPr>
        </p:nvSpPr>
        <p:spPr>
          <a:xfrm>
            <a:off x="660400"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25" name="Text Placeholder 9">
            <a:extLst>
              <a:ext uri="{FF2B5EF4-FFF2-40B4-BE49-F238E27FC236}">
                <a16:creationId xmlns:a16="http://schemas.microsoft.com/office/drawing/2014/main" id="{375C4747-1FC3-468C-A346-5DE6DBA30DB7}"/>
              </a:ext>
            </a:extLst>
          </p:cNvPr>
          <p:cNvSpPr>
            <a:spLocks noGrp="1"/>
          </p:cNvSpPr>
          <p:nvPr>
            <p:ph type="body" sz="quarter" idx="54"/>
          </p:nvPr>
        </p:nvSpPr>
        <p:spPr>
          <a:xfrm>
            <a:off x="1769565" y="2668808"/>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26" name="Text Placeholder 9">
            <a:extLst>
              <a:ext uri="{FF2B5EF4-FFF2-40B4-BE49-F238E27FC236}">
                <a16:creationId xmlns:a16="http://schemas.microsoft.com/office/drawing/2014/main" id="{BC90422A-1B1D-4821-9FAC-37E7780559BD}"/>
              </a:ext>
            </a:extLst>
          </p:cNvPr>
          <p:cNvSpPr>
            <a:spLocks noGrp="1"/>
          </p:cNvSpPr>
          <p:nvPr>
            <p:ph type="body" sz="quarter" idx="55"/>
          </p:nvPr>
        </p:nvSpPr>
        <p:spPr>
          <a:xfrm>
            <a:off x="1769565" y="3024980"/>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27" name="Text Placeholder 4">
            <a:extLst>
              <a:ext uri="{FF2B5EF4-FFF2-40B4-BE49-F238E27FC236}">
                <a16:creationId xmlns:a16="http://schemas.microsoft.com/office/drawing/2014/main" id="{2611983C-1A52-436E-A627-FAD6ECD4C3C3}"/>
              </a:ext>
            </a:extLst>
          </p:cNvPr>
          <p:cNvSpPr>
            <a:spLocks noGrp="1"/>
          </p:cNvSpPr>
          <p:nvPr>
            <p:ph type="body" sz="quarter" idx="56" hasCustomPrompt="1"/>
          </p:nvPr>
        </p:nvSpPr>
        <p:spPr>
          <a:xfrm>
            <a:off x="660400" y="2673940"/>
            <a:ext cx="800100" cy="799723"/>
          </a:xfrm>
          <a:prstGeom prst="rect">
            <a:avLst/>
          </a:prstGeom>
          <a:solidFill>
            <a:schemeClr val="accent2"/>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31" name="Text Placeholder 9">
            <a:extLst>
              <a:ext uri="{FF2B5EF4-FFF2-40B4-BE49-F238E27FC236}">
                <a16:creationId xmlns:a16="http://schemas.microsoft.com/office/drawing/2014/main" id="{3E8961A7-71AC-4490-8A5E-B6209CD7B9D8}"/>
              </a:ext>
            </a:extLst>
          </p:cNvPr>
          <p:cNvSpPr>
            <a:spLocks noGrp="1"/>
          </p:cNvSpPr>
          <p:nvPr>
            <p:ph type="body" sz="quarter" idx="60"/>
          </p:nvPr>
        </p:nvSpPr>
        <p:spPr>
          <a:xfrm>
            <a:off x="1769565" y="3749867"/>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32" name="Text Placeholder 9">
            <a:extLst>
              <a:ext uri="{FF2B5EF4-FFF2-40B4-BE49-F238E27FC236}">
                <a16:creationId xmlns:a16="http://schemas.microsoft.com/office/drawing/2014/main" id="{694AA472-33BD-4246-B452-BA0FBCAF6DCB}"/>
              </a:ext>
            </a:extLst>
          </p:cNvPr>
          <p:cNvSpPr>
            <a:spLocks noGrp="1"/>
          </p:cNvSpPr>
          <p:nvPr>
            <p:ph type="body" sz="quarter" idx="61"/>
          </p:nvPr>
        </p:nvSpPr>
        <p:spPr>
          <a:xfrm>
            <a:off x="1769565" y="4106039"/>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33" name="Text Placeholder 4">
            <a:extLst>
              <a:ext uri="{FF2B5EF4-FFF2-40B4-BE49-F238E27FC236}">
                <a16:creationId xmlns:a16="http://schemas.microsoft.com/office/drawing/2014/main" id="{29F84068-7B59-4D1B-B8E4-F263C0818A38}"/>
              </a:ext>
            </a:extLst>
          </p:cNvPr>
          <p:cNvSpPr>
            <a:spLocks noGrp="1"/>
          </p:cNvSpPr>
          <p:nvPr>
            <p:ph type="body" sz="quarter" idx="62" hasCustomPrompt="1"/>
          </p:nvPr>
        </p:nvSpPr>
        <p:spPr>
          <a:xfrm>
            <a:off x="660400" y="3749867"/>
            <a:ext cx="800100" cy="799723"/>
          </a:xfrm>
          <a:prstGeom prst="rect">
            <a:avLst/>
          </a:prstGeom>
          <a:solidFill>
            <a:schemeClr val="accent3"/>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37" name="Text Placeholder 9">
            <a:extLst>
              <a:ext uri="{FF2B5EF4-FFF2-40B4-BE49-F238E27FC236}">
                <a16:creationId xmlns:a16="http://schemas.microsoft.com/office/drawing/2014/main" id="{0E20DB8B-DB9F-48F9-9A33-4459FB88B40F}"/>
              </a:ext>
            </a:extLst>
          </p:cNvPr>
          <p:cNvSpPr>
            <a:spLocks noGrp="1"/>
          </p:cNvSpPr>
          <p:nvPr>
            <p:ph type="body" sz="quarter" idx="66"/>
          </p:nvPr>
        </p:nvSpPr>
        <p:spPr>
          <a:xfrm>
            <a:off x="1769565" y="4820662"/>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38" name="Text Placeholder 9">
            <a:extLst>
              <a:ext uri="{FF2B5EF4-FFF2-40B4-BE49-F238E27FC236}">
                <a16:creationId xmlns:a16="http://schemas.microsoft.com/office/drawing/2014/main" id="{E0B4EF81-AC9B-4637-8AF0-35C63C80786F}"/>
              </a:ext>
            </a:extLst>
          </p:cNvPr>
          <p:cNvSpPr>
            <a:spLocks noGrp="1"/>
          </p:cNvSpPr>
          <p:nvPr>
            <p:ph type="body" sz="quarter" idx="67"/>
          </p:nvPr>
        </p:nvSpPr>
        <p:spPr>
          <a:xfrm>
            <a:off x="1769565" y="5176834"/>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39" name="Text Placeholder 4">
            <a:extLst>
              <a:ext uri="{FF2B5EF4-FFF2-40B4-BE49-F238E27FC236}">
                <a16:creationId xmlns:a16="http://schemas.microsoft.com/office/drawing/2014/main" id="{9B37FE0D-1CEA-4AE1-BBC5-E005BE160E67}"/>
              </a:ext>
            </a:extLst>
          </p:cNvPr>
          <p:cNvSpPr>
            <a:spLocks noGrp="1"/>
          </p:cNvSpPr>
          <p:nvPr>
            <p:ph type="body" sz="quarter" idx="68" hasCustomPrompt="1"/>
          </p:nvPr>
        </p:nvSpPr>
        <p:spPr>
          <a:xfrm>
            <a:off x="660400" y="4825794"/>
            <a:ext cx="800100" cy="799723"/>
          </a:xfrm>
          <a:prstGeom prst="rect">
            <a:avLst/>
          </a:prstGeom>
          <a:solidFill>
            <a:schemeClr val="accent5"/>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49" name="Text Placeholder 9">
            <a:extLst>
              <a:ext uri="{FF2B5EF4-FFF2-40B4-BE49-F238E27FC236}">
                <a16:creationId xmlns:a16="http://schemas.microsoft.com/office/drawing/2014/main" id="{EF0267D9-B18D-44CC-8F89-3867F06B4443}"/>
              </a:ext>
            </a:extLst>
          </p:cNvPr>
          <p:cNvSpPr>
            <a:spLocks noGrp="1"/>
          </p:cNvSpPr>
          <p:nvPr>
            <p:ph type="body" sz="quarter" idx="75"/>
          </p:nvPr>
        </p:nvSpPr>
        <p:spPr>
          <a:xfrm>
            <a:off x="7375060" y="1598013"/>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0" name="Text Placeholder 9">
            <a:extLst>
              <a:ext uri="{FF2B5EF4-FFF2-40B4-BE49-F238E27FC236}">
                <a16:creationId xmlns:a16="http://schemas.microsoft.com/office/drawing/2014/main" id="{52E36255-42AA-434D-9353-6511E8E6ED31}"/>
              </a:ext>
            </a:extLst>
          </p:cNvPr>
          <p:cNvSpPr>
            <a:spLocks noGrp="1"/>
          </p:cNvSpPr>
          <p:nvPr>
            <p:ph type="body" sz="quarter" idx="76"/>
          </p:nvPr>
        </p:nvSpPr>
        <p:spPr>
          <a:xfrm>
            <a:off x="7375060" y="1954185"/>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51" name="Text Placeholder 4">
            <a:extLst>
              <a:ext uri="{FF2B5EF4-FFF2-40B4-BE49-F238E27FC236}">
                <a16:creationId xmlns:a16="http://schemas.microsoft.com/office/drawing/2014/main" id="{8DB258FD-AF8C-4906-8EB7-B90340BD7399}"/>
              </a:ext>
            </a:extLst>
          </p:cNvPr>
          <p:cNvSpPr>
            <a:spLocks noGrp="1"/>
          </p:cNvSpPr>
          <p:nvPr>
            <p:ph type="body" sz="quarter" idx="77" hasCustomPrompt="1"/>
          </p:nvPr>
        </p:nvSpPr>
        <p:spPr>
          <a:xfrm>
            <a:off x="6265895"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52" name="Text Placeholder 9">
            <a:extLst>
              <a:ext uri="{FF2B5EF4-FFF2-40B4-BE49-F238E27FC236}">
                <a16:creationId xmlns:a16="http://schemas.microsoft.com/office/drawing/2014/main" id="{54681F42-A361-47BE-BF65-E907906BF8C8}"/>
              </a:ext>
            </a:extLst>
          </p:cNvPr>
          <p:cNvSpPr>
            <a:spLocks noGrp="1"/>
          </p:cNvSpPr>
          <p:nvPr>
            <p:ph type="body" sz="quarter" idx="78"/>
          </p:nvPr>
        </p:nvSpPr>
        <p:spPr>
          <a:xfrm>
            <a:off x="7375060" y="2668808"/>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3" name="Text Placeholder 9">
            <a:extLst>
              <a:ext uri="{FF2B5EF4-FFF2-40B4-BE49-F238E27FC236}">
                <a16:creationId xmlns:a16="http://schemas.microsoft.com/office/drawing/2014/main" id="{8718FFA3-7131-4F0D-9FA0-0A5F53676EF8}"/>
              </a:ext>
            </a:extLst>
          </p:cNvPr>
          <p:cNvSpPr>
            <a:spLocks noGrp="1"/>
          </p:cNvSpPr>
          <p:nvPr>
            <p:ph type="body" sz="quarter" idx="79"/>
          </p:nvPr>
        </p:nvSpPr>
        <p:spPr>
          <a:xfrm>
            <a:off x="7375060" y="3024980"/>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54" name="Text Placeholder 4">
            <a:extLst>
              <a:ext uri="{FF2B5EF4-FFF2-40B4-BE49-F238E27FC236}">
                <a16:creationId xmlns:a16="http://schemas.microsoft.com/office/drawing/2014/main" id="{B6D08E91-901B-4663-A56E-E3D975E7FF08}"/>
              </a:ext>
            </a:extLst>
          </p:cNvPr>
          <p:cNvSpPr>
            <a:spLocks noGrp="1"/>
          </p:cNvSpPr>
          <p:nvPr>
            <p:ph type="body" sz="quarter" idx="80" hasCustomPrompt="1"/>
          </p:nvPr>
        </p:nvSpPr>
        <p:spPr>
          <a:xfrm>
            <a:off x="6265895"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55" name="Text Placeholder 9">
            <a:extLst>
              <a:ext uri="{FF2B5EF4-FFF2-40B4-BE49-F238E27FC236}">
                <a16:creationId xmlns:a16="http://schemas.microsoft.com/office/drawing/2014/main" id="{6CD5ADE4-255D-400C-8088-AF8876E80E0F}"/>
              </a:ext>
            </a:extLst>
          </p:cNvPr>
          <p:cNvSpPr>
            <a:spLocks noGrp="1"/>
          </p:cNvSpPr>
          <p:nvPr>
            <p:ph type="body" sz="quarter" idx="81"/>
          </p:nvPr>
        </p:nvSpPr>
        <p:spPr>
          <a:xfrm>
            <a:off x="7375060" y="3749867"/>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6" name="Text Placeholder 9">
            <a:extLst>
              <a:ext uri="{FF2B5EF4-FFF2-40B4-BE49-F238E27FC236}">
                <a16:creationId xmlns:a16="http://schemas.microsoft.com/office/drawing/2014/main" id="{FE967416-23E7-4440-8909-FCB48DAFAD8F}"/>
              </a:ext>
            </a:extLst>
          </p:cNvPr>
          <p:cNvSpPr>
            <a:spLocks noGrp="1"/>
          </p:cNvSpPr>
          <p:nvPr>
            <p:ph type="body" sz="quarter" idx="82"/>
          </p:nvPr>
        </p:nvSpPr>
        <p:spPr>
          <a:xfrm>
            <a:off x="7375060" y="4106039"/>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57" name="Text Placeholder 4">
            <a:extLst>
              <a:ext uri="{FF2B5EF4-FFF2-40B4-BE49-F238E27FC236}">
                <a16:creationId xmlns:a16="http://schemas.microsoft.com/office/drawing/2014/main" id="{4F936DF6-AA0D-4354-A5FD-4F06A412B86D}"/>
              </a:ext>
            </a:extLst>
          </p:cNvPr>
          <p:cNvSpPr>
            <a:spLocks noGrp="1"/>
          </p:cNvSpPr>
          <p:nvPr>
            <p:ph type="body" sz="quarter" idx="83" hasCustomPrompt="1"/>
          </p:nvPr>
        </p:nvSpPr>
        <p:spPr>
          <a:xfrm>
            <a:off x="6265895"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58" name="Text Placeholder 9">
            <a:extLst>
              <a:ext uri="{FF2B5EF4-FFF2-40B4-BE49-F238E27FC236}">
                <a16:creationId xmlns:a16="http://schemas.microsoft.com/office/drawing/2014/main" id="{9C8C6D44-CED4-4DAB-8C47-53C998C73DFF}"/>
              </a:ext>
            </a:extLst>
          </p:cNvPr>
          <p:cNvSpPr>
            <a:spLocks noGrp="1"/>
          </p:cNvSpPr>
          <p:nvPr>
            <p:ph type="body" sz="quarter" idx="84"/>
          </p:nvPr>
        </p:nvSpPr>
        <p:spPr>
          <a:xfrm>
            <a:off x="7375060" y="4820662"/>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9" name="Text Placeholder 9">
            <a:extLst>
              <a:ext uri="{FF2B5EF4-FFF2-40B4-BE49-F238E27FC236}">
                <a16:creationId xmlns:a16="http://schemas.microsoft.com/office/drawing/2014/main" id="{55B846D6-2B81-4583-B724-D5306AF86CB6}"/>
              </a:ext>
            </a:extLst>
          </p:cNvPr>
          <p:cNvSpPr>
            <a:spLocks noGrp="1"/>
          </p:cNvSpPr>
          <p:nvPr>
            <p:ph type="body" sz="quarter" idx="85"/>
          </p:nvPr>
        </p:nvSpPr>
        <p:spPr>
          <a:xfrm>
            <a:off x="7375060" y="5176834"/>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60" name="Text Placeholder 4">
            <a:extLst>
              <a:ext uri="{FF2B5EF4-FFF2-40B4-BE49-F238E27FC236}">
                <a16:creationId xmlns:a16="http://schemas.microsoft.com/office/drawing/2014/main" id="{04F1A9E3-EED2-4BD0-8A30-A7D27C5A3D98}"/>
              </a:ext>
            </a:extLst>
          </p:cNvPr>
          <p:cNvSpPr>
            <a:spLocks noGrp="1"/>
          </p:cNvSpPr>
          <p:nvPr>
            <p:ph type="body" sz="quarter" idx="86" hasCustomPrompt="1"/>
          </p:nvPr>
        </p:nvSpPr>
        <p:spPr>
          <a:xfrm>
            <a:off x="6265895"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 name="Footer Placeholder 2">
            <a:extLst>
              <a:ext uri="{FF2B5EF4-FFF2-40B4-BE49-F238E27FC236}">
                <a16:creationId xmlns:a16="http://schemas.microsoft.com/office/drawing/2014/main" id="{967FF09B-FAF7-E94F-8E0D-5B710D7917F0}"/>
              </a:ext>
            </a:extLst>
          </p:cNvPr>
          <p:cNvSpPr>
            <a:spLocks noGrp="1"/>
          </p:cNvSpPr>
          <p:nvPr>
            <p:ph type="ftr" sz="quarter" idx="8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9DC095C-FD02-F046-8A84-6E6CAEE83EF4}"/>
              </a:ext>
            </a:extLst>
          </p:cNvPr>
          <p:cNvSpPr>
            <a:spLocks noGrp="1"/>
          </p:cNvSpPr>
          <p:nvPr>
            <p:ph type="sldNum" sz="quarter" idx="88"/>
          </p:nvPr>
        </p:nvSpPr>
        <p:spPr/>
        <p:txBody>
          <a:bodyPr/>
          <a:lstStyle/>
          <a:p>
            <a:fld id="{9D269874-3913-3E4A-9285-BA6A0CAD74F5}" type="slidenum">
              <a:rPr lang="en-US" smtClean="0"/>
              <a:pPr/>
              <a:t>‹#›</a:t>
            </a:fld>
            <a:endParaRPr lang="en-US" dirty="0"/>
          </a:p>
        </p:txBody>
      </p:sp>
      <p:sp>
        <p:nvSpPr>
          <p:cNvPr id="29" name="Title 1">
            <a:extLst>
              <a:ext uri="{FF2B5EF4-FFF2-40B4-BE49-F238E27FC236}">
                <a16:creationId xmlns:a16="http://schemas.microsoft.com/office/drawing/2014/main" id="{0F58C9BC-90EF-7643-9256-C5FFA700C4CA}"/>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88942463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32951" y="1317625"/>
            <a:ext cx="12192000" cy="4854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447675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829310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800847" y="1681067"/>
            <a:ext cx="2957608" cy="456873"/>
          </a:xfrm>
          <a:prstGeom prst="rect">
            <a:avLst/>
          </a:prstGeom>
          <a:solidFill>
            <a:schemeClr val="tx2"/>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4617196" y="1681067"/>
            <a:ext cx="2957608" cy="456873"/>
          </a:xfrm>
          <a:prstGeom prst="rect">
            <a:avLst/>
          </a:prstGeom>
          <a:solidFill>
            <a:schemeClr val="accent1"/>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8433547" y="1681067"/>
            <a:ext cx="2957608" cy="456873"/>
          </a:xfrm>
          <a:prstGeom prst="rect">
            <a:avLst/>
          </a:prstGeom>
          <a:solidFill>
            <a:schemeClr val="accent2"/>
          </a:solidFill>
        </p:spPr>
        <p:txBody>
          <a:bodyPr anchor="ctr">
            <a:normAutofit/>
          </a:bodyPr>
          <a:lstStyle>
            <a:lvl1pPr marL="0" indent="0" algn="ctr">
              <a:buNone/>
              <a:defRPr sz="1600" b="1">
                <a:solidFill>
                  <a:schemeClr val="tx2"/>
                </a:solidFill>
              </a:defRPr>
            </a:lvl1pPr>
          </a:lstStyle>
          <a:p>
            <a:pPr lvl="0"/>
            <a:r>
              <a:rPr lang="en-US" dirty="0"/>
              <a:t>Edit Master text</a:t>
            </a:r>
          </a:p>
        </p:txBody>
      </p:sp>
      <p:sp>
        <p:nvSpPr>
          <p:cNvPr id="7" name="Footer Placeholder 6">
            <a:extLst>
              <a:ext uri="{FF2B5EF4-FFF2-40B4-BE49-F238E27FC236}">
                <a16:creationId xmlns:a16="http://schemas.microsoft.com/office/drawing/2014/main" id="{D03A7A63-B17F-4049-80FD-080ADB45F332}"/>
              </a:ext>
            </a:extLst>
          </p:cNvPr>
          <p:cNvSpPr>
            <a:spLocks noGrp="1"/>
          </p:cNvSpPr>
          <p:nvPr>
            <p:ph type="ftr" sz="quarter" idx="29"/>
          </p:nvPr>
        </p:nvSpPr>
        <p:spPr/>
        <p:txBody>
          <a:bodyPr/>
          <a:lstStyle/>
          <a:p>
            <a:r>
              <a:rPr lang="en-US"/>
              <a:t>Classification goes here</a:t>
            </a:r>
            <a:endParaRPr lang="en-US" dirty="0"/>
          </a:p>
        </p:txBody>
      </p:sp>
      <p:sp>
        <p:nvSpPr>
          <p:cNvPr id="8" name="Slide Number Placeholder 7">
            <a:extLst>
              <a:ext uri="{FF2B5EF4-FFF2-40B4-BE49-F238E27FC236}">
                <a16:creationId xmlns:a16="http://schemas.microsoft.com/office/drawing/2014/main" id="{EB21362D-436E-0B49-A1D5-20AC0060CBC5}"/>
              </a:ext>
            </a:extLst>
          </p:cNvPr>
          <p:cNvSpPr>
            <a:spLocks noGrp="1"/>
          </p:cNvSpPr>
          <p:nvPr>
            <p:ph type="sldNum" sz="quarter" idx="30"/>
          </p:nvPr>
        </p:nvSpPr>
        <p:spPr/>
        <p:txBody>
          <a:bodyPr/>
          <a:lstStyle/>
          <a:p>
            <a:fld id="{9D269874-3913-3E4A-9285-BA6A0CAD74F5}" type="slidenum">
              <a:rPr lang="en-US" smtClean="0"/>
              <a:pPr/>
              <a:t>‹#›</a:t>
            </a:fld>
            <a:endParaRPr lang="en-US" dirty="0"/>
          </a:p>
        </p:txBody>
      </p:sp>
      <p:sp>
        <p:nvSpPr>
          <p:cNvPr id="11" name="Content Placeholder 10">
            <a:extLst>
              <a:ext uri="{FF2B5EF4-FFF2-40B4-BE49-F238E27FC236}">
                <a16:creationId xmlns:a16="http://schemas.microsoft.com/office/drawing/2014/main" id="{A6107DC5-3D4F-0146-9DF2-9A7446B40D7C}"/>
              </a:ext>
            </a:extLst>
          </p:cNvPr>
          <p:cNvSpPr>
            <a:spLocks noGrp="1"/>
          </p:cNvSpPr>
          <p:nvPr>
            <p:ph sz="quarter" idx="31"/>
          </p:nvPr>
        </p:nvSpPr>
        <p:spPr>
          <a:xfrm>
            <a:off x="800100"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0">
            <a:extLst>
              <a:ext uri="{FF2B5EF4-FFF2-40B4-BE49-F238E27FC236}">
                <a16:creationId xmlns:a16="http://schemas.microsoft.com/office/drawing/2014/main" id="{9D337C68-A93E-F847-AA5F-CFC4475F6970}"/>
              </a:ext>
            </a:extLst>
          </p:cNvPr>
          <p:cNvSpPr>
            <a:spLocks noGrp="1"/>
          </p:cNvSpPr>
          <p:nvPr>
            <p:ph sz="quarter" idx="32"/>
          </p:nvPr>
        </p:nvSpPr>
        <p:spPr>
          <a:xfrm>
            <a:off x="4623538"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10">
            <a:extLst>
              <a:ext uri="{FF2B5EF4-FFF2-40B4-BE49-F238E27FC236}">
                <a16:creationId xmlns:a16="http://schemas.microsoft.com/office/drawing/2014/main" id="{3F788C19-12CA-6A49-915F-D87694B091B9}"/>
              </a:ext>
            </a:extLst>
          </p:cNvPr>
          <p:cNvSpPr>
            <a:spLocks noGrp="1"/>
          </p:cNvSpPr>
          <p:nvPr>
            <p:ph sz="quarter" idx="33"/>
          </p:nvPr>
        </p:nvSpPr>
        <p:spPr>
          <a:xfrm>
            <a:off x="8433547"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itle 1">
            <a:extLst>
              <a:ext uri="{FF2B5EF4-FFF2-40B4-BE49-F238E27FC236}">
                <a16:creationId xmlns:a16="http://schemas.microsoft.com/office/drawing/2014/main" id="{225829C3-7D36-084F-93A9-36F6FA497918}"/>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0954619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17624"/>
            <a:ext cx="12192000" cy="4854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3454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6248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7" name="Rectangle 6">
            <a:extLst>
              <a:ext uri="{FF2B5EF4-FFF2-40B4-BE49-F238E27FC236}">
                <a16:creationId xmlns:a16="http://schemas.microsoft.com/office/drawing/2014/main" id="{830673AC-24B6-49CD-B9B1-0728CE17348D}"/>
              </a:ext>
            </a:extLst>
          </p:cNvPr>
          <p:cNvSpPr/>
          <p:nvPr userDrawn="1"/>
        </p:nvSpPr>
        <p:spPr>
          <a:xfrm>
            <a:off x="9042400"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768351" y="1670050"/>
            <a:ext cx="2273300" cy="456873"/>
          </a:xfrm>
          <a:prstGeom prst="rect">
            <a:avLst/>
          </a:prstGeom>
          <a:solidFill>
            <a:schemeClr val="tx2"/>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3562351" y="1670050"/>
            <a:ext cx="2273300" cy="456873"/>
          </a:xfrm>
          <a:prstGeom prst="rect">
            <a:avLst/>
          </a:prstGeom>
          <a:solidFill>
            <a:schemeClr val="accent1"/>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6356353" y="1670050"/>
            <a:ext cx="2273300" cy="456873"/>
          </a:xfrm>
          <a:prstGeom prst="rect">
            <a:avLst/>
          </a:prstGeom>
          <a:solidFill>
            <a:schemeClr val="accent2"/>
          </a:solidFill>
        </p:spPr>
        <p:txBody>
          <a:bodyPr anchor="ctr">
            <a:normAutofit/>
          </a:bodyPr>
          <a:lstStyle>
            <a:lvl1pPr marL="0" indent="0" algn="ctr">
              <a:buNone/>
              <a:defRPr sz="1400" b="1">
                <a:solidFill>
                  <a:schemeClr val="tx2"/>
                </a:solidFill>
              </a:defRPr>
            </a:lvl1pPr>
          </a:lstStyle>
          <a:p>
            <a:pPr lvl="0"/>
            <a:r>
              <a:rPr lang="en-US" dirty="0"/>
              <a:t>Edit Master text</a:t>
            </a:r>
          </a:p>
        </p:txBody>
      </p:sp>
      <p:sp>
        <p:nvSpPr>
          <p:cNvPr id="20" name="Text Placeholder 9">
            <a:extLst>
              <a:ext uri="{FF2B5EF4-FFF2-40B4-BE49-F238E27FC236}">
                <a16:creationId xmlns:a16="http://schemas.microsoft.com/office/drawing/2014/main" id="{3DEB54BF-FA28-41A7-91B7-9B6231E9D687}"/>
              </a:ext>
            </a:extLst>
          </p:cNvPr>
          <p:cNvSpPr>
            <a:spLocks noGrp="1"/>
          </p:cNvSpPr>
          <p:nvPr>
            <p:ph type="body" sz="quarter" idx="29"/>
          </p:nvPr>
        </p:nvSpPr>
        <p:spPr>
          <a:xfrm>
            <a:off x="9150351" y="1670050"/>
            <a:ext cx="2273300" cy="456873"/>
          </a:xfrm>
          <a:prstGeom prst="rect">
            <a:avLst/>
          </a:prstGeom>
          <a:solidFill>
            <a:schemeClr val="accent4">
              <a:lumMod val="90000"/>
              <a:lumOff val="10000"/>
            </a:schemeClr>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8" name="Footer Placeholder 7">
            <a:extLst>
              <a:ext uri="{FF2B5EF4-FFF2-40B4-BE49-F238E27FC236}">
                <a16:creationId xmlns:a16="http://schemas.microsoft.com/office/drawing/2014/main" id="{C0ABE8A1-22D9-BD41-B1DD-F125BFFA06CB}"/>
              </a:ext>
            </a:extLst>
          </p:cNvPr>
          <p:cNvSpPr>
            <a:spLocks noGrp="1"/>
          </p:cNvSpPr>
          <p:nvPr>
            <p:ph type="ftr" sz="quarter" idx="30"/>
          </p:nvPr>
        </p:nvSpPr>
        <p:spPr/>
        <p:txBody>
          <a:bodyPr/>
          <a:lstStyle/>
          <a:p>
            <a:r>
              <a:rPr lang="en-US"/>
              <a:t>Classification goes here</a:t>
            </a:r>
            <a:endParaRPr lang="en-US" dirty="0"/>
          </a:p>
        </p:txBody>
      </p:sp>
      <p:sp>
        <p:nvSpPr>
          <p:cNvPr id="9" name="Slide Number Placeholder 8">
            <a:extLst>
              <a:ext uri="{FF2B5EF4-FFF2-40B4-BE49-F238E27FC236}">
                <a16:creationId xmlns:a16="http://schemas.microsoft.com/office/drawing/2014/main" id="{9E5A3866-DE05-604A-AF93-603D9907C341}"/>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21" name="Content Placeholder 10">
            <a:extLst>
              <a:ext uri="{FF2B5EF4-FFF2-40B4-BE49-F238E27FC236}">
                <a16:creationId xmlns:a16="http://schemas.microsoft.com/office/drawing/2014/main" id="{9C7ECC2A-EFD5-D64A-8A34-6C3A06A3801F}"/>
              </a:ext>
            </a:extLst>
          </p:cNvPr>
          <p:cNvSpPr>
            <a:spLocks noGrp="1"/>
          </p:cNvSpPr>
          <p:nvPr>
            <p:ph sz="quarter" idx="32"/>
          </p:nvPr>
        </p:nvSpPr>
        <p:spPr>
          <a:xfrm>
            <a:off x="800100" y="2278062"/>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10">
            <a:extLst>
              <a:ext uri="{FF2B5EF4-FFF2-40B4-BE49-F238E27FC236}">
                <a16:creationId xmlns:a16="http://schemas.microsoft.com/office/drawing/2014/main" id="{412CE816-3450-4346-AAC9-407F35FED64E}"/>
              </a:ext>
            </a:extLst>
          </p:cNvPr>
          <p:cNvSpPr>
            <a:spLocks noGrp="1"/>
          </p:cNvSpPr>
          <p:nvPr>
            <p:ph sz="quarter" idx="33"/>
          </p:nvPr>
        </p:nvSpPr>
        <p:spPr>
          <a:xfrm>
            <a:off x="3571009"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Content Placeholder 10">
            <a:extLst>
              <a:ext uri="{FF2B5EF4-FFF2-40B4-BE49-F238E27FC236}">
                <a16:creationId xmlns:a16="http://schemas.microsoft.com/office/drawing/2014/main" id="{7E44FC31-EA7F-9949-850E-3502294C59ED}"/>
              </a:ext>
            </a:extLst>
          </p:cNvPr>
          <p:cNvSpPr>
            <a:spLocks noGrp="1"/>
          </p:cNvSpPr>
          <p:nvPr>
            <p:ph sz="quarter" idx="34"/>
          </p:nvPr>
        </p:nvSpPr>
        <p:spPr>
          <a:xfrm>
            <a:off x="6372225"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Content Placeholder 10">
            <a:extLst>
              <a:ext uri="{FF2B5EF4-FFF2-40B4-BE49-F238E27FC236}">
                <a16:creationId xmlns:a16="http://schemas.microsoft.com/office/drawing/2014/main" id="{F8639015-FCB3-8042-8772-F93A8618DE16}"/>
              </a:ext>
            </a:extLst>
          </p:cNvPr>
          <p:cNvSpPr>
            <a:spLocks noGrp="1"/>
          </p:cNvSpPr>
          <p:nvPr>
            <p:ph sz="quarter" idx="35"/>
          </p:nvPr>
        </p:nvSpPr>
        <p:spPr>
          <a:xfrm>
            <a:off x="9150351"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itle 1">
            <a:extLst>
              <a:ext uri="{FF2B5EF4-FFF2-40B4-BE49-F238E27FC236}">
                <a16:creationId xmlns:a16="http://schemas.microsoft.com/office/drawing/2014/main" id="{B16C4367-0EAB-BC4A-8C95-627BE97EF61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5004435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Lef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20705"/>
            <a:ext cx="5212080" cy="4835957"/>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0" name="Content Placeholder 5">
            <a:extLst>
              <a:ext uri="{FF2B5EF4-FFF2-40B4-BE49-F238E27FC236}">
                <a16:creationId xmlns:a16="http://schemas.microsoft.com/office/drawing/2014/main" id="{CEB3B69E-229D-4EC3-8E48-EF24E9B1702E}"/>
              </a:ext>
            </a:extLst>
          </p:cNvPr>
          <p:cNvSpPr>
            <a:spLocks noGrp="1"/>
          </p:cNvSpPr>
          <p:nvPr>
            <p:ph sz="quarter" idx="17" hasCustomPrompt="1"/>
          </p:nvPr>
        </p:nvSpPr>
        <p:spPr>
          <a:xfrm>
            <a:off x="6319520" y="1320705"/>
            <a:ext cx="5212080" cy="2284256"/>
          </a:xfrm>
        </p:spPr>
        <p:txBody>
          <a:bodyPr/>
          <a:lstStyle>
            <a:lvl1pPr>
              <a:defRPr/>
            </a:lvl1pPr>
          </a:lstStyle>
          <a:p>
            <a:pPr lvl="0"/>
            <a:r>
              <a:rPr lang="en-US" dirty="0"/>
              <a:t>Click icon to add image, chart, object or SmartArt</a:t>
            </a:r>
          </a:p>
        </p:txBody>
      </p:sp>
      <p:sp>
        <p:nvSpPr>
          <p:cNvPr id="12" name="Content Placeholder 5">
            <a:extLst>
              <a:ext uri="{FF2B5EF4-FFF2-40B4-BE49-F238E27FC236}">
                <a16:creationId xmlns:a16="http://schemas.microsoft.com/office/drawing/2014/main" id="{1BC99383-1058-438A-AF37-055531FB504A}"/>
              </a:ext>
            </a:extLst>
          </p:cNvPr>
          <p:cNvSpPr>
            <a:spLocks noGrp="1"/>
          </p:cNvSpPr>
          <p:nvPr>
            <p:ph sz="quarter" idx="18" hasCustomPrompt="1"/>
          </p:nvPr>
        </p:nvSpPr>
        <p:spPr>
          <a:xfrm>
            <a:off x="6319520" y="3887944"/>
            <a:ext cx="5212080" cy="2284256"/>
          </a:xfr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0F3407E9-FB82-E144-98BC-8D717553621A}"/>
              </a:ext>
            </a:extLst>
          </p:cNvPr>
          <p:cNvSpPr>
            <a:spLocks noGrp="1"/>
          </p:cNvSpPr>
          <p:nvPr>
            <p:ph type="ftr" sz="quarter" idx="19"/>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6D7F229-20CC-4A45-BCBA-8E32959F8C4E}"/>
              </a:ext>
            </a:extLst>
          </p:cNvPr>
          <p:cNvSpPr>
            <a:spLocks noGrp="1"/>
          </p:cNvSpPr>
          <p:nvPr>
            <p:ph type="sldNum" sz="quarter" idx="20"/>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29DF51AA-2891-C04A-9384-6E3871EFFE06}"/>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48983575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Righ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17625"/>
            <a:ext cx="5212080" cy="2300434"/>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0" name="Content Placeholder 10">
            <a:extLst>
              <a:ext uri="{FF2B5EF4-FFF2-40B4-BE49-F238E27FC236}">
                <a16:creationId xmlns:a16="http://schemas.microsoft.com/office/drawing/2014/main" id="{73A36BC4-9091-4B15-9415-0CD0A38719AD}"/>
              </a:ext>
            </a:extLst>
          </p:cNvPr>
          <p:cNvSpPr>
            <a:spLocks noGrp="1"/>
          </p:cNvSpPr>
          <p:nvPr>
            <p:ph sz="quarter" idx="15" hasCustomPrompt="1"/>
          </p:nvPr>
        </p:nvSpPr>
        <p:spPr>
          <a:xfrm>
            <a:off x="660400" y="3871765"/>
            <a:ext cx="5212080" cy="2300434"/>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3" name="Content Placeholder 5">
            <a:extLst>
              <a:ext uri="{FF2B5EF4-FFF2-40B4-BE49-F238E27FC236}">
                <a16:creationId xmlns:a16="http://schemas.microsoft.com/office/drawing/2014/main" id="{02394B90-293D-427A-8D52-27EEFF0977BD}"/>
              </a:ext>
            </a:extLst>
          </p:cNvPr>
          <p:cNvSpPr>
            <a:spLocks noGrp="1"/>
          </p:cNvSpPr>
          <p:nvPr>
            <p:ph sz="quarter" idx="17" hasCustomPrompt="1"/>
          </p:nvPr>
        </p:nvSpPr>
        <p:spPr>
          <a:xfrm>
            <a:off x="6319520" y="1317624"/>
            <a:ext cx="5212080" cy="4854575"/>
          </a:xfrm>
        </p:spPr>
        <p:txBody>
          <a:bodyPr/>
          <a:lstStyle>
            <a:lvl1pPr>
              <a:defRPr/>
            </a:lvl1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52C927F1-53AD-224F-A412-94E4E2962ACE}"/>
              </a:ext>
            </a:extLst>
          </p:cNvPr>
          <p:cNvSpPr>
            <a:spLocks noGrp="1"/>
          </p:cNvSpPr>
          <p:nvPr>
            <p:ph type="ftr" sz="quarter" idx="1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BC63938-2011-DA4D-A1AD-47DC2C3D72C3}"/>
              </a:ext>
            </a:extLst>
          </p:cNvPr>
          <p:cNvSpPr>
            <a:spLocks noGrp="1"/>
          </p:cNvSpPr>
          <p:nvPr>
            <p:ph type="sldNum" sz="quarter" idx="19"/>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85D8163C-AB15-E144-AA83-4D1847F68F4E}"/>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56326455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Object ">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BA37A684-8A8E-4CFC-867F-85747B16460D}"/>
              </a:ext>
            </a:extLst>
          </p:cNvPr>
          <p:cNvSpPr>
            <a:spLocks noGrp="1"/>
          </p:cNvSpPr>
          <p:nvPr>
            <p:ph sz="quarter" idx="17" hasCustomPrompt="1"/>
          </p:nvPr>
        </p:nvSpPr>
        <p:spPr>
          <a:xfrm>
            <a:off x="660401" y="1317625"/>
            <a:ext cx="5212080" cy="2299864"/>
          </a:xfrm>
        </p:spPr>
        <p:txBody>
          <a:bodyPr/>
          <a:lstStyle>
            <a:lvl1pPr>
              <a:defRPr/>
            </a:lvl1pPr>
          </a:lstStyle>
          <a:p>
            <a:pPr lvl="0"/>
            <a:r>
              <a:rPr lang="en-US" dirty="0"/>
              <a:t>Click icon to add image, chart, object or SmartArt</a:t>
            </a:r>
          </a:p>
        </p:txBody>
      </p:sp>
      <p:sp>
        <p:nvSpPr>
          <p:cNvPr id="17" name="Content Placeholder 5">
            <a:extLst>
              <a:ext uri="{FF2B5EF4-FFF2-40B4-BE49-F238E27FC236}">
                <a16:creationId xmlns:a16="http://schemas.microsoft.com/office/drawing/2014/main" id="{D67FCF94-984E-4128-8502-DD9B43CC5E50}"/>
              </a:ext>
            </a:extLst>
          </p:cNvPr>
          <p:cNvSpPr>
            <a:spLocks noGrp="1"/>
          </p:cNvSpPr>
          <p:nvPr>
            <p:ph sz="quarter" idx="18" hasCustomPrompt="1"/>
          </p:nvPr>
        </p:nvSpPr>
        <p:spPr>
          <a:xfrm>
            <a:off x="660401" y="3872336"/>
            <a:ext cx="5212080" cy="2299864"/>
          </a:xfrm>
        </p:spPr>
        <p:txBody>
          <a:bodyPr/>
          <a:lstStyle>
            <a:lvl1pPr>
              <a:defRPr/>
            </a:lvl1pPr>
          </a:lstStyle>
          <a:p>
            <a:pPr lvl="0"/>
            <a:r>
              <a:rPr lang="en-US" dirty="0"/>
              <a:t>Click icon to add image, chart, object or SmartArt</a:t>
            </a:r>
          </a:p>
        </p:txBody>
      </p:sp>
      <p:sp>
        <p:nvSpPr>
          <p:cNvPr id="18" name="Content Placeholder 5">
            <a:extLst>
              <a:ext uri="{FF2B5EF4-FFF2-40B4-BE49-F238E27FC236}">
                <a16:creationId xmlns:a16="http://schemas.microsoft.com/office/drawing/2014/main" id="{378179D8-FEFE-4F8C-96E6-5C3D7C91AA92}"/>
              </a:ext>
            </a:extLst>
          </p:cNvPr>
          <p:cNvSpPr>
            <a:spLocks noGrp="1"/>
          </p:cNvSpPr>
          <p:nvPr>
            <p:ph sz="quarter" idx="19" hasCustomPrompt="1"/>
          </p:nvPr>
        </p:nvSpPr>
        <p:spPr>
          <a:xfrm>
            <a:off x="6319520" y="1317625"/>
            <a:ext cx="5212080" cy="2299864"/>
          </a:xfrm>
        </p:spPr>
        <p:txBody>
          <a:bodyPr/>
          <a:lstStyle>
            <a:lvl1pPr>
              <a:defRPr/>
            </a:lvl1pPr>
          </a:lstStyle>
          <a:p>
            <a:pPr lvl="0"/>
            <a:r>
              <a:rPr lang="en-US" dirty="0"/>
              <a:t>Click icon to add image, chart, object or SmartArt</a:t>
            </a:r>
          </a:p>
        </p:txBody>
      </p:sp>
      <p:sp>
        <p:nvSpPr>
          <p:cNvPr id="19" name="Content Placeholder 5">
            <a:extLst>
              <a:ext uri="{FF2B5EF4-FFF2-40B4-BE49-F238E27FC236}">
                <a16:creationId xmlns:a16="http://schemas.microsoft.com/office/drawing/2014/main" id="{2EAFF877-9FB4-48DE-BE52-240561E73C23}"/>
              </a:ext>
            </a:extLst>
          </p:cNvPr>
          <p:cNvSpPr>
            <a:spLocks noGrp="1"/>
          </p:cNvSpPr>
          <p:nvPr>
            <p:ph sz="quarter" idx="20" hasCustomPrompt="1"/>
          </p:nvPr>
        </p:nvSpPr>
        <p:spPr>
          <a:xfrm>
            <a:off x="6319520" y="3872336"/>
            <a:ext cx="5212080" cy="2299864"/>
          </a:xfr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53B2DEAD-CF3F-0B4B-B352-00A90E71CC66}"/>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0B51CCC4-59AC-2746-B7F5-4AE13DE5346D}"/>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32AF8268-45D1-814B-9522-CEB388933EF9}"/>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733560496"/>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 Content with 3 Objec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AE01F24E-0264-4380-B816-95FC75717C28}"/>
              </a:ext>
            </a:extLst>
          </p:cNvPr>
          <p:cNvSpPr>
            <a:spLocks noGrp="1"/>
          </p:cNvSpPr>
          <p:nvPr>
            <p:ph sz="quarter" idx="15" hasCustomPrompt="1"/>
          </p:nvPr>
        </p:nvSpPr>
        <p:spPr>
          <a:xfrm>
            <a:off x="660401" y="1317625"/>
            <a:ext cx="3355848" cy="2900148"/>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2" name="Content Placeholder 10">
            <a:extLst>
              <a:ext uri="{FF2B5EF4-FFF2-40B4-BE49-F238E27FC236}">
                <a16:creationId xmlns:a16="http://schemas.microsoft.com/office/drawing/2014/main" id="{95BF2F13-E8B4-4B85-93B8-D27797D8AA90}"/>
              </a:ext>
            </a:extLst>
          </p:cNvPr>
          <p:cNvSpPr>
            <a:spLocks noGrp="1"/>
          </p:cNvSpPr>
          <p:nvPr>
            <p:ph sz="quarter" idx="16" hasCustomPrompt="1"/>
          </p:nvPr>
        </p:nvSpPr>
        <p:spPr>
          <a:xfrm>
            <a:off x="660401"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0" name="Content Placeholder 2">
            <a:extLst>
              <a:ext uri="{FF2B5EF4-FFF2-40B4-BE49-F238E27FC236}">
                <a16:creationId xmlns:a16="http://schemas.microsoft.com/office/drawing/2014/main" id="{4DFDB2A6-AFEA-443E-9A11-44E9EA81794F}"/>
              </a:ext>
            </a:extLst>
          </p:cNvPr>
          <p:cNvSpPr>
            <a:spLocks noGrp="1"/>
          </p:cNvSpPr>
          <p:nvPr>
            <p:ph sz="quarter" idx="17" hasCustomPrompt="1"/>
          </p:nvPr>
        </p:nvSpPr>
        <p:spPr>
          <a:xfrm>
            <a:off x="4418077" y="1317625"/>
            <a:ext cx="3355848" cy="2900148"/>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7" name="Content Placeholder 10">
            <a:extLst>
              <a:ext uri="{FF2B5EF4-FFF2-40B4-BE49-F238E27FC236}">
                <a16:creationId xmlns:a16="http://schemas.microsoft.com/office/drawing/2014/main" id="{30D3F489-9D1E-4DF2-AB89-F84E9C72956A}"/>
              </a:ext>
            </a:extLst>
          </p:cNvPr>
          <p:cNvSpPr>
            <a:spLocks noGrp="1"/>
          </p:cNvSpPr>
          <p:nvPr>
            <p:ph sz="quarter" idx="19" hasCustomPrompt="1"/>
          </p:nvPr>
        </p:nvSpPr>
        <p:spPr>
          <a:xfrm>
            <a:off x="4418077"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8" name="Content Placeholder 2">
            <a:extLst>
              <a:ext uri="{FF2B5EF4-FFF2-40B4-BE49-F238E27FC236}">
                <a16:creationId xmlns:a16="http://schemas.microsoft.com/office/drawing/2014/main" id="{70F3104E-409B-4952-92FA-D3DF08437A23}"/>
              </a:ext>
            </a:extLst>
          </p:cNvPr>
          <p:cNvSpPr>
            <a:spLocks noGrp="1"/>
          </p:cNvSpPr>
          <p:nvPr>
            <p:ph sz="quarter" idx="20" hasCustomPrompt="1"/>
          </p:nvPr>
        </p:nvSpPr>
        <p:spPr>
          <a:xfrm>
            <a:off x="8175753" y="1317625"/>
            <a:ext cx="3355848" cy="2900148"/>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20" name="Content Placeholder 10">
            <a:extLst>
              <a:ext uri="{FF2B5EF4-FFF2-40B4-BE49-F238E27FC236}">
                <a16:creationId xmlns:a16="http://schemas.microsoft.com/office/drawing/2014/main" id="{C7ED3F0D-624A-4B63-89EF-39425F71061E}"/>
              </a:ext>
            </a:extLst>
          </p:cNvPr>
          <p:cNvSpPr>
            <a:spLocks noGrp="1"/>
          </p:cNvSpPr>
          <p:nvPr>
            <p:ph sz="quarter" idx="22" hasCustomPrompt="1"/>
          </p:nvPr>
        </p:nvSpPr>
        <p:spPr>
          <a:xfrm>
            <a:off x="8175753"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50274061-A536-7E40-A844-7147CEA1D79A}"/>
              </a:ext>
            </a:extLst>
          </p:cNvPr>
          <p:cNvSpPr>
            <a:spLocks noGrp="1"/>
          </p:cNvSpPr>
          <p:nvPr>
            <p:ph type="ftr" sz="quarter" idx="23"/>
          </p:nvPr>
        </p:nvSpPr>
        <p:spPr/>
        <p:txBody>
          <a:bodyPr/>
          <a:lstStyle/>
          <a:p>
            <a:r>
              <a:rPr lang="en-US"/>
              <a:t>Classification goes here</a:t>
            </a:r>
            <a:endParaRPr lang="en-US" dirty="0"/>
          </a:p>
        </p:txBody>
      </p:sp>
      <p:sp>
        <p:nvSpPr>
          <p:cNvPr id="3" name="Slide Number Placeholder 2">
            <a:extLst>
              <a:ext uri="{FF2B5EF4-FFF2-40B4-BE49-F238E27FC236}">
                <a16:creationId xmlns:a16="http://schemas.microsoft.com/office/drawing/2014/main" id="{851322BD-B799-9E43-BACD-3E36CC3F90FA}"/>
              </a:ext>
            </a:extLst>
          </p:cNvPr>
          <p:cNvSpPr>
            <a:spLocks noGrp="1"/>
          </p:cNvSpPr>
          <p:nvPr>
            <p:ph type="sldNum" sz="quarter" idx="24"/>
          </p:nvPr>
        </p:nvSpPr>
        <p:spPr/>
        <p:txBody>
          <a:bodyPr/>
          <a:lstStyle/>
          <a:p>
            <a:fld id="{9D269874-3913-3E4A-9285-BA6A0CAD74F5}" type="slidenum">
              <a:rPr lang="en-US" smtClean="0"/>
              <a:pPr/>
              <a:t>‹#›</a:t>
            </a:fld>
            <a:endParaRPr lang="en-US" dirty="0"/>
          </a:p>
        </p:txBody>
      </p:sp>
      <p:sp>
        <p:nvSpPr>
          <p:cNvPr id="13" name="Title 1">
            <a:extLst>
              <a:ext uri="{FF2B5EF4-FFF2-40B4-BE49-F238E27FC236}">
                <a16:creationId xmlns:a16="http://schemas.microsoft.com/office/drawing/2014/main" id="{FCE8DA54-F537-1644-844B-FFE0E3348743}"/>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01807237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image 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F59E1F8-1F7A-4415-BF22-2D4CCA0859D1}"/>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1">
              <a:lumMod val="95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dirty="0"/>
              <a:t>Presentation title w/ light image</a:t>
            </a:r>
          </a:p>
        </p:txBody>
      </p:sp>
      <p:sp>
        <p:nvSpPr>
          <p:cNvPr id="14" name="Subtitle 2">
            <a:extLst>
              <a:ext uri="{FF2B5EF4-FFF2-40B4-BE49-F238E27FC236}">
                <a16:creationId xmlns:a16="http://schemas.microsoft.com/office/drawing/2014/main" id="{364199C7-ED25-4614-868B-1AC1BA513EA3}"/>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pic>
        <p:nvPicPr>
          <p:cNvPr id="9" name="Picture 8">
            <a:extLst>
              <a:ext uri="{FF2B5EF4-FFF2-40B4-BE49-F238E27FC236}">
                <a16:creationId xmlns:a16="http://schemas.microsoft.com/office/drawing/2014/main" id="{C3A83DC3-8D22-4C93-9681-BE6F992706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8" name="Footer Placeholder 1">
            <a:extLst>
              <a:ext uri="{FF2B5EF4-FFF2-40B4-BE49-F238E27FC236}">
                <a16:creationId xmlns:a16="http://schemas.microsoft.com/office/drawing/2014/main" id="{41E27D25-D0AD-D648-9AB0-0B0A2E012C5C}"/>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4150557765"/>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 Content with Objec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1"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6B023E86-BA36-491A-8650-8E91F87DA1C3}"/>
              </a:ext>
            </a:extLst>
          </p:cNvPr>
          <p:cNvSpPr>
            <a:spLocks noGrp="1"/>
          </p:cNvSpPr>
          <p:nvPr>
            <p:ph sz="quarter" idx="25" hasCustomPrompt="1"/>
          </p:nvPr>
        </p:nvSpPr>
        <p:spPr>
          <a:xfrm>
            <a:off x="4418077"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8" name="Content Placeholder 10">
            <a:extLst>
              <a:ext uri="{FF2B5EF4-FFF2-40B4-BE49-F238E27FC236}">
                <a16:creationId xmlns:a16="http://schemas.microsoft.com/office/drawing/2014/main" id="{D0551450-76F0-4DD2-BCDC-D3ACE985E0C9}"/>
              </a:ext>
            </a:extLst>
          </p:cNvPr>
          <p:cNvSpPr>
            <a:spLocks noGrp="1"/>
          </p:cNvSpPr>
          <p:nvPr>
            <p:ph sz="quarter" idx="26" hasCustomPrompt="1"/>
          </p:nvPr>
        </p:nvSpPr>
        <p:spPr>
          <a:xfrm>
            <a:off x="8175752"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503179074"/>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acked Column Conten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0" y="4432300"/>
            <a:ext cx="10871199"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926010137"/>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AB2FC8-015E-4797-93DB-0EEC7B1095D5}"/>
              </a:ext>
            </a:extLst>
          </p:cNvPr>
          <p:cNvSpPr/>
          <p:nvPr userDrawn="1"/>
        </p:nvSpPr>
        <p:spPr>
          <a:xfrm>
            <a:off x="0" y="3556964"/>
            <a:ext cx="12192000" cy="45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119" name="Text Placeholder 42">
            <a:extLst>
              <a:ext uri="{FF2B5EF4-FFF2-40B4-BE49-F238E27FC236}">
                <a16:creationId xmlns:a16="http://schemas.microsoft.com/office/drawing/2014/main" id="{68BB343D-703A-4BEF-AB1D-4560BA5AB34B}"/>
              </a:ext>
            </a:extLst>
          </p:cNvPr>
          <p:cNvSpPr>
            <a:spLocks noGrp="1"/>
          </p:cNvSpPr>
          <p:nvPr>
            <p:ph type="body" sz="quarter" idx="30" hasCustomPrompt="1"/>
          </p:nvPr>
        </p:nvSpPr>
        <p:spPr>
          <a:xfrm>
            <a:off x="2365184"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0" name="Text Placeholder 42">
            <a:extLst>
              <a:ext uri="{FF2B5EF4-FFF2-40B4-BE49-F238E27FC236}">
                <a16:creationId xmlns:a16="http://schemas.microsoft.com/office/drawing/2014/main" id="{4E907E0C-DB16-44EE-B93F-B76D62679F78}"/>
              </a:ext>
            </a:extLst>
          </p:cNvPr>
          <p:cNvSpPr>
            <a:spLocks noGrp="1"/>
          </p:cNvSpPr>
          <p:nvPr>
            <p:ph type="body" sz="quarter" idx="31" hasCustomPrompt="1"/>
          </p:nvPr>
        </p:nvSpPr>
        <p:spPr>
          <a:xfrm>
            <a:off x="2365184"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2"/>
                </a:solidFill>
                <a:latin typeface="+mj-lt"/>
              </a:defRPr>
            </a:lvl1pPr>
          </a:lstStyle>
          <a:p>
            <a:pPr lvl="0"/>
            <a:r>
              <a:rPr lang="en-US" dirty="0"/>
              <a:t>Date</a:t>
            </a:r>
          </a:p>
        </p:txBody>
      </p:sp>
      <p:sp>
        <p:nvSpPr>
          <p:cNvPr id="121" name="Text Placeholder 42">
            <a:extLst>
              <a:ext uri="{FF2B5EF4-FFF2-40B4-BE49-F238E27FC236}">
                <a16:creationId xmlns:a16="http://schemas.microsoft.com/office/drawing/2014/main" id="{9EA252F2-5279-490F-8B7A-19EBE4CA7E2E}"/>
              </a:ext>
            </a:extLst>
          </p:cNvPr>
          <p:cNvSpPr>
            <a:spLocks noGrp="1"/>
          </p:cNvSpPr>
          <p:nvPr>
            <p:ph type="body" sz="quarter" idx="34" hasCustomPrompt="1"/>
          </p:nvPr>
        </p:nvSpPr>
        <p:spPr>
          <a:xfrm>
            <a:off x="5473330"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2" name="Text Placeholder 42">
            <a:extLst>
              <a:ext uri="{FF2B5EF4-FFF2-40B4-BE49-F238E27FC236}">
                <a16:creationId xmlns:a16="http://schemas.microsoft.com/office/drawing/2014/main" id="{BFF2BB40-C403-47D9-8085-B6AEC1B4FB38}"/>
              </a:ext>
            </a:extLst>
          </p:cNvPr>
          <p:cNvSpPr>
            <a:spLocks noGrp="1"/>
          </p:cNvSpPr>
          <p:nvPr>
            <p:ph type="body" sz="quarter" idx="35" hasCustomPrompt="1"/>
          </p:nvPr>
        </p:nvSpPr>
        <p:spPr>
          <a:xfrm>
            <a:off x="5473330"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4"/>
                </a:solidFill>
                <a:latin typeface="+mj-lt"/>
              </a:defRPr>
            </a:lvl1pPr>
          </a:lstStyle>
          <a:p>
            <a:pPr lvl="0"/>
            <a:r>
              <a:rPr lang="en-US" dirty="0"/>
              <a:t>Date</a:t>
            </a:r>
          </a:p>
        </p:txBody>
      </p:sp>
      <p:sp>
        <p:nvSpPr>
          <p:cNvPr id="123" name="Text Placeholder 42">
            <a:extLst>
              <a:ext uri="{FF2B5EF4-FFF2-40B4-BE49-F238E27FC236}">
                <a16:creationId xmlns:a16="http://schemas.microsoft.com/office/drawing/2014/main" id="{C8F2413D-1871-49C8-8679-8AA970226A1A}"/>
              </a:ext>
            </a:extLst>
          </p:cNvPr>
          <p:cNvSpPr>
            <a:spLocks noGrp="1"/>
          </p:cNvSpPr>
          <p:nvPr>
            <p:ph type="body" sz="quarter" idx="40" hasCustomPrompt="1"/>
          </p:nvPr>
        </p:nvSpPr>
        <p:spPr>
          <a:xfrm>
            <a:off x="8581476"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4" name="Text Placeholder 42">
            <a:extLst>
              <a:ext uri="{FF2B5EF4-FFF2-40B4-BE49-F238E27FC236}">
                <a16:creationId xmlns:a16="http://schemas.microsoft.com/office/drawing/2014/main" id="{645FD367-97DD-4B86-85BA-C5CFBBF7A65D}"/>
              </a:ext>
            </a:extLst>
          </p:cNvPr>
          <p:cNvSpPr>
            <a:spLocks noGrp="1"/>
          </p:cNvSpPr>
          <p:nvPr>
            <p:ph type="body" sz="quarter" idx="41" hasCustomPrompt="1"/>
          </p:nvPr>
        </p:nvSpPr>
        <p:spPr>
          <a:xfrm>
            <a:off x="8581476"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6"/>
                </a:solidFill>
                <a:latin typeface="+mj-lt"/>
              </a:defRPr>
            </a:lvl1pPr>
          </a:lstStyle>
          <a:p>
            <a:pPr lvl="0"/>
            <a:r>
              <a:rPr lang="en-US" dirty="0"/>
              <a:t>Date</a:t>
            </a:r>
          </a:p>
        </p:txBody>
      </p:sp>
      <p:sp>
        <p:nvSpPr>
          <p:cNvPr id="125" name="Text Placeholder 42">
            <a:extLst>
              <a:ext uri="{FF2B5EF4-FFF2-40B4-BE49-F238E27FC236}">
                <a16:creationId xmlns:a16="http://schemas.microsoft.com/office/drawing/2014/main" id="{30D86735-78D6-42CD-B53C-C40682932143}"/>
              </a:ext>
            </a:extLst>
          </p:cNvPr>
          <p:cNvSpPr>
            <a:spLocks noGrp="1"/>
          </p:cNvSpPr>
          <p:nvPr>
            <p:ph type="body" sz="quarter" idx="29" hasCustomPrompt="1"/>
          </p:nvPr>
        </p:nvSpPr>
        <p:spPr>
          <a:xfrm>
            <a:off x="811111"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6" name="Text Placeholder 42">
            <a:extLst>
              <a:ext uri="{FF2B5EF4-FFF2-40B4-BE49-F238E27FC236}">
                <a16:creationId xmlns:a16="http://schemas.microsoft.com/office/drawing/2014/main" id="{28320031-939D-4532-A0DE-8D5D3E3A830E}"/>
              </a:ext>
            </a:extLst>
          </p:cNvPr>
          <p:cNvSpPr>
            <a:spLocks noGrp="1"/>
          </p:cNvSpPr>
          <p:nvPr>
            <p:ph type="body" sz="quarter" idx="11" hasCustomPrompt="1"/>
          </p:nvPr>
        </p:nvSpPr>
        <p:spPr>
          <a:xfrm>
            <a:off x="811111"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tx2"/>
                </a:solidFill>
                <a:latin typeface="+mj-lt"/>
              </a:defRPr>
            </a:lvl1pPr>
          </a:lstStyle>
          <a:p>
            <a:pPr lvl="0"/>
            <a:r>
              <a:rPr lang="en-US" dirty="0"/>
              <a:t>Date</a:t>
            </a:r>
          </a:p>
        </p:txBody>
      </p:sp>
      <p:sp>
        <p:nvSpPr>
          <p:cNvPr id="127" name="Text Placeholder 42">
            <a:extLst>
              <a:ext uri="{FF2B5EF4-FFF2-40B4-BE49-F238E27FC236}">
                <a16:creationId xmlns:a16="http://schemas.microsoft.com/office/drawing/2014/main" id="{D650FCD1-3F9F-47CB-A3C5-C2E9BCE6695A}"/>
              </a:ext>
            </a:extLst>
          </p:cNvPr>
          <p:cNvSpPr>
            <a:spLocks noGrp="1"/>
          </p:cNvSpPr>
          <p:nvPr>
            <p:ph type="body" sz="quarter" idx="32" hasCustomPrompt="1"/>
          </p:nvPr>
        </p:nvSpPr>
        <p:spPr>
          <a:xfrm>
            <a:off x="3919257"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8" name="Text Placeholder 42">
            <a:extLst>
              <a:ext uri="{FF2B5EF4-FFF2-40B4-BE49-F238E27FC236}">
                <a16:creationId xmlns:a16="http://schemas.microsoft.com/office/drawing/2014/main" id="{BB908772-59E7-46A7-948F-B18E98D9BDE8}"/>
              </a:ext>
            </a:extLst>
          </p:cNvPr>
          <p:cNvSpPr>
            <a:spLocks noGrp="1"/>
          </p:cNvSpPr>
          <p:nvPr>
            <p:ph type="body" sz="quarter" idx="33" hasCustomPrompt="1"/>
          </p:nvPr>
        </p:nvSpPr>
        <p:spPr>
          <a:xfrm>
            <a:off x="3919257"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3"/>
                </a:solidFill>
                <a:latin typeface="+mj-lt"/>
              </a:defRPr>
            </a:lvl1pPr>
          </a:lstStyle>
          <a:p>
            <a:pPr lvl="0"/>
            <a:r>
              <a:rPr lang="en-US" dirty="0"/>
              <a:t>Date</a:t>
            </a:r>
          </a:p>
        </p:txBody>
      </p:sp>
      <p:sp>
        <p:nvSpPr>
          <p:cNvPr id="129" name="Text Placeholder 42">
            <a:extLst>
              <a:ext uri="{FF2B5EF4-FFF2-40B4-BE49-F238E27FC236}">
                <a16:creationId xmlns:a16="http://schemas.microsoft.com/office/drawing/2014/main" id="{5AC11302-0352-41B5-B283-220921608987}"/>
              </a:ext>
            </a:extLst>
          </p:cNvPr>
          <p:cNvSpPr>
            <a:spLocks noGrp="1"/>
          </p:cNvSpPr>
          <p:nvPr>
            <p:ph type="body" sz="quarter" idx="36" hasCustomPrompt="1"/>
          </p:nvPr>
        </p:nvSpPr>
        <p:spPr>
          <a:xfrm>
            <a:off x="7027403"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30" name="Text Placeholder 42">
            <a:extLst>
              <a:ext uri="{FF2B5EF4-FFF2-40B4-BE49-F238E27FC236}">
                <a16:creationId xmlns:a16="http://schemas.microsoft.com/office/drawing/2014/main" id="{2AB50D90-044D-48E2-9239-DC0866B8F4C2}"/>
              </a:ext>
            </a:extLst>
          </p:cNvPr>
          <p:cNvSpPr>
            <a:spLocks noGrp="1"/>
          </p:cNvSpPr>
          <p:nvPr>
            <p:ph type="body" sz="quarter" idx="37" hasCustomPrompt="1"/>
          </p:nvPr>
        </p:nvSpPr>
        <p:spPr>
          <a:xfrm>
            <a:off x="7027403"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5"/>
                </a:solidFill>
                <a:latin typeface="+mj-lt"/>
              </a:defRPr>
            </a:lvl1pPr>
          </a:lstStyle>
          <a:p>
            <a:pPr lvl="0"/>
            <a:r>
              <a:rPr lang="en-US" dirty="0"/>
              <a:t>Date</a:t>
            </a:r>
          </a:p>
        </p:txBody>
      </p:sp>
      <p:sp>
        <p:nvSpPr>
          <p:cNvPr id="131" name="Text Placeholder 42">
            <a:extLst>
              <a:ext uri="{FF2B5EF4-FFF2-40B4-BE49-F238E27FC236}">
                <a16:creationId xmlns:a16="http://schemas.microsoft.com/office/drawing/2014/main" id="{2EF69715-8E2C-430F-996F-0996C17E9858}"/>
              </a:ext>
            </a:extLst>
          </p:cNvPr>
          <p:cNvSpPr>
            <a:spLocks noGrp="1"/>
          </p:cNvSpPr>
          <p:nvPr>
            <p:ph type="body" sz="quarter" idx="38" hasCustomPrompt="1"/>
          </p:nvPr>
        </p:nvSpPr>
        <p:spPr>
          <a:xfrm>
            <a:off x="10135549"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32" name="Text Placeholder 42">
            <a:extLst>
              <a:ext uri="{FF2B5EF4-FFF2-40B4-BE49-F238E27FC236}">
                <a16:creationId xmlns:a16="http://schemas.microsoft.com/office/drawing/2014/main" id="{D6F708A2-1DC4-4BF5-B785-01D4A1AEC6BA}"/>
              </a:ext>
            </a:extLst>
          </p:cNvPr>
          <p:cNvSpPr>
            <a:spLocks noGrp="1"/>
          </p:cNvSpPr>
          <p:nvPr>
            <p:ph type="body" sz="quarter" idx="39" hasCustomPrompt="1"/>
          </p:nvPr>
        </p:nvSpPr>
        <p:spPr>
          <a:xfrm>
            <a:off x="10135549"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1"/>
                </a:solidFill>
                <a:latin typeface="+mj-lt"/>
              </a:defRPr>
            </a:lvl1pPr>
          </a:lstStyle>
          <a:p>
            <a:pPr lvl="0"/>
            <a:r>
              <a:rPr lang="en-US" dirty="0"/>
              <a:t>Date</a:t>
            </a:r>
          </a:p>
        </p:txBody>
      </p:sp>
      <p:sp>
        <p:nvSpPr>
          <p:cNvPr id="3" name="Footer Placeholder 2">
            <a:extLst>
              <a:ext uri="{FF2B5EF4-FFF2-40B4-BE49-F238E27FC236}">
                <a16:creationId xmlns:a16="http://schemas.microsoft.com/office/drawing/2014/main" id="{89CAF4FB-F738-2A4C-87E6-55E40193FEAF}"/>
              </a:ext>
            </a:extLst>
          </p:cNvPr>
          <p:cNvSpPr>
            <a:spLocks noGrp="1"/>
          </p:cNvSpPr>
          <p:nvPr>
            <p:ph type="ftr" sz="quarter" idx="42"/>
          </p:nvPr>
        </p:nvSpPr>
        <p:spPr/>
        <p:txBody>
          <a:body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69D04F89-62FD-2A4F-A275-99443D71B268}"/>
              </a:ext>
            </a:extLst>
          </p:cNvPr>
          <p:cNvSpPr>
            <a:spLocks noGrp="1"/>
          </p:cNvSpPr>
          <p:nvPr>
            <p:ph type="sldNum" sz="quarter" idx="43"/>
          </p:nvPr>
        </p:nvSpPr>
        <p:spPr/>
        <p:txBody>
          <a:bodyPr/>
          <a:lstStyle/>
          <a:p>
            <a:fld id="{9D269874-3913-3E4A-9285-BA6A0CAD74F5}" type="slidenum">
              <a:rPr lang="en-US" smtClean="0"/>
              <a:pPr/>
              <a:t>‹#›</a:t>
            </a:fld>
            <a:endParaRPr lang="en-US" dirty="0"/>
          </a:p>
        </p:txBody>
      </p:sp>
      <p:sp>
        <p:nvSpPr>
          <p:cNvPr id="20" name="Title 1">
            <a:extLst>
              <a:ext uri="{FF2B5EF4-FFF2-40B4-BE49-F238E27FC236}">
                <a16:creationId xmlns:a16="http://schemas.microsoft.com/office/drawing/2014/main" id="{7A050525-E7AF-6F43-8E7C-0E11DB19284D}"/>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134231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2" y="3224530"/>
            <a:ext cx="5922675" cy="494329"/>
          </a:xfrm>
          <a:prstGeom prst="rect">
            <a:avLst/>
          </a:prstGeom>
          <a:solidFill>
            <a:schemeClr val="tx2"/>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5922675" y="3224530"/>
            <a:ext cx="6269324" cy="494329"/>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6724"/>
            <a:ext cx="5922808" cy="494329"/>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5922675" y="5676724"/>
            <a:ext cx="3133344" cy="494329"/>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hasCustomPrompt="1"/>
          </p:nvPr>
        </p:nvSpPr>
        <p:spPr>
          <a:xfrm>
            <a:off x="9056019" y="5676724"/>
            <a:ext cx="3133344" cy="494329"/>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D1312D48-144D-B545-B4AC-5677FB1D1FA6}"/>
              </a:ext>
            </a:extLst>
          </p:cNvPr>
          <p:cNvSpPr>
            <a:spLocks noGrp="1"/>
          </p:cNvSpPr>
          <p:nvPr>
            <p:ph type="ftr" sz="quarter" idx="2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B37A81BD-1C66-5346-96B1-9C79D0AECDCB}"/>
              </a:ext>
            </a:extLst>
          </p:cNvPr>
          <p:cNvSpPr>
            <a:spLocks noGrp="1"/>
          </p:cNvSpPr>
          <p:nvPr>
            <p:ph type="sldNum" sz="quarter" idx="29"/>
          </p:nvPr>
        </p:nvSpPr>
        <p:spPr/>
        <p:txBody>
          <a:bodyPr/>
          <a:lstStyle/>
          <a:p>
            <a:fld id="{9D269874-3913-3E4A-9285-BA6A0CAD74F5}" type="slidenum">
              <a:rPr lang="en-US" smtClean="0"/>
              <a:pPr/>
              <a:t>‹#›</a:t>
            </a:fld>
            <a:endParaRPr lang="en-US" dirty="0"/>
          </a:p>
        </p:txBody>
      </p:sp>
      <p:sp>
        <p:nvSpPr>
          <p:cNvPr id="11" name="Content Placeholder 10">
            <a:extLst>
              <a:ext uri="{FF2B5EF4-FFF2-40B4-BE49-F238E27FC236}">
                <a16:creationId xmlns:a16="http://schemas.microsoft.com/office/drawing/2014/main" id="{700CDDDD-CAC9-CA46-ADE9-0D7EDFC5C5D2}"/>
              </a:ext>
            </a:extLst>
          </p:cNvPr>
          <p:cNvSpPr>
            <a:spLocks noGrp="1"/>
          </p:cNvSpPr>
          <p:nvPr>
            <p:ph sz="quarter" idx="30"/>
          </p:nvPr>
        </p:nvSpPr>
        <p:spPr>
          <a:xfrm>
            <a:off x="0" y="1317625"/>
            <a:ext cx="5922963" cy="190650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7" name="Content Placeholder 10">
            <a:extLst>
              <a:ext uri="{FF2B5EF4-FFF2-40B4-BE49-F238E27FC236}">
                <a16:creationId xmlns:a16="http://schemas.microsoft.com/office/drawing/2014/main" id="{338C228E-0916-E544-A9C6-FE3ECA8150C3}"/>
              </a:ext>
            </a:extLst>
          </p:cNvPr>
          <p:cNvSpPr>
            <a:spLocks noGrp="1"/>
          </p:cNvSpPr>
          <p:nvPr>
            <p:ph sz="quarter" idx="31"/>
          </p:nvPr>
        </p:nvSpPr>
        <p:spPr>
          <a:xfrm>
            <a:off x="5922673" y="1317625"/>
            <a:ext cx="6269327" cy="190650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8" name="Content Placeholder 10">
            <a:extLst>
              <a:ext uri="{FF2B5EF4-FFF2-40B4-BE49-F238E27FC236}">
                <a16:creationId xmlns:a16="http://schemas.microsoft.com/office/drawing/2014/main" id="{AB14A915-EE85-504E-A156-CAFE29038D0C}"/>
              </a:ext>
            </a:extLst>
          </p:cNvPr>
          <p:cNvSpPr>
            <a:spLocks noGrp="1"/>
          </p:cNvSpPr>
          <p:nvPr>
            <p:ph sz="quarter" idx="32"/>
          </p:nvPr>
        </p:nvSpPr>
        <p:spPr>
          <a:xfrm>
            <a:off x="0" y="3718859"/>
            <a:ext cx="5922963" cy="1957865"/>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9" name="Content Placeholder 10">
            <a:extLst>
              <a:ext uri="{FF2B5EF4-FFF2-40B4-BE49-F238E27FC236}">
                <a16:creationId xmlns:a16="http://schemas.microsoft.com/office/drawing/2014/main" id="{024580E4-58D2-9240-B3C4-0997CB7F6CC0}"/>
              </a:ext>
            </a:extLst>
          </p:cNvPr>
          <p:cNvSpPr>
            <a:spLocks noGrp="1"/>
          </p:cNvSpPr>
          <p:nvPr>
            <p:ph sz="quarter" idx="33"/>
          </p:nvPr>
        </p:nvSpPr>
        <p:spPr>
          <a:xfrm>
            <a:off x="5922673" y="3718859"/>
            <a:ext cx="3133056" cy="1957865"/>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10">
            <a:extLst>
              <a:ext uri="{FF2B5EF4-FFF2-40B4-BE49-F238E27FC236}">
                <a16:creationId xmlns:a16="http://schemas.microsoft.com/office/drawing/2014/main" id="{1A2400B1-09EC-A342-BDEA-0FAF37AA9872}"/>
              </a:ext>
            </a:extLst>
          </p:cNvPr>
          <p:cNvSpPr>
            <a:spLocks noGrp="1"/>
          </p:cNvSpPr>
          <p:nvPr>
            <p:ph sz="quarter" idx="34"/>
          </p:nvPr>
        </p:nvSpPr>
        <p:spPr>
          <a:xfrm>
            <a:off x="9055729" y="3718859"/>
            <a:ext cx="3133056" cy="1957865"/>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5" name="Title 1">
            <a:extLst>
              <a:ext uri="{FF2B5EF4-FFF2-40B4-BE49-F238E27FC236}">
                <a16:creationId xmlns:a16="http://schemas.microsoft.com/office/drawing/2014/main" id="{6C05449D-8190-844D-A7DF-375E9665BDC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395271803"/>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72BE4A-E9A9-C448-8CA1-411B020F366C}"/>
              </a:ext>
            </a:extLst>
          </p:cNvPr>
          <p:cNvSpPr txBox="1"/>
          <p:nvPr userDrawn="1"/>
        </p:nvSpPr>
        <p:spPr>
          <a:xfrm>
            <a:off x="2613025" y="6273800"/>
            <a:ext cx="0" cy="0"/>
          </a:xfrm>
          <a:prstGeom prst="rect">
            <a:avLst/>
          </a:prstGeom>
          <a:noFill/>
        </p:spPr>
        <p:txBody>
          <a:bodyPr wrap="none" lIns="0" tIns="0" rIns="0" bIns="0" rtlCol="0" anchor="t" anchorCtr="0">
            <a:noAutofit/>
          </a:bodyPr>
          <a:lstStyle/>
          <a:p>
            <a: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pPr>
            <a:endParaRPr lang="en-US" sz="1800" b="0" kern="1200" dirty="0">
              <a:solidFill>
                <a:schemeClr val="tx2"/>
              </a:solidFill>
              <a:latin typeface="+mn-lt"/>
              <a:ea typeface="+mn-ea"/>
              <a:cs typeface="+mn-cs"/>
            </a:endParaRPr>
          </a:p>
        </p:txBody>
      </p:sp>
      <p:sp>
        <p:nvSpPr>
          <p:cNvPr id="11" name="Footer Placeholder 10">
            <a:extLst>
              <a:ext uri="{FF2B5EF4-FFF2-40B4-BE49-F238E27FC236}">
                <a16:creationId xmlns:a16="http://schemas.microsoft.com/office/drawing/2014/main" id="{A0826AA8-AE13-8A4D-8B51-93FA243EDC2E}"/>
              </a:ext>
            </a:extLst>
          </p:cNvPr>
          <p:cNvSpPr>
            <a:spLocks noGrp="1"/>
          </p:cNvSpPr>
          <p:nvPr>
            <p:ph type="ftr" sz="quarter" idx="30"/>
          </p:nvPr>
        </p:nvSpPr>
        <p:spPr/>
        <p:txBody>
          <a:bodyPr/>
          <a:lstStyle/>
          <a:p>
            <a:r>
              <a:rPr lang="en-US"/>
              <a:t>Classification goes here</a:t>
            </a:r>
            <a:endParaRPr lang="en-US" dirty="0"/>
          </a:p>
        </p:txBody>
      </p:sp>
      <p:sp>
        <p:nvSpPr>
          <p:cNvPr id="12" name="Slide Number Placeholder 11">
            <a:extLst>
              <a:ext uri="{FF2B5EF4-FFF2-40B4-BE49-F238E27FC236}">
                <a16:creationId xmlns:a16="http://schemas.microsoft.com/office/drawing/2014/main" id="{E1C1EE0B-1E0F-3740-B8D1-72971A8EF5BF}"/>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6" name="Content Placeholder 5">
            <a:extLst>
              <a:ext uri="{FF2B5EF4-FFF2-40B4-BE49-F238E27FC236}">
                <a16:creationId xmlns:a16="http://schemas.microsoft.com/office/drawing/2014/main" id="{455E94F2-E125-7340-A3FF-5B43E1046510}"/>
              </a:ext>
            </a:extLst>
          </p:cNvPr>
          <p:cNvSpPr>
            <a:spLocks noGrp="1"/>
          </p:cNvSpPr>
          <p:nvPr>
            <p:ph sz="quarter" idx="32"/>
          </p:nvPr>
        </p:nvSpPr>
        <p:spPr>
          <a:xfrm>
            <a:off x="1" y="1524000"/>
            <a:ext cx="4062412" cy="184504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5">
            <a:extLst>
              <a:ext uri="{FF2B5EF4-FFF2-40B4-BE49-F238E27FC236}">
                <a16:creationId xmlns:a16="http://schemas.microsoft.com/office/drawing/2014/main" id="{E7D06A56-FF4F-AA4C-A9B1-243879DDFBC1}"/>
              </a:ext>
            </a:extLst>
          </p:cNvPr>
          <p:cNvSpPr>
            <a:spLocks noGrp="1"/>
          </p:cNvSpPr>
          <p:nvPr>
            <p:ph sz="quarter" idx="33"/>
          </p:nvPr>
        </p:nvSpPr>
        <p:spPr>
          <a:xfrm>
            <a:off x="4062413" y="1520028"/>
            <a:ext cx="4062412" cy="1849828"/>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4" name="Content Placeholder 5">
            <a:extLst>
              <a:ext uri="{FF2B5EF4-FFF2-40B4-BE49-F238E27FC236}">
                <a16:creationId xmlns:a16="http://schemas.microsoft.com/office/drawing/2014/main" id="{DA421E65-2064-F242-9401-608B7F7924DF}"/>
              </a:ext>
            </a:extLst>
          </p:cNvPr>
          <p:cNvSpPr>
            <a:spLocks noGrp="1"/>
          </p:cNvSpPr>
          <p:nvPr>
            <p:ph sz="quarter" idx="34"/>
          </p:nvPr>
        </p:nvSpPr>
        <p:spPr>
          <a:xfrm>
            <a:off x="8125532" y="1520027"/>
            <a:ext cx="4066467" cy="1849828"/>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5" name="Content Placeholder 5">
            <a:extLst>
              <a:ext uri="{FF2B5EF4-FFF2-40B4-BE49-F238E27FC236}">
                <a16:creationId xmlns:a16="http://schemas.microsoft.com/office/drawing/2014/main" id="{A1EEFF23-CAF0-A942-9EB4-E268DF443E0D}"/>
              </a:ext>
            </a:extLst>
          </p:cNvPr>
          <p:cNvSpPr>
            <a:spLocks noGrp="1"/>
          </p:cNvSpPr>
          <p:nvPr>
            <p:ph sz="quarter" idx="35"/>
          </p:nvPr>
        </p:nvSpPr>
        <p:spPr>
          <a:xfrm>
            <a:off x="0" y="3864590"/>
            <a:ext cx="4061001" cy="181213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6" name="Content Placeholder 5">
            <a:extLst>
              <a:ext uri="{FF2B5EF4-FFF2-40B4-BE49-F238E27FC236}">
                <a16:creationId xmlns:a16="http://schemas.microsoft.com/office/drawing/2014/main" id="{783CD63E-C262-AD49-BEE7-E3FEBA499D00}"/>
              </a:ext>
            </a:extLst>
          </p:cNvPr>
          <p:cNvSpPr>
            <a:spLocks noGrp="1"/>
          </p:cNvSpPr>
          <p:nvPr>
            <p:ph sz="quarter" idx="36"/>
          </p:nvPr>
        </p:nvSpPr>
        <p:spPr>
          <a:xfrm>
            <a:off x="4063825" y="3864590"/>
            <a:ext cx="4059588" cy="181213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7" name="Content Placeholder 5">
            <a:extLst>
              <a:ext uri="{FF2B5EF4-FFF2-40B4-BE49-F238E27FC236}">
                <a16:creationId xmlns:a16="http://schemas.microsoft.com/office/drawing/2014/main" id="{F7D477B9-2A6D-0E45-8274-9A2DFCD3B730}"/>
              </a:ext>
            </a:extLst>
          </p:cNvPr>
          <p:cNvSpPr>
            <a:spLocks noGrp="1"/>
          </p:cNvSpPr>
          <p:nvPr>
            <p:ph sz="quarter" idx="37"/>
          </p:nvPr>
        </p:nvSpPr>
        <p:spPr>
          <a:xfrm>
            <a:off x="8131000" y="3864590"/>
            <a:ext cx="4056681" cy="181213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8" name="Title 1">
            <a:extLst>
              <a:ext uri="{FF2B5EF4-FFF2-40B4-BE49-F238E27FC236}">
                <a16:creationId xmlns:a16="http://schemas.microsoft.com/office/drawing/2014/main" id="{32D019C6-F395-844A-9A13-8E9BF73BCF7D}"/>
              </a:ext>
            </a:extLst>
          </p:cNvPr>
          <p:cNvSpPr>
            <a:spLocks noGrp="1"/>
          </p:cNvSpPr>
          <p:nvPr>
            <p:ph type="title"/>
          </p:nvPr>
        </p:nvSpPr>
        <p:spPr>
          <a:xfrm>
            <a:off x="660400" y="609600"/>
            <a:ext cx="10871200" cy="838200"/>
          </a:xfrm>
          <a:prstGeom prst="rect">
            <a:avLst/>
          </a:prstGeom>
        </p:spPr>
        <p:txBody>
          <a:bodyPr/>
          <a:lstStyle/>
          <a:p>
            <a:r>
              <a:rPr lang="en-US" dirty="0"/>
              <a:t>Click to edit Master title style</a:t>
            </a:r>
          </a:p>
        </p:txBody>
      </p:sp>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0" y="3370262"/>
            <a:ext cx="4062413" cy="494329"/>
          </a:xfrm>
          <a:prstGeom prst="rect">
            <a:avLst/>
          </a:prstGeom>
          <a:solidFill>
            <a:schemeClr val="tx2"/>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4062413" y="3370261"/>
            <a:ext cx="4063122" cy="494329"/>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15" name="Text Placeholder 9">
            <a:extLst>
              <a:ext uri="{FF2B5EF4-FFF2-40B4-BE49-F238E27FC236}">
                <a16:creationId xmlns:a16="http://schemas.microsoft.com/office/drawing/2014/main" id="{D8A99836-0CD1-634C-ACBC-EEB502997185}"/>
              </a:ext>
            </a:extLst>
          </p:cNvPr>
          <p:cNvSpPr>
            <a:spLocks noGrp="1"/>
          </p:cNvSpPr>
          <p:nvPr>
            <p:ph type="body" sz="quarter" idx="29"/>
          </p:nvPr>
        </p:nvSpPr>
        <p:spPr>
          <a:xfrm>
            <a:off x="8124826" y="3370261"/>
            <a:ext cx="4065761" cy="494329"/>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6724"/>
            <a:ext cx="4063120" cy="494329"/>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4063119" y="5676724"/>
            <a:ext cx="4062856" cy="494329"/>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8125975" y="5676724"/>
            <a:ext cx="4062856" cy="494329"/>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Tree>
    <p:extLst>
      <p:ext uri="{BB962C8B-B14F-4D97-AF65-F5344CB8AC3E}">
        <p14:creationId xmlns:p14="http://schemas.microsoft.com/office/powerpoint/2010/main" val="3970434212"/>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19" name="Picture Placeholder 4">
            <a:extLst>
              <a:ext uri="{FF2B5EF4-FFF2-40B4-BE49-F238E27FC236}">
                <a16:creationId xmlns:a16="http://schemas.microsoft.com/office/drawing/2014/main" id="{8F732D52-0823-42D7-9118-0835D62459F2}"/>
              </a:ext>
            </a:extLst>
          </p:cNvPr>
          <p:cNvSpPr>
            <a:spLocks noGrp="1"/>
          </p:cNvSpPr>
          <p:nvPr>
            <p:ph type="pic" sz="quarter" idx="11"/>
          </p:nvPr>
        </p:nvSpPr>
        <p:spPr>
          <a:xfrm>
            <a:off x="660401" y="1631093"/>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0" name="Picture Placeholder 4">
            <a:extLst>
              <a:ext uri="{FF2B5EF4-FFF2-40B4-BE49-F238E27FC236}">
                <a16:creationId xmlns:a16="http://schemas.microsoft.com/office/drawing/2014/main" id="{5E07F3DC-7611-41B9-85F7-5E82069084A5}"/>
              </a:ext>
            </a:extLst>
          </p:cNvPr>
          <p:cNvSpPr>
            <a:spLocks noGrp="1"/>
          </p:cNvSpPr>
          <p:nvPr>
            <p:ph type="pic" sz="quarter" idx="12"/>
          </p:nvPr>
        </p:nvSpPr>
        <p:spPr>
          <a:xfrm>
            <a:off x="6352653" y="1631093"/>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1" name="Picture Placeholder 4">
            <a:extLst>
              <a:ext uri="{FF2B5EF4-FFF2-40B4-BE49-F238E27FC236}">
                <a16:creationId xmlns:a16="http://schemas.microsoft.com/office/drawing/2014/main" id="{9E89C368-E0FA-464A-B5F1-439EBF434B4B}"/>
              </a:ext>
            </a:extLst>
          </p:cNvPr>
          <p:cNvSpPr>
            <a:spLocks noGrp="1"/>
          </p:cNvSpPr>
          <p:nvPr>
            <p:ph type="pic" sz="quarter" idx="13"/>
          </p:nvPr>
        </p:nvSpPr>
        <p:spPr>
          <a:xfrm>
            <a:off x="660401" y="3731730"/>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2" name="Picture Placeholder 4">
            <a:extLst>
              <a:ext uri="{FF2B5EF4-FFF2-40B4-BE49-F238E27FC236}">
                <a16:creationId xmlns:a16="http://schemas.microsoft.com/office/drawing/2014/main" id="{68E473A9-7688-4AF2-90E8-92942E914FF3}"/>
              </a:ext>
            </a:extLst>
          </p:cNvPr>
          <p:cNvSpPr>
            <a:spLocks noGrp="1"/>
          </p:cNvSpPr>
          <p:nvPr>
            <p:ph type="pic" sz="quarter" idx="14"/>
          </p:nvPr>
        </p:nvSpPr>
        <p:spPr>
          <a:xfrm>
            <a:off x="6352653" y="3731730"/>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3" name="Text Placeholder 9">
            <a:extLst>
              <a:ext uri="{FF2B5EF4-FFF2-40B4-BE49-F238E27FC236}">
                <a16:creationId xmlns:a16="http://schemas.microsoft.com/office/drawing/2014/main" id="{B7B19174-C669-4901-AE8E-92EF72DBECC2}"/>
              </a:ext>
            </a:extLst>
          </p:cNvPr>
          <p:cNvSpPr>
            <a:spLocks noGrp="1"/>
          </p:cNvSpPr>
          <p:nvPr>
            <p:ph type="body" sz="quarter" idx="15"/>
          </p:nvPr>
        </p:nvSpPr>
        <p:spPr>
          <a:xfrm>
            <a:off x="3027745" y="1631092"/>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DF925384-589F-4FEE-80E5-45DAAA497901}"/>
              </a:ext>
            </a:extLst>
          </p:cNvPr>
          <p:cNvSpPr>
            <a:spLocks noGrp="1"/>
          </p:cNvSpPr>
          <p:nvPr>
            <p:ph type="body" sz="quarter" idx="16"/>
          </p:nvPr>
        </p:nvSpPr>
        <p:spPr>
          <a:xfrm>
            <a:off x="8805333" y="1631092"/>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92821745-BD44-47D0-82F4-4E8AF92C6BC9}"/>
              </a:ext>
            </a:extLst>
          </p:cNvPr>
          <p:cNvSpPr>
            <a:spLocks noGrp="1"/>
          </p:cNvSpPr>
          <p:nvPr>
            <p:ph type="body" sz="quarter" idx="17"/>
          </p:nvPr>
        </p:nvSpPr>
        <p:spPr>
          <a:xfrm>
            <a:off x="3027745" y="1892563"/>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2" name="Text Placeholder 9">
            <a:extLst>
              <a:ext uri="{FF2B5EF4-FFF2-40B4-BE49-F238E27FC236}">
                <a16:creationId xmlns:a16="http://schemas.microsoft.com/office/drawing/2014/main" id="{B9B78C2F-D04A-492B-B5BA-7776DDD8B61D}"/>
              </a:ext>
            </a:extLst>
          </p:cNvPr>
          <p:cNvSpPr>
            <a:spLocks noGrp="1"/>
          </p:cNvSpPr>
          <p:nvPr>
            <p:ph type="body" sz="quarter" idx="18"/>
          </p:nvPr>
        </p:nvSpPr>
        <p:spPr>
          <a:xfrm>
            <a:off x="8805333" y="1892563"/>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3" name="Text Placeholder 9">
            <a:extLst>
              <a:ext uri="{FF2B5EF4-FFF2-40B4-BE49-F238E27FC236}">
                <a16:creationId xmlns:a16="http://schemas.microsoft.com/office/drawing/2014/main" id="{EA6A111F-0D30-4183-955E-CEA48323BD94}"/>
              </a:ext>
            </a:extLst>
          </p:cNvPr>
          <p:cNvSpPr>
            <a:spLocks noGrp="1"/>
          </p:cNvSpPr>
          <p:nvPr>
            <p:ph type="body" sz="quarter" idx="19"/>
          </p:nvPr>
        </p:nvSpPr>
        <p:spPr>
          <a:xfrm>
            <a:off x="3027745" y="2154034"/>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34" name="Text Placeholder 9">
            <a:extLst>
              <a:ext uri="{FF2B5EF4-FFF2-40B4-BE49-F238E27FC236}">
                <a16:creationId xmlns:a16="http://schemas.microsoft.com/office/drawing/2014/main" id="{2CBC4423-1174-4F0C-89C8-AD0408747B20}"/>
              </a:ext>
            </a:extLst>
          </p:cNvPr>
          <p:cNvSpPr>
            <a:spLocks noGrp="1"/>
          </p:cNvSpPr>
          <p:nvPr>
            <p:ph type="body" sz="quarter" idx="20"/>
          </p:nvPr>
        </p:nvSpPr>
        <p:spPr>
          <a:xfrm>
            <a:off x="8805333" y="2154034"/>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35" name="Text Placeholder 9">
            <a:extLst>
              <a:ext uri="{FF2B5EF4-FFF2-40B4-BE49-F238E27FC236}">
                <a16:creationId xmlns:a16="http://schemas.microsoft.com/office/drawing/2014/main" id="{5F366CAB-4635-4448-AF52-EDB8BF19E49D}"/>
              </a:ext>
            </a:extLst>
          </p:cNvPr>
          <p:cNvSpPr>
            <a:spLocks noGrp="1"/>
          </p:cNvSpPr>
          <p:nvPr>
            <p:ph type="body" sz="quarter" idx="21"/>
          </p:nvPr>
        </p:nvSpPr>
        <p:spPr>
          <a:xfrm>
            <a:off x="3027745" y="3744616"/>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6" name="Text Placeholder 9">
            <a:extLst>
              <a:ext uri="{FF2B5EF4-FFF2-40B4-BE49-F238E27FC236}">
                <a16:creationId xmlns:a16="http://schemas.microsoft.com/office/drawing/2014/main" id="{FD85D564-02BF-446E-9E87-04581CD76396}"/>
              </a:ext>
            </a:extLst>
          </p:cNvPr>
          <p:cNvSpPr>
            <a:spLocks noGrp="1"/>
          </p:cNvSpPr>
          <p:nvPr>
            <p:ph type="body" sz="quarter" idx="22"/>
          </p:nvPr>
        </p:nvSpPr>
        <p:spPr>
          <a:xfrm>
            <a:off x="8805333" y="3744616"/>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7" name="Text Placeholder 9">
            <a:extLst>
              <a:ext uri="{FF2B5EF4-FFF2-40B4-BE49-F238E27FC236}">
                <a16:creationId xmlns:a16="http://schemas.microsoft.com/office/drawing/2014/main" id="{299F1F56-6E1B-497F-9131-FC033898D278}"/>
              </a:ext>
            </a:extLst>
          </p:cNvPr>
          <p:cNvSpPr>
            <a:spLocks noGrp="1"/>
          </p:cNvSpPr>
          <p:nvPr>
            <p:ph type="body" sz="quarter" idx="23"/>
          </p:nvPr>
        </p:nvSpPr>
        <p:spPr>
          <a:xfrm>
            <a:off x="3027745" y="4006087"/>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8" name="Text Placeholder 9">
            <a:extLst>
              <a:ext uri="{FF2B5EF4-FFF2-40B4-BE49-F238E27FC236}">
                <a16:creationId xmlns:a16="http://schemas.microsoft.com/office/drawing/2014/main" id="{71EB6397-C0CB-4089-998A-9688B74A28E0}"/>
              </a:ext>
            </a:extLst>
          </p:cNvPr>
          <p:cNvSpPr>
            <a:spLocks noGrp="1"/>
          </p:cNvSpPr>
          <p:nvPr>
            <p:ph type="body" sz="quarter" idx="24"/>
          </p:nvPr>
        </p:nvSpPr>
        <p:spPr>
          <a:xfrm>
            <a:off x="8805333" y="4006087"/>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9" name="Text Placeholder 9">
            <a:extLst>
              <a:ext uri="{FF2B5EF4-FFF2-40B4-BE49-F238E27FC236}">
                <a16:creationId xmlns:a16="http://schemas.microsoft.com/office/drawing/2014/main" id="{C6D05E7F-6127-4908-B3D7-6475E86CE98B}"/>
              </a:ext>
            </a:extLst>
          </p:cNvPr>
          <p:cNvSpPr>
            <a:spLocks noGrp="1"/>
          </p:cNvSpPr>
          <p:nvPr>
            <p:ph type="body" sz="quarter" idx="25"/>
          </p:nvPr>
        </p:nvSpPr>
        <p:spPr>
          <a:xfrm>
            <a:off x="3027745" y="4267558"/>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40" name="Text Placeholder 9">
            <a:extLst>
              <a:ext uri="{FF2B5EF4-FFF2-40B4-BE49-F238E27FC236}">
                <a16:creationId xmlns:a16="http://schemas.microsoft.com/office/drawing/2014/main" id="{C97A7054-FB73-4913-A93C-F095F9C7E36C}"/>
              </a:ext>
            </a:extLst>
          </p:cNvPr>
          <p:cNvSpPr>
            <a:spLocks noGrp="1"/>
          </p:cNvSpPr>
          <p:nvPr>
            <p:ph type="body" sz="quarter" idx="26"/>
          </p:nvPr>
        </p:nvSpPr>
        <p:spPr>
          <a:xfrm>
            <a:off x="8805333" y="4267558"/>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BA257C03-D94B-3B41-A03A-3ADB8D19146B}"/>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D9D29F1-A694-D24A-A914-AE26BFCEAA42}"/>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24" name="Title 1">
            <a:extLst>
              <a:ext uri="{FF2B5EF4-FFF2-40B4-BE49-F238E27FC236}">
                <a16:creationId xmlns:a16="http://schemas.microsoft.com/office/drawing/2014/main" id="{226A5E96-3C04-BE47-AE48-DD8AB892C65D}"/>
              </a:ext>
            </a:extLst>
          </p:cNvPr>
          <p:cNvSpPr>
            <a:spLocks noGrp="1"/>
          </p:cNvSpPr>
          <p:nvPr>
            <p:ph type="title"/>
          </p:nvPr>
        </p:nvSpPr>
        <p:spPr>
          <a:xfrm>
            <a:off x="660400" y="392071"/>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985158283"/>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creenshot - Ma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73435BA-25CB-4FA9-B4A1-D4CBE5965C2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807373" y="1524000"/>
            <a:ext cx="6547638" cy="4995106"/>
          </a:xfrm>
          <a:prstGeom prst="rect">
            <a:avLst/>
          </a:prstGeom>
        </p:spPr>
      </p:pic>
      <p:sp>
        <p:nvSpPr>
          <p:cNvPr id="6" name="Picture Placeholder 6">
            <a:extLst>
              <a:ext uri="{FF2B5EF4-FFF2-40B4-BE49-F238E27FC236}">
                <a16:creationId xmlns:a16="http://schemas.microsoft.com/office/drawing/2014/main" id="{09568601-B688-4DD9-AE70-8E72956E34DE}"/>
              </a:ext>
            </a:extLst>
          </p:cNvPr>
          <p:cNvSpPr>
            <a:spLocks noGrp="1"/>
          </p:cNvSpPr>
          <p:nvPr>
            <p:ph type="pic" sz="quarter" idx="20" hasCustomPrompt="1"/>
          </p:nvPr>
        </p:nvSpPr>
        <p:spPr>
          <a:xfrm>
            <a:off x="3058789" y="1780248"/>
            <a:ext cx="6031428" cy="338247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C4E31FDE-6A5C-C74F-B317-0E6234F05020}"/>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136DB53-5BA3-894B-BDBA-7518A2328373}"/>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6E32F0C0-E05E-544E-A3B9-6B361A570E40}"/>
              </a:ext>
            </a:extLst>
          </p:cNvPr>
          <p:cNvSpPr>
            <a:spLocks noGrp="1"/>
          </p:cNvSpPr>
          <p:nvPr>
            <p:ph type="title"/>
          </p:nvPr>
        </p:nvSpPr>
        <p:spPr>
          <a:xfrm>
            <a:off x="660400" y="403526"/>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137976374"/>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creenshot - PC">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B69522C-95BA-4643-BD48-5870C242ADD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39348" y="1366092"/>
            <a:ext cx="6858958" cy="5034708"/>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3035866" y="1718139"/>
            <a:ext cx="6095366" cy="339919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91815877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creenshot - iPhone">
    <p:spTree>
      <p:nvGrpSpPr>
        <p:cNvPr id="1" name=""/>
        <p:cNvGrpSpPr/>
        <p:nvPr/>
      </p:nvGrpSpPr>
      <p:grpSpPr>
        <a:xfrm>
          <a:off x="0" y="0"/>
          <a:ext cx="0" cy="0"/>
          <a:chOff x="0" y="0"/>
          <a:chExt cx="0" cy="0"/>
        </a:xfrm>
      </p:grpSpPr>
      <p:pic>
        <p:nvPicPr>
          <p:cNvPr id="5" name="Picture 4" descr="An iPhone">
            <a:extLst>
              <a:ext uri="{FF2B5EF4-FFF2-40B4-BE49-F238E27FC236}">
                <a16:creationId xmlns:a16="http://schemas.microsoft.com/office/drawing/2014/main" id="{C31BBAEC-5A74-E74E-B4BE-A4349B68061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07359" y="1317625"/>
            <a:ext cx="2391457" cy="4854136"/>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5069238" y="1910101"/>
            <a:ext cx="2067698" cy="3662024"/>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9876590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creenshot - Android">
    <p:spTree>
      <p:nvGrpSpPr>
        <p:cNvPr id="1" name=""/>
        <p:cNvGrpSpPr/>
        <p:nvPr/>
      </p:nvGrpSpPr>
      <p:grpSpPr>
        <a:xfrm>
          <a:off x="0" y="0"/>
          <a:ext cx="0" cy="0"/>
          <a:chOff x="0" y="0"/>
          <a:chExt cx="0" cy="0"/>
        </a:xfrm>
      </p:grpSpPr>
      <p:pic>
        <p:nvPicPr>
          <p:cNvPr id="6" name="Picture 5" descr="An Android phone">
            <a:extLst>
              <a:ext uri="{FF2B5EF4-FFF2-40B4-BE49-F238E27FC236}">
                <a16:creationId xmlns:a16="http://schemas.microsoft.com/office/drawing/2014/main" id="{951E1178-6D73-6644-AB79-C3687A4038E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34466" y="1317624"/>
            <a:ext cx="2337244" cy="4854575"/>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5058513" y="1895473"/>
            <a:ext cx="2089150" cy="369887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6443085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dark image 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F59E1F8-1F7A-4415-BF22-2D4CCA0859D1}"/>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1">
              <a:lumMod val="95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dirty="0"/>
              <a:t>Presentation Title w/ dark image</a:t>
            </a:r>
          </a:p>
        </p:txBody>
      </p:sp>
      <p:sp>
        <p:nvSpPr>
          <p:cNvPr id="14" name="Subtitle 2">
            <a:extLst>
              <a:ext uri="{FF2B5EF4-FFF2-40B4-BE49-F238E27FC236}">
                <a16:creationId xmlns:a16="http://schemas.microsoft.com/office/drawing/2014/main" id="{364199C7-ED25-4614-868B-1AC1BA513EA3}"/>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pic>
        <p:nvPicPr>
          <p:cNvPr id="9" name="Picture 8">
            <a:extLst>
              <a:ext uri="{FF2B5EF4-FFF2-40B4-BE49-F238E27FC236}">
                <a16:creationId xmlns:a16="http://schemas.microsoft.com/office/drawing/2014/main" id="{C3A83DC3-8D22-4C93-9681-BE6F992706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8" name="Footer Placeholder 1">
            <a:extLst>
              <a:ext uri="{FF2B5EF4-FFF2-40B4-BE49-F238E27FC236}">
                <a16:creationId xmlns:a16="http://schemas.microsoft.com/office/drawing/2014/main" id="{41E27D25-D0AD-D648-9AB0-0B0A2E012C5C}"/>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2297492302"/>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creenshot - iPad">
    <p:spTree>
      <p:nvGrpSpPr>
        <p:cNvPr id="1" name=""/>
        <p:cNvGrpSpPr/>
        <p:nvPr/>
      </p:nvGrpSpPr>
      <p:grpSpPr>
        <a:xfrm>
          <a:off x="0" y="0"/>
          <a:ext cx="0" cy="0"/>
          <a:chOff x="0" y="0"/>
          <a:chExt cx="0" cy="0"/>
        </a:xfrm>
      </p:grpSpPr>
      <p:pic>
        <p:nvPicPr>
          <p:cNvPr id="6" name="Picture 5" descr="A screenshot of a computer&#10;&#10;Description automatically generated">
            <a:extLst>
              <a:ext uri="{FF2B5EF4-FFF2-40B4-BE49-F238E27FC236}">
                <a16:creationId xmlns:a16="http://schemas.microsoft.com/office/drawing/2014/main" id="{4A73D7C7-B10D-A24D-BBAE-901E217D99D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83759" y="1317624"/>
            <a:ext cx="3438658" cy="4854575"/>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4521938" y="1666874"/>
            <a:ext cx="3162299" cy="414020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035762634"/>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Full Scree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8CE27E-C285-451B-A77C-263BFE0008B0}"/>
              </a:ext>
            </a:extLst>
          </p:cNvPr>
          <p:cNvSpPr>
            <a:spLocks noGrp="1"/>
          </p:cNvSpPr>
          <p:nvPr>
            <p:ph sz="quarter" idx="10" hasCustomPrompt="1"/>
          </p:nvPr>
        </p:nvSpPr>
        <p:spPr>
          <a:xfrm>
            <a:off x="0" y="0"/>
            <a:ext cx="12192000" cy="6858000"/>
          </a:xfrm>
        </p:spPr>
        <p:txBody>
          <a:bodyPr tIns="182880" anchor="t"/>
          <a:lstStyle>
            <a:lvl1pPr marL="0" marR="0" indent="0" algn="ctr" defTabSz="685800" rtl="0" eaLnBrk="1" fontAlgn="auto" latinLnBrk="0" hangingPunct="1">
              <a:lnSpc>
                <a:spcPct val="100000"/>
              </a:lnSpc>
              <a:spcBef>
                <a:spcPts val="600"/>
              </a:spcBef>
              <a:spcAft>
                <a:spcPts val="600"/>
              </a:spcAft>
              <a:buClr>
                <a:schemeClr val="accent2"/>
              </a:buClr>
              <a:buSzPct val="120000"/>
              <a:buFont typeface="Verdana" panose="020B0604030504040204" pitchFamily="34" charset="0"/>
              <a:buNone/>
              <a:tabLst/>
              <a:defRPr>
                <a:solidFill>
                  <a:schemeClr val="bg2"/>
                </a:solidFill>
              </a:defRPr>
            </a:lvl1pPr>
          </a:lstStyle>
          <a:p>
            <a:pPr lvl="0"/>
            <a:r>
              <a:rPr lang="en-US" dirty="0"/>
              <a:t>Click icon to add image, chart, object or SmartArt</a:t>
            </a:r>
          </a:p>
        </p:txBody>
      </p:sp>
    </p:spTree>
    <p:extLst>
      <p:ext uri="{BB962C8B-B14F-4D97-AF65-F5344CB8AC3E}">
        <p14:creationId xmlns:p14="http://schemas.microsoft.com/office/powerpoint/2010/main" val="27852345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0D56D858-133B-6545-ACE1-FC300F981BE8}"/>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098205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C50CA9C-24D4-CA45-8498-DD68F1BB573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524" y="1791711"/>
            <a:ext cx="12186951" cy="4740724"/>
          </a:xfrm>
          <a:prstGeom prst="rect">
            <a:avLst/>
          </a:prstGeom>
        </p:spPr>
      </p:pic>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sp>
        <p:nvSpPr>
          <p:cNvPr id="12" name="Subtitle 2">
            <a:extLst>
              <a:ext uri="{FF2B5EF4-FFF2-40B4-BE49-F238E27FC236}">
                <a16:creationId xmlns:a16="http://schemas.microsoft.com/office/drawing/2014/main" id="{4E59FF91-2E82-4DD2-8957-91E17807F291}"/>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reeform 5">
            <a:extLst>
              <a:ext uri="{FF2B5EF4-FFF2-40B4-BE49-F238E27FC236}">
                <a16:creationId xmlns:a16="http://schemas.microsoft.com/office/drawing/2014/main" id="{26CE08B7-D71A-D149-B8FD-127797423E71}"/>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ooter Placeholder 1">
            <a:extLst>
              <a:ext uri="{FF2B5EF4-FFF2-40B4-BE49-F238E27FC236}">
                <a16:creationId xmlns:a16="http://schemas.microsoft.com/office/drawing/2014/main" id="{B82024E8-7087-2F4F-ADAA-94EE4C029F9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487722026"/>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img 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687C18-35C2-49A4-B1D6-29A3564EB4F4}"/>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2">
              <a:lumMod val="20000"/>
              <a:lumOff val="80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sp>
        <p:nvSpPr>
          <p:cNvPr id="11" name="Subtitle 2">
            <a:extLst>
              <a:ext uri="{FF2B5EF4-FFF2-40B4-BE49-F238E27FC236}">
                <a16:creationId xmlns:a16="http://schemas.microsoft.com/office/drawing/2014/main" id="{A396A789-7451-4357-A166-AA9000B9CBCB}"/>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ooter Placeholder 1">
            <a:extLst>
              <a:ext uri="{FF2B5EF4-FFF2-40B4-BE49-F238E27FC236}">
                <a16:creationId xmlns:a16="http://schemas.microsoft.com/office/drawing/2014/main" id="{18A8702D-F4D4-3A4C-A549-41682085A80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1327887415"/>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dark img 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687C18-35C2-49A4-B1D6-29A3564EB4F4}"/>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2">
              <a:lumMod val="20000"/>
              <a:lumOff val="80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sp>
        <p:nvSpPr>
          <p:cNvPr id="11" name="Subtitle 2">
            <a:extLst>
              <a:ext uri="{FF2B5EF4-FFF2-40B4-BE49-F238E27FC236}">
                <a16:creationId xmlns:a16="http://schemas.microsoft.com/office/drawing/2014/main" id="{A396A789-7451-4357-A166-AA9000B9CBCB}"/>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ooter Placeholder 1">
            <a:extLst>
              <a:ext uri="{FF2B5EF4-FFF2-40B4-BE49-F238E27FC236}">
                <a16:creationId xmlns:a16="http://schemas.microsoft.com/office/drawing/2014/main" id="{18A8702D-F4D4-3A4C-A549-41682085A80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1805606688"/>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bg1"/>
                </a:solidFill>
              </a:defRPr>
            </a:lvl1pPr>
          </a:lstStyle>
          <a:p>
            <a:r>
              <a:rPr lang="en-US" dirty="0"/>
              <a:t>Click to edit Master title style</a:t>
            </a:r>
          </a:p>
        </p:txBody>
      </p:sp>
      <p:sp>
        <p:nvSpPr>
          <p:cNvPr id="10" name="Footer Placeholder 1">
            <a:extLst>
              <a:ext uri="{FF2B5EF4-FFF2-40B4-BE49-F238E27FC236}">
                <a16:creationId xmlns:a16="http://schemas.microsoft.com/office/drawing/2014/main" id="{C67FBD09-E6F9-414A-B41D-F64B47765704}"/>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pic>
        <p:nvPicPr>
          <p:cNvPr id="7" name="Picture 6">
            <a:extLst>
              <a:ext uri="{FF2B5EF4-FFF2-40B4-BE49-F238E27FC236}">
                <a16:creationId xmlns:a16="http://schemas.microsoft.com/office/drawing/2014/main" id="{AE6B48BE-B928-0047-B456-EAE3EA85887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881695"/>
            <a:ext cx="12192000" cy="2192036"/>
          </a:xfrm>
          <a:prstGeom prst="rect">
            <a:avLst/>
          </a:prstGeom>
        </p:spPr>
      </p:pic>
      <p:sp>
        <p:nvSpPr>
          <p:cNvPr id="9" name="Freeform 5">
            <a:extLst>
              <a:ext uri="{FF2B5EF4-FFF2-40B4-BE49-F238E27FC236}">
                <a16:creationId xmlns:a16="http://schemas.microsoft.com/office/drawing/2014/main" id="{2347241C-D0FA-B84D-B5A4-8740490AB232}"/>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656500009"/>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ivider, image 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3000A83-2829-407E-B013-897B5CA5D529}"/>
              </a:ext>
            </a:extLst>
          </p:cNvPr>
          <p:cNvSpPr>
            <a:spLocks noGrp="1"/>
          </p:cNvSpPr>
          <p:nvPr>
            <p:ph type="pic" sz="quarter" idx="10" hasCustomPrompt="1"/>
          </p:nvPr>
        </p:nvSpPr>
        <p:spPr>
          <a:xfrm>
            <a:off x="0" y="2"/>
            <a:ext cx="12192000" cy="6004845"/>
          </a:xfrm>
          <a:custGeom>
            <a:avLst/>
            <a:gdLst>
              <a:gd name="connsiteX0" fmla="*/ 0 w 9144000"/>
              <a:gd name="connsiteY0" fmla="*/ 0 h 6004845"/>
              <a:gd name="connsiteX1" fmla="*/ 9144000 w 9144000"/>
              <a:gd name="connsiteY1" fmla="*/ 0 h 6004845"/>
              <a:gd name="connsiteX2" fmla="*/ 9144000 w 9144000"/>
              <a:gd name="connsiteY2" fmla="*/ 4992913 h 6004845"/>
              <a:gd name="connsiteX3" fmla="*/ 9142362 w 9144000"/>
              <a:gd name="connsiteY3" fmla="*/ 4992913 h 6004845"/>
              <a:gd name="connsiteX4" fmla="*/ 9142362 w 9144000"/>
              <a:gd name="connsiteY4" fmla="*/ 6004845 h 6004845"/>
              <a:gd name="connsiteX5" fmla="*/ 3652444 w 9144000"/>
              <a:gd name="connsiteY5" fmla="*/ 5580620 h 6004845"/>
              <a:gd name="connsiteX6" fmla="*/ 0 w 9144000"/>
              <a:gd name="connsiteY6" fmla="*/ 5297800 h 60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6004845">
                <a:moveTo>
                  <a:pt x="0" y="0"/>
                </a:moveTo>
                <a:lnTo>
                  <a:pt x="9144000" y="0"/>
                </a:lnTo>
                <a:lnTo>
                  <a:pt x="9144000" y="4992913"/>
                </a:lnTo>
                <a:lnTo>
                  <a:pt x="9142362" y="4992913"/>
                </a:lnTo>
                <a:lnTo>
                  <a:pt x="9142362" y="6004845"/>
                </a:lnTo>
                <a:lnTo>
                  <a:pt x="3652444" y="5580620"/>
                </a:lnTo>
                <a:lnTo>
                  <a:pt x="0" y="5297800"/>
                </a:lnTo>
                <a:close/>
              </a:path>
            </a:pathLst>
          </a:custGeom>
          <a:solidFill>
            <a:schemeClr val="bg2">
              <a:lumMod val="20000"/>
              <a:lumOff val="80000"/>
            </a:schemeClr>
          </a:solidFill>
        </p:spPr>
        <p:txBody>
          <a:bodyPr wrap="square" tIns="182880" anchor="t">
            <a:noAutofit/>
          </a:bodyPr>
          <a:lstStyle>
            <a:lvl1pPr marL="0" marR="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sz="1800">
                <a:solidFill>
                  <a:schemeClr val="bg2"/>
                </a:solidFill>
              </a:defRPr>
            </a:lvl1pPr>
          </a:lstStyle>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r>
              <a:rPr lang="en-US" dirty="0"/>
              <a:t>DIVIDER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endParaRPr lang="en-US" dirty="0"/>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tx2"/>
                </a:solidFill>
              </a:defRPr>
            </a:lvl1pPr>
          </a:lstStyle>
          <a:p>
            <a:r>
              <a:rPr lang="en-US" dirty="0"/>
              <a:t>Click to edit Master title style</a:t>
            </a:r>
          </a:p>
        </p:txBody>
      </p:sp>
      <p:sp>
        <p:nvSpPr>
          <p:cNvPr id="9"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ooter Placeholder 1">
            <a:extLst>
              <a:ext uri="{FF2B5EF4-FFF2-40B4-BE49-F238E27FC236}">
                <a16:creationId xmlns:a16="http://schemas.microsoft.com/office/drawing/2014/main" id="{2BDCABF1-8CD4-1349-842E-3455134921BB}"/>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271637909"/>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Large text, gray 1">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98EC47AF-052A-460D-AE28-0F22028E22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6" name="Title 1">
            <a:extLst>
              <a:ext uri="{FF2B5EF4-FFF2-40B4-BE49-F238E27FC236}">
                <a16:creationId xmlns:a16="http://schemas.microsoft.com/office/drawing/2014/main" id="{705E84C2-FF14-9C43-A008-61BE0B8075FE}"/>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dirty="0"/>
              <a:t>Click to edit Master title style</a:t>
            </a:r>
          </a:p>
        </p:txBody>
      </p:sp>
      <p:sp>
        <p:nvSpPr>
          <p:cNvPr id="4" name="Footer Placeholder 3">
            <a:extLst>
              <a:ext uri="{FF2B5EF4-FFF2-40B4-BE49-F238E27FC236}">
                <a16:creationId xmlns:a16="http://schemas.microsoft.com/office/drawing/2014/main" id="{51909D1F-9C70-524A-91DF-E291164A933D}"/>
              </a:ext>
            </a:extLst>
          </p:cNvPr>
          <p:cNvSpPr>
            <a:spLocks noGrp="1"/>
          </p:cNvSpPr>
          <p:nvPr>
            <p:ph type="ftr" sz="quarter" idx="10"/>
          </p:nvPr>
        </p:nvSpPr>
        <p:spPr/>
        <p:txBody>
          <a:bodyPr/>
          <a:lstStyle/>
          <a:p>
            <a:r>
              <a:rPr lang="en-US"/>
              <a:t>Classification goes here</a:t>
            </a:r>
            <a:endParaRPr lang="en-US" dirty="0"/>
          </a:p>
        </p:txBody>
      </p:sp>
      <p:sp>
        <p:nvSpPr>
          <p:cNvPr id="9" name="Slide Number Placeholder 8">
            <a:extLst>
              <a:ext uri="{FF2B5EF4-FFF2-40B4-BE49-F238E27FC236}">
                <a16:creationId xmlns:a16="http://schemas.microsoft.com/office/drawing/2014/main" id="{E1E2D395-43C5-AF4D-9E0B-696B54712925}"/>
              </a:ext>
            </a:extLst>
          </p:cNvPr>
          <p:cNvSpPr>
            <a:spLocks noGrp="1"/>
          </p:cNvSpPr>
          <p:nvPr>
            <p:ph type="sldNum" sz="quarter" idx="11"/>
          </p:nvPr>
        </p:nvSpPr>
        <p:spPr/>
        <p:txBody>
          <a:bodyPr/>
          <a:lstStyle/>
          <a:p>
            <a:fld id="{9D269874-3913-3E4A-9285-BA6A0CAD74F5}" type="slidenum">
              <a:rPr lang="en-US" smtClean="0"/>
              <a:pPr/>
              <a:t>‹#›</a:t>
            </a:fld>
            <a:endParaRPr lang="en-US" dirty="0"/>
          </a:p>
        </p:txBody>
      </p:sp>
    </p:spTree>
    <p:extLst>
      <p:ext uri="{BB962C8B-B14F-4D97-AF65-F5344CB8AC3E}">
        <p14:creationId xmlns:p14="http://schemas.microsoft.com/office/powerpoint/2010/main" val="290525078"/>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2745AD-4FB2-B944-986C-F9FCB0959743}"/>
              </a:ext>
            </a:extLst>
          </p:cNvPr>
          <p:cNvSpPr>
            <a:spLocks noGrp="1"/>
          </p:cNvSpPr>
          <p:nvPr>
            <p:ph type="ftr" sz="quarter" idx="1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A112193-3F21-C34F-B7C4-36D05118073C}"/>
              </a:ext>
            </a:extLst>
          </p:cNvPr>
          <p:cNvSpPr>
            <a:spLocks noGrp="1"/>
          </p:cNvSpPr>
          <p:nvPr>
            <p:ph type="sldNum" sz="quarter" idx="11"/>
          </p:nvPr>
        </p:nvSpPr>
        <p:spPr/>
        <p:txBody>
          <a:bodyPr/>
          <a:lstStyle/>
          <a:p>
            <a:fld id="{9D269874-3913-3E4A-9285-BA6A0CAD74F5}" type="slidenum">
              <a:rPr lang="en-US" smtClean="0"/>
              <a:pPr/>
              <a:t>‹#›</a:t>
            </a:fld>
            <a:endParaRPr lang="en-US" dirty="0"/>
          </a:p>
        </p:txBody>
      </p:sp>
      <p:sp>
        <p:nvSpPr>
          <p:cNvPr id="5" name="Title 1">
            <a:extLst>
              <a:ext uri="{FF2B5EF4-FFF2-40B4-BE49-F238E27FC236}">
                <a16:creationId xmlns:a16="http://schemas.microsoft.com/office/drawing/2014/main" id="{C2C6B485-3603-274D-AFD2-F39FB58AED92}"/>
              </a:ext>
            </a:extLst>
          </p:cNvPr>
          <p:cNvSpPr>
            <a:spLocks noGrp="1"/>
          </p:cNvSpPr>
          <p:nvPr>
            <p:ph type="title"/>
          </p:nvPr>
        </p:nvSpPr>
        <p:spPr>
          <a:xfrm>
            <a:off x="660400" y="413834"/>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647976070"/>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919303D-8A3C-AE41-9506-600F03E59F9B}"/>
              </a:ext>
            </a:extLst>
          </p:cNvPr>
          <p:cNvSpPr/>
          <p:nvPr userDrawn="1"/>
        </p:nvSpPr>
        <p:spPr>
          <a:xfrm>
            <a:off x="0" y="0"/>
            <a:ext cx="12192000" cy="52273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bg1"/>
                </a:solidFill>
              </a:defRPr>
            </a:lvl1pPr>
          </a:lstStyle>
          <a:p>
            <a:r>
              <a:rPr lang="en-US" dirty="0"/>
              <a:t>Click to edit Master title style</a:t>
            </a:r>
          </a:p>
        </p:txBody>
      </p:sp>
      <p:pic>
        <p:nvPicPr>
          <p:cNvPr id="8" name="Picture 7">
            <a:extLst>
              <a:ext uri="{FF2B5EF4-FFF2-40B4-BE49-F238E27FC236}">
                <a16:creationId xmlns:a16="http://schemas.microsoft.com/office/drawing/2014/main" id="{57171C4B-3D00-40E2-9DF7-8A187FAA71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10" name="Footer Placeholder 1">
            <a:extLst>
              <a:ext uri="{FF2B5EF4-FFF2-40B4-BE49-F238E27FC236}">
                <a16:creationId xmlns:a16="http://schemas.microsoft.com/office/drawing/2014/main" id="{C67FBD09-E6F9-414A-B41D-F64B47765704}"/>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pic>
        <p:nvPicPr>
          <p:cNvPr id="7" name="Picture 6">
            <a:extLst>
              <a:ext uri="{FF2B5EF4-FFF2-40B4-BE49-F238E27FC236}">
                <a16:creationId xmlns:a16="http://schemas.microsoft.com/office/drawing/2014/main" id="{AE6B48BE-B928-0047-B456-EAE3EA8588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3881695"/>
            <a:ext cx="12192000" cy="2192036"/>
          </a:xfrm>
          <a:prstGeom prst="rect">
            <a:avLst/>
          </a:prstGeom>
        </p:spPr>
      </p:pic>
    </p:spTree>
    <p:extLst>
      <p:ext uri="{BB962C8B-B14F-4D97-AF65-F5344CB8AC3E}">
        <p14:creationId xmlns:p14="http://schemas.microsoft.com/office/powerpoint/2010/main" val="3995197407"/>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393B23-F1F0-4CF0-9C5A-7968F3BEFBA2}"/>
              </a:ext>
            </a:extLst>
          </p:cNvPr>
          <p:cNvSpPr>
            <a:spLocks noGrp="1"/>
          </p:cNvSpPr>
          <p:nvPr>
            <p:ph sz="quarter" idx="11" hasCustomPrompt="1"/>
          </p:nvPr>
        </p:nvSpPr>
        <p:spPr>
          <a:xfrm>
            <a:off x="660400" y="1331912"/>
            <a:ext cx="10871200" cy="4840288"/>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12ABB80F-FF98-F540-ABF4-2319647B2F2E}"/>
              </a:ext>
            </a:extLst>
          </p:cNvPr>
          <p:cNvSpPr>
            <a:spLocks noGrp="1"/>
          </p:cNvSpPr>
          <p:nvPr>
            <p:ph type="ftr" sz="quarter" idx="1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1558F4A-0546-1F4C-8B00-F5F345EA9887}"/>
              </a:ext>
            </a:extLst>
          </p:cNvPr>
          <p:cNvSpPr>
            <a:spLocks noGrp="1"/>
          </p:cNvSpPr>
          <p:nvPr>
            <p:ph type="sldNum" sz="quarter" idx="13"/>
          </p:nvPr>
        </p:nvSpPr>
        <p:spPr/>
        <p:txBody>
          <a:bodyPr/>
          <a:lstStyle/>
          <a:p>
            <a:fld id="{9D269874-3913-3E4A-9285-BA6A0CAD74F5}" type="slidenum">
              <a:rPr lang="en-US" smtClean="0"/>
              <a:pPr/>
              <a:t>‹#›</a:t>
            </a:fld>
            <a:endParaRPr lang="en-US" dirty="0"/>
          </a:p>
        </p:txBody>
      </p:sp>
      <p:sp>
        <p:nvSpPr>
          <p:cNvPr id="6" name="Title 1">
            <a:extLst>
              <a:ext uri="{FF2B5EF4-FFF2-40B4-BE49-F238E27FC236}">
                <a16:creationId xmlns:a16="http://schemas.microsoft.com/office/drawing/2014/main" id="{805160FE-A132-F843-B0BF-209803987C40}"/>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65869676"/>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686AF57-8308-49A5-ABCA-3BC86ECCDB04}"/>
              </a:ext>
            </a:extLst>
          </p:cNvPr>
          <p:cNvSpPr>
            <a:spLocks noGrp="1"/>
          </p:cNvSpPr>
          <p:nvPr>
            <p:ph sz="quarter" idx="11" hasCustomPrompt="1"/>
          </p:nvPr>
        </p:nvSpPr>
        <p:spPr>
          <a:xfrm>
            <a:off x="660400" y="1777999"/>
            <a:ext cx="10871200" cy="419100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6" name="Text Placeholder 2">
            <a:extLst>
              <a:ext uri="{FF2B5EF4-FFF2-40B4-BE49-F238E27FC236}">
                <a16:creationId xmlns:a16="http://schemas.microsoft.com/office/drawing/2014/main" id="{9297896E-74BC-4B67-BDB8-436C290E7796}"/>
              </a:ext>
            </a:extLst>
          </p:cNvPr>
          <p:cNvSpPr>
            <a:spLocks noGrp="1"/>
          </p:cNvSpPr>
          <p:nvPr>
            <p:ph type="body" sz="quarter" idx="10" hasCustomPrompt="1"/>
          </p:nvPr>
        </p:nvSpPr>
        <p:spPr>
          <a:xfrm>
            <a:off x="660400" y="1320800"/>
            <a:ext cx="10871200" cy="275665"/>
          </a:xfrm>
          <a:prstGeom prst="rect">
            <a:avLst/>
          </a:prstGeom>
        </p:spPr>
        <p:txBody>
          <a:bodyPr/>
          <a:lstStyle>
            <a:lvl1pPr marL="0" indent="0">
              <a:lnSpc>
                <a:spcPct val="80000"/>
              </a:lnSpc>
              <a:spcBef>
                <a:spcPts val="0"/>
              </a:spcBef>
              <a:buNone/>
              <a:defRPr sz="2400" b="0">
                <a:solidFill>
                  <a:schemeClr val="accent1"/>
                </a:solidFill>
              </a:defRPr>
            </a:lvl1pPr>
          </a:lstStyle>
          <a:p>
            <a:pPr lvl="0"/>
            <a:r>
              <a:rPr lang="en-US" dirty="0" err="1"/>
              <a:t>Subheadline</a:t>
            </a:r>
            <a:endParaRPr lang="en-US" dirty="0"/>
          </a:p>
        </p:txBody>
      </p:sp>
      <p:sp>
        <p:nvSpPr>
          <p:cNvPr id="3" name="Footer Placeholder 2">
            <a:extLst>
              <a:ext uri="{FF2B5EF4-FFF2-40B4-BE49-F238E27FC236}">
                <a16:creationId xmlns:a16="http://schemas.microsoft.com/office/drawing/2014/main" id="{3E23ACA4-1DC9-D140-AE47-70A7DCAE0355}"/>
              </a:ext>
            </a:extLst>
          </p:cNvPr>
          <p:cNvSpPr>
            <a:spLocks noGrp="1"/>
          </p:cNvSpPr>
          <p:nvPr>
            <p:ph type="ftr" sz="quarter" idx="12"/>
          </p:nvPr>
        </p:nvSpPr>
        <p:spPr/>
        <p:txBody>
          <a:body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0A8DBA30-0C31-AB4F-A7DF-193A832F1EBA}"/>
              </a:ext>
            </a:extLst>
          </p:cNvPr>
          <p:cNvSpPr>
            <a:spLocks noGrp="1"/>
          </p:cNvSpPr>
          <p:nvPr>
            <p:ph type="sldNum" sz="quarter" idx="1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4F5E2B15-DDBC-AD43-9075-7DE904B342BF}"/>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048742644"/>
      </p:ext>
    </p:extLst>
  </p:cSld>
  <p:clrMapOvr>
    <a:masterClrMapping/>
  </p:clrMapOvr>
  <p:extLst>
    <p:ext uri="{DCECCB84-F9BA-43D5-87BE-67443E8EF086}">
      <p15:sldGuideLst xmlns:p15="http://schemas.microsoft.com/office/powerpoint/2012/main">
        <p15:guide id="1" orient="horz" pos="960">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ABFC74DA-C47E-4F69-BE04-FAED3704A46F}"/>
              </a:ext>
            </a:extLst>
          </p:cNvPr>
          <p:cNvSpPr>
            <a:spLocks noGrp="1"/>
          </p:cNvSpPr>
          <p:nvPr>
            <p:ph sz="quarter" idx="14" hasCustomPrompt="1"/>
          </p:nvPr>
        </p:nvSpPr>
        <p:spPr>
          <a:xfrm>
            <a:off x="6324600"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B13FF4BB-220F-4248-8DAC-2313D0470E1D}"/>
              </a:ext>
            </a:extLst>
          </p:cNvPr>
          <p:cNvSpPr>
            <a:spLocks noGrp="1"/>
          </p:cNvSpPr>
          <p:nvPr>
            <p:ph type="ftr" sz="quarter" idx="15"/>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560AC71-86E6-FA43-B367-96CDD1C33B9A}"/>
              </a:ext>
            </a:extLst>
          </p:cNvPr>
          <p:cNvSpPr>
            <a:spLocks noGrp="1"/>
          </p:cNvSpPr>
          <p:nvPr>
            <p:ph type="sldNum" sz="quarter" idx="16"/>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81EE5A3-A3F0-2049-A0D5-542303C936F0}"/>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193075753"/>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2 Column Content with Objec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8" name="Content Placeholder 2">
            <a:extLst>
              <a:ext uri="{FF2B5EF4-FFF2-40B4-BE49-F238E27FC236}">
                <a16:creationId xmlns:a16="http://schemas.microsoft.com/office/drawing/2014/main" id="{3D5B44F0-F25B-4C72-9E6C-593FE2CFA5E3}"/>
              </a:ext>
            </a:extLst>
          </p:cNvPr>
          <p:cNvSpPr>
            <a:spLocks noGrp="1"/>
          </p:cNvSpPr>
          <p:nvPr>
            <p:ph sz="quarter" idx="13" hasCustomPrompt="1"/>
          </p:nvPr>
        </p:nvSpPr>
        <p:spPr>
          <a:xfrm>
            <a:off x="6350000" y="0"/>
            <a:ext cx="5842000" cy="6858000"/>
          </a:xfrm>
          <a:prstGeom prst="rect">
            <a:avLst/>
          </a:prstGeom>
        </p:spPr>
        <p:txBody>
          <a:bodyPr tIns="182880" anchor="t"/>
          <a:lstStyle>
            <a:lvl1pPr marL="0" indent="0" algn="ctr">
              <a:buNone/>
              <a:defRPr>
                <a:solidFill>
                  <a:schemeClr val="bg2"/>
                </a:solidFill>
              </a:defRPr>
            </a:lvl1pPr>
          </a:lstStyle>
          <a:p>
            <a:pPr lvl="0"/>
            <a:r>
              <a:rPr lang="en-US" dirty="0"/>
              <a:t>Click icon to add image, chart, </a:t>
            </a:r>
            <a:br>
              <a:rPr lang="en-US" dirty="0"/>
            </a:br>
            <a:r>
              <a:rPr lang="en-US" dirty="0"/>
              <a:t>object or SmartArt</a:t>
            </a:r>
          </a:p>
        </p:txBody>
      </p:sp>
      <p:sp>
        <p:nvSpPr>
          <p:cNvPr id="10" name="Freeform 5">
            <a:extLst>
              <a:ext uri="{FF2B5EF4-FFF2-40B4-BE49-F238E27FC236}">
                <a16:creationId xmlns:a16="http://schemas.microsoft.com/office/drawing/2014/main" id="{DFCEB486-44D2-42A4-A6F1-9BA126270D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9" name="Title 1">
            <a:extLst>
              <a:ext uri="{FF2B5EF4-FFF2-40B4-BE49-F238E27FC236}">
                <a16:creationId xmlns:a16="http://schemas.microsoft.com/office/drawing/2014/main" id="{C3429A96-7A73-7F4E-80AB-C6AD0FB3CD98}"/>
              </a:ext>
            </a:extLst>
          </p:cNvPr>
          <p:cNvSpPr>
            <a:spLocks noGrp="1"/>
          </p:cNvSpPr>
          <p:nvPr>
            <p:ph type="title"/>
          </p:nvPr>
        </p:nvSpPr>
        <p:spPr>
          <a:xfrm>
            <a:off x="660400" y="406400"/>
            <a:ext cx="5207001"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275700661"/>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6A5E77-F5E6-CA44-B1CD-475B53966C77}"/>
              </a:ext>
            </a:extLst>
          </p:cNvPr>
          <p:cNvSpPr>
            <a:spLocks noGrp="1"/>
          </p:cNvSpPr>
          <p:nvPr>
            <p:ph type="ftr" sz="quarter" idx="8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312152E-14F7-2943-A2CD-F4F82AA1AA51}"/>
              </a:ext>
            </a:extLst>
          </p:cNvPr>
          <p:cNvSpPr>
            <a:spLocks noGrp="1"/>
          </p:cNvSpPr>
          <p:nvPr>
            <p:ph type="sldNum" sz="quarter" idx="88"/>
          </p:nvPr>
        </p:nvSpPr>
        <p:spPr/>
        <p:txBody>
          <a:bodyPr/>
          <a:lstStyle/>
          <a:p>
            <a:fld id="{9D269874-3913-3E4A-9285-BA6A0CAD74F5}" type="slidenum">
              <a:rPr lang="en-US" smtClean="0"/>
              <a:pPr/>
              <a:t>‹#›</a:t>
            </a:fld>
            <a:endParaRPr lang="en-US" dirty="0"/>
          </a:p>
        </p:txBody>
      </p:sp>
      <p:sp>
        <p:nvSpPr>
          <p:cNvPr id="30" name="Text Placeholder 9">
            <a:extLst>
              <a:ext uri="{FF2B5EF4-FFF2-40B4-BE49-F238E27FC236}">
                <a16:creationId xmlns:a16="http://schemas.microsoft.com/office/drawing/2014/main" id="{9D76FEA4-E478-6140-8E99-3FC9338121EE}"/>
              </a:ext>
            </a:extLst>
          </p:cNvPr>
          <p:cNvSpPr>
            <a:spLocks noGrp="1"/>
          </p:cNvSpPr>
          <p:nvPr>
            <p:ph type="body" sz="quarter" idx="40"/>
          </p:nvPr>
        </p:nvSpPr>
        <p:spPr>
          <a:xfrm>
            <a:off x="1769565" y="1598013"/>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86F13B20-5150-8247-B7A8-74FD10023245}"/>
              </a:ext>
            </a:extLst>
          </p:cNvPr>
          <p:cNvSpPr>
            <a:spLocks noGrp="1"/>
          </p:cNvSpPr>
          <p:nvPr>
            <p:ph type="body" sz="quarter" idx="41"/>
          </p:nvPr>
        </p:nvSpPr>
        <p:spPr>
          <a:xfrm>
            <a:off x="1769565" y="1954185"/>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32" name="Text Placeholder 4">
            <a:extLst>
              <a:ext uri="{FF2B5EF4-FFF2-40B4-BE49-F238E27FC236}">
                <a16:creationId xmlns:a16="http://schemas.microsoft.com/office/drawing/2014/main" id="{6F67F0D9-A1E9-1A4C-B52E-38310F709D48}"/>
              </a:ext>
            </a:extLst>
          </p:cNvPr>
          <p:cNvSpPr>
            <a:spLocks noGrp="1"/>
          </p:cNvSpPr>
          <p:nvPr>
            <p:ph type="body" sz="quarter" idx="50" hasCustomPrompt="1"/>
          </p:nvPr>
        </p:nvSpPr>
        <p:spPr>
          <a:xfrm>
            <a:off x="660400"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3" name="Text Placeholder 9">
            <a:extLst>
              <a:ext uri="{FF2B5EF4-FFF2-40B4-BE49-F238E27FC236}">
                <a16:creationId xmlns:a16="http://schemas.microsoft.com/office/drawing/2014/main" id="{2B9CC53A-2577-BB42-8BCD-F75F6A9FECFF}"/>
              </a:ext>
            </a:extLst>
          </p:cNvPr>
          <p:cNvSpPr>
            <a:spLocks noGrp="1"/>
          </p:cNvSpPr>
          <p:nvPr>
            <p:ph type="body" sz="quarter" idx="54"/>
          </p:nvPr>
        </p:nvSpPr>
        <p:spPr>
          <a:xfrm>
            <a:off x="1769565" y="2668808"/>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34" name="Text Placeholder 9">
            <a:extLst>
              <a:ext uri="{FF2B5EF4-FFF2-40B4-BE49-F238E27FC236}">
                <a16:creationId xmlns:a16="http://schemas.microsoft.com/office/drawing/2014/main" id="{05640DA0-84F6-BF41-B1A0-D1BE8E6CA20E}"/>
              </a:ext>
            </a:extLst>
          </p:cNvPr>
          <p:cNvSpPr>
            <a:spLocks noGrp="1"/>
          </p:cNvSpPr>
          <p:nvPr>
            <p:ph type="body" sz="quarter" idx="55"/>
          </p:nvPr>
        </p:nvSpPr>
        <p:spPr>
          <a:xfrm>
            <a:off x="1769565" y="3024980"/>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35" name="Text Placeholder 4">
            <a:extLst>
              <a:ext uri="{FF2B5EF4-FFF2-40B4-BE49-F238E27FC236}">
                <a16:creationId xmlns:a16="http://schemas.microsoft.com/office/drawing/2014/main" id="{86B02D3C-A219-2747-847F-159DA12EFBEB}"/>
              </a:ext>
            </a:extLst>
          </p:cNvPr>
          <p:cNvSpPr>
            <a:spLocks noGrp="1"/>
          </p:cNvSpPr>
          <p:nvPr>
            <p:ph type="body" sz="quarter" idx="56" hasCustomPrompt="1"/>
          </p:nvPr>
        </p:nvSpPr>
        <p:spPr>
          <a:xfrm>
            <a:off x="660400"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6" name="Text Placeholder 9">
            <a:extLst>
              <a:ext uri="{FF2B5EF4-FFF2-40B4-BE49-F238E27FC236}">
                <a16:creationId xmlns:a16="http://schemas.microsoft.com/office/drawing/2014/main" id="{30689DF5-9B84-E34F-A9A9-23791FAE6BE8}"/>
              </a:ext>
            </a:extLst>
          </p:cNvPr>
          <p:cNvSpPr>
            <a:spLocks noGrp="1"/>
          </p:cNvSpPr>
          <p:nvPr>
            <p:ph type="body" sz="quarter" idx="60"/>
          </p:nvPr>
        </p:nvSpPr>
        <p:spPr>
          <a:xfrm>
            <a:off x="1769565" y="3749867"/>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37" name="Text Placeholder 9">
            <a:extLst>
              <a:ext uri="{FF2B5EF4-FFF2-40B4-BE49-F238E27FC236}">
                <a16:creationId xmlns:a16="http://schemas.microsoft.com/office/drawing/2014/main" id="{49554CD1-C933-8942-9EE9-B63C22E9D2A3}"/>
              </a:ext>
            </a:extLst>
          </p:cNvPr>
          <p:cNvSpPr>
            <a:spLocks noGrp="1"/>
          </p:cNvSpPr>
          <p:nvPr>
            <p:ph type="body" sz="quarter" idx="61"/>
          </p:nvPr>
        </p:nvSpPr>
        <p:spPr>
          <a:xfrm>
            <a:off x="1769565" y="4106039"/>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38" name="Text Placeholder 4">
            <a:extLst>
              <a:ext uri="{FF2B5EF4-FFF2-40B4-BE49-F238E27FC236}">
                <a16:creationId xmlns:a16="http://schemas.microsoft.com/office/drawing/2014/main" id="{EEEC8505-015C-F640-BC9A-D1B17FBB7E0A}"/>
              </a:ext>
            </a:extLst>
          </p:cNvPr>
          <p:cNvSpPr>
            <a:spLocks noGrp="1"/>
          </p:cNvSpPr>
          <p:nvPr>
            <p:ph type="body" sz="quarter" idx="62" hasCustomPrompt="1"/>
          </p:nvPr>
        </p:nvSpPr>
        <p:spPr>
          <a:xfrm>
            <a:off x="660400"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9" name="Text Placeholder 9">
            <a:extLst>
              <a:ext uri="{FF2B5EF4-FFF2-40B4-BE49-F238E27FC236}">
                <a16:creationId xmlns:a16="http://schemas.microsoft.com/office/drawing/2014/main" id="{8D0F0371-A0AC-3C47-B53A-11C6C7666C59}"/>
              </a:ext>
            </a:extLst>
          </p:cNvPr>
          <p:cNvSpPr>
            <a:spLocks noGrp="1"/>
          </p:cNvSpPr>
          <p:nvPr>
            <p:ph type="body" sz="quarter" idx="66"/>
          </p:nvPr>
        </p:nvSpPr>
        <p:spPr>
          <a:xfrm>
            <a:off x="1769565" y="4820662"/>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0" name="Text Placeholder 9">
            <a:extLst>
              <a:ext uri="{FF2B5EF4-FFF2-40B4-BE49-F238E27FC236}">
                <a16:creationId xmlns:a16="http://schemas.microsoft.com/office/drawing/2014/main" id="{8CF132AF-C5D6-8D46-904D-95CF4C1CC5D2}"/>
              </a:ext>
            </a:extLst>
          </p:cNvPr>
          <p:cNvSpPr>
            <a:spLocks noGrp="1"/>
          </p:cNvSpPr>
          <p:nvPr>
            <p:ph type="body" sz="quarter" idx="67"/>
          </p:nvPr>
        </p:nvSpPr>
        <p:spPr>
          <a:xfrm>
            <a:off x="1769565" y="5176834"/>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41" name="Text Placeholder 4">
            <a:extLst>
              <a:ext uri="{FF2B5EF4-FFF2-40B4-BE49-F238E27FC236}">
                <a16:creationId xmlns:a16="http://schemas.microsoft.com/office/drawing/2014/main" id="{06B01A5F-1FE9-F342-ADB0-2984D1A12599}"/>
              </a:ext>
            </a:extLst>
          </p:cNvPr>
          <p:cNvSpPr>
            <a:spLocks noGrp="1"/>
          </p:cNvSpPr>
          <p:nvPr>
            <p:ph type="body" sz="quarter" idx="68" hasCustomPrompt="1"/>
          </p:nvPr>
        </p:nvSpPr>
        <p:spPr>
          <a:xfrm>
            <a:off x="660400"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42" name="Text Placeholder 9">
            <a:extLst>
              <a:ext uri="{FF2B5EF4-FFF2-40B4-BE49-F238E27FC236}">
                <a16:creationId xmlns:a16="http://schemas.microsoft.com/office/drawing/2014/main" id="{D1C5769E-E114-534C-B66A-4F5767A73BE9}"/>
              </a:ext>
            </a:extLst>
          </p:cNvPr>
          <p:cNvSpPr>
            <a:spLocks noGrp="1"/>
          </p:cNvSpPr>
          <p:nvPr>
            <p:ph type="body" sz="quarter" idx="75"/>
          </p:nvPr>
        </p:nvSpPr>
        <p:spPr>
          <a:xfrm>
            <a:off x="7375060" y="1598013"/>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3" name="Text Placeholder 9">
            <a:extLst>
              <a:ext uri="{FF2B5EF4-FFF2-40B4-BE49-F238E27FC236}">
                <a16:creationId xmlns:a16="http://schemas.microsoft.com/office/drawing/2014/main" id="{F50D4C72-03E2-7E4C-BBB2-35DCC5C26509}"/>
              </a:ext>
            </a:extLst>
          </p:cNvPr>
          <p:cNvSpPr>
            <a:spLocks noGrp="1"/>
          </p:cNvSpPr>
          <p:nvPr>
            <p:ph type="body" sz="quarter" idx="76"/>
          </p:nvPr>
        </p:nvSpPr>
        <p:spPr>
          <a:xfrm>
            <a:off x="7375060" y="1954185"/>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44" name="Text Placeholder 4">
            <a:extLst>
              <a:ext uri="{FF2B5EF4-FFF2-40B4-BE49-F238E27FC236}">
                <a16:creationId xmlns:a16="http://schemas.microsoft.com/office/drawing/2014/main" id="{302ECDF0-4591-2447-9751-1BE682D3F868}"/>
              </a:ext>
            </a:extLst>
          </p:cNvPr>
          <p:cNvSpPr>
            <a:spLocks noGrp="1"/>
          </p:cNvSpPr>
          <p:nvPr>
            <p:ph type="body" sz="quarter" idx="77" hasCustomPrompt="1"/>
          </p:nvPr>
        </p:nvSpPr>
        <p:spPr>
          <a:xfrm>
            <a:off x="6265895"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45" name="Text Placeholder 9">
            <a:extLst>
              <a:ext uri="{FF2B5EF4-FFF2-40B4-BE49-F238E27FC236}">
                <a16:creationId xmlns:a16="http://schemas.microsoft.com/office/drawing/2014/main" id="{C552D7CF-572F-A946-81C9-D41B6C2B662B}"/>
              </a:ext>
            </a:extLst>
          </p:cNvPr>
          <p:cNvSpPr>
            <a:spLocks noGrp="1"/>
          </p:cNvSpPr>
          <p:nvPr>
            <p:ph type="body" sz="quarter" idx="78"/>
          </p:nvPr>
        </p:nvSpPr>
        <p:spPr>
          <a:xfrm>
            <a:off x="7375060" y="2668808"/>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6" name="Text Placeholder 9">
            <a:extLst>
              <a:ext uri="{FF2B5EF4-FFF2-40B4-BE49-F238E27FC236}">
                <a16:creationId xmlns:a16="http://schemas.microsoft.com/office/drawing/2014/main" id="{92EF90DD-8741-DD40-9C38-0C1C3DC9C836}"/>
              </a:ext>
            </a:extLst>
          </p:cNvPr>
          <p:cNvSpPr>
            <a:spLocks noGrp="1"/>
          </p:cNvSpPr>
          <p:nvPr>
            <p:ph type="body" sz="quarter" idx="79"/>
          </p:nvPr>
        </p:nvSpPr>
        <p:spPr>
          <a:xfrm>
            <a:off x="7375060" y="3024980"/>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47" name="Text Placeholder 4">
            <a:extLst>
              <a:ext uri="{FF2B5EF4-FFF2-40B4-BE49-F238E27FC236}">
                <a16:creationId xmlns:a16="http://schemas.microsoft.com/office/drawing/2014/main" id="{DFDDCB7C-E3FE-9A4D-B785-B1820AA56485}"/>
              </a:ext>
            </a:extLst>
          </p:cNvPr>
          <p:cNvSpPr>
            <a:spLocks noGrp="1"/>
          </p:cNvSpPr>
          <p:nvPr>
            <p:ph type="body" sz="quarter" idx="80" hasCustomPrompt="1"/>
          </p:nvPr>
        </p:nvSpPr>
        <p:spPr>
          <a:xfrm>
            <a:off x="6265895"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48" name="Text Placeholder 9">
            <a:extLst>
              <a:ext uri="{FF2B5EF4-FFF2-40B4-BE49-F238E27FC236}">
                <a16:creationId xmlns:a16="http://schemas.microsoft.com/office/drawing/2014/main" id="{F32EBA3A-2C51-484C-9DF9-8BD141DC353A}"/>
              </a:ext>
            </a:extLst>
          </p:cNvPr>
          <p:cNvSpPr>
            <a:spLocks noGrp="1"/>
          </p:cNvSpPr>
          <p:nvPr>
            <p:ph type="body" sz="quarter" idx="81"/>
          </p:nvPr>
        </p:nvSpPr>
        <p:spPr>
          <a:xfrm>
            <a:off x="7375060" y="3749867"/>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9" name="Text Placeholder 9">
            <a:extLst>
              <a:ext uri="{FF2B5EF4-FFF2-40B4-BE49-F238E27FC236}">
                <a16:creationId xmlns:a16="http://schemas.microsoft.com/office/drawing/2014/main" id="{8AB2E07F-043D-2541-BE74-4C3AC1B8B6F0}"/>
              </a:ext>
            </a:extLst>
          </p:cNvPr>
          <p:cNvSpPr>
            <a:spLocks noGrp="1"/>
          </p:cNvSpPr>
          <p:nvPr>
            <p:ph type="body" sz="quarter" idx="82"/>
          </p:nvPr>
        </p:nvSpPr>
        <p:spPr>
          <a:xfrm>
            <a:off x="7375060" y="4106039"/>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50" name="Text Placeholder 4">
            <a:extLst>
              <a:ext uri="{FF2B5EF4-FFF2-40B4-BE49-F238E27FC236}">
                <a16:creationId xmlns:a16="http://schemas.microsoft.com/office/drawing/2014/main" id="{95B465AD-DEE4-9B4D-AA74-B48E88F3F55E}"/>
              </a:ext>
            </a:extLst>
          </p:cNvPr>
          <p:cNvSpPr>
            <a:spLocks noGrp="1"/>
          </p:cNvSpPr>
          <p:nvPr>
            <p:ph type="body" sz="quarter" idx="83" hasCustomPrompt="1"/>
          </p:nvPr>
        </p:nvSpPr>
        <p:spPr>
          <a:xfrm>
            <a:off x="6265895"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51" name="Text Placeholder 9">
            <a:extLst>
              <a:ext uri="{FF2B5EF4-FFF2-40B4-BE49-F238E27FC236}">
                <a16:creationId xmlns:a16="http://schemas.microsoft.com/office/drawing/2014/main" id="{CE27A615-B2A2-774C-A773-AE9A61B4933F}"/>
              </a:ext>
            </a:extLst>
          </p:cNvPr>
          <p:cNvSpPr>
            <a:spLocks noGrp="1"/>
          </p:cNvSpPr>
          <p:nvPr>
            <p:ph type="body" sz="quarter" idx="84"/>
          </p:nvPr>
        </p:nvSpPr>
        <p:spPr>
          <a:xfrm>
            <a:off x="7375060" y="4820662"/>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52" name="Text Placeholder 9">
            <a:extLst>
              <a:ext uri="{FF2B5EF4-FFF2-40B4-BE49-F238E27FC236}">
                <a16:creationId xmlns:a16="http://schemas.microsoft.com/office/drawing/2014/main" id="{5474AD45-B073-8340-86CA-77FBCC66CD56}"/>
              </a:ext>
            </a:extLst>
          </p:cNvPr>
          <p:cNvSpPr>
            <a:spLocks noGrp="1"/>
          </p:cNvSpPr>
          <p:nvPr>
            <p:ph type="body" sz="quarter" idx="85"/>
          </p:nvPr>
        </p:nvSpPr>
        <p:spPr>
          <a:xfrm>
            <a:off x="7375060" y="5176834"/>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53" name="Text Placeholder 4">
            <a:extLst>
              <a:ext uri="{FF2B5EF4-FFF2-40B4-BE49-F238E27FC236}">
                <a16:creationId xmlns:a16="http://schemas.microsoft.com/office/drawing/2014/main" id="{B0B525CE-EAED-CD40-B7D7-E66F6A98C2F5}"/>
              </a:ext>
            </a:extLst>
          </p:cNvPr>
          <p:cNvSpPr>
            <a:spLocks noGrp="1"/>
          </p:cNvSpPr>
          <p:nvPr>
            <p:ph type="body" sz="quarter" idx="86" hasCustomPrompt="1"/>
          </p:nvPr>
        </p:nvSpPr>
        <p:spPr>
          <a:xfrm>
            <a:off x="6265895"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54" name="Title 1">
            <a:extLst>
              <a:ext uri="{FF2B5EF4-FFF2-40B4-BE49-F238E27FC236}">
                <a16:creationId xmlns:a16="http://schemas.microsoft.com/office/drawing/2014/main" id="{F2340808-1821-814D-980C-7AEAC9272A06}"/>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752836"/>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31912"/>
            <a:ext cx="12192000" cy="48402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447675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829310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800847" y="1717389"/>
            <a:ext cx="2957608" cy="456873"/>
          </a:xfrm>
          <a:prstGeom prst="rect">
            <a:avLst/>
          </a:prstGeom>
          <a:solidFill>
            <a:srgbClr val="00B2AA"/>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4617196" y="1717389"/>
            <a:ext cx="2957608" cy="456873"/>
          </a:xfrm>
          <a:prstGeom prst="rect">
            <a:avLst/>
          </a:prstGeom>
          <a:solidFill>
            <a:schemeClr val="accent1"/>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8433547" y="1717389"/>
            <a:ext cx="2957608" cy="456873"/>
          </a:xfrm>
          <a:prstGeom prst="rect">
            <a:avLst/>
          </a:prstGeom>
          <a:solidFill>
            <a:schemeClr val="accent2"/>
          </a:solidFill>
        </p:spPr>
        <p:txBody>
          <a:bodyPr anchor="ctr">
            <a:normAutofit/>
          </a:bodyPr>
          <a:lstStyle>
            <a:lvl1pPr marL="0" indent="0" algn="ctr">
              <a:buNone/>
              <a:defRPr sz="1600" b="1">
                <a:solidFill>
                  <a:schemeClr val="tx2"/>
                </a:solidFill>
              </a:defRPr>
            </a:lvl1pPr>
          </a:lstStyle>
          <a:p>
            <a:pPr lvl="0"/>
            <a:r>
              <a:rPr lang="en-US" dirty="0"/>
              <a:t>Edit Master text</a:t>
            </a:r>
          </a:p>
        </p:txBody>
      </p:sp>
      <p:sp>
        <p:nvSpPr>
          <p:cNvPr id="7" name="Footer Placeholder 6">
            <a:extLst>
              <a:ext uri="{FF2B5EF4-FFF2-40B4-BE49-F238E27FC236}">
                <a16:creationId xmlns:a16="http://schemas.microsoft.com/office/drawing/2014/main" id="{318897B6-397A-DF4E-BC82-72C36B61E893}"/>
              </a:ext>
            </a:extLst>
          </p:cNvPr>
          <p:cNvSpPr>
            <a:spLocks noGrp="1"/>
          </p:cNvSpPr>
          <p:nvPr>
            <p:ph type="ftr" sz="quarter" idx="29"/>
          </p:nvPr>
        </p:nvSpPr>
        <p:spPr/>
        <p:txBody>
          <a:bodyPr/>
          <a:lstStyle/>
          <a:p>
            <a:r>
              <a:rPr lang="en-US"/>
              <a:t>Classification goes here</a:t>
            </a:r>
            <a:endParaRPr lang="en-US" dirty="0"/>
          </a:p>
        </p:txBody>
      </p:sp>
      <p:sp>
        <p:nvSpPr>
          <p:cNvPr id="8" name="Slide Number Placeholder 7">
            <a:extLst>
              <a:ext uri="{FF2B5EF4-FFF2-40B4-BE49-F238E27FC236}">
                <a16:creationId xmlns:a16="http://schemas.microsoft.com/office/drawing/2014/main" id="{262BC914-7132-2E47-97BF-D8D4C686B925}"/>
              </a:ext>
            </a:extLst>
          </p:cNvPr>
          <p:cNvSpPr>
            <a:spLocks noGrp="1"/>
          </p:cNvSpPr>
          <p:nvPr>
            <p:ph type="sldNum" sz="quarter" idx="30"/>
          </p:nvPr>
        </p:nvSpPr>
        <p:spPr/>
        <p:txBody>
          <a:bodyPr/>
          <a:lstStyle/>
          <a:p>
            <a:fld id="{9D269874-3913-3E4A-9285-BA6A0CAD74F5}" type="slidenum">
              <a:rPr lang="en-US" smtClean="0"/>
              <a:pPr/>
              <a:t>‹#›</a:t>
            </a:fld>
            <a:endParaRPr lang="en-US" dirty="0"/>
          </a:p>
        </p:txBody>
      </p:sp>
      <p:sp>
        <p:nvSpPr>
          <p:cNvPr id="15" name="Content Placeholder 7">
            <a:extLst>
              <a:ext uri="{FF2B5EF4-FFF2-40B4-BE49-F238E27FC236}">
                <a16:creationId xmlns:a16="http://schemas.microsoft.com/office/drawing/2014/main" id="{E5F2967E-F0B1-0A40-927D-DBD1537C217D}"/>
              </a:ext>
            </a:extLst>
          </p:cNvPr>
          <p:cNvSpPr>
            <a:spLocks noGrp="1"/>
          </p:cNvSpPr>
          <p:nvPr>
            <p:ph sz="quarter" idx="31"/>
          </p:nvPr>
        </p:nvSpPr>
        <p:spPr>
          <a:xfrm>
            <a:off x="800100"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858861F1-6817-9546-9130-DEB1400CB7BF}"/>
              </a:ext>
            </a:extLst>
          </p:cNvPr>
          <p:cNvSpPr>
            <a:spLocks noGrp="1"/>
          </p:cNvSpPr>
          <p:nvPr>
            <p:ph sz="quarter" idx="32"/>
          </p:nvPr>
        </p:nvSpPr>
        <p:spPr>
          <a:xfrm>
            <a:off x="4617196"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7">
            <a:extLst>
              <a:ext uri="{FF2B5EF4-FFF2-40B4-BE49-F238E27FC236}">
                <a16:creationId xmlns:a16="http://schemas.microsoft.com/office/drawing/2014/main" id="{FB29A337-D08F-814E-B5E6-F1CEBB7357B9}"/>
              </a:ext>
            </a:extLst>
          </p:cNvPr>
          <p:cNvSpPr>
            <a:spLocks noGrp="1"/>
          </p:cNvSpPr>
          <p:nvPr>
            <p:ph sz="quarter" idx="33"/>
          </p:nvPr>
        </p:nvSpPr>
        <p:spPr>
          <a:xfrm>
            <a:off x="8433547"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itle 1">
            <a:extLst>
              <a:ext uri="{FF2B5EF4-FFF2-40B4-BE49-F238E27FC236}">
                <a16:creationId xmlns:a16="http://schemas.microsoft.com/office/drawing/2014/main" id="{D54B2EEA-C21F-F34D-B0DA-A62C6B305678}"/>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976321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31912"/>
            <a:ext cx="12192000" cy="48402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3454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6248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7" name="Rectangle 6">
            <a:extLst>
              <a:ext uri="{FF2B5EF4-FFF2-40B4-BE49-F238E27FC236}">
                <a16:creationId xmlns:a16="http://schemas.microsoft.com/office/drawing/2014/main" id="{830673AC-24B6-49CD-B9B1-0728CE17348D}"/>
              </a:ext>
            </a:extLst>
          </p:cNvPr>
          <p:cNvSpPr/>
          <p:nvPr userDrawn="1"/>
        </p:nvSpPr>
        <p:spPr>
          <a:xfrm>
            <a:off x="9042400"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768351" y="1684338"/>
            <a:ext cx="2273300" cy="456873"/>
          </a:xfrm>
          <a:prstGeom prst="rect">
            <a:avLst/>
          </a:prstGeom>
          <a:solidFill>
            <a:srgbClr val="00B2AA"/>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3562351" y="1684338"/>
            <a:ext cx="2273300" cy="456873"/>
          </a:xfrm>
          <a:prstGeom prst="rect">
            <a:avLst/>
          </a:prstGeom>
          <a:solidFill>
            <a:schemeClr val="accent1"/>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6356353" y="1684338"/>
            <a:ext cx="2273300" cy="456873"/>
          </a:xfrm>
          <a:prstGeom prst="rect">
            <a:avLst/>
          </a:prstGeom>
          <a:solidFill>
            <a:schemeClr val="accent2"/>
          </a:solidFill>
        </p:spPr>
        <p:txBody>
          <a:bodyPr anchor="ctr">
            <a:normAutofit/>
          </a:bodyPr>
          <a:lstStyle>
            <a:lvl1pPr marL="0" indent="0" algn="ctr">
              <a:buNone/>
              <a:defRPr sz="1400" b="1">
                <a:solidFill>
                  <a:schemeClr val="tx2"/>
                </a:solidFill>
              </a:defRPr>
            </a:lvl1pPr>
          </a:lstStyle>
          <a:p>
            <a:pPr lvl="0"/>
            <a:r>
              <a:rPr lang="en-US" dirty="0"/>
              <a:t>Edit Master text</a:t>
            </a:r>
          </a:p>
        </p:txBody>
      </p:sp>
      <p:sp>
        <p:nvSpPr>
          <p:cNvPr id="20" name="Text Placeholder 9">
            <a:extLst>
              <a:ext uri="{FF2B5EF4-FFF2-40B4-BE49-F238E27FC236}">
                <a16:creationId xmlns:a16="http://schemas.microsoft.com/office/drawing/2014/main" id="{3DEB54BF-FA28-41A7-91B7-9B6231E9D687}"/>
              </a:ext>
            </a:extLst>
          </p:cNvPr>
          <p:cNvSpPr>
            <a:spLocks noGrp="1"/>
          </p:cNvSpPr>
          <p:nvPr>
            <p:ph type="body" sz="quarter" idx="29"/>
          </p:nvPr>
        </p:nvSpPr>
        <p:spPr>
          <a:xfrm>
            <a:off x="9150351" y="1684338"/>
            <a:ext cx="2273300" cy="456873"/>
          </a:xfrm>
          <a:prstGeom prst="rect">
            <a:avLst/>
          </a:prstGeom>
          <a:solidFill>
            <a:schemeClr val="accent4">
              <a:lumMod val="90000"/>
              <a:lumOff val="10000"/>
            </a:schemeClr>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8" name="Footer Placeholder 7">
            <a:extLst>
              <a:ext uri="{FF2B5EF4-FFF2-40B4-BE49-F238E27FC236}">
                <a16:creationId xmlns:a16="http://schemas.microsoft.com/office/drawing/2014/main" id="{86F1DD54-B3A0-8142-B280-0707A5D83E3C}"/>
              </a:ext>
            </a:extLst>
          </p:cNvPr>
          <p:cNvSpPr>
            <a:spLocks noGrp="1"/>
          </p:cNvSpPr>
          <p:nvPr>
            <p:ph type="ftr" sz="quarter" idx="30"/>
          </p:nvPr>
        </p:nvSpPr>
        <p:spPr/>
        <p:txBody>
          <a:bodyPr/>
          <a:lstStyle/>
          <a:p>
            <a:r>
              <a:rPr lang="en-US"/>
              <a:t>Classification goes here</a:t>
            </a:r>
            <a:endParaRPr lang="en-US" dirty="0"/>
          </a:p>
        </p:txBody>
      </p:sp>
      <p:sp>
        <p:nvSpPr>
          <p:cNvPr id="9" name="Slide Number Placeholder 8">
            <a:extLst>
              <a:ext uri="{FF2B5EF4-FFF2-40B4-BE49-F238E27FC236}">
                <a16:creationId xmlns:a16="http://schemas.microsoft.com/office/drawing/2014/main" id="{59959831-F7B6-9A40-8F66-94E5C0FE8DC0}"/>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21" name="Content Placeholder 7">
            <a:extLst>
              <a:ext uri="{FF2B5EF4-FFF2-40B4-BE49-F238E27FC236}">
                <a16:creationId xmlns:a16="http://schemas.microsoft.com/office/drawing/2014/main" id="{6CC0387C-1567-E648-B217-7EB48D67F994}"/>
              </a:ext>
            </a:extLst>
          </p:cNvPr>
          <p:cNvSpPr>
            <a:spLocks noGrp="1"/>
          </p:cNvSpPr>
          <p:nvPr>
            <p:ph sz="quarter" idx="32"/>
          </p:nvPr>
        </p:nvSpPr>
        <p:spPr>
          <a:xfrm>
            <a:off x="800100"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7">
            <a:extLst>
              <a:ext uri="{FF2B5EF4-FFF2-40B4-BE49-F238E27FC236}">
                <a16:creationId xmlns:a16="http://schemas.microsoft.com/office/drawing/2014/main" id="{253A21EA-F424-2248-B4F5-68E99BF595CA}"/>
              </a:ext>
            </a:extLst>
          </p:cNvPr>
          <p:cNvSpPr>
            <a:spLocks noGrp="1"/>
          </p:cNvSpPr>
          <p:nvPr>
            <p:ph sz="quarter" idx="33"/>
          </p:nvPr>
        </p:nvSpPr>
        <p:spPr>
          <a:xfrm>
            <a:off x="3562351"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Content Placeholder 7">
            <a:extLst>
              <a:ext uri="{FF2B5EF4-FFF2-40B4-BE49-F238E27FC236}">
                <a16:creationId xmlns:a16="http://schemas.microsoft.com/office/drawing/2014/main" id="{0B21A0D8-D451-504E-BA63-432AE4E6579B}"/>
              </a:ext>
            </a:extLst>
          </p:cNvPr>
          <p:cNvSpPr>
            <a:spLocks noGrp="1"/>
          </p:cNvSpPr>
          <p:nvPr>
            <p:ph sz="quarter" idx="34"/>
          </p:nvPr>
        </p:nvSpPr>
        <p:spPr>
          <a:xfrm>
            <a:off x="6356353"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Content Placeholder 7">
            <a:extLst>
              <a:ext uri="{FF2B5EF4-FFF2-40B4-BE49-F238E27FC236}">
                <a16:creationId xmlns:a16="http://schemas.microsoft.com/office/drawing/2014/main" id="{6E9C1EEE-ED38-D149-9BF0-F3D3E05B1D4E}"/>
              </a:ext>
            </a:extLst>
          </p:cNvPr>
          <p:cNvSpPr>
            <a:spLocks noGrp="1"/>
          </p:cNvSpPr>
          <p:nvPr>
            <p:ph sz="quarter" idx="35"/>
          </p:nvPr>
        </p:nvSpPr>
        <p:spPr>
          <a:xfrm>
            <a:off x="9150351"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itle 1">
            <a:extLst>
              <a:ext uri="{FF2B5EF4-FFF2-40B4-BE49-F238E27FC236}">
                <a16:creationId xmlns:a16="http://schemas.microsoft.com/office/drawing/2014/main" id="{7CE82EC2-C52F-454F-A23B-4F9F6EC0095D}"/>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8669820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Lef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31912"/>
            <a:ext cx="521208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0" name="Content Placeholder 5">
            <a:extLst>
              <a:ext uri="{FF2B5EF4-FFF2-40B4-BE49-F238E27FC236}">
                <a16:creationId xmlns:a16="http://schemas.microsoft.com/office/drawing/2014/main" id="{CEB3B69E-229D-4EC3-8E48-EF24E9B1702E}"/>
              </a:ext>
            </a:extLst>
          </p:cNvPr>
          <p:cNvSpPr>
            <a:spLocks noGrp="1"/>
          </p:cNvSpPr>
          <p:nvPr>
            <p:ph sz="quarter" idx="17" hasCustomPrompt="1"/>
          </p:nvPr>
        </p:nvSpPr>
        <p:spPr>
          <a:xfrm>
            <a:off x="6319520" y="1331913"/>
            <a:ext cx="5212080" cy="2313031"/>
          </a:xfrm>
          <a:prstGeom prst="rect">
            <a:avLst/>
          </a:prstGeom>
        </p:spPr>
        <p:txBody>
          <a:bodyPr/>
          <a:lstStyle>
            <a:lvl1pPr>
              <a:defRPr/>
            </a:lvl1pPr>
          </a:lstStyle>
          <a:p>
            <a:pPr lvl="0"/>
            <a:r>
              <a:rPr lang="en-US" dirty="0"/>
              <a:t>Click icon to add image, chart, object or SmartArt</a:t>
            </a:r>
          </a:p>
        </p:txBody>
      </p:sp>
      <p:sp>
        <p:nvSpPr>
          <p:cNvPr id="12" name="Content Placeholder 5">
            <a:extLst>
              <a:ext uri="{FF2B5EF4-FFF2-40B4-BE49-F238E27FC236}">
                <a16:creationId xmlns:a16="http://schemas.microsoft.com/office/drawing/2014/main" id="{1BC99383-1058-438A-AF37-055531FB504A}"/>
              </a:ext>
            </a:extLst>
          </p:cNvPr>
          <p:cNvSpPr>
            <a:spLocks noGrp="1"/>
          </p:cNvSpPr>
          <p:nvPr>
            <p:ph sz="quarter" idx="18" hasCustomPrompt="1"/>
          </p:nvPr>
        </p:nvSpPr>
        <p:spPr>
          <a:xfrm>
            <a:off x="6319520" y="3859169"/>
            <a:ext cx="5212080" cy="2313031"/>
          </a:xfrm>
          <a:prstGeom prst="rect">
            <a:avLst/>
          </a:prstGeo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705EAD06-1D9C-E640-A53E-9D64A55D0B1F}"/>
              </a:ext>
            </a:extLst>
          </p:cNvPr>
          <p:cNvSpPr>
            <a:spLocks noGrp="1"/>
          </p:cNvSpPr>
          <p:nvPr>
            <p:ph type="ftr" sz="quarter" idx="19"/>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D073A678-D27D-B547-85BC-305D30D6972C}"/>
              </a:ext>
            </a:extLst>
          </p:cNvPr>
          <p:cNvSpPr>
            <a:spLocks noGrp="1"/>
          </p:cNvSpPr>
          <p:nvPr>
            <p:ph type="sldNum" sz="quarter" idx="20"/>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ED4CEDD9-0F99-4549-9175-439A9ACC2E1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079443512"/>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Righ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11276"/>
            <a:ext cx="5212080" cy="2322893"/>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0" name="Content Placeholder 10">
            <a:extLst>
              <a:ext uri="{FF2B5EF4-FFF2-40B4-BE49-F238E27FC236}">
                <a16:creationId xmlns:a16="http://schemas.microsoft.com/office/drawing/2014/main" id="{73A36BC4-9091-4B15-9415-0CD0A38719AD}"/>
              </a:ext>
            </a:extLst>
          </p:cNvPr>
          <p:cNvSpPr>
            <a:spLocks noGrp="1"/>
          </p:cNvSpPr>
          <p:nvPr>
            <p:ph sz="quarter" idx="15" hasCustomPrompt="1"/>
          </p:nvPr>
        </p:nvSpPr>
        <p:spPr>
          <a:xfrm>
            <a:off x="660400" y="3849307"/>
            <a:ext cx="5212080" cy="2322893"/>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3" name="Content Placeholder 5">
            <a:extLst>
              <a:ext uri="{FF2B5EF4-FFF2-40B4-BE49-F238E27FC236}">
                <a16:creationId xmlns:a16="http://schemas.microsoft.com/office/drawing/2014/main" id="{02394B90-293D-427A-8D52-27EEFF0977BD}"/>
              </a:ext>
            </a:extLst>
          </p:cNvPr>
          <p:cNvSpPr>
            <a:spLocks noGrp="1"/>
          </p:cNvSpPr>
          <p:nvPr>
            <p:ph sz="quarter" idx="17" hasCustomPrompt="1"/>
          </p:nvPr>
        </p:nvSpPr>
        <p:spPr>
          <a:xfrm>
            <a:off x="6319520" y="1311275"/>
            <a:ext cx="5212080" cy="4860925"/>
          </a:xfrm>
          <a:prstGeom prst="rect">
            <a:avLst/>
          </a:prstGeom>
        </p:spPr>
        <p:txBody>
          <a:bodyPr/>
          <a:lstStyle>
            <a:lvl1pPr>
              <a:defRPr/>
            </a:lvl1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40EF97A3-AA46-3341-8715-927C2B873076}"/>
              </a:ext>
            </a:extLst>
          </p:cNvPr>
          <p:cNvSpPr>
            <a:spLocks noGrp="1"/>
          </p:cNvSpPr>
          <p:nvPr>
            <p:ph type="ftr" sz="quarter" idx="1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9701023-3B97-6945-A748-3B5B2D2E671A}"/>
              </a:ext>
            </a:extLst>
          </p:cNvPr>
          <p:cNvSpPr>
            <a:spLocks noGrp="1"/>
          </p:cNvSpPr>
          <p:nvPr>
            <p:ph type="sldNum" sz="quarter" idx="19"/>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48DBCAB-0632-4849-AF45-459085ADFA86}"/>
              </a:ext>
            </a:extLst>
          </p:cNvPr>
          <p:cNvSpPr>
            <a:spLocks noGrp="1"/>
          </p:cNvSpPr>
          <p:nvPr>
            <p:ph type="title"/>
          </p:nvPr>
        </p:nvSpPr>
        <p:spPr>
          <a:xfrm>
            <a:off x="660400" y="385763"/>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87715654"/>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 Object ">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BA37A684-8A8E-4CFC-867F-85747B16460D}"/>
              </a:ext>
            </a:extLst>
          </p:cNvPr>
          <p:cNvSpPr>
            <a:spLocks noGrp="1"/>
          </p:cNvSpPr>
          <p:nvPr>
            <p:ph sz="quarter" idx="17" hasCustomPrompt="1"/>
          </p:nvPr>
        </p:nvSpPr>
        <p:spPr>
          <a:xfrm>
            <a:off x="660401" y="1331912"/>
            <a:ext cx="5212080" cy="2305757"/>
          </a:xfrm>
          <a:prstGeom prst="rect">
            <a:avLst/>
          </a:prstGeom>
        </p:spPr>
        <p:txBody>
          <a:bodyPr/>
          <a:lstStyle>
            <a:lvl1pPr>
              <a:defRPr/>
            </a:lvl1pPr>
          </a:lstStyle>
          <a:p>
            <a:pPr lvl="0"/>
            <a:r>
              <a:rPr lang="en-US" dirty="0"/>
              <a:t>Click icon to add image, chart, object or SmartArt</a:t>
            </a:r>
          </a:p>
        </p:txBody>
      </p:sp>
      <p:sp>
        <p:nvSpPr>
          <p:cNvPr id="17" name="Content Placeholder 5">
            <a:extLst>
              <a:ext uri="{FF2B5EF4-FFF2-40B4-BE49-F238E27FC236}">
                <a16:creationId xmlns:a16="http://schemas.microsoft.com/office/drawing/2014/main" id="{D67FCF94-984E-4128-8502-DD9B43CC5E50}"/>
              </a:ext>
            </a:extLst>
          </p:cNvPr>
          <p:cNvSpPr>
            <a:spLocks noGrp="1"/>
          </p:cNvSpPr>
          <p:nvPr>
            <p:ph sz="quarter" idx="18" hasCustomPrompt="1"/>
          </p:nvPr>
        </p:nvSpPr>
        <p:spPr>
          <a:xfrm>
            <a:off x="660401" y="3866443"/>
            <a:ext cx="5212080" cy="2305757"/>
          </a:xfrm>
          <a:prstGeom prst="rect">
            <a:avLst/>
          </a:prstGeom>
        </p:spPr>
        <p:txBody>
          <a:bodyPr/>
          <a:lstStyle>
            <a:lvl1pPr>
              <a:defRPr/>
            </a:lvl1pPr>
          </a:lstStyle>
          <a:p>
            <a:pPr lvl="0"/>
            <a:r>
              <a:rPr lang="en-US" dirty="0"/>
              <a:t>Click icon to add image, chart, object or SmartArt</a:t>
            </a:r>
          </a:p>
        </p:txBody>
      </p:sp>
      <p:sp>
        <p:nvSpPr>
          <p:cNvPr id="18" name="Content Placeholder 5">
            <a:extLst>
              <a:ext uri="{FF2B5EF4-FFF2-40B4-BE49-F238E27FC236}">
                <a16:creationId xmlns:a16="http://schemas.microsoft.com/office/drawing/2014/main" id="{378179D8-FEFE-4F8C-96E6-5C3D7C91AA92}"/>
              </a:ext>
            </a:extLst>
          </p:cNvPr>
          <p:cNvSpPr>
            <a:spLocks noGrp="1"/>
          </p:cNvSpPr>
          <p:nvPr>
            <p:ph sz="quarter" idx="19" hasCustomPrompt="1"/>
          </p:nvPr>
        </p:nvSpPr>
        <p:spPr>
          <a:xfrm>
            <a:off x="6319520" y="1331912"/>
            <a:ext cx="5212080" cy="2305757"/>
          </a:xfrm>
          <a:prstGeom prst="rect">
            <a:avLst/>
          </a:prstGeom>
        </p:spPr>
        <p:txBody>
          <a:bodyPr/>
          <a:lstStyle>
            <a:lvl1pPr>
              <a:defRPr/>
            </a:lvl1pPr>
          </a:lstStyle>
          <a:p>
            <a:pPr lvl="0"/>
            <a:r>
              <a:rPr lang="en-US" dirty="0"/>
              <a:t>Click icon to add image, chart, object or SmartArt</a:t>
            </a:r>
          </a:p>
        </p:txBody>
      </p:sp>
      <p:sp>
        <p:nvSpPr>
          <p:cNvPr id="19" name="Content Placeholder 5">
            <a:extLst>
              <a:ext uri="{FF2B5EF4-FFF2-40B4-BE49-F238E27FC236}">
                <a16:creationId xmlns:a16="http://schemas.microsoft.com/office/drawing/2014/main" id="{2EAFF877-9FB4-48DE-BE52-240561E73C23}"/>
              </a:ext>
            </a:extLst>
          </p:cNvPr>
          <p:cNvSpPr>
            <a:spLocks noGrp="1"/>
          </p:cNvSpPr>
          <p:nvPr>
            <p:ph sz="quarter" idx="20" hasCustomPrompt="1"/>
          </p:nvPr>
        </p:nvSpPr>
        <p:spPr>
          <a:xfrm>
            <a:off x="6319520" y="3866443"/>
            <a:ext cx="5212080" cy="2305757"/>
          </a:xfrm>
          <a:prstGeom prst="rect">
            <a:avLst/>
          </a:prstGeo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59215D87-DF5D-9747-BECF-11D65C9D15E9}"/>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C7F9E5A-F43C-534E-A9B1-58C841DACF50}"/>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EADDC4CC-99B4-2A47-96B9-5526211ED1C0}"/>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47998362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image 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3000A83-2829-407E-B013-897B5CA5D529}"/>
              </a:ext>
            </a:extLst>
          </p:cNvPr>
          <p:cNvSpPr>
            <a:spLocks noGrp="1"/>
          </p:cNvSpPr>
          <p:nvPr>
            <p:ph type="pic" sz="quarter" idx="10" hasCustomPrompt="1"/>
          </p:nvPr>
        </p:nvSpPr>
        <p:spPr>
          <a:xfrm>
            <a:off x="0" y="3"/>
            <a:ext cx="12192000" cy="6057940"/>
          </a:xfrm>
          <a:custGeom>
            <a:avLst/>
            <a:gdLst>
              <a:gd name="connsiteX0" fmla="*/ 0 w 9144000"/>
              <a:gd name="connsiteY0" fmla="*/ 0 h 6004845"/>
              <a:gd name="connsiteX1" fmla="*/ 9144000 w 9144000"/>
              <a:gd name="connsiteY1" fmla="*/ 0 h 6004845"/>
              <a:gd name="connsiteX2" fmla="*/ 9144000 w 9144000"/>
              <a:gd name="connsiteY2" fmla="*/ 4992913 h 6004845"/>
              <a:gd name="connsiteX3" fmla="*/ 9142362 w 9144000"/>
              <a:gd name="connsiteY3" fmla="*/ 4992913 h 6004845"/>
              <a:gd name="connsiteX4" fmla="*/ 9142362 w 9144000"/>
              <a:gd name="connsiteY4" fmla="*/ 6004845 h 6004845"/>
              <a:gd name="connsiteX5" fmla="*/ 3652444 w 9144000"/>
              <a:gd name="connsiteY5" fmla="*/ 5580620 h 6004845"/>
              <a:gd name="connsiteX6" fmla="*/ 0 w 9144000"/>
              <a:gd name="connsiteY6" fmla="*/ 5297800 h 6004845"/>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2444 w 9144000"/>
              <a:gd name="connsiteY5" fmla="*/ 5580620 h 6057940"/>
              <a:gd name="connsiteX6" fmla="*/ 0 w 9144000"/>
              <a:gd name="connsiteY6" fmla="*/ 5297800 h 6057940"/>
              <a:gd name="connsiteX7" fmla="*/ 0 w 9144000"/>
              <a:gd name="connsiteY7" fmla="*/ 0 h 6057940"/>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2444 w 9144000"/>
              <a:gd name="connsiteY5" fmla="*/ 5580620 h 6057940"/>
              <a:gd name="connsiteX6" fmla="*/ 4424 w 9144000"/>
              <a:gd name="connsiteY6" fmla="*/ 5327297 h 6057940"/>
              <a:gd name="connsiteX7" fmla="*/ 0 w 9144000"/>
              <a:gd name="connsiteY7" fmla="*/ 0 h 6057940"/>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6869 w 9144000"/>
              <a:gd name="connsiteY5" fmla="*/ 5598318 h 6057940"/>
              <a:gd name="connsiteX6" fmla="*/ 4424 w 9144000"/>
              <a:gd name="connsiteY6" fmla="*/ 5327297 h 6057940"/>
              <a:gd name="connsiteX7" fmla="*/ 0 w 9144000"/>
              <a:gd name="connsiteY7" fmla="*/ 0 h 605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6057940">
                <a:moveTo>
                  <a:pt x="0" y="0"/>
                </a:moveTo>
                <a:lnTo>
                  <a:pt x="9144000" y="0"/>
                </a:lnTo>
                <a:lnTo>
                  <a:pt x="9144000" y="4992913"/>
                </a:lnTo>
                <a:lnTo>
                  <a:pt x="9142362" y="4992913"/>
                </a:lnTo>
                <a:cubicBezTo>
                  <a:pt x="9139412" y="5347922"/>
                  <a:pt x="9136463" y="5702931"/>
                  <a:pt x="9133513" y="6057940"/>
                </a:cubicBezTo>
                <a:lnTo>
                  <a:pt x="3656869" y="5598318"/>
                </a:lnTo>
                <a:lnTo>
                  <a:pt x="4424" y="5327297"/>
                </a:lnTo>
                <a:cubicBezTo>
                  <a:pt x="2949" y="3551531"/>
                  <a:pt x="1475" y="1775766"/>
                  <a:pt x="0" y="0"/>
                </a:cubicBezTo>
                <a:close/>
              </a:path>
            </a:pathLst>
          </a:custGeom>
          <a:solidFill>
            <a:schemeClr val="bg2">
              <a:lumMod val="20000"/>
              <a:lumOff val="80000"/>
            </a:schemeClr>
          </a:solidFill>
        </p:spPr>
        <p:txBody>
          <a:bodyPr wrap="square" tIns="182880" anchor="t">
            <a:noAutofit/>
          </a:bodyPr>
          <a:lstStyle>
            <a:lvl1pPr marL="0" marR="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sz="1800">
                <a:solidFill>
                  <a:schemeClr val="bg2"/>
                </a:solidFill>
              </a:defRPr>
            </a:lvl1pPr>
          </a:lstStyle>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r>
              <a:rPr lang="en-US" dirty="0"/>
              <a:t>DIVIDER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endParaRPr lang="en-US" dirty="0"/>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tx2"/>
                </a:solidFill>
              </a:defRPr>
            </a:lvl1pPr>
          </a:lstStyle>
          <a:p>
            <a:r>
              <a:rPr lang="en-US" dirty="0"/>
              <a:t>Click to edit Master title style</a:t>
            </a:r>
          </a:p>
        </p:txBody>
      </p:sp>
      <p:pic>
        <p:nvPicPr>
          <p:cNvPr id="8" name="Picture 7">
            <a:extLst>
              <a:ext uri="{FF2B5EF4-FFF2-40B4-BE49-F238E27FC236}">
                <a16:creationId xmlns:a16="http://schemas.microsoft.com/office/drawing/2014/main" id="{57171C4B-3D00-40E2-9DF7-8A187FAA71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9" name="Footer Placeholder 1">
            <a:extLst>
              <a:ext uri="{FF2B5EF4-FFF2-40B4-BE49-F238E27FC236}">
                <a16:creationId xmlns:a16="http://schemas.microsoft.com/office/drawing/2014/main" id="{F8578749-D008-1C41-B0AC-0FE3177B68B0}"/>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3799796551"/>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Column Content with 3 Objec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AE01F24E-0264-4380-B816-95FC75717C28}"/>
              </a:ext>
            </a:extLst>
          </p:cNvPr>
          <p:cNvSpPr>
            <a:spLocks noGrp="1"/>
          </p:cNvSpPr>
          <p:nvPr>
            <p:ph sz="quarter" idx="15" hasCustomPrompt="1"/>
          </p:nvPr>
        </p:nvSpPr>
        <p:spPr>
          <a:xfrm>
            <a:off x="660401" y="1331912"/>
            <a:ext cx="3355848" cy="2883249"/>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2" name="Content Placeholder 10">
            <a:extLst>
              <a:ext uri="{FF2B5EF4-FFF2-40B4-BE49-F238E27FC236}">
                <a16:creationId xmlns:a16="http://schemas.microsoft.com/office/drawing/2014/main" id="{95BF2F13-E8B4-4B85-93B8-D27797D8AA90}"/>
              </a:ext>
            </a:extLst>
          </p:cNvPr>
          <p:cNvSpPr>
            <a:spLocks noGrp="1"/>
          </p:cNvSpPr>
          <p:nvPr>
            <p:ph sz="quarter" idx="16" hasCustomPrompt="1"/>
          </p:nvPr>
        </p:nvSpPr>
        <p:spPr>
          <a:xfrm>
            <a:off x="660401"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0" name="Content Placeholder 2">
            <a:extLst>
              <a:ext uri="{FF2B5EF4-FFF2-40B4-BE49-F238E27FC236}">
                <a16:creationId xmlns:a16="http://schemas.microsoft.com/office/drawing/2014/main" id="{4DFDB2A6-AFEA-443E-9A11-44E9EA81794F}"/>
              </a:ext>
            </a:extLst>
          </p:cNvPr>
          <p:cNvSpPr>
            <a:spLocks noGrp="1"/>
          </p:cNvSpPr>
          <p:nvPr>
            <p:ph sz="quarter" idx="17" hasCustomPrompt="1"/>
          </p:nvPr>
        </p:nvSpPr>
        <p:spPr>
          <a:xfrm>
            <a:off x="4418077" y="1331912"/>
            <a:ext cx="3355848" cy="2883249"/>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7" name="Content Placeholder 10">
            <a:extLst>
              <a:ext uri="{FF2B5EF4-FFF2-40B4-BE49-F238E27FC236}">
                <a16:creationId xmlns:a16="http://schemas.microsoft.com/office/drawing/2014/main" id="{30D3F489-9D1E-4DF2-AB89-F84E9C72956A}"/>
              </a:ext>
            </a:extLst>
          </p:cNvPr>
          <p:cNvSpPr>
            <a:spLocks noGrp="1"/>
          </p:cNvSpPr>
          <p:nvPr>
            <p:ph sz="quarter" idx="19" hasCustomPrompt="1"/>
          </p:nvPr>
        </p:nvSpPr>
        <p:spPr>
          <a:xfrm>
            <a:off x="4418077"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8" name="Content Placeholder 2">
            <a:extLst>
              <a:ext uri="{FF2B5EF4-FFF2-40B4-BE49-F238E27FC236}">
                <a16:creationId xmlns:a16="http://schemas.microsoft.com/office/drawing/2014/main" id="{70F3104E-409B-4952-92FA-D3DF08437A23}"/>
              </a:ext>
            </a:extLst>
          </p:cNvPr>
          <p:cNvSpPr>
            <a:spLocks noGrp="1"/>
          </p:cNvSpPr>
          <p:nvPr>
            <p:ph sz="quarter" idx="20" hasCustomPrompt="1"/>
          </p:nvPr>
        </p:nvSpPr>
        <p:spPr>
          <a:xfrm>
            <a:off x="8175753" y="1331912"/>
            <a:ext cx="3355848" cy="2883249"/>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20" name="Content Placeholder 10">
            <a:extLst>
              <a:ext uri="{FF2B5EF4-FFF2-40B4-BE49-F238E27FC236}">
                <a16:creationId xmlns:a16="http://schemas.microsoft.com/office/drawing/2014/main" id="{C7ED3F0D-624A-4B63-89EF-39425F71061E}"/>
              </a:ext>
            </a:extLst>
          </p:cNvPr>
          <p:cNvSpPr>
            <a:spLocks noGrp="1"/>
          </p:cNvSpPr>
          <p:nvPr>
            <p:ph sz="quarter" idx="22" hasCustomPrompt="1"/>
          </p:nvPr>
        </p:nvSpPr>
        <p:spPr>
          <a:xfrm>
            <a:off x="8175753"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29CCE7E7-576A-0E49-A5A3-84F2741D5B2E}"/>
              </a:ext>
            </a:extLst>
          </p:cNvPr>
          <p:cNvSpPr>
            <a:spLocks noGrp="1"/>
          </p:cNvSpPr>
          <p:nvPr>
            <p:ph type="ftr" sz="quarter" idx="2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E24BDAA-13D8-294F-81D4-F21B52CAF1F8}"/>
              </a:ext>
            </a:extLst>
          </p:cNvPr>
          <p:cNvSpPr>
            <a:spLocks noGrp="1"/>
          </p:cNvSpPr>
          <p:nvPr>
            <p:ph type="sldNum" sz="quarter" idx="24"/>
          </p:nvPr>
        </p:nvSpPr>
        <p:spPr/>
        <p:txBody>
          <a:bodyPr/>
          <a:lstStyle/>
          <a:p>
            <a:fld id="{9D269874-3913-3E4A-9285-BA6A0CAD74F5}" type="slidenum">
              <a:rPr lang="en-US" smtClean="0"/>
              <a:pPr/>
              <a:t>‹#›</a:t>
            </a:fld>
            <a:endParaRPr lang="en-US" dirty="0"/>
          </a:p>
        </p:txBody>
      </p:sp>
      <p:sp>
        <p:nvSpPr>
          <p:cNvPr id="11" name="Title 1">
            <a:extLst>
              <a:ext uri="{FF2B5EF4-FFF2-40B4-BE49-F238E27FC236}">
                <a16:creationId xmlns:a16="http://schemas.microsoft.com/office/drawing/2014/main" id="{04F80426-0C2A-A942-8880-0B018E9E2D19}"/>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42252074"/>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 Column Content with Objec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31912"/>
            <a:ext cx="10871200" cy="2890683"/>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1"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6B023E86-BA36-491A-8650-8E91F87DA1C3}"/>
              </a:ext>
            </a:extLst>
          </p:cNvPr>
          <p:cNvSpPr>
            <a:spLocks noGrp="1"/>
          </p:cNvSpPr>
          <p:nvPr>
            <p:ph sz="quarter" idx="25" hasCustomPrompt="1"/>
          </p:nvPr>
        </p:nvSpPr>
        <p:spPr>
          <a:xfrm>
            <a:off x="4418077"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8" name="Content Placeholder 10">
            <a:extLst>
              <a:ext uri="{FF2B5EF4-FFF2-40B4-BE49-F238E27FC236}">
                <a16:creationId xmlns:a16="http://schemas.microsoft.com/office/drawing/2014/main" id="{D0551450-76F0-4DD2-BCDC-D3ACE985E0C9}"/>
              </a:ext>
            </a:extLst>
          </p:cNvPr>
          <p:cNvSpPr>
            <a:spLocks noGrp="1"/>
          </p:cNvSpPr>
          <p:nvPr>
            <p:ph sz="quarter" idx="26" hasCustomPrompt="1"/>
          </p:nvPr>
        </p:nvSpPr>
        <p:spPr>
          <a:xfrm>
            <a:off x="8175752"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3C7D1C6B-07A4-3E44-BE97-B99D342EF6A1}"/>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FF234E8-48AC-D047-9DF9-172E4B6D1F3A}"/>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E2E2A338-E764-1447-A4DA-BD33B4E6BAFA}"/>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80180311"/>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tacked Column Conten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0" y="4432300"/>
            <a:ext cx="10871199"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309260223"/>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AB2FC8-015E-4797-93DB-0EEC7B1095D5}"/>
              </a:ext>
            </a:extLst>
          </p:cNvPr>
          <p:cNvSpPr/>
          <p:nvPr userDrawn="1"/>
        </p:nvSpPr>
        <p:spPr>
          <a:xfrm>
            <a:off x="0" y="3556964"/>
            <a:ext cx="12192000" cy="45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119" name="Text Placeholder 42">
            <a:extLst>
              <a:ext uri="{FF2B5EF4-FFF2-40B4-BE49-F238E27FC236}">
                <a16:creationId xmlns:a16="http://schemas.microsoft.com/office/drawing/2014/main" id="{68BB343D-703A-4BEF-AB1D-4560BA5AB34B}"/>
              </a:ext>
            </a:extLst>
          </p:cNvPr>
          <p:cNvSpPr>
            <a:spLocks noGrp="1"/>
          </p:cNvSpPr>
          <p:nvPr>
            <p:ph type="body" sz="quarter" idx="30" hasCustomPrompt="1"/>
          </p:nvPr>
        </p:nvSpPr>
        <p:spPr>
          <a:xfrm>
            <a:off x="2365184"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0" name="Text Placeholder 42">
            <a:extLst>
              <a:ext uri="{FF2B5EF4-FFF2-40B4-BE49-F238E27FC236}">
                <a16:creationId xmlns:a16="http://schemas.microsoft.com/office/drawing/2014/main" id="{4E907E0C-DB16-44EE-B93F-B76D62679F78}"/>
              </a:ext>
            </a:extLst>
          </p:cNvPr>
          <p:cNvSpPr>
            <a:spLocks noGrp="1"/>
          </p:cNvSpPr>
          <p:nvPr>
            <p:ph type="body" sz="quarter" idx="31" hasCustomPrompt="1"/>
          </p:nvPr>
        </p:nvSpPr>
        <p:spPr>
          <a:xfrm>
            <a:off x="2365184"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2"/>
                </a:solidFill>
                <a:latin typeface="+mj-lt"/>
              </a:defRPr>
            </a:lvl1pPr>
          </a:lstStyle>
          <a:p>
            <a:pPr lvl="0"/>
            <a:r>
              <a:rPr lang="en-US" dirty="0"/>
              <a:t>Date</a:t>
            </a:r>
          </a:p>
        </p:txBody>
      </p:sp>
      <p:sp>
        <p:nvSpPr>
          <p:cNvPr id="121" name="Text Placeholder 42">
            <a:extLst>
              <a:ext uri="{FF2B5EF4-FFF2-40B4-BE49-F238E27FC236}">
                <a16:creationId xmlns:a16="http://schemas.microsoft.com/office/drawing/2014/main" id="{9EA252F2-5279-490F-8B7A-19EBE4CA7E2E}"/>
              </a:ext>
            </a:extLst>
          </p:cNvPr>
          <p:cNvSpPr>
            <a:spLocks noGrp="1"/>
          </p:cNvSpPr>
          <p:nvPr>
            <p:ph type="body" sz="quarter" idx="34" hasCustomPrompt="1"/>
          </p:nvPr>
        </p:nvSpPr>
        <p:spPr>
          <a:xfrm>
            <a:off x="5473330"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2" name="Text Placeholder 42">
            <a:extLst>
              <a:ext uri="{FF2B5EF4-FFF2-40B4-BE49-F238E27FC236}">
                <a16:creationId xmlns:a16="http://schemas.microsoft.com/office/drawing/2014/main" id="{BFF2BB40-C403-47D9-8085-B6AEC1B4FB38}"/>
              </a:ext>
            </a:extLst>
          </p:cNvPr>
          <p:cNvSpPr>
            <a:spLocks noGrp="1"/>
          </p:cNvSpPr>
          <p:nvPr>
            <p:ph type="body" sz="quarter" idx="35" hasCustomPrompt="1"/>
          </p:nvPr>
        </p:nvSpPr>
        <p:spPr>
          <a:xfrm>
            <a:off x="5473330"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4"/>
                </a:solidFill>
                <a:latin typeface="+mj-lt"/>
              </a:defRPr>
            </a:lvl1pPr>
          </a:lstStyle>
          <a:p>
            <a:pPr lvl="0"/>
            <a:r>
              <a:rPr lang="en-US" dirty="0"/>
              <a:t>Date</a:t>
            </a:r>
          </a:p>
        </p:txBody>
      </p:sp>
      <p:sp>
        <p:nvSpPr>
          <p:cNvPr id="123" name="Text Placeholder 42">
            <a:extLst>
              <a:ext uri="{FF2B5EF4-FFF2-40B4-BE49-F238E27FC236}">
                <a16:creationId xmlns:a16="http://schemas.microsoft.com/office/drawing/2014/main" id="{C8F2413D-1871-49C8-8679-8AA970226A1A}"/>
              </a:ext>
            </a:extLst>
          </p:cNvPr>
          <p:cNvSpPr>
            <a:spLocks noGrp="1"/>
          </p:cNvSpPr>
          <p:nvPr>
            <p:ph type="body" sz="quarter" idx="40" hasCustomPrompt="1"/>
          </p:nvPr>
        </p:nvSpPr>
        <p:spPr>
          <a:xfrm>
            <a:off x="8581476"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4" name="Text Placeholder 42">
            <a:extLst>
              <a:ext uri="{FF2B5EF4-FFF2-40B4-BE49-F238E27FC236}">
                <a16:creationId xmlns:a16="http://schemas.microsoft.com/office/drawing/2014/main" id="{645FD367-97DD-4B86-85BA-C5CFBBF7A65D}"/>
              </a:ext>
            </a:extLst>
          </p:cNvPr>
          <p:cNvSpPr>
            <a:spLocks noGrp="1"/>
          </p:cNvSpPr>
          <p:nvPr>
            <p:ph type="body" sz="quarter" idx="41" hasCustomPrompt="1"/>
          </p:nvPr>
        </p:nvSpPr>
        <p:spPr>
          <a:xfrm>
            <a:off x="8581476"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rgbClr val="C6579B"/>
                </a:solidFill>
                <a:latin typeface="+mj-lt"/>
              </a:defRPr>
            </a:lvl1pPr>
          </a:lstStyle>
          <a:p>
            <a:pPr lvl="0"/>
            <a:r>
              <a:rPr lang="en-US" dirty="0"/>
              <a:t>Date</a:t>
            </a:r>
          </a:p>
        </p:txBody>
      </p:sp>
      <p:sp>
        <p:nvSpPr>
          <p:cNvPr id="125" name="Text Placeholder 42">
            <a:extLst>
              <a:ext uri="{FF2B5EF4-FFF2-40B4-BE49-F238E27FC236}">
                <a16:creationId xmlns:a16="http://schemas.microsoft.com/office/drawing/2014/main" id="{30D86735-78D6-42CD-B53C-C40682932143}"/>
              </a:ext>
            </a:extLst>
          </p:cNvPr>
          <p:cNvSpPr>
            <a:spLocks noGrp="1"/>
          </p:cNvSpPr>
          <p:nvPr>
            <p:ph type="body" sz="quarter" idx="29" hasCustomPrompt="1"/>
          </p:nvPr>
        </p:nvSpPr>
        <p:spPr>
          <a:xfrm>
            <a:off x="811111"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6" name="Text Placeholder 42">
            <a:extLst>
              <a:ext uri="{FF2B5EF4-FFF2-40B4-BE49-F238E27FC236}">
                <a16:creationId xmlns:a16="http://schemas.microsoft.com/office/drawing/2014/main" id="{28320031-939D-4532-A0DE-8D5D3E3A830E}"/>
              </a:ext>
            </a:extLst>
          </p:cNvPr>
          <p:cNvSpPr>
            <a:spLocks noGrp="1"/>
          </p:cNvSpPr>
          <p:nvPr>
            <p:ph type="body" sz="quarter" idx="11" hasCustomPrompt="1"/>
          </p:nvPr>
        </p:nvSpPr>
        <p:spPr>
          <a:xfrm>
            <a:off x="811111"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rgbClr val="00B2AA"/>
                </a:solidFill>
                <a:latin typeface="+mj-lt"/>
              </a:defRPr>
            </a:lvl1pPr>
          </a:lstStyle>
          <a:p>
            <a:pPr lvl="0"/>
            <a:r>
              <a:rPr lang="en-US" dirty="0"/>
              <a:t>Date</a:t>
            </a:r>
          </a:p>
        </p:txBody>
      </p:sp>
      <p:sp>
        <p:nvSpPr>
          <p:cNvPr id="127" name="Text Placeholder 42">
            <a:extLst>
              <a:ext uri="{FF2B5EF4-FFF2-40B4-BE49-F238E27FC236}">
                <a16:creationId xmlns:a16="http://schemas.microsoft.com/office/drawing/2014/main" id="{D650FCD1-3F9F-47CB-A3C5-C2E9BCE6695A}"/>
              </a:ext>
            </a:extLst>
          </p:cNvPr>
          <p:cNvSpPr>
            <a:spLocks noGrp="1"/>
          </p:cNvSpPr>
          <p:nvPr>
            <p:ph type="body" sz="quarter" idx="32" hasCustomPrompt="1"/>
          </p:nvPr>
        </p:nvSpPr>
        <p:spPr>
          <a:xfrm>
            <a:off x="3919257"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8" name="Text Placeholder 42">
            <a:extLst>
              <a:ext uri="{FF2B5EF4-FFF2-40B4-BE49-F238E27FC236}">
                <a16:creationId xmlns:a16="http://schemas.microsoft.com/office/drawing/2014/main" id="{BB908772-59E7-46A7-948F-B18E98D9BDE8}"/>
              </a:ext>
            </a:extLst>
          </p:cNvPr>
          <p:cNvSpPr>
            <a:spLocks noGrp="1"/>
          </p:cNvSpPr>
          <p:nvPr>
            <p:ph type="body" sz="quarter" idx="33" hasCustomPrompt="1"/>
          </p:nvPr>
        </p:nvSpPr>
        <p:spPr>
          <a:xfrm>
            <a:off x="3919257"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3"/>
                </a:solidFill>
                <a:latin typeface="+mj-lt"/>
              </a:defRPr>
            </a:lvl1pPr>
          </a:lstStyle>
          <a:p>
            <a:pPr lvl="0"/>
            <a:r>
              <a:rPr lang="en-US" dirty="0"/>
              <a:t>Date</a:t>
            </a:r>
          </a:p>
        </p:txBody>
      </p:sp>
      <p:sp>
        <p:nvSpPr>
          <p:cNvPr id="129" name="Text Placeholder 42">
            <a:extLst>
              <a:ext uri="{FF2B5EF4-FFF2-40B4-BE49-F238E27FC236}">
                <a16:creationId xmlns:a16="http://schemas.microsoft.com/office/drawing/2014/main" id="{5AC11302-0352-41B5-B283-220921608987}"/>
              </a:ext>
            </a:extLst>
          </p:cNvPr>
          <p:cNvSpPr>
            <a:spLocks noGrp="1"/>
          </p:cNvSpPr>
          <p:nvPr>
            <p:ph type="body" sz="quarter" idx="36" hasCustomPrompt="1"/>
          </p:nvPr>
        </p:nvSpPr>
        <p:spPr>
          <a:xfrm>
            <a:off x="7027403"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30" name="Text Placeholder 42">
            <a:extLst>
              <a:ext uri="{FF2B5EF4-FFF2-40B4-BE49-F238E27FC236}">
                <a16:creationId xmlns:a16="http://schemas.microsoft.com/office/drawing/2014/main" id="{2AB50D90-044D-48E2-9239-DC0866B8F4C2}"/>
              </a:ext>
            </a:extLst>
          </p:cNvPr>
          <p:cNvSpPr>
            <a:spLocks noGrp="1"/>
          </p:cNvSpPr>
          <p:nvPr>
            <p:ph type="body" sz="quarter" idx="37" hasCustomPrompt="1"/>
          </p:nvPr>
        </p:nvSpPr>
        <p:spPr>
          <a:xfrm>
            <a:off x="7027403"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5"/>
                </a:solidFill>
                <a:latin typeface="+mj-lt"/>
              </a:defRPr>
            </a:lvl1pPr>
          </a:lstStyle>
          <a:p>
            <a:pPr lvl="0"/>
            <a:r>
              <a:rPr lang="en-US" dirty="0"/>
              <a:t>Date</a:t>
            </a:r>
          </a:p>
        </p:txBody>
      </p:sp>
      <p:sp>
        <p:nvSpPr>
          <p:cNvPr id="131" name="Text Placeholder 42">
            <a:extLst>
              <a:ext uri="{FF2B5EF4-FFF2-40B4-BE49-F238E27FC236}">
                <a16:creationId xmlns:a16="http://schemas.microsoft.com/office/drawing/2014/main" id="{2EF69715-8E2C-430F-996F-0996C17E9858}"/>
              </a:ext>
            </a:extLst>
          </p:cNvPr>
          <p:cNvSpPr>
            <a:spLocks noGrp="1"/>
          </p:cNvSpPr>
          <p:nvPr>
            <p:ph type="body" sz="quarter" idx="38" hasCustomPrompt="1"/>
          </p:nvPr>
        </p:nvSpPr>
        <p:spPr>
          <a:xfrm>
            <a:off x="10135549"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32" name="Text Placeholder 42">
            <a:extLst>
              <a:ext uri="{FF2B5EF4-FFF2-40B4-BE49-F238E27FC236}">
                <a16:creationId xmlns:a16="http://schemas.microsoft.com/office/drawing/2014/main" id="{D6F708A2-1DC4-4BF5-B785-01D4A1AEC6BA}"/>
              </a:ext>
            </a:extLst>
          </p:cNvPr>
          <p:cNvSpPr>
            <a:spLocks noGrp="1"/>
          </p:cNvSpPr>
          <p:nvPr>
            <p:ph type="body" sz="quarter" idx="39" hasCustomPrompt="1"/>
          </p:nvPr>
        </p:nvSpPr>
        <p:spPr>
          <a:xfrm>
            <a:off x="10135549"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bg2"/>
                </a:solidFill>
                <a:latin typeface="+mj-lt"/>
              </a:defRPr>
            </a:lvl1pPr>
          </a:lstStyle>
          <a:p>
            <a:pPr lvl="0"/>
            <a:r>
              <a:rPr lang="en-US" dirty="0"/>
              <a:t>Date</a:t>
            </a:r>
          </a:p>
        </p:txBody>
      </p:sp>
      <p:sp>
        <p:nvSpPr>
          <p:cNvPr id="3" name="Footer Placeholder 2">
            <a:extLst>
              <a:ext uri="{FF2B5EF4-FFF2-40B4-BE49-F238E27FC236}">
                <a16:creationId xmlns:a16="http://schemas.microsoft.com/office/drawing/2014/main" id="{40B8D258-991E-EE43-92C8-8CE8A34AC406}"/>
              </a:ext>
            </a:extLst>
          </p:cNvPr>
          <p:cNvSpPr>
            <a:spLocks noGrp="1"/>
          </p:cNvSpPr>
          <p:nvPr>
            <p:ph type="ftr" sz="quarter" idx="42"/>
          </p:nvPr>
        </p:nvSpPr>
        <p:spPr/>
        <p:txBody>
          <a:body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13E78059-5AB9-2A45-B063-A34B13A7067C}"/>
              </a:ext>
            </a:extLst>
          </p:cNvPr>
          <p:cNvSpPr>
            <a:spLocks noGrp="1"/>
          </p:cNvSpPr>
          <p:nvPr>
            <p:ph type="sldNum" sz="quarter" idx="43"/>
          </p:nvPr>
        </p:nvSpPr>
        <p:spPr/>
        <p:txBody>
          <a:bodyPr/>
          <a:lstStyle/>
          <a:p>
            <a:fld id="{9D269874-3913-3E4A-9285-BA6A0CAD74F5}" type="slidenum">
              <a:rPr lang="en-US" smtClean="0"/>
              <a:pPr/>
              <a:t>‹#›</a:t>
            </a:fld>
            <a:endParaRPr lang="en-US" dirty="0"/>
          </a:p>
        </p:txBody>
      </p:sp>
      <p:sp>
        <p:nvSpPr>
          <p:cNvPr id="20" name="Title 1">
            <a:extLst>
              <a:ext uri="{FF2B5EF4-FFF2-40B4-BE49-F238E27FC236}">
                <a16:creationId xmlns:a16="http://schemas.microsoft.com/office/drawing/2014/main" id="{3C60A60D-9EB0-F54D-A31F-0A809B7621CC}"/>
              </a:ext>
            </a:extLst>
          </p:cNvPr>
          <p:cNvSpPr>
            <a:spLocks noGrp="1"/>
          </p:cNvSpPr>
          <p:nvPr>
            <p:ph type="title"/>
          </p:nvPr>
        </p:nvSpPr>
        <p:spPr>
          <a:xfrm>
            <a:off x="660400" y="398966"/>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1630965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1" y="3248483"/>
            <a:ext cx="5922675" cy="489605"/>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5922676" y="3248483"/>
            <a:ext cx="6269324" cy="489605"/>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0431"/>
            <a:ext cx="5922808" cy="489605"/>
          </a:xfrm>
          <a:prstGeom prst="rect">
            <a:avLst/>
          </a:prstGeom>
          <a:solidFill>
            <a:schemeClr val="accent4">
              <a:lumMod val="90000"/>
              <a:lumOff val="10000"/>
            </a:schemeClr>
          </a:solidFill>
          <a:ln>
            <a:noFill/>
          </a:ln>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5922675" y="5670431"/>
            <a:ext cx="3133344" cy="489605"/>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9056019" y="5670431"/>
            <a:ext cx="3133344" cy="489605"/>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1E1A2BE1-14CD-4842-8A65-2CE1D193F3CF}"/>
              </a:ext>
            </a:extLst>
          </p:cNvPr>
          <p:cNvSpPr>
            <a:spLocks noGrp="1"/>
          </p:cNvSpPr>
          <p:nvPr>
            <p:ph type="ftr" sz="quarter" idx="2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B6323F1-A8D8-5742-B273-E7D37D3C3189}"/>
              </a:ext>
            </a:extLst>
          </p:cNvPr>
          <p:cNvSpPr>
            <a:spLocks noGrp="1"/>
          </p:cNvSpPr>
          <p:nvPr>
            <p:ph type="sldNum" sz="quarter" idx="29"/>
          </p:nvPr>
        </p:nvSpPr>
        <p:spPr/>
        <p:txBody>
          <a:bodyPr/>
          <a:lstStyle/>
          <a:p>
            <a:fld id="{9D269874-3913-3E4A-9285-BA6A0CAD74F5}" type="slidenum">
              <a:rPr lang="en-US" smtClean="0"/>
              <a:pPr/>
              <a:t>‹#›</a:t>
            </a:fld>
            <a:endParaRPr lang="en-US" dirty="0"/>
          </a:p>
        </p:txBody>
      </p:sp>
      <p:sp>
        <p:nvSpPr>
          <p:cNvPr id="11" name="Content Placeholder 10">
            <a:extLst>
              <a:ext uri="{FF2B5EF4-FFF2-40B4-BE49-F238E27FC236}">
                <a16:creationId xmlns:a16="http://schemas.microsoft.com/office/drawing/2014/main" id="{E16F2CB5-8664-0643-944E-7E7838BBC4F2}"/>
              </a:ext>
            </a:extLst>
          </p:cNvPr>
          <p:cNvSpPr>
            <a:spLocks noGrp="1"/>
          </p:cNvSpPr>
          <p:nvPr>
            <p:ph sz="quarter" idx="30"/>
          </p:nvPr>
        </p:nvSpPr>
        <p:spPr>
          <a:xfrm>
            <a:off x="0" y="1311275"/>
            <a:ext cx="5922674" cy="1937208"/>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7" name="Content Placeholder 10">
            <a:extLst>
              <a:ext uri="{FF2B5EF4-FFF2-40B4-BE49-F238E27FC236}">
                <a16:creationId xmlns:a16="http://schemas.microsoft.com/office/drawing/2014/main" id="{4CD8FAFD-7E15-9D49-84CD-738FC9364335}"/>
              </a:ext>
            </a:extLst>
          </p:cNvPr>
          <p:cNvSpPr>
            <a:spLocks noGrp="1"/>
          </p:cNvSpPr>
          <p:nvPr>
            <p:ph sz="quarter" idx="31"/>
          </p:nvPr>
        </p:nvSpPr>
        <p:spPr>
          <a:xfrm>
            <a:off x="5922673" y="1311275"/>
            <a:ext cx="6266689" cy="1937208"/>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8" name="Content Placeholder 10">
            <a:extLst>
              <a:ext uri="{FF2B5EF4-FFF2-40B4-BE49-F238E27FC236}">
                <a16:creationId xmlns:a16="http://schemas.microsoft.com/office/drawing/2014/main" id="{C66B0CA9-228A-4849-A037-6994F79CEEDE}"/>
              </a:ext>
            </a:extLst>
          </p:cNvPr>
          <p:cNvSpPr>
            <a:spLocks noGrp="1"/>
          </p:cNvSpPr>
          <p:nvPr>
            <p:ph sz="quarter" idx="32"/>
          </p:nvPr>
        </p:nvSpPr>
        <p:spPr>
          <a:xfrm>
            <a:off x="-1" y="3738087"/>
            <a:ext cx="5922674"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9" name="Content Placeholder 10">
            <a:extLst>
              <a:ext uri="{FF2B5EF4-FFF2-40B4-BE49-F238E27FC236}">
                <a16:creationId xmlns:a16="http://schemas.microsoft.com/office/drawing/2014/main" id="{671DD8D2-BBE0-0A40-BE01-999AB38D2A32}"/>
              </a:ext>
            </a:extLst>
          </p:cNvPr>
          <p:cNvSpPr>
            <a:spLocks noGrp="1"/>
          </p:cNvSpPr>
          <p:nvPr>
            <p:ph sz="quarter" idx="33"/>
          </p:nvPr>
        </p:nvSpPr>
        <p:spPr>
          <a:xfrm>
            <a:off x="5922672" y="3738087"/>
            <a:ext cx="3133213"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10">
            <a:extLst>
              <a:ext uri="{FF2B5EF4-FFF2-40B4-BE49-F238E27FC236}">
                <a16:creationId xmlns:a16="http://schemas.microsoft.com/office/drawing/2014/main" id="{EA8E8AB2-6CBE-FD46-804E-1E23AE56D84A}"/>
              </a:ext>
            </a:extLst>
          </p:cNvPr>
          <p:cNvSpPr>
            <a:spLocks noGrp="1"/>
          </p:cNvSpPr>
          <p:nvPr>
            <p:ph sz="quarter" idx="34"/>
          </p:nvPr>
        </p:nvSpPr>
        <p:spPr>
          <a:xfrm>
            <a:off x="9055885" y="3738087"/>
            <a:ext cx="3133212"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5" name="Title 1">
            <a:extLst>
              <a:ext uri="{FF2B5EF4-FFF2-40B4-BE49-F238E27FC236}">
                <a16:creationId xmlns:a16="http://schemas.microsoft.com/office/drawing/2014/main" id="{90EB3B8A-62D2-5849-BF0E-55BA5CA2BAA6}"/>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534605817"/>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73676CC-D955-B342-9DD2-E4768E287EF4}"/>
              </a:ext>
            </a:extLst>
          </p:cNvPr>
          <p:cNvSpPr>
            <a:spLocks noGrp="1"/>
          </p:cNvSpPr>
          <p:nvPr>
            <p:ph type="ftr" sz="quarter" idx="3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8477719F-71B5-6E4C-A777-AC3DF4396CA0}"/>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19" name="Content Placeholder 10">
            <a:extLst>
              <a:ext uri="{FF2B5EF4-FFF2-40B4-BE49-F238E27FC236}">
                <a16:creationId xmlns:a16="http://schemas.microsoft.com/office/drawing/2014/main" id="{F42F9E20-2986-DE43-B4F0-91C719FBFDB5}"/>
              </a:ext>
            </a:extLst>
          </p:cNvPr>
          <p:cNvSpPr>
            <a:spLocks noGrp="1"/>
          </p:cNvSpPr>
          <p:nvPr>
            <p:ph sz="quarter" idx="32"/>
          </p:nvPr>
        </p:nvSpPr>
        <p:spPr>
          <a:xfrm>
            <a:off x="0" y="1311275"/>
            <a:ext cx="4040388" cy="1952660"/>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10">
            <a:extLst>
              <a:ext uri="{FF2B5EF4-FFF2-40B4-BE49-F238E27FC236}">
                <a16:creationId xmlns:a16="http://schemas.microsoft.com/office/drawing/2014/main" id="{D139B161-FA37-9D4D-89AB-14CAD6B5C564}"/>
              </a:ext>
            </a:extLst>
          </p:cNvPr>
          <p:cNvSpPr>
            <a:spLocks noGrp="1"/>
          </p:cNvSpPr>
          <p:nvPr>
            <p:ph sz="quarter" idx="33"/>
          </p:nvPr>
        </p:nvSpPr>
        <p:spPr>
          <a:xfrm>
            <a:off x="4038412" y="1311274"/>
            <a:ext cx="4082556" cy="1952660"/>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4" name="Content Placeholder 10">
            <a:extLst>
              <a:ext uri="{FF2B5EF4-FFF2-40B4-BE49-F238E27FC236}">
                <a16:creationId xmlns:a16="http://schemas.microsoft.com/office/drawing/2014/main" id="{AEFC428E-3D1E-824C-A406-7D8AE344EDFB}"/>
              </a:ext>
            </a:extLst>
          </p:cNvPr>
          <p:cNvSpPr>
            <a:spLocks noGrp="1"/>
          </p:cNvSpPr>
          <p:nvPr>
            <p:ph sz="quarter" idx="34"/>
          </p:nvPr>
        </p:nvSpPr>
        <p:spPr>
          <a:xfrm>
            <a:off x="8120965" y="1311274"/>
            <a:ext cx="4078443" cy="1952659"/>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5" name="Content Placeholder 10">
            <a:extLst>
              <a:ext uri="{FF2B5EF4-FFF2-40B4-BE49-F238E27FC236}">
                <a16:creationId xmlns:a16="http://schemas.microsoft.com/office/drawing/2014/main" id="{185EFEF5-3142-8849-8786-9D83C1EE72CF}"/>
              </a:ext>
            </a:extLst>
          </p:cNvPr>
          <p:cNvSpPr>
            <a:spLocks noGrp="1"/>
          </p:cNvSpPr>
          <p:nvPr>
            <p:ph sz="quarter" idx="35"/>
          </p:nvPr>
        </p:nvSpPr>
        <p:spPr>
          <a:xfrm>
            <a:off x="0" y="3753539"/>
            <a:ext cx="4038410"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6" name="Content Placeholder 10">
            <a:extLst>
              <a:ext uri="{FF2B5EF4-FFF2-40B4-BE49-F238E27FC236}">
                <a16:creationId xmlns:a16="http://schemas.microsoft.com/office/drawing/2014/main" id="{DD6EC7DA-D195-5244-952F-CF40F8624623}"/>
              </a:ext>
            </a:extLst>
          </p:cNvPr>
          <p:cNvSpPr>
            <a:spLocks noGrp="1"/>
          </p:cNvSpPr>
          <p:nvPr>
            <p:ph sz="quarter" idx="36"/>
          </p:nvPr>
        </p:nvSpPr>
        <p:spPr>
          <a:xfrm>
            <a:off x="4038410" y="3753539"/>
            <a:ext cx="4085194"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7" name="Content Placeholder 10">
            <a:extLst>
              <a:ext uri="{FF2B5EF4-FFF2-40B4-BE49-F238E27FC236}">
                <a16:creationId xmlns:a16="http://schemas.microsoft.com/office/drawing/2014/main" id="{F1F4EDE9-9F7E-A141-BB52-78AB8B635372}"/>
              </a:ext>
            </a:extLst>
          </p:cNvPr>
          <p:cNvSpPr>
            <a:spLocks noGrp="1"/>
          </p:cNvSpPr>
          <p:nvPr>
            <p:ph sz="quarter" idx="37"/>
          </p:nvPr>
        </p:nvSpPr>
        <p:spPr>
          <a:xfrm>
            <a:off x="8128376" y="3753539"/>
            <a:ext cx="4053576"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7" name="Title 1">
            <a:extLst>
              <a:ext uri="{FF2B5EF4-FFF2-40B4-BE49-F238E27FC236}">
                <a16:creationId xmlns:a16="http://schemas.microsoft.com/office/drawing/2014/main" id="{8D2F9F90-7E9D-E04D-A491-2336C7B595F8}"/>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1" y="3263934"/>
            <a:ext cx="4033637" cy="489605"/>
          </a:xfrm>
          <a:prstGeom prst="rect">
            <a:avLst/>
          </a:prstGeom>
          <a:solidFill>
            <a:schemeClr val="accent3"/>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4033636" y="3263934"/>
            <a:ext cx="4089967" cy="489605"/>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941F6A20-14B4-7540-B6F0-13517DED0773}"/>
              </a:ext>
            </a:extLst>
          </p:cNvPr>
          <p:cNvSpPr>
            <a:spLocks noGrp="1"/>
          </p:cNvSpPr>
          <p:nvPr>
            <p:ph type="body" sz="quarter" idx="29"/>
          </p:nvPr>
        </p:nvSpPr>
        <p:spPr>
          <a:xfrm>
            <a:off x="8122941" y="3263934"/>
            <a:ext cx="4076467" cy="489605"/>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0431"/>
            <a:ext cx="4038411" cy="489605"/>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4038410" y="5670431"/>
            <a:ext cx="4089966" cy="489605"/>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8128376" y="5670431"/>
            <a:ext cx="4046982" cy="489605"/>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Tree>
    <p:extLst>
      <p:ext uri="{BB962C8B-B14F-4D97-AF65-F5344CB8AC3E}">
        <p14:creationId xmlns:p14="http://schemas.microsoft.com/office/powerpoint/2010/main" val="1910774209"/>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19" name="Picture Placeholder 4">
            <a:extLst>
              <a:ext uri="{FF2B5EF4-FFF2-40B4-BE49-F238E27FC236}">
                <a16:creationId xmlns:a16="http://schemas.microsoft.com/office/drawing/2014/main" id="{8F732D52-0823-42D7-9118-0835D62459F2}"/>
              </a:ext>
            </a:extLst>
          </p:cNvPr>
          <p:cNvSpPr>
            <a:spLocks noGrp="1"/>
          </p:cNvSpPr>
          <p:nvPr>
            <p:ph type="pic" sz="quarter" idx="11"/>
          </p:nvPr>
        </p:nvSpPr>
        <p:spPr>
          <a:xfrm>
            <a:off x="660401" y="1743270"/>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0" name="Picture Placeholder 4">
            <a:extLst>
              <a:ext uri="{FF2B5EF4-FFF2-40B4-BE49-F238E27FC236}">
                <a16:creationId xmlns:a16="http://schemas.microsoft.com/office/drawing/2014/main" id="{5E07F3DC-7611-41B9-85F7-5E82069084A5}"/>
              </a:ext>
            </a:extLst>
          </p:cNvPr>
          <p:cNvSpPr>
            <a:spLocks noGrp="1"/>
          </p:cNvSpPr>
          <p:nvPr>
            <p:ph type="pic" sz="quarter" idx="12"/>
          </p:nvPr>
        </p:nvSpPr>
        <p:spPr>
          <a:xfrm>
            <a:off x="6352653" y="1743270"/>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1" name="Picture Placeholder 4">
            <a:extLst>
              <a:ext uri="{FF2B5EF4-FFF2-40B4-BE49-F238E27FC236}">
                <a16:creationId xmlns:a16="http://schemas.microsoft.com/office/drawing/2014/main" id="{9E89C368-E0FA-464A-B5F1-439EBF434B4B}"/>
              </a:ext>
            </a:extLst>
          </p:cNvPr>
          <p:cNvSpPr>
            <a:spLocks noGrp="1"/>
          </p:cNvSpPr>
          <p:nvPr>
            <p:ph type="pic" sz="quarter" idx="13"/>
          </p:nvPr>
        </p:nvSpPr>
        <p:spPr>
          <a:xfrm>
            <a:off x="660401" y="3843907"/>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2" name="Picture Placeholder 4">
            <a:extLst>
              <a:ext uri="{FF2B5EF4-FFF2-40B4-BE49-F238E27FC236}">
                <a16:creationId xmlns:a16="http://schemas.microsoft.com/office/drawing/2014/main" id="{68E473A9-7688-4AF2-90E8-92942E914FF3}"/>
              </a:ext>
            </a:extLst>
          </p:cNvPr>
          <p:cNvSpPr>
            <a:spLocks noGrp="1"/>
          </p:cNvSpPr>
          <p:nvPr>
            <p:ph type="pic" sz="quarter" idx="14"/>
          </p:nvPr>
        </p:nvSpPr>
        <p:spPr>
          <a:xfrm>
            <a:off x="6352653" y="3843907"/>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3" name="Text Placeholder 9">
            <a:extLst>
              <a:ext uri="{FF2B5EF4-FFF2-40B4-BE49-F238E27FC236}">
                <a16:creationId xmlns:a16="http://schemas.microsoft.com/office/drawing/2014/main" id="{B7B19174-C669-4901-AE8E-92EF72DBECC2}"/>
              </a:ext>
            </a:extLst>
          </p:cNvPr>
          <p:cNvSpPr>
            <a:spLocks noGrp="1"/>
          </p:cNvSpPr>
          <p:nvPr>
            <p:ph type="body" sz="quarter" idx="15"/>
          </p:nvPr>
        </p:nvSpPr>
        <p:spPr>
          <a:xfrm>
            <a:off x="3027745" y="1743269"/>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DF925384-589F-4FEE-80E5-45DAAA497901}"/>
              </a:ext>
            </a:extLst>
          </p:cNvPr>
          <p:cNvSpPr>
            <a:spLocks noGrp="1"/>
          </p:cNvSpPr>
          <p:nvPr>
            <p:ph type="body" sz="quarter" idx="16"/>
          </p:nvPr>
        </p:nvSpPr>
        <p:spPr>
          <a:xfrm>
            <a:off x="8805333" y="1743269"/>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92821745-BD44-47D0-82F4-4E8AF92C6BC9}"/>
              </a:ext>
            </a:extLst>
          </p:cNvPr>
          <p:cNvSpPr>
            <a:spLocks noGrp="1"/>
          </p:cNvSpPr>
          <p:nvPr>
            <p:ph type="body" sz="quarter" idx="17"/>
          </p:nvPr>
        </p:nvSpPr>
        <p:spPr>
          <a:xfrm>
            <a:off x="3027745" y="2004740"/>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2" name="Text Placeholder 9">
            <a:extLst>
              <a:ext uri="{FF2B5EF4-FFF2-40B4-BE49-F238E27FC236}">
                <a16:creationId xmlns:a16="http://schemas.microsoft.com/office/drawing/2014/main" id="{B9B78C2F-D04A-492B-B5BA-7776DDD8B61D}"/>
              </a:ext>
            </a:extLst>
          </p:cNvPr>
          <p:cNvSpPr>
            <a:spLocks noGrp="1"/>
          </p:cNvSpPr>
          <p:nvPr>
            <p:ph type="body" sz="quarter" idx="18"/>
          </p:nvPr>
        </p:nvSpPr>
        <p:spPr>
          <a:xfrm>
            <a:off x="8805333" y="2004740"/>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3" name="Text Placeholder 9">
            <a:extLst>
              <a:ext uri="{FF2B5EF4-FFF2-40B4-BE49-F238E27FC236}">
                <a16:creationId xmlns:a16="http://schemas.microsoft.com/office/drawing/2014/main" id="{EA6A111F-0D30-4183-955E-CEA48323BD94}"/>
              </a:ext>
            </a:extLst>
          </p:cNvPr>
          <p:cNvSpPr>
            <a:spLocks noGrp="1"/>
          </p:cNvSpPr>
          <p:nvPr>
            <p:ph type="body" sz="quarter" idx="19"/>
          </p:nvPr>
        </p:nvSpPr>
        <p:spPr>
          <a:xfrm>
            <a:off x="3027745" y="2266211"/>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34" name="Text Placeholder 9">
            <a:extLst>
              <a:ext uri="{FF2B5EF4-FFF2-40B4-BE49-F238E27FC236}">
                <a16:creationId xmlns:a16="http://schemas.microsoft.com/office/drawing/2014/main" id="{2CBC4423-1174-4F0C-89C8-AD0408747B20}"/>
              </a:ext>
            </a:extLst>
          </p:cNvPr>
          <p:cNvSpPr>
            <a:spLocks noGrp="1"/>
          </p:cNvSpPr>
          <p:nvPr>
            <p:ph type="body" sz="quarter" idx="20"/>
          </p:nvPr>
        </p:nvSpPr>
        <p:spPr>
          <a:xfrm>
            <a:off x="8805333" y="2266211"/>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35" name="Text Placeholder 9">
            <a:extLst>
              <a:ext uri="{FF2B5EF4-FFF2-40B4-BE49-F238E27FC236}">
                <a16:creationId xmlns:a16="http://schemas.microsoft.com/office/drawing/2014/main" id="{5F366CAB-4635-4448-AF52-EDB8BF19E49D}"/>
              </a:ext>
            </a:extLst>
          </p:cNvPr>
          <p:cNvSpPr>
            <a:spLocks noGrp="1"/>
          </p:cNvSpPr>
          <p:nvPr>
            <p:ph type="body" sz="quarter" idx="21"/>
          </p:nvPr>
        </p:nvSpPr>
        <p:spPr>
          <a:xfrm>
            <a:off x="3027745" y="3856793"/>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6" name="Text Placeholder 9">
            <a:extLst>
              <a:ext uri="{FF2B5EF4-FFF2-40B4-BE49-F238E27FC236}">
                <a16:creationId xmlns:a16="http://schemas.microsoft.com/office/drawing/2014/main" id="{FD85D564-02BF-446E-9E87-04581CD76396}"/>
              </a:ext>
            </a:extLst>
          </p:cNvPr>
          <p:cNvSpPr>
            <a:spLocks noGrp="1"/>
          </p:cNvSpPr>
          <p:nvPr>
            <p:ph type="body" sz="quarter" idx="22"/>
          </p:nvPr>
        </p:nvSpPr>
        <p:spPr>
          <a:xfrm>
            <a:off x="8805333" y="3856793"/>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7" name="Text Placeholder 9">
            <a:extLst>
              <a:ext uri="{FF2B5EF4-FFF2-40B4-BE49-F238E27FC236}">
                <a16:creationId xmlns:a16="http://schemas.microsoft.com/office/drawing/2014/main" id="{299F1F56-6E1B-497F-9131-FC033898D278}"/>
              </a:ext>
            </a:extLst>
          </p:cNvPr>
          <p:cNvSpPr>
            <a:spLocks noGrp="1"/>
          </p:cNvSpPr>
          <p:nvPr>
            <p:ph type="body" sz="quarter" idx="23"/>
          </p:nvPr>
        </p:nvSpPr>
        <p:spPr>
          <a:xfrm>
            <a:off x="3027745" y="4118264"/>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8" name="Text Placeholder 9">
            <a:extLst>
              <a:ext uri="{FF2B5EF4-FFF2-40B4-BE49-F238E27FC236}">
                <a16:creationId xmlns:a16="http://schemas.microsoft.com/office/drawing/2014/main" id="{71EB6397-C0CB-4089-998A-9688B74A28E0}"/>
              </a:ext>
            </a:extLst>
          </p:cNvPr>
          <p:cNvSpPr>
            <a:spLocks noGrp="1"/>
          </p:cNvSpPr>
          <p:nvPr>
            <p:ph type="body" sz="quarter" idx="24"/>
          </p:nvPr>
        </p:nvSpPr>
        <p:spPr>
          <a:xfrm>
            <a:off x="8805333" y="4118264"/>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9" name="Text Placeholder 9">
            <a:extLst>
              <a:ext uri="{FF2B5EF4-FFF2-40B4-BE49-F238E27FC236}">
                <a16:creationId xmlns:a16="http://schemas.microsoft.com/office/drawing/2014/main" id="{C6D05E7F-6127-4908-B3D7-6475E86CE98B}"/>
              </a:ext>
            </a:extLst>
          </p:cNvPr>
          <p:cNvSpPr>
            <a:spLocks noGrp="1"/>
          </p:cNvSpPr>
          <p:nvPr>
            <p:ph type="body" sz="quarter" idx="25"/>
          </p:nvPr>
        </p:nvSpPr>
        <p:spPr>
          <a:xfrm>
            <a:off x="3027745" y="4379735"/>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40" name="Text Placeholder 9">
            <a:extLst>
              <a:ext uri="{FF2B5EF4-FFF2-40B4-BE49-F238E27FC236}">
                <a16:creationId xmlns:a16="http://schemas.microsoft.com/office/drawing/2014/main" id="{C97A7054-FB73-4913-A93C-F095F9C7E36C}"/>
              </a:ext>
            </a:extLst>
          </p:cNvPr>
          <p:cNvSpPr>
            <a:spLocks noGrp="1"/>
          </p:cNvSpPr>
          <p:nvPr>
            <p:ph type="body" sz="quarter" idx="26"/>
          </p:nvPr>
        </p:nvSpPr>
        <p:spPr>
          <a:xfrm>
            <a:off x="8805333" y="4379735"/>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E6486D23-731E-0A43-A9B2-0BC5254BC3A3}"/>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E96AAE9-C13A-CE48-BFA3-E9759179FE89}"/>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24" name="Title 1">
            <a:extLst>
              <a:ext uri="{FF2B5EF4-FFF2-40B4-BE49-F238E27FC236}">
                <a16:creationId xmlns:a16="http://schemas.microsoft.com/office/drawing/2014/main" id="{A51B8F80-A548-9940-8E27-ECB85295E51B}"/>
              </a:ext>
            </a:extLst>
          </p:cNvPr>
          <p:cNvSpPr>
            <a:spLocks noGrp="1"/>
          </p:cNvSpPr>
          <p:nvPr>
            <p:ph type="title"/>
          </p:nvPr>
        </p:nvSpPr>
        <p:spPr>
          <a:xfrm>
            <a:off x="660400" y="413834"/>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586857574"/>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creenshot - Mac">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BA6BD23-76D2-6544-8CB0-FCFE74F88B1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807373" y="1524000"/>
            <a:ext cx="6547638" cy="4995106"/>
          </a:xfrm>
          <a:prstGeom prst="rect">
            <a:avLst/>
          </a:prstGeom>
        </p:spPr>
      </p:pic>
      <p:sp>
        <p:nvSpPr>
          <p:cNvPr id="8" name="Picture Placeholder 6">
            <a:extLst>
              <a:ext uri="{FF2B5EF4-FFF2-40B4-BE49-F238E27FC236}">
                <a16:creationId xmlns:a16="http://schemas.microsoft.com/office/drawing/2014/main" id="{5A70F76F-65C4-1642-A806-A2ABA6BBE9F6}"/>
              </a:ext>
            </a:extLst>
          </p:cNvPr>
          <p:cNvSpPr>
            <a:spLocks noGrp="1"/>
          </p:cNvSpPr>
          <p:nvPr>
            <p:ph type="pic" sz="quarter" idx="20" hasCustomPrompt="1"/>
          </p:nvPr>
        </p:nvSpPr>
        <p:spPr>
          <a:xfrm>
            <a:off x="3058789" y="1780248"/>
            <a:ext cx="6031428" cy="338247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EEF25913-E32F-9E40-81FB-F85CD081A6A2}"/>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6F7926DB-EEC0-DE42-ABC6-056B9DA64F7B}"/>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7B06DDBD-F573-704B-8675-5C22F72AD29A}"/>
              </a:ext>
            </a:extLst>
          </p:cNvPr>
          <p:cNvSpPr>
            <a:spLocks noGrp="1"/>
          </p:cNvSpPr>
          <p:nvPr>
            <p:ph type="title"/>
          </p:nvPr>
        </p:nvSpPr>
        <p:spPr>
          <a:xfrm>
            <a:off x="660400" y="423861"/>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902457398"/>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creenshot - PC">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D118EE6-7BA2-E243-AAC5-AD889F8785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39348" y="1366092"/>
            <a:ext cx="6858958" cy="5034708"/>
          </a:xfrm>
          <a:prstGeom prst="rect">
            <a:avLst/>
          </a:prstGeom>
        </p:spPr>
      </p:pic>
      <p:sp>
        <p:nvSpPr>
          <p:cNvPr id="12" name="Picture Placeholder 6">
            <a:extLst>
              <a:ext uri="{FF2B5EF4-FFF2-40B4-BE49-F238E27FC236}">
                <a16:creationId xmlns:a16="http://schemas.microsoft.com/office/drawing/2014/main" id="{CF75B251-E7EE-9E4D-90E8-55E4B8AA6ACA}"/>
              </a:ext>
            </a:extLst>
          </p:cNvPr>
          <p:cNvSpPr>
            <a:spLocks noGrp="1"/>
          </p:cNvSpPr>
          <p:nvPr>
            <p:ph type="pic" sz="quarter" idx="21" hasCustomPrompt="1"/>
          </p:nvPr>
        </p:nvSpPr>
        <p:spPr>
          <a:xfrm>
            <a:off x="3035866" y="1718139"/>
            <a:ext cx="6095366" cy="339919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388935577"/>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creenshot - iPhon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pic>
        <p:nvPicPr>
          <p:cNvPr id="8" name="Picture 7" descr="An iPhone">
            <a:extLst>
              <a:ext uri="{FF2B5EF4-FFF2-40B4-BE49-F238E27FC236}">
                <a16:creationId xmlns:a16="http://schemas.microsoft.com/office/drawing/2014/main" id="{3E58663F-9405-5942-9831-5618AD25C8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07359" y="1317625"/>
            <a:ext cx="2391457" cy="4854136"/>
          </a:xfrm>
          <a:prstGeom prst="rect">
            <a:avLst/>
          </a:prstGeom>
        </p:spPr>
      </p:pic>
      <p:sp>
        <p:nvSpPr>
          <p:cNvPr id="9" name="Picture Placeholder 6">
            <a:extLst>
              <a:ext uri="{FF2B5EF4-FFF2-40B4-BE49-F238E27FC236}">
                <a16:creationId xmlns:a16="http://schemas.microsoft.com/office/drawing/2014/main" id="{F51F1D58-8259-1C4E-9008-FD80543CFC35}"/>
              </a:ext>
            </a:extLst>
          </p:cNvPr>
          <p:cNvSpPr>
            <a:spLocks noGrp="1"/>
          </p:cNvSpPr>
          <p:nvPr>
            <p:ph type="pic" sz="quarter" idx="21" hasCustomPrompt="1"/>
          </p:nvPr>
        </p:nvSpPr>
        <p:spPr>
          <a:xfrm>
            <a:off x="5069238" y="1910101"/>
            <a:ext cx="2067698" cy="3662024"/>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Tree>
    <p:extLst>
      <p:ext uri="{BB962C8B-B14F-4D97-AF65-F5344CB8AC3E}">
        <p14:creationId xmlns:p14="http://schemas.microsoft.com/office/powerpoint/2010/main" val="323067088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Large text, blue 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C0AE1-BA74-4080-833F-2F3D67C4A0F5}"/>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dirty="0"/>
              <a:t>Click to edit Master title style</a:t>
            </a:r>
          </a:p>
        </p:txBody>
      </p:sp>
      <p:sp>
        <p:nvSpPr>
          <p:cNvPr id="5" name="Freeform 5">
            <a:extLst>
              <a:ext uri="{FF2B5EF4-FFF2-40B4-BE49-F238E27FC236}">
                <a16:creationId xmlns:a16="http://schemas.microsoft.com/office/drawing/2014/main" id="{77C1858A-A22D-4FF6-B76F-A457D6C7AE99}"/>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3" name="Footer Placeholder 2">
            <a:extLst>
              <a:ext uri="{FF2B5EF4-FFF2-40B4-BE49-F238E27FC236}">
                <a16:creationId xmlns:a16="http://schemas.microsoft.com/office/drawing/2014/main" id="{93B340C3-5E15-DB47-9218-592A3576DCA4}"/>
              </a:ext>
            </a:extLst>
          </p:cNvPr>
          <p:cNvSpPr>
            <a:spLocks noGrp="1"/>
          </p:cNvSpPr>
          <p:nvPr>
            <p:ph type="ftr" sz="quarter" idx="1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43725C88-22FD-6C42-B5A3-100415DCFC0C}"/>
              </a:ext>
            </a:extLst>
          </p:cNvPr>
          <p:cNvSpPr>
            <a:spLocks noGrp="1"/>
          </p:cNvSpPr>
          <p:nvPr>
            <p:ph type="sldNum" sz="quarter" idx="11"/>
          </p:nvPr>
        </p:nvSpPr>
        <p:spPr/>
        <p:txBody>
          <a:bodyPr/>
          <a:lstStyle/>
          <a:p>
            <a:fld id="{9D269874-3913-3E4A-9285-BA6A0CAD74F5}" type="slidenum">
              <a:rPr lang="en-US" smtClean="0"/>
              <a:pPr/>
              <a:t>‹#›</a:t>
            </a:fld>
            <a:endParaRPr lang="en-US"/>
          </a:p>
        </p:txBody>
      </p:sp>
    </p:spTree>
    <p:extLst>
      <p:ext uri="{BB962C8B-B14F-4D97-AF65-F5344CB8AC3E}">
        <p14:creationId xmlns:p14="http://schemas.microsoft.com/office/powerpoint/2010/main" val="3087851680"/>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creenshot - Androi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pic>
        <p:nvPicPr>
          <p:cNvPr id="5" name="Picture 4" descr="An Android phone">
            <a:extLst>
              <a:ext uri="{FF2B5EF4-FFF2-40B4-BE49-F238E27FC236}">
                <a16:creationId xmlns:a16="http://schemas.microsoft.com/office/drawing/2014/main" id="{290B9A4B-7B91-9843-B31E-1BB87137E4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34466" y="1317624"/>
            <a:ext cx="2337244" cy="4854575"/>
          </a:xfrm>
          <a:prstGeom prst="rect">
            <a:avLst/>
          </a:prstGeom>
        </p:spPr>
      </p:pic>
      <p:sp>
        <p:nvSpPr>
          <p:cNvPr id="6" name="Picture Placeholder 6">
            <a:extLst>
              <a:ext uri="{FF2B5EF4-FFF2-40B4-BE49-F238E27FC236}">
                <a16:creationId xmlns:a16="http://schemas.microsoft.com/office/drawing/2014/main" id="{B1C02F69-60B8-1842-9960-13424CC1B65D}"/>
              </a:ext>
            </a:extLst>
          </p:cNvPr>
          <p:cNvSpPr>
            <a:spLocks noGrp="1"/>
          </p:cNvSpPr>
          <p:nvPr>
            <p:ph type="pic" sz="quarter" idx="21" hasCustomPrompt="1"/>
          </p:nvPr>
        </p:nvSpPr>
        <p:spPr>
          <a:xfrm>
            <a:off x="5058513" y="1895473"/>
            <a:ext cx="2089150" cy="369887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Tree>
    <p:extLst>
      <p:ext uri="{BB962C8B-B14F-4D97-AF65-F5344CB8AC3E}">
        <p14:creationId xmlns:p14="http://schemas.microsoft.com/office/powerpoint/2010/main" val="921181163"/>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creenshot - iPa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pic>
        <p:nvPicPr>
          <p:cNvPr id="5" name="Picture 4" descr="A screenshot of a computer&#10;&#10;Description automatically generated">
            <a:extLst>
              <a:ext uri="{FF2B5EF4-FFF2-40B4-BE49-F238E27FC236}">
                <a16:creationId xmlns:a16="http://schemas.microsoft.com/office/drawing/2014/main" id="{4269C933-3888-3440-A0DE-86F9A5E3D0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83759" y="1317624"/>
            <a:ext cx="3438658" cy="4854575"/>
          </a:xfrm>
          <a:prstGeom prst="rect">
            <a:avLst/>
          </a:prstGeom>
        </p:spPr>
      </p:pic>
      <p:sp>
        <p:nvSpPr>
          <p:cNvPr id="6" name="Picture Placeholder 6">
            <a:extLst>
              <a:ext uri="{FF2B5EF4-FFF2-40B4-BE49-F238E27FC236}">
                <a16:creationId xmlns:a16="http://schemas.microsoft.com/office/drawing/2014/main" id="{73D34AD2-AD7D-BC40-947A-611983B0CB14}"/>
              </a:ext>
            </a:extLst>
          </p:cNvPr>
          <p:cNvSpPr>
            <a:spLocks noGrp="1"/>
          </p:cNvSpPr>
          <p:nvPr>
            <p:ph type="pic" sz="quarter" idx="21" hasCustomPrompt="1"/>
          </p:nvPr>
        </p:nvSpPr>
        <p:spPr>
          <a:xfrm>
            <a:off x="4521938" y="1666874"/>
            <a:ext cx="3162299" cy="414020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Tree>
    <p:extLst>
      <p:ext uri="{BB962C8B-B14F-4D97-AF65-F5344CB8AC3E}">
        <p14:creationId xmlns:p14="http://schemas.microsoft.com/office/powerpoint/2010/main" val="2262523900"/>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Full Scree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8CE27E-C285-451B-A77C-263BFE0008B0}"/>
              </a:ext>
            </a:extLst>
          </p:cNvPr>
          <p:cNvSpPr>
            <a:spLocks noGrp="1"/>
          </p:cNvSpPr>
          <p:nvPr>
            <p:ph sz="quarter" idx="10" hasCustomPrompt="1"/>
          </p:nvPr>
        </p:nvSpPr>
        <p:spPr>
          <a:xfrm>
            <a:off x="0" y="0"/>
            <a:ext cx="12192000" cy="6858000"/>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Tree>
    <p:extLst>
      <p:ext uri="{BB962C8B-B14F-4D97-AF65-F5344CB8AC3E}">
        <p14:creationId xmlns:p14="http://schemas.microsoft.com/office/powerpoint/2010/main" val="8726828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66E7B3A7-DF82-1646-AA45-FAAD4C15C109}"/>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Tree>
    <p:extLst>
      <p:ext uri="{BB962C8B-B14F-4D97-AF65-F5344CB8AC3E}">
        <p14:creationId xmlns:p14="http://schemas.microsoft.com/office/powerpoint/2010/main" val="2204864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arge text, teal 1">
    <p:bg>
      <p:bgPr>
        <a:solidFill>
          <a:schemeClr val="accent4"/>
        </a:solidFill>
        <a:effectLst/>
      </p:bgPr>
    </p:bg>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98EC47AF-052A-460D-AE28-0F22028E22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6" name="Title 1">
            <a:extLst>
              <a:ext uri="{FF2B5EF4-FFF2-40B4-BE49-F238E27FC236}">
                <a16:creationId xmlns:a16="http://schemas.microsoft.com/office/drawing/2014/main" id="{705E84C2-FF14-9C43-A008-61BE0B8075FE}"/>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dirty="0"/>
              <a:t>Click to edit Master title style</a:t>
            </a:r>
          </a:p>
        </p:txBody>
      </p:sp>
      <p:sp>
        <p:nvSpPr>
          <p:cNvPr id="2" name="Footer Placeholder 1">
            <a:extLst>
              <a:ext uri="{FF2B5EF4-FFF2-40B4-BE49-F238E27FC236}">
                <a16:creationId xmlns:a16="http://schemas.microsoft.com/office/drawing/2014/main" id="{A64DF27C-574C-A74A-8A6B-8D341965BCF0}"/>
              </a:ext>
            </a:extLst>
          </p:cNvPr>
          <p:cNvSpPr>
            <a:spLocks noGrp="1"/>
          </p:cNvSpPr>
          <p:nvPr>
            <p:ph type="ftr" sz="quarter" idx="10"/>
          </p:nvPr>
        </p:nvSpPr>
        <p:spPr/>
        <p:txBody>
          <a:bodyPr/>
          <a:lstStyle/>
          <a:p>
            <a:r>
              <a:rPr lang="en-US"/>
              <a:t>Classification goes here</a:t>
            </a:r>
            <a:endParaRPr lang="en-US" dirty="0"/>
          </a:p>
        </p:txBody>
      </p:sp>
      <p:sp>
        <p:nvSpPr>
          <p:cNvPr id="3" name="Slide Number Placeholder 2">
            <a:extLst>
              <a:ext uri="{FF2B5EF4-FFF2-40B4-BE49-F238E27FC236}">
                <a16:creationId xmlns:a16="http://schemas.microsoft.com/office/drawing/2014/main" id="{DE9D702B-2E44-6949-B9BF-8B9250FCFCF3}"/>
              </a:ext>
            </a:extLst>
          </p:cNvPr>
          <p:cNvSpPr>
            <a:spLocks noGrp="1"/>
          </p:cNvSpPr>
          <p:nvPr>
            <p:ph type="sldNum" sz="quarter" idx="11"/>
          </p:nvPr>
        </p:nvSpPr>
        <p:spPr/>
        <p:txBody>
          <a:bodyPr/>
          <a:lstStyle/>
          <a:p>
            <a:fld id="{9D269874-3913-3E4A-9285-BA6A0CAD74F5}" type="slidenum">
              <a:rPr lang="en-US" smtClean="0"/>
              <a:pPr/>
              <a:t>‹#›</a:t>
            </a:fld>
            <a:endParaRPr lang="en-US" dirty="0"/>
          </a:p>
        </p:txBody>
      </p:sp>
    </p:spTree>
    <p:extLst>
      <p:ext uri="{BB962C8B-B14F-4D97-AF65-F5344CB8AC3E}">
        <p14:creationId xmlns:p14="http://schemas.microsoft.com/office/powerpoint/2010/main" val="54578113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C0AE1-BA74-4080-833F-2F3D67C4A0F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79294FB4-A0A2-9347-9F06-91F90C169C48}"/>
              </a:ext>
            </a:extLst>
          </p:cNvPr>
          <p:cNvSpPr>
            <a:spLocks noGrp="1"/>
          </p:cNvSpPr>
          <p:nvPr>
            <p:ph type="ftr" sz="quarter" idx="1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F5DD46-2E09-564B-9774-054855B3AD2C}"/>
              </a:ext>
            </a:extLst>
          </p:cNvPr>
          <p:cNvSpPr>
            <a:spLocks noGrp="1"/>
          </p:cNvSpPr>
          <p:nvPr>
            <p:ph type="sldNum" sz="quarter" idx="11"/>
          </p:nvPr>
        </p:nvSpPr>
        <p:spPr/>
        <p:txBody>
          <a:bodyPr/>
          <a:lstStyle/>
          <a:p>
            <a:fld id="{9D269874-3913-3E4A-9285-BA6A0CAD74F5}" type="slidenum">
              <a:rPr lang="en-US" smtClean="0"/>
              <a:pPr/>
              <a:t>‹#›</a:t>
            </a:fld>
            <a:endParaRPr lang="en-US" dirty="0"/>
          </a:p>
        </p:txBody>
      </p:sp>
    </p:spTree>
    <p:extLst>
      <p:ext uri="{BB962C8B-B14F-4D97-AF65-F5344CB8AC3E}">
        <p14:creationId xmlns:p14="http://schemas.microsoft.com/office/powerpoint/2010/main" val="143534568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19926484-A2E5-4D4A-97FA-F5A03DA5296D}"/>
              </a:ext>
            </a:extLst>
          </p:cNvPr>
          <p:cNvSpPr>
            <a:spLocks noGrp="1"/>
          </p:cNvSpPr>
          <p:nvPr>
            <p:ph sz="quarter" idx="12" hasCustomPrompt="1"/>
          </p:nvPr>
        </p:nvSpPr>
        <p:spPr>
          <a:xfrm>
            <a:off x="660400" y="1317625"/>
            <a:ext cx="10871200" cy="485457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EAA815D7-85F7-244B-BEFD-A56A1161D6AF}"/>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0C7921B-AC41-ED49-9FD0-7CD8BA22BD21}"/>
              </a:ext>
            </a:extLst>
          </p:cNvPr>
          <p:cNvSpPr>
            <a:spLocks noGrp="1"/>
          </p:cNvSpPr>
          <p:nvPr>
            <p:ph type="sldNum" sz="quarter" idx="14"/>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247DA28-2273-5749-8D7F-A382F83EE39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49267556"/>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29" Type="http://schemas.openxmlformats.org/officeDocument/2006/relationships/slideLayout" Target="../slideLayouts/slideLayout61.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theme" Target="../theme/theme2.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31" Type="http://schemas.openxmlformats.org/officeDocument/2006/relationships/slideLayout" Target="../slideLayouts/slideLayout63.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7C52E2-1E49-45DA-8C28-09D413E61B05}"/>
              </a:ext>
            </a:extLst>
          </p:cNvPr>
          <p:cNvSpPr>
            <a:spLocks noGrp="1"/>
          </p:cNvSpPr>
          <p:nvPr>
            <p:ph type="title"/>
          </p:nvPr>
        </p:nvSpPr>
        <p:spPr>
          <a:xfrm>
            <a:off x="660400" y="410236"/>
            <a:ext cx="10871200" cy="829802"/>
          </a:xfrm>
          <a:prstGeom prst="rect">
            <a:avLst/>
          </a:prstGeom>
        </p:spPr>
        <p:txBody>
          <a:bodyPr vert="horz" lIns="0" tIns="0" rIns="0" bIns="0" rtlCol="0" anchor="ctr">
            <a:noAutofit/>
          </a:bodyPr>
          <a:lstStyle/>
          <a:p>
            <a:r>
              <a:rPr lang="en-US" dirty="0"/>
              <a:t>Headline goes here</a:t>
            </a:r>
          </a:p>
        </p:txBody>
      </p:sp>
      <p:sp>
        <p:nvSpPr>
          <p:cNvPr id="3" name="Text Placeholder 2">
            <a:extLst>
              <a:ext uri="{FF2B5EF4-FFF2-40B4-BE49-F238E27FC236}">
                <a16:creationId xmlns:a16="http://schemas.microsoft.com/office/drawing/2014/main" id="{061F9DDA-55D0-4DDA-BB85-08B991C5D3B8}"/>
              </a:ext>
            </a:extLst>
          </p:cNvPr>
          <p:cNvSpPr>
            <a:spLocks noGrp="1"/>
          </p:cNvSpPr>
          <p:nvPr>
            <p:ph type="body" idx="1"/>
          </p:nvPr>
        </p:nvSpPr>
        <p:spPr>
          <a:xfrm>
            <a:off x="660400" y="1316238"/>
            <a:ext cx="10871200" cy="4855961"/>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Freeform 5">
            <a:extLst>
              <a:ext uri="{FF2B5EF4-FFF2-40B4-BE49-F238E27FC236}">
                <a16:creationId xmlns:a16="http://schemas.microsoft.com/office/drawing/2014/main" id="{B4045941-D110-4E42-B03E-967ECE24D598}"/>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 name="Footer Placeholder 3">
            <a:extLst>
              <a:ext uri="{FF2B5EF4-FFF2-40B4-BE49-F238E27FC236}">
                <a16:creationId xmlns:a16="http://schemas.microsoft.com/office/drawing/2014/main" id="{04CE44DE-FDA6-5642-9A16-A7F433045AA7}"/>
              </a:ext>
            </a:extLst>
          </p:cNvPr>
          <p:cNvSpPr>
            <a:spLocks noGrp="1"/>
          </p:cNvSpPr>
          <p:nvPr>
            <p:ph type="ftr" sz="quarter" idx="3"/>
          </p:nvPr>
        </p:nvSpPr>
        <p:spPr>
          <a:xfrm>
            <a:off x="6103088" y="6485397"/>
            <a:ext cx="4941767" cy="201168"/>
          </a:xfrm>
          <a:prstGeom prst="rect">
            <a:avLst/>
          </a:prstGeom>
        </p:spPr>
        <p:txBody>
          <a:bodyPr vert="horz" lIns="91440" tIns="45720" rIns="91440" bIns="45720" rtlCol="0" anchor="ctr"/>
          <a:lstStyle>
            <a:lvl1pPr algn="r">
              <a:defRPr sz="800">
                <a:solidFill>
                  <a:schemeClr val="bg2"/>
                </a:solidFill>
              </a:defRPr>
            </a:lvl1p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41ADAB15-2ACC-224B-AB7E-E50C7D6D5269}"/>
              </a:ext>
            </a:extLst>
          </p:cNvPr>
          <p:cNvSpPr>
            <a:spLocks noGrp="1"/>
          </p:cNvSpPr>
          <p:nvPr>
            <p:ph type="sldNum" sz="quarter" idx="4"/>
          </p:nvPr>
        </p:nvSpPr>
        <p:spPr>
          <a:xfrm>
            <a:off x="11044855" y="6485397"/>
            <a:ext cx="585979" cy="201168"/>
          </a:xfrm>
          <a:prstGeom prst="rect">
            <a:avLst/>
          </a:prstGeom>
        </p:spPr>
        <p:txBody>
          <a:bodyPr vert="horz" lIns="91440" tIns="45720" rIns="91440" bIns="45720" rtlCol="0" anchor="ctr"/>
          <a:lstStyle>
            <a:lvl1pPr algn="r">
              <a:defRPr sz="800">
                <a:solidFill>
                  <a:schemeClr val="bg2"/>
                </a:solidFill>
              </a:defRPr>
            </a:lvl1pPr>
          </a:lstStyle>
          <a:p>
            <a:fld id="{9D269874-3913-3E4A-9285-BA6A0CAD74F5}" type="slidenum">
              <a:rPr lang="en-US" smtClean="0"/>
              <a:pPr/>
              <a:t>‹#›</a:t>
            </a:fld>
            <a:endParaRPr lang="en-US" dirty="0"/>
          </a:p>
        </p:txBody>
      </p:sp>
      <p:sp>
        <p:nvSpPr>
          <p:cNvPr id="8" name="Rectangle 7">
            <a:extLst>
              <a:ext uri="{FF2B5EF4-FFF2-40B4-BE49-F238E27FC236}">
                <a16:creationId xmlns:a16="http://schemas.microsoft.com/office/drawing/2014/main" id="{947F31A2-F786-5E45-A405-7A411F0ED190}"/>
              </a:ext>
            </a:extLst>
          </p:cNvPr>
          <p:cNvSpPr/>
          <p:nvPr userDrawn="1"/>
        </p:nvSpPr>
        <p:spPr>
          <a:xfrm>
            <a:off x="0" y="0"/>
            <a:ext cx="12192000" cy="232604"/>
          </a:xfrm>
          <a:prstGeom prst="rect">
            <a:avLst/>
          </a:prstGeom>
          <a:gradFill flip="none" rotWithShape="1">
            <a:gsLst>
              <a:gs pos="100000">
                <a:schemeClr val="accent2"/>
              </a:gs>
              <a:gs pos="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7" name="TextBox 6">
            <a:extLst>
              <a:ext uri="{FF2B5EF4-FFF2-40B4-BE49-F238E27FC236}">
                <a16:creationId xmlns:a16="http://schemas.microsoft.com/office/drawing/2014/main" id="{90E6D750-1E0C-0379-2C69-86E900520D40}"/>
              </a:ext>
            </a:extLst>
          </p:cNvPr>
          <p:cNvSpPr txBox="1"/>
          <p:nvPr>
            <p:extLst>
              <p:ext uri="{1162E1C5-73C7-4A58-AE30-91384D911F3F}">
                <p184:classification xmlns:p184="http://schemas.microsoft.com/office/powerpoint/2018/4/main" val="ftr"/>
              </p:ext>
            </p:extLst>
          </p:nvPr>
        </p:nvSpPr>
        <p:spPr>
          <a:xfrm>
            <a:off x="63500" y="6687820"/>
            <a:ext cx="887413" cy="106680"/>
          </a:xfrm>
          <a:prstGeom prst="rect">
            <a:avLst/>
          </a:prstGeom>
        </p:spPr>
        <p:txBody>
          <a:bodyPr horzOverflow="overflow" lIns="0" tIns="0" rIns="0" bIns="0">
            <a:spAutoFit/>
          </a:bodyPr>
          <a:lstStyle/>
          <a:p>
            <a:pPr algn="l"/>
            <a:r>
              <a:rPr lang="en-GB" sz="700">
                <a:solidFill>
                  <a:srgbClr val="000000"/>
                </a:solidFill>
                <a:latin typeface="Calibri" panose="020F0502020204030204" pitchFamily="34" charset="0"/>
                <a:cs typeface="Calibri" panose="020F0502020204030204" pitchFamily="34" charset="0"/>
              </a:rPr>
              <a:t>PUBLIC  |  © INMARSAT</a:t>
            </a:r>
          </a:p>
        </p:txBody>
      </p:sp>
    </p:spTree>
    <p:extLst>
      <p:ext uri="{BB962C8B-B14F-4D97-AF65-F5344CB8AC3E}">
        <p14:creationId xmlns:p14="http://schemas.microsoft.com/office/powerpoint/2010/main" val="3372082947"/>
      </p:ext>
    </p:extLst>
  </p:cSld>
  <p:clrMap bg1="lt1" tx1="dk1" bg2="lt2" tx2="dk2" accent1="accent1" accent2="accent2" accent3="accent3" accent4="accent4" accent5="accent5" accent6="accent6" hlink="hlink" folHlink="folHlink"/>
  <p:sldLayoutIdLst>
    <p:sldLayoutId id="2147483998" r:id="rId1"/>
    <p:sldLayoutId id="2147483999" r:id="rId2"/>
    <p:sldLayoutId id="2147484010" r:id="rId3"/>
    <p:sldLayoutId id="2147484000" r:id="rId4"/>
    <p:sldLayoutId id="2147483992" r:id="rId5"/>
    <p:sldLayoutId id="2147483837" r:id="rId6"/>
    <p:sldLayoutId id="2147483836" r:id="rId7"/>
    <p:sldLayoutId id="2147483829" r:id="rId8"/>
    <p:sldLayoutId id="2147483966" r:id="rId9"/>
    <p:sldLayoutId id="2147483832" r:id="rId10"/>
    <p:sldLayoutId id="2147484001" r:id="rId11"/>
    <p:sldLayoutId id="2147483794" r:id="rId12"/>
    <p:sldLayoutId id="2147483796" r:id="rId13"/>
    <p:sldLayoutId id="2147483830" r:id="rId14"/>
    <p:sldLayoutId id="2147483825" r:id="rId15"/>
    <p:sldLayoutId id="2147483799" r:id="rId16"/>
    <p:sldLayoutId id="2147483800" r:id="rId17"/>
    <p:sldLayoutId id="2147483801" r:id="rId18"/>
    <p:sldLayoutId id="2147483803" r:id="rId19"/>
    <p:sldLayoutId id="2147483804" r:id="rId20"/>
    <p:sldLayoutId id="2147484008" r:id="rId21"/>
    <p:sldLayoutId id="2147483827" r:id="rId22"/>
    <p:sldLayoutId id="2147483824" r:id="rId23"/>
    <p:sldLayoutId id="2147483994" r:id="rId24"/>
    <p:sldLayoutId id="2147483820" r:id="rId25"/>
    <p:sldLayoutId id="2147483813" r:id="rId26"/>
    <p:sldLayoutId id="2147483834" r:id="rId27"/>
    <p:sldLayoutId id="2147484002" r:id="rId28"/>
    <p:sldLayoutId id="2147484003" r:id="rId29"/>
    <p:sldLayoutId id="2147484004" r:id="rId30"/>
    <p:sldLayoutId id="2147483912" r:id="rId31"/>
    <p:sldLayoutId id="2147483767" r:id="rId32"/>
  </p:sldLayoutIdLst>
  <p:hf hdr="0" dt="0"/>
  <p:txStyles>
    <p:titleStyle>
      <a:lvl1pPr algn="l" defTabSz="685800" rtl="0" eaLnBrk="1" latinLnBrk="0" hangingPunct="1">
        <a:lnSpc>
          <a:spcPct val="90000"/>
        </a:lnSpc>
        <a:spcBef>
          <a:spcPct val="0"/>
        </a:spcBef>
        <a:buNone/>
        <a:defRPr sz="3200" b="0" kern="1200" cap="none" baseline="0">
          <a:solidFill>
            <a:schemeClr val="tx2"/>
          </a:solidFill>
          <a:latin typeface="+mj-lt"/>
          <a:ea typeface="+mj-ea"/>
          <a:cs typeface="+mj-cs"/>
        </a:defRPr>
      </a:lvl1pPr>
    </p:titleStyle>
    <p:body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tx2"/>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rgbClr val="666666"/>
        </a:buClr>
        <a:buSzPct val="100000"/>
        <a:buFont typeface="Wingdings" pitchFamily="2" charset="2"/>
        <a:buChar char="§"/>
        <a:defRPr lang="en-US" sz="1600" kern="1200" dirty="0" smtClean="0">
          <a:solidFill>
            <a:schemeClr val="tx2"/>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rgbClr val="666666"/>
        </a:buClr>
        <a:buFont typeface="System Font Regular"/>
        <a:buChar char="›"/>
        <a:defRPr lang="en-US" sz="1400" kern="1200" dirty="0" smtClean="0">
          <a:solidFill>
            <a:schemeClr val="tx2"/>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dirty="0" smtClean="0">
          <a:solidFill>
            <a:schemeClr val="tx2"/>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dirty="0" smtClean="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64" userDrawn="1">
          <p15:clr>
            <a:srgbClr val="F26B43"/>
          </p15:clr>
        </p15:guide>
        <p15:guide id="6" orient="horz" pos="3888" userDrawn="1">
          <p15:clr>
            <a:srgbClr val="F26B43"/>
          </p15:clr>
        </p15:guide>
        <p15:guide id="8" orient="horz" pos="830" userDrawn="1">
          <p15:clr>
            <a:srgbClr val="F26B43"/>
          </p15:clr>
        </p15:guide>
        <p15:guide id="10" orient="horz" pos="782" userDrawn="1">
          <p15:clr>
            <a:srgbClr val="F26B43"/>
          </p15:clr>
        </p15:guide>
        <p15:guide id="11" orient="horz" pos="2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7A6A514-9200-4820-8CB1-56A0488960FD}"/>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1" name="Slide Number Placeholder 4">
            <a:extLst>
              <a:ext uri="{FF2B5EF4-FFF2-40B4-BE49-F238E27FC236}">
                <a16:creationId xmlns:a16="http://schemas.microsoft.com/office/drawing/2014/main" id="{5A1F398B-343F-C440-941B-CB9F4D3F37E3}"/>
              </a:ext>
            </a:extLst>
          </p:cNvPr>
          <p:cNvSpPr>
            <a:spLocks noGrp="1"/>
          </p:cNvSpPr>
          <p:nvPr>
            <p:ph type="sldNum" sz="quarter" idx="4"/>
          </p:nvPr>
        </p:nvSpPr>
        <p:spPr>
          <a:xfrm>
            <a:off x="11044855" y="6485397"/>
            <a:ext cx="585979" cy="201168"/>
          </a:xfrm>
          <a:prstGeom prst="rect">
            <a:avLst/>
          </a:prstGeom>
        </p:spPr>
        <p:txBody>
          <a:bodyPr vert="horz" lIns="91440" tIns="45720" rIns="91440" bIns="45720" rtlCol="0" anchor="ctr"/>
          <a:lstStyle>
            <a:lvl1pPr algn="r">
              <a:defRPr sz="800">
                <a:solidFill>
                  <a:schemeClr val="bg2"/>
                </a:solidFill>
              </a:defRPr>
            </a:lvl1pPr>
          </a:lstStyle>
          <a:p>
            <a:fld id="{9D269874-3913-3E4A-9285-BA6A0CAD74F5}" type="slidenum">
              <a:rPr lang="en-US" smtClean="0"/>
              <a:pPr/>
              <a:t>‹#›</a:t>
            </a:fld>
            <a:endParaRPr lang="en-US" dirty="0"/>
          </a:p>
        </p:txBody>
      </p:sp>
      <p:sp>
        <p:nvSpPr>
          <p:cNvPr id="12" name="Footer Placeholder 11">
            <a:extLst>
              <a:ext uri="{FF2B5EF4-FFF2-40B4-BE49-F238E27FC236}">
                <a16:creationId xmlns:a16="http://schemas.microsoft.com/office/drawing/2014/main" id="{97827200-92D3-9146-BB60-524CEB58F72B}"/>
              </a:ext>
            </a:extLst>
          </p:cNvPr>
          <p:cNvSpPr>
            <a:spLocks noGrp="1"/>
          </p:cNvSpPr>
          <p:nvPr>
            <p:ph type="ftr" sz="quarter" idx="3"/>
          </p:nvPr>
        </p:nvSpPr>
        <p:spPr>
          <a:xfrm>
            <a:off x="6103088" y="6485397"/>
            <a:ext cx="4941767" cy="201168"/>
          </a:xfrm>
          <a:prstGeom prst="rect">
            <a:avLst/>
          </a:prstGeom>
        </p:spPr>
        <p:txBody>
          <a:bodyPr vert="horz" lIns="91440" tIns="45720" rIns="91440" bIns="45720" rtlCol="0" anchor="ctr"/>
          <a:lstStyle>
            <a:lvl1pPr algn="r">
              <a:defRPr sz="800">
                <a:solidFill>
                  <a:schemeClr val="bg2"/>
                </a:solidFill>
              </a:defRPr>
            </a:lvl1pPr>
          </a:lstStyle>
          <a:p>
            <a:r>
              <a:rPr lang="en-US"/>
              <a:t>Classification goes here</a:t>
            </a:r>
            <a:endParaRPr lang="en-US" dirty="0"/>
          </a:p>
        </p:txBody>
      </p:sp>
      <p:sp>
        <p:nvSpPr>
          <p:cNvPr id="10" name="Rectangle 9">
            <a:extLst>
              <a:ext uri="{FF2B5EF4-FFF2-40B4-BE49-F238E27FC236}">
                <a16:creationId xmlns:a16="http://schemas.microsoft.com/office/drawing/2014/main" id="{11350093-D01D-D449-B079-47FF76F58926}"/>
              </a:ext>
            </a:extLst>
          </p:cNvPr>
          <p:cNvSpPr/>
          <p:nvPr userDrawn="1"/>
        </p:nvSpPr>
        <p:spPr>
          <a:xfrm>
            <a:off x="0" y="0"/>
            <a:ext cx="12192000" cy="232604"/>
          </a:xfrm>
          <a:prstGeom prst="rect">
            <a:avLst/>
          </a:prstGeom>
          <a:gradFill flip="none" rotWithShape="1">
            <a:gsLst>
              <a:gs pos="100000">
                <a:schemeClr val="accent2"/>
              </a:gs>
              <a:gs pos="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13" name="Title Placeholder 1">
            <a:extLst>
              <a:ext uri="{FF2B5EF4-FFF2-40B4-BE49-F238E27FC236}">
                <a16:creationId xmlns:a16="http://schemas.microsoft.com/office/drawing/2014/main" id="{C2D7B2A4-6A4F-B340-8A29-9065D4D9A82A}"/>
              </a:ext>
            </a:extLst>
          </p:cNvPr>
          <p:cNvSpPr>
            <a:spLocks noGrp="1"/>
          </p:cNvSpPr>
          <p:nvPr>
            <p:ph type="title"/>
          </p:nvPr>
        </p:nvSpPr>
        <p:spPr>
          <a:xfrm>
            <a:off x="660400" y="410236"/>
            <a:ext cx="10871200" cy="829802"/>
          </a:xfrm>
          <a:prstGeom prst="rect">
            <a:avLst/>
          </a:prstGeom>
        </p:spPr>
        <p:txBody>
          <a:bodyPr vert="horz" lIns="0" tIns="0" rIns="0" bIns="0" rtlCol="0" anchor="ctr">
            <a:noAutofit/>
          </a:bodyPr>
          <a:lstStyle/>
          <a:p>
            <a:r>
              <a:rPr lang="en-US" dirty="0"/>
              <a:t>Headline goes here</a:t>
            </a:r>
          </a:p>
        </p:txBody>
      </p:sp>
      <p:sp>
        <p:nvSpPr>
          <p:cNvPr id="14" name="Text Placeholder 2">
            <a:extLst>
              <a:ext uri="{FF2B5EF4-FFF2-40B4-BE49-F238E27FC236}">
                <a16:creationId xmlns:a16="http://schemas.microsoft.com/office/drawing/2014/main" id="{CA05C2DC-CA44-EC41-AFEA-FFD3319AD6F1}"/>
              </a:ext>
            </a:extLst>
          </p:cNvPr>
          <p:cNvSpPr>
            <a:spLocks noGrp="1"/>
          </p:cNvSpPr>
          <p:nvPr>
            <p:ph type="body" idx="1"/>
          </p:nvPr>
        </p:nvSpPr>
        <p:spPr>
          <a:xfrm>
            <a:off x="660400" y="1316238"/>
            <a:ext cx="10871200" cy="4855961"/>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extBox 2">
            <a:extLst>
              <a:ext uri="{FF2B5EF4-FFF2-40B4-BE49-F238E27FC236}">
                <a16:creationId xmlns:a16="http://schemas.microsoft.com/office/drawing/2014/main" id="{46018D58-9AF6-2CE5-5129-DC491140DD66}"/>
              </a:ext>
            </a:extLst>
          </p:cNvPr>
          <p:cNvSpPr txBox="1"/>
          <p:nvPr>
            <p:extLst>
              <p:ext uri="{1162E1C5-73C7-4A58-AE30-91384D911F3F}">
                <p184:classification xmlns:p184="http://schemas.microsoft.com/office/powerpoint/2018/4/main" val="ftr"/>
              </p:ext>
            </p:extLst>
          </p:nvPr>
        </p:nvSpPr>
        <p:spPr>
          <a:xfrm>
            <a:off x="63500" y="6687820"/>
            <a:ext cx="887413" cy="106680"/>
          </a:xfrm>
          <a:prstGeom prst="rect">
            <a:avLst/>
          </a:prstGeom>
        </p:spPr>
        <p:txBody>
          <a:bodyPr horzOverflow="overflow" lIns="0" tIns="0" rIns="0" bIns="0">
            <a:spAutoFit/>
          </a:bodyPr>
          <a:lstStyle/>
          <a:p>
            <a:pPr algn="l"/>
            <a:r>
              <a:rPr lang="en-GB" sz="700">
                <a:solidFill>
                  <a:srgbClr val="000000"/>
                </a:solidFill>
                <a:latin typeface="Calibri" panose="020F0502020204030204" pitchFamily="34" charset="0"/>
                <a:cs typeface="Calibri" panose="020F0502020204030204" pitchFamily="34" charset="0"/>
              </a:rPr>
              <a:t>PUBLIC  |  © INMARSAT</a:t>
            </a:r>
          </a:p>
        </p:txBody>
      </p:sp>
    </p:spTree>
    <p:extLst>
      <p:ext uri="{BB962C8B-B14F-4D97-AF65-F5344CB8AC3E}">
        <p14:creationId xmlns:p14="http://schemas.microsoft.com/office/powerpoint/2010/main" val="2353697029"/>
      </p:ext>
    </p:extLst>
  </p:cSld>
  <p:clrMap bg1="lt1" tx1="dk1" bg2="lt2" tx2="dk2" accent1="accent1" accent2="accent2" accent3="accent3" accent4="accent4" accent5="accent5" accent6="accent6" hlink="hlink" folHlink="folHlink"/>
  <p:sldLayoutIdLst>
    <p:sldLayoutId id="2147483914" r:id="rId1"/>
    <p:sldLayoutId id="2147483984" r:id="rId2"/>
    <p:sldLayoutId id="2147484011" r:id="rId3"/>
    <p:sldLayoutId id="2147483997" r:id="rId4"/>
    <p:sldLayoutId id="2147483986" r:id="rId5"/>
    <p:sldLayoutId id="2147483993" r:id="rId6"/>
    <p:sldLayoutId id="2147483918" r:id="rId7"/>
    <p:sldLayoutId id="2147483927" r:id="rId8"/>
    <p:sldLayoutId id="2147483928" r:id="rId9"/>
    <p:sldLayoutId id="2147483936" r:id="rId10"/>
    <p:sldLayoutId id="2147483937" r:id="rId11"/>
    <p:sldLayoutId id="2147483946" r:id="rId12"/>
    <p:sldLayoutId id="2147483947" r:id="rId13"/>
    <p:sldLayoutId id="2147483948" r:id="rId14"/>
    <p:sldLayoutId id="2147483949" r:id="rId15"/>
    <p:sldLayoutId id="2147483950" r:id="rId16"/>
    <p:sldLayoutId id="2147483951" r:id="rId17"/>
    <p:sldLayoutId id="2147483953" r:id="rId18"/>
    <p:sldLayoutId id="2147483954" r:id="rId19"/>
    <p:sldLayoutId id="2147484009" r:id="rId20"/>
    <p:sldLayoutId id="2147483955" r:id="rId21"/>
    <p:sldLayoutId id="2147483956" r:id="rId22"/>
    <p:sldLayoutId id="2147483996" r:id="rId23"/>
    <p:sldLayoutId id="2147483959" r:id="rId24"/>
    <p:sldLayoutId id="2147483960" r:id="rId25"/>
    <p:sldLayoutId id="2147483961" r:id="rId26"/>
    <p:sldLayoutId id="2147484005" r:id="rId27"/>
    <p:sldLayoutId id="2147484006" r:id="rId28"/>
    <p:sldLayoutId id="2147484007" r:id="rId29"/>
    <p:sldLayoutId id="2147483962" r:id="rId30"/>
    <p:sldLayoutId id="2147483963" r:id="rId31"/>
  </p:sldLayoutIdLst>
  <p:hf hdr="0" dt="0"/>
  <p:txStyles>
    <p:titleStyle>
      <a:lvl1pPr algn="l" defTabSz="685800" rtl="0" eaLnBrk="1" latinLnBrk="0" hangingPunct="1">
        <a:lnSpc>
          <a:spcPct val="90000"/>
        </a:lnSpc>
        <a:spcBef>
          <a:spcPct val="0"/>
        </a:spcBef>
        <a:buNone/>
        <a:defRPr sz="3200" b="0" kern="1200" cap="none" baseline="0">
          <a:solidFill>
            <a:schemeClr val="bg1"/>
          </a:solidFill>
          <a:latin typeface="+mj-lt"/>
          <a:ea typeface="+mj-ea"/>
          <a:cs typeface="+mj-cs"/>
        </a:defRPr>
      </a:lvl1pPr>
    </p:titleStyle>
    <p:body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bg1"/>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chemeClr val="bg2"/>
        </a:buClr>
        <a:buSzPct val="100000"/>
        <a:buFont typeface="Wingdings" pitchFamily="2" charset="2"/>
        <a:buChar char="§"/>
        <a:defRPr lang="en-US" sz="1600" kern="1200" dirty="0" smtClean="0">
          <a:solidFill>
            <a:schemeClr val="bg1"/>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chemeClr val="bg2"/>
        </a:buClr>
        <a:buFont typeface="System Font Regular"/>
        <a:buChar char="›"/>
        <a:defRPr lang="en-US" sz="1400" kern="1200" dirty="0" smtClean="0">
          <a:solidFill>
            <a:schemeClr val="bg1"/>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dirty="0" smtClean="0">
          <a:solidFill>
            <a:schemeClr val="bg1"/>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dirty="0" smtClean="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64">
          <p15:clr>
            <a:srgbClr val="F26B43"/>
          </p15:clr>
        </p15:guide>
        <p15:guide id="3" orient="horz" pos="256" userDrawn="1">
          <p15:clr>
            <a:srgbClr val="F26B43"/>
          </p15:clr>
        </p15:guide>
        <p15:guide id="6" orient="horz" pos="3888">
          <p15:clr>
            <a:srgbClr val="F26B43"/>
          </p15:clr>
        </p15:guide>
        <p15:guide id="8" orient="horz" pos="826" userDrawn="1">
          <p15:clr>
            <a:srgbClr val="F26B43"/>
          </p15:clr>
        </p15:guide>
        <p15:guide id="9" orient="horz" pos="7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FA560-D63F-48C6-8256-41F52F9F07DE}"/>
              </a:ext>
            </a:extLst>
          </p:cNvPr>
          <p:cNvSpPr>
            <a:spLocks noGrp="1"/>
          </p:cNvSpPr>
          <p:nvPr>
            <p:ph type="ctrTitle"/>
          </p:nvPr>
        </p:nvSpPr>
        <p:spPr>
          <a:xfrm>
            <a:off x="629414" y="1692598"/>
            <a:ext cx="8930332" cy="575115"/>
          </a:xfrm>
        </p:spPr>
        <p:txBody>
          <a:bodyPr/>
          <a:lstStyle/>
          <a:p>
            <a:r>
              <a:rPr lang="en-US" sz="4400" dirty="0"/>
              <a:t>Inmarsat-Viasat operator priorities for NTN Evolution in Release 19</a:t>
            </a:r>
          </a:p>
        </p:txBody>
      </p:sp>
      <p:sp>
        <p:nvSpPr>
          <p:cNvPr id="6" name="Text Placeholder 5">
            <a:extLst>
              <a:ext uri="{FF2B5EF4-FFF2-40B4-BE49-F238E27FC236}">
                <a16:creationId xmlns:a16="http://schemas.microsoft.com/office/drawing/2014/main" id="{A3C33897-3B4D-4B1E-BB5D-AEFEE23D06F4}"/>
              </a:ext>
            </a:extLst>
          </p:cNvPr>
          <p:cNvSpPr>
            <a:spLocks noGrp="1"/>
          </p:cNvSpPr>
          <p:nvPr>
            <p:ph type="body" sz="quarter" idx="10"/>
          </p:nvPr>
        </p:nvSpPr>
        <p:spPr>
          <a:xfrm>
            <a:off x="629414" y="2267713"/>
            <a:ext cx="8930332" cy="504031"/>
          </a:xfrm>
        </p:spPr>
        <p:txBody>
          <a:bodyPr>
            <a:normAutofit/>
          </a:bodyPr>
          <a:lstStyle/>
          <a:p>
            <a:r>
              <a:rPr lang="en-US" sz="2800" dirty="0">
                <a:solidFill>
                  <a:schemeClr val="accent1"/>
                </a:solidFill>
              </a:rPr>
              <a:t>RP-232468, RAN4-led items</a:t>
            </a:r>
          </a:p>
        </p:txBody>
      </p:sp>
      <p:sp>
        <p:nvSpPr>
          <p:cNvPr id="2" name="Text Placeholder 1">
            <a:extLst>
              <a:ext uri="{FF2B5EF4-FFF2-40B4-BE49-F238E27FC236}">
                <a16:creationId xmlns:a16="http://schemas.microsoft.com/office/drawing/2014/main" id="{0D40C29B-2415-47D2-B192-1DD256EBDC3E}"/>
              </a:ext>
            </a:extLst>
          </p:cNvPr>
          <p:cNvSpPr>
            <a:spLocks noGrp="1"/>
          </p:cNvSpPr>
          <p:nvPr>
            <p:ph type="subTitle" idx="1"/>
          </p:nvPr>
        </p:nvSpPr>
        <p:spPr>
          <a:xfrm>
            <a:off x="623824" y="2897869"/>
            <a:ext cx="5435600" cy="1877185"/>
          </a:xfrm>
        </p:spPr>
        <p:txBody>
          <a:bodyPr/>
          <a:lstStyle/>
          <a:p>
            <a:r>
              <a:rPr lang="en-US" dirty="0"/>
              <a:t>11-15</a:t>
            </a:r>
            <a:r>
              <a:rPr lang="en-US" baseline="30000" dirty="0"/>
              <a:t>th</a:t>
            </a:r>
            <a:r>
              <a:rPr lang="en-US" dirty="0"/>
              <a:t> Sept 2023, 3GPP TSG RAN#101, Bangalore</a:t>
            </a:r>
          </a:p>
        </p:txBody>
      </p:sp>
      <p:sp>
        <p:nvSpPr>
          <p:cNvPr id="9" name="Footer Placeholder 8">
            <a:extLst>
              <a:ext uri="{FF2B5EF4-FFF2-40B4-BE49-F238E27FC236}">
                <a16:creationId xmlns:a16="http://schemas.microsoft.com/office/drawing/2014/main" id="{4DF9D4D1-7F88-E247-99FC-752B6FD162E3}"/>
              </a:ext>
            </a:extLst>
          </p:cNvPr>
          <p:cNvSpPr>
            <a:spLocks noGrp="1"/>
          </p:cNvSpPr>
          <p:nvPr>
            <p:ph type="ftr" sz="quarter" idx="12"/>
          </p:nvPr>
        </p:nvSpPr>
        <p:spPr/>
        <p:txBody>
          <a:bodyPr/>
          <a:lstStyle/>
          <a:p>
            <a:r>
              <a:rPr lang="en-US" dirty="0"/>
              <a:t>PUBLIC</a:t>
            </a:r>
          </a:p>
        </p:txBody>
      </p:sp>
    </p:spTree>
    <p:extLst>
      <p:ext uri="{BB962C8B-B14F-4D97-AF65-F5344CB8AC3E}">
        <p14:creationId xmlns:p14="http://schemas.microsoft.com/office/powerpoint/2010/main" val="3420027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463352-F8F4-9FF3-2BCD-45CF96FB9A68}"/>
              </a:ext>
            </a:extLst>
          </p:cNvPr>
          <p:cNvSpPr>
            <a:spLocks noGrp="1"/>
          </p:cNvSpPr>
          <p:nvPr>
            <p:ph sz="quarter" idx="12"/>
          </p:nvPr>
        </p:nvSpPr>
        <p:spPr>
          <a:xfrm>
            <a:off x="660400" y="1609344"/>
            <a:ext cx="10871200" cy="4626864"/>
          </a:xfrm>
        </p:spPr>
        <p:txBody>
          <a:bodyPr>
            <a:normAutofit/>
          </a:bodyPr>
          <a:lstStyle/>
          <a:p>
            <a:r>
              <a:rPr lang="en-GB" dirty="0"/>
              <a:t>NTN is a reality </a:t>
            </a:r>
            <a:r>
              <a:rPr lang="en-GB" b="1" u="sng" dirty="0"/>
              <a:t>now, with networks being deployed as we speak.</a:t>
            </a:r>
            <a:endParaRPr lang="en-GB" dirty="0"/>
          </a:p>
          <a:p>
            <a:r>
              <a:rPr lang="en-GB" dirty="0"/>
              <a:t>Initial focus of deployments and product has been NB-IoT NTN in FR1, but system will evolve in time</a:t>
            </a:r>
          </a:p>
          <a:p>
            <a:r>
              <a:rPr lang="en-GB" dirty="0"/>
              <a:t>Devices are being released to the market, even before the Release 17 and 18 work has been fully finalized</a:t>
            </a:r>
          </a:p>
          <a:p>
            <a:pPr lvl="1"/>
            <a:r>
              <a:rPr lang="en-GB" dirty="0"/>
              <a:t>NB-IoT NTN was arguably rushed to market with a shorter Work Item phase in R17, this meant some aspects were missed.</a:t>
            </a:r>
          </a:p>
          <a:p>
            <a:endParaRPr lang="en-GB" dirty="0"/>
          </a:p>
          <a:p>
            <a:r>
              <a:rPr lang="en-GB" dirty="0"/>
              <a:t>We </a:t>
            </a:r>
            <a:r>
              <a:rPr lang="en-GB" b="1" dirty="0"/>
              <a:t>must </a:t>
            </a:r>
            <a:r>
              <a:rPr lang="en-GB" dirty="0"/>
              <a:t>focus on:</a:t>
            </a:r>
          </a:p>
          <a:p>
            <a:pPr lvl="1"/>
            <a:r>
              <a:rPr lang="en-GB" b="1" u="sng" dirty="0"/>
              <a:t>Features that ensure better system efficiency based on learnings from field</a:t>
            </a:r>
          </a:p>
          <a:p>
            <a:pPr lvl="1"/>
            <a:r>
              <a:rPr lang="en-GB" b="1" u="sng" dirty="0"/>
              <a:t>Features that facilitate deployment and ROI</a:t>
            </a:r>
          </a:p>
          <a:p>
            <a:r>
              <a:rPr lang="en-GB" dirty="0"/>
              <a:t>Release 19 is likely the last chance to improve what’s missing before too many products are already on the market.</a:t>
            </a:r>
          </a:p>
        </p:txBody>
      </p:sp>
      <p:sp>
        <p:nvSpPr>
          <p:cNvPr id="3" name="Footer Placeholder 2">
            <a:extLst>
              <a:ext uri="{FF2B5EF4-FFF2-40B4-BE49-F238E27FC236}">
                <a16:creationId xmlns:a16="http://schemas.microsoft.com/office/drawing/2014/main" id="{EC21D0EC-442F-62F3-4A8F-7BD47094DD40}"/>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BCF522D-4AC2-60CC-F5F8-1FE576AB5094}"/>
              </a:ext>
            </a:extLst>
          </p:cNvPr>
          <p:cNvSpPr>
            <a:spLocks noGrp="1"/>
          </p:cNvSpPr>
          <p:nvPr>
            <p:ph type="sldNum" sz="quarter" idx="14"/>
          </p:nvPr>
        </p:nvSpPr>
        <p:spPr/>
        <p:txBody>
          <a:bodyPr/>
          <a:lstStyle/>
          <a:p>
            <a:fld id="{9D269874-3913-3E4A-9285-BA6A0CAD74F5}" type="slidenum">
              <a:rPr lang="en-US" smtClean="0"/>
              <a:pPr/>
              <a:t>2</a:t>
            </a:fld>
            <a:endParaRPr lang="en-US" dirty="0"/>
          </a:p>
        </p:txBody>
      </p:sp>
      <p:sp>
        <p:nvSpPr>
          <p:cNvPr id="5" name="Title 4">
            <a:extLst>
              <a:ext uri="{FF2B5EF4-FFF2-40B4-BE49-F238E27FC236}">
                <a16:creationId xmlns:a16="http://schemas.microsoft.com/office/drawing/2014/main" id="{EFEF8AD8-A4B2-D067-6E31-8EB446836B5A}"/>
              </a:ext>
            </a:extLst>
          </p:cNvPr>
          <p:cNvSpPr>
            <a:spLocks noGrp="1"/>
          </p:cNvSpPr>
          <p:nvPr>
            <p:ph type="title"/>
          </p:nvPr>
        </p:nvSpPr>
        <p:spPr/>
        <p:txBody>
          <a:bodyPr/>
          <a:lstStyle/>
          <a:p>
            <a:r>
              <a:rPr lang="en-GB" dirty="0"/>
              <a:t>Introduction and General Views</a:t>
            </a:r>
          </a:p>
        </p:txBody>
      </p:sp>
    </p:spTree>
    <p:extLst>
      <p:ext uri="{BB962C8B-B14F-4D97-AF65-F5344CB8AC3E}">
        <p14:creationId xmlns:p14="http://schemas.microsoft.com/office/powerpoint/2010/main" val="272611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AD06F13-2BD3-59F4-5306-E09848B74B09}"/>
              </a:ext>
            </a:extLst>
          </p:cNvPr>
          <p:cNvSpPr>
            <a:spLocks noGrp="1"/>
          </p:cNvSpPr>
          <p:nvPr>
            <p:ph sz="quarter" idx="12"/>
          </p:nvPr>
        </p:nvSpPr>
        <p:spPr>
          <a:xfrm>
            <a:off x="660400" y="1517904"/>
            <a:ext cx="10871200" cy="4654296"/>
          </a:xfrm>
        </p:spPr>
        <p:txBody>
          <a:bodyPr>
            <a:normAutofit fontScale="92500" lnSpcReduction="20000"/>
          </a:bodyPr>
          <a:lstStyle/>
          <a:p>
            <a:r>
              <a:rPr lang="en-GB" b="1" dirty="0"/>
              <a:t>IoT NTN (specifically NB-IoT NTN)</a:t>
            </a:r>
          </a:p>
          <a:p>
            <a:pPr lvl="1"/>
            <a:r>
              <a:rPr lang="en-GB" u="sng" dirty="0"/>
              <a:t>Network Capacity Enhancements</a:t>
            </a:r>
            <a:r>
              <a:rPr lang="en-GB" dirty="0"/>
              <a:t> – NB-IoT NTN Deployments are capacity limited, severely limited by the DL signalling overhead.  Improving system capacity via reduced DL signalling and techniques such as CBS PUR and OCC is critical to meet the capacity demands and ensure economic viability.</a:t>
            </a:r>
            <a:endParaRPr lang="en-GB" u="sng" dirty="0"/>
          </a:p>
          <a:p>
            <a:pPr lvl="1"/>
            <a:r>
              <a:rPr lang="en-GB" u="sng" dirty="0"/>
              <a:t>UE Location Reporting for NB-IoT</a:t>
            </a:r>
            <a:r>
              <a:rPr lang="en-GB" dirty="0"/>
              <a:t> - The lack of support of UE location reporting for NB-IoT NTN is a significant limitation of Rel-17 &amp; 18 for IoT NTN that was missed in Rel-17 due to wrong assumptions. All satellite operators deploying NB-IoT NTN would need this </a:t>
            </a:r>
            <a:r>
              <a:rPr lang="en-GB" b="1" dirty="0"/>
              <a:t>critical</a:t>
            </a:r>
            <a:r>
              <a:rPr lang="en-GB" dirty="0"/>
              <a:t> feature for mobility and resource management. </a:t>
            </a:r>
            <a:endParaRPr lang="en-GB" u="sng" dirty="0"/>
          </a:p>
          <a:p>
            <a:pPr lvl="1"/>
            <a:r>
              <a:rPr lang="en-GB" u="sng" dirty="0"/>
              <a:t>HPUE</a:t>
            </a:r>
            <a:r>
              <a:rPr lang="en-GB" dirty="0"/>
              <a:t> - For all FR1 IoT NTN bands including especially for NB-IoT NTN, with support for PC2 (+26 dBm), PC1.5 (+29 dBm) and PC1 (31 dBm).</a:t>
            </a:r>
            <a:endParaRPr lang="en-GB" u="sng" dirty="0"/>
          </a:p>
          <a:p>
            <a:r>
              <a:rPr lang="en-GB" b="1" dirty="0"/>
              <a:t>NR NTN</a:t>
            </a:r>
          </a:p>
          <a:p>
            <a:pPr lvl="1"/>
            <a:r>
              <a:rPr lang="en-GB" u="sng" dirty="0"/>
              <a:t>NR less than 5 MHz</a:t>
            </a:r>
            <a:r>
              <a:rPr lang="en-GB" dirty="0"/>
              <a:t> – At least enabling support for 3 MHz channel BW and 12 PRB transmission, as already specified by RP-232467also for NTN bands. This is critical to enable NR NTN deployments within the context of existing non-3GPP services, as well as to support EIRP limited satellites and maximize frequency reuse efficiency.</a:t>
            </a:r>
            <a:endParaRPr lang="en-GB" u="sng" dirty="0"/>
          </a:p>
          <a:p>
            <a:pPr lvl="1"/>
            <a:r>
              <a:rPr lang="en-GB" u="sng" dirty="0"/>
              <a:t>UL Capacity/Throughput enhancements </a:t>
            </a:r>
            <a:r>
              <a:rPr lang="en-GB" dirty="0"/>
              <a:t>– NR NTN deployments will be severely UL limited, Rel-18 focused on UL Coverage enhancements using repetitions.  Use of PRB sharing and OCC can lead to huge capacity increase whilst maintaining coverage gains.  This is crucial to make NR NTN economically viable.</a:t>
            </a:r>
            <a:endParaRPr lang="en-GB" u="sng" dirty="0"/>
          </a:p>
          <a:p>
            <a:pPr lvl="1"/>
            <a:r>
              <a:rPr lang="en-GB" u="sng" dirty="0"/>
              <a:t>HPUE</a:t>
            </a:r>
            <a:r>
              <a:rPr lang="en-GB" dirty="0"/>
              <a:t> – For all FR1 NTN bands, with support for PC2 (+26 dBm), PC1.5 (+29 dBm) and PC1 (31 dBm), reusing existing TN assumptions for FDD HPUE</a:t>
            </a:r>
            <a:endParaRPr lang="en-GB" u="sng" dirty="0"/>
          </a:p>
        </p:txBody>
      </p:sp>
      <p:sp>
        <p:nvSpPr>
          <p:cNvPr id="3" name="Footer Placeholder 2">
            <a:extLst>
              <a:ext uri="{FF2B5EF4-FFF2-40B4-BE49-F238E27FC236}">
                <a16:creationId xmlns:a16="http://schemas.microsoft.com/office/drawing/2014/main" id="{7AF87027-D86B-321B-F95D-659AD438C310}"/>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7FC3B62-3C98-D590-3688-5848594B3988}"/>
              </a:ext>
            </a:extLst>
          </p:cNvPr>
          <p:cNvSpPr>
            <a:spLocks noGrp="1"/>
          </p:cNvSpPr>
          <p:nvPr>
            <p:ph type="sldNum" sz="quarter" idx="14"/>
          </p:nvPr>
        </p:nvSpPr>
        <p:spPr/>
        <p:txBody>
          <a:bodyPr/>
          <a:lstStyle/>
          <a:p>
            <a:fld id="{9D269874-3913-3E4A-9285-BA6A0CAD74F5}" type="slidenum">
              <a:rPr lang="en-US" smtClean="0"/>
              <a:pPr/>
              <a:t>3</a:t>
            </a:fld>
            <a:endParaRPr lang="en-US" dirty="0"/>
          </a:p>
        </p:txBody>
      </p:sp>
      <p:sp>
        <p:nvSpPr>
          <p:cNvPr id="5" name="Title 4">
            <a:extLst>
              <a:ext uri="{FF2B5EF4-FFF2-40B4-BE49-F238E27FC236}">
                <a16:creationId xmlns:a16="http://schemas.microsoft.com/office/drawing/2014/main" id="{C3BB0329-1DF3-7807-0B24-A1731792436C}"/>
              </a:ext>
            </a:extLst>
          </p:cNvPr>
          <p:cNvSpPr>
            <a:spLocks noGrp="1"/>
          </p:cNvSpPr>
          <p:nvPr>
            <p:ph type="title"/>
          </p:nvPr>
        </p:nvSpPr>
        <p:spPr/>
        <p:txBody>
          <a:bodyPr/>
          <a:lstStyle/>
          <a:p>
            <a:r>
              <a:rPr lang="en-GB" dirty="0"/>
              <a:t>Overall Key Priorities (RAN123 and 4)</a:t>
            </a:r>
          </a:p>
        </p:txBody>
      </p:sp>
    </p:spTree>
    <p:extLst>
      <p:ext uri="{BB962C8B-B14F-4D97-AF65-F5344CB8AC3E}">
        <p14:creationId xmlns:p14="http://schemas.microsoft.com/office/powerpoint/2010/main" val="979498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74128C-8A2F-FC8D-25F9-05325576462F}"/>
              </a:ext>
            </a:extLst>
          </p:cNvPr>
          <p:cNvSpPr>
            <a:spLocks noGrp="1"/>
          </p:cNvSpPr>
          <p:nvPr>
            <p:ph sz="quarter" idx="12"/>
          </p:nvPr>
        </p:nvSpPr>
        <p:spPr>
          <a:xfrm>
            <a:off x="660400" y="1655064"/>
            <a:ext cx="10871200" cy="4517136"/>
          </a:xfrm>
        </p:spPr>
        <p:txBody>
          <a:bodyPr>
            <a:normAutofit/>
          </a:bodyPr>
          <a:lstStyle/>
          <a:p>
            <a:pPr marL="0" indent="0">
              <a:buNone/>
            </a:pPr>
            <a:r>
              <a:rPr lang="en-GB" b="1" u="sng" dirty="0"/>
              <a:t>IoT NTN</a:t>
            </a:r>
          </a:p>
          <a:p>
            <a:pPr marL="342900" indent="-342900">
              <a:buFont typeface="+mj-lt"/>
              <a:buAutoNum type="arabicPeriod"/>
            </a:pPr>
            <a:r>
              <a:rPr lang="en-GB" u="sng" dirty="0"/>
              <a:t>HPUE</a:t>
            </a:r>
            <a:r>
              <a:rPr lang="en-GB" dirty="0"/>
              <a:t> - For all FR1 IoT NTN bands including especially for NB-IoT NTN, with support for PC2 (+26 dBm), PC1.5 (+29 dBm) and PC1 (31 dBm).</a:t>
            </a:r>
          </a:p>
          <a:p>
            <a:pPr lvl="1"/>
            <a:r>
              <a:rPr lang="en-GB" dirty="0"/>
              <a:t>Duty-cycle and SAR related aspects may need to be considered.  FFS whether some effort is required in RAN1.</a:t>
            </a:r>
          </a:p>
          <a:p>
            <a:pPr marL="0" indent="0">
              <a:buNone/>
            </a:pPr>
            <a:r>
              <a:rPr lang="en-GB" b="1" u="sng" dirty="0"/>
              <a:t>NR NTN:</a:t>
            </a:r>
          </a:p>
          <a:p>
            <a:pPr marL="342900" indent="-342900">
              <a:buFont typeface="+mj-lt"/>
              <a:buAutoNum type="arabicPeriod"/>
            </a:pPr>
            <a:r>
              <a:rPr lang="en-GB" u="sng" dirty="0"/>
              <a:t>NR less than 5 MHz</a:t>
            </a:r>
            <a:r>
              <a:rPr lang="en-GB" dirty="0"/>
              <a:t> – At least enabling support for 3 MHz channel BW and 12 PRB transmission, as already specified by RP-232467also for NTN bands. This is critical to enable NR NTN deployments within the context of existing non-3GPP services, as well as to support EIRP limited satellites and maximize frequency reuse efficiency.</a:t>
            </a:r>
          </a:p>
          <a:p>
            <a:pPr marL="342900" indent="-342900">
              <a:buFont typeface="+mj-lt"/>
              <a:buAutoNum type="arabicPeriod"/>
            </a:pPr>
            <a:r>
              <a:rPr lang="en-GB" u="sng" dirty="0"/>
              <a:t>HPUE </a:t>
            </a:r>
            <a:r>
              <a:rPr lang="en-GB" dirty="0"/>
              <a:t>– For all FR1 NTN bands, with support for PC2 (+26 dBm), PC1.5 (+29 dBm) and PC1 (31 dBm), reusing existing TN assumptions for FDD HPUE</a:t>
            </a:r>
          </a:p>
          <a:p>
            <a:pPr marL="342900" indent="-342900">
              <a:buFont typeface="+mj-lt"/>
              <a:buAutoNum type="arabicPeriod"/>
            </a:pPr>
            <a:r>
              <a:rPr lang="en-GB" u="sng" dirty="0"/>
              <a:t>DL Coverage Enhancements </a:t>
            </a:r>
            <a:r>
              <a:rPr lang="en-GB" dirty="0"/>
              <a:t>– Specifically focused at supporting more flexible Beam Hopping across cells and deep coverage UE Paging</a:t>
            </a:r>
          </a:p>
        </p:txBody>
      </p:sp>
      <p:sp>
        <p:nvSpPr>
          <p:cNvPr id="3" name="Footer Placeholder 2">
            <a:extLst>
              <a:ext uri="{FF2B5EF4-FFF2-40B4-BE49-F238E27FC236}">
                <a16:creationId xmlns:a16="http://schemas.microsoft.com/office/drawing/2014/main" id="{F6B34DE9-B3CF-4FE4-B24D-521E402EB8DA}"/>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365B0DE1-E0E0-54F3-19AC-5C27FD7520E7}"/>
              </a:ext>
            </a:extLst>
          </p:cNvPr>
          <p:cNvSpPr>
            <a:spLocks noGrp="1"/>
          </p:cNvSpPr>
          <p:nvPr>
            <p:ph type="sldNum" sz="quarter" idx="14"/>
          </p:nvPr>
        </p:nvSpPr>
        <p:spPr/>
        <p:txBody>
          <a:bodyPr/>
          <a:lstStyle/>
          <a:p>
            <a:fld id="{9D269874-3913-3E4A-9285-BA6A0CAD74F5}" type="slidenum">
              <a:rPr lang="en-US" smtClean="0"/>
              <a:pPr/>
              <a:t>4</a:t>
            </a:fld>
            <a:endParaRPr lang="en-US" dirty="0"/>
          </a:p>
        </p:txBody>
      </p:sp>
      <p:sp>
        <p:nvSpPr>
          <p:cNvPr id="5" name="Title 4">
            <a:extLst>
              <a:ext uri="{FF2B5EF4-FFF2-40B4-BE49-F238E27FC236}">
                <a16:creationId xmlns:a16="http://schemas.microsoft.com/office/drawing/2014/main" id="{BE7301EA-F3B5-B38A-CC2A-CF0A0326C644}"/>
              </a:ext>
            </a:extLst>
          </p:cNvPr>
          <p:cNvSpPr>
            <a:spLocks noGrp="1"/>
          </p:cNvSpPr>
          <p:nvPr>
            <p:ph type="title"/>
          </p:nvPr>
        </p:nvSpPr>
        <p:spPr/>
        <p:txBody>
          <a:bodyPr/>
          <a:lstStyle/>
          <a:p>
            <a:r>
              <a:rPr lang="en-GB" dirty="0"/>
              <a:t>RAN4 Priorities</a:t>
            </a:r>
          </a:p>
        </p:txBody>
      </p:sp>
    </p:spTree>
    <p:extLst>
      <p:ext uri="{BB962C8B-B14F-4D97-AF65-F5344CB8AC3E}">
        <p14:creationId xmlns:p14="http://schemas.microsoft.com/office/powerpoint/2010/main" val="31892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7B549CB-F5FA-8DD8-0908-3BB811224454}"/>
              </a:ext>
            </a:extLst>
          </p:cNvPr>
          <p:cNvSpPr>
            <a:spLocks noGrp="1"/>
          </p:cNvSpPr>
          <p:nvPr>
            <p:ph sz="quarter" idx="12"/>
          </p:nvPr>
        </p:nvSpPr>
        <p:spPr>
          <a:xfrm>
            <a:off x="660400" y="1609344"/>
            <a:ext cx="10871200" cy="4562856"/>
          </a:xfrm>
        </p:spPr>
        <p:txBody>
          <a:bodyPr>
            <a:normAutofit lnSpcReduction="10000"/>
          </a:bodyPr>
          <a:lstStyle/>
          <a:p>
            <a:r>
              <a:rPr lang="en-GB" sz="1800" b="1" dirty="0"/>
              <a:t>Initial NR NTN deployments will have to coexist with existing non-3GPP satellite services</a:t>
            </a:r>
          </a:p>
          <a:p>
            <a:r>
              <a:rPr lang="en-GB" sz="1800" dirty="0"/>
              <a:t>Furthermore, satellites will still have limited power and will be largely EIRP-limited</a:t>
            </a:r>
          </a:p>
          <a:p>
            <a:r>
              <a:rPr lang="en-GB" dirty="0"/>
              <a:t>Reduction of the minimum BW required can facilitate with:</a:t>
            </a:r>
          </a:p>
          <a:p>
            <a:pPr lvl="1"/>
            <a:r>
              <a:rPr lang="en-GB" dirty="0"/>
              <a:t>Early NR NTN deployment around existing services</a:t>
            </a:r>
          </a:p>
          <a:p>
            <a:pPr lvl="1"/>
            <a:r>
              <a:rPr lang="en-GB" dirty="0"/>
              <a:t>Support of EIRP-limited satellite assets</a:t>
            </a:r>
          </a:p>
          <a:p>
            <a:pPr lvl="1"/>
            <a:r>
              <a:rPr lang="en-GB" dirty="0"/>
              <a:t>Easier frequency resource management and reuse</a:t>
            </a:r>
            <a:endParaRPr lang="en-GB" sz="1800" b="1" dirty="0"/>
          </a:p>
          <a:p>
            <a:r>
              <a:rPr lang="en-GB" sz="1800" b="1" dirty="0"/>
              <a:t>As a minimum, reuse existing TN assumption of support down to 12 PRB with no impact to PSS/SSS and PBCH puncturing. </a:t>
            </a:r>
          </a:p>
          <a:p>
            <a:r>
              <a:rPr lang="en-GB" sz="1800" b="1" dirty="0"/>
              <a:t>If further puncturing of PSS/SSS could be considered to achieve further minimum BW reduction, this may be very beneficial to flexibility of initial deployments</a:t>
            </a:r>
          </a:p>
          <a:p>
            <a:r>
              <a:rPr lang="en-GB" dirty="0"/>
              <a:t>If assumptions are reused from TN (no PSS/SSS puncturing, no PBCH re-design), from our perspective, this could be handled as a normal Spectrum Related WI, as Basket WI (new channel bandwidths for existing NTN bands), entirely within RAN4. </a:t>
            </a:r>
          </a:p>
        </p:txBody>
      </p:sp>
      <p:sp>
        <p:nvSpPr>
          <p:cNvPr id="3" name="Footer Placeholder 2">
            <a:extLst>
              <a:ext uri="{FF2B5EF4-FFF2-40B4-BE49-F238E27FC236}">
                <a16:creationId xmlns:a16="http://schemas.microsoft.com/office/drawing/2014/main" id="{61D2B38D-92E8-1C2D-2611-6761B7500CB8}"/>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E592DEFF-3218-5DBA-2278-2A62184804DA}"/>
              </a:ext>
            </a:extLst>
          </p:cNvPr>
          <p:cNvSpPr>
            <a:spLocks noGrp="1"/>
          </p:cNvSpPr>
          <p:nvPr>
            <p:ph type="sldNum" sz="quarter" idx="14"/>
          </p:nvPr>
        </p:nvSpPr>
        <p:spPr/>
        <p:txBody>
          <a:bodyPr/>
          <a:lstStyle/>
          <a:p>
            <a:fld id="{9D269874-3913-3E4A-9285-BA6A0CAD74F5}" type="slidenum">
              <a:rPr lang="en-US" smtClean="0"/>
              <a:pPr/>
              <a:t>5</a:t>
            </a:fld>
            <a:endParaRPr lang="en-US" dirty="0"/>
          </a:p>
        </p:txBody>
      </p:sp>
      <p:sp>
        <p:nvSpPr>
          <p:cNvPr id="5" name="Title 4">
            <a:extLst>
              <a:ext uri="{FF2B5EF4-FFF2-40B4-BE49-F238E27FC236}">
                <a16:creationId xmlns:a16="http://schemas.microsoft.com/office/drawing/2014/main" id="{DE44DE1A-014D-B18C-E1CE-C9CE683B11D5}"/>
              </a:ext>
            </a:extLst>
          </p:cNvPr>
          <p:cNvSpPr>
            <a:spLocks noGrp="1"/>
          </p:cNvSpPr>
          <p:nvPr>
            <p:ph type="title"/>
          </p:nvPr>
        </p:nvSpPr>
        <p:spPr/>
        <p:txBody>
          <a:bodyPr/>
          <a:lstStyle/>
          <a:p>
            <a:r>
              <a:rPr lang="en-GB" dirty="0"/>
              <a:t>NR NTN less than 5 MHz </a:t>
            </a:r>
          </a:p>
        </p:txBody>
      </p:sp>
    </p:spTree>
    <p:extLst>
      <p:ext uri="{BB962C8B-B14F-4D97-AF65-F5344CB8AC3E}">
        <p14:creationId xmlns:p14="http://schemas.microsoft.com/office/powerpoint/2010/main" val="233463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74D92-677B-DE45-9A88-FB3A4186131F}"/>
              </a:ext>
            </a:extLst>
          </p:cNvPr>
          <p:cNvSpPr>
            <a:spLocks noGrp="1"/>
          </p:cNvSpPr>
          <p:nvPr>
            <p:ph type="title"/>
          </p:nvPr>
        </p:nvSpPr>
        <p:spPr/>
        <p:txBody>
          <a:bodyPr/>
          <a:lstStyle/>
          <a:p>
            <a:r>
              <a:rPr lang="en-US" dirty="0"/>
              <a:t>Thank You!</a:t>
            </a:r>
          </a:p>
        </p:txBody>
      </p:sp>
      <p:sp>
        <p:nvSpPr>
          <p:cNvPr id="5" name="Footer Placeholder 4">
            <a:extLst>
              <a:ext uri="{FF2B5EF4-FFF2-40B4-BE49-F238E27FC236}">
                <a16:creationId xmlns:a16="http://schemas.microsoft.com/office/drawing/2014/main" id="{9F090901-FB60-7540-A90F-6B2E6DA5AFCC}"/>
              </a:ext>
            </a:extLst>
          </p:cNvPr>
          <p:cNvSpPr>
            <a:spLocks noGrp="1"/>
          </p:cNvSpPr>
          <p:nvPr>
            <p:ph type="ftr" sz="quarter" idx="12"/>
          </p:nvPr>
        </p:nvSpPr>
        <p:spPr/>
        <p:txBody>
          <a:bodyPr/>
          <a:lstStyle/>
          <a:p>
            <a:r>
              <a:rPr lang="en-US" dirty="0"/>
              <a:t>PUBLIC</a:t>
            </a:r>
          </a:p>
        </p:txBody>
      </p:sp>
    </p:spTree>
    <p:extLst>
      <p:ext uri="{BB962C8B-B14F-4D97-AF65-F5344CB8AC3E}">
        <p14:creationId xmlns:p14="http://schemas.microsoft.com/office/powerpoint/2010/main" val="962776714"/>
      </p:ext>
    </p:extLst>
  </p:cSld>
  <p:clrMapOvr>
    <a:masterClrMapping/>
  </p:clrMapOvr>
</p:sld>
</file>

<file path=ppt/theme/theme1.xml><?xml version="1.0" encoding="utf-8"?>
<a:theme xmlns:a="http://schemas.openxmlformats.org/drawingml/2006/main" name="Light Theme">
  <a:themeElements>
    <a:clrScheme name="Viasat Rebrand Color Scheme (2020) 1">
      <a:dk1>
        <a:srgbClr val="000000"/>
      </a:dk1>
      <a:lt1>
        <a:srgbClr val="FFFFFF"/>
      </a:lt1>
      <a:dk2>
        <a:srgbClr val="202E39"/>
      </a:dk2>
      <a:lt2>
        <a:srgbClr val="C8C8C8"/>
      </a:lt2>
      <a:accent1>
        <a:srgbClr val="009DE0"/>
      </a:accent1>
      <a:accent2>
        <a:srgbClr val="BED733"/>
      </a:accent2>
      <a:accent3>
        <a:srgbClr val="003F73"/>
      </a:accent3>
      <a:accent4>
        <a:srgbClr val="014656"/>
      </a:accent4>
      <a:accent5>
        <a:srgbClr val="5EA215"/>
      </a:accent5>
      <a:accent6>
        <a:srgbClr val="EF8201"/>
      </a:accent6>
      <a:hlink>
        <a:srgbClr val="009FE3"/>
      </a:hlink>
      <a:folHlink>
        <a:srgbClr val="999999"/>
      </a:folHlink>
    </a:clrScheme>
    <a:fontScheme name="Custom 1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defTabSz="685800">
          <a:defRPr b="1" dirty="0">
            <a:solidFill>
              <a:schemeClr val="bg1"/>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lumMod val="8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t" anchorCtr="0">
        <a:noAutofit/>
      </a:bodyPr>
      <a:lstStyle>
        <a:def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defRPr sz="1800" b="0" kern="1200" dirty="0" smtClean="0">
            <a:solidFill>
              <a:schemeClr val="tx2"/>
            </a:solidFill>
            <a:latin typeface="+mn-lt"/>
            <a:ea typeface="+mn-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ark Theme">
  <a:themeElements>
    <a:clrScheme name="Viasat Rebrand Color Scheme (2020) 1">
      <a:dk1>
        <a:srgbClr val="000000"/>
      </a:dk1>
      <a:lt1>
        <a:srgbClr val="FFFFFF"/>
      </a:lt1>
      <a:dk2>
        <a:srgbClr val="202E39"/>
      </a:dk2>
      <a:lt2>
        <a:srgbClr val="C8C8C8"/>
      </a:lt2>
      <a:accent1>
        <a:srgbClr val="009DE0"/>
      </a:accent1>
      <a:accent2>
        <a:srgbClr val="BED733"/>
      </a:accent2>
      <a:accent3>
        <a:srgbClr val="003F73"/>
      </a:accent3>
      <a:accent4>
        <a:srgbClr val="014656"/>
      </a:accent4>
      <a:accent5>
        <a:srgbClr val="5EA215"/>
      </a:accent5>
      <a:accent6>
        <a:srgbClr val="EF8201"/>
      </a:accent6>
      <a:hlink>
        <a:srgbClr val="009FE3"/>
      </a:hlink>
      <a:folHlink>
        <a:srgbClr val="999999"/>
      </a:folHlink>
    </a:clrScheme>
    <a:fontScheme name="Custom 1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defTabSz="685800">
          <a:defRPr b="1" dirty="0">
            <a:solidFill>
              <a:schemeClr val="bg1"/>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lumMod val="8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t" anchorCtr="0">
        <a:noAutofit/>
      </a:bodyPr>
      <a:lstStyle>
        <a:def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defRPr sz="1800" b="0" kern="1200" dirty="0" err="1" smtClean="0">
            <a:solidFill>
              <a:schemeClr val="bg1"/>
            </a:solidFill>
            <a:latin typeface="+mn-lt"/>
            <a:ea typeface="+mn-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4fc1b7d-2491-4325-b4ba-4ded840cc5c3" xsi:nil="true"/>
    <lcf76f155ced4ddcb4097134ff3c332f xmlns="9521437f-7a5f-4c0e-989d-711dce789f2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8573469650B343AF314866C5FCEB84" ma:contentTypeVersion="14" ma:contentTypeDescription="Create a new document." ma:contentTypeScope="" ma:versionID="299ef42c602ccffb503a0c4be46bee70">
  <xsd:schema xmlns:xsd="http://www.w3.org/2001/XMLSchema" xmlns:xs="http://www.w3.org/2001/XMLSchema" xmlns:p="http://schemas.microsoft.com/office/2006/metadata/properties" xmlns:ns2="9521437f-7a5f-4c0e-989d-711dce789f28" xmlns:ns3="74fc1b7d-2491-4325-b4ba-4ded840cc5c3" xmlns:ns4="74454b63-66bb-4212-8455-87ee665820ff" targetNamespace="http://schemas.microsoft.com/office/2006/metadata/properties" ma:root="true" ma:fieldsID="76b5314b937eaebd908d7da13d291b5b" ns2:_="" ns3:_="" ns4:_="">
    <xsd:import namespace="9521437f-7a5f-4c0e-989d-711dce789f28"/>
    <xsd:import namespace="74fc1b7d-2491-4325-b4ba-4ded840cc5c3"/>
    <xsd:import namespace="74454b63-66bb-4212-8455-87ee665820f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1437f-7a5f-4c0e-989d-711dce789f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b230259-a6c1-4255-b092-dfd9b14cf0e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fc1b7d-2491-4325-b4ba-4ded840cc5c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4be809d-45e1-4c5e-914a-39d2d6d724e5}" ma:internalName="TaxCatchAll" ma:showField="CatchAllData" ma:web="74454b63-66bb-4212-8455-87ee665820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4454b63-66bb-4212-8455-87ee665820ff"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A1C244-4453-4D01-9DE9-D0B563C546C8}">
  <ds:schemaRefs>
    <ds:schemaRef ds:uri="http://schemas.microsoft.com/office/2006/metadata/properties"/>
    <ds:schemaRef ds:uri="http://schemas.microsoft.com/office/infopath/2007/PartnerControls"/>
    <ds:schemaRef ds:uri="74fc1b7d-2491-4325-b4ba-4ded840cc5c3"/>
    <ds:schemaRef ds:uri="4e01a8e6-e7b2-46ad-84ca-f5254fdac22f"/>
    <ds:schemaRef ds:uri="9521437f-7a5f-4c0e-989d-711dce789f28"/>
  </ds:schemaRefs>
</ds:datastoreItem>
</file>

<file path=customXml/itemProps2.xml><?xml version="1.0" encoding="utf-8"?>
<ds:datastoreItem xmlns:ds="http://schemas.openxmlformats.org/officeDocument/2006/customXml" ds:itemID="{E7C5AE7E-D932-45B6-B636-A30A26C9F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21437f-7a5f-4c0e-989d-711dce789f28"/>
    <ds:schemaRef ds:uri="74fc1b7d-2491-4325-b4ba-4ded840cc5c3"/>
    <ds:schemaRef ds:uri="74454b63-66bb-4212-8455-87ee665820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8154D18-EC69-463D-9332-2F3339CCC629}">
  <ds:schemaRefs>
    <ds:schemaRef ds:uri="http://schemas.microsoft.com/sharepoint/v3/contenttype/forms"/>
  </ds:schemaRefs>
</ds:datastoreItem>
</file>

<file path=docMetadata/LabelInfo.xml><?xml version="1.0" encoding="utf-8"?>
<clbl:labelList xmlns:clbl="http://schemas.microsoft.com/office/2020/mipLabelMetadata">
  <clbl:label id="{215603bf-d331-4615-a04c-c64506795477}" enabled="1" method="Privileged" siteId="{43eba056-5ca4-4871-89ac-bdd09160ce7e}" removed="0"/>
</clbl:labelList>
</file>

<file path=docProps/app.xml><?xml version="1.0" encoding="utf-8"?>
<Properties xmlns="http://schemas.openxmlformats.org/officeDocument/2006/extended-properties" xmlns:vt="http://schemas.openxmlformats.org/officeDocument/2006/docPropsVTypes">
  <TotalTime>16012</TotalTime>
  <Words>795</Words>
  <Application>Microsoft Office PowerPoint</Application>
  <PresentationFormat>Widescreen</PresentationFormat>
  <Paragraphs>51</Paragraphs>
  <Slides>6</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vt:i4>
      </vt:variant>
    </vt:vector>
  </HeadingPairs>
  <TitlesOfParts>
    <vt:vector size="13" baseType="lpstr">
      <vt:lpstr>Arial</vt:lpstr>
      <vt:lpstr>Calibri</vt:lpstr>
      <vt:lpstr>System Font Regular</vt:lpstr>
      <vt:lpstr>Verdana</vt:lpstr>
      <vt:lpstr>Wingdings</vt:lpstr>
      <vt:lpstr>Light Theme</vt:lpstr>
      <vt:lpstr>Dark Theme</vt:lpstr>
      <vt:lpstr>Inmarsat-Viasat operator priorities for NTN Evolution in Release 19</vt:lpstr>
      <vt:lpstr>Introduction and General Views</vt:lpstr>
      <vt:lpstr>Overall Key Priorities (RAN123 and 4)</vt:lpstr>
      <vt:lpstr>RAN4 Priorities</vt:lpstr>
      <vt:lpstr>NR NTN less than 5 MHz </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Viasat, Inc.</dc:creator>
  <cp:keywords/>
  <dc:description/>
  <cp:lastModifiedBy>Luca Lodigiani</cp:lastModifiedBy>
  <cp:revision>641</cp:revision>
  <dcterms:created xsi:type="dcterms:W3CDTF">2017-07-28T19:18:52Z</dcterms:created>
  <dcterms:modified xsi:type="dcterms:W3CDTF">2023-09-04T20:47:11Z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
    <vt:lpwstr>Classification goes here</vt:lpwstr>
  </property>
  <property fmtid="{D5CDD505-2E9C-101B-9397-08002B2CF9AE}" pid="3" name="MediaServiceImageTags">
    <vt:lpwstr/>
  </property>
  <property fmtid="{D5CDD505-2E9C-101B-9397-08002B2CF9AE}" pid="4" name="ClassificationContentMarkingFooterLocations">
    <vt:lpwstr>Light Theme:7\Dark Theme:3</vt:lpwstr>
  </property>
  <property fmtid="{D5CDD505-2E9C-101B-9397-08002B2CF9AE}" pid="5" name="ClassificationContentMarkingFooterText">
    <vt:lpwstr>PUBLIC  |  © INMARSAT</vt:lpwstr>
  </property>
  <property fmtid="{D5CDD505-2E9C-101B-9397-08002B2CF9AE}" pid="6" name="ContentTypeId">
    <vt:lpwstr>0x010100B98573469650B343AF314866C5FCEB84</vt:lpwstr>
  </property>
</Properties>
</file>