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4"/>
  </p:sldMasterIdLst>
  <p:notesMasterIdLst>
    <p:notesMasterId r:id="rId25"/>
  </p:notesMasterIdLst>
  <p:handoutMasterIdLst>
    <p:handoutMasterId r:id="rId26"/>
  </p:handoutMasterIdLst>
  <p:sldIdLst>
    <p:sldId id="271" r:id="rId15"/>
    <p:sldId id="277" r:id="rId16"/>
    <p:sldId id="284" r:id="rId17"/>
    <p:sldId id="279" r:id="rId18"/>
    <p:sldId id="285" r:id="rId19"/>
    <p:sldId id="274" r:id="rId20"/>
    <p:sldId id="287" r:id="rId21"/>
    <p:sldId id="288" r:id="rId22"/>
    <p:sldId id="282" r:id="rId23"/>
    <p:sldId id="261" r:id="rId24"/>
  </p:sldIdLst>
  <p:sldSz cx="12192000" cy="6858000"/>
  <p:notesSz cx="6858000" cy="9144000"/>
  <p:embeddedFontLst>
    <p:embeddedFont>
      <p:font typeface="Ericsson Hilda" panose="00000500000000000000" pitchFamily="2" charset="0"/>
      <p:regular r:id="rId27"/>
      <p:bold r:id="rId28"/>
      <p:italic r:id="rId29"/>
      <p:boldItalic r:id="rId30"/>
    </p:embeddedFont>
    <p:embeddedFont>
      <p:font typeface="Ericsson Hilda Light" panose="00000400000000000000" pitchFamily="2" charset="0"/>
      <p:regular r:id="rId31"/>
      <p:italic r:id="rId32"/>
    </p:embeddedFont>
    <p:embeddedFont>
      <p:font typeface="Ericsson Technical Icons" panose="000005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86385" autoAdjust="0"/>
  </p:normalViewPr>
  <p:slideViewPr>
    <p:cSldViewPr snapToGrid="0" snapToObjects="1" showGuides="1">
      <p:cViewPr varScale="1">
        <p:scale>
          <a:sx n="82" d="100"/>
          <a:sy n="82" d="100"/>
        </p:scale>
        <p:origin x="9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1" d="100"/>
          <a:sy n="71" d="100"/>
        </p:scale>
        <p:origin x="307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handoutMaster" Target="handoutMasters/handoutMaster1.xml"/><Relationship Id="rId39" Type="http://schemas.openxmlformats.org/officeDocument/2006/relationships/theme" Target="theme/theme1.xml"/><Relationship Id="rId21" Type="http://schemas.openxmlformats.org/officeDocument/2006/relationships/slide" Target="slides/slide7.xml"/><Relationship Id="rId34" Type="http://schemas.openxmlformats.org/officeDocument/2006/relationships/font" Target="fonts/font8.fntdata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font" Target="fonts/font3.fntdata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0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font" Target="fonts/font5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slide" Target="slides/slide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o Masini" userId="446cd9d3-d73a-4f5c-b87e-4610f52c71cf" providerId="ADAL" clId="{3CB9D569-8B31-41F4-8BAF-6568E6BF356F}"/>
    <pc:docChg chg="undo custSel modSld modMainMaster">
      <pc:chgData name="Gino Masini" userId="446cd9d3-d73a-4f5c-b87e-4610f52c71cf" providerId="ADAL" clId="{3CB9D569-8B31-41F4-8BAF-6568E6BF356F}" dt="2023-09-04T18:20:21.876" v="459" actId="20577"/>
      <pc:docMkLst>
        <pc:docMk/>
      </pc:docMkLst>
      <pc:sldChg chg="modSp mod">
        <pc:chgData name="Gino Masini" userId="446cd9d3-d73a-4f5c-b87e-4610f52c71cf" providerId="ADAL" clId="{3CB9D569-8B31-41F4-8BAF-6568E6BF356F}" dt="2023-09-04T17:14:48.429" v="307" actId="6549"/>
        <pc:sldMkLst>
          <pc:docMk/>
          <pc:sldMk cId="2230748882" sldId="271"/>
        </pc:sldMkLst>
        <pc:spChg chg="mod">
          <ac:chgData name="Gino Masini" userId="446cd9d3-d73a-4f5c-b87e-4610f52c71cf" providerId="ADAL" clId="{3CB9D569-8B31-41F4-8BAF-6568E6BF356F}" dt="2023-09-04T17:07:43.956" v="152" actId="6549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Gino Masini" userId="446cd9d3-d73a-4f5c-b87e-4610f52c71cf" providerId="ADAL" clId="{3CB9D569-8B31-41F4-8BAF-6568E6BF356F}" dt="2023-09-04T17:14:48.429" v="307" actId="6549"/>
          <ac:spMkLst>
            <pc:docMk/>
            <pc:sldMk cId="2230748882" sldId="271"/>
            <ac:spMk id="6" creationId="{327EB691-17C6-4220-AA5E-2F3518AF8CC2}"/>
          </ac:spMkLst>
        </pc:spChg>
      </pc:sldChg>
      <pc:sldMasterChg chg="modSldLayout">
        <pc:chgData name="Gino Masini" userId="446cd9d3-d73a-4f5c-b87e-4610f52c71cf" providerId="ADAL" clId="{3CB9D569-8B31-41F4-8BAF-6568E6BF356F}" dt="2023-09-04T18:20:21.876" v="459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3CB9D569-8B31-41F4-8BAF-6568E6BF356F}" dt="2023-09-04T18:20:21.718" v="315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3CB9D569-8B31-41F4-8BAF-6568E6BF356F}" dt="2023-09-04T18:20:21.718" v="315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18" v="319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3CB9D569-8B31-41F4-8BAF-6568E6BF356F}" dt="2023-09-04T18:20:21.718" v="319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28" v="323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3CB9D569-8B31-41F4-8BAF-6568E6BF356F}" dt="2023-09-04T18:20:21.728" v="323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36" v="327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3CB9D569-8B31-41F4-8BAF-6568E6BF356F}" dt="2023-09-04T18:20:21.736" v="327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38" v="331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3CB9D569-8B31-41F4-8BAF-6568E6BF356F}" dt="2023-09-04T18:20:21.738" v="331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38" v="335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3CB9D569-8B31-41F4-8BAF-6568E6BF356F}" dt="2023-09-04T18:20:21.738" v="335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38" v="339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3CB9D569-8B31-41F4-8BAF-6568E6BF356F}" dt="2023-09-04T18:20:21.738" v="339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55" v="343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3CB9D569-8B31-41F4-8BAF-6568E6BF356F}" dt="2023-09-04T18:20:21.755" v="343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55" v="347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3CB9D569-8B31-41F4-8BAF-6568E6BF356F}" dt="2023-09-04T18:20:21.755" v="347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71" v="35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3CB9D569-8B31-41F4-8BAF-6568E6BF356F}" dt="2023-09-04T18:20:21.771" v="35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29" v="411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3CB9D569-8B31-41F4-8BAF-6568E6BF356F}" dt="2023-09-04T18:20:21.829" v="411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29" v="415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3CB9D569-8B31-41F4-8BAF-6568E6BF356F}" dt="2023-09-04T18:20:21.829" v="415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60" v="439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3CB9D569-8B31-41F4-8BAF-6568E6BF356F}" dt="2023-09-04T18:20:21.860" v="439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60" v="443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3CB9D569-8B31-41F4-8BAF-6568E6BF356F}" dt="2023-09-04T18:20:21.860" v="443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60" v="447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3CB9D569-8B31-41F4-8BAF-6568E6BF356F}" dt="2023-09-04T18:20:21.860" v="447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76" v="451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3CB9D569-8B31-41F4-8BAF-6568E6BF356F}" dt="2023-09-04T18:20:21.876" v="451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76" v="459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3CB9D569-8B31-41F4-8BAF-6568E6BF356F}" dt="2023-09-04T18:20:21.876" v="459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13" v="395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3CB9D569-8B31-41F4-8BAF-6568E6BF356F}" dt="2023-09-04T18:20:21.813" v="395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13" v="399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3CB9D569-8B31-41F4-8BAF-6568E6BF356F}" dt="2023-09-04T18:20:21.813" v="399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13" v="403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3CB9D569-8B31-41F4-8BAF-6568E6BF356F}" dt="2023-09-04T18:20:21.813" v="403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13" v="407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3CB9D569-8B31-41F4-8BAF-6568E6BF356F}" dt="2023-09-04T18:20:21.813" v="407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45" v="419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3CB9D569-8B31-41F4-8BAF-6568E6BF356F}" dt="2023-09-04T18:20:21.845" v="419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45" v="423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3CB9D569-8B31-41F4-8BAF-6568E6BF356F}" dt="2023-09-04T18:20:21.845" v="423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45" v="427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3CB9D569-8B31-41F4-8BAF-6568E6BF356F}" dt="2023-09-04T18:20:21.845" v="427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45" v="431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3CB9D569-8B31-41F4-8BAF-6568E6BF356F}" dt="2023-09-04T18:20:21.845" v="431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76" v="455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3CB9D569-8B31-41F4-8BAF-6568E6BF356F}" dt="2023-09-04T18:20:21.876" v="455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55" v="351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3CB9D569-8B31-41F4-8BAF-6568E6BF356F}" dt="2023-09-04T18:20:21.755" v="351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09" v="311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3CB9D569-8B31-41F4-8BAF-6568E6BF356F}" dt="2023-09-04T18:20:21.709" v="311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02" v="391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3CB9D569-8B31-41F4-8BAF-6568E6BF356F}" dt="2023-09-04T18:20:21.802" v="391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60" v="435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3CB9D569-8B31-41F4-8BAF-6568E6BF356F}" dt="2023-09-04T18:20:21.860" v="435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71" v="359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3CB9D569-8B31-41F4-8BAF-6568E6BF356F}" dt="2023-09-04T18:20:21.771" v="359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71" v="363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3CB9D569-8B31-41F4-8BAF-6568E6BF356F}" dt="2023-09-04T18:20:21.771" v="363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86" v="367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3CB9D569-8B31-41F4-8BAF-6568E6BF356F}" dt="2023-09-04T18:20:21.786" v="367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86" v="371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3CB9D569-8B31-41F4-8BAF-6568E6BF356F}" dt="2023-09-04T18:20:21.786" v="371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86" v="375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3CB9D569-8B31-41F4-8BAF-6568E6BF356F}" dt="2023-09-04T18:20:21.786" v="375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786" v="379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3CB9D569-8B31-41F4-8BAF-6568E6BF356F}" dt="2023-09-04T18:20:21.786" v="379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02" v="383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3CB9D569-8B31-41F4-8BAF-6568E6BF356F}" dt="2023-09-04T18:20:21.802" v="383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3CB9D569-8B31-41F4-8BAF-6568E6BF356F}" dt="2023-09-04T18:20:21.802" v="387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3CB9D569-8B31-41F4-8BAF-6568E6BF356F}" dt="2023-09-04T18:20:21.802" v="387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8ABE961B-B3F1-49A8-8EAB-3C0CF73847FF}"/>
    <pc:docChg chg="custSel addSld modSld sldOrd modMainMaster">
      <pc:chgData name="Gino Masini" userId="446cd9d3-d73a-4f5c-b87e-4610f52c71cf" providerId="ADAL" clId="{8ABE961B-B3F1-49A8-8EAB-3C0CF73847FF}" dt="2022-03-10T17:37:35.537" v="1121" actId="207"/>
      <pc:docMkLst>
        <pc:docMk/>
      </pc:docMkLst>
      <pc:sldChg chg="modSp mod">
        <pc:chgData name="Gino Masini" userId="446cd9d3-d73a-4f5c-b87e-4610f52c71cf" providerId="ADAL" clId="{8ABE961B-B3F1-49A8-8EAB-3C0CF73847FF}" dt="2022-03-10T17:37:35.537" v="1121" actId="207"/>
        <pc:sldMkLst>
          <pc:docMk/>
          <pc:sldMk cId="3999363421" sldId="278"/>
        </pc:sldMkLst>
        <pc:spChg chg="mod">
          <ac:chgData name="Gino Masini" userId="446cd9d3-d73a-4f5c-b87e-4610f52c71cf" providerId="ADAL" clId="{8ABE961B-B3F1-49A8-8EAB-3C0CF73847FF}" dt="2022-03-10T17:37:35.537" v="1121" actId="207"/>
          <ac:spMkLst>
            <pc:docMk/>
            <pc:sldMk cId="3999363421" sldId="278"/>
            <ac:spMk id="3" creationId="{72C8C021-FC09-4BEF-B5B5-37836B79F5D3}"/>
          </ac:spMkLst>
        </pc:spChg>
      </pc:sldChg>
      <pc:sldChg chg="modSp new mod ord">
        <pc:chgData name="Gino Masini" userId="446cd9d3-d73a-4f5c-b87e-4610f52c71cf" providerId="ADAL" clId="{8ABE961B-B3F1-49A8-8EAB-3C0CF73847FF}" dt="2022-03-10T13:58:34.091" v="940"/>
        <pc:sldMkLst>
          <pc:docMk/>
          <pc:sldMk cId="1387995263" sldId="283"/>
        </pc:sldMkLst>
        <pc:spChg chg="mod">
          <ac:chgData name="Gino Masini" userId="446cd9d3-d73a-4f5c-b87e-4610f52c71cf" providerId="ADAL" clId="{8ABE961B-B3F1-49A8-8EAB-3C0CF73847FF}" dt="2022-03-10T13:39:15.337" v="576" actId="20577"/>
          <ac:spMkLst>
            <pc:docMk/>
            <pc:sldMk cId="1387995263" sldId="283"/>
            <ac:spMk id="2" creationId="{D2A6AB9D-4939-4B32-85E8-D4FECDF496B9}"/>
          </ac:spMkLst>
        </pc:spChg>
        <pc:spChg chg="mod">
          <ac:chgData name="Gino Masini" userId="446cd9d3-d73a-4f5c-b87e-4610f52c71cf" providerId="ADAL" clId="{8ABE961B-B3F1-49A8-8EAB-3C0CF73847FF}" dt="2022-03-10T13:57:57.713" v="938" actId="20577"/>
          <ac:spMkLst>
            <pc:docMk/>
            <pc:sldMk cId="1387995263" sldId="283"/>
            <ac:spMk id="3" creationId="{11F932CC-7CE1-480C-A1AB-6A9090E012DB}"/>
          </ac:spMkLst>
        </pc:spChg>
      </pc:sldChg>
      <pc:sldMasterChg chg="modSldLayout">
        <pc:chgData name="Gino Masini" userId="446cd9d3-d73a-4f5c-b87e-4610f52c71cf" providerId="ADAL" clId="{8ABE961B-B3F1-49A8-8EAB-3C0CF73847FF}" dt="2022-03-10T17:25:47.864" v="1092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8ABE961B-B3F1-49A8-8EAB-3C0CF73847FF}" dt="2022-03-10T17:25:47.663" v="948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8ABE961B-B3F1-49A8-8EAB-3C0CF73847FF}" dt="2022-03-10T17:25:47.663" v="948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68" v="952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8ABE961B-B3F1-49A8-8EAB-3C0CF73847FF}" dt="2022-03-10T17:25:47.668" v="952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74" v="956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8ABE961B-B3F1-49A8-8EAB-3C0CF73847FF}" dt="2022-03-10T17:25:47.674" v="956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79" v="960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8ABE961B-B3F1-49A8-8EAB-3C0CF73847FF}" dt="2022-03-10T17:25:47.679" v="960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85" v="964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8ABE961B-B3F1-49A8-8EAB-3C0CF73847FF}" dt="2022-03-10T17:25:47.685" v="964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91" v="968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8ABE961B-B3F1-49A8-8EAB-3C0CF73847FF}" dt="2022-03-10T17:25:47.691" v="968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96" v="972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8ABE961B-B3F1-49A8-8EAB-3C0CF73847FF}" dt="2022-03-10T17:25:47.696" v="972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01" v="976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8ABE961B-B3F1-49A8-8EAB-3C0CF73847FF}" dt="2022-03-10T17:25:47.701" v="976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06" v="980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8ABE961B-B3F1-49A8-8EAB-3C0CF73847FF}" dt="2022-03-10T17:25:47.706" v="980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16" v="988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8ABE961B-B3F1-49A8-8EAB-3C0CF73847FF}" dt="2022-03-10T17:25:47.716" v="988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92" v="1044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8ABE961B-B3F1-49A8-8EAB-3C0CF73847FF}" dt="2022-03-10T17:25:47.792" v="1044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97" v="1048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8ABE961B-B3F1-49A8-8EAB-3C0CF73847FF}" dt="2022-03-10T17:25:47.797" v="1048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30" v="1072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8ABE961B-B3F1-49A8-8EAB-3C0CF73847FF}" dt="2022-03-10T17:25:47.830" v="1072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38" v="1076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8ABE961B-B3F1-49A8-8EAB-3C0CF73847FF}" dt="2022-03-10T17:25:47.838" v="1076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44" v="1080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8ABE961B-B3F1-49A8-8EAB-3C0CF73847FF}" dt="2022-03-10T17:25:47.844" v="1080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51" v="1084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8ABE961B-B3F1-49A8-8EAB-3C0CF73847FF}" dt="2022-03-10T17:25:47.851" v="1084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64" v="1092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8ABE961B-B3F1-49A8-8EAB-3C0CF73847FF}" dt="2022-03-10T17:25:47.864" v="1092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69" v="1028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8ABE961B-B3F1-49A8-8EAB-3C0CF73847FF}" dt="2022-03-10T17:25:47.769" v="1028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75" v="1032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8ABE961B-B3F1-49A8-8EAB-3C0CF73847FF}" dt="2022-03-10T17:25:47.775" v="1032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80" v="1036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8ABE961B-B3F1-49A8-8EAB-3C0CF73847FF}" dt="2022-03-10T17:25:47.780" v="1036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86" v="1040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8ABE961B-B3F1-49A8-8EAB-3C0CF73847FF}" dt="2022-03-10T17:25:47.786" v="1040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03" v="1052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8ABE961B-B3F1-49A8-8EAB-3C0CF73847FF}" dt="2022-03-10T17:25:47.803" v="1052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07" v="1056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8ABE961B-B3F1-49A8-8EAB-3C0CF73847FF}" dt="2022-03-10T17:25:47.807" v="1056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13" v="1060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8ABE961B-B3F1-49A8-8EAB-3C0CF73847FF}" dt="2022-03-10T17:25:47.813" v="1060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19" v="1064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8ABE961B-B3F1-49A8-8EAB-3C0CF73847FF}" dt="2022-03-10T17:25:47.819" v="1064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57" v="1088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8ABE961B-B3F1-49A8-8EAB-3C0CF73847FF}" dt="2022-03-10T17:25:47.857" v="1088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11" v="984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8ABE961B-B3F1-49A8-8EAB-3C0CF73847FF}" dt="2022-03-10T17:25:47.711" v="984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656" v="944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8ABE961B-B3F1-49A8-8EAB-3C0CF73847FF}" dt="2022-03-10T17:25:47.656" v="944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63" v="1024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8ABE961B-B3F1-49A8-8EAB-3C0CF73847FF}" dt="2022-03-10T17:25:47.763" v="1024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824" v="1068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8ABE961B-B3F1-49A8-8EAB-3C0CF73847FF}" dt="2022-03-10T17:25:47.824" v="1068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22" v="992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8ABE961B-B3F1-49A8-8EAB-3C0CF73847FF}" dt="2022-03-10T17:25:47.722" v="992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27" v="996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8ABE961B-B3F1-49A8-8EAB-3C0CF73847FF}" dt="2022-03-10T17:25:47.727" v="996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32" v="1000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8ABE961B-B3F1-49A8-8EAB-3C0CF73847FF}" dt="2022-03-10T17:25:47.732" v="1000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37" v="1004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8ABE961B-B3F1-49A8-8EAB-3C0CF73847FF}" dt="2022-03-10T17:25:47.737" v="1004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42" v="1008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8ABE961B-B3F1-49A8-8EAB-3C0CF73847FF}" dt="2022-03-10T17:25:47.742" v="1008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47" v="1012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8ABE961B-B3F1-49A8-8EAB-3C0CF73847FF}" dt="2022-03-10T17:25:47.747" v="1012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53" v="1016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8ABE961B-B3F1-49A8-8EAB-3C0CF73847FF}" dt="2022-03-10T17:25:47.753" v="1016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8ABE961B-B3F1-49A8-8EAB-3C0CF73847FF}" dt="2022-03-10T17:25:47.758" v="1020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8ABE961B-B3F1-49A8-8EAB-3C0CF73847FF}" dt="2022-03-10T17:25:47.758" v="1020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3A77B80E-0E0F-4884-AB04-612010DBA23E}"/>
    <pc:docChg chg="undo custSel modSld modMainMaster">
      <pc:chgData name="Gino Masini" userId="446cd9d3-d73a-4f5c-b87e-4610f52c71cf" providerId="ADAL" clId="{3A77B80E-0E0F-4884-AB04-612010DBA23E}" dt="2023-09-04T15:44:52.064" v="1813" actId="113"/>
      <pc:docMkLst>
        <pc:docMk/>
      </pc:docMkLst>
      <pc:sldChg chg="modSp mod">
        <pc:chgData name="Gino Masini" userId="446cd9d3-d73a-4f5c-b87e-4610f52c71cf" providerId="ADAL" clId="{3A77B80E-0E0F-4884-AB04-612010DBA23E}" dt="2023-09-04T15:44:52.064" v="1813" actId="113"/>
        <pc:sldMkLst>
          <pc:docMk/>
          <pc:sldMk cId="2230748882" sldId="271"/>
        </pc:sldMkLst>
        <pc:spChg chg="mod">
          <ac:chgData name="Gino Masini" userId="446cd9d3-d73a-4f5c-b87e-4610f52c71cf" providerId="ADAL" clId="{3A77B80E-0E0F-4884-AB04-612010DBA23E}" dt="2023-09-01T16:01:59.309" v="159" actId="6549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Gino Masini" userId="446cd9d3-d73a-4f5c-b87e-4610f52c71cf" providerId="ADAL" clId="{3A77B80E-0E0F-4884-AB04-612010DBA23E}" dt="2023-09-04T15:44:52.064" v="1813" actId="113"/>
          <ac:spMkLst>
            <pc:docMk/>
            <pc:sldMk cId="2230748882" sldId="271"/>
            <ac:spMk id="6" creationId="{327EB691-17C6-4220-AA5E-2F3518AF8CC2}"/>
          </ac:spMkLst>
        </pc:spChg>
      </pc:sldChg>
      <pc:sldChg chg="modSp mod">
        <pc:chgData name="Gino Masini" userId="446cd9d3-d73a-4f5c-b87e-4610f52c71cf" providerId="ADAL" clId="{3A77B80E-0E0F-4884-AB04-612010DBA23E}" dt="2023-09-01T16:47:52.195" v="1309" actId="13926"/>
        <pc:sldMkLst>
          <pc:docMk/>
          <pc:sldMk cId="3736570464" sldId="279"/>
        </pc:sldMkLst>
        <pc:spChg chg="mod">
          <ac:chgData name="Gino Masini" userId="446cd9d3-d73a-4f5c-b87e-4610f52c71cf" providerId="ADAL" clId="{3A77B80E-0E0F-4884-AB04-612010DBA23E}" dt="2023-09-01T16:47:52.195" v="1309" actId="13926"/>
          <ac:spMkLst>
            <pc:docMk/>
            <pc:sldMk cId="3736570464" sldId="279"/>
            <ac:spMk id="3" creationId="{5DD03D80-F3B7-4862-AE3A-3564BFA0021E}"/>
          </ac:spMkLst>
        </pc:spChg>
      </pc:sldChg>
      <pc:sldChg chg="modSp mod">
        <pc:chgData name="Gino Masini" userId="446cd9d3-d73a-4f5c-b87e-4610f52c71cf" providerId="ADAL" clId="{3A77B80E-0E0F-4884-AB04-612010DBA23E}" dt="2023-09-01T16:48:09.327" v="1312" actId="13926"/>
        <pc:sldMkLst>
          <pc:docMk/>
          <pc:sldMk cId="588835358" sldId="282"/>
        </pc:sldMkLst>
        <pc:spChg chg="mod">
          <ac:chgData name="Gino Masini" userId="446cd9d3-d73a-4f5c-b87e-4610f52c71cf" providerId="ADAL" clId="{3A77B80E-0E0F-4884-AB04-612010DBA23E}" dt="2023-09-01T16:48:09.327" v="1312" actId="13926"/>
          <ac:spMkLst>
            <pc:docMk/>
            <pc:sldMk cId="588835358" sldId="282"/>
            <ac:spMk id="3" creationId="{3C059019-6067-4C0F-93F5-06CB5E51952D}"/>
          </ac:spMkLst>
        </pc:spChg>
      </pc:sldChg>
      <pc:sldChg chg="modSp mod">
        <pc:chgData name="Gino Masini" userId="446cd9d3-d73a-4f5c-b87e-4610f52c71cf" providerId="ADAL" clId="{3A77B80E-0E0F-4884-AB04-612010DBA23E}" dt="2023-09-01T16:47:58.511" v="1310" actId="13926"/>
        <pc:sldMkLst>
          <pc:docMk/>
          <pc:sldMk cId="992269179" sldId="287"/>
        </pc:sldMkLst>
        <pc:spChg chg="mod">
          <ac:chgData name="Gino Masini" userId="446cd9d3-d73a-4f5c-b87e-4610f52c71cf" providerId="ADAL" clId="{3A77B80E-0E0F-4884-AB04-612010DBA23E}" dt="2023-09-01T16:47:58.511" v="1310" actId="13926"/>
          <ac:spMkLst>
            <pc:docMk/>
            <pc:sldMk cId="992269179" sldId="287"/>
            <ac:spMk id="3" creationId="{5DD03D80-F3B7-4862-AE3A-3564BFA0021E}"/>
          </ac:spMkLst>
        </pc:spChg>
      </pc:sldChg>
      <pc:sldChg chg="modSp mod">
        <pc:chgData name="Gino Masini" userId="446cd9d3-d73a-4f5c-b87e-4610f52c71cf" providerId="ADAL" clId="{3A77B80E-0E0F-4884-AB04-612010DBA23E}" dt="2023-09-01T16:48:04.117" v="1311" actId="13926"/>
        <pc:sldMkLst>
          <pc:docMk/>
          <pc:sldMk cId="37454071" sldId="288"/>
        </pc:sldMkLst>
        <pc:spChg chg="mod">
          <ac:chgData name="Gino Masini" userId="446cd9d3-d73a-4f5c-b87e-4610f52c71cf" providerId="ADAL" clId="{3A77B80E-0E0F-4884-AB04-612010DBA23E}" dt="2023-09-01T16:48:04.117" v="1311" actId="13926"/>
          <ac:spMkLst>
            <pc:docMk/>
            <pc:sldMk cId="37454071" sldId="288"/>
            <ac:spMk id="3" creationId="{76965EE9-064B-4D09-AFFF-0020AADFFFB2}"/>
          </ac:spMkLst>
        </pc:spChg>
      </pc:sldChg>
      <pc:sldMasterChg chg="modSldLayout">
        <pc:chgData name="Gino Masini" userId="446cd9d3-d73a-4f5c-b87e-4610f52c71cf" providerId="ADAL" clId="{3A77B80E-0E0F-4884-AB04-612010DBA23E}" dt="2023-09-04T15:42:35.945" v="1796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3A77B80E-0E0F-4884-AB04-612010DBA23E}" dt="2023-09-04T15:42:35.706" v="1652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3A77B80E-0E0F-4884-AB04-612010DBA23E}" dt="2023-09-04T15:42:35.706" v="1652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07" v="1656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3A77B80E-0E0F-4884-AB04-612010DBA23E}" dt="2023-09-04T15:42:35.707" v="1656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14" v="1660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3A77B80E-0E0F-4884-AB04-612010DBA23E}" dt="2023-09-04T15:42:35.714" v="1660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14" v="1664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3A77B80E-0E0F-4884-AB04-612010DBA23E}" dt="2023-09-04T15:42:35.714" v="1664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31" v="1668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3A77B80E-0E0F-4884-AB04-612010DBA23E}" dt="2023-09-04T15:42:35.731" v="1668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39" v="1672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3A77B80E-0E0F-4884-AB04-612010DBA23E}" dt="2023-09-04T15:42:35.739" v="1672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48" v="1676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3A77B80E-0E0F-4884-AB04-612010DBA23E}" dt="2023-09-04T15:42:35.748" v="1676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49" v="1680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3A77B80E-0E0F-4884-AB04-612010DBA23E}" dt="2023-09-04T15:42:35.749" v="1680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59" v="1684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3A77B80E-0E0F-4884-AB04-612010DBA23E}" dt="2023-09-04T15:42:35.759" v="1684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79" v="1692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3A77B80E-0E0F-4884-AB04-612010DBA23E}" dt="2023-09-04T15:42:35.779" v="1692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67" v="1748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3A77B80E-0E0F-4884-AB04-612010DBA23E}" dt="2023-09-04T15:42:35.867" v="1748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68" v="1752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3A77B80E-0E0F-4884-AB04-612010DBA23E}" dt="2023-09-04T15:42:35.868" v="1752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05" v="1776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3A77B80E-0E0F-4884-AB04-612010DBA23E}" dt="2023-09-04T15:42:35.905" v="1776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05" v="1780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3A77B80E-0E0F-4884-AB04-612010DBA23E}" dt="2023-09-04T15:42:35.905" v="1780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20" v="1784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3A77B80E-0E0F-4884-AB04-612010DBA23E}" dt="2023-09-04T15:42:35.920" v="1784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20" v="1788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3A77B80E-0E0F-4884-AB04-612010DBA23E}" dt="2023-09-04T15:42:35.920" v="1788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45" v="1796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3A77B80E-0E0F-4884-AB04-612010DBA23E}" dt="2023-09-04T15:42:35.945" v="1796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37" v="1732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3A77B80E-0E0F-4884-AB04-612010DBA23E}" dt="2023-09-04T15:42:35.837" v="1732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47" v="1736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3A77B80E-0E0F-4884-AB04-612010DBA23E}" dt="2023-09-04T15:42:35.847" v="1736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51" v="1740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3A77B80E-0E0F-4884-AB04-612010DBA23E}" dt="2023-09-04T15:42:35.851" v="1740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51" v="1744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3A77B80E-0E0F-4884-AB04-612010DBA23E}" dt="2023-09-04T15:42:35.851" v="1744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68" v="1756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3A77B80E-0E0F-4884-AB04-612010DBA23E}" dt="2023-09-04T15:42:35.868" v="1756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81" v="1760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3A77B80E-0E0F-4884-AB04-612010DBA23E}" dt="2023-09-04T15:42:35.881" v="1760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81" v="1764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3A77B80E-0E0F-4884-AB04-612010DBA23E}" dt="2023-09-04T15:42:35.881" v="1764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98" v="1768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3A77B80E-0E0F-4884-AB04-612010DBA23E}" dt="2023-09-04T15:42:35.898" v="1768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37" v="1792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3A77B80E-0E0F-4884-AB04-612010DBA23E}" dt="2023-09-04T15:42:35.937" v="1792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70" v="1688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3A77B80E-0E0F-4884-AB04-612010DBA23E}" dt="2023-09-04T15:42:35.770" v="1688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689" v="1648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3A77B80E-0E0F-4884-AB04-612010DBA23E}" dt="2023-09-04T15:42:35.689" v="1648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21" v="1728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3A77B80E-0E0F-4884-AB04-612010DBA23E}" dt="2023-09-04T15:42:35.821" v="1728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905" v="1772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3A77B80E-0E0F-4884-AB04-612010DBA23E}" dt="2023-09-04T15:42:35.905" v="1772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79" v="1696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3A77B80E-0E0F-4884-AB04-612010DBA23E}" dt="2023-09-04T15:42:35.779" v="1696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88" v="1700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3A77B80E-0E0F-4884-AB04-612010DBA23E}" dt="2023-09-04T15:42:35.788" v="1700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88" v="1704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3A77B80E-0E0F-4884-AB04-612010DBA23E}" dt="2023-09-04T15:42:35.788" v="1704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788" v="1708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3A77B80E-0E0F-4884-AB04-612010DBA23E}" dt="2023-09-04T15:42:35.788" v="1708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05" v="1712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3A77B80E-0E0F-4884-AB04-612010DBA23E}" dt="2023-09-04T15:42:35.805" v="1712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05" v="1716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3A77B80E-0E0F-4884-AB04-612010DBA23E}" dt="2023-09-04T15:42:35.805" v="1716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05" v="1720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3A77B80E-0E0F-4884-AB04-612010DBA23E}" dt="2023-09-04T15:42:35.805" v="1720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3A77B80E-0E0F-4884-AB04-612010DBA23E}" dt="2023-09-04T15:42:35.821" v="1724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3A77B80E-0E0F-4884-AB04-612010DBA23E}" dt="2023-09-04T15:42:35.821" v="1724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9DBEA158-4386-41BF-923F-F722E87C236B}"/>
    <pc:docChg chg="custSel modSld modMainMaster">
      <pc:chgData name="Gino Masini" userId="446cd9d3-d73a-4f5c-b87e-4610f52c71cf" providerId="ADAL" clId="{9DBEA158-4386-41BF-923F-F722E87C236B}" dt="2023-08-31T11:26:45.401" v="170" actId="20577"/>
      <pc:docMkLst>
        <pc:docMk/>
      </pc:docMkLst>
      <pc:sldChg chg="modSp mod">
        <pc:chgData name="Gino Masini" userId="446cd9d3-d73a-4f5c-b87e-4610f52c71cf" providerId="ADAL" clId="{9DBEA158-4386-41BF-923F-F722E87C236B}" dt="2023-08-31T11:26:45.401" v="170" actId="20577"/>
        <pc:sldMkLst>
          <pc:docMk/>
          <pc:sldMk cId="2230748882" sldId="271"/>
        </pc:sldMkLst>
        <pc:spChg chg="mod">
          <ac:chgData name="Gino Masini" userId="446cd9d3-d73a-4f5c-b87e-4610f52c71cf" providerId="ADAL" clId="{9DBEA158-4386-41BF-923F-F722E87C236B}" dt="2023-08-31T11:26:45.401" v="170" actId="20577"/>
          <ac:spMkLst>
            <pc:docMk/>
            <pc:sldMk cId="2230748882" sldId="271"/>
            <ac:spMk id="6" creationId="{327EB691-17C6-4220-AA5E-2F3518AF8CC2}"/>
          </ac:spMkLst>
        </pc:spChg>
      </pc:sldChg>
      <pc:sldMasterChg chg="modSldLayout">
        <pc:chgData name="Gino Masini" userId="446cd9d3-d73a-4f5c-b87e-4610f52c71cf" providerId="ADAL" clId="{9DBEA158-4386-41BF-923F-F722E87C236B}" dt="2023-08-31T11:25:32.160" v="151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9DBEA158-4386-41BF-923F-F722E87C236B}" dt="2023-08-31T11:25:31.923" v="7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9DBEA158-4386-41BF-923F-F722E87C236B}" dt="2023-08-31T11:25:31.923" v="7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27" v="11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9DBEA158-4386-41BF-923F-F722E87C236B}" dt="2023-08-31T11:25:31.927" v="11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34" v="1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9DBEA158-4386-41BF-923F-F722E87C236B}" dt="2023-08-31T11:25:31.934" v="1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38" v="19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9DBEA158-4386-41BF-923F-F722E87C236B}" dt="2023-08-31T11:25:31.938" v="19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43" v="23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9DBEA158-4386-41BF-923F-F722E87C236B}" dt="2023-08-31T11:25:31.943" v="23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51" v="27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9DBEA158-4386-41BF-923F-F722E87C236B}" dt="2023-08-31T11:25:31.951" v="27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57" v="31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9DBEA158-4386-41BF-923F-F722E87C236B}" dt="2023-08-31T11:25:31.957" v="31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61" v="35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9DBEA158-4386-41BF-923F-F722E87C236B}" dt="2023-08-31T11:25:31.961" v="35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67" v="39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9DBEA158-4386-41BF-923F-F722E87C236B}" dt="2023-08-31T11:25:31.967" v="39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78" v="47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9DBEA158-4386-41BF-923F-F722E87C236B}" dt="2023-08-31T11:25:31.978" v="47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73" v="10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9DBEA158-4386-41BF-923F-F722E87C236B}" dt="2023-08-31T11:25:32.073" v="10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81" v="107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9DBEA158-4386-41BF-923F-F722E87C236B}" dt="2023-08-31T11:25:32.081" v="107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19" v="131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9DBEA158-4386-41BF-923F-F722E87C236B}" dt="2023-08-31T11:25:32.119" v="131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24" v="1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9DBEA158-4386-41BF-923F-F722E87C236B}" dt="2023-08-31T11:25:32.124" v="1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32" v="139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9DBEA158-4386-41BF-923F-F722E87C236B}" dt="2023-08-31T11:25:32.132" v="139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40" v="143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9DBEA158-4386-41BF-923F-F722E87C236B}" dt="2023-08-31T11:25:32.140" v="143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60" v="151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9DBEA158-4386-41BF-923F-F722E87C236B}" dt="2023-08-31T11:25:32.160" v="151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38" v="87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9DBEA158-4386-41BF-923F-F722E87C236B}" dt="2023-08-31T11:25:32.038" v="87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47" v="91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9DBEA158-4386-41BF-923F-F722E87C236B}" dt="2023-08-31T11:25:32.047" v="91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56" v="95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9DBEA158-4386-41BF-923F-F722E87C236B}" dt="2023-08-31T11:25:32.056" v="95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64" v="99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9DBEA158-4386-41BF-923F-F722E87C236B}" dt="2023-08-31T11:25:32.064" v="99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89" v="111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9DBEA158-4386-41BF-923F-F722E87C236B}" dt="2023-08-31T11:25:32.089" v="111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96" v="115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9DBEA158-4386-41BF-923F-F722E87C236B}" dt="2023-08-31T11:25:32.096" v="115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02" v="119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9DBEA158-4386-41BF-923F-F722E87C236B}" dt="2023-08-31T11:25:32.102" v="119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07" v="12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9DBEA158-4386-41BF-923F-F722E87C236B}" dt="2023-08-31T11:25:32.107" v="12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50" v="147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9DBEA158-4386-41BF-923F-F722E87C236B}" dt="2023-08-31T11:25:32.150" v="147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72" v="43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9DBEA158-4386-41BF-923F-F722E87C236B}" dt="2023-08-31T11:25:31.972" v="43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14" v="3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9DBEA158-4386-41BF-923F-F722E87C236B}" dt="2023-08-31T11:25:31.914" v="3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32" v="8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9DBEA158-4386-41BF-923F-F722E87C236B}" dt="2023-08-31T11:25:32.032" v="8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113" v="12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9DBEA158-4386-41BF-923F-F722E87C236B}" dt="2023-08-31T11:25:32.113" v="12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84" v="51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9DBEA158-4386-41BF-923F-F722E87C236B}" dt="2023-08-31T11:25:31.984" v="51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90" v="5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9DBEA158-4386-41BF-923F-F722E87C236B}" dt="2023-08-31T11:25:31.990" v="5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1.998" v="59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9DBEA158-4386-41BF-923F-F722E87C236B}" dt="2023-08-31T11:25:31.998" v="59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04" v="63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9DBEA158-4386-41BF-923F-F722E87C236B}" dt="2023-08-31T11:25:32.004" v="63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09" v="67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9DBEA158-4386-41BF-923F-F722E87C236B}" dt="2023-08-31T11:25:32.009" v="67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14" v="71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9DBEA158-4386-41BF-923F-F722E87C236B}" dt="2023-08-31T11:25:32.014" v="71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22" v="75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9DBEA158-4386-41BF-923F-F722E87C236B}" dt="2023-08-31T11:25:32.022" v="75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9DBEA158-4386-41BF-923F-F722E87C236B}" dt="2023-08-31T11:25:32.028" v="7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9DBEA158-4386-41BF-923F-F722E87C236B}" dt="2023-08-31T11:25:32.028" v="7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DD5DC501-A13D-4F07-9C63-8CD10D9C6A60}"/>
    <pc:docChg chg="undo redo custSel modSld modMainMaster">
      <pc:chgData name="Gino Masini" userId="446cd9d3-d73a-4f5c-b87e-4610f52c71cf" providerId="ADAL" clId="{DD5DC501-A13D-4F07-9C63-8CD10D9C6A60}" dt="2023-09-01T10:30:03.351" v="1942" actId="313"/>
      <pc:docMkLst>
        <pc:docMk/>
      </pc:docMkLst>
      <pc:sldChg chg="modSp mod">
        <pc:chgData name="Gino Masini" userId="446cd9d3-d73a-4f5c-b87e-4610f52c71cf" providerId="ADAL" clId="{DD5DC501-A13D-4F07-9C63-8CD10D9C6A60}" dt="2023-09-01T10:30:03.351" v="1942" actId="313"/>
        <pc:sldMkLst>
          <pc:docMk/>
          <pc:sldMk cId="2230748882" sldId="271"/>
        </pc:sldMkLst>
        <pc:spChg chg="mod">
          <ac:chgData name="Gino Masini" userId="446cd9d3-d73a-4f5c-b87e-4610f52c71cf" providerId="ADAL" clId="{DD5DC501-A13D-4F07-9C63-8CD10D9C6A60}" dt="2023-09-01T10:30:03.351" v="1942" actId="313"/>
          <ac:spMkLst>
            <pc:docMk/>
            <pc:sldMk cId="2230748882" sldId="271"/>
            <ac:spMk id="6" creationId="{327EB691-17C6-4220-AA5E-2F3518AF8CC2}"/>
          </ac:spMkLst>
        </pc:spChg>
      </pc:sldChg>
      <pc:sldChg chg="modSp mod">
        <pc:chgData name="Gino Masini" userId="446cd9d3-d73a-4f5c-b87e-4610f52c71cf" providerId="ADAL" clId="{DD5DC501-A13D-4F07-9C63-8CD10D9C6A60}" dt="2023-08-31T13:28:05.120" v="1434" actId="20577"/>
        <pc:sldMkLst>
          <pc:docMk/>
          <pc:sldMk cId="1367665903" sldId="274"/>
        </pc:sldMkLst>
        <pc:spChg chg="mod">
          <ac:chgData name="Gino Masini" userId="446cd9d3-d73a-4f5c-b87e-4610f52c71cf" providerId="ADAL" clId="{DD5DC501-A13D-4F07-9C63-8CD10D9C6A60}" dt="2023-08-31T13:28:05.120" v="1434" actId="20577"/>
          <ac:spMkLst>
            <pc:docMk/>
            <pc:sldMk cId="1367665903" sldId="274"/>
            <ac:spMk id="5" creationId="{80CFE1E9-2446-4327-A152-D121E1DA7E83}"/>
          </ac:spMkLst>
        </pc:spChg>
      </pc:sldChg>
      <pc:sldChg chg="modSp mod">
        <pc:chgData name="Gino Masini" userId="446cd9d3-d73a-4f5c-b87e-4610f52c71cf" providerId="ADAL" clId="{DD5DC501-A13D-4F07-9C63-8CD10D9C6A60}" dt="2023-08-31T13:24:32.445" v="1386" actId="20577"/>
        <pc:sldMkLst>
          <pc:docMk/>
          <pc:sldMk cId="588835358" sldId="282"/>
        </pc:sldMkLst>
        <pc:spChg chg="mod">
          <ac:chgData name="Gino Masini" userId="446cd9d3-d73a-4f5c-b87e-4610f52c71cf" providerId="ADAL" clId="{DD5DC501-A13D-4F07-9C63-8CD10D9C6A60}" dt="2023-08-31T13:24:32.445" v="1386" actId="20577"/>
          <ac:spMkLst>
            <pc:docMk/>
            <pc:sldMk cId="588835358" sldId="282"/>
            <ac:spMk id="3" creationId="{3C059019-6067-4C0F-93F5-06CB5E51952D}"/>
          </ac:spMkLst>
        </pc:spChg>
      </pc:sldChg>
      <pc:sldChg chg="modSp mod">
        <pc:chgData name="Gino Masini" userId="446cd9d3-d73a-4f5c-b87e-4610f52c71cf" providerId="ADAL" clId="{DD5DC501-A13D-4F07-9C63-8CD10D9C6A60}" dt="2023-08-31T13:28:11.023" v="1439" actId="14734"/>
        <pc:sldMkLst>
          <pc:docMk/>
          <pc:sldMk cId="3143094808" sldId="285"/>
        </pc:sldMkLst>
        <pc:graphicFrameChg chg="mod modGraphic">
          <ac:chgData name="Gino Masini" userId="446cd9d3-d73a-4f5c-b87e-4610f52c71cf" providerId="ADAL" clId="{DD5DC501-A13D-4F07-9C63-8CD10D9C6A60}" dt="2023-08-31T13:28:11.023" v="1439" actId="14734"/>
          <ac:graphicFrameMkLst>
            <pc:docMk/>
            <pc:sldMk cId="3143094808" sldId="285"/>
            <ac:graphicFrameMk id="4" creationId="{948252A0-CFC3-F7FB-C307-61AFAFBF69C7}"/>
          </ac:graphicFrameMkLst>
        </pc:graphicFrameChg>
      </pc:sldChg>
      <pc:sldChg chg="modSp mod">
        <pc:chgData name="Gino Masini" userId="446cd9d3-d73a-4f5c-b87e-4610f52c71cf" providerId="ADAL" clId="{DD5DC501-A13D-4F07-9C63-8CD10D9C6A60}" dt="2023-08-31T13:25:14.889" v="1397" actId="6549"/>
        <pc:sldMkLst>
          <pc:docMk/>
          <pc:sldMk cId="992269179" sldId="287"/>
        </pc:sldMkLst>
        <pc:spChg chg="mod">
          <ac:chgData name="Gino Masini" userId="446cd9d3-d73a-4f5c-b87e-4610f52c71cf" providerId="ADAL" clId="{DD5DC501-A13D-4F07-9C63-8CD10D9C6A60}" dt="2023-08-31T13:25:14.889" v="1397" actId="6549"/>
          <ac:spMkLst>
            <pc:docMk/>
            <pc:sldMk cId="992269179" sldId="287"/>
            <ac:spMk id="3" creationId="{5DD03D80-F3B7-4862-AE3A-3564BFA0021E}"/>
          </ac:spMkLst>
        </pc:spChg>
      </pc:sldChg>
      <pc:sldChg chg="modSp mod">
        <pc:chgData name="Gino Masini" userId="446cd9d3-d73a-4f5c-b87e-4610f52c71cf" providerId="ADAL" clId="{DD5DC501-A13D-4F07-9C63-8CD10D9C6A60}" dt="2023-08-31T13:13:59.958" v="1359" actId="20577"/>
        <pc:sldMkLst>
          <pc:docMk/>
          <pc:sldMk cId="37454071" sldId="288"/>
        </pc:sldMkLst>
        <pc:spChg chg="mod">
          <ac:chgData name="Gino Masini" userId="446cd9d3-d73a-4f5c-b87e-4610f52c71cf" providerId="ADAL" clId="{DD5DC501-A13D-4F07-9C63-8CD10D9C6A60}" dt="2023-08-31T13:13:59.958" v="1359" actId="20577"/>
          <ac:spMkLst>
            <pc:docMk/>
            <pc:sldMk cId="37454071" sldId="288"/>
            <ac:spMk id="3" creationId="{76965EE9-064B-4D09-AFFF-0020AADFFFB2}"/>
          </ac:spMkLst>
        </pc:spChg>
      </pc:sldChg>
      <pc:sldMasterChg chg="modSldLayout">
        <pc:chgData name="Gino Masini" userId="446cd9d3-d73a-4f5c-b87e-4610f52c71cf" providerId="ADAL" clId="{DD5DC501-A13D-4F07-9C63-8CD10D9C6A60}" dt="2023-09-01T10:29:11.320" v="1895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DD5DC501-A13D-4F07-9C63-8CD10D9C6A60}" dt="2023-09-01T10:29:11.131" v="1751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DD5DC501-A13D-4F07-9C63-8CD10D9C6A60}" dt="2023-09-01T10:29:11.131" v="1751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36" v="1755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DD5DC501-A13D-4F07-9C63-8CD10D9C6A60}" dt="2023-09-01T10:29:11.136" v="1755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41" v="1759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DD5DC501-A13D-4F07-9C63-8CD10D9C6A60}" dt="2023-09-01T10:29:11.141" v="1759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46" v="1763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DD5DC501-A13D-4F07-9C63-8CD10D9C6A60}" dt="2023-09-01T10:29:11.146" v="1763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52" v="1767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DD5DC501-A13D-4F07-9C63-8CD10D9C6A60}" dt="2023-09-01T10:29:11.152" v="1767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57" v="1771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DD5DC501-A13D-4F07-9C63-8CD10D9C6A60}" dt="2023-09-01T10:29:11.157" v="1771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62" v="1775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DD5DC501-A13D-4F07-9C63-8CD10D9C6A60}" dt="2023-09-01T10:29:11.162" v="1775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68" v="1779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DD5DC501-A13D-4F07-9C63-8CD10D9C6A60}" dt="2023-09-01T10:29:11.168" v="1779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74" v="1783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DD5DC501-A13D-4F07-9C63-8CD10D9C6A60}" dt="2023-09-01T10:29:11.174" v="1783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86" v="1791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DD5DC501-A13D-4F07-9C63-8CD10D9C6A60}" dt="2023-09-01T10:29:11.186" v="1791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55" v="184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DD5DC501-A13D-4F07-9C63-8CD10D9C6A60}" dt="2023-09-01T10:29:11.255" v="184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59" v="1851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DD5DC501-A13D-4F07-9C63-8CD10D9C6A60}" dt="2023-09-01T10:29:11.259" v="1851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91" v="1875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DD5DC501-A13D-4F07-9C63-8CD10D9C6A60}" dt="2023-09-01T10:29:11.291" v="1875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97" v="1879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DD5DC501-A13D-4F07-9C63-8CD10D9C6A60}" dt="2023-09-01T10:29:11.297" v="1879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303" v="1883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DD5DC501-A13D-4F07-9C63-8CD10D9C6A60}" dt="2023-09-01T10:29:11.303" v="1883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309" v="1887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DD5DC501-A13D-4F07-9C63-8CD10D9C6A60}" dt="2023-09-01T10:29:11.309" v="1887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320" v="1895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DD5DC501-A13D-4F07-9C63-8CD10D9C6A60}" dt="2023-09-01T10:29:11.320" v="1895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36" v="1831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DD5DC501-A13D-4F07-9C63-8CD10D9C6A60}" dt="2023-09-01T10:29:11.236" v="1831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40" v="1835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DD5DC501-A13D-4F07-9C63-8CD10D9C6A60}" dt="2023-09-01T10:29:11.240" v="1835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45" v="1839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DD5DC501-A13D-4F07-9C63-8CD10D9C6A60}" dt="2023-09-01T10:29:11.245" v="1839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50" v="1843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DD5DC501-A13D-4F07-9C63-8CD10D9C6A60}" dt="2023-09-01T10:29:11.250" v="1843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65" v="1855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DD5DC501-A13D-4F07-9C63-8CD10D9C6A60}" dt="2023-09-01T10:29:11.265" v="1855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70" v="1859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DD5DC501-A13D-4F07-9C63-8CD10D9C6A60}" dt="2023-09-01T10:29:11.270" v="1859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74" v="1863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DD5DC501-A13D-4F07-9C63-8CD10D9C6A60}" dt="2023-09-01T10:29:11.274" v="1863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80" v="1867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DD5DC501-A13D-4F07-9C63-8CD10D9C6A60}" dt="2023-09-01T10:29:11.280" v="1867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314" v="1891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DD5DC501-A13D-4F07-9C63-8CD10D9C6A60}" dt="2023-09-01T10:29:11.314" v="1891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81" v="1787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DD5DC501-A13D-4F07-9C63-8CD10D9C6A60}" dt="2023-09-01T10:29:11.181" v="1787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24" v="1747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DD5DC501-A13D-4F07-9C63-8CD10D9C6A60}" dt="2023-09-01T10:29:11.124" v="1747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30" v="1827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DD5DC501-A13D-4F07-9C63-8CD10D9C6A60}" dt="2023-09-01T10:29:11.230" v="1827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86" v="187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DD5DC501-A13D-4F07-9C63-8CD10D9C6A60}" dt="2023-09-01T10:29:11.286" v="187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90" v="1795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DD5DC501-A13D-4F07-9C63-8CD10D9C6A60}" dt="2023-09-01T10:29:11.190" v="1795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196" v="1799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DD5DC501-A13D-4F07-9C63-8CD10D9C6A60}" dt="2023-09-01T10:29:11.196" v="1799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02" v="1803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DD5DC501-A13D-4F07-9C63-8CD10D9C6A60}" dt="2023-09-01T10:29:11.202" v="1803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07" v="1807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DD5DC501-A13D-4F07-9C63-8CD10D9C6A60}" dt="2023-09-01T10:29:11.207" v="1807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11" v="1811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DD5DC501-A13D-4F07-9C63-8CD10D9C6A60}" dt="2023-09-01T10:29:11.211" v="1811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16" v="1815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DD5DC501-A13D-4F07-9C63-8CD10D9C6A60}" dt="2023-09-01T10:29:11.216" v="1815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21" v="1819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DD5DC501-A13D-4F07-9C63-8CD10D9C6A60}" dt="2023-09-01T10:29:11.221" v="1819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DD5DC501-A13D-4F07-9C63-8CD10D9C6A60}" dt="2023-09-01T10:29:11.227" v="1823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DD5DC501-A13D-4F07-9C63-8CD10D9C6A60}" dt="2023-09-01T10:29:11.227" v="1823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3390671F-B34F-4566-A6D5-C6FDF665F31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26C0084A-C3E1-4D2E-BC43-225560F0E8B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E60F132A-E1F1-40DB-8170-ED378494A36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8D89603-DAA1-4B9E-9A37-DAA8628B338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EF5AAA57-B4BE-4431-9821-82F43AC5E78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61EF852E-C985-4617-A92C-46D47751502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498A709E-3EC1-4615-A2D2-5B2BC13D6B8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7B366843-7BD4-4FE9-AC38-37B25DFD3D1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788F4EB4-298B-46DB-A377-302FD67728F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F6F2FB5A-E929-4755-B336-922EF5CE7EA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5BEF1A80-E254-4B5B-AF09-C4E17C1FEA6B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9B01790B-8574-4131-B561-551A9C7ABAA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B087BB2A-38F7-4749-94E0-CEDDD739555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514AEBF1-EE09-4116-9A03-E03AC7445BD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1163BBD-8113-4D40-9416-03C04749687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899E62C-93C8-4B7D-A5DB-1BAB8C78912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BB6DAC4A-607A-4DB4-909F-CB82442D9F9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B706035A-649C-4143-BBD1-FB8D165B62B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B282BBD7-CFD5-4DBF-A4B7-902687987CC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9352AF4-2BD1-414F-9B80-DFC5BC73DAD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67BA9466-135D-4054-AC5B-057382DE3D3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AED5F1B-2EFF-4C29-A644-A74C7D05189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1EEF4380-8149-4F0D-B1AB-28D722E61A9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0E6265A-5894-4CDA-82FE-7ED8B37956C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DDB17B5-F709-42D0-B06C-C70A01C49F8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5E0A096-C600-4316-ABF5-7ECC421322F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CACB8EC4-BF08-428A-828E-76FDA20C1BD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AD101D6-E66F-49C3-ADDA-94711E7FB8D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159416F-0FF1-4E30-8EBC-1103323A97F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5FB32382-13B1-40FB-9335-C5F705C275D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F3A9F75B-0A2C-4566-B5BA-68474403167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DE1EB789-EAB8-4759-BB8A-236498EC549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6E2CAC6-DEF7-4BC3-90BF-8FB9A1C07FB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FA27D031-BC6F-4AB9-B5E3-173E0D6DAF1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C778282D-EC3F-437A-BE04-38D7DA5A03E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BD407390-E35C-4DBB-83EE-A88A355B51A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C712180C-1C1C-4639-ADA8-788ED27AFB4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78093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30660F36-CB6D-48AF-8C4A-80E37201095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10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e68596a0-d25c-4ea2-83fc-68321347c68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287" y="2756303"/>
            <a:ext cx="8353426" cy="2285611"/>
          </a:xfrm>
        </p:spPr>
        <p:txBody>
          <a:bodyPr/>
          <a:lstStyle/>
          <a:p>
            <a:r>
              <a:rPr lang="en-US" sz="7200" dirty="0"/>
              <a:t>Topology Enhancements and Rel-19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14857" y="1115045"/>
            <a:ext cx="2092266" cy="262800"/>
          </a:xfrm>
        </p:spPr>
        <p:txBody>
          <a:bodyPr/>
          <a:lstStyle/>
          <a:p>
            <a:r>
              <a:rPr lang="en-US" sz="2000" dirty="0"/>
              <a:t>RP-232444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4403" y="311792"/>
            <a:ext cx="7201917" cy="2027082"/>
          </a:xfrm>
        </p:spPr>
        <p:txBody>
          <a:bodyPr/>
          <a:lstStyle/>
          <a:p>
            <a:pPr algn="l"/>
            <a:r>
              <a:rPr lang="en-US" sz="2000" dirty="0"/>
              <a:t>3GPP TSG RAN #101</a:t>
            </a:r>
            <a:br>
              <a:rPr lang="en-US" sz="2000" dirty="0"/>
            </a:br>
            <a:r>
              <a:rPr lang="en-US" sz="2000" dirty="0"/>
              <a:t>Bangalore, India, 11-15 September 2023</a:t>
            </a:r>
            <a:br>
              <a:rPr lang="en-US" sz="2000" dirty="0"/>
            </a:br>
            <a:endParaRPr lang="en-US" sz="2000" dirty="0"/>
          </a:p>
          <a:p>
            <a:pPr algn="l"/>
            <a:r>
              <a:rPr lang="en-US" sz="2000" b="1" dirty="0"/>
              <a:t>Source: </a:t>
            </a:r>
            <a:r>
              <a:rPr lang="en-US" sz="2000" dirty="0"/>
              <a:t>Ericsson, Deutsche Telekom, </a:t>
            </a:r>
            <a:r>
              <a:rPr lang="en-US" sz="2000"/>
              <a:t>China Unicom</a:t>
            </a:r>
            <a:br>
              <a:rPr lang="en-US" sz="2000" dirty="0"/>
            </a:br>
            <a:r>
              <a:rPr lang="en-US" sz="2000" b="1" dirty="0"/>
              <a:t>Agenda Item: </a:t>
            </a:r>
            <a:r>
              <a:rPr lang="en-US" sz="2000" dirty="0"/>
              <a:t>8A.2.14.1</a:t>
            </a:r>
            <a:br>
              <a:rPr lang="en-US" sz="2000" dirty="0"/>
            </a:br>
            <a:r>
              <a:rPr lang="en-US" sz="2000" b="1" dirty="0"/>
              <a:t>Document for: </a:t>
            </a:r>
            <a:r>
              <a:rPr lang="en-US" sz="2000" dirty="0"/>
              <a:t>Discussion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https://www.ericsson.com/en/5g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8C630-F97A-471C-B2D0-38AE09F79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4668E-0816-4414-8A0B-720EEBAFDEC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Considerations on potential IAB evolutions</a:t>
            </a:r>
          </a:p>
          <a:p>
            <a:r>
              <a:rPr lang="en-US" dirty="0"/>
              <a:t>Considerations on femtos</a:t>
            </a:r>
          </a:p>
          <a:p>
            <a:r>
              <a:rPr lang="en-US" dirty="0"/>
              <a:t>Considerations on local breakout</a:t>
            </a:r>
          </a:p>
          <a:p>
            <a:r>
              <a:rPr lang="en-US" dirty="0"/>
              <a:t>Conclusions, proposals</a:t>
            </a:r>
          </a:p>
        </p:txBody>
      </p:sp>
    </p:spTree>
    <p:extLst>
      <p:ext uri="{BB962C8B-B14F-4D97-AF65-F5344CB8AC3E}">
        <p14:creationId xmlns:p14="http://schemas.microsoft.com/office/powerpoint/2010/main" val="950509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29FDD-E628-42F6-A957-7E86ABF25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235027" cy="1081088"/>
          </a:xfrm>
        </p:spPr>
        <p:txBody>
          <a:bodyPr/>
          <a:lstStyle/>
          <a:p>
            <a:r>
              <a:rPr lang="en-US" dirty="0"/>
              <a:t>Considerations on potential IAB evolutions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03D80-F3B7-4862-AE3A-3564BFA0021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Some proposals seen in previous discussions (in no particular order):</a:t>
            </a:r>
          </a:p>
          <a:p>
            <a:pPr lvl="1"/>
            <a:r>
              <a:rPr lang="en-US" dirty="0"/>
              <a:t>Wireless access and backhaul on UAVs (“IAB based on full gNB”)…</a:t>
            </a:r>
          </a:p>
          <a:p>
            <a:pPr lvl="2"/>
            <a:r>
              <a:rPr lang="en-US" dirty="0"/>
              <a:t>Only missing piece seems to be </a:t>
            </a:r>
            <a:r>
              <a:rPr lang="en-US" b="1" dirty="0">
                <a:solidFill>
                  <a:srgbClr val="0070C0"/>
                </a:solidFill>
              </a:rPr>
              <a:t>local breakout</a:t>
            </a:r>
          </a:p>
          <a:p>
            <a:pPr lvl="1"/>
            <a:r>
              <a:rPr lang="en-US" dirty="0" err="1"/>
              <a:t>gNB+UPF</a:t>
            </a:r>
            <a:r>
              <a:rPr lang="en-US" dirty="0"/>
              <a:t> for </a:t>
            </a:r>
            <a:r>
              <a:rPr lang="en-US" b="1" dirty="0">
                <a:solidFill>
                  <a:srgbClr val="0070C0"/>
                </a:solidFill>
              </a:rPr>
              <a:t>local services…</a:t>
            </a:r>
          </a:p>
          <a:p>
            <a:pPr lvl="1"/>
            <a:r>
              <a:rPr lang="en-US" dirty="0"/>
              <a:t>IAB for UAV, multi-hop </a:t>
            </a:r>
            <a:r>
              <a:rPr lang="en-US" dirty="0" err="1"/>
              <a:t>mIAB</a:t>
            </a:r>
            <a:r>
              <a:rPr lang="en-US" dirty="0"/>
              <a:t> (public safety), enhancing measurements for positioning…</a:t>
            </a:r>
          </a:p>
          <a:p>
            <a:pPr lvl="1"/>
            <a:r>
              <a:rPr lang="en-US" dirty="0"/>
              <a:t>Mesh IAB for emergency cases…</a:t>
            </a:r>
          </a:p>
        </p:txBody>
      </p:sp>
    </p:spTree>
    <p:extLst>
      <p:ext uri="{BB962C8B-B14F-4D97-AF65-F5344CB8AC3E}">
        <p14:creationId xmlns:p14="http://schemas.microsoft.com/office/powerpoint/2010/main" val="2311591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29FDD-E628-42F6-A957-7E86ABF25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151137" cy="1081088"/>
          </a:xfrm>
        </p:spPr>
        <p:txBody>
          <a:bodyPr/>
          <a:lstStyle/>
          <a:p>
            <a:r>
              <a:rPr lang="en-US" dirty="0"/>
              <a:t>Considerations on potential IAB evolutions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03D80-F3B7-4862-AE3A-3564BFA0021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We have been building IAB for 3 releases, even adding some mobility</a:t>
            </a:r>
          </a:p>
          <a:p>
            <a:pPr lvl="1"/>
            <a:r>
              <a:rPr lang="en-US" dirty="0"/>
              <a:t>Very powerful toolbox</a:t>
            </a:r>
          </a:p>
          <a:p>
            <a:pPr lvl="2"/>
            <a:r>
              <a:rPr lang="en-US" dirty="0"/>
              <a:t>(Side effect: Network Controlled Repeaters)</a:t>
            </a:r>
          </a:p>
          <a:p>
            <a:r>
              <a:rPr lang="en-US" dirty="0"/>
              <a:t>Any functionality really missing from IAB? I.e., any missing functionality foreseen from </a:t>
            </a:r>
            <a:r>
              <a:rPr lang="en-US" i="1" dirty="0"/>
              <a:t>real</a:t>
            </a:r>
            <a:r>
              <a:rPr lang="en-US" dirty="0"/>
              <a:t> deployments?</a:t>
            </a:r>
          </a:p>
          <a:p>
            <a:pPr lvl="1"/>
            <a:r>
              <a:rPr lang="en-US" dirty="0"/>
              <a:t>Opportunity to let ecosystem catch up; any missing features could be handled as TEI?</a:t>
            </a:r>
          </a:p>
          <a:p>
            <a:r>
              <a:rPr lang="en-US" b="1" dirty="0">
                <a:solidFill>
                  <a:srgbClr val="0070C0"/>
                </a:solidFill>
              </a:rPr>
              <a:t>Proposal 1: </a:t>
            </a:r>
            <a:r>
              <a:rPr lang="en-US" dirty="0"/>
              <a:t>No further work on IAB until missing features, if any, preventing the support of credible use-cases (e.g. emergency) are clearly identified </a:t>
            </a:r>
          </a:p>
        </p:txBody>
      </p:sp>
    </p:spTree>
    <p:extLst>
      <p:ext uri="{BB962C8B-B14F-4D97-AF65-F5344CB8AC3E}">
        <p14:creationId xmlns:p14="http://schemas.microsoft.com/office/powerpoint/2010/main" val="3736570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29FDD-E628-42F6-A957-7E86ABF25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8816975" cy="1081088"/>
          </a:xfrm>
        </p:spPr>
        <p:txBody>
          <a:bodyPr/>
          <a:lstStyle/>
          <a:p>
            <a:r>
              <a:rPr lang="en-US" dirty="0"/>
              <a:t>Considerations on femtos (1)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48252A0-CFC3-F7FB-C307-61AFAFBF69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989842"/>
              </p:ext>
            </p:extLst>
          </p:nvPr>
        </p:nvGraphicFramePr>
        <p:xfrm>
          <a:off x="911604" y="1341100"/>
          <a:ext cx="9742414" cy="439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0173">
                  <a:extLst>
                    <a:ext uri="{9D8B030D-6E8A-4147-A177-3AD203B41FA5}">
                      <a16:colId xmlns:a16="http://schemas.microsoft.com/office/drawing/2014/main" val="1090205255"/>
                    </a:ext>
                  </a:extLst>
                </a:gridCol>
                <a:gridCol w="4692241">
                  <a:extLst>
                    <a:ext uri="{9D8B030D-6E8A-4147-A177-3AD203B41FA5}">
                      <a16:colId xmlns:a16="http://schemas.microsoft.com/office/drawing/2014/main" val="4227558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Rel-8 3G/4G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Rel-18 5G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2476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“Macro network is monolithic; RAN architecture is not flexible”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Split NG-RAN (CU-DU; CP-UP)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78308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“CN cannot cope with femto traffic; concentration/aggregation stage is needed”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 CN, RAN are virtualized</a:t>
                      </a:r>
                    </a:p>
                    <a:p>
                      <a:r>
                        <a:rPr lang="en-US" dirty="0"/>
                        <a:t>- No hard limit on n. of CP connections / cells</a:t>
                      </a:r>
                    </a:p>
                    <a:p>
                      <a:r>
                        <a:rPr lang="en-US" dirty="0"/>
                        <a:t>- CU-DU split may be leveraged for CP concentration if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131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Indoor coverage problematic with early UMTS bands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Many different bands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25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No tools to extend/tailor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dirty="0"/>
                        <a:t>- IAB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dirty="0"/>
                        <a:t>- NCR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dirty="0"/>
                        <a:t>- MIMO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dirty="0"/>
                        <a:t>- 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7994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No support for closed user groups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CAG, NPN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84679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3094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897028" cy="1081088"/>
          </a:xfrm>
          <a:ln>
            <a:noFill/>
          </a:ln>
        </p:spPr>
        <p:txBody>
          <a:bodyPr/>
          <a:lstStyle/>
          <a:p>
            <a:r>
              <a:rPr lang="en-US" dirty="0"/>
              <a:t>Considerations on femtos (2)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0806" y="1191377"/>
            <a:ext cx="6040077" cy="4722861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dirty="0"/>
              <a:t>Introduced in Rel-9, fully specified in Rel-12</a:t>
            </a:r>
          </a:p>
          <a:p>
            <a:pPr lvl="1"/>
            <a:r>
              <a:rPr lang="en-US" dirty="0"/>
              <a:t>Specific architecture; dedicated GW, security GW, management system</a:t>
            </a:r>
          </a:p>
          <a:p>
            <a:pPr lvl="1"/>
            <a:r>
              <a:rPr lang="en-US" dirty="0"/>
              <a:t>Closed/open/hybrid access and mobility added over several releases</a:t>
            </a:r>
          </a:p>
          <a:p>
            <a:pPr lvl="2"/>
            <a:r>
              <a:rPr lang="en-US" dirty="0"/>
              <a:t>Membership verification in CN</a:t>
            </a:r>
          </a:p>
          <a:p>
            <a:pPr lvl="1"/>
            <a:r>
              <a:rPr lang="en-US" dirty="0"/>
              <a:t>Dedicated air interface additions</a:t>
            </a:r>
          </a:p>
          <a:p>
            <a:pPr lvl="1"/>
            <a:r>
              <a:rPr lang="en-US" dirty="0"/>
              <a:t>Limited functionality</a:t>
            </a:r>
          </a:p>
          <a:p>
            <a:pPr lvl="2"/>
            <a:r>
              <a:rPr lang="en-US" dirty="0"/>
              <a:t>e.g. no S1-flex, X2 mobility limitations, …</a:t>
            </a:r>
          </a:p>
          <a:p>
            <a:pPr lvl="1"/>
            <a:r>
              <a:rPr lang="en-US" dirty="0"/>
              <a:t>Specific </a:t>
            </a:r>
            <a:r>
              <a:rPr lang="en-US" b="1" dirty="0">
                <a:solidFill>
                  <a:srgbClr val="0070C0"/>
                </a:solidFill>
              </a:rPr>
              <a:t>local breakout </a:t>
            </a:r>
            <a:r>
              <a:rPr lang="en-US" dirty="0"/>
              <a:t>(LIPA) added later</a:t>
            </a:r>
          </a:p>
          <a:p>
            <a:r>
              <a:rPr lang="en-US" b="1" dirty="0">
                <a:solidFill>
                  <a:srgbClr val="0070C0"/>
                </a:solidFill>
              </a:rPr>
              <a:t>Cannot really “seamlessly migrate” this architecture to NG-RAN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BB191C9-2A5E-443D-9AFC-157ED1604F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B295547-43BB-4516-9368-2233DB1C09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444320"/>
              </p:ext>
            </p:extLst>
          </p:nvPr>
        </p:nvGraphicFramePr>
        <p:xfrm>
          <a:off x="6810198" y="4856815"/>
          <a:ext cx="4940658" cy="1507282"/>
        </p:xfrm>
        <a:graphic>
          <a:graphicData uri="http://schemas.openxmlformats.org/drawingml/2006/table">
            <a:tbl>
              <a:tblPr firstRow="1" firstCol="1" bandRow="1"/>
              <a:tblGrid>
                <a:gridCol w="1646886">
                  <a:extLst>
                    <a:ext uri="{9D8B030D-6E8A-4147-A177-3AD203B41FA5}">
                      <a16:colId xmlns:a16="http://schemas.microsoft.com/office/drawing/2014/main" val="4235473271"/>
                    </a:ext>
                  </a:extLst>
                </a:gridCol>
                <a:gridCol w="1646886">
                  <a:extLst>
                    <a:ext uri="{9D8B030D-6E8A-4147-A177-3AD203B41FA5}">
                      <a16:colId xmlns:a16="http://schemas.microsoft.com/office/drawing/2014/main" val="1830908562"/>
                    </a:ext>
                  </a:extLst>
                </a:gridCol>
                <a:gridCol w="1646886">
                  <a:extLst>
                    <a:ext uri="{9D8B030D-6E8A-4147-A177-3AD203B41FA5}">
                      <a16:colId xmlns:a16="http://schemas.microsoft.com/office/drawing/2014/main" val="4209601499"/>
                    </a:ext>
                  </a:extLst>
                </a:gridCol>
              </a:tblGrid>
              <a:tr h="167476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Source</a:t>
                      </a:r>
                      <a:endParaRPr lang="en-SE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Target</a:t>
                      </a:r>
                      <a:endParaRPr lang="en-SE" sz="105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SE" sz="105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9191811"/>
                  </a:ext>
                </a:extLst>
              </a:tr>
              <a:tr h="167476">
                <a:tc>
                  <a:txBody>
                    <a:bodyPr/>
                    <a:lstStyle/>
                    <a:p>
                      <a:pPr marL="90170" marR="9017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eNB or any HeNB</a:t>
                      </a:r>
                      <a:endParaRPr lang="en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marR="9017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open access HeNB</a:t>
                      </a:r>
                      <a:endParaRPr lang="en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marR="9017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9742560"/>
                  </a:ext>
                </a:extLst>
              </a:tr>
              <a:tr h="167476">
                <a:tc>
                  <a:txBody>
                    <a:bodyPr/>
                    <a:lstStyle/>
                    <a:p>
                      <a:pPr marL="90170" marR="9017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eNB, or any HeNB</a:t>
                      </a:r>
                      <a:endParaRPr lang="en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marR="9017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hybrid access HeNB</a:t>
                      </a:r>
                      <a:endParaRPr lang="en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marR="9017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145939"/>
                  </a:ext>
                </a:extLst>
              </a:tr>
              <a:tr h="837378">
                <a:tc>
                  <a:txBody>
                    <a:bodyPr/>
                    <a:lstStyle/>
                    <a:p>
                      <a:pPr marL="90170" marR="9017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hybrid access HeNB or closed access HeNB</a:t>
                      </a:r>
                      <a:endParaRPr lang="en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marR="9017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closed access HeNB</a:t>
                      </a:r>
                      <a:endParaRPr lang="en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marR="9017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Only applies for same CSG ID and PLMN, and if the UE is a member of the CSG cell.</a:t>
                      </a:r>
                      <a:endParaRPr lang="en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2800954"/>
                  </a:ext>
                </a:extLst>
              </a:tr>
              <a:tr h="167476">
                <a:tc>
                  <a:txBody>
                    <a:bodyPr/>
                    <a:lstStyle/>
                    <a:p>
                      <a:pPr marL="90170" marR="9017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Any HeNB</a:t>
                      </a:r>
                      <a:endParaRPr lang="en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marR="9017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eNB</a:t>
                      </a:r>
                      <a:endParaRPr lang="en-SE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marR="9017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SE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16695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6D74628-E343-4509-BFDF-3C6AADCD214D}"/>
              </a:ext>
            </a:extLst>
          </p:cNvPr>
          <p:cNvSpPr txBox="1"/>
          <p:nvPr/>
        </p:nvSpPr>
        <p:spPr>
          <a:xfrm>
            <a:off x="8151864" y="6379815"/>
            <a:ext cx="2385391" cy="351459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X2 handover support (Rel-12)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4C2C35-EBEE-4D30-A15D-9B9178ECC5F5}"/>
              </a:ext>
            </a:extLst>
          </p:cNvPr>
          <p:cNvSpPr txBox="1"/>
          <p:nvPr/>
        </p:nvSpPr>
        <p:spPr>
          <a:xfrm>
            <a:off x="10160424" y="4412449"/>
            <a:ext cx="1231095" cy="299002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3GPP TS 36.300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14C4C85-4F66-427E-A50C-5F6808FE31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0010" y="1334620"/>
            <a:ext cx="5450824" cy="3272875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67665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29FDD-E628-42F6-A957-7E86ABF25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8816975" cy="1081088"/>
          </a:xfrm>
        </p:spPr>
        <p:txBody>
          <a:bodyPr/>
          <a:lstStyle/>
          <a:p>
            <a:r>
              <a:rPr lang="en-US" dirty="0"/>
              <a:t>Considerations on femtos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03D80-F3B7-4862-AE3A-3564BFA0021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Femtos in NG-RAN are supported</a:t>
            </a:r>
          </a:p>
          <a:p>
            <a:pPr lvl="1"/>
            <a:r>
              <a:rPr lang="en-US" dirty="0"/>
              <a:t>Local Area BS class applicable to femtos (R4-220263, agreed 11/2022)</a:t>
            </a:r>
          </a:p>
          <a:p>
            <a:pPr lvl="2"/>
            <a:r>
              <a:rPr lang="en-US" dirty="0"/>
              <a:t>Operators may deploy femtos accordingly</a:t>
            </a:r>
          </a:p>
          <a:p>
            <a:r>
              <a:rPr lang="en-US" b="1" dirty="0">
                <a:solidFill>
                  <a:srgbClr val="0070C0"/>
                </a:solidFill>
              </a:rPr>
              <a:t>Proposal 2: </a:t>
            </a:r>
            <a:r>
              <a:rPr lang="en-US" dirty="0"/>
              <a:t>Pragmatic approach for femtos: start from operator requirements and consider available NG-RAN toolbox rather than pre-5G solutions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92269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50D84-EDFA-419A-8393-32C08DFB7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Considerations on </a:t>
            </a:r>
            <a:r>
              <a:rPr lang="en-US" dirty="0">
                <a:solidFill>
                  <a:srgbClr val="0070C0"/>
                </a:solidFill>
              </a:rPr>
              <a:t>Local Breakout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65EE9-064B-4D09-AFFF-0020AADFFFB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Strong commonality among topology enhancement proposals</a:t>
            </a:r>
          </a:p>
          <a:p>
            <a:r>
              <a:rPr lang="en-US" dirty="0"/>
              <a:t>Further consideration may be justified, </a:t>
            </a:r>
            <a:r>
              <a:rPr lang="en-US" i="1" dirty="0"/>
              <a:t>but: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4 “flavors” of local breakout were available in E-UTRAN:</a:t>
            </a:r>
          </a:p>
          <a:p>
            <a:pPr lvl="1"/>
            <a:r>
              <a:rPr lang="en-US" dirty="0"/>
              <a:t>LIPA (only works for femtos)</a:t>
            </a:r>
          </a:p>
          <a:p>
            <a:pPr lvl="1"/>
            <a:r>
              <a:rPr lang="en-US" dirty="0"/>
              <a:t>SIPTO@LN with co-located GW (also ported to UTRAN)</a:t>
            </a:r>
          </a:p>
          <a:p>
            <a:pPr lvl="1"/>
            <a:r>
              <a:rPr lang="en-US" dirty="0"/>
              <a:t>SIPTO with stand-alone GW</a:t>
            </a:r>
          </a:p>
          <a:p>
            <a:pPr lvl="1"/>
            <a:r>
              <a:rPr lang="en-US" dirty="0"/>
              <a:t>SIPTO above RAN (CN functionality)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Current NG-RAN, 5GC functionality allow to relocate UPF anywhere on the fly (supported by in-band signaling)</a:t>
            </a:r>
          </a:p>
          <a:p>
            <a:r>
              <a:rPr lang="en-US" b="1" dirty="0">
                <a:solidFill>
                  <a:srgbClr val="0070C0"/>
                </a:solidFill>
              </a:rPr>
              <a:t>Proposal 3: </a:t>
            </a:r>
            <a:r>
              <a:rPr lang="en-US" dirty="0">
                <a:solidFill>
                  <a:srgbClr val="242424"/>
                </a:solidFill>
              </a:rPr>
              <a:t>For local breakout, identify gaps (if any) in available functionality; if further specification work is needed, work on a common solution to avoid multiple “flavors”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4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6E650-EBE1-4098-B045-AAD796D1F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Conclusions,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59019-6067-4C0F-93F5-06CB5E5195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24355"/>
            <a:ext cx="11233150" cy="4392612"/>
          </a:xfrm>
        </p:spPr>
        <p:txBody>
          <a:bodyPr/>
          <a:lstStyle/>
          <a:p>
            <a:r>
              <a:rPr lang="en-US" dirty="0">
                <a:solidFill>
                  <a:srgbClr val="242424"/>
                </a:solidFill>
              </a:rPr>
              <a:t>Consider the current stage in NG-RAN architecture lifecycle (i.e., fairly late)</a:t>
            </a:r>
          </a:p>
          <a:p>
            <a:r>
              <a:rPr lang="en-US" b="1" dirty="0">
                <a:solidFill>
                  <a:srgbClr val="0070C0"/>
                </a:solidFill>
              </a:rPr>
              <a:t>Proposal 1: </a:t>
            </a:r>
            <a:r>
              <a:rPr lang="en-US" dirty="0"/>
              <a:t>No further work on IAB until missing features, if any, preventing the support of credible use-cases (e.g. emergency) are clearly identified </a:t>
            </a:r>
          </a:p>
          <a:p>
            <a:r>
              <a:rPr lang="en-US" b="1" dirty="0">
                <a:solidFill>
                  <a:srgbClr val="0070C0"/>
                </a:solidFill>
              </a:rPr>
              <a:t>Proposal 2: </a:t>
            </a:r>
            <a:r>
              <a:rPr lang="en-US" dirty="0"/>
              <a:t>Pragmatic approach for femtos: start from operator requirements and consider available NG-RAN toolbox rather than pre-5G solutions</a:t>
            </a:r>
          </a:p>
          <a:p>
            <a:r>
              <a:rPr lang="en-US" b="1" dirty="0">
                <a:solidFill>
                  <a:srgbClr val="0070C0"/>
                </a:solidFill>
              </a:rPr>
              <a:t>Proposal 3: </a:t>
            </a:r>
            <a:r>
              <a:rPr lang="en-US" dirty="0">
                <a:solidFill>
                  <a:srgbClr val="242424"/>
                </a:solidFill>
              </a:rPr>
              <a:t>For local breakout, identify gaps (if any) in available functionality; if further specification work is needed, work on a common solution to avoid multiple “flavors”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8883535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2.xml><?xml version="1.0" encoding="utf-8"?>
<TemplafyTemplateConfiguration><![CDATA[{"elementsMetadata":[{"type":"shape","id":"e68596a0-d25c-4ea2-83fc-68321347c68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5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6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OifStbCYzbnBmeTBXSP8a1XNXm9Ot/3ddtkBKU9iymbcD8IfGA79Rqf2FYxAqv2C"},{"name":"ConfidentialityClass","value":"cT/FOwTWaPknrhRlNMh4SQ=="},{"name":"ExternalConfidentialityLabel","value":"u2D/MG3wyuAQhkGvE2fPaA=="},{"name":"LanguageCode","value":"5wlu7ZdPxHQj1W0w+yTNSg=="},{"name":"Date","value":"cBhtU/pOPFHip1JBqCcFYg=="},{"name":"TemplateType","value":"5wlu7ZdPxHQj1W0w+yTNSg=="},{"name":"DocTitle","value":"5wlu7ZdPxHQj1W0w+yTNSg=="},{"name":"TotalPageNo","value":"5wlu7ZdPxHQj1W0w+yTNSg=="}]}]]></TemplafyFormConfiguration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B9AEDDE3-EA02-4A8F-B8F8-0606A0AA45FC}">
  <ds:schemaRefs/>
</ds:datastoreItem>
</file>

<file path=customXml/itemProps10.xml><?xml version="1.0" encoding="utf-8"?>
<ds:datastoreItem xmlns:ds="http://schemas.openxmlformats.org/officeDocument/2006/customXml" ds:itemID="{26231680-54BA-4F02-9D5B-8955221B917F}">
  <ds:schemaRefs/>
</ds:datastoreItem>
</file>

<file path=customXml/itemProps11.xml><?xml version="1.0" encoding="utf-8"?>
<ds:datastoreItem xmlns:ds="http://schemas.openxmlformats.org/officeDocument/2006/customXml" ds:itemID="{E3B6AF2F-3083-4ECD-AF55-57912C6C8B45}">
  <ds:schemaRefs/>
</ds:datastoreItem>
</file>

<file path=customXml/itemProps12.xml><?xml version="1.0" encoding="utf-8"?>
<ds:datastoreItem xmlns:ds="http://schemas.openxmlformats.org/officeDocument/2006/customXml" ds:itemID="{1CE36EA9-2186-4EB1-871A-8AE59C2A13BB}">
  <ds:schemaRefs/>
</ds:datastoreItem>
</file>

<file path=customXml/itemProps13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07958A4E-FAB1-42E4-B6B5-29B01F63F87B}">
  <ds:schemaRefs/>
</ds:datastoreItem>
</file>

<file path=customXml/itemProps3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C09F197C-6A49-47D0-B877-F88807989676}">
  <ds:schemaRefs/>
</ds:datastoreItem>
</file>

<file path=customXml/itemProps6.xml><?xml version="1.0" encoding="utf-8"?>
<ds:datastoreItem xmlns:ds="http://schemas.openxmlformats.org/officeDocument/2006/customXml" ds:itemID="{D92C3DF5-A179-4E2D-BD20-07044B39171F}">
  <ds:schemaRefs/>
</ds:datastoreItem>
</file>

<file path=customXml/itemProps7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754</TotalTime>
  <Words>756</Words>
  <Application>Microsoft Office PowerPoint</Application>
  <PresentationFormat>Widescreen</PresentationFormat>
  <Paragraphs>91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Ericsson Technical Icons</vt:lpstr>
      <vt:lpstr>Ericsson Hilda Light</vt:lpstr>
      <vt:lpstr>Ericsson Hilda</vt:lpstr>
      <vt:lpstr>Arial</vt:lpstr>
      <vt:lpstr>PresentationTemplate2017</vt:lpstr>
      <vt:lpstr>Topology Enhancements and Rel-19</vt:lpstr>
      <vt:lpstr>Summary</vt:lpstr>
      <vt:lpstr>Considerations on potential IAB evolutions (1)</vt:lpstr>
      <vt:lpstr>Considerations on potential IAB evolutions (2)</vt:lpstr>
      <vt:lpstr>Considerations on femtos (1)</vt:lpstr>
      <vt:lpstr>Considerations on femtos (2)</vt:lpstr>
      <vt:lpstr>Considerations on femtos (3)</vt:lpstr>
      <vt:lpstr>Considerations on Local Breakout</vt:lpstr>
      <vt:lpstr>Conclusions, Proposals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NTN for Rel-18</dc:title>
  <dc:creator/>
  <cp:keywords/>
  <dc:description> 
Rev </dc:description>
  <cp:lastModifiedBy>Ericsson User</cp:lastModifiedBy>
  <cp:revision>341</cp:revision>
  <dcterms:created xsi:type="dcterms:W3CDTF">2019-04-23T15:12:54Z</dcterms:created>
  <dcterms:modified xsi:type="dcterms:W3CDTF">2023-09-04T18:22:26Z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2020-05-25T15:19:59.4129898Z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637583079095223696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2021-06-03</vt:lpwstr>
  </property>
  <property fmtid="{D5CDD505-2E9C-101B-9397-08002B2CF9AE}" pid="21" name="Reference">
    <vt:lpwstr/>
  </property>
  <property fmtid="{D5CDD505-2E9C-101B-9397-08002B2CF9AE}" pid="22" name="Title">
    <vt:lpwstr>Considerations on NTN for Rel-18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