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60" r:id="rId4"/>
  </p:sldMasterIdLst>
  <p:notesMasterIdLst>
    <p:notesMasterId r:id="rId14"/>
  </p:notesMasterIdLst>
  <p:handoutMasterIdLst>
    <p:handoutMasterId r:id="rId15"/>
  </p:handoutMasterIdLst>
  <p:sldIdLst>
    <p:sldId id="256" r:id="rId5"/>
    <p:sldId id="2134806265" r:id="rId6"/>
    <p:sldId id="2134806266" r:id="rId7"/>
    <p:sldId id="2134806270" r:id="rId8"/>
    <p:sldId id="2134806271" r:id="rId9"/>
    <p:sldId id="2134806269" r:id="rId10"/>
    <p:sldId id="2134806267" r:id="rId11"/>
    <p:sldId id="2134806268" r:id="rId12"/>
    <p:sldId id="261" r:id="rId13"/>
  </p:sldIdLst>
  <p:sldSz cx="12192000" cy="6858000"/>
  <p:notesSz cx="6858000" cy="9144000"/>
  <p:embeddedFontLst>
    <p:embeddedFont>
      <p:font typeface="Calibri" panose="020F0502020204030204" pitchFamily="34" charset="0"/>
      <p:regular r:id="rId16"/>
      <p:bold r:id="rId17"/>
      <p:italic r:id="rId18"/>
      <p:boldItalic r:id="rId19"/>
    </p:embeddedFont>
    <p:embeddedFont>
      <p:font typeface="Ericsson Hilda" pitchFamily="2" charset="0"/>
      <p:regular r:id="rId20"/>
      <p:bold r:id="rId21"/>
      <p:italic r:id="rId22"/>
      <p:boldItalic r:id="rId23"/>
    </p:embeddedFont>
    <p:embeddedFont>
      <p:font typeface="Ericsson Hilda Light" pitchFamily="2" charset="0"/>
      <p:regular r:id="rId24"/>
      <p:italic r:id="rId25"/>
    </p:embeddedFont>
    <p:embeddedFont>
      <p:font typeface="Ericsson Technical Icons" pitchFamily="2" charset="0"/>
      <p:regular r:id="rId26"/>
      <p:bold r:id="rId27"/>
      <p:italic r:id="rId28"/>
      <p:boldItalic r:id="rId29"/>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966A2A6-5881-1C10-022B-CF23072EA62D}" name="Pontus Wallentin" initials="PW" userId="Pontus Wallentin" providerId="None"/>
  <p188:author id="{DFF0A5B6-56BF-ED9E-BF94-636A727817EE}" name="Ericsson - Tuomas" initials="Eri" userId="Ericsson - Tuomas" providerId="None"/>
  <p188:author id="{17581ABB-2867-7CA3-F536-0FC907587245}" name="Ericsson - Tony" initials="E" userId="Ericsson - Tony"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Andreas Höglund" initials="AH" lastIdx="8" clrIdx="0">
    <p:extLst>
      <p:ext uri="{19B8F6BF-5375-455C-9EA6-DF929625EA0E}">
        <p15:presenceInfo xmlns:p15="http://schemas.microsoft.com/office/powerpoint/2012/main" userId="S::andreas.hoglund@ericsson.com::d99e0641-3871-4731-9b6d-658b834f8d9b" providerId="AD"/>
      </p:ext>
    </p:extLst>
  </p:cmAuthor>
  <p:cmAuthor id="2" name="Pontus" initials="PW" lastIdx="24" clrIdx="1">
    <p:extLst>
      <p:ext uri="{19B8F6BF-5375-455C-9EA6-DF929625EA0E}">
        <p15:presenceInfo xmlns:p15="http://schemas.microsoft.com/office/powerpoint/2012/main" userId="Pontus" providerId="None"/>
      </p:ext>
    </p:extLst>
  </p:cmAuthor>
  <p:cmAuthor id="3" name="Mattias" initials="M" lastIdx="7" clrIdx="2">
    <p:extLst>
      <p:ext uri="{19B8F6BF-5375-455C-9EA6-DF929625EA0E}">
        <p15:presenceInfo xmlns:p15="http://schemas.microsoft.com/office/powerpoint/2012/main" userId="Mattias" providerId="None"/>
      </p:ext>
    </p:extLst>
  </p:cmAuthor>
  <p:cmAuthor id="4" name="Icaro" initials="E" lastIdx="7" clrIdx="3">
    <p:extLst>
      <p:ext uri="{19B8F6BF-5375-455C-9EA6-DF929625EA0E}">
        <p15:presenceInfo xmlns:p15="http://schemas.microsoft.com/office/powerpoint/2012/main" userId="Icaro" providerId="None"/>
      </p:ext>
    </p:extLst>
  </p:cmAuthor>
  <p:cmAuthor id="5" name="UAI approach" initials="U" lastIdx="6" clrIdx="4">
    <p:extLst>
      <p:ext uri="{19B8F6BF-5375-455C-9EA6-DF929625EA0E}">
        <p15:presenceInfo xmlns:p15="http://schemas.microsoft.com/office/powerpoint/2012/main" userId="UAI approach"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42424"/>
    <a:srgbClr val="76767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C4228A5-7144-D7C1-9902-5F86682E49A7}" v="45" dt="2023-09-04T07:38:47.31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332"/>
    <p:restoredTop sz="94728"/>
  </p:normalViewPr>
  <p:slideViewPr>
    <p:cSldViewPr snapToGrid="0">
      <p:cViewPr varScale="1">
        <p:scale>
          <a:sx n="104" d="100"/>
          <a:sy n="104" d="100"/>
        </p:scale>
        <p:origin x="232" y="224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font" Target="fonts/font3.fntdata"/><Relationship Id="rId26" Type="http://schemas.openxmlformats.org/officeDocument/2006/relationships/font" Target="fonts/font11.fntdata"/><Relationship Id="rId21" Type="http://schemas.openxmlformats.org/officeDocument/2006/relationships/font" Target="fonts/font6.fntdata"/><Relationship Id="rId34"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font" Target="fonts/font2.fntdata"/><Relationship Id="rId25" Type="http://schemas.openxmlformats.org/officeDocument/2006/relationships/font" Target="fonts/font10.fntdata"/><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font" Target="fonts/font1.fntdata"/><Relationship Id="rId20" Type="http://schemas.openxmlformats.org/officeDocument/2006/relationships/font" Target="fonts/font5.fntdata"/><Relationship Id="rId29" Type="http://schemas.openxmlformats.org/officeDocument/2006/relationships/font" Target="fonts/font14.fntdata"/><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9.fntdata"/><Relationship Id="rId32" Type="http://schemas.openxmlformats.org/officeDocument/2006/relationships/viewProps" Target="viewProps.xml"/><Relationship Id="rId37" Type="http://schemas.microsoft.com/office/2018/10/relationships/authors" Target="authors.xml"/><Relationship Id="rId5" Type="http://schemas.openxmlformats.org/officeDocument/2006/relationships/slide" Target="slides/slide1.xml"/><Relationship Id="rId15" Type="http://schemas.openxmlformats.org/officeDocument/2006/relationships/handoutMaster" Target="handoutMasters/handoutMaster1.xml"/><Relationship Id="rId23" Type="http://schemas.openxmlformats.org/officeDocument/2006/relationships/font" Target="fonts/font8.fntdata"/><Relationship Id="rId28" Type="http://schemas.openxmlformats.org/officeDocument/2006/relationships/font" Target="fonts/font13.fntdata"/><Relationship Id="rId36"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font" Target="fonts/font4.fntdata"/><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 Id="rId22" Type="http://schemas.openxmlformats.org/officeDocument/2006/relationships/font" Target="fonts/font7.fntdata"/><Relationship Id="rId27" Type="http://schemas.openxmlformats.org/officeDocument/2006/relationships/font" Target="fonts/font12.fntdata"/><Relationship Id="rId30" Type="http://schemas.openxmlformats.org/officeDocument/2006/relationships/commentAuthors" Target="commentAuthors.xml"/><Relationship Id="rId35" Type="http://schemas.microsoft.com/office/2016/11/relationships/changesInfo" Target="changesInfos/changesInfo1.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ontus Wallentin" userId="f5525329-8b5b-41d5-8c0e-052b530fb310" providerId="ADAL" clId="{84947FFC-1157-4E78-B798-2E580146B0E2}"/>
    <pc:docChg chg="custSel addSld modSld">
      <pc:chgData name="Pontus Wallentin" userId="f5525329-8b5b-41d5-8c0e-052b530fb310" providerId="ADAL" clId="{84947FFC-1157-4E78-B798-2E580146B0E2}" dt="2023-08-17T07:53:36.193" v="232" actId="207"/>
      <pc:docMkLst>
        <pc:docMk/>
      </pc:docMkLst>
      <pc:sldChg chg="modSp mod">
        <pc:chgData name="Pontus Wallentin" userId="f5525329-8b5b-41d5-8c0e-052b530fb310" providerId="ADAL" clId="{84947FFC-1157-4E78-B798-2E580146B0E2}" dt="2023-08-16T12:13:17.874" v="12" actId="20577"/>
        <pc:sldMkLst>
          <pc:docMk/>
          <pc:sldMk cId="2952923326" sldId="2134806266"/>
        </pc:sldMkLst>
        <pc:spChg chg="mod">
          <ac:chgData name="Pontus Wallentin" userId="f5525329-8b5b-41d5-8c0e-052b530fb310" providerId="ADAL" clId="{84947FFC-1157-4E78-B798-2E580146B0E2}" dt="2023-08-16T12:13:17.874" v="12" actId="20577"/>
          <ac:spMkLst>
            <pc:docMk/>
            <pc:sldMk cId="2952923326" sldId="2134806266"/>
            <ac:spMk id="3" creationId="{5DD5AE15-0391-E705-1845-C930600996D7}"/>
          </ac:spMkLst>
        </pc:spChg>
      </pc:sldChg>
      <pc:sldChg chg="modSp mod">
        <pc:chgData name="Pontus Wallentin" userId="f5525329-8b5b-41d5-8c0e-052b530fb310" providerId="ADAL" clId="{84947FFC-1157-4E78-B798-2E580146B0E2}" dt="2023-08-16T13:07:08.874" v="19" actId="207"/>
        <pc:sldMkLst>
          <pc:docMk/>
          <pc:sldMk cId="1227825596" sldId="2134806267"/>
        </pc:sldMkLst>
        <pc:spChg chg="mod">
          <ac:chgData name="Pontus Wallentin" userId="f5525329-8b5b-41d5-8c0e-052b530fb310" providerId="ADAL" clId="{84947FFC-1157-4E78-B798-2E580146B0E2}" dt="2023-08-16T13:07:08.874" v="19" actId="207"/>
          <ac:spMkLst>
            <pc:docMk/>
            <pc:sldMk cId="1227825596" sldId="2134806267"/>
            <ac:spMk id="3" creationId="{56641CE7-1345-8C93-B068-6BFFCE57AF8C}"/>
          </ac:spMkLst>
        </pc:spChg>
      </pc:sldChg>
      <pc:sldChg chg="modSp mod">
        <pc:chgData name="Pontus Wallentin" userId="f5525329-8b5b-41d5-8c0e-052b530fb310" providerId="ADAL" clId="{84947FFC-1157-4E78-B798-2E580146B0E2}" dt="2023-08-17T07:53:36.193" v="232" actId="207"/>
        <pc:sldMkLst>
          <pc:docMk/>
          <pc:sldMk cId="1647945760" sldId="2134806268"/>
        </pc:sldMkLst>
        <pc:spChg chg="mod">
          <ac:chgData name="Pontus Wallentin" userId="f5525329-8b5b-41d5-8c0e-052b530fb310" providerId="ADAL" clId="{84947FFC-1157-4E78-B798-2E580146B0E2}" dt="2023-08-17T07:53:36.193" v="232" actId="207"/>
          <ac:spMkLst>
            <pc:docMk/>
            <pc:sldMk cId="1647945760" sldId="2134806268"/>
            <ac:spMk id="3" creationId="{79C25563-AB49-C62F-22AC-7C086E24E0BB}"/>
          </ac:spMkLst>
        </pc:spChg>
      </pc:sldChg>
      <pc:sldChg chg="modSp new mod">
        <pc:chgData name="Pontus Wallentin" userId="f5525329-8b5b-41d5-8c0e-052b530fb310" providerId="ADAL" clId="{84947FFC-1157-4E78-B798-2E580146B0E2}" dt="2023-08-17T07:52:38.693" v="231" actId="20577"/>
        <pc:sldMkLst>
          <pc:docMk/>
          <pc:sldMk cId="2599238831" sldId="2134806269"/>
        </pc:sldMkLst>
        <pc:spChg chg="mod">
          <ac:chgData name="Pontus Wallentin" userId="f5525329-8b5b-41d5-8c0e-052b530fb310" providerId="ADAL" clId="{84947FFC-1157-4E78-B798-2E580146B0E2}" dt="2023-08-17T07:50:53.417" v="39" actId="313"/>
          <ac:spMkLst>
            <pc:docMk/>
            <pc:sldMk cId="2599238831" sldId="2134806269"/>
            <ac:spMk id="2" creationId="{992B3158-9128-BC87-3AFF-5321F8C80604}"/>
          </ac:spMkLst>
        </pc:spChg>
        <pc:spChg chg="mod">
          <ac:chgData name="Pontus Wallentin" userId="f5525329-8b5b-41d5-8c0e-052b530fb310" providerId="ADAL" clId="{84947FFC-1157-4E78-B798-2E580146B0E2}" dt="2023-08-17T07:52:38.693" v="231" actId="20577"/>
          <ac:spMkLst>
            <pc:docMk/>
            <pc:sldMk cId="2599238831" sldId="2134806269"/>
            <ac:spMk id="3" creationId="{598BBA1B-156F-A666-D7AA-7FDE08CA4138}"/>
          </ac:spMkLst>
        </pc:spChg>
      </pc:sldChg>
    </pc:docChg>
  </pc:docChgLst>
  <pc:docChgLst>
    <pc:chgData name="Pontus Wallentin" userId="f5525329-8b5b-41d5-8c0e-052b530fb310" providerId="ADAL" clId="{4ACDE8FA-872D-48DD-8A10-A0809809FBC9}"/>
    <pc:docChg chg="undo custSel addSld delSld modSld">
      <pc:chgData name="Pontus Wallentin" userId="f5525329-8b5b-41d5-8c0e-052b530fb310" providerId="ADAL" clId="{4ACDE8FA-872D-48DD-8A10-A0809809FBC9}" dt="2023-06-30T09:16:07.865" v="217" actId="20577"/>
      <pc:docMkLst>
        <pc:docMk/>
      </pc:docMkLst>
      <pc:sldChg chg="modSp mod">
        <pc:chgData name="Pontus Wallentin" userId="f5525329-8b5b-41d5-8c0e-052b530fb310" providerId="ADAL" clId="{4ACDE8FA-872D-48DD-8A10-A0809809FBC9}" dt="2023-06-30T08:57:21.234" v="100" actId="20577"/>
        <pc:sldMkLst>
          <pc:docMk/>
          <pc:sldMk cId="1218855417" sldId="256"/>
        </pc:sldMkLst>
        <pc:spChg chg="mod">
          <ac:chgData name="Pontus Wallentin" userId="f5525329-8b5b-41d5-8c0e-052b530fb310" providerId="ADAL" clId="{4ACDE8FA-872D-48DD-8A10-A0809809FBC9}" dt="2023-06-30T08:53:41.560" v="46" actId="20577"/>
          <ac:spMkLst>
            <pc:docMk/>
            <pc:sldMk cId="1218855417" sldId="256"/>
            <ac:spMk id="2" creationId="{5409C6C2-BE62-4343-85FB-AF94732C2436}"/>
          </ac:spMkLst>
        </pc:spChg>
        <pc:spChg chg="mod">
          <ac:chgData name="Pontus Wallentin" userId="f5525329-8b5b-41d5-8c0e-052b530fb310" providerId="ADAL" clId="{4ACDE8FA-872D-48DD-8A10-A0809809FBC9}" dt="2023-06-30T08:57:21.234" v="100" actId="20577"/>
          <ac:spMkLst>
            <pc:docMk/>
            <pc:sldMk cId="1218855417" sldId="256"/>
            <ac:spMk id="4" creationId="{2375DAB2-590C-4938-8058-2B80E2AC3929}"/>
          </ac:spMkLst>
        </pc:spChg>
        <pc:spChg chg="mod">
          <ac:chgData name="Pontus Wallentin" userId="f5525329-8b5b-41d5-8c0e-052b530fb310" providerId="ADAL" clId="{4ACDE8FA-872D-48DD-8A10-A0809809FBC9}" dt="2023-06-30T08:52:10.576" v="21" actId="20577"/>
          <ac:spMkLst>
            <pc:docMk/>
            <pc:sldMk cId="1218855417" sldId="256"/>
            <ac:spMk id="6" creationId="{7D93193D-CEB5-4A27-9F29-EA8F160B6877}"/>
          </ac:spMkLst>
        </pc:spChg>
      </pc:sldChg>
      <pc:sldChg chg="del">
        <pc:chgData name="Pontus Wallentin" userId="f5525329-8b5b-41d5-8c0e-052b530fb310" providerId="ADAL" clId="{4ACDE8FA-872D-48DD-8A10-A0809809FBC9}" dt="2023-06-30T08:52:38.793" v="26" actId="47"/>
        <pc:sldMkLst>
          <pc:docMk/>
          <pc:sldMk cId="2975498980" sldId="263"/>
        </pc:sldMkLst>
      </pc:sldChg>
      <pc:sldChg chg="del">
        <pc:chgData name="Pontus Wallentin" userId="f5525329-8b5b-41d5-8c0e-052b530fb310" providerId="ADAL" clId="{4ACDE8FA-872D-48DD-8A10-A0809809FBC9}" dt="2023-06-30T08:52:37.193" v="25" actId="47"/>
        <pc:sldMkLst>
          <pc:docMk/>
          <pc:sldMk cId="400877379" sldId="264"/>
        </pc:sldMkLst>
      </pc:sldChg>
      <pc:sldChg chg="del">
        <pc:chgData name="Pontus Wallentin" userId="f5525329-8b5b-41d5-8c0e-052b530fb310" providerId="ADAL" clId="{4ACDE8FA-872D-48DD-8A10-A0809809FBC9}" dt="2023-06-30T08:52:41.935" v="29" actId="47"/>
        <pc:sldMkLst>
          <pc:docMk/>
          <pc:sldMk cId="3694942129" sldId="2134806264"/>
        </pc:sldMkLst>
      </pc:sldChg>
      <pc:sldChg chg="modSp mod">
        <pc:chgData name="Pontus Wallentin" userId="f5525329-8b5b-41d5-8c0e-052b530fb310" providerId="ADAL" clId="{4ACDE8FA-872D-48DD-8A10-A0809809FBC9}" dt="2023-06-30T08:53:14.320" v="31" actId="27636"/>
        <pc:sldMkLst>
          <pc:docMk/>
          <pc:sldMk cId="1884486190" sldId="2134806265"/>
        </pc:sldMkLst>
        <pc:spChg chg="mod">
          <ac:chgData name="Pontus Wallentin" userId="f5525329-8b5b-41d5-8c0e-052b530fb310" providerId="ADAL" clId="{4ACDE8FA-872D-48DD-8A10-A0809809FBC9}" dt="2023-06-30T08:53:14.320" v="31" actId="27636"/>
          <ac:spMkLst>
            <pc:docMk/>
            <pc:sldMk cId="1884486190" sldId="2134806265"/>
            <ac:spMk id="3" creationId="{4D7BBC79-0132-4791-BA33-0322BB24F8BB}"/>
          </ac:spMkLst>
        </pc:spChg>
      </pc:sldChg>
      <pc:sldChg chg="modSp new mod">
        <pc:chgData name="Pontus Wallentin" userId="f5525329-8b5b-41d5-8c0e-052b530fb310" providerId="ADAL" clId="{4ACDE8FA-872D-48DD-8A10-A0809809FBC9}" dt="2023-06-30T09:13:33.648" v="137" actId="20577"/>
        <pc:sldMkLst>
          <pc:docMk/>
          <pc:sldMk cId="2952923326" sldId="2134806266"/>
        </pc:sldMkLst>
        <pc:spChg chg="mod">
          <ac:chgData name="Pontus Wallentin" userId="f5525329-8b5b-41d5-8c0e-052b530fb310" providerId="ADAL" clId="{4ACDE8FA-872D-48DD-8A10-A0809809FBC9}" dt="2023-06-30T09:11:44.165" v="101"/>
          <ac:spMkLst>
            <pc:docMk/>
            <pc:sldMk cId="2952923326" sldId="2134806266"/>
            <ac:spMk id="2" creationId="{4D302E87-100A-E64E-B21F-97B878FA956F}"/>
          </ac:spMkLst>
        </pc:spChg>
        <pc:spChg chg="mod">
          <ac:chgData name="Pontus Wallentin" userId="f5525329-8b5b-41d5-8c0e-052b530fb310" providerId="ADAL" clId="{4ACDE8FA-872D-48DD-8A10-A0809809FBC9}" dt="2023-06-30T09:13:33.648" v="137" actId="20577"/>
          <ac:spMkLst>
            <pc:docMk/>
            <pc:sldMk cId="2952923326" sldId="2134806266"/>
            <ac:spMk id="3" creationId="{5DD5AE15-0391-E705-1845-C930600996D7}"/>
          </ac:spMkLst>
        </pc:spChg>
      </pc:sldChg>
      <pc:sldChg chg="modSp new mod">
        <pc:chgData name="Pontus Wallentin" userId="f5525329-8b5b-41d5-8c0e-052b530fb310" providerId="ADAL" clId="{4ACDE8FA-872D-48DD-8A10-A0809809FBC9}" dt="2023-06-30T09:15:10.216" v="179" actId="20577"/>
        <pc:sldMkLst>
          <pc:docMk/>
          <pc:sldMk cId="1227825596" sldId="2134806267"/>
        </pc:sldMkLst>
        <pc:spChg chg="mod">
          <ac:chgData name="Pontus Wallentin" userId="f5525329-8b5b-41d5-8c0e-052b530fb310" providerId="ADAL" clId="{4ACDE8FA-872D-48DD-8A10-A0809809FBC9}" dt="2023-06-30T09:13:52.946" v="139"/>
          <ac:spMkLst>
            <pc:docMk/>
            <pc:sldMk cId="1227825596" sldId="2134806267"/>
            <ac:spMk id="2" creationId="{0F64BE80-D5DD-295A-AB59-438F20999175}"/>
          </ac:spMkLst>
        </pc:spChg>
        <pc:spChg chg="mod">
          <ac:chgData name="Pontus Wallentin" userId="f5525329-8b5b-41d5-8c0e-052b530fb310" providerId="ADAL" clId="{4ACDE8FA-872D-48DD-8A10-A0809809FBC9}" dt="2023-06-30T09:15:10.216" v="179" actId="20577"/>
          <ac:spMkLst>
            <pc:docMk/>
            <pc:sldMk cId="1227825596" sldId="2134806267"/>
            <ac:spMk id="3" creationId="{56641CE7-1345-8C93-B068-6BFFCE57AF8C}"/>
          </ac:spMkLst>
        </pc:spChg>
      </pc:sldChg>
      <pc:sldChg chg="del">
        <pc:chgData name="Pontus Wallentin" userId="f5525329-8b5b-41d5-8c0e-052b530fb310" providerId="ADAL" clId="{4ACDE8FA-872D-48DD-8A10-A0809809FBC9}" dt="2023-06-30T08:52:40.432" v="28" actId="47"/>
        <pc:sldMkLst>
          <pc:docMk/>
          <pc:sldMk cId="2659526341" sldId="2134806267"/>
        </pc:sldMkLst>
      </pc:sldChg>
      <pc:sldChg chg="modSp new mod">
        <pc:chgData name="Pontus Wallentin" userId="f5525329-8b5b-41d5-8c0e-052b530fb310" providerId="ADAL" clId="{4ACDE8FA-872D-48DD-8A10-A0809809FBC9}" dt="2023-06-30T09:16:07.865" v="217" actId="20577"/>
        <pc:sldMkLst>
          <pc:docMk/>
          <pc:sldMk cId="1647945760" sldId="2134806268"/>
        </pc:sldMkLst>
        <pc:spChg chg="mod">
          <ac:chgData name="Pontus Wallentin" userId="f5525329-8b5b-41d5-8c0e-052b530fb310" providerId="ADAL" clId="{4ACDE8FA-872D-48DD-8A10-A0809809FBC9}" dt="2023-06-30T09:15:24.235" v="181"/>
          <ac:spMkLst>
            <pc:docMk/>
            <pc:sldMk cId="1647945760" sldId="2134806268"/>
            <ac:spMk id="2" creationId="{2F192C21-FABC-F5D6-C37C-F393D0EE6ED1}"/>
          </ac:spMkLst>
        </pc:spChg>
        <pc:spChg chg="mod">
          <ac:chgData name="Pontus Wallentin" userId="f5525329-8b5b-41d5-8c0e-052b530fb310" providerId="ADAL" clId="{4ACDE8FA-872D-48DD-8A10-A0809809FBC9}" dt="2023-06-30T09:16:07.865" v="217" actId="20577"/>
          <ac:spMkLst>
            <pc:docMk/>
            <pc:sldMk cId="1647945760" sldId="2134806268"/>
            <ac:spMk id="3" creationId="{79C25563-AB49-C62F-22AC-7C086E24E0BB}"/>
          </ac:spMkLst>
        </pc:spChg>
      </pc:sldChg>
      <pc:sldChg chg="del">
        <pc:chgData name="Pontus Wallentin" userId="f5525329-8b5b-41d5-8c0e-052b530fb310" providerId="ADAL" clId="{4ACDE8FA-872D-48DD-8A10-A0809809FBC9}" dt="2023-06-30T08:52:39.519" v="27" actId="47"/>
        <pc:sldMkLst>
          <pc:docMk/>
          <pc:sldMk cId="4256320102" sldId="2134806268"/>
        </pc:sldMkLst>
      </pc:sldChg>
    </pc:docChg>
  </pc:docChgLst>
  <pc:docChgLst>
    <pc:chgData name="Pontus Wallentin" userId="f5525329-8b5b-41d5-8c0e-052b530fb310" providerId="ADAL" clId="{FB74FA5B-1D62-40B7-A1D3-F97AC9914486}"/>
    <pc:docChg chg="custSel addSld delSld modSld">
      <pc:chgData name="Pontus Wallentin" userId="f5525329-8b5b-41d5-8c0e-052b530fb310" providerId="ADAL" clId="{FB74FA5B-1D62-40B7-A1D3-F97AC9914486}" dt="2021-05-24T08:02:57.597" v="623" actId="13926"/>
      <pc:docMkLst>
        <pc:docMk/>
      </pc:docMkLst>
      <pc:sldChg chg="modSp mod">
        <pc:chgData name="Pontus Wallentin" userId="f5525329-8b5b-41d5-8c0e-052b530fb310" providerId="ADAL" clId="{FB74FA5B-1D62-40B7-A1D3-F97AC9914486}" dt="2021-05-24T07:00:09.622" v="21" actId="13926"/>
        <pc:sldMkLst>
          <pc:docMk/>
          <pc:sldMk cId="1218855417" sldId="256"/>
        </pc:sldMkLst>
        <pc:spChg chg="mod">
          <ac:chgData name="Pontus Wallentin" userId="f5525329-8b5b-41d5-8c0e-052b530fb310" providerId="ADAL" clId="{FB74FA5B-1D62-40B7-A1D3-F97AC9914486}" dt="2021-05-24T07:00:02.052" v="20" actId="13926"/>
          <ac:spMkLst>
            <pc:docMk/>
            <pc:sldMk cId="1218855417" sldId="256"/>
            <ac:spMk id="4" creationId="{2375DAB2-590C-4938-8058-2B80E2AC3929}"/>
          </ac:spMkLst>
        </pc:spChg>
        <pc:spChg chg="mod">
          <ac:chgData name="Pontus Wallentin" userId="f5525329-8b5b-41d5-8c0e-052b530fb310" providerId="ADAL" clId="{FB74FA5B-1D62-40B7-A1D3-F97AC9914486}" dt="2021-05-24T07:00:09.622" v="21" actId="13926"/>
          <ac:spMkLst>
            <pc:docMk/>
            <pc:sldMk cId="1218855417" sldId="256"/>
            <ac:spMk id="6" creationId="{7D93193D-CEB5-4A27-9F29-EA8F160B6877}"/>
          </ac:spMkLst>
        </pc:spChg>
      </pc:sldChg>
      <pc:sldChg chg="modSp del mod">
        <pc:chgData name="Pontus Wallentin" userId="f5525329-8b5b-41d5-8c0e-052b530fb310" providerId="ADAL" clId="{FB74FA5B-1D62-40B7-A1D3-F97AC9914486}" dt="2021-05-24T07:13:51.461" v="141" actId="47"/>
        <pc:sldMkLst>
          <pc:docMk/>
          <pc:sldMk cId="3567382815" sldId="262"/>
        </pc:sldMkLst>
        <pc:spChg chg="mod">
          <ac:chgData name="Pontus Wallentin" userId="f5525329-8b5b-41d5-8c0e-052b530fb310" providerId="ADAL" clId="{FB74FA5B-1D62-40B7-A1D3-F97AC9914486}" dt="2021-05-24T07:11:58.043" v="47" actId="20577"/>
          <ac:spMkLst>
            <pc:docMk/>
            <pc:sldMk cId="3567382815" sldId="262"/>
            <ac:spMk id="3" creationId="{38A16F24-FF7D-46B7-94E5-3268A97F9680}"/>
          </ac:spMkLst>
        </pc:spChg>
      </pc:sldChg>
      <pc:sldChg chg="modSp new mod">
        <pc:chgData name="Pontus Wallentin" userId="f5525329-8b5b-41d5-8c0e-052b530fb310" providerId="ADAL" clId="{FB74FA5B-1D62-40B7-A1D3-F97AC9914486}" dt="2021-05-24T07:48:30.151" v="484" actId="20577"/>
        <pc:sldMkLst>
          <pc:docMk/>
          <pc:sldMk cId="2975498980" sldId="263"/>
        </pc:sldMkLst>
        <pc:spChg chg="mod">
          <ac:chgData name="Pontus Wallentin" userId="f5525329-8b5b-41d5-8c0e-052b530fb310" providerId="ADAL" clId="{FB74FA5B-1D62-40B7-A1D3-F97AC9914486}" dt="2021-05-24T07:45:42.509" v="305" actId="20577"/>
          <ac:spMkLst>
            <pc:docMk/>
            <pc:sldMk cId="2975498980" sldId="263"/>
            <ac:spMk id="2" creationId="{A91A304A-CF64-4641-B75D-9099EAA98991}"/>
          </ac:spMkLst>
        </pc:spChg>
        <pc:spChg chg="mod">
          <ac:chgData name="Pontus Wallentin" userId="f5525329-8b5b-41d5-8c0e-052b530fb310" providerId="ADAL" clId="{FB74FA5B-1D62-40B7-A1D3-F97AC9914486}" dt="2021-05-24T07:48:30.151" v="484" actId="20577"/>
          <ac:spMkLst>
            <pc:docMk/>
            <pc:sldMk cId="2975498980" sldId="263"/>
            <ac:spMk id="3" creationId="{7322B19D-C435-43AA-A96E-8F6FEDB23F91}"/>
          </ac:spMkLst>
        </pc:spChg>
      </pc:sldChg>
      <pc:sldChg chg="modSp new mod">
        <pc:chgData name="Pontus Wallentin" userId="f5525329-8b5b-41d5-8c0e-052b530fb310" providerId="ADAL" clId="{FB74FA5B-1D62-40B7-A1D3-F97AC9914486}" dt="2021-05-24T08:00:28.080" v="569" actId="20577"/>
        <pc:sldMkLst>
          <pc:docMk/>
          <pc:sldMk cId="400877379" sldId="264"/>
        </pc:sldMkLst>
        <pc:spChg chg="mod">
          <ac:chgData name="Pontus Wallentin" userId="f5525329-8b5b-41d5-8c0e-052b530fb310" providerId="ADAL" clId="{FB74FA5B-1D62-40B7-A1D3-F97AC9914486}" dt="2021-05-24T07:59:24.569" v="493" actId="20577"/>
          <ac:spMkLst>
            <pc:docMk/>
            <pc:sldMk cId="400877379" sldId="264"/>
            <ac:spMk id="2" creationId="{FBB01320-9221-4AF0-A792-2132D5672620}"/>
          </ac:spMkLst>
        </pc:spChg>
        <pc:spChg chg="mod">
          <ac:chgData name="Pontus Wallentin" userId="f5525329-8b5b-41d5-8c0e-052b530fb310" providerId="ADAL" clId="{FB74FA5B-1D62-40B7-A1D3-F97AC9914486}" dt="2021-05-24T08:00:28.080" v="569" actId="20577"/>
          <ac:spMkLst>
            <pc:docMk/>
            <pc:sldMk cId="400877379" sldId="264"/>
            <ac:spMk id="3" creationId="{B771D341-2E11-4165-8998-F78D9386CCB6}"/>
          </ac:spMkLst>
        </pc:spChg>
      </pc:sldChg>
      <pc:sldChg chg="new del">
        <pc:chgData name="Pontus Wallentin" userId="f5525329-8b5b-41d5-8c0e-052b530fb310" providerId="ADAL" clId="{FB74FA5B-1D62-40B7-A1D3-F97AC9914486}" dt="2021-05-24T07:13:33.991" v="115" actId="47"/>
        <pc:sldMkLst>
          <pc:docMk/>
          <pc:sldMk cId="2079191230" sldId="264"/>
        </pc:sldMkLst>
      </pc:sldChg>
      <pc:sldChg chg="modSp add mod">
        <pc:chgData name="Pontus Wallentin" userId="f5525329-8b5b-41d5-8c0e-052b530fb310" providerId="ADAL" clId="{FB74FA5B-1D62-40B7-A1D3-F97AC9914486}" dt="2021-05-24T08:02:57.597" v="623" actId="13926"/>
        <pc:sldMkLst>
          <pc:docMk/>
          <pc:sldMk cId="2621845599" sldId="2134806263"/>
        </pc:sldMkLst>
        <pc:spChg chg="mod">
          <ac:chgData name="Pontus Wallentin" userId="f5525329-8b5b-41d5-8c0e-052b530fb310" providerId="ADAL" clId="{FB74FA5B-1D62-40B7-A1D3-F97AC9914486}" dt="2021-05-24T08:02:57.597" v="623" actId="13926"/>
          <ac:spMkLst>
            <pc:docMk/>
            <pc:sldMk cId="2621845599" sldId="2134806263"/>
            <ac:spMk id="2" creationId="{40CA681A-D48F-4D6D-9C67-B49087F9582D}"/>
          </ac:spMkLst>
        </pc:spChg>
      </pc:sldChg>
    </pc:docChg>
  </pc:docChgLst>
  <pc:docChgLst>
    <pc:chgData name="Pontus Wallentin" userId="f5525329-8b5b-41d5-8c0e-052b530fb310" providerId="ADAL" clId="{D5F28846-B690-46CD-88D7-34548FCD6BD5}"/>
    <pc:docChg chg="undo custSel addSld delSld modSld">
      <pc:chgData name="Pontus Wallentin" userId="f5525329-8b5b-41d5-8c0e-052b530fb310" providerId="ADAL" clId="{D5F28846-B690-46CD-88D7-34548FCD6BD5}" dt="2021-06-07T11:22:52.767" v="2226" actId="1589"/>
      <pc:docMkLst>
        <pc:docMk/>
      </pc:docMkLst>
      <pc:sldChg chg="modSp mod">
        <pc:chgData name="Pontus Wallentin" userId="f5525329-8b5b-41d5-8c0e-052b530fb310" providerId="ADAL" clId="{D5F28846-B690-46CD-88D7-34548FCD6BD5}" dt="2021-06-03T16:53:23.323" v="394" actId="6549"/>
        <pc:sldMkLst>
          <pc:docMk/>
          <pc:sldMk cId="1218855417" sldId="256"/>
        </pc:sldMkLst>
        <pc:spChg chg="mod">
          <ac:chgData name="Pontus Wallentin" userId="f5525329-8b5b-41d5-8c0e-052b530fb310" providerId="ADAL" clId="{D5F28846-B690-46CD-88D7-34548FCD6BD5}" dt="2021-06-03T16:53:23.323" v="394" actId="6549"/>
          <ac:spMkLst>
            <pc:docMk/>
            <pc:sldMk cId="1218855417" sldId="256"/>
            <ac:spMk id="4" creationId="{2375DAB2-590C-4938-8058-2B80E2AC3929}"/>
          </ac:spMkLst>
        </pc:spChg>
      </pc:sldChg>
      <pc:sldChg chg="modSp mod addCm delCm modCm">
        <pc:chgData name="Pontus Wallentin" userId="f5525329-8b5b-41d5-8c0e-052b530fb310" providerId="ADAL" clId="{D5F28846-B690-46CD-88D7-34548FCD6BD5}" dt="2021-06-07T08:03:58.038" v="1893" actId="207"/>
        <pc:sldMkLst>
          <pc:docMk/>
          <pc:sldMk cId="2975498980" sldId="263"/>
        </pc:sldMkLst>
        <pc:spChg chg="mod">
          <ac:chgData name="Pontus Wallentin" userId="f5525329-8b5b-41d5-8c0e-052b530fb310" providerId="ADAL" clId="{D5F28846-B690-46CD-88D7-34548FCD6BD5}" dt="2021-06-04T07:50:59.380" v="446"/>
          <ac:spMkLst>
            <pc:docMk/>
            <pc:sldMk cId="2975498980" sldId="263"/>
            <ac:spMk id="2" creationId="{A91A304A-CF64-4641-B75D-9099EAA98991}"/>
          </ac:spMkLst>
        </pc:spChg>
        <pc:spChg chg="mod">
          <ac:chgData name="Pontus Wallentin" userId="f5525329-8b5b-41d5-8c0e-052b530fb310" providerId="ADAL" clId="{D5F28846-B690-46CD-88D7-34548FCD6BD5}" dt="2021-06-07T08:03:58.038" v="1893" actId="207"/>
          <ac:spMkLst>
            <pc:docMk/>
            <pc:sldMk cId="2975498980" sldId="263"/>
            <ac:spMk id="3" creationId="{7322B19D-C435-43AA-A96E-8F6FEDB23F91}"/>
          </ac:spMkLst>
        </pc:spChg>
      </pc:sldChg>
      <pc:sldChg chg="modSp mod addCm delCm modCm">
        <pc:chgData name="Pontus Wallentin" userId="f5525329-8b5b-41d5-8c0e-052b530fb310" providerId="ADAL" clId="{D5F28846-B690-46CD-88D7-34548FCD6BD5}" dt="2021-06-07T11:22:52.767" v="2226" actId="1589"/>
        <pc:sldMkLst>
          <pc:docMk/>
          <pc:sldMk cId="400877379" sldId="264"/>
        </pc:sldMkLst>
        <pc:spChg chg="mod">
          <ac:chgData name="Pontus Wallentin" userId="f5525329-8b5b-41d5-8c0e-052b530fb310" providerId="ADAL" clId="{D5F28846-B690-46CD-88D7-34548FCD6BD5}" dt="2021-06-04T07:50:51.120" v="444" actId="20577"/>
          <ac:spMkLst>
            <pc:docMk/>
            <pc:sldMk cId="400877379" sldId="264"/>
            <ac:spMk id="2" creationId="{FBB01320-9221-4AF0-A792-2132D5672620}"/>
          </ac:spMkLst>
        </pc:spChg>
        <pc:spChg chg="mod">
          <ac:chgData name="Pontus Wallentin" userId="f5525329-8b5b-41d5-8c0e-052b530fb310" providerId="ADAL" clId="{D5F28846-B690-46CD-88D7-34548FCD6BD5}" dt="2021-06-07T08:16:59.608" v="2201" actId="20577"/>
          <ac:spMkLst>
            <pc:docMk/>
            <pc:sldMk cId="400877379" sldId="264"/>
            <ac:spMk id="3" creationId="{B771D341-2E11-4165-8998-F78D9386CCB6}"/>
          </ac:spMkLst>
        </pc:spChg>
      </pc:sldChg>
      <pc:sldChg chg="del modTransition">
        <pc:chgData name="Pontus Wallentin" userId="f5525329-8b5b-41d5-8c0e-052b530fb310" providerId="ADAL" clId="{D5F28846-B690-46CD-88D7-34548FCD6BD5}" dt="2021-06-03T16:54:39.520" v="395" actId="47"/>
        <pc:sldMkLst>
          <pc:docMk/>
          <pc:sldMk cId="2621845599" sldId="2134806263"/>
        </pc:sldMkLst>
      </pc:sldChg>
      <pc:sldChg chg="delSp modSp mod addCm delCm modCm">
        <pc:chgData name="Pontus Wallentin" userId="f5525329-8b5b-41d5-8c0e-052b530fb310" providerId="ADAL" clId="{D5F28846-B690-46CD-88D7-34548FCD6BD5}" dt="2021-06-07T08:15:55.202" v="2174" actId="404"/>
        <pc:sldMkLst>
          <pc:docMk/>
          <pc:sldMk cId="3694942129" sldId="2134806264"/>
        </pc:sldMkLst>
        <pc:spChg chg="mod">
          <ac:chgData name="Pontus Wallentin" userId="f5525329-8b5b-41d5-8c0e-052b530fb310" providerId="ADAL" clId="{D5F28846-B690-46CD-88D7-34548FCD6BD5}" dt="2021-06-04T07:51:03.304" v="448"/>
          <ac:spMkLst>
            <pc:docMk/>
            <pc:sldMk cId="3694942129" sldId="2134806264"/>
            <ac:spMk id="2" creationId="{A91A304A-CF64-4641-B75D-9099EAA98991}"/>
          </ac:spMkLst>
        </pc:spChg>
        <pc:spChg chg="mod">
          <ac:chgData name="Pontus Wallentin" userId="f5525329-8b5b-41d5-8c0e-052b530fb310" providerId="ADAL" clId="{D5F28846-B690-46CD-88D7-34548FCD6BD5}" dt="2021-06-07T08:15:55.202" v="2174" actId="404"/>
          <ac:spMkLst>
            <pc:docMk/>
            <pc:sldMk cId="3694942129" sldId="2134806264"/>
            <ac:spMk id="3" creationId="{7322B19D-C435-43AA-A96E-8F6FEDB23F91}"/>
          </ac:spMkLst>
        </pc:spChg>
        <pc:spChg chg="del">
          <ac:chgData name="Pontus Wallentin" userId="f5525329-8b5b-41d5-8c0e-052b530fb310" providerId="ADAL" clId="{D5F28846-B690-46CD-88D7-34548FCD6BD5}" dt="2021-06-02T12:20:29.644" v="167" actId="478"/>
          <ac:spMkLst>
            <pc:docMk/>
            <pc:sldMk cId="3694942129" sldId="2134806264"/>
            <ac:spMk id="4" creationId="{6D5520F4-E099-48FC-A06A-AA9E53056F3D}"/>
          </ac:spMkLst>
        </pc:spChg>
      </pc:sldChg>
      <pc:sldChg chg="modSp mod addCm delCm modCm">
        <pc:chgData name="Pontus Wallentin" userId="f5525329-8b5b-41d5-8c0e-052b530fb310" providerId="ADAL" clId="{D5F28846-B690-46CD-88D7-34548FCD6BD5}" dt="2021-06-07T11:21:23.389" v="2224" actId="20577"/>
        <pc:sldMkLst>
          <pc:docMk/>
          <pc:sldMk cId="1884486190" sldId="2134806265"/>
        </pc:sldMkLst>
        <pc:spChg chg="mod">
          <ac:chgData name="Pontus Wallentin" userId="f5525329-8b5b-41d5-8c0e-052b530fb310" providerId="ADAL" clId="{D5F28846-B690-46CD-88D7-34548FCD6BD5}" dt="2021-06-04T07:51:14.538" v="460" actId="20577"/>
          <ac:spMkLst>
            <pc:docMk/>
            <pc:sldMk cId="1884486190" sldId="2134806265"/>
            <ac:spMk id="2" creationId="{7AA329CC-9E23-428A-992D-933FB956BA44}"/>
          </ac:spMkLst>
        </pc:spChg>
        <pc:spChg chg="mod">
          <ac:chgData name="Pontus Wallentin" userId="f5525329-8b5b-41d5-8c0e-052b530fb310" providerId="ADAL" clId="{D5F28846-B690-46CD-88D7-34548FCD6BD5}" dt="2021-06-07T11:21:23.389" v="2224" actId="20577"/>
          <ac:spMkLst>
            <pc:docMk/>
            <pc:sldMk cId="1884486190" sldId="2134806265"/>
            <ac:spMk id="3" creationId="{4D7BBC79-0132-4791-BA33-0322BB24F8BB}"/>
          </ac:spMkLst>
        </pc:spChg>
      </pc:sldChg>
      <pc:sldChg chg="modSp del mod modCm">
        <pc:chgData name="Pontus Wallentin" userId="f5525329-8b5b-41d5-8c0e-052b530fb310" providerId="ADAL" clId="{D5F28846-B690-46CD-88D7-34548FCD6BD5}" dt="2021-06-07T08:11:10.368" v="2061" actId="47"/>
        <pc:sldMkLst>
          <pc:docMk/>
          <pc:sldMk cId="3253962424" sldId="2134806266"/>
        </pc:sldMkLst>
        <pc:spChg chg="mod">
          <ac:chgData name="Pontus Wallentin" userId="f5525329-8b5b-41d5-8c0e-052b530fb310" providerId="ADAL" clId="{D5F28846-B690-46CD-88D7-34548FCD6BD5}" dt="2021-06-04T07:51:07.396" v="450"/>
          <ac:spMkLst>
            <pc:docMk/>
            <pc:sldMk cId="3253962424" sldId="2134806266"/>
            <ac:spMk id="2" creationId="{7359C736-2B31-4155-B9D4-65F114B0C39F}"/>
          </ac:spMkLst>
        </pc:spChg>
        <pc:spChg chg="mod">
          <ac:chgData name="Pontus Wallentin" userId="f5525329-8b5b-41d5-8c0e-052b530fb310" providerId="ADAL" clId="{D5F28846-B690-46CD-88D7-34548FCD6BD5}" dt="2021-06-07T08:01:14.561" v="1850" actId="400"/>
          <ac:spMkLst>
            <pc:docMk/>
            <pc:sldMk cId="3253962424" sldId="2134806266"/>
            <ac:spMk id="3" creationId="{E2FB5F46-C93A-452A-9F57-511F7BC0C6CC}"/>
          </ac:spMkLst>
        </pc:spChg>
      </pc:sldChg>
      <pc:sldChg chg="modSp mod delCm">
        <pc:chgData name="Pontus Wallentin" userId="f5525329-8b5b-41d5-8c0e-052b530fb310" providerId="ADAL" clId="{D5F28846-B690-46CD-88D7-34548FCD6BD5}" dt="2021-06-07T08:04:25.417" v="1899" actId="1592"/>
        <pc:sldMkLst>
          <pc:docMk/>
          <pc:sldMk cId="2659526341" sldId="2134806267"/>
        </pc:sldMkLst>
        <pc:spChg chg="mod">
          <ac:chgData name="Pontus Wallentin" userId="f5525329-8b5b-41d5-8c0e-052b530fb310" providerId="ADAL" clId="{D5F28846-B690-46CD-88D7-34548FCD6BD5}" dt="2021-06-07T08:04:20.365" v="1898" actId="207"/>
          <ac:spMkLst>
            <pc:docMk/>
            <pc:sldMk cId="2659526341" sldId="2134806267"/>
            <ac:spMk id="3" creationId="{7322B19D-C435-43AA-A96E-8F6FEDB23F91}"/>
          </ac:spMkLst>
        </pc:spChg>
      </pc:sldChg>
      <pc:sldChg chg="modSp add mod">
        <pc:chgData name="Pontus Wallentin" userId="f5525329-8b5b-41d5-8c0e-052b530fb310" providerId="ADAL" clId="{D5F28846-B690-46CD-88D7-34548FCD6BD5}" dt="2021-06-07T08:04:08.764" v="1895" actId="207"/>
        <pc:sldMkLst>
          <pc:docMk/>
          <pc:sldMk cId="4256320102" sldId="2134806268"/>
        </pc:sldMkLst>
        <pc:spChg chg="mod">
          <ac:chgData name="Pontus Wallentin" userId="f5525329-8b5b-41d5-8c0e-052b530fb310" providerId="ADAL" clId="{D5F28846-B690-46CD-88D7-34548FCD6BD5}" dt="2021-06-07T08:04:08.764" v="1895" actId="207"/>
          <ac:spMkLst>
            <pc:docMk/>
            <pc:sldMk cId="4256320102" sldId="2134806268"/>
            <ac:spMk id="3" creationId="{7322B19D-C435-43AA-A96E-8F6FEDB23F91}"/>
          </ac:spMkLst>
        </pc:spChg>
      </pc:sldChg>
    </pc:docChg>
  </pc:docChgLst>
  <pc:docChgLst>
    <pc:chgData name="Mats Folke" userId="e2325457-4b6e-46d9-b2a9-cda7d9872c4b" providerId="ADAL" clId="{54D9CB65-1BF1-4B82-AAE4-D08B304C9A1A}"/>
    <pc:docChg chg="modSld">
      <pc:chgData name="Mats Folke" userId="e2325457-4b6e-46d9-b2a9-cda7d9872c4b" providerId="ADAL" clId="{54D9CB65-1BF1-4B82-AAE4-D08B304C9A1A}" dt="2021-03-15T13:24:50.574" v="7" actId="15"/>
      <pc:docMkLst>
        <pc:docMk/>
      </pc:docMkLst>
      <pc:sldChg chg="modSp mod">
        <pc:chgData name="Mats Folke" userId="e2325457-4b6e-46d9-b2a9-cda7d9872c4b" providerId="ADAL" clId="{54D9CB65-1BF1-4B82-AAE4-D08B304C9A1A}" dt="2021-03-15T13:24:50.574" v="7" actId="15"/>
        <pc:sldMkLst>
          <pc:docMk/>
          <pc:sldMk cId="3489448224" sldId="272"/>
        </pc:sldMkLst>
        <pc:spChg chg="mod">
          <ac:chgData name="Mats Folke" userId="e2325457-4b6e-46d9-b2a9-cda7d9872c4b" providerId="ADAL" clId="{54D9CB65-1BF1-4B82-AAE4-D08B304C9A1A}" dt="2021-03-15T13:24:50.574" v="7" actId="15"/>
          <ac:spMkLst>
            <pc:docMk/>
            <pc:sldMk cId="3489448224" sldId="272"/>
            <ac:spMk id="3" creationId="{7F8BD3F1-A03C-4BF8-9774-BEDACB30FB03}"/>
          </ac:spMkLst>
        </pc:spChg>
      </pc:sldChg>
    </pc:docChg>
  </pc:docChgLst>
  <pc:docChgLst>
    <pc:chgData name="Claes Tidestav" userId="40b02d0d-022c-4c43-a3e9-a72c84526595" providerId="ADAL" clId="{07FFA0FC-FDCF-4024-BD1A-4864A414C83A}"/>
    <pc:docChg chg="custSel addSld modSld">
      <pc:chgData name="Claes Tidestav" userId="40b02d0d-022c-4c43-a3e9-a72c84526595" providerId="ADAL" clId="{07FFA0FC-FDCF-4024-BD1A-4864A414C83A}" dt="2023-09-01T14:51:43.250" v="1463" actId="313"/>
      <pc:docMkLst>
        <pc:docMk/>
      </pc:docMkLst>
      <pc:sldChg chg="modSp new mod">
        <pc:chgData name="Claes Tidestav" userId="40b02d0d-022c-4c43-a3e9-a72c84526595" providerId="ADAL" clId="{07FFA0FC-FDCF-4024-BD1A-4864A414C83A}" dt="2023-09-01T14:34:14.921" v="735" actId="20577"/>
        <pc:sldMkLst>
          <pc:docMk/>
          <pc:sldMk cId="2095738104" sldId="2134806270"/>
        </pc:sldMkLst>
        <pc:spChg chg="mod">
          <ac:chgData name="Claes Tidestav" userId="40b02d0d-022c-4c43-a3e9-a72c84526595" providerId="ADAL" clId="{07FFA0FC-FDCF-4024-BD1A-4864A414C83A}" dt="2023-09-01T14:28:39.394" v="96" actId="20577"/>
          <ac:spMkLst>
            <pc:docMk/>
            <pc:sldMk cId="2095738104" sldId="2134806270"/>
            <ac:spMk id="2" creationId="{FB3B967A-BD16-D5D4-38A8-94DF4BB7C21B}"/>
          </ac:spMkLst>
        </pc:spChg>
        <pc:spChg chg="mod">
          <ac:chgData name="Claes Tidestav" userId="40b02d0d-022c-4c43-a3e9-a72c84526595" providerId="ADAL" clId="{07FFA0FC-FDCF-4024-BD1A-4864A414C83A}" dt="2023-09-01T14:34:14.921" v="735" actId="20577"/>
          <ac:spMkLst>
            <pc:docMk/>
            <pc:sldMk cId="2095738104" sldId="2134806270"/>
            <ac:spMk id="3" creationId="{661FF586-2ACF-4447-0371-B1F554237431}"/>
          </ac:spMkLst>
        </pc:spChg>
      </pc:sldChg>
      <pc:sldChg chg="modSp add mod">
        <pc:chgData name="Claes Tidestav" userId="40b02d0d-022c-4c43-a3e9-a72c84526595" providerId="ADAL" clId="{07FFA0FC-FDCF-4024-BD1A-4864A414C83A}" dt="2023-09-01T14:51:43.250" v="1463" actId="313"/>
        <pc:sldMkLst>
          <pc:docMk/>
          <pc:sldMk cId="745392918" sldId="2134806271"/>
        </pc:sldMkLst>
        <pc:spChg chg="mod">
          <ac:chgData name="Claes Tidestav" userId="40b02d0d-022c-4c43-a3e9-a72c84526595" providerId="ADAL" clId="{07FFA0FC-FDCF-4024-BD1A-4864A414C83A}" dt="2023-09-01T14:35:12.623" v="767" actId="20577"/>
          <ac:spMkLst>
            <pc:docMk/>
            <pc:sldMk cId="745392918" sldId="2134806271"/>
            <ac:spMk id="2" creationId="{FB3B967A-BD16-D5D4-38A8-94DF4BB7C21B}"/>
          </ac:spMkLst>
        </pc:spChg>
        <pc:spChg chg="mod">
          <ac:chgData name="Claes Tidestav" userId="40b02d0d-022c-4c43-a3e9-a72c84526595" providerId="ADAL" clId="{07FFA0FC-FDCF-4024-BD1A-4864A414C83A}" dt="2023-09-01T14:51:43.250" v="1463" actId="313"/>
          <ac:spMkLst>
            <pc:docMk/>
            <pc:sldMk cId="745392918" sldId="2134806271"/>
            <ac:spMk id="3" creationId="{661FF586-2ACF-4447-0371-B1F554237431}"/>
          </ac:spMkLst>
        </pc:spChg>
      </pc:sldChg>
    </pc:docChg>
  </pc:docChgLst>
  <pc:docChgLst>
    <pc:chgData name="Antonino Orsino" userId="e793d57e-a3d7-4734-a39e-f72334b235a0" providerId="ADAL" clId="{C7964D36-A693-394E-889A-ECE4AFE7157B}"/>
    <pc:docChg chg="modSld">
      <pc:chgData name="Antonino Orsino" userId="e793d57e-a3d7-4734-a39e-f72334b235a0" providerId="ADAL" clId="{C7964D36-A693-394E-889A-ECE4AFE7157B}" dt="2023-09-01T08:36:10.258" v="16"/>
      <pc:docMkLst>
        <pc:docMk/>
      </pc:docMkLst>
      <pc:sldChg chg="modSp mod addCm modCm">
        <pc:chgData name="Antonino Orsino" userId="e793d57e-a3d7-4734-a39e-f72334b235a0" providerId="ADAL" clId="{C7964D36-A693-394E-889A-ECE4AFE7157B}" dt="2023-09-01T08:36:10.258" v="16"/>
        <pc:sldMkLst>
          <pc:docMk/>
          <pc:sldMk cId="2599238831" sldId="2134806269"/>
        </pc:sldMkLst>
        <pc:spChg chg="mod">
          <ac:chgData name="Antonino Orsino" userId="e793d57e-a3d7-4734-a39e-f72334b235a0" providerId="ADAL" clId="{C7964D36-A693-394E-889A-ECE4AFE7157B}" dt="2023-08-31T07:26:20.354" v="13" actId="14"/>
          <ac:spMkLst>
            <pc:docMk/>
            <pc:sldMk cId="2599238831" sldId="2134806269"/>
            <ac:spMk id="3" creationId="{598BBA1B-156F-A666-D7AA-7FDE08CA4138}"/>
          </ac:spMkLst>
        </pc:spChg>
        <pc:extLst>
          <p:ext xmlns:p="http://schemas.openxmlformats.org/presentationml/2006/main" uri="{D6D511B9-2390-475A-947B-AFAB55BFBCF1}">
            <pc226:cmChg xmlns:pc226="http://schemas.microsoft.com/office/powerpoint/2022/06/main/command" chg="add">
              <pc226:chgData name="Antonino Orsino" userId="e793d57e-a3d7-4734-a39e-f72334b235a0" providerId="ADAL" clId="{C7964D36-A693-394E-889A-ECE4AFE7157B}" dt="2023-09-01T08:36:10.258" v="16"/>
              <pc2:cmMkLst xmlns:pc2="http://schemas.microsoft.com/office/powerpoint/2019/9/main/command">
                <pc:docMk/>
                <pc:sldMk cId="2599238831" sldId="2134806269"/>
                <pc2:cmMk id="{30E5257A-D79F-6F4E-BE4B-A8C45A09EB5E}"/>
              </pc2:cmMkLst>
            </pc226:cmChg>
          </p:ext>
        </pc:extLst>
      </pc:sldChg>
    </pc:docChg>
  </pc:docChgLst>
  <pc:docChgLst>
    <pc:chgData name="Icaro Leonardo Da Silva" userId="10895813-0888-4a79-b1cc-99f3f73da033" providerId="ADAL" clId="{BD551301-6EAF-4013-B63F-13FEA206590D}"/>
    <pc:docChg chg="undo custSel addSld modSld">
      <pc:chgData name="Icaro Leonardo Da Silva" userId="10895813-0888-4a79-b1cc-99f3f73da033" providerId="ADAL" clId="{BD551301-6EAF-4013-B63F-13FEA206590D}" dt="2021-06-07T06:53:12.964" v="6416" actId="1589"/>
      <pc:docMkLst>
        <pc:docMk/>
      </pc:docMkLst>
      <pc:sldChg chg="modSp mod addCm delCm">
        <pc:chgData name="Icaro Leonardo Da Silva" userId="10895813-0888-4a79-b1cc-99f3f73da033" providerId="ADAL" clId="{BD551301-6EAF-4013-B63F-13FEA206590D}" dt="2021-06-07T06:40:17.230" v="4656" actId="1592"/>
        <pc:sldMkLst>
          <pc:docMk/>
          <pc:sldMk cId="2975498980" sldId="263"/>
        </pc:sldMkLst>
        <pc:spChg chg="mod">
          <ac:chgData name="Icaro Leonardo Da Silva" userId="10895813-0888-4a79-b1cc-99f3f73da033" providerId="ADAL" clId="{BD551301-6EAF-4013-B63F-13FEA206590D}" dt="2021-06-07T06:38:57.458" v="4654" actId="20577"/>
          <ac:spMkLst>
            <pc:docMk/>
            <pc:sldMk cId="2975498980" sldId="263"/>
            <ac:spMk id="3" creationId="{7322B19D-C435-43AA-A96E-8F6FEDB23F91}"/>
          </ac:spMkLst>
        </pc:spChg>
      </pc:sldChg>
      <pc:sldChg chg="modSp mod addCm modCm">
        <pc:chgData name="Icaro Leonardo Da Silva" userId="10895813-0888-4a79-b1cc-99f3f73da033" providerId="ADAL" clId="{BD551301-6EAF-4013-B63F-13FEA206590D}" dt="2021-06-07T06:52:08.644" v="6415" actId="1589"/>
        <pc:sldMkLst>
          <pc:docMk/>
          <pc:sldMk cId="3694942129" sldId="2134806264"/>
        </pc:sldMkLst>
        <pc:spChg chg="mod">
          <ac:chgData name="Icaro Leonardo Da Silva" userId="10895813-0888-4a79-b1cc-99f3f73da033" providerId="ADAL" clId="{BD551301-6EAF-4013-B63F-13FEA206590D}" dt="2021-06-07T06:50:13.306" v="6413" actId="20577"/>
          <ac:spMkLst>
            <pc:docMk/>
            <pc:sldMk cId="3694942129" sldId="2134806264"/>
            <ac:spMk id="3" creationId="{7322B19D-C435-43AA-A96E-8F6FEDB23F91}"/>
          </ac:spMkLst>
        </pc:spChg>
      </pc:sldChg>
      <pc:sldChg chg="addCm">
        <pc:chgData name="Icaro Leonardo Da Silva" userId="10895813-0888-4a79-b1cc-99f3f73da033" providerId="ADAL" clId="{BD551301-6EAF-4013-B63F-13FEA206590D}" dt="2021-06-07T06:53:12.964" v="6416" actId="1589"/>
        <pc:sldMkLst>
          <pc:docMk/>
          <pc:sldMk cId="3253962424" sldId="2134806266"/>
        </pc:sldMkLst>
      </pc:sldChg>
      <pc:sldChg chg="modSp add mod delCm">
        <pc:chgData name="Icaro Leonardo Da Silva" userId="10895813-0888-4a79-b1cc-99f3f73da033" providerId="ADAL" clId="{BD551301-6EAF-4013-B63F-13FEA206590D}" dt="2021-06-07T06:44:13.281" v="5436" actId="20577"/>
        <pc:sldMkLst>
          <pc:docMk/>
          <pc:sldMk cId="2659526341" sldId="2134806267"/>
        </pc:sldMkLst>
        <pc:spChg chg="mod">
          <ac:chgData name="Icaro Leonardo Da Silva" userId="10895813-0888-4a79-b1cc-99f3f73da033" providerId="ADAL" clId="{BD551301-6EAF-4013-B63F-13FEA206590D}" dt="2021-06-07T06:44:13.281" v="5436" actId="20577"/>
          <ac:spMkLst>
            <pc:docMk/>
            <pc:sldMk cId="2659526341" sldId="2134806267"/>
            <ac:spMk id="3" creationId="{7322B19D-C435-43AA-A96E-8F6FEDB23F91}"/>
          </ac:spMkLst>
        </pc:spChg>
      </pc:sldChg>
    </pc:docChg>
  </pc:docChgLst>
  <pc:docChgLst>
    <pc:chgData name="Icaro Leonardo Da Silva" userId="10895813-0888-4a79-b1cc-99f3f73da033" providerId="ADAL" clId="{17D2811F-7A97-496E-9BDF-D58D10230391}"/>
    <pc:docChg chg="undo custSel addSld modSld">
      <pc:chgData name="Icaro Leonardo Da Silva" userId="10895813-0888-4a79-b1cc-99f3f73da033" providerId="ADAL" clId="{17D2811F-7A97-496E-9BDF-D58D10230391}" dt="2021-05-24T10:09:26.045" v="3621" actId="20577"/>
      <pc:docMkLst>
        <pc:docMk/>
      </pc:docMkLst>
      <pc:sldChg chg="modSp mod">
        <pc:chgData name="Icaro Leonardo Da Silva" userId="10895813-0888-4a79-b1cc-99f3f73da033" providerId="ADAL" clId="{17D2811F-7A97-496E-9BDF-D58D10230391}" dt="2021-05-24T10:09:26.045" v="3621" actId="20577"/>
        <pc:sldMkLst>
          <pc:docMk/>
          <pc:sldMk cId="2975498980" sldId="263"/>
        </pc:sldMkLst>
        <pc:spChg chg="mod">
          <ac:chgData name="Icaro Leonardo Da Silva" userId="10895813-0888-4a79-b1cc-99f3f73da033" providerId="ADAL" clId="{17D2811F-7A97-496E-9BDF-D58D10230391}" dt="2021-05-24T10:09:26.045" v="3621" actId="20577"/>
          <ac:spMkLst>
            <pc:docMk/>
            <pc:sldMk cId="2975498980" sldId="263"/>
            <ac:spMk id="3" creationId="{7322B19D-C435-43AA-A96E-8F6FEDB23F91}"/>
          </ac:spMkLst>
        </pc:spChg>
      </pc:sldChg>
      <pc:sldChg chg="modSp">
        <pc:chgData name="Icaro Leonardo Da Silva" userId="10895813-0888-4a79-b1cc-99f3f73da033" providerId="ADAL" clId="{17D2811F-7A97-496E-9BDF-D58D10230391}" dt="2021-05-24T10:07:49.403" v="3371" actId="20578"/>
        <pc:sldMkLst>
          <pc:docMk/>
          <pc:sldMk cId="2621845599" sldId="2134806263"/>
        </pc:sldMkLst>
        <pc:spChg chg="mod">
          <ac:chgData name="Icaro Leonardo Da Silva" userId="10895813-0888-4a79-b1cc-99f3f73da033" providerId="ADAL" clId="{17D2811F-7A97-496E-9BDF-D58D10230391}" dt="2021-05-24T10:07:49.403" v="3371" actId="20578"/>
          <ac:spMkLst>
            <pc:docMk/>
            <pc:sldMk cId="2621845599" sldId="2134806263"/>
            <ac:spMk id="5" creationId="{E7E4F70F-BB00-47DE-9E27-EEEA50FC1D2F}"/>
          </ac:spMkLst>
        </pc:spChg>
      </pc:sldChg>
      <pc:sldChg chg="addSp modSp add mod">
        <pc:chgData name="Icaro Leonardo Da Silva" userId="10895813-0888-4a79-b1cc-99f3f73da033" providerId="ADAL" clId="{17D2811F-7A97-496E-9BDF-D58D10230391}" dt="2021-05-24T10:09:08.412" v="3595" actId="1076"/>
        <pc:sldMkLst>
          <pc:docMk/>
          <pc:sldMk cId="3694942129" sldId="2134806264"/>
        </pc:sldMkLst>
        <pc:spChg chg="mod">
          <ac:chgData name="Icaro Leonardo Da Silva" userId="10895813-0888-4a79-b1cc-99f3f73da033" providerId="ADAL" clId="{17D2811F-7A97-496E-9BDF-D58D10230391}" dt="2021-05-24T10:08:43.380" v="3510" actId="20577"/>
          <ac:spMkLst>
            <pc:docMk/>
            <pc:sldMk cId="3694942129" sldId="2134806264"/>
            <ac:spMk id="3" creationId="{7322B19D-C435-43AA-A96E-8F6FEDB23F91}"/>
          </ac:spMkLst>
        </pc:spChg>
        <pc:spChg chg="add mod">
          <ac:chgData name="Icaro Leonardo Da Silva" userId="10895813-0888-4a79-b1cc-99f3f73da033" providerId="ADAL" clId="{17D2811F-7A97-496E-9BDF-D58D10230391}" dt="2021-05-24T10:09:08.412" v="3595" actId="1076"/>
          <ac:spMkLst>
            <pc:docMk/>
            <pc:sldMk cId="3694942129" sldId="2134806264"/>
            <ac:spMk id="4" creationId="{6D5520F4-E099-48FC-A06A-AA9E53056F3D}"/>
          </ac:spMkLst>
        </pc:spChg>
      </pc:sldChg>
    </pc:docChg>
  </pc:docChgLst>
  <pc:docChgLst>
    <pc:chgData name="Mats Folke" userId="e2325457-4b6e-46d9-b2a9-cda7d9872c4b" providerId="ADAL" clId="{31B97108-06D4-4050-A292-D9D74C2268B6}"/>
    <pc:docChg chg="modSld">
      <pc:chgData name="Mats Folke" userId="e2325457-4b6e-46d9-b2a9-cda7d9872c4b" providerId="ADAL" clId="{31B97108-06D4-4050-A292-D9D74C2268B6}" dt="2021-03-15T17:13:16.985" v="29" actId="20577"/>
      <pc:docMkLst>
        <pc:docMk/>
      </pc:docMkLst>
      <pc:sldChg chg="modSp mod">
        <pc:chgData name="Mats Folke" userId="e2325457-4b6e-46d9-b2a9-cda7d9872c4b" providerId="ADAL" clId="{31B97108-06D4-4050-A292-D9D74C2268B6}" dt="2021-03-15T17:13:16.985" v="29" actId="20577"/>
        <pc:sldMkLst>
          <pc:docMk/>
          <pc:sldMk cId="2865755570" sldId="268"/>
        </pc:sldMkLst>
        <pc:spChg chg="mod">
          <ac:chgData name="Mats Folke" userId="e2325457-4b6e-46d9-b2a9-cda7d9872c4b" providerId="ADAL" clId="{31B97108-06D4-4050-A292-D9D74C2268B6}" dt="2021-03-15T17:13:16.985" v="29" actId="20577"/>
          <ac:spMkLst>
            <pc:docMk/>
            <pc:sldMk cId="2865755570" sldId="268"/>
            <ac:spMk id="3" creationId="{75759758-4B52-9944-82CA-197C5411D67E}"/>
          </ac:spMkLst>
        </pc:spChg>
      </pc:sldChg>
    </pc:docChg>
  </pc:docChgLst>
  <pc:docChgLst>
    <pc:chgData name="Pontus Wallentin" userId="f5525329-8b5b-41d5-8c0e-052b530fb310" providerId="ADAL" clId="{575BAF6E-4E8C-4392-B906-82B9A8E0A1C6}"/>
    <pc:docChg chg="modSld">
      <pc:chgData name="Pontus Wallentin" userId="f5525329-8b5b-41d5-8c0e-052b530fb310" providerId="ADAL" clId="{575BAF6E-4E8C-4392-B906-82B9A8E0A1C6}" dt="2023-08-01T10:41:23.821" v="5" actId="20577"/>
      <pc:docMkLst>
        <pc:docMk/>
      </pc:docMkLst>
      <pc:sldChg chg="modSp mod">
        <pc:chgData name="Pontus Wallentin" userId="f5525329-8b5b-41d5-8c0e-052b530fb310" providerId="ADAL" clId="{575BAF6E-4E8C-4392-B906-82B9A8E0A1C6}" dt="2023-08-01T10:41:23.821" v="5" actId="20577"/>
        <pc:sldMkLst>
          <pc:docMk/>
          <pc:sldMk cId="1227825596" sldId="2134806267"/>
        </pc:sldMkLst>
        <pc:spChg chg="mod">
          <ac:chgData name="Pontus Wallentin" userId="f5525329-8b5b-41d5-8c0e-052b530fb310" providerId="ADAL" clId="{575BAF6E-4E8C-4392-B906-82B9A8E0A1C6}" dt="2023-08-01T10:41:23.821" v="5" actId="20577"/>
          <ac:spMkLst>
            <pc:docMk/>
            <pc:sldMk cId="1227825596" sldId="2134806267"/>
            <ac:spMk id="3" creationId="{56641CE7-1345-8C93-B068-6BFFCE57AF8C}"/>
          </ac:spMkLst>
        </pc:spChg>
      </pc:sldChg>
    </pc:docChg>
  </pc:docChgLst>
  <pc:docChgLst>
    <pc:chgData name="Pontus Wallentin" userId="f5525329-8b5b-41d5-8c0e-052b530fb310" providerId="ADAL" clId="{DF6A6D87-765F-426F-8FF0-68BAACD62A50}"/>
    <pc:docChg chg="custSel modSld">
      <pc:chgData name="Pontus Wallentin" userId="f5525329-8b5b-41d5-8c0e-052b530fb310" providerId="ADAL" clId="{DF6A6D87-765F-426F-8FF0-68BAACD62A50}" dt="2023-09-01T14:39:54.462" v="1536" actId="20577"/>
      <pc:docMkLst>
        <pc:docMk/>
      </pc:docMkLst>
      <pc:sldChg chg="modSp mod">
        <pc:chgData name="Pontus Wallentin" userId="f5525329-8b5b-41d5-8c0e-052b530fb310" providerId="ADAL" clId="{DF6A6D87-765F-426F-8FF0-68BAACD62A50}" dt="2023-09-01T14:39:54.462" v="1536" actId="20577"/>
        <pc:sldMkLst>
          <pc:docMk/>
          <pc:sldMk cId="1218855417" sldId="256"/>
        </pc:sldMkLst>
        <pc:spChg chg="mod">
          <ac:chgData name="Pontus Wallentin" userId="f5525329-8b5b-41d5-8c0e-052b530fb310" providerId="ADAL" clId="{DF6A6D87-765F-426F-8FF0-68BAACD62A50}" dt="2023-09-01T14:39:54.462" v="1536" actId="20577"/>
          <ac:spMkLst>
            <pc:docMk/>
            <pc:sldMk cId="1218855417" sldId="256"/>
            <ac:spMk id="6" creationId="{7D93193D-CEB5-4A27-9F29-EA8F160B6877}"/>
          </ac:spMkLst>
        </pc:spChg>
      </pc:sldChg>
      <pc:sldChg chg="modSp mod modCm">
        <pc:chgData name="Pontus Wallentin" userId="f5525329-8b5b-41d5-8c0e-052b530fb310" providerId="ADAL" clId="{DF6A6D87-765F-426F-8FF0-68BAACD62A50}" dt="2023-09-01T13:04:36.492" v="1502"/>
        <pc:sldMkLst>
          <pc:docMk/>
          <pc:sldMk cId="2952923326" sldId="2134806266"/>
        </pc:sldMkLst>
        <pc:spChg chg="mod">
          <ac:chgData name="Pontus Wallentin" userId="f5525329-8b5b-41d5-8c0e-052b530fb310" providerId="ADAL" clId="{DF6A6D87-765F-426F-8FF0-68BAACD62A50}" dt="2023-09-01T07:31:30.922" v="1468" actId="20577"/>
          <ac:spMkLst>
            <pc:docMk/>
            <pc:sldMk cId="2952923326" sldId="2134806266"/>
            <ac:spMk id="3" creationId="{5DD5AE15-0391-E705-1845-C930600996D7}"/>
          </ac:spMkLst>
        </pc:spChg>
      </pc:sldChg>
      <pc:sldChg chg="modSp mod modCm">
        <pc:chgData name="Pontus Wallentin" userId="f5525329-8b5b-41d5-8c0e-052b530fb310" providerId="ADAL" clId="{DF6A6D87-765F-426F-8FF0-68BAACD62A50}" dt="2023-09-01T13:04:59.995" v="1506"/>
        <pc:sldMkLst>
          <pc:docMk/>
          <pc:sldMk cId="1227825596" sldId="2134806267"/>
        </pc:sldMkLst>
        <pc:spChg chg="mod">
          <ac:chgData name="Pontus Wallentin" userId="f5525329-8b5b-41d5-8c0e-052b530fb310" providerId="ADAL" clId="{DF6A6D87-765F-426F-8FF0-68BAACD62A50}" dt="2023-09-01T07:31:36.708" v="1470" actId="20577"/>
          <ac:spMkLst>
            <pc:docMk/>
            <pc:sldMk cId="1227825596" sldId="2134806267"/>
            <ac:spMk id="3" creationId="{56641CE7-1345-8C93-B068-6BFFCE57AF8C}"/>
          </ac:spMkLst>
        </pc:spChg>
      </pc:sldChg>
      <pc:sldChg chg="modSp mod modCm">
        <pc:chgData name="Pontus Wallentin" userId="f5525329-8b5b-41d5-8c0e-052b530fb310" providerId="ADAL" clId="{DF6A6D87-765F-426F-8FF0-68BAACD62A50}" dt="2023-09-01T13:06:33.295" v="1527"/>
        <pc:sldMkLst>
          <pc:docMk/>
          <pc:sldMk cId="1647945760" sldId="2134806268"/>
        </pc:sldMkLst>
        <pc:spChg chg="mod">
          <ac:chgData name="Pontus Wallentin" userId="f5525329-8b5b-41d5-8c0e-052b530fb310" providerId="ADAL" clId="{DF6A6D87-765F-426F-8FF0-68BAACD62A50}" dt="2023-09-01T13:06:04.510" v="1526" actId="20577"/>
          <ac:spMkLst>
            <pc:docMk/>
            <pc:sldMk cId="1647945760" sldId="2134806268"/>
            <ac:spMk id="3" creationId="{79C25563-AB49-C62F-22AC-7C086E24E0BB}"/>
          </ac:spMkLst>
        </pc:spChg>
      </pc:sldChg>
      <pc:sldChg chg="modSp mod modCm">
        <pc:chgData name="Pontus Wallentin" userId="f5525329-8b5b-41d5-8c0e-052b530fb310" providerId="ADAL" clId="{DF6A6D87-765F-426F-8FF0-68BAACD62A50}" dt="2023-09-01T13:04:48.607" v="1505" actId="6549"/>
        <pc:sldMkLst>
          <pc:docMk/>
          <pc:sldMk cId="2599238831" sldId="2134806269"/>
        </pc:sldMkLst>
        <pc:spChg chg="mod">
          <ac:chgData name="Pontus Wallentin" userId="f5525329-8b5b-41d5-8c0e-052b530fb310" providerId="ADAL" clId="{DF6A6D87-765F-426F-8FF0-68BAACD62A50}" dt="2023-09-01T07:16:57.004" v="204" actId="20577"/>
          <ac:spMkLst>
            <pc:docMk/>
            <pc:sldMk cId="2599238831" sldId="2134806269"/>
            <ac:spMk id="2" creationId="{992B3158-9128-BC87-3AFF-5321F8C80604}"/>
          </ac:spMkLst>
        </pc:spChg>
        <pc:spChg chg="mod">
          <ac:chgData name="Pontus Wallentin" userId="f5525329-8b5b-41d5-8c0e-052b530fb310" providerId="ADAL" clId="{DF6A6D87-765F-426F-8FF0-68BAACD62A50}" dt="2023-09-01T13:04:48.607" v="1505" actId="6549"/>
          <ac:spMkLst>
            <pc:docMk/>
            <pc:sldMk cId="2599238831" sldId="2134806269"/>
            <ac:spMk id="3" creationId="{598BBA1B-156F-A666-D7AA-7FDE08CA4138}"/>
          </ac:spMkLst>
        </pc:spChg>
      </pc:sldChg>
    </pc:docChg>
  </pc:docChgLst>
  <pc:docChgLst>
    <pc:chgData name="Antonino Orsino" userId="S::antonino.orsino@ericsson.com::e793d57e-a3d7-4734-a39e-f72334b235a0" providerId="AD" clId="Web-{0C4228A5-7144-D7C1-9902-5F86682E49A7}"/>
    <pc:docChg chg="modSld sldOrd">
      <pc:chgData name="Antonino Orsino" userId="S::antonino.orsino@ericsson.com::e793d57e-a3d7-4734-a39e-f72334b235a0" providerId="AD" clId="Web-{0C4228A5-7144-D7C1-9902-5F86682E49A7}" dt="2023-09-04T07:38:35.459" v="72" actId="20577"/>
      <pc:docMkLst>
        <pc:docMk/>
      </pc:docMkLst>
      <pc:sldChg chg="modSp modCm">
        <pc:chgData name="Antonino Orsino" userId="S::antonino.orsino@ericsson.com::e793d57e-a3d7-4734-a39e-f72334b235a0" providerId="AD" clId="Web-{0C4228A5-7144-D7C1-9902-5F86682E49A7}" dt="2023-09-04T07:38:35.459" v="72" actId="20577"/>
        <pc:sldMkLst>
          <pc:docMk/>
          <pc:sldMk cId="2952923326" sldId="2134806266"/>
        </pc:sldMkLst>
        <pc:spChg chg="mod">
          <ac:chgData name="Antonino Orsino" userId="S::antonino.orsino@ericsson.com::e793d57e-a3d7-4734-a39e-f72334b235a0" providerId="AD" clId="Web-{0C4228A5-7144-D7C1-9902-5F86682E49A7}" dt="2023-09-04T07:38:35.459" v="72" actId="20577"/>
          <ac:spMkLst>
            <pc:docMk/>
            <pc:sldMk cId="2952923326" sldId="2134806266"/>
            <ac:spMk id="3" creationId="{5DD5AE15-0391-E705-1845-C930600996D7}"/>
          </ac:spMkLst>
        </pc:spChg>
        <pc:extLst>
          <p:ext xmlns:p="http://schemas.openxmlformats.org/presentationml/2006/main" uri="{D6D511B9-2390-475A-947B-AFAB55BFBCF1}">
            <pc226:cmChg xmlns:pc226="http://schemas.microsoft.com/office/powerpoint/2022/06/main/command" chg="mod">
              <pc226:chgData name="Antonino Orsino" userId="S::antonino.orsino@ericsson.com::e793d57e-a3d7-4734-a39e-f72334b235a0" providerId="AD" clId="Web-{0C4228A5-7144-D7C1-9902-5F86682E49A7}" dt="2023-09-04T07:38:27.224" v="68" actId="20577"/>
              <pc2:cmMkLst xmlns:pc2="http://schemas.microsoft.com/office/powerpoint/2019/9/main/command">
                <pc:docMk/>
                <pc:sldMk cId="2952923326" sldId="2134806266"/>
                <pc2:cmMk id="{900823B8-39FE-CE4A-8E87-271D863CBC8A}"/>
              </pc2:cmMkLst>
            </pc226:cmChg>
          </p:ext>
        </pc:extLst>
      </pc:sldChg>
      <pc:sldChg chg="modSp">
        <pc:chgData name="Antonino Orsino" userId="S::antonino.orsino@ericsson.com::e793d57e-a3d7-4734-a39e-f72334b235a0" providerId="AD" clId="Web-{0C4228A5-7144-D7C1-9902-5F86682E49A7}" dt="2023-09-04T07:38:11.458" v="62" actId="20577"/>
        <pc:sldMkLst>
          <pc:docMk/>
          <pc:sldMk cId="1227825596" sldId="2134806267"/>
        </pc:sldMkLst>
        <pc:spChg chg="mod">
          <ac:chgData name="Antonino Orsino" userId="S::antonino.orsino@ericsson.com::e793d57e-a3d7-4734-a39e-f72334b235a0" providerId="AD" clId="Web-{0C4228A5-7144-D7C1-9902-5F86682E49A7}" dt="2023-09-04T07:38:11.458" v="62" actId="20577"/>
          <ac:spMkLst>
            <pc:docMk/>
            <pc:sldMk cId="1227825596" sldId="2134806267"/>
            <ac:spMk id="3" creationId="{56641CE7-1345-8C93-B068-6BFFCE57AF8C}"/>
          </ac:spMkLst>
        </pc:spChg>
      </pc:sldChg>
      <pc:sldChg chg="modSp modCm">
        <pc:chgData name="Antonino Orsino" userId="S::antonino.orsino@ericsson.com::e793d57e-a3d7-4734-a39e-f72334b235a0" providerId="AD" clId="Web-{0C4228A5-7144-D7C1-9902-5F86682E49A7}" dt="2023-09-04T07:38:19.302" v="65" actId="20577"/>
        <pc:sldMkLst>
          <pc:docMk/>
          <pc:sldMk cId="1647945760" sldId="2134806268"/>
        </pc:sldMkLst>
        <pc:spChg chg="mod">
          <ac:chgData name="Antonino Orsino" userId="S::antonino.orsino@ericsson.com::e793d57e-a3d7-4734-a39e-f72334b235a0" providerId="AD" clId="Web-{0C4228A5-7144-D7C1-9902-5F86682E49A7}" dt="2023-09-04T07:38:19.302" v="65" actId="20577"/>
          <ac:spMkLst>
            <pc:docMk/>
            <pc:sldMk cId="1647945760" sldId="2134806268"/>
            <ac:spMk id="3" creationId="{79C25563-AB49-C62F-22AC-7C086E24E0BB}"/>
          </ac:spMkLst>
        </pc:spChg>
        <pc:extLst>
          <p:ext xmlns:p="http://schemas.openxmlformats.org/presentationml/2006/main" uri="{D6D511B9-2390-475A-947B-AFAB55BFBCF1}">
            <pc226:cmChg xmlns:pc226="http://schemas.microsoft.com/office/powerpoint/2022/06/main/command" chg="mod">
              <pc226:chgData name="Antonino Orsino" userId="S::antonino.orsino@ericsson.com::e793d57e-a3d7-4734-a39e-f72334b235a0" providerId="AD" clId="Web-{0C4228A5-7144-D7C1-9902-5F86682E49A7}" dt="2023-09-04T07:38:19.302" v="65" actId="20577"/>
              <pc2:cmMkLst xmlns:pc2="http://schemas.microsoft.com/office/powerpoint/2019/9/main/command">
                <pc:docMk/>
                <pc:sldMk cId="1647945760" sldId="2134806268"/>
                <pc2:cmMk id="{7DFFA954-EE67-A644-8446-C342CFED6D8B}"/>
              </pc2:cmMkLst>
            </pc226:cmChg>
          </p:ext>
        </pc:extLst>
      </pc:sldChg>
      <pc:sldChg chg="modSp modCm">
        <pc:chgData name="Antonino Orsino" userId="S::antonino.orsino@ericsson.com::e793d57e-a3d7-4734-a39e-f72334b235a0" providerId="AD" clId="Web-{0C4228A5-7144-D7C1-9902-5F86682E49A7}" dt="2023-09-04T07:37:56.098" v="58" actId="20577"/>
        <pc:sldMkLst>
          <pc:docMk/>
          <pc:sldMk cId="2599238831" sldId="2134806269"/>
        </pc:sldMkLst>
        <pc:spChg chg="mod">
          <ac:chgData name="Antonino Orsino" userId="S::antonino.orsino@ericsson.com::e793d57e-a3d7-4734-a39e-f72334b235a0" providerId="AD" clId="Web-{0C4228A5-7144-D7C1-9902-5F86682E49A7}" dt="2023-09-04T07:37:56.098" v="58" actId="20577"/>
          <ac:spMkLst>
            <pc:docMk/>
            <pc:sldMk cId="2599238831" sldId="2134806269"/>
            <ac:spMk id="3" creationId="{598BBA1B-156F-A666-D7AA-7FDE08CA4138}"/>
          </ac:spMkLst>
        </pc:spChg>
        <pc:extLst>
          <p:ext xmlns:p="http://schemas.openxmlformats.org/presentationml/2006/main" uri="{D6D511B9-2390-475A-947B-AFAB55BFBCF1}">
            <pc226:cmChg xmlns:pc226="http://schemas.microsoft.com/office/powerpoint/2022/06/main/command" chg="mod">
              <pc226:chgData name="Antonino Orsino" userId="S::antonino.orsino@ericsson.com::e793d57e-a3d7-4734-a39e-f72334b235a0" providerId="AD" clId="Web-{0C4228A5-7144-D7C1-9902-5F86682E49A7}" dt="2023-09-04T07:34:40.999" v="31" actId="20577"/>
              <pc2:cmMkLst xmlns:pc2="http://schemas.microsoft.com/office/powerpoint/2019/9/main/command">
                <pc:docMk/>
                <pc:sldMk cId="2599238831" sldId="2134806269"/>
                <pc2:cmMk id="{30E5257A-D79F-6F4E-BE4B-A8C45A09EB5E}"/>
              </pc2:cmMkLst>
            </pc226:cmChg>
          </p:ext>
        </pc:extLst>
      </pc:sldChg>
      <pc:sldChg chg="modSp ord">
        <pc:chgData name="Antonino Orsino" userId="S::antonino.orsino@ericsson.com::e793d57e-a3d7-4734-a39e-f72334b235a0" providerId="AD" clId="Web-{0C4228A5-7144-D7C1-9902-5F86682E49A7}" dt="2023-09-04T07:37:37.410" v="52" actId="20577"/>
        <pc:sldMkLst>
          <pc:docMk/>
          <pc:sldMk cId="2095738104" sldId="2134806270"/>
        </pc:sldMkLst>
        <pc:spChg chg="mod">
          <ac:chgData name="Antonino Orsino" userId="S::antonino.orsino@ericsson.com::e793d57e-a3d7-4734-a39e-f72334b235a0" providerId="AD" clId="Web-{0C4228A5-7144-D7C1-9902-5F86682E49A7}" dt="2023-09-04T07:37:37.410" v="52" actId="20577"/>
          <ac:spMkLst>
            <pc:docMk/>
            <pc:sldMk cId="2095738104" sldId="2134806270"/>
            <ac:spMk id="3" creationId="{661FF586-2ACF-4447-0371-B1F554237431}"/>
          </ac:spMkLst>
        </pc:spChg>
      </pc:sldChg>
      <pc:sldChg chg="modSp ord">
        <pc:chgData name="Antonino Orsino" userId="S::antonino.orsino@ericsson.com::e793d57e-a3d7-4734-a39e-f72334b235a0" providerId="AD" clId="Web-{0C4228A5-7144-D7C1-9902-5F86682E49A7}" dt="2023-09-04T07:37:42.316" v="53" actId="20577"/>
        <pc:sldMkLst>
          <pc:docMk/>
          <pc:sldMk cId="745392918" sldId="2134806271"/>
        </pc:sldMkLst>
        <pc:spChg chg="mod">
          <ac:chgData name="Antonino Orsino" userId="S::antonino.orsino@ericsson.com::e793d57e-a3d7-4734-a39e-f72334b235a0" providerId="AD" clId="Web-{0C4228A5-7144-D7C1-9902-5F86682E49A7}" dt="2023-09-04T07:37:42.316" v="53" actId="20577"/>
          <ac:spMkLst>
            <pc:docMk/>
            <pc:sldMk cId="745392918" sldId="2134806271"/>
            <ac:spMk id="3" creationId="{661FF586-2ACF-4447-0371-B1F554237431}"/>
          </ac:spMkLst>
        </pc:spChg>
      </pc:sldChg>
    </pc:docChg>
  </pc:docChgLst>
  <pc:docChgLst>
    <pc:chgData name="Tuomas Tirronen" userId="8ae25310-60c0-4a1a-8e5d-21eca56df4cb" providerId="ADAL" clId="{0A46E4B7-782C-C047-BDA0-BBDD2278DCCF}"/>
    <pc:docChg chg="undo custSel modSld">
      <pc:chgData name="Tuomas Tirronen" userId="8ae25310-60c0-4a1a-8e5d-21eca56df4cb" providerId="ADAL" clId="{0A46E4B7-782C-C047-BDA0-BBDD2278DCCF}" dt="2023-09-04T14:50:15.548" v="8"/>
      <pc:docMkLst>
        <pc:docMk/>
      </pc:docMkLst>
      <pc:sldChg chg="delCm">
        <pc:chgData name="Tuomas Tirronen" userId="8ae25310-60c0-4a1a-8e5d-21eca56df4cb" providerId="ADAL" clId="{0A46E4B7-782C-C047-BDA0-BBDD2278DCCF}" dt="2023-09-04T14:49:27.961" v="0"/>
        <pc:sldMkLst>
          <pc:docMk/>
          <pc:sldMk cId="2952923326" sldId="2134806266"/>
        </pc:sldMkLst>
        <pc:extLst>
          <p:ext xmlns:p="http://schemas.openxmlformats.org/presentationml/2006/main" uri="{D6D511B9-2390-475A-947B-AFAB55BFBCF1}">
            <pc226:cmChg xmlns:pc226="http://schemas.microsoft.com/office/powerpoint/2022/06/main/command" chg="del">
              <pc226:chgData name="Tuomas Tirronen" userId="8ae25310-60c0-4a1a-8e5d-21eca56df4cb" providerId="ADAL" clId="{0A46E4B7-782C-C047-BDA0-BBDD2278DCCF}" dt="2023-09-04T14:49:27.961" v="0"/>
              <pc2:cmMkLst xmlns:pc2="http://schemas.microsoft.com/office/powerpoint/2019/9/main/command">
                <pc:docMk/>
                <pc:sldMk cId="2952923326" sldId="2134806266"/>
                <pc2:cmMk id="{900823B8-39FE-CE4A-8E87-271D863CBC8A}"/>
              </pc2:cmMkLst>
            </pc226:cmChg>
          </p:ext>
        </pc:extLst>
      </pc:sldChg>
      <pc:sldChg chg="delCm">
        <pc:chgData name="Tuomas Tirronen" userId="8ae25310-60c0-4a1a-8e5d-21eca56df4cb" providerId="ADAL" clId="{0A46E4B7-782C-C047-BDA0-BBDD2278DCCF}" dt="2023-09-04T14:50:12.840" v="7"/>
        <pc:sldMkLst>
          <pc:docMk/>
          <pc:sldMk cId="1227825596" sldId="2134806267"/>
        </pc:sldMkLst>
        <pc:extLst>
          <p:ext xmlns:p="http://schemas.openxmlformats.org/presentationml/2006/main" uri="{D6D511B9-2390-475A-947B-AFAB55BFBCF1}">
            <pc226:cmChg xmlns:pc226="http://schemas.microsoft.com/office/powerpoint/2022/06/main/command" chg="del">
              <pc226:chgData name="Tuomas Tirronen" userId="8ae25310-60c0-4a1a-8e5d-21eca56df4cb" providerId="ADAL" clId="{0A46E4B7-782C-C047-BDA0-BBDD2278DCCF}" dt="2023-09-04T14:50:12.840" v="7"/>
              <pc2:cmMkLst xmlns:pc2="http://schemas.microsoft.com/office/powerpoint/2019/9/main/command">
                <pc:docMk/>
                <pc:sldMk cId="1227825596" sldId="2134806267"/>
                <pc2:cmMk id="{A53C7E2F-EBFB-9544-9169-F8CD1B1A468D}"/>
              </pc2:cmMkLst>
            </pc226:cmChg>
          </p:ext>
        </pc:extLst>
      </pc:sldChg>
      <pc:sldChg chg="delCm">
        <pc:chgData name="Tuomas Tirronen" userId="8ae25310-60c0-4a1a-8e5d-21eca56df4cb" providerId="ADAL" clId="{0A46E4B7-782C-C047-BDA0-BBDD2278DCCF}" dt="2023-09-04T14:50:15.548" v="8"/>
        <pc:sldMkLst>
          <pc:docMk/>
          <pc:sldMk cId="1647945760" sldId="2134806268"/>
        </pc:sldMkLst>
        <pc:extLst>
          <p:ext xmlns:p="http://schemas.openxmlformats.org/presentationml/2006/main" uri="{D6D511B9-2390-475A-947B-AFAB55BFBCF1}">
            <pc226:cmChg xmlns:pc226="http://schemas.microsoft.com/office/powerpoint/2022/06/main/command" chg="del">
              <pc226:chgData name="Tuomas Tirronen" userId="8ae25310-60c0-4a1a-8e5d-21eca56df4cb" providerId="ADAL" clId="{0A46E4B7-782C-C047-BDA0-BBDD2278DCCF}" dt="2023-09-04T14:50:15.548" v="8"/>
              <pc2:cmMkLst xmlns:pc2="http://schemas.microsoft.com/office/powerpoint/2019/9/main/command">
                <pc:docMk/>
                <pc:sldMk cId="1647945760" sldId="2134806268"/>
                <pc2:cmMk id="{7DFFA954-EE67-A644-8446-C342CFED6D8B}"/>
              </pc2:cmMkLst>
            </pc226:cmChg>
          </p:ext>
        </pc:extLst>
      </pc:sldChg>
      <pc:sldChg chg="modSp mod delCm">
        <pc:chgData name="Tuomas Tirronen" userId="8ae25310-60c0-4a1a-8e5d-21eca56df4cb" providerId="ADAL" clId="{0A46E4B7-782C-C047-BDA0-BBDD2278DCCF}" dt="2023-09-04T14:50:04" v="6" actId="20577"/>
        <pc:sldMkLst>
          <pc:docMk/>
          <pc:sldMk cId="2599238831" sldId="2134806269"/>
        </pc:sldMkLst>
        <pc:spChg chg="mod">
          <ac:chgData name="Tuomas Tirronen" userId="8ae25310-60c0-4a1a-8e5d-21eca56df4cb" providerId="ADAL" clId="{0A46E4B7-782C-C047-BDA0-BBDD2278DCCF}" dt="2023-09-04T14:50:04" v="6" actId="20577"/>
          <ac:spMkLst>
            <pc:docMk/>
            <pc:sldMk cId="2599238831" sldId="2134806269"/>
            <ac:spMk id="3" creationId="{598BBA1B-156F-A666-D7AA-7FDE08CA4138}"/>
          </ac:spMkLst>
        </pc:spChg>
        <pc:extLst>
          <p:ext xmlns:p="http://schemas.openxmlformats.org/presentationml/2006/main" uri="{D6D511B9-2390-475A-947B-AFAB55BFBCF1}">
            <pc226:cmChg xmlns:pc226="http://schemas.microsoft.com/office/powerpoint/2022/06/main/command" chg="del">
              <pc226:chgData name="Tuomas Tirronen" userId="8ae25310-60c0-4a1a-8e5d-21eca56df4cb" providerId="ADAL" clId="{0A46E4B7-782C-C047-BDA0-BBDD2278DCCF}" dt="2023-09-04T14:49:51.225" v="2"/>
              <pc2:cmMkLst xmlns:pc2="http://schemas.microsoft.com/office/powerpoint/2019/9/main/command">
                <pc:docMk/>
                <pc:sldMk cId="2599238831" sldId="2134806269"/>
                <pc2:cmMk id="{30E5257A-D79F-6F4E-BE4B-A8C45A09EB5E}"/>
              </pc2:cmMkLst>
            </pc226:cmChg>
            <pc226:cmChg xmlns:pc226="http://schemas.microsoft.com/office/powerpoint/2022/06/main/command" chg="del">
              <pc226:chgData name="Tuomas Tirronen" userId="8ae25310-60c0-4a1a-8e5d-21eca56df4cb" providerId="ADAL" clId="{0A46E4B7-782C-C047-BDA0-BBDD2278DCCF}" dt="2023-09-04T14:49:46.658" v="1"/>
              <pc2:cmMkLst xmlns:pc2="http://schemas.microsoft.com/office/powerpoint/2019/9/main/command">
                <pc:docMk/>
                <pc:sldMk cId="2599238831" sldId="2134806269"/>
                <pc2:cmMk id="{90F21DF9-9136-464F-B27A-DC6DBE834056}"/>
              </pc2:cmMkLst>
            </pc226:cmChg>
          </p:ext>
        </pc:extLst>
      </pc:sldChg>
    </pc:docChg>
  </pc:docChgLst>
  <pc:docChgLst>
    <pc:chgData name="Mattias Bergström A" userId="c58df720-3711-42b6-ade6-a50cc3541ff4" providerId="ADAL" clId="{14460FB2-0B0A-4EDF-89EB-FC08F47654B7}"/>
    <pc:docChg chg="undo custSel modSld">
      <pc:chgData name="Mattias Bergström A" userId="c58df720-3711-42b6-ade6-a50cc3541ff4" providerId="ADAL" clId="{14460FB2-0B0A-4EDF-89EB-FC08F47654B7}" dt="2021-06-07T12:36:42.768" v="932" actId="6549"/>
      <pc:docMkLst>
        <pc:docMk/>
      </pc:docMkLst>
      <pc:sldChg chg="modSp mod">
        <pc:chgData name="Mattias Bergström A" userId="c58df720-3711-42b6-ade6-a50cc3541ff4" providerId="ADAL" clId="{14460FB2-0B0A-4EDF-89EB-FC08F47654B7}" dt="2021-06-03T14:46:08.815" v="31" actId="13926"/>
        <pc:sldMkLst>
          <pc:docMk/>
          <pc:sldMk cId="1218855417" sldId="256"/>
        </pc:sldMkLst>
        <pc:spChg chg="mod">
          <ac:chgData name="Mattias Bergström A" userId="c58df720-3711-42b6-ade6-a50cc3541ff4" providerId="ADAL" clId="{14460FB2-0B0A-4EDF-89EB-FC08F47654B7}" dt="2021-06-03T14:46:08.815" v="31" actId="13926"/>
          <ac:spMkLst>
            <pc:docMk/>
            <pc:sldMk cId="1218855417" sldId="256"/>
            <ac:spMk id="4" creationId="{2375DAB2-590C-4938-8058-2B80E2AC3929}"/>
          </ac:spMkLst>
        </pc:spChg>
        <pc:spChg chg="mod">
          <ac:chgData name="Mattias Bergström A" userId="c58df720-3711-42b6-ade6-a50cc3541ff4" providerId="ADAL" clId="{14460FB2-0B0A-4EDF-89EB-FC08F47654B7}" dt="2021-06-03T14:46:01.782" v="22" actId="13926"/>
          <ac:spMkLst>
            <pc:docMk/>
            <pc:sldMk cId="1218855417" sldId="256"/>
            <ac:spMk id="6" creationId="{7D93193D-CEB5-4A27-9F29-EA8F160B6877}"/>
          </ac:spMkLst>
        </pc:spChg>
      </pc:sldChg>
      <pc:sldChg chg="modSp mod addCm delCm modCm">
        <pc:chgData name="Mattias Bergström A" userId="c58df720-3711-42b6-ade6-a50cc3541ff4" providerId="ADAL" clId="{14460FB2-0B0A-4EDF-89EB-FC08F47654B7}" dt="2021-06-07T12:31:52.647" v="828" actId="6549"/>
        <pc:sldMkLst>
          <pc:docMk/>
          <pc:sldMk cId="2975498980" sldId="263"/>
        </pc:sldMkLst>
        <pc:spChg chg="mod">
          <ac:chgData name="Mattias Bergström A" userId="c58df720-3711-42b6-ade6-a50cc3541ff4" providerId="ADAL" clId="{14460FB2-0B0A-4EDF-89EB-FC08F47654B7}" dt="2021-06-07T12:31:52.647" v="828" actId="6549"/>
          <ac:spMkLst>
            <pc:docMk/>
            <pc:sldMk cId="2975498980" sldId="263"/>
            <ac:spMk id="3" creationId="{7322B19D-C435-43AA-A96E-8F6FEDB23F91}"/>
          </ac:spMkLst>
        </pc:spChg>
      </pc:sldChg>
      <pc:sldChg chg="modSp mod addCm delCm modCm">
        <pc:chgData name="Mattias Bergström A" userId="c58df720-3711-42b6-ade6-a50cc3541ff4" providerId="ADAL" clId="{14460FB2-0B0A-4EDF-89EB-FC08F47654B7}" dt="2021-06-07T12:36:42.768" v="932" actId="6549"/>
        <pc:sldMkLst>
          <pc:docMk/>
          <pc:sldMk cId="400877379" sldId="264"/>
        </pc:sldMkLst>
        <pc:spChg chg="mod">
          <ac:chgData name="Mattias Bergström A" userId="c58df720-3711-42b6-ade6-a50cc3541ff4" providerId="ADAL" clId="{14460FB2-0B0A-4EDF-89EB-FC08F47654B7}" dt="2021-06-07T12:36:42.768" v="932" actId="6549"/>
          <ac:spMkLst>
            <pc:docMk/>
            <pc:sldMk cId="400877379" sldId="264"/>
            <ac:spMk id="3" creationId="{B771D341-2E11-4165-8998-F78D9386CCB6}"/>
          </ac:spMkLst>
        </pc:spChg>
      </pc:sldChg>
      <pc:sldChg chg="modSp mod addCm modCm">
        <pc:chgData name="Mattias Bergström A" userId="c58df720-3711-42b6-ade6-a50cc3541ff4" providerId="ADAL" clId="{14460FB2-0B0A-4EDF-89EB-FC08F47654B7}" dt="2021-06-07T12:33:48.769" v="894" actId="20577"/>
        <pc:sldMkLst>
          <pc:docMk/>
          <pc:sldMk cId="3694942129" sldId="2134806264"/>
        </pc:sldMkLst>
        <pc:spChg chg="mod">
          <ac:chgData name="Mattias Bergström A" userId="c58df720-3711-42b6-ade6-a50cc3541ff4" providerId="ADAL" clId="{14460FB2-0B0A-4EDF-89EB-FC08F47654B7}" dt="2021-06-07T12:33:48.769" v="894" actId="20577"/>
          <ac:spMkLst>
            <pc:docMk/>
            <pc:sldMk cId="3694942129" sldId="2134806264"/>
            <ac:spMk id="3" creationId="{7322B19D-C435-43AA-A96E-8F6FEDB23F91}"/>
          </ac:spMkLst>
        </pc:spChg>
      </pc:sldChg>
      <pc:sldChg chg="modSp mod addCm delCm modCm">
        <pc:chgData name="Mattias Bergström A" userId="c58df720-3711-42b6-ade6-a50cc3541ff4" providerId="ADAL" clId="{14460FB2-0B0A-4EDF-89EB-FC08F47654B7}" dt="2021-06-07T12:29:31.457" v="776"/>
        <pc:sldMkLst>
          <pc:docMk/>
          <pc:sldMk cId="1884486190" sldId="2134806265"/>
        </pc:sldMkLst>
        <pc:spChg chg="mod">
          <ac:chgData name="Mattias Bergström A" userId="c58df720-3711-42b6-ade6-a50cc3541ff4" providerId="ADAL" clId="{14460FB2-0B0A-4EDF-89EB-FC08F47654B7}" dt="2021-06-07T12:29:31.457" v="776"/>
          <ac:spMkLst>
            <pc:docMk/>
            <pc:sldMk cId="1884486190" sldId="2134806265"/>
            <ac:spMk id="3" creationId="{4D7BBC79-0132-4791-BA33-0322BB24F8BB}"/>
          </ac:spMkLst>
        </pc:spChg>
      </pc:sldChg>
      <pc:sldChg chg="modSp mod">
        <pc:chgData name="Mattias Bergström A" userId="c58df720-3711-42b6-ade6-a50cc3541ff4" providerId="ADAL" clId="{14460FB2-0B0A-4EDF-89EB-FC08F47654B7}" dt="2021-06-03T14:49:18.252" v="147" actId="113"/>
        <pc:sldMkLst>
          <pc:docMk/>
          <pc:sldMk cId="3253962424" sldId="2134806266"/>
        </pc:sldMkLst>
        <pc:spChg chg="mod">
          <ac:chgData name="Mattias Bergström A" userId="c58df720-3711-42b6-ade6-a50cc3541ff4" providerId="ADAL" clId="{14460FB2-0B0A-4EDF-89EB-FC08F47654B7}" dt="2021-06-03T14:49:18.252" v="147" actId="113"/>
          <ac:spMkLst>
            <pc:docMk/>
            <pc:sldMk cId="3253962424" sldId="2134806266"/>
            <ac:spMk id="3" creationId="{E2FB5F46-C93A-452A-9F57-511F7BC0C6CC}"/>
          </ac:spMkLst>
        </pc:spChg>
      </pc:sldChg>
      <pc:sldChg chg="modSp mod">
        <pc:chgData name="Mattias Bergström A" userId="c58df720-3711-42b6-ade6-a50cc3541ff4" providerId="ADAL" clId="{14460FB2-0B0A-4EDF-89EB-FC08F47654B7}" dt="2021-06-07T08:59:35.375" v="616" actId="20577"/>
        <pc:sldMkLst>
          <pc:docMk/>
          <pc:sldMk cId="2659526341" sldId="2134806267"/>
        </pc:sldMkLst>
        <pc:spChg chg="mod">
          <ac:chgData name="Mattias Bergström A" userId="c58df720-3711-42b6-ade6-a50cc3541ff4" providerId="ADAL" clId="{14460FB2-0B0A-4EDF-89EB-FC08F47654B7}" dt="2021-06-07T08:59:35.375" v="616" actId="20577"/>
          <ac:spMkLst>
            <pc:docMk/>
            <pc:sldMk cId="2659526341" sldId="2134806267"/>
            <ac:spMk id="3" creationId="{7322B19D-C435-43AA-A96E-8F6FEDB23F91}"/>
          </ac:spMkLst>
        </pc:spChg>
      </pc:sldChg>
      <pc:sldChg chg="modSp mod addCm delCm modCm">
        <pc:chgData name="Mattias Bergström A" userId="c58df720-3711-42b6-ade6-a50cc3541ff4" providerId="ADAL" clId="{14460FB2-0B0A-4EDF-89EB-FC08F47654B7}" dt="2021-06-07T12:33:13.731" v="881" actId="1592"/>
        <pc:sldMkLst>
          <pc:docMk/>
          <pc:sldMk cId="4256320102" sldId="2134806268"/>
        </pc:sldMkLst>
        <pc:spChg chg="mod">
          <ac:chgData name="Mattias Bergström A" userId="c58df720-3711-42b6-ade6-a50cc3541ff4" providerId="ADAL" clId="{14460FB2-0B0A-4EDF-89EB-FC08F47654B7}" dt="2021-06-07T12:33:09.689" v="880" actId="6549"/>
          <ac:spMkLst>
            <pc:docMk/>
            <pc:sldMk cId="4256320102" sldId="2134806268"/>
            <ac:spMk id="3" creationId="{7322B19D-C435-43AA-A96E-8F6FEDB23F91}"/>
          </ac:spMkLst>
        </pc:spChg>
      </pc:sldChg>
    </pc:docChg>
  </pc:docChgLst>
  <pc:docChgLst>
    <pc:chgData name="Pontus Wallentin" userId="f5525329-8b5b-41d5-8c0e-052b530fb310" providerId="ADAL" clId="{BF7FB891-ACDC-4051-BE90-4160F86ADC87}"/>
    <pc:docChg chg="undo custSel addSld modSld">
      <pc:chgData name="Pontus Wallentin" userId="f5525329-8b5b-41d5-8c0e-052b530fb310" providerId="ADAL" clId="{BF7FB891-ACDC-4051-BE90-4160F86ADC87}" dt="2021-05-28T14:23:06.456" v="4656" actId="207"/>
      <pc:docMkLst>
        <pc:docMk/>
      </pc:docMkLst>
      <pc:sldChg chg="modSp mod">
        <pc:chgData name="Pontus Wallentin" userId="f5525329-8b5b-41d5-8c0e-052b530fb310" providerId="ADAL" clId="{BF7FB891-ACDC-4051-BE90-4160F86ADC87}" dt="2021-05-28T13:57:03.999" v="4306" actId="20577"/>
        <pc:sldMkLst>
          <pc:docMk/>
          <pc:sldMk cId="1218855417" sldId="256"/>
        </pc:sldMkLst>
        <pc:spChg chg="mod">
          <ac:chgData name="Pontus Wallentin" userId="f5525329-8b5b-41d5-8c0e-052b530fb310" providerId="ADAL" clId="{BF7FB891-ACDC-4051-BE90-4160F86ADC87}" dt="2021-05-25T08:30:27.998" v="3335" actId="20577"/>
          <ac:spMkLst>
            <pc:docMk/>
            <pc:sldMk cId="1218855417" sldId="256"/>
            <ac:spMk id="2" creationId="{5409C6C2-BE62-4343-85FB-AF94732C2436}"/>
          </ac:spMkLst>
        </pc:spChg>
        <pc:spChg chg="mod">
          <ac:chgData name="Pontus Wallentin" userId="f5525329-8b5b-41d5-8c0e-052b530fb310" providerId="ADAL" clId="{BF7FB891-ACDC-4051-BE90-4160F86ADC87}" dt="2021-05-28T13:57:03.999" v="4306" actId="20577"/>
          <ac:spMkLst>
            <pc:docMk/>
            <pc:sldMk cId="1218855417" sldId="256"/>
            <ac:spMk id="4" creationId="{2375DAB2-590C-4938-8058-2B80E2AC3929}"/>
          </ac:spMkLst>
        </pc:spChg>
      </pc:sldChg>
      <pc:sldChg chg="modSp mod addCm modCm">
        <pc:chgData name="Pontus Wallentin" userId="f5525329-8b5b-41d5-8c0e-052b530fb310" providerId="ADAL" clId="{BF7FB891-ACDC-4051-BE90-4160F86ADC87}" dt="2021-05-26T14:21:24.459" v="4051" actId="6549"/>
        <pc:sldMkLst>
          <pc:docMk/>
          <pc:sldMk cId="2975498980" sldId="263"/>
        </pc:sldMkLst>
        <pc:spChg chg="mod">
          <ac:chgData name="Pontus Wallentin" userId="f5525329-8b5b-41d5-8c0e-052b530fb310" providerId="ADAL" clId="{BF7FB891-ACDC-4051-BE90-4160F86ADC87}" dt="2021-05-26T14:21:24.459" v="4051" actId="6549"/>
          <ac:spMkLst>
            <pc:docMk/>
            <pc:sldMk cId="2975498980" sldId="263"/>
            <ac:spMk id="2" creationId="{A91A304A-CF64-4641-B75D-9099EAA98991}"/>
          </ac:spMkLst>
        </pc:spChg>
        <pc:spChg chg="mod">
          <ac:chgData name="Pontus Wallentin" userId="f5525329-8b5b-41d5-8c0e-052b530fb310" providerId="ADAL" clId="{BF7FB891-ACDC-4051-BE90-4160F86ADC87}" dt="2021-05-26T13:27:51.119" v="3775" actId="20577"/>
          <ac:spMkLst>
            <pc:docMk/>
            <pc:sldMk cId="2975498980" sldId="263"/>
            <ac:spMk id="3" creationId="{7322B19D-C435-43AA-A96E-8F6FEDB23F91}"/>
          </ac:spMkLst>
        </pc:spChg>
      </pc:sldChg>
      <pc:sldChg chg="modSp mod addCm delCm modCm">
        <pc:chgData name="Pontus Wallentin" userId="f5525329-8b5b-41d5-8c0e-052b530fb310" providerId="ADAL" clId="{BF7FB891-ACDC-4051-BE90-4160F86ADC87}" dt="2021-05-28T14:03:59.457" v="4314" actId="20577"/>
        <pc:sldMkLst>
          <pc:docMk/>
          <pc:sldMk cId="400877379" sldId="264"/>
        </pc:sldMkLst>
        <pc:spChg chg="mod">
          <ac:chgData name="Pontus Wallentin" userId="f5525329-8b5b-41d5-8c0e-052b530fb310" providerId="ADAL" clId="{BF7FB891-ACDC-4051-BE90-4160F86ADC87}" dt="2021-05-26T14:21:17.549" v="4050" actId="20577"/>
          <ac:spMkLst>
            <pc:docMk/>
            <pc:sldMk cId="400877379" sldId="264"/>
            <ac:spMk id="2" creationId="{FBB01320-9221-4AF0-A792-2132D5672620}"/>
          </ac:spMkLst>
        </pc:spChg>
        <pc:spChg chg="mod">
          <ac:chgData name="Pontus Wallentin" userId="f5525329-8b5b-41d5-8c0e-052b530fb310" providerId="ADAL" clId="{BF7FB891-ACDC-4051-BE90-4160F86ADC87}" dt="2021-05-28T14:03:59.457" v="4314" actId="20577"/>
          <ac:spMkLst>
            <pc:docMk/>
            <pc:sldMk cId="400877379" sldId="264"/>
            <ac:spMk id="3" creationId="{B771D341-2E11-4165-8998-F78D9386CCB6}"/>
          </ac:spMkLst>
        </pc:spChg>
      </pc:sldChg>
      <pc:sldChg chg="modSp mod addCm modCm">
        <pc:chgData name="Pontus Wallentin" userId="f5525329-8b5b-41d5-8c0e-052b530fb310" providerId="ADAL" clId="{BF7FB891-ACDC-4051-BE90-4160F86ADC87}" dt="2021-05-28T13:41:03.642" v="4228" actId="6549"/>
        <pc:sldMkLst>
          <pc:docMk/>
          <pc:sldMk cId="3694942129" sldId="2134806264"/>
        </pc:sldMkLst>
        <pc:spChg chg="mod">
          <ac:chgData name="Pontus Wallentin" userId="f5525329-8b5b-41d5-8c0e-052b530fb310" providerId="ADAL" clId="{BF7FB891-ACDC-4051-BE90-4160F86ADC87}" dt="2021-05-26T14:21:31.614" v="4052" actId="6549"/>
          <ac:spMkLst>
            <pc:docMk/>
            <pc:sldMk cId="3694942129" sldId="2134806264"/>
            <ac:spMk id="2" creationId="{A91A304A-CF64-4641-B75D-9099EAA98991}"/>
          </ac:spMkLst>
        </pc:spChg>
        <pc:spChg chg="mod">
          <ac:chgData name="Pontus Wallentin" userId="f5525329-8b5b-41d5-8c0e-052b530fb310" providerId="ADAL" clId="{BF7FB891-ACDC-4051-BE90-4160F86ADC87}" dt="2021-05-28T13:41:03.642" v="4228" actId="6549"/>
          <ac:spMkLst>
            <pc:docMk/>
            <pc:sldMk cId="3694942129" sldId="2134806264"/>
            <ac:spMk id="3" creationId="{7322B19D-C435-43AA-A96E-8F6FEDB23F91}"/>
          </ac:spMkLst>
        </pc:spChg>
        <pc:spChg chg="mod">
          <ac:chgData name="Pontus Wallentin" userId="f5525329-8b5b-41d5-8c0e-052b530fb310" providerId="ADAL" clId="{BF7FB891-ACDC-4051-BE90-4160F86ADC87}" dt="2021-05-28T13:40:58.482" v="4227" actId="1076"/>
          <ac:spMkLst>
            <pc:docMk/>
            <pc:sldMk cId="3694942129" sldId="2134806264"/>
            <ac:spMk id="4" creationId="{6D5520F4-E099-48FC-A06A-AA9E53056F3D}"/>
          </ac:spMkLst>
        </pc:spChg>
      </pc:sldChg>
      <pc:sldChg chg="modSp new mod">
        <pc:chgData name="Pontus Wallentin" userId="f5525329-8b5b-41d5-8c0e-052b530fb310" providerId="ADAL" clId="{BF7FB891-ACDC-4051-BE90-4160F86ADC87}" dt="2021-05-28T12:48:15.092" v="4152" actId="15"/>
        <pc:sldMkLst>
          <pc:docMk/>
          <pc:sldMk cId="1884486190" sldId="2134806265"/>
        </pc:sldMkLst>
        <pc:spChg chg="mod">
          <ac:chgData name="Pontus Wallentin" userId="f5525329-8b5b-41d5-8c0e-052b530fb310" providerId="ADAL" clId="{BF7FB891-ACDC-4051-BE90-4160F86ADC87}" dt="2021-05-28T12:48:01.523" v="4138" actId="207"/>
          <ac:spMkLst>
            <pc:docMk/>
            <pc:sldMk cId="1884486190" sldId="2134806265"/>
            <ac:spMk id="2" creationId="{7AA329CC-9E23-428A-992D-933FB956BA44}"/>
          </ac:spMkLst>
        </pc:spChg>
        <pc:spChg chg="mod">
          <ac:chgData name="Pontus Wallentin" userId="f5525329-8b5b-41d5-8c0e-052b530fb310" providerId="ADAL" clId="{BF7FB891-ACDC-4051-BE90-4160F86ADC87}" dt="2021-05-28T12:48:15.092" v="4152" actId="15"/>
          <ac:spMkLst>
            <pc:docMk/>
            <pc:sldMk cId="1884486190" sldId="2134806265"/>
            <ac:spMk id="3" creationId="{4D7BBC79-0132-4791-BA33-0322BB24F8BB}"/>
          </ac:spMkLst>
        </pc:spChg>
      </pc:sldChg>
      <pc:sldChg chg="modSp new mod addCm modCm">
        <pc:chgData name="Pontus Wallentin" userId="f5525329-8b5b-41d5-8c0e-052b530fb310" providerId="ADAL" clId="{BF7FB891-ACDC-4051-BE90-4160F86ADC87}" dt="2021-05-28T14:23:06.456" v="4656" actId="207"/>
        <pc:sldMkLst>
          <pc:docMk/>
          <pc:sldMk cId="3253962424" sldId="2134806266"/>
        </pc:sldMkLst>
        <pc:spChg chg="mod">
          <ac:chgData name="Pontus Wallentin" userId="f5525329-8b5b-41d5-8c0e-052b530fb310" providerId="ADAL" clId="{BF7FB891-ACDC-4051-BE90-4160F86ADC87}" dt="2021-05-28T12:18:51.318" v="4081" actId="20577"/>
          <ac:spMkLst>
            <pc:docMk/>
            <pc:sldMk cId="3253962424" sldId="2134806266"/>
            <ac:spMk id="2" creationId="{7359C736-2B31-4155-B9D4-65F114B0C39F}"/>
          </ac:spMkLst>
        </pc:spChg>
        <pc:spChg chg="mod">
          <ac:chgData name="Pontus Wallentin" userId="f5525329-8b5b-41d5-8c0e-052b530fb310" providerId="ADAL" clId="{BF7FB891-ACDC-4051-BE90-4160F86ADC87}" dt="2021-05-28T14:23:06.456" v="4656" actId="207"/>
          <ac:spMkLst>
            <pc:docMk/>
            <pc:sldMk cId="3253962424" sldId="2134806266"/>
            <ac:spMk id="3" creationId="{E2FB5F46-C93A-452A-9F57-511F7BC0C6CC}"/>
          </ac:spMkLst>
        </pc:spChg>
      </pc:sldChg>
    </pc:docChg>
  </pc:docChgLst>
  <pc:docChgLst>
    <pc:chgData name="Tuomas Tirronen" userId="8ae25310-60c0-4a1a-8e5d-21eca56df4cb" providerId="ADAL" clId="{66559257-D701-864C-AE7F-A71F80CD4FD8}"/>
    <pc:docChg chg="undo custSel modSld">
      <pc:chgData name="Tuomas Tirronen" userId="8ae25310-60c0-4a1a-8e5d-21eca56df4cb" providerId="ADAL" clId="{66559257-D701-864C-AE7F-A71F80CD4FD8}" dt="2023-08-31T17:38:27.148" v="32"/>
      <pc:docMkLst>
        <pc:docMk/>
      </pc:docMkLst>
      <pc:sldChg chg="modSp mod">
        <pc:chgData name="Tuomas Tirronen" userId="8ae25310-60c0-4a1a-8e5d-21eca56df4cb" providerId="ADAL" clId="{66559257-D701-864C-AE7F-A71F80CD4FD8}" dt="2023-08-31T08:09:58.620" v="5" actId="20577"/>
        <pc:sldMkLst>
          <pc:docMk/>
          <pc:sldMk cId="1218855417" sldId="256"/>
        </pc:sldMkLst>
        <pc:spChg chg="mod">
          <ac:chgData name="Tuomas Tirronen" userId="8ae25310-60c0-4a1a-8e5d-21eca56df4cb" providerId="ADAL" clId="{66559257-D701-864C-AE7F-A71F80CD4FD8}" dt="2023-08-31T08:09:58.620" v="5" actId="20577"/>
          <ac:spMkLst>
            <pc:docMk/>
            <pc:sldMk cId="1218855417" sldId="256"/>
            <ac:spMk id="4" creationId="{2375DAB2-590C-4938-8058-2B80E2AC3929}"/>
          </ac:spMkLst>
        </pc:spChg>
      </pc:sldChg>
      <pc:sldChg chg="modSp mod">
        <pc:chgData name="Tuomas Tirronen" userId="8ae25310-60c0-4a1a-8e5d-21eca56df4cb" providerId="ADAL" clId="{66559257-D701-864C-AE7F-A71F80CD4FD8}" dt="2023-08-31T17:20:28.231" v="10" actId="20577"/>
        <pc:sldMkLst>
          <pc:docMk/>
          <pc:sldMk cId="1884486190" sldId="2134806265"/>
        </pc:sldMkLst>
        <pc:spChg chg="mod">
          <ac:chgData name="Tuomas Tirronen" userId="8ae25310-60c0-4a1a-8e5d-21eca56df4cb" providerId="ADAL" clId="{66559257-D701-864C-AE7F-A71F80CD4FD8}" dt="2023-08-31T17:20:28.231" v="10" actId="20577"/>
          <ac:spMkLst>
            <pc:docMk/>
            <pc:sldMk cId="1884486190" sldId="2134806265"/>
            <ac:spMk id="3" creationId="{4D7BBC79-0132-4791-BA33-0322BB24F8BB}"/>
          </ac:spMkLst>
        </pc:spChg>
      </pc:sldChg>
      <pc:sldChg chg="modSp mod addCm modCm">
        <pc:chgData name="Tuomas Tirronen" userId="8ae25310-60c0-4a1a-8e5d-21eca56df4cb" providerId="ADAL" clId="{66559257-D701-864C-AE7F-A71F80CD4FD8}" dt="2023-08-31T17:34:33.058" v="29" actId="12"/>
        <pc:sldMkLst>
          <pc:docMk/>
          <pc:sldMk cId="2952923326" sldId="2134806266"/>
        </pc:sldMkLst>
        <pc:spChg chg="mod">
          <ac:chgData name="Tuomas Tirronen" userId="8ae25310-60c0-4a1a-8e5d-21eca56df4cb" providerId="ADAL" clId="{66559257-D701-864C-AE7F-A71F80CD4FD8}" dt="2023-08-31T17:34:33.058" v="29" actId="12"/>
          <ac:spMkLst>
            <pc:docMk/>
            <pc:sldMk cId="2952923326" sldId="2134806266"/>
            <ac:spMk id="3" creationId="{5DD5AE15-0391-E705-1845-C930600996D7}"/>
          </ac:spMkLst>
        </pc:spChg>
      </pc:sldChg>
      <pc:sldChg chg="addCm">
        <pc:chgData name="Tuomas Tirronen" userId="8ae25310-60c0-4a1a-8e5d-21eca56df4cb" providerId="ADAL" clId="{66559257-D701-864C-AE7F-A71F80CD4FD8}" dt="2023-08-31T17:36:43.807" v="30"/>
        <pc:sldMkLst>
          <pc:docMk/>
          <pc:sldMk cId="1227825596" sldId="2134806267"/>
        </pc:sldMkLst>
      </pc:sldChg>
      <pc:sldChg chg="addCm">
        <pc:chgData name="Tuomas Tirronen" userId="8ae25310-60c0-4a1a-8e5d-21eca56df4cb" providerId="ADAL" clId="{66559257-D701-864C-AE7F-A71F80CD4FD8}" dt="2023-08-31T17:37:18.867" v="31"/>
        <pc:sldMkLst>
          <pc:docMk/>
          <pc:sldMk cId="1647945760" sldId="2134806268"/>
        </pc:sldMkLst>
      </pc:sldChg>
      <pc:sldChg chg="modCm">
        <pc:chgData name="Tuomas Tirronen" userId="8ae25310-60c0-4a1a-8e5d-21eca56df4cb" providerId="ADAL" clId="{66559257-D701-864C-AE7F-A71F80CD4FD8}" dt="2023-08-31T17:38:27.148" v="32"/>
        <pc:sldMkLst>
          <pc:docMk/>
          <pc:sldMk cId="2599238831" sldId="2134806269"/>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F6FD348-9C7F-4865-875C-863EC6E2CB8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r>
              <a:rPr lang="en-US"/>
              <a:t> </a:t>
            </a:r>
          </a:p>
        </p:txBody>
      </p:sp>
      <p:sp>
        <p:nvSpPr>
          <p:cNvPr id="3" name="Date Placeholder 2">
            <a:extLst>
              <a:ext uri="{FF2B5EF4-FFF2-40B4-BE49-F238E27FC236}">
                <a16:creationId xmlns:a16="http://schemas.microsoft.com/office/drawing/2014/main" id="{B3294207-A46E-4F9A-91C9-BB4398CEA98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r>
              <a:rPr lang="en-US"/>
              <a:t>2018-02-21 </a:t>
            </a:r>
          </a:p>
        </p:txBody>
      </p:sp>
      <p:sp>
        <p:nvSpPr>
          <p:cNvPr id="4" name="Footer Placeholder 3">
            <a:extLst>
              <a:ext uri="{FF2B5EF4-FFF2-40B4-BE49-F238E27FC236}">
                <a16:creationId xmlns:a16="http://schemas.microsoft.com/office/drawing/2014/main" id="{95105526-C577-427D-800D-7921EA16026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r>
              <a:rPr lang="en-US"/>
              <a:t> </a:t>
            </a:r>
          </a:p>
        </p:txBody>
      </p:sp>
      <p:sp>
        <p:nvSpPr>
          <p:cNvPr id="5" name="Slide Number Placeholder 4">
            <a:extLst>
              <a:ext uri="{FF2B5EF4-FFF2-40B4-BE49-F238E27FC236}">
                <a16:creationId xmlns:a16="http://schemas.microsoft.com/office/drawing/2014/main" id="{1FCA4CFA-39AC-4AB6-B521-EBDB0AF74AF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67AEDCC-D3AE-4D3E-A1AA-6BA600F277AC}" type="slidenum">
              <a:rPr lang="en-US" smtClean="0"/>
              <a:t>‹#›</a:t>
            </a:fld>
            <a:endParaRPr lang="en-US"/>
          </a:p>
        </p:txBody>
      </p:sp>
    </p:spTree>
    <p:extLst>
      <p:ext uri="{BB962C8B-B14F-4D97-AF65-F5344CB8AC3E}">
        <p14:creationId xmlns:p14="http://schemas.microsoft.com/office/powerpoint/2010/main" val="1754262122"/>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Ericsson Hilda Light" panose="00000400000000000000" pitchFamily="2" charset="0"/>
              </a:defRPr>
            </a:lvl1pPr>
          </a:lstStyle>
          <a:p>
            <a:r>
              <a:rPr lang="en-US"/>
              <a:t> </a:t>
            </a: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Ericsson Hilda Light" panose="00000400000000000000" pitchFamily="2" charset="0"/>
              </a:defRPr>
            </a:lvl1pPr>
          </a:lstStyle>
          <a:p>
            <a:r>
              <a:rPr lang="en-US"/>
              <a:t>2018-02-21 </a:t>
            </a: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Ericsson Hilda Light" panose="00000400000000000000" pitchFamily="2" charset="0"/>
              </a:defRPr>
            </a:lvl1pPr>
          </a:lstStyle>
          <a:p>
            <a:r>
              <a:rPr lang="en-US"/>
              <a:t> </a:t>
            </a: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Ericsson Hilda Light" panose="00000400000000000000" pitchFamily="2" charset="0"/>
              </a:defRPr>
            </a:lvl1pPr>
          </a:lstStyle>
          <a:p>
            <a:fld id="{F949BC75-2359-4F98-918A-7033C92AD487}" type="slidenum">
              <a:rPr lang="en-US" smtClean="0"/>
              <a:pPr/>
              <a:t>‹#›</a:t>
            </a:fld>
            <a:endParaRPr lang="en-US"/>
          </a:p>
        </p:txBody>
      </p:sp>
    </p:spTree>
    <p:extLst>
      <p:ext uri="{BB962C8B-B14F-4D97-AF65-F5344CB8AC3E}">
        <p14:creationId xmlns:p14="http://schemas.microsoft.com/office/powerpoint/2010/main" val="1133333820"/>
      </p:ext>
    </p:extLst>
  </p:cSld>
  <p:clrMap bg1="lt1" tx1="dk1" bg2="lt2" tx2="dk2" accent1="accent1" accent2="accent2" accent3="accent3" accent4="accent4" accent5="accent5" accent6="accent6" hlink="hlink" folHlink="folHlink"/>
  <p:hf/>
  <p:notesStyle>
    <a:lvl1pPr marL="0" algn="l" defTabSz="914400" rtl="0" eaLnBrk="1" latinLnBrk="0" hangingPunct="1">
      <a:defRPr sz="1200" kern="1200">
        <a:solidFill>
          <a:schemeClr val="tx1"/>
        </a:solidFill>
        <a:latin typeface="Ericsson Hilda Light" panose="00000400000000000000" pitchFamily="2" charset="0"/>
        <a:ea typeface="+mn-ea"/>
        <a:cs typeface="+mn-cs"/>
      </a:defRPr>
    </a:lvl1pPr>
    <a:lvl2pPr marL="457200" algn="l" defTabSz="914400" rtl="0" eaLnBrk="1" latinLnBrk="0" hangingPunct="1">
      <a:defRPr sz="1200" kern="1200">
        <a:solidFill>
          <a:schemeClr val="tx1"/>
        </a:solidFill>
        <a:latin typeface="Ericsson Hilda Light" panose="00000400000000000000" pitchFamily="2" charset="0"/>
        <a:ea typeface="+mn-ea"/>
        <a:cs typeface="+mn-cs"/>
      </a:defRPr>
    </a:lvl2pPr>
    <a:lvl3pPr marL="914400" algn="l" defTabSz="914400" rtl="0" eaLnBrk="1" latinLnBrk="0" hangingPunct="1">
      <a:defRPr sz="1200" kern="1200">
        <a:solidFill>
          <a:schemeClr val="tx1"/>
        </a:solidFill>
        <a:latin typeface="Ericsson Hilda Light" panose="00000400000000000000" pitchFamily="2" charset="0"/>
        <a:ea typeface="+mn-ea"/>
        <a:cs typeface="+mn-cs"/>
      </a:defRPr>
    </a:lvl3pPr>
    <a:lvl4pPr marL="1371600" algn="l" defTabSz="914400" rtl="0" eaLnBrk="1" latinLnBrk="0" hangingPunct="1">
      <a:defRPr sz="1200" kern="1200">
        <a:solidFill>
          <a:schemeClr val="tx1"/>
        </a:solidFill>
        <a:latin typeface="Ericsson Hilda Light" panose="00000400000000000000" pitchFamily="2" charset="0"/>
        <a:ea typeface="+mn-ea"/>
        <a:cs typeface="+mn-cs"/>
      </a:defRPr>
    </a:lvl4pPr>
    <a:lvl5pPr marL="1828800" algn="l" defTabSz="914400" rtl="0" eaLnBrk="1" latinLnBrk="0" hangingPunct="1">
      <a:defRPr sz="1200" kern="1200">
        <a:solidFill>
          <a:schemeClr val="tx1"/>
        </a:solidFill>
        <a:latin typeface="Ericsson Hilda Light" panose="00000400000000000000" pitchFamily="2"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r>
              <a:rPr lang="en-US"/>
              <a:t> </a:t>
            </a:r>
          </a:p>
        </p:txBody>
      </p:sp>
      <p:sp>
        <p:nvSpPr>
          <p:cNvPr id="5" name="Date Placeholder 4"/>
          <p:cNvSpPr>
            <a:spLocks noGrp="1"/>
          </p:cNvSpPr>
          <p:nvPr>
            <p:ph type="dt" idx="1"/>
          </p:nvPr>
        </p:nvSpPr>
        <p:spPr/>
        <p:txBody>
          <a:bodyPr/>
          <a:lstStyle/>
          <a:p>
            <a:r>
              <a:rPr lang="en-US"/>
              <a:t>2018-02-21 </a:t>
            </a:r>
          </a:p>
        </p:txBody>
      </p:sp>
      <p:sp>
        <p:nvSpPr>
          <p:cNvPr id="6" name="Footer Placeholder 5"/>
          <p:cNvSpPr>
            <a:spLocks noGrp="1"/>
          </p:cNvSpPr>
          <p:nvPr>
            <p:ph type="ftr" sz="quarter" idx="4"/>
          </p:nvPr>
        </p:nvSpPr>
        <p:spPr/>
        <p:txBody>
          <a:bodyPr/>
          <a:lstStyle/>
          <a:p>
            <a:r>
              <a:rPr lang="en-US"/>
              <a:t> </a:t>
            </a:r>
          </a:p>
        </p:txBody>
      </p:sp>
      <p:sp>
        <p:nvSpPr>
          <p:cNvPr id="7" name="Slide Number Placeholder 6"/>
          <p:cNvSpPr>
            <a:spLocks noGrp="1"/>
          </p:cNvSpPr>
          <p:nvPr>
            <p:ph type="sldNum" sz="quarter" idx="5"/>
          </p:nvPr>
        </p:nvSpPr>
        <p:spPr/>
        <p:txBody>
          <a:bodyPr/>
          <a:lstStyle/>
          <a:p>
            <a:fld id="{F949BC75-2359-4F98-918A-7033C92AD487}" type="slidenum">
              <a:rPr lang="en-US" smtClean="0"/>
              <a:pPr/>
              <a:t>1</a:t>
            </a:fld>
            <a:endParaRPr lang="en-US"/>
          </a:p>
        </p:txBody>
      </p:sp>
    </p:spTree>
    <p:extLst>
      <p:ext uri="{BB962C8B-B14F-4D97-AF65-F5344CB8AC3E}">
        <p14:creationId xmlns:p14="http://schemas.microsoft.com/office/powerpoint/2010/main" val="23283616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FI"/>
          </a:p>
        </p:txBody>
      </p:sp>
      <p:sp>
        <p:nvSpPr>
          <p:cNvPr id="4" name="Header Placeholder 3"/>
          <p:cNvSpPr>
            <a:spLocks noGrp="1"/>
          </p:cNvSpPr>
          <p:nvPr>
            <p:ph type="hdr" sz="quarter"/>
          </p:nvPr>
        </p:nvSpPr>
        <p:spPr/>
        <p:txBody>
          <a:bodyPr/>
          <a:lstStyle/>
          <a:p>
            <a:r>
              <a:rPr lang="en-US"/>
              <a:t> </a:t>
            </a:r>
          </a:p>
        </p:txBody>
      </p:sp>
      <p:sp>
        <p:nvSpPr>
          <p:cNvPr id="5" name="Date Placeholder 4"/>
          <p:cNvSpPr>
            <a:spLocks noGrp="1"/>
          </p:cNvSpPr>
          <p:nvPr>
            <p:ph type="dt" idx="1"/>
          </p:nvPr>
        </p:nvSpPr>
        <p:spPr/>
        <p:txBody>
          <a:bodyPr/>
          <a:lstStyle/>
          <a:p>
            <a:r>
              <a:rPr lang="en-US"/>
              <a:t>2018-02-21 </a:t>
            </a:r>
          </a:p>
        </p:txBody>
      </p:sp>
      <p:sp>
        <p:nvSpPr>
          <p:cNvPr id="6" name="Footer Placeholder 5"/>
          <p:cNvSpPr>
            <a:spLocks noGrp="1"/>
          </p:cNvSpPr>
          <p:nvPr>
            <p:ph type="ftr" sz="quarter" idx="4"/>
          </p:nvPr>
        </p:nvSpPr>
        <p:spPr/>
        <p:txBody>
          <a:bodyPr/>
          <a:lstStyle/>
          <a:p>
            <a:r>
              <a:rPr lang="en-US"/>
              <a:t> </a:t>
            </a:r>
          </a:p>
        </p:txBody>
      </p:sp>
      <p:sp>
        <p:nvSpPr>
          <p:cNvPr id="7" name="Slide Number Placeholder 6"/>
          <p:cNvSpPr>
            <a:spLocks noGrp="1"/>
          </p:cNvSpPr>
          <p:nvPr>
            <p:ph type="sldNum" sz="quarter" idx="5"/>
          </p:nvPr>
        </p:nvSpPr>
        <p:spPr/>
        <p:txBody>
          <a:bodyPr/>
          <a:lstStyle/>
          <a:p>
            <a:fld id="{F949BC75-2359-4F98-918A-7033C92AD487}" type="slidenum">
              <a:rPr lang="en-US" smtClean="0"/>
              <a:pPr/>
              <a:t>3</a:t>
            </a:fld>
            <a:endParaRPr lang="en-US"/>
          </a:p>
        </p:txBody>
      </p:sp>
    </p:spTree>
    <p:extLst>
      <p:ext uri="{BB962C8B-B14F-4D97-AF65-F5344CB8AC3E}">
        <p14:creationId xmlns:p14="http://schemas.microsoft.com/office/powerpoint/2010/main" val="26645904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a:t> </a:t>
            </a:r>
          </a:p>
        </p:txBody>
      </p:sp>
      <p:sp>
        <p:nvSpPr>
          <p:cNvPr id="5" name="Date Placeholder 4"/>
          <p:cNvSpPr>
            <a:spLocks noGrp="1"/>
          </p:cNvSpPr>
          <p:nvPr>
            <p:ph type="dt" idx="11"/>
          </p:nvPr>
        </p:nvSpPr>
        <p:spPr/>
        <p:txBody>
          <a:bodyPr/>
          <a:lstStyle/>
          <a:p>
            <a:r>
              <a:rPr lang="en-US"/>
              <a:t>2018-02-21 </a:t>
            </a:r>
          </a:p>
        </p:txBody>
      </p:sp>
      <p:sp>
        <p:nvSpPr>
          <p:cNvPr id="6" name="Footer Placeholder 5"/>
          <p:cNvSpPr>
            <a:spLocks noGrp="1"/>
          </p:cNvSpPr>
          <p:nvPr>
            <p:ph type="ftr" sz="quarter" idx="12"/>
          </p:nvPr>
        </p:nvSpPr>
        <p:spPr/>
        <p:txBody>
          <a:bodyPr/>
          <a:lstStyle/>
          <a:p>
            <a:r>
              <a:rPr lang="en-US"/>
              <a:t> </a:t>
            </a:r>
          </a:p>
        </p:txBody>
      </p:sp>
      <p:sp>
        <p:nvSpPr>
          <p:cNvPr id="7" name="Slide Number Placeholder 6"/>
          <p:cNvSpPr>
            <a:spLocks noGrp="1"/>
          </p:cNvSpPr>
          <p:nvPr>
            <p:ph type="sldNum" sz="quarter" idx="13"/>
          </p:nvPr>
        </p:nvSpPr>
        <p:spPr/>
        <p:txBody>
          <a:bodyPr/>
          <a:lstStyle/>
          <a:p>
            <a:fld id="{A92AC96B-4D67-4510-9E86-C4D3070C1282}" type="slidenum">
              <a:rPr lang="en-US" smtClean="0"/>
              <a:t>9</a:t>
            </a:fld>
            <a:endParaRPr lang="en-US"/>
          </a:p>
        </p:txBody>
      </p:sp>
    </p:spTree>
    <p:extLst>
      <p:ext uri="{BB962C8B-B14F-4D97-AF65-F5344CB8AC3E}">
        <p14:creationId xmlns:p14="http://schemas.microsoft.com/office/powerpoint/2010/main" val="27998229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age">
    <p:spTree>
      <p:nvGrpSpPr>
        <p:cNvPr id="1" name=""/>
        <p:cNvGrpSpPr/>
        <p:nvPr/>
      </p:nvGrpSpPr>
      <p:grpSpPr>
        <a:xfrm>
          <a:off x="0" y="0"/>
          <a:ext cx="0" cy="0"/>
          <a:chOff x="0" y="0"/>
          <a:chExt cx="0" cy="0"/>
        </a:xfrm>
      </p:grpSpPr>
      <p:sp>
        <p:nvSpPr>
          <p:cNvPr id="22531" name="Title_TM"/>
          <p:cNvSpPr>
            <a:spLocks noGrp="1" noChangeArrowheads="1"/>
          </p:cNvSpPr>
          <p:nvPr>
            <p:ph type="ctrTitle" hasCustomPrompt="1"/>
          </p:nvPr>
        </p:nvSpPr>
        <p:spPr>
          <a:xfrm>
            <a:off x="479425" y="476250"/>
            <a:ext cx="8353426" cy="3457576"/>
          </a:xfrm>
        </p:spPr>
        <p:txBody>
          <a:bodyPr/>
          <a:lstStyle>
            <a:lvl1pPr>
              <a:lnSpc>
                <a:spcPct val="85000"/>
              </a:lnSpc>
              <a:defRPr sz="6000" b="0" kern="1400" spc="-160" baseline="0">
                <a:latin typeface="+mj-lt"/>
              </a:defRPr>
            </a:lvl1pPr>
          </a:lstStyle>
          <a:p>
            <a:r>
              <a:rPr lang="en-US"/>
              <a:t>Presentation title,</a:t>
            </a:r>
            <a:br>
              <a:rPr lang="en-US"/>
            </a:br>
            <a:r>
              <a:rPr lang="en-US"/>
              <a:t>Ericsson Hilda Light 60pt,</a:t>
            </a:r>
            <a:br>
              <a:rPr lang="en-US"/>
            </a:br>
            <a:r>
              <a:rPr lang="en-US"/>
              <a:t>Ericsson Black,</a:t>
            </a:r>
            <a:br>
              <a:rPr lang="en-US"/>
            </a:br>
            <a:r>
              <a:rPr lang="en-US"/>
              <a:t>max 4-lines</a:t>
            </a:r>
          </a:p>
        </p:txBody>
      </p:sp>
      <p:sp>
        <p:nvSpPr>
          <p:cNvPr id="22530" name="SubTitle_TM"/>
          <p:cNvSpPr>
            <a:spLocks noGrp="1" noChangeArrowheads="1"/>
          </p:cNvSpPr>
          <p:nvPr>
            <p:ph type="subTitle" idx="1" hasCustomPrompt="1"/>
          </p:nvPr>
        </p:nvSpPr>
        <p:spPr>
          <a:xfrm>
            <a:off x="479425" y="4149725"/>
            <a:ext cx="5472114" cy="2087563"/>
          </a:xfrm>
          <a:prstGeom prst="rect">
            <a:avLst/>
          </a:prstGeom>
        </p:spPr>
        <p:txBody>
          <a:bodyPr lIns="72000" anchor="t"/>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a:t>Presentation description/subtitle</a:t>
            </a:r>
            <a:br>
              <a:rPr lang="en-US"/>
            </a:br>
            <a:r>
              <a:rPr lang="en-US"/>
              <a:t>Ericsson Hilda 20pt</a:t>
            </a:r>
          </a:p>
        </p:txBody>
      </p:sp>
      <p:sp>
        <p:nvSpPr>
          <p:cNvPr id="3" name="Content Placeholder 2"/>
          <p:cNvSpPr>
            <a:spLocks noGrp="1"/>
          </p:cNvSpPr>
          <p:nvPr>
            <p:ph sz="quarter" idx="10" hasCustomPrompt="1"/>
          </p:nvPr>
        </p:nvSpPr>
        <p:spPr>
          <a:xfrm>
            <a:off x="6240463" y="6237288"/>
            <a:ext cx="1910479" cy="287336"/>
          </a:xfrm>
          <a:prstGeom prst="rect">
            <a:avLst/>
          </a:prstGeom>
        </p:spPr>
        <p:txBody>
          <a:bodyPr wrap="none" anchor="b"/>
          <a:lstStyle>
            <a:lvl1pPr marL="0" indent="0" algn="r">
              <a:buNone/>
              <a:defRPr sz="1200">
                <a:latin typeface="+mn-lt"/>
              </a:defRPr>
            </a:lvl1pPr>
          </a:lstStyle>
          <a:p>
            <a:r>
              <a:rPr lang="en-US"/>
              <a:t>Speaker name</a:t>
            </a:r>
          </a:p>
        </p:txBody>
      </p:sp>
      <p:sp>
        <p:nvSpPr>
          <p:cNvPr id="12" name="Content Placeholder 11"/>
          <p:cNvSpPr>
            <a:spLocks noGrp="1"/>
          </p:cNvSpPr>
          <p:nvPr>
            <p:ph sz="quarter" idx="11" hasCustomPrompt="1"/>
          </p:nvPr>
        </p:nvSpPr>
        <p:spPr>
          <a:xfrm>
            <a:off x="8229600" y="6237287"/>
            <a:ext cx="2515041" cy="287337"/>
          </a:xfrm>
          <a:prstGeom prst="rect">
            <a:avLst/>
          </a:prstGeom>
          <a:noFill/>
          <a:ln w="9525">
            <a:noFill/>
            <a:miter lim="800000"/>
            <a:headEnd/>
            <a:tailEnd/>
          </a:ln>
        </p:spPr>
        <p:txBody>
          <a:bodyPr tIns="0" rIns="0" anchor="b"/>
          <a:lstStyle>
            <a:lvl1pPr marL="0" indent="0" algn="ctr">
              <a:buNone/>
              <a:defRPr lang="en-US" sz="1200" dirty="0">
                <a:latin typeface="+mn-lt"/>
              </a:defRPr>
            </a:lvl1pPr>
          </a:lstStyle>
          <a:p>
            <a:r>
              <a:rPr lang="en-US"/>
              <a:t>Organization</a:t>
            </a:r>
          </a:p>
        </p:txBody>
      </p:sp>
      <p:sp>
        <p:nvSpPr>
          <p:cNvPr id="15" name="Content Placeholder 11"/>
          <p:cNvSpPr>
            <a:spLocks noGrp="1"/>
          </p:cNvSpPr>
          <p:nvPr>
            <p:ph sz="quarter" idx="12" hasCustomPrompt="1"/>
          </p:nvPr>
        </p:nvSpPr>
        <p:spPr>
          <a:xfrm>
            <a:off x="10811951" y="6237287"/>
            <a:ext cx="897503" cy="287337"/>
          </a:xfrm>
          <a:prstGeom prst="rect">
            <a:avLst/>
          </a:prstGeom>
          <a:noFill/>
          <a:ln w="9525">
            <a:noFill/>
            <a:miter lim="800000"/>
            <a:headEnd/>
            <a:tailEnd/>
          </a:ln>
        </p:spPr>
        <p:txBody>
          <a:bodyPr wrap="none" tIns="0" rIns="0" anchor="b"/>
          <a:lstStyle>
            <a:lvl1pPr marL="0" indent="0" algn="ctr">
              <a:buNone/>
              <a:defRPr lang="en-US" sz="1200" dirty="0">
                <a:latin typeface="+mn-lt"/>
              </a:defRPr>
            </a:lvl1pPr>
          </a:lstStyle>
          <a:p>
            <a:pPr lvl="0"/>
            <a:r>
              <a:rPr lang="en-US"/>
              <a:t>YYYY-MM-DD</a:t>
            </a:r>
          </a:p>
        </p:txBody>
      </p:sp>
    </p:spTree>
    <p:extLst>
      <p:ext uri="{BB962C8B-B14F-4D97-AF65-F5344CB8AC3E}">
        <p14:creationId xmlns:p14="http://schemas.microsoft.com/office/powerpoint/2010/main" val="1374575616"/>
      </p:ext>
    </p:extLst>
  </p:cSld>
  <p:clrMapOvr>
    <a:masterClrMapping/>
  </p:clrMapOvr>
  <p:hf sldNum="0" hdr="0" ftr="0"/>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Statement Page 4">
    <p:spTree>
      <p:nvGrpSpPr>
        <p:cNvPr id="1" name=""/>
        <p:cNvGrpSpPr/>
        <p:nvPr/>
      </p:nvGrpSpPr>
      <p:grpSpPr>
        <a:xfrm>
          <a:off x="0" y="0"/>
          <a:ext cx="0" cy="0"/>
          <a:chOff x="0" y="0"/>
          <a:chExt cx="0" cy="0"/>
        </a:xfrm>
      </p:grpSpPr>
      <p:sp>
        <p:nvSpPr>
          <p:cNvPr id="4" name="Rectangle 3"/>
          <p:cNvSpPr>
            <a:spLocks noChangeArrowheads="1"/>
          </p:cNvSpPr>
          <p:nvPr userDrawn="1"/>
        </p:nvSpPr>
        <p:spPr bwMode="auto">
          <a:xfrm>
            <a:off x="0" y="0"/>
            <a:ext cx="12192000" cy="6858000"/>
          </a:xfrm>
          <a:prstGeom prst="rect">
            <a:avLst/>
          </a:prstGeom>
          <a:solidFill>
            <a:schemeClr val="accent5"/>
          </a:solidFill>
          <a:ln>
            <a:noFill/>
          </a:ln>
        </p:spPr>
        <p:txBody>
          <a:bodyPr wrap="none" lIns="72000" rIns="72000"/>
          <a:lstStyle>
            <a:lvl1pPr eaLnBrk="0" hangingPunct="0">
              <a:spcBef>
                <a:spcPct val="50000"/>
              </a:spcBef>
              <a:defRPr sz="2000">
                <a:solidFill>
                  <a:schemeClr val="tx1"/>
                </a:solidFill>
                <a:latin typeface="Ericsson Hilda Light" pitchFamily="34" charset="0"/>
              </a:defRPr>
            </a:lvl1pPr>
            <a:lvl2pPr marL="742950" indent="-285750" eaLnBrk="0" hangingPunct="0">
              <a:spcBef>
                <a:spcPct val="50000"/>
              </a:spcBef>
              <a:defRPr sz="2000">
                <a:solidFill>
                  <a:schemeClr val="tx1"/>
                </a:solidFill>
                <a:latin typeface="Ericsson Hilda Light" pitchFamily="34" charset="0"/>
              </a:defRPr>
            </a:lvl2pPr>
            <a:lvl3pPr marL="1143000" indent="-228600" eaLnBrk="0" hangingPunct="0">
              <a:spcBef>
                <a:spcPct val="50000"/>
              </a:spcBef>
              <a:defRPr sz="2000">
                <a:solidFill>
                  <a:schemeClr val="tx1"/>
                </a:solidFill>
                <a:latin typeface="Ericsson Hilda Light" pitchFamily="34" charset="0"/>
              </a:defRPr>
            </a:lvl3pPr>
            <a:lvl4pPr marL="1600200" indent="-228600" eaLnBrk="0" hangingPunct="0">
              <a:spcBef>
                <a:spcPct val="50000"/>
              </a:spcBef>
              <a:defRPr sz="2000">
                <a:solidFill>
                  <a:schemeClr val="tx1"/>
                </a:solidFill>
                <a:latin typeface="Ericsson Hilda Light" pitchFamily="34" charset="0"/>
              </a:defRPr>
            </a:lvl4pPr>
            <a:lvl5pPr marL="2057400" indent="-228600" eaLnBrk="0" hangingPunct="0">
              <a:spcBef>
                <a:spcPct val="50000"/>
              </a:spcBef>
              <a:defRPr sz="2000">
                <a:solidFill>
                  <a:schemeClr val="tx1"/>
                </a:solidFill>
                <a:latin typeface="Ericsson Hilda Light" pitchFamily="34" charset="0"/>
              </a:defRPr>
            </a:lvl5pPr>
            <a:lvl6pPr marL="2514600" indent="-228600" eaLnBrk="0" fontAlgn="base" hangingPunct="0">
              <a:spcBef>
                <a:spcPct val="50000"/>
              </a:spcBef>
              <a:spcAft>
                <a:spcPct val="0"/>
              </a:spcAft>
              <a:defRPr sz="2000">
                <a:solidFill>
                  <a:schemeClr val="tx1"/>
                </a:solidFill>
                <a:latin typeface="Ericsson Hilda Light" pitchFamily="34" charset="0"/>
              </a:defRPr>
            </a:lvl6pPr>
            <a:lvl7pPr marL="2971800" indent="-228600" eaLnBrk="0" fontAlgn="base" hangingPunct="0">
              <a:spcBef>
                <a:spcPct val="50000"/>
              </a:spcBef>
              <a:spcAft>
                <a:spcPct val="0"/>
              </a:spcAft>
              <a:defRPr sz="2000">
                <a:solidFill>
                  <a:schemeClr val="tx1"/>
                </a:solidFill>
                <a:latin typeface="Ericsson Hilda Light" pitchFamily="34" charset="0"/>
              </a:defRPr>
            </a:lvl7pPr>
            <a:lvl8pPr marL="3429000" indent="-228600" eaLnBrk="0" fontAlgn="base" hangingPunct="0">
              <a:spcBef>
                <a:spcPct val="50000"/>
              </a:spcBef>
              <a:spcAft>
                <a:spcPct val="0"/>
              </a:spcAft>
              <a:defRPr sz="2000">
                <a:solidFill>
                  <a:schemeClr val="tx1"/>
                </a:solidFill>
                <a:latin typeface="Ericsson Hilda Light" pitchFamily="34" charset="0"/>
              </a:defRPr>
            </a:lvl8pPr>
            <a:lvl9pPr marL="3886200" indent="-228600" eaLnBrk="0" fontAlgn="base" hangingPunct="0">
              <a:spcBef>
                <a:spcPct val="50000"/>
              </a:spcBef>
              <a:spcAft>
                <a:spcPct val="0"/>
              </a:spcAft>
              <a:defRPr sz="2000">
                <a:solidFill>
                  <a:schemeClr val="tx1"/>
                </a:solidFill>
                <a:latin typeface="Ericsson Hilda Light" pitchFamily="34" charset="0"/>
              </a:defRPr>
            </a:lvl9pPr>
          </a:lstStyle>
          <a:p>
            <a:pPr eaLnBrk="1" hangingPunct="1">
              <a:defRPr/>
            </a:pPr>
            <a:endParaRPr lang="en-US" altLang="en-US">
              <a:latin typeface="Ericsson Hilda Light" panose="00000400000000000000" pitchFamily="2" charset="0"/>
            </a:endParaRPr>
          </a:p>
        </p:txBody>
      </p:sp>
      <p:sp>
        <p:nvSpPr>
          <p:cNvPr id="10" name="Title_TM">
            <a:extLst>
              <a:ext uri="{FF2B5EF4-FFF2-40B4-BE49-F238E27FC236}">
                <a16:creationId xmlns:a16="http://schemas.microsoft.com/office/drawing/2014/main" id="{F1368AB3-821C-4A71-B119-C0A8AA44A93F}"/>
              </a:ext>
            </a:extLst>
          </p:cNvPr>
          <p:cNvSpPr>
            <a:spLocks noGrp="1" noChangeArrowheads="1"/>
          </p:cNvSpPr>
          <p:nvPr>
            <p:ph type="ctrTitle" hasCustomPrompt="1"/>
          </p:nvPr>
        </p:nvSpPr>
        <p:spPr>
          <a:xfrm>
            <a:off x="479425" y="476250"/>
            <a:ext cx="8353426" cy="3457575"/>
          </a:xfrm>
          <a:noFill/>
          <a:ln w="9525">
            <a:noFill/>
            <a:miter lim="800000"/>
            <a:headEnd/>
            <a:tailEnd/>
          </a:ln>
        </p:spPr>
        <p:txBody>
          <a:bodyPr/>
          <a:lstStyle>
            <a:lvl1pPr>
              <a:defRPr lang="en-US" sz="6000" b="0" dirty="0">
                <a:solidFill>
                  <a:schemeClr val="bg1"/>
                </a:solidFill>
              </a:defRPr>
            </a:lvl1pPr>
          </a:lstStyle>
          <a:p>
            <a:pPr lvl="0"/>
            <a:r>
              <a:rPr lang="en-US"/>
              <a:t>Chapter/section divider or Statement/fact/quote, </a:t>
            </a:r>
            <a:br>
              <a:rPr lang="en-US"/>
            </a:br>
            <a:r>
              <a:rPr lang="en-US"/>
              <a:t>Ericsson Hilda Light 60pt, </a:t>
            </a:r>
            <a:br>
              <a:rPr lang="en-US"/>
            </a:br>
            <a:r>
              <a:rPr lang="en-US"/>
              <a:t>Ericsson White, </a:t>
            </a:r>
            <a:br>
              <a:rPr lang="en-US"/>
            </a:br>
            <a:r>
              <a:rPr lang="en-US"/>
              <a:t>max 5-lines</a:t>
            </a:r>
          </a:p>
        </p:txBody>
      </p:sp>
      <p:sp>
        <p:nvSpPr>
          <p:cNvPr id="11" name="SubTitle_TM">
            <a:extLst>
              <a:ext uri="{FF2B5EF4-FFF2-40B4-BE49-F238E27FC236}">
                <a16:creationId xmlns:a16="http://schemas.microsoft.com/office/drawing/2014/main" id="{8561E9FC-533B-4891-A7E3-A3DDB1BD26FB}"/>
              </a:ext>
            </a:extLst>
          </p:cNvPr>
          <p:cNvSpPr>
            <a:spLocks noGrp="1" noChangeArrowheads="1"/>
          </p:cNvSpPr>
          <p:nvPr>
            <p:ph type="subTitle" idx="1" hasCustomPrompt="1"/>
          </p:nvPr>
        </p:nvSpPr>
        <p:spPr>
          <a:xfrm>
            <a:off x="480218"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a:t>Statement/quote source, </a:t>
            </a:r>
          </a:p>
          <a:p>
            <a:r>
              <a:rPr lang="en-US"/>
              <a:t>Ericsson White, Ericsson Hilda 20pt</a:t>
            </a:r>
          </a:p>
        </p:txBody>
      </p:sp>
      <p:pic>
        <p:nvPicPr>
          <p:cNvPr id="6" name="Graphic 5">
            <a:extLst>
              <a:ext uri="{FF2B5EF4-FFF2-40B4-BE49-F238E27FC236}">
                <a16:creationId xmlns:a16="http://schemas.microsoft.com/office/drawing/2014/main" id="{54A0CF15-A701-44C3-81FC-A544265685BA}"/>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3593654033"/>
      </p:ext>
    </p:extLst>
  </p:cSld>
  <p:clrMapOvr>
    <a:masterClrMapping/>
  </p:clrMapOvr>
  <p:hf sldNum="0" hdr="0" ftr="0"/>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Statement Page 5">
    <p:spTree>
      <p:nvGrpSpPr>
        <p:cNvPr id="1" name=""/>
        <p:cNvGrpSpPr/>
        <p:nvPr/>
      </p:nvGrpSpPr>
      <p:grpSpPr>
        <a:xfrm>
          <a:off x="0" y="0"/>
          <a:ext cx="0" cy="0"/>
          <a:chOff x="0" y="0"/>
          <a:chExt cx="0" cy="0"/>
        </a:xfrm>
      </p:grpSpPr>
      <p:sp>
        <p:nvSpPr>
          <p:cNvPr id="4" name="Rectangle 3"/>
          <p:cNvSpPr>
            <a:spLocks noChangeArrowheads="1"/>
          </p:cNvSpPr>
          <p:nvPr userDrawn="1"/>
        </p:nvSpPr>
        <p:spPr bwMode="auto">
          <a:xfrm>
            <a:off x="0" y="0"/>
            <a:ext cx="12192000" cy="6858000"/>
          </a:xfrm>
          <a:prstGeom prst="rect">
            <a:avLst/>
          </a:prstGeom>
          <a:solidFill>
            <a:schemeClr val="accent4"/>
          </a:solidFill>
          <a:ln>
            <a:noFill/>
          </a:ln>
        </p:spPr>
        <p:txBody>
          <a:bodyPr wrap="none" lIns="72000" rIns="72000"/>
          <a:lstStyle>
            <a:lvl1pPr eaLnBrk="0" hangingPunct="0">
              <a:spcBef>
                <a:spcPct val="50000"/>
              </a:spcBef>
              <a:defRPr sz="2000">
                <a:solidFill>
                  <a:schemeClr val="tx1"/>
                </a:solidFill>
                <a:latin typeface="Ericsson Hilda Light" pitchFamily="34" charset="0"/>
              </a:defRPr>
            </a:lvl1pPr>
            <a:lvl2pPr marL="742950" indent="-285750" eaLnBrk="0" hangingPunct="0">
              <a:spcBef>
                <a:spcPct val="50000"/>
              </a:spcBef>
              <a:defRPr sz="2000">
                <a:solidFill>
                  <a:schemeClr val="tx1"/>
                </a:solidFill>
                <a:latin typeface="Ericsson Hilda Light" pitchFamily="34" charset="0"/>
              </a:defRPr>
            </a:lvl2pPr>
            <a:lvl3pPr marL="1143000" indent="-228600" eaLnBrk="0" hangingPunct="0">
              <a:spcBef>
                <a:spcPct val="50000"/>
              </a:spcBef>
              <a:defRPr sz="2000">
                <a:solidFill>
                  <a:schemeClr val="tx1"/>
                </a:solidFill>
                <a:latin typeface="Ericsson Hilda Light" pitchFamily="34" charset="0"/>
              </a:defRPr>
            </a:lvl3pPr>
            <a:lvl4pPr marL="1600200" indent="-228600" eaLnBrk="0" hangingPunct="0">
              <a:spcBef>
                <a:spcPct val="50000"/>
              </a:spcBef>
              <a:defRPr sz="2000">
                <a:solidFill>
                  <a:schemeClr val="tx1"/>
                </a:solidFill>
                <a:latin typeface="Ericsson Hilda Light" pitchFamily="34" charset="0"/>
              </a:defRPr>
            </a:lvl4pPr>
            <a:lvl5pPr marL="2057400" indent="-228600" eaLnBrk="0" hangingPunct="0">
              <a:spcBef>
                <a:spcPct val="50000"/>
              </a:spcBef>
              <a:defRPr sz="2000">
                <a:solidFill>
                  <a:schemeClr val="tx1"/>
                </a:solidFill>
                <a:latin typeface="Ericsson Hilda Light" pitchFamily="34" charset="0"/>
              </a:defRPr>
            </a:lvl5pPr>
            <a:lvl6pPr marL="2514600" indent="-228600" eaLnBrk="0" fontAlgn="base" hangingPunct="0">
              <a:spcBef>
                <a:spcPct val="50000"/>
              </a:spcBef>
              <a:spcAft>
                <a:spcPct val="0"/>
              </a:spcAft>
              <a:defRPr sz="2000">
                <a:solidFill>
                  <a:schemeClr val="tx1"/>
                </a:solidFill>
                <a:latin typeface="Ericsson Hilda Light" pitchFamily="34" charset="0"/>
              </a:defRPr>
            </a:lvl6pPr>
            <a:lvl7pPr marL="2971800" indent="-228600" eaLnBrk="0" fontAlgn="base" hangingPunct="0">
              <a:spcBef>
                <a:spcPct val="50000"/>
              </a:spcBef>
              <a:spcAft>
                <a:spcPct val="0"/>
              </a:spcAft>
              <a:defRPr sz="2000">
                <a:solidFill>
                  <a:schemeClr val="tx1"/>
                </a:solidFill>
                <a:latin typeface="Ericsson Hilda Light" pitchFamily="34" charset="0"/>
              </a:defRPr>
            </a:lvl7pPr>
            <a:lvl8pPr marL="3429000" indent="-228600" eaLnBrk="0" fontAlgn="base" hangingPunct="0">
              <a:spcBef>
                <a:spcPct val="50000"/>
              </a:spcBef>
              <a:spcAft>
                <a:spcPct val="0"/>
              </a:spcAft>
              <a:defRPr sz="2000">
                <a:solidFill>
                  <a:schemeClr val="tx1"/>
                </a:solidFill>
                <a:latin typeface="Ericsson Hilda Light" pitchFamily="34" charset="0"/>
              </a:defRPr>
            </a:lvl8pPr>
            <a:lvl9pPr marL="3886200" indent="-228600" eaLnBrk="0" fontAlgn="base" hangingPunct="0">
              <a:spcBef>
                <a:spcPct val="50000"/>
              </a:spcBef>
              <a:spcAft>
                <a:spcPct val="0"/>
              </a:spcAft>
              <a:defRPr sz="2000">
                <a:solidFill>
                  <a:schemeClr val="tx1"/>
                </a:solidFill>
                <a:latin typeface="Ericsson Hilda Light" pitchFamily="34" charset="0"/>
              </a:defRPr>
            </a:lvl9pPr>
          </a:lstStyle>
          <a:p>
            <a:pPr eaLnBrk="1" hangingPunct="1">
              <a:defRPr/>
            </a:pPr>
            <a:endParaRPr lang="en-US" altLang="en-US">
              <a:latin typeface="Ericsson Hilda Light" panose="00000400000000000000" pitchFamily="2" charset="0"/>
            </a:endParaRPr>
          </a:p>
        </p:txBody>
      </p:sp>
      <p:sp>
        <p:nvSpPr>
          <p:cNvPr id="12" name="Title_TM">
            <a:extLst>
              <a:ext uri="{FF2B5EF4-FFF2-40B4-BE49-F238E27FC236}">
                <a16:creationId xmlns:a16="http://schemas.microsoft.com/office/drawing/2014/main" id="{93CB56C1-2916-4C60-8532-A023564D2C57}"/>
              </a:ext>
            </a:extLst>
          </p:cNvPr>
          <p:cNvSpPr>
            <a:spLocks noGrp="1" noChangeArrowheads="1"/>
          </p:cNvSpPr>
          <p:nvPr>
            <p:ph type="ctrTitle" hasCustomPrompt="1"/>
          </p:nvPr>
        </p:nvSpPr>
        <p:spPr>
          <a:xfrm>
            <a:off x="479424" y="476250"/>
            <a:ext cx="8353425" cy="3457575"/>
          </a:xfrm>
          <a:noFill/>
          <a:ln w="9525">
            <a:noFill/>
            <a:miter lim="800000"/>
            <a:headEnd/>
            <a:tailEnd/>
          </a:ln>
        </p:spPr>
        <p:txBody>
          <a:bodyPr/>
          <a:lstStyle>
            <a:lvl1pPr>
              <a:defRPr lang="en-US" sz="6000" b="0" dirty="0">
                <a:solidFill>
                  <a:schemeClr val="bg1"/>
                </a:solidFill>
              </a:defRPr>
            </a:lvl1pPr>
          </a:lstStyle>
          <a:p>
            <a:pPr lvl="0"/>
            <a:r>
              <a:rPr lang="en-US"/>
              <a:t>Chapter/section divider or Statement/fact/quote, </a:t>
            </a:r>
            <a:br>
              <a:rPr lang="en-US"/>
            </a:br>
            <a:r>
              <a:rPr lang="en-US"/>
              <a:t>Ericsson Hilda Light 60pt, </a:t>
            </a:r>
            <a:br>
              <a:rPr lang="en-US"/>
            </a:br>
            <a:r>
              <a:rPr lang="en-US"/>
              <a:t>Ericsson White, </a:t>
            </a:r>
            <a:br>
              <a:rPr lang="en-US"/>
            </a:br>
            <a:r>
              <a:rPr lang="en-US"/>
              <a:t>max 5-lines</a:t>
            </a:r>
          </a:p>
        </p:txBody>
      </p:sp>
      <p:sp>
        <p:nvSpPr>
          <p:cNvPr id="13" name="SubTitle_TM">
            <a:extLst>
              <a:ext uri="{FF2B5EF4-FFF2-40B4-BE49-F238E27FC236}">
                <a16:creationId xmlns:a16="http://schemas.microsoft.com/office/drawing/2014/main" id="{61DC6511-5700-4E95-89CA-81484C248C03}"/>
              </a:ext>
            </a:extLst>
          </p:cNvPr>
          <p:cNvSpPr>
            <a:spLocks noGrp="1" noChangeArrowheads="1"/>
          </p:cNvSpPr>
          <p:nvPr>
            <p:ph type="subTitle" idx="1" hasCustomPrompt="1"/>
          </p:nvPr>
        </p:nvSpPr>
        <p:spPr>
          <a:xfrm>
            <a:off x="479425"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a:t>Statement/quote source, </a:t>
            </a:r>
          </a:p>
          <a:p>
            <a:r>
              <a:rPr lang="en-US"/>
              <a:t>Ericsson White, Ericsson Hilda 20pt</a:t>
            </a:r>
          </a:p>
        </p:txBody>
      </p:sp>
      <p:pic>
        <p:nvPicPr>
          <p:cNvPr id="6" name="Graphic 5">
            <a:extLst>
              <a:ext uri="{FF2B5EF4-FFF2-40B4-BE49-F238E27FC236}">
                <a16:creationId xmlns:a16="http://schemas.microsoft.com/office/drawing/2014/main" id="{34B7B746-B315-4EB5-B3A2-CA259B065B9E}"/>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4136202525"/>
      </p:ext>
    </p:extLst>
  </p:cSld>
  <p:clrMapOvr>
    <a:masterClrMapping/>
  </p:clrMapOvr>
  <p:hf sldNum="0" hdr="0" ftr="0"/>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Statement Page 6">
    <p:spTree>
      <p:nvGrpSpPr>
        <p:cNvPr id="1" name=""/>
        <p:cNvGrpSpPr/>
        <p:nvPr/>
      </p:nvGrpSpPr>
      <p:grpSpPr>
        <a:xfrm>
          <a:off x="0" y="0"/>
          <a:ext cx="0" cy="0"/>
          <a:chOff x="0" y="0"/>
          <a:chExt cx="0" cy="0"/>
        </a:xfrm>
      </p:grpSpPr>
      <p:sp>
        <p:nvSpPr>
          <p:cNvPr id="4" name="Rectangle 3"/>
          <p:cNvSpPr>
            <a:spLocks noChangeArrowheads="1"/>
          </p:cNvSpPr>
          <p:nvPr userDrawn="1"/>
        </p:nvSpPr>
        <p:spPr bwMode="auto">
          <a:xfrm>
            <a:off x="0" y="0"/>
            <a:ext cx="12192000" cy="6858000"/>
          </a:xfrm>
          <a:prstGeom prst="rect">
            <a:avLst/>
          </a:prstGeom>
          <a:solidFill>
            <a:schemeClr val="accent6"/>
          </a:solidFill>
          <a:ln>
            <a:noFill/>
          </a:ln>
        </p:spPr>
        <p:txBody>
          <a:bodyPr wrap="none" lIns="72000" rIns="72000"/>
          <a:lstStyle>
            <a:lvl1pPr eaLnBrk="0" hangingPunct="0">
              <a:spcBef>
                <a:spcPct val="50000"/>
              </a:spcBef>
              <a:defRPr sz="2000">
                <a:solidFill>
                  <a:schemeClr val="tx1"/>
                </a:solidFill>
                <a:latin typeface="Ericsson Hilda Light" pitchFamily="34" charset="0"/>
              </a:defRPr>
            </a:lvl1pPr>
            <a:lvl2pPr marL="742950" indent="-285750" eaLnBrk="0" hangingPunct="0">
              <a:spcBef>
                <a:spcPct val="50000"/>
              </a:spcBef>
              <a:defRPr sz="2000">
                <a:solidFill>
                  <a:schemeClr val="tx1"/>
                </a:solidFill>
                <a:latin typeface="Ericsson Hilda Light" pitchFamily="34" charset="0"/>
              </a:defRPr>
            </a:lvl2pPr>
            <a:lvl3pPr marL="1143000" indent="-228600" eaLnBrk="0" hangingPunct="0">
              <a:spcBef>
                <a:spcPct val="50000"/>
              </a:spcBef>
              <a:defRPr sz="2000">
                <a:solidFill>
                  <a:schemeClr val="tx1"/>
                </a:solidFill>
                <a:latin typeface="Ericsson Hilda Light" pitchFamily="34" charset="0"/>
              </a:defRPr>
            </a:lvl3pPr>
            <a:lvl4pPr marL="1600200" indent="-228600" eaLnBrk="0" hangingPunct="0">
              <a:spcBef>
                <a:spcPct val="50000"/>
              </a:spcBef>
              <a:defRPr sz="2000">
                <a:solidFill>
                  <a:schemeClr val="tx1"/>
                </a:solidFill>
                <a:latin typeface="Ericsson Hilda Light" pitchFamily="34" charset="0"/>
              </a:defRPr>
            </a:lvl4pPr>
            <a:lvl5pPr marL="2057400" indent="-228600" eaLnBrk="0" hangingPunct="0">
              <a:spcBef>
                <a:spcPct val="50000"/>
              </a:spcBef>
              <a:defRPr sz="2000">
                <a:solidFill>
                  <a:schemeClr val="tx1"/>
                </a:solidFill>
                <a:latin typeface="Ericsson Hilda Light" pitchFamily="34" charset="0"/>
              </a:defRPr>
            </a:lvl5pPr>
            <a:lvl6pPr marL="2514600" indent="-228600" eaLnBrk="0" fontAlgn="base" hangingPunct="0">
              <a:spcBef>
                <a:spcPct val="50000"/>
              </a:spcBef>
              <a:spcAft>
                <a:spcPct val="0"/>
              </a:spcAft>
              <a:defRPr sz="2000">
                <a:solidFill>
                  <a:schemeClr val="tx1"/>
                </a:solidFill>
                <a:latin typeface="Ericsson Hilda Light" pitchFamily="34" charset="0"/>
              </a:defRPr>
            </a:lvl6pPr>
            <a:lvl7pPr marL="2971800" indent="-228600" eaLnBrk="0" fontAlgn="base" hangingPunct="0">
              <a:spcBef>
                <a:spcPct val="50000"/>
              </a:spcBef>
              <a:spcAft>
                <a:spcPct val="0"/>
              </a:spcAft>
              <a:defRPr sz="2000">
                <a:solidFill>
                  <a:schemeClr val="tx1"/>
                </a:solidFill>
                <a:latin typeface="Ericsson Hilda Light" pitchFamily="34" charset="0"/>
              </a:defRPr>
            </a:lvl7pPr>
            <a:lvl8pPr marL="3429000" indent="-228600" eaLnBrk="0" fontAlgn="base" hangingPunct="0">
              <a:spcBef>
                <a:spcPct val="50000"/>
              </a:spcBef>
              <a:spcAft>
                <a:spcPct val="0"/>
              </a:spcAft>
              <a:defRPr sz="2000">
                <a:solidFill>
                  <a:schemeClr val="tx1"/>
                </a:solidFill>
                <a:latin typeface="Ericsson Hilda Light" pitchFamily="34" charset="0"/>
              </a:defRPr>
            </a:lvl8pPr>
            <a:lvl9pPr marL="3886200" indent="-228600" eaLnBrk="0" fontAlgn="base" hangingPunct="0">
              <a:spcBef>
                <a:spcPct val="50000"/>
              </a:spcBef>
              <a:spcAft>
                <a:spcPct val="0"/>
              </a:spcAft>
              <a:defRPr sz="2000">
                <a:solidFill>
                  <a:schemeClr val="tx1"/>
                </a:solidFill>
                <a:latin typeface="Ericsson Hilda Light" pitchFamily="34" charset="0"/>
              </a:defRPr>
            </a:lvl9pPr>
          </a:lstStyle>
          <a:p>
            <a:pPr eaLnBrk="1" hangingPunct="1">
              <a:defRPr/>
            </a:pPr>
            <a:endParaRPr lang="en-US" altLang="en-US">
              <a:latin typeface="Ericsson Hilda Light" panose="00000400000000000000" pitchFamily="2" charset="0"/>
            </a:endParaRPr>
          </a:p>
        </p:txBody>
      </p:sp>
      <p:sp>
        <p:nvSpPr>
          <p:cNvPr id="12" name="Title_TM">
            <a:extLst>
              <a:ext uri="{FF2B5EF4-FFF2-40B4-BE49-F238E27FC236}">
                <a16:creationId xmlns:a16="http://schemas.microsoft.com/office/drawing/2014/main" id="{93CB56C1-2916-4C60-8532-A023564D2C57}"/>
              </a:ext>
            </a:extLst>
          </p:cNvPr>
          <p:cNvSpPr>
            <a:spLocks noGrp="1" noChangeArrowheads="1"/>
          </p:cNvSpPr>
          <p:nvPr>
            <p:ph type="ctrTitle" hasCustomPrompt="1"/>
          </p:nvPr>
        </p:nvSpPr>
        <p:spPr>
          <a:xfrm>
            <a:off x="479424" y="476250"/>
            <a:ext cx="8353425" cy="3457575"/>
          </a:xfrm>
          <a:noFill/>
          <a:ln w="9525">
            <a:noFill/>
            <a:miter lim="800000"/>
            <a:headEnd/>
            <a:tailEnd/>
          </a:ln>
        </p:spPr>
        <p:txBody>
          <a:bodyPr/>
          <a:lstStyle>
            <a:lvl1pPr>
              <a:defRPr lang="en-US" sz="6000" b="0" dirty="0">
                <a:solidFill>
                  <a:schemeClr val="bg1"/>
                </a:solidFill>
              </a:defRPr>
            </a:lvl1pPr>
          </a:lstStyle>
          <a:p>
            <a:pPr lvl="0"/>
            <a:r>
              <a:rPr lang="en-US"/>
              <a:t>Chapter/section divider or Statement/fact/quote, </a:t>
            </a:r>
            <a:br>
              <a:rPr lang="en-US"/>
            </a:br>
            <a:r>
              <a:rPr lang="en-US"/>
              <a:t>Ericsson Hilda Light 60pt, </a:t>
            </a:r>
            <a:br>
              <a:rPr lang="en-US"/>
            </a:br>
            <a:r>
              <a:rPr lang="en-US"/>
              <a:t>Ericsson White, </a:t>
            </a:r>
            <a:br>
              <a:rPr lang="en-US"/>
            </a:br>
            <a:r>
              <a:rPr lang="en-US"/>
              <a:t>max 5-lines</a:t>
            </a:r>
          </a:p>
        </p:txBody>
      </p:sp>
      <p:sp>
        <p:nvSpPr>
          <p:cNvPr id="13" name="SubTitle_TM">
            <a:extLst>
              <a:ext uri="{FF2B5EF4-FFF2-40B4-BE49-F238E27FC236}">
                <a16:creationId xmlns:a16="http://schemas.microsoft.com/office/drawing/2014/main" id="{61DC6511-5700-4E95-89CA-81484C248C03}"/>
              </a:ext>
            </a:extLst>
          </p:cNvPr>
          <p:cNvSpPr>
            <a:spLocks noGrp="1" noChangeArrowheads="1"/>
          </p:cNvSpPr>
          <p:nvPr>
            <p:ph type="subTitle" idx="1" hasCustomPrompt="1"/>
          </p:nvPr>
        </p:nvSpPr>
        <p:spPr>
          <a:xfrm>
            <a:off x="479425"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a:t>Statement/quote source, </a:t>
            </a:r>
          </a:p>
          <a:p>
            <a:r>
              <a:rPr lang="en-US"/>
              <a:t>Ericsson White, Ericsson Hilda 20pt</a:t>
            </a:r>
          </a:p>
        </p:txBody>
      </p:sp>
      <p:pic>
        <p:nvPicPr>
          <p:cNvPr id="6" name="Graphic 5">
            <a:extLst>
              <a:ext uri="{FF2B5EF4-FFF2-40B4-BE49-F238E27FC236}">
                <a16:creationId xmlns:a16="http://schemas.microsoft.com/office/drawing/2014/main" id="{6096BBFC-712A-429D-9C0A-7743993E7FC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1267818655"/>
      </p:ext>
    </p:extLst>
  </p:cSld>
  <p:clrMapOvr>
    <a:masterClrMapping/>
  </p:clrMapOvr>
  <p:hf sldNum="0" hdr="0" ftr="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tatement Page 7">
    <p:spTree>
      <p:nvGrpSpPr>
        <p:cNvPr id="1" name=""/>
        <p:cNvGrpSpPr/>
        <p:nvPr/>
      </p:nvGrpSpPr>
      <p:grpSpPr>
        <a:xfrm>
          <a:off x="0" y="0"/>
          <a:ext cx="0" cy="0"/>
          <a:chOff x="0" y="0"/>
          <a:chExt cx="0" cy="0"/>
        </a:xfrm>
      </p:grpSpPr>
      <p:sp>
        <p:nvSpPr>
          <p:cNvPr id="9" name="Title_TM">
            <a:extLst>
              <a:ext uri="{FF2B5EF4-FFF2-40B4-BE49-F238E27FC236}">
                <a16:creationId xmlns:a16="http://schemas.microsoft.com/office/drawing/2014/main" id="{696C7C8F-5086-466A-8108-2FE0A8663D59}"/>
              </a:ext>
            </a:extLst>
          </p:cNvPr>
          <p:cNvSpPr>
            <a:spLocks noGrp="1" noChangeArrowheads="1"/>
          </p:cNvSpPr>
          <p:nvPr>
            <p:ph type="ctrTitle" hasCustomPrompt="1"/>
          </p:nvPr>
        </p:nvSpPr>
        <p:spPr>
          <a:xfrm>
            <a:off x="479425" y="476250"/>
            <a:ext cx="8353426" cy="3457575"/>
          </a:xfrm>
          <a:noFill/>
          <a:ln w="9525">
            <a:noFill/>
            <a:miter lim="800000"/>
            <a:headEnd/>
            <a:tailEnd/>
          </a:ln>
        </p:spPr>
        <p:txBody>
          <a:bodyPr/>
          <a:lstStyle>
            <a:lvl1pPr>
              <a:defRPr lang="en-US" sz="6000" b="0" dirty="0">
                <a:solidFill>
                  <a:schemeClr val="tx1"/>
                </a:solidFill>
              </a:defRPr>
            </a:lvl1pPr>
          </a:lstStyle>
          <a:p>
            <a:pPr lvl="0"/>
            <a:r>
              <a:rPr lang="en-US"/>
              <a:t>Chapter/section divider or Statement/fact/quote, </a:t>
            </a:r>
            <a:br>
              <a:rPr lang="en-US"/>
            </a:br>
            <a:r>
              <a:rPr lang="en-US"/>
              <a:t>Ericsson Hilda Light 60pt, </a:t>
            </a:r>
            <a:br>
              <a:rPr lang="en-US"/>
            </a:br>
            <a:r>
              <a:rPr lang="en-US"/>
              <a:t>Ericsson Black, </a:t>
            </a:r>
            <a:br>
              <a:rPr lang="en-US"/>
            </a:br>
            <a:r>
              <a:rPr lang="en-US"/>
              <a:t>max 5-lines</a:t>
            </a:r>
          </a:p>
        </p:txBody>
      </p:sp>
      <p:sp>
        <p:nvSpPr>
          <p:cNvPr id="10" name="SubTitle_TM">
            <a:extLst>
              <a:ext uri="{FF2B5EF4-FFF2-40B4-BE49-F238E27FC236}">
                <a16:creationId xmlns:a16="http://schemas.microsoft.com/office/drawing/2014/main" id="{ED5DEA0B-CF0D-4EE6-B6A8-90BAF3DE8AF1}"/>
              </a:ext>
            </a:extLst>
          </p:cNvPr>
          <p:cNvSpPr>
            <a:spLocks noGrp="1" noChangeArrowheads="1"/>
          </p:cNvSpPr>
          <p:nvPr>
            <p:ph type="subTitle" idx="1" hasCustomPrompt="1"/>
          </p:nvPr>
        </p:nvSpPr>
        <p:spPr>
          <a:xfrm>
            <a:off x="479425" y="4149725"/>
            <a:ext cx="5472114"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a:t>Statement/quote source, </a:t>
            </a:r>
          </a:p>
          <a:p>
            <a:r>
              <a:rPr lang="en-US"/>
              <a:t>Ericsson Black, Ericsson Hilda 20pt</a:t>
            </a:r>
          </a:p>
        </p:txBody>
      </p:sp>
    </p:spTree>
    <p:extLst>
      <p:ext uri="{BB962C8B-B14F-4D97-AF65-F5344CB8AC3E}">
        <p14:creationId xmlns:p14="http://schemas.microsoft.com/office/powerpoint/2010/main" val="3355176887"/>
      </p:ext>
    </p:extLst>
  </p:cSld>
  <p:clrMapOvr>
    <a:masterClrMapping/>
  </p:clrMapOvr>
  <p:hf sldNum="0" hdr="0" ftr="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hapter/Section Page">
    <p:spTree>
      <p:nvGrpSpPr>
        <p:cNvPr id="1" name=""/>
        <p:cNvGrpSpPr/>
        <p:nvPr/>
      </p:nvGrpSpPr>
      <p:grpSpPr>
        <a:xfrm>
          <a:off x="0" y="0"/>
          <a:ext cx="0" cy="0"/>
          <a:chOff x="0" y="0"/>
          <a:chExt cx="0" cy="0"/>
        </a:xfrm>
      </p:grpSpPr>
      <p:sp>
        <p:nvSpPr>
          <p:cNvPr id="22531" name="Title_TM"/>
          <p:cNvSpPr>
            <a:spLocks noGrp="1" noChangeArrowheads="1"/>
          </p:cNvSpPr>
          <p:nvPr>
            <p:ph type="ctrTitle" hasCustomPrompt="1"/>
          </p:nvPr>
        </p:nvSpPr>
        <p:spPr>
          <a:xfrm>
            <a:off x="479425" y="476251"/>
            <a:ext cx="8353425" cy="3457574"/>
          </a:xfrm>
          <a:noFill/>
          <a:ln w="9525">
            <a:noFill/>
            <a:miter lim="800000"/>
            <a:headEnd/>
            <a:tailEnd/>
          </a:ln>
        </p:spPr>
        <p:txBody>
          <a:bodyPr/>
          <a:lstStyle>
            <a:lvl1pPr>
              <a:defRPr lang="en-US" sz="6000" b="0" baseline="0" dirty="0">
                <a:solidFill>
                  <a:schemeClr val="tx1"/>
                </a:solidFill>
              </a:defRPr>
            </a:lvl1pPr>
          </a:lstStyle>
          <a:p>
            <a:pPr lvl="0"/>
            <a:r>
              <a:rPr lang="en-US"/>
              <a:t>Chapter/section, </a:t>
            </a:r>
            <a:br>
              <a:rPr lang="en-US"/>
            </a:br>
            <a:r>
              <a:rPr lang="en-US"/>
              <a:t>Ericsson Hilda Light 60pt, Ericsson Black, </a:t>
            </a:r>
            <a:br>
              <a:rPr lang="en-US"/>
            </a:br>
            <a:r>
              <a:rPr lang="en-US"/>
              <a:t>max 4-lines</a:t>
            </a:r>
          </a:p>
        </p:txBody>
      </p:sp>
    </p:spTree>
    <p:extLst>
      <p:ext uri="{BB962C8B-B14F-4D97-AF65-F5344CB8AC3E}">
        <p14:creationId xmlns:p14="http://schemas.microsoft.com/office/powerpoint/2010/main" val="1793964376"/>
      </p:ext>
    </p:extLst>
  </p:cSld>
  <p:clrMapOvr>
    <a:masterClrMapping/>
  </p:clrMapOvr>
  <p:hf sldNum="0" hdr="0" ftr="0"/>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8593328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341545614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4D93672-2A04-4EF3-916F-2C920729FB07}"/>
              </a:ext>
            </a:extLst>
          </p:cNvPr>
          <p:cNvSpPr/>
          <p:nvPr userDrawn="1"/>
        </p:nvSpPr>
        <p:spPr bwMode="auto">
          <a:xfrm>
            <a:off x="0" y="0"/>
            <a:ext cx="12192000" cy="6858000"/>
          </a:xfrm>
          <a:prstGeom prst="rect">
            <a:avLst/>
          </a:prstGeom>
          <a:solidFill>
            <a:schemeClr val="accent1"/>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a:latin typeface="Ericsson Hilda Light" panose="00000400000000000000" pitchFamily="2" charset="0"/>
              <a:cs typeface="+mn-cs"/>
            </a:endParaRPr>
          </a:p>
        </p:txBody>
      </p:sp>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bg1"/>
                </a:solidFill>
              </a:defRPr>
            </a:lvl1pPr>
          </a:lstStyle>
          <a:p>
            <a:pPr lvl="0"/>
            <a:r>
              <a:rPr lang="en-US"/>
              <a:t>Slide title, Ericsson Hilda Light 40pt, Ericsson Black, max 2-lines</a:t>
            </a:r>
          </a:p>
        </p:txBody>
      </p:sp>
      <p:pic>
        <p:nvPicPr>
          <p:cNvPr id="6" name="Graphic 5">
            <a:extLst>
              <a:ext uri="{FF2B5EF4-FFF2-40B4-BE49-F238E27FC236}">
                <a16:creationId xmlns:a16="http://schemas.microsoft.com/office/drawing/2014/main" id="{0613FB31-E723-434D-8FBC-0054A541634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355173315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4D93672-2A04-4EF3-916F-2C920729FB07}"/>
              </a:ext>
            </a:extLst>
          </p:cNvPr>
          <p:cNvSpPr/>
          <p:nvPr userDrawn="1"/>
        </p:nvSpPr>
        <p:spPr bwMode="auto">
          <a:xfrm>
            <a:off x="0" y="0"/>
            <a:ext cx="12192000" cy="6858000"/>
          </a:xfrm>
          <a:prstGeom prst="rect">
            <a:avLst/>
          </a:prstGeom>
          <a:solidFill>
            <a:schemeClr val="accent2"/>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a:latin typeface="Ericsson Hilda Light" panose="00000400000000000000" pitchFamily="2" charset="0"/>
              <a:cs typeface="+mn-cs"/>
            </a:endParaRPr>
          </a:p>
        </p:txBody>
      </p:sp>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bg1"/>
                </a:solidFill>
              </a:defRPr>
            </a:lvl1pPr>
          </a:lstStyle>
          <a:p>
            <a:pPr lvl="0"/>
            <a:r>
              <a:rPr lang="en-US"/>
              <a:t>Slide title, Ericsson Hilda Light 40pt, Ericsson Black, max 2-lines</a:t>
            </a:r>
          </a:p>
        </p:txBody>
      </p:sp>
      <p:pic>
        <p:nvPicPr>
          <p:cNvPr id="6" name="Graphic 5">
            <a:extLst>
              <a:ext uri="{FF2B5EF4-FFF2-40B4-BE49-F238E27FC236}">
                <a16:creationId xmlns:a16="http://schemas.microsoft.com/office/drawing/2014/main" id="{82EAEE37-7D1D-49D7-BEC8-7A88843E383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167392432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3_Title Only">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4D93672-2A04-4EF3-916F-2C920729FB07}"/>
              </a:ext>
            </a:extLst>
          </p:cNvPr>
          <p:cNvSpPr/>
          <p:nvPr userDrawn="1"/>
        </p:nvSpPr>
        <p:spPr bwMode="auto">
          <a:xfrm>
            <a:off x="0" y="0"/>
            <a:ext cx="12192000" cy="6858000"/>
          </a:xfrm>
          <a:prstGeom prst="rect">
            <a:avLst/>
          </a:prstGeom>
          <a:solidFill>
            <a:schemeClr val="accent3"/>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a:latin typeface="Ericsson Hilda Light" panose="00000400000000000000" pitchFamily="2" charset="0"/>
              <a:cs typeface="+mn-cs"/>
            </a:endParaRPr>
          </a:p>
        </p:txBody>
      </p:sp>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bg1"/>
                </a:solidFill>
              </a:defRPr>
            </a:lvl1pPr>
          </a:lstStyle>
          <a:p>
            <a:pPr lvl="0"/>
            <a:r>
              <a:rPr lang="en-US"/>
              <a:t>Slide title, Ericsson Hilda Light 40pt, Ericsson Black, max 2-lines</a:t>
            </a:r>
          </a:p>
        </p:txBody>
      </p:sp>
      <p:pic>
        <p:nvPicPr>
          <p:cNvPr id="6" name="Graphic 5">
            <a:extLst>
              <a:ext uri="{FF2B5EF4-FFF2-40B4-BE49-F238E27FC236}">
                <a16:creationId xmlns:a16="http://schemas.microsoft.com/office/drawing/2014/main" id="{A44C7C5B-04BF-4F0E-888E-CE87D0EF1DAA}"/>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15265974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Page w. Bright Photo">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9A763E3F-D546-48DC-86FC-898851FBC7BD}"/>
              </a:ext>
            </a:extLst>
          </p:cNvPr>
          <p:cNvSpPr>
            <a:spLocks noGrp="1"/>
          </p:cNvSpPr>
          <p:nvPr>
            <p:ph type="pic" sz="quarter" idx="13" hasCustomPrompt="1"/>
          </p:nvPr>
        </p:nvSpPr>
        <p:spPr>
          <a:xfrm>
            <a:off x="1" y="0"/>
            <a:ext cx="12192000" cy="6858000"/>
          </a:xfrm>
          <a:prstGeom prst="rect">
            <a:avLst/>
          </a:prstGeom>
          <a:solidFill>
            <a:schemeClr val="tx1">
              <a:lumMod val="10000"/>
              <a:lumOff val="90000"/>
            </a:schemeClr>
          </a:solidFill>
        </p:spPr>
        <p:txBody>
          <a:bodyPr anchor="ctr"/>
          <a:lstStyle>
            <a:lvl1pPr marL="0" indent="0" algn="ctr">
              <a:buNone/>
              <a:defRPr/>
            </a:lvl1pPr>
          </a:lstStyle>
          <a:p>
            <a:r>
              <a:rPr lang="en-US"/>
              <a:t>                                                                         Click icon to add a bright image</a:t>
            </a:r>
          </a:p>
        </p:txBody>
      </p:sp>
      <p:sp>
        <p:nvSpPr>
          <p:cNvPr id="22531" name="Title_TM"/>
          <p:cNvSpPr>
            <a:spLocks noGrp="1" noChangeArrowheads="1"/>
          </p:cNvSpPr>
          <p:nvPr>
            <p:ph type="ctrTitle" hasCustomPrompt="1"/>
          </p:nvPr>
        </p:nvSpPr>
        <p:spPr>
          <a:xfrm>
            <a:off x="479425" y="476250"/>
            <a:ext cx="8353426" cy="2330958"/>
          </a:xfrm>
        </p:spPr>
        <p:txBody>
          <a:bodyPr/>
          <a:lstStyle>
            <a:lvl1pPr>
              <a:lnSpc>
                <a:spcPct val="85000"/>
              </a:lnSpc>
              <a:defRPr sz="6000" b="0" kern="1400" spc="-160" baseline="0">
                <a:latin typeface="+mj-lt"/>
              </a:defRPr>
            </a:lvl1pPr>
          </a:lstStyle>
          <a:p>
            <a:r>
              <a:rPr lang="en-US"/>
              <a:t>Presentation title,</a:t>
            </a:r>
            <a:br>
              <a:rPr lang="en-US"/>
            </a:br>
            <a:r>
              <a:rPr lang="en-US"/>
              <a:t>Ericsson Hilda Light 60pt,</a:t>
            </a:r>
            <a:br>
              <a:rPr lang="en-US"/>
            </a:br>
            <a:r>
              <a:rPr lang="en-US"/>
              <a:t>Ericsson Black,</a:t>
            </a:r>
            <a:br>
              <a:rPr lang="en-US"/>
            </a:br>
            <a:r>
              <a:rPr lang="en-US"/>
              <a:t>max 4-lines</a:t>
            </a:r>
          </a:p>
        </p:txBody>
      </p:sp>
      <p:sp>
        <p:nvSpPr>
          <p:cNvPr id="22530" name="SubTitle_TM"/>
          <p:cNvSpPr>
            <a:spLocks noGrp="1" noChangeArrowheads="1"/>
          </p:cNvSpPr>
          <p:nvPr>
            <p:ph type="subTitle" idx="1" hasCustomPrompt="1"/>
          </p:nvPr>
        </p:nvSpPr>
        <p:spPr>
          <a:xfrm>
            <a:off x="479425" y="4149725"/>
            <a:ext cx="5472114" cy="2087563"/>
          </a:xfrm>
          <a:prstGeom prst="rect">
            <a:avLst/>
          </a:prstGeom>
        </p:spPr>
        <p:txBody>
          <a:bodyPr lIns="72000" anchor="t"/>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a:t>Presentation description/subtitle</a:t>
            </a:r>
            <a:br>
              <a:rPr lang="en-US"/>
            </a:br>
            <a:r>
              <a:rPr lang="en-US"/>
              <a:t>Ericsson Hilda 20pt</a:t>
            </a:r>
          </a:p>
        </p:txBody>
      </p:sp>
      <p:pic>
        <p:nvPicPr>
          <p:cNvPr id="9" name="Graphic 8">
            <a:extLst>
              <a:ext uri="{FF2B5EF4-FFF2-40B4-BE49-F238E27FC236}">
                <a16:creationId xmlns:a16="http://schemas.microsoft.com/office/drawing/2014/main" id="{6E03516D-EC68-4282-84F4-9729304A51DE}"/>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90452" y="476250"/>
            <a:ext cx="256032" cy="256032"/>
          </a:xfrm>
          <a:prstGeom prst="rect">
            <a:avLst/>
          </a:prstGeom>
        </p:spPr>
      </p:pic>
      <p:sp>
        <p:nvSpPr>
          <p:cNvPr id="10" name="Content Placeholder 2">
            <a:extLst>
              <a:ext uri="{FF2B5EF4-FFF2-40B4-BE49-F238E27FC236}">
                <a16:creationId xmlns:a16="http://schemas.microsoft.com/office/drawing/2014/main" id="{C3D47211-FF10-4DFA-A5AF-8E0A63463B47}"/>
              </a:ext>
            </a:extLst>
          </p:cNvPr>
          <p:cNvSpPr>
            <a:spLocks noGrp="1"/>
          </p:cNvSpPr>
          <p:nvPr>
            <p:ph sz="quarter" idx="10" hasCustomPrompt="1"/>
          </p:nvPr>
        </p:nvSpPr>
        <p:spPr>
          <a:xfrm>
            <a:off x="6240463" y="6237288"/>
            <a:ext cx="1910479" cy="287336"/>
          </a:xfrm>
          <a:prstGeom prst="rect">
            <a:avLst/>
          </a:prstGeom>
        </p:spPr>
        <p:txBody>
          <a:bodyPr wrap="none" anchor="b"/>
          <a:lstStyle>
            <a:lvl1pPr marL="0" indent="0" algn="r">
              <a:buNone/>
              <a:defRPr sz="1200">
                <a:latin typeface="+mn-lt"/>
              </a:defRPr>
            </a:lvl1pPr>
          </a:lstStyle>
          <a:p>
            <a:r>
              <a:rPr lang="en-US"/>
              <a:t>Speaker name</a:t>
            </a:r>
          </a:p>
        </p:txBody>
      </p:sp>
      <p:sp>
        <p:nvSpPr>
          <p:cNvPr id="11" name="Content Placeholder 11">
            <a:extLst>
              <a:ext uri="{FF2B5EF4-FFF2-40B4-BE49-F238E27FC236}">
                <a16:creationId xmlns:a16="http://schemas.microsoft.com/office/drawing/2014/main" id="{0E57E58D-AC34-4A4B-A5B1-CE1B53ABBDA9}"/>
              </a:ext>
            </a:extLst>
          </p:cNvPr>
          <p:cNvSpPr>
            <a:spLocks noGrp="1"/>
          </p:cNvSpPr>
          <p:nvPr>
            <p:ph sz="quarter" idx="11" hasCustomPrompt="1"/>
          </p:nvPr>
        </p:nvSpPr>
        <p:spPr>
          <a:xfrm>
            <a:off x="8229600" y="6237287"/>
            <a:ext cx="2515041" cy="287337"/>
          </a:xfrm>
          <a:prstGeom prst="rect">
            <a:avLst/>
          </a:prstGeom>
          <a:noFill/>
          <a:ln w="9525">
            <a:noFill/>
            <a:miter lim="800000"/>
            <a:headEnd/>
            <a:tailEnd/>
          </a:ln>
        </p:spPr>
        <p:txBody>
          <a:bodyPr tIns="0" rIns="0" anchor="b"/>
          <a:lstStyle>
            <a:lvl1pPr marL="0" indent="0" algn="ctr">
              <a:buNone/>
              <a:defRPr lang="en-US" sz="1200" dirty="0">
                <a:latin typeface="+mn-lt"/>
              </a:defRPr>
            </a:lvl1pPr>
          </a:lstStyle>
          <a:p>
            <a:r>
              <a:rPr lang="en-US"/>
              <a:t>Organization</a:t>
            </a:r>
          </a:p>
        </p:txBody>
      </p:sp>
      <p:sp>
        <p:nvSpPr>
          <p:cNvPr id="13" name="Content Placeholder 11">
            <a:extLst>
              <a:ext uri="{FF2B5EF4-FFF2-40B4-BE49-F238E27FC236}">
                <a16:creationId xmlns:a16="http://schemas.microsoft.com/office/drawing/2014/main" id="{A4CC6AB0-560E-4AE0-A93D-9C1C64F05440}"/>
              </a:ext>
            </a:extLst>
          </p:cNvPr>
          <p:cNvSpPr>
            <a:spLocks noGrp="1"/>
          </p:cNvSpPr>
          <p:nvPr>
            <p:ph sz="quarter" idx="12" hasCustomPrompt="1"/>
          </p:nvPr>
        </p:nvSpPr>
        <p:spPr>
          <a:xfrm>
            <a:off x="10811951" y="6237287"/>
            <a:ext cx="897503" cy="287337"/>
          </a:xfrm>
          <a:prstGeom prst="rect">
            <a:avLst/>
          </a:prstGeom>
          <a:noFill/>
          <a:ln w="9525">
            <a:noFill/>
            <a:miter lim="800000"/>
            <a:headEnd/>
            <a:tailEnd/>
          </a:ln>
        </p:spPr>
        <p:txBody>
          <a:bodyPr wrap="none" tIns="0" rIns="0" anchor="b"/>
          <a:lstStyle>
            <a:lvl1pPr marL="0" indent="0" algn="ctr">
              <a:buNone/>
              <a:defRPr lang="en-US" sz="1200" dirty="0">
                <a:latin typeface="+mn-lt"/>
              </a:defRPr>
            </a:lvl1pPr>
          </a:lstStyle>
          <a:p>
            <a:pPr lvl="0"/>
            <a:r>
              <a:rPr lang="en-US"/>
              <a:t>YYYY-MM-DD</a:t>
            </a:r>
          </a:p>
        </p:txBody>
      </p:sp>
    </p:spTree>
    <p:extLst>
      <p:ext uri="{BB962C8B-B14F-4D97-AF65-F5344CB8AC3E}">
        <p14:creationId xmlns:p14="http://schemas.microsoft.com/office/powerpoint/2010/main" val="3999758604"/>
      </p:ext>
    </p:extLst>
  </p:cSld>
  <p:clrMapOvr>
    <a:masterClrMapping/>
  </p:clrMapOvr>
  <p:hf sldNum="0" hdr="0" ftr="0"/>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4_Title Only">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4D93672-2A04-4EF3-916F-2C920729FB07}"/>
              </a:ext>
            </a:extLst>
          </p:cNvPr>
          <p:cNvSpPr/>
          <p:nvPr userDrawn="1"/>
        </p:nvSpPr>
        <p:spPr bwMode="auto">
          <a:xfrm>
            <a:off x="0" y="0"/>
            <a:ext cx="12192000" cy="6858000"/>
          </a:xfrm>
          <a:prstGeom prst="rect">
            <a:avLst/>
          </a:prstGeom>
          <a:solidFill>
            <a:schemeClr val="accent4"/>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a:latin typeface="Ericsson Hilda Light" panose="00000400000000000000" pitchFamily="2" charset="0"/>
              <a:cs typeface="+mn-cs"/>
            </a:endParaRPr>
          </a:p>
        </p:txBody>
      </p:sp>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bg1"/>
                </a:solidFill>
              </a:defRPr>
            </a:lvl1pPr>
          </a:lstStyle>
          <a:p>
            <a:pPr lvl="0"/>
            <a:r>
              <a:rPr lang="en-US"/>
              <a:t>Slide title, Ericsson Hilda Light 40pt, Ericsson Black, max 2-lines</a:t>
            </a:r>
          </a:p>
        </p:txBody>
      </p:sp>
      <p:pic>
        <p:nvPicPr>
          <p:cNvPr id="6" name="Graphic 5">
            <a:extLst>
              <a:ext uri="{FF2B5EF4-FFF2-40B4-BE49-F238E27FC236}">
                <a16:creationId xmlns:a16="http://schemas.microsoft.com/office/drawing/2014/main" id="{765A3682-3283-4350-B37F-DCABDCB15F6A}"/>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247683821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5_Title Only">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4D93672-2A04-4EF3-916F-2C920729FB07}"/>
              </a:ext>
            </a:extLst>
          </p:cNvPr>
          <p:cNvSpPr/>
          <p:nvPr userDrawn="1"/>
        </p:nvSpPr>
        <p:spPr bwMode="auto">
          <a:xfrm>
            <a:off x="0" y="0"/>
            <a:ext cx="12192000" cy="6858000"/>
          </a:xfrm>
          <a:prstGeom prst="rect">
            <a:avLst/>
          </a:prstGeom>
          <a:solidFill>
            <a:schemeClr val="accent5"/>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a:latin typeface="Ericsson Hilda Light" panose="00000400000000000000" pitchFamily="2" charset="0"/>
              <a:cs typeface="+mn-cs"/>
            </a:endParaRPr>
          </a:p>
        </p:txBody>
      </p:sp>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bg1"/>
                </a:solidFill>
              </a:defRPr>
            </a:lvl1pPr>
          </a:lstStyle>
          <a:p>
            <a:pPr lvl="0"/>
            <a:r>
              <a:rPr lang="en-US"/>
              <a:t>Slide title, Ericsson Hilda Light 40pt, Ericsson Black, max 2-lines</a:t>
            </a:r>
          </a:p>
        </p:txBody>
      </p:sp>
      <p:pic>
        <p:nvPicPr>
          <p:cNvPr id="6" name="Graphic 5">
            <a:extLst>
              <a:ext uri="{FF2B5EF4-FFF2-40B4-BE49-F238E27FC236}">
                <a16:creationId xmlns:a16="http://schemas.microsoft.com/office/drawing/2014/main" id="{6B1A279A-6DFF-44E2-AFD5-C14BD71050EE}"/>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350114064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6_Title Only">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4D93672-2A04-4EF3-916F-2C920729FB07}"/>
              </a:ext>
            </a:extLst>
          </p:cNvPr>
          <p:cNvSpPr/>
          <p:nvPr userDrawn="1"/>
        </p:nvSpPr>
        <p:spPr bwMode="auto">
          <a:xfrm>
            <a:off x="0" y="0"/>
            <a:ext cx="12192000" cy="6858000"/>
          </a:xfrm>
          <a:prstGeom prst="rect">
            <a:avLst/>
          </a:prstGeom>
          <a:solidFill>
            <a:schemeClr val="accent6"/>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a:latin typeface="Ericsson Hilda Light" panose="00000400000000000000" pitchFamily="2" charset="0"/>
              <a:cs typeface="+mn-cs"/>
            </a:endParaRPr>
          </a:p>
        </p:txBody>
      </p:sp>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bg1"/>
                </a:solidFill>
              </a:defRPr>
            </a:lvl1pPr>
          </a:lstStyle>
          <a:p>
            <a:pPr lvl="0"/>
            <a:r>
              <a:rPr lang="en-US"/>
              <a:t>Slide title, Ericsson Hilda Light 40pt, Ericsson Black, max 2-lines</a:t>
            </a:r>
          </a:p>
        </p:txBody>
      </p:sp>
      <p:pic>
        <p:nvPicPr>
          <p:cNvPr id="6" name="Graphic 5">
            <a:extLst>
              <a:ext uri="{FF2B5EF4-FFF2-40B4-BE49-F238E27FC236}">
                <a16:creationId xmlns:a16="http://schemas.microsoft.com/office/drawing/2014/main" id="{DC9C0052-7A7B-40FB-AF90-CA9C4B79D2E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409446479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Graphic heavy 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4D93672-2A04-4EF3-916F-2C920729FB07}"/>
              </a:ext>
            </a:extLst>
          </p:cNvPr>
          <p:cNvSpPr/>
          <p:nvPr userDrawn="1"/>
        </p:nvSpPr>
        <p:spPr bwMode="auto">
          <a:xfrm>
            <a:off x="0" y="0"/>
            <a:ext cx="12192000" cy="6858000"/>
          </a:xfrm>
          <a:prstGeom prst="rect">
            <a:avLst/>
          </a:prstGeom>
          <a:solidFill>
            <a:schemeClr val="tx1"/>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a:latin typeface="Ericsson Hilda Light" panose="00000400000000000000" pitchFamily="2" charset="0"/>
              <a:cs typeface="+mn-cs"/>
            </a:endParaRPr>
          </a:p>
        </p:txBody>
      </p:sp>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bg1"/>
                </a:solidFill>
              </a:defRPr>
            </a:lvl1pPr>
          </a:lstStyle>
          <a:p>
            <a:pPr lvl="0"/>
            <a:r>
              <a:rPr lang="en-US"/>
              <a:t>Slide title, Ericsson Hilda Light 40pt, Ericsson Black, max 2-lines</a:t>
            </a:r>
          </a:p>
        </p:txBody>
      </p:sp>
      <p:pic>
        <p:nvPicPr>
          <p:cNvPr id="6" name="Graphic 5">
            <a:extLst>
              <a:ext uri="{FF2B5EF4-FFF2-40B4-BE49-F238E27FC236}">
                <a16:creationId xmlns:a16="http://schemas.microsoft.com/office/drawing/2014/main" id="{7D510456-FEBC-46FA-B25A-B809F2C18A68}"/>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374513793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1 column">
    <p:spTree>
      <p:nvGrpSpPr>
        <p:cNvPr id="1" name=""/>
        <p:cNvGrpSpPr/>
        <p:nvPr/>
      </p:nvGrpSpPr>
      <p:grpSpPr>
        <a:xfrm>
          <a:off x="0" y="0"/>
          <a:ext cx="0" cy="0"/>
          <a:chOff x="0" y="0"/>
          <a:chExt cx="0" cy="0"/>
        </a:xfrm>
      </p:grpSpPr>
      <p:sp>
        <p:nvSpPr>
          <p:cNvPr id="5" name="Title_SM"/>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
        <p:nvSpPr>
          <p:cNvPr id="3" name="Content Placeholder 2">
            <a:extLst>
              <a:ext uri="{FF2B5EF4-FFF2-40B4-BE49-F238E27FC236}">
                <a16:creationId xmlns:a16="http://schemas.microsoft.com/office/drawing/2014/main" id="{810CFEFC-6AC8-4817-A0D3-6029D48BD293}"/>
              </a:ext>
            </a:extLst>
          </p:cNvPr>
          <p:cNvSpPr>
            <a:spLocks noGrp="1"/>
          </p:cNvSpPr>
          <p:nvPr>
            <p:ph sz="quarter" idx="10" hasCustomPrompt="1"/>
          </p:nvPr>
        </p:nvSpPr>
        <p:spPr>
          <a:xfrm>
            <a:off x="479425" y="1844675"/>
            <a:ext cx="11233150" cy="4392612"/>
          </a:xfr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393316775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1 smaller column">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784F54AF-EED6-486A-9ACA-42061F4AAE9A}"/>
              </a:ext>
            </a:extLst>
          </p:cNvPr>
          <p:cNvSpPr>
            <a:spLocks noGrp="1"/>
          </p:cNvSpPr>
          <p:nvPr>
            <p:ph sz="quarter" idx="11" hasCustomPrompt="1"/>
          </p:nvPr>
        </p:nvSpPr>
        <p:spPr>
          <a:xfrm>
            <a:off x="479425" y="1844675"/>
            <a:ext cx="8353426" cy="4392612"/>
          </a:xfr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1"/>
            <a:r>
              <a:rPr lang="en-US"/>
              <a:t>First level</a:t>
            </a:r>
          </a:p>
          <a:p>
            <a:pPr lvl="2"/>
            <a:r>
              <a:rPr lang="en-US"/>
              <a:t>Second level</a:t>
            </a:r>
          </a:p>
          <a:p>
            <a:pPr lvl="3"/>
            <a:r>
              <a:rPr lang="en-US"/>
              <a:t>Third level</a:t>
            </a:r>
          </a:p>
          <a:p>
            <a:pPr lvl="4"/>
            <a:r>
              <a:rPr lang="en-US"/>
              <a:t>Fourth level</a:t>
            </a:r>
          </a:p>
        </p:txBody>
      </p:sp>
      <p:sp>
        <p:nvSpPr>
          <p:cNvPr id="6" name="Title_SM">
            <a:extLst>
              <a:ext uri="{FF2B5EF4-FFF2-40B4-BE49-F238E27FC236}">
                <a16:creationId xmlns:a16="http://schemas.microsoft.com/office/drawing/2014/main" id="{3F4EF873-DC0F-4698-BEC2-502DB043AA5C}"/>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360799952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Full title, righ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479425" y="1844675"/>
            <a:ext cx="5472113"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5" name="Title_SM">
            <a:extLst>
              <a:ext uri="{FF2B5EF4-FFF2-40B4-BE49-F238E27FC236}">
                <a16:creationId xmlns:a16="http://schemas.microsoft.com/office/drawing/2014/main" id="{AC5B9436-E3EB-4A3D-BE6B-EFFF8123DE9D}"/>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411466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mall title, righ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479425" y="1844675"/>
            <a:ext cx="5472113"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6" name="Title_SM"/>
          <p:cNvSpPr>
            <a:spLocks noGrp="1" noChangeArrowheads="1"/>
          </p:cNvSpPr>
          <p:nvPr>
            <p:ph type="title" hasCustomPrompt="1"/>
          </p:nvPr>
        </p:nvSpPr>
        <p:spPr bwMode="auto">
          <a:xfrm>
            <a:off x="479425" y="476250"/>
            <a:ext cx="5472113"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 Hilda Light 40pt, </a:t>
            </a:r>
            <a:r>
              <a:rPr lang="en-US" err="1"/>
              <a:t>Eri</a:t>
            </a:r>
            <a:r>
              <a:rPr lang="en-US"/>
              <a:t>. Black, max 2-lines</a:t>
            </a:r>
          </a:p>
        </p:txBody>
      </p:sp>
      <p:sp>
        <p:nvSpPr>
          <p:cNvPr id="3" name="Picture Placeholder 2">
            <a:extLst>
              <a:ext uri="{FF2B5EF4-FFF2-40B4-BE49-F238E27FC236}">
                <a16:creationId xmlns:a16="http://schemas.microsoft.com/office/drawing/2014/main" id="{2F5F844D-0CF3-4814-B0DE-3D27A83936FD}"/>
              </a:ext>
            </a:extLst>
          </p:cNvPr>
          <p:cNvSpPr>
            <a:spLocks noGrp="1"/>
          </p:cNvSpPr>
          <p:nvPr>
            <p:ph type="pic" sz="quarter" idx="11" hasCustomPrompt="1"/>
          </p:nvPr>
        </p:nvSpPr>
        <p:spPr>
          <a:xfrm>
            <a:off x="6096000" y="0"/>
            <a:ext cx="6096000" cy="6858000"/>
          </a:xfrm>
          <a:prstGeom prst="rect">
            <a:avLst/>
          </a:prstGeom>
        </p:spPr>
        <p:txBody>
          <a:bodyPr anchor="ctr"/>
          <a:lstStyle>
            <a:lvl1pPr marL="0" indent="0">
              <a:buNone/>
              <a:defRPr/>
            </a:lvl1pPr>
          </a:lstStyle>
          <a:p>
            <a:r>
              <a:rPr lang="en-US"/>
              <a:t>     Click icon to add picture</a:t>
            </a:r>
          </a:p>
        </p:txBody>
      </p:sp>
    </p:spTree>
    <p:extLst>
      <p:ext uri="{BB962C8B-B14F-4D97-AF65-F5344CB8AC3E}">
        <p14:creationId xmlns:p14="http://schemas.microsoft.com/office/powerpoint/2010/main" val="58434728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ull title, lef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6240463" y="1844675"/>
            <a:ext cx="5472112"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5" name="Title_SM">
            <a:extLst>
              <a:ext uri="{FF2B5EF4-FFF2-40B4-BE49-F238E27FC236}">
                <a16:creationId xmlns:a16="http://schemas.microsoft.com/office/drawing/2014/main" id="{4ACB62A1-CC4A-4B59-B1D8-ED86B77D9A3A}"/>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252237355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Small title, lef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6240463" y="1844675"/>
            <a:ext cx="5472112"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6" name="Title_SM"/>
          <p:cNvSpPr>
            <a:spLocks noGrp="1" noChangeArrowheads="1"/>
          </p:cNvSpPr>
          <p:nvPr>
            <p:ph type="title" hasCustomPrompt="1"/>
          </p:nvPr>
        </p:nvSpPr>
        <p:spPr bwMode="auto">
          <a:xfrm>
            <a:off x="6240463" y="476250"/>
            <a:ext cx="4924362"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max 2-lines</a:t>
            </a:r>
          </a:p>
        </p:txBody>
      </p:sp>
      <p:sp>
        <p:nvSpPr>
          <p:cNvPr id="3" name="Picture Placeholder 2">
            <a:extLst>
              <a:ext uri="{FF2B5EF4-FFF2-40B4-BE49-F238E27FC236}">
                <a16:creationId xmlns:a16="http://schemas.microsoft.com/office/drawing/2014/main" id="{B0349585-9F54-46CC-8CEC-052CD1853EC5}"/>
              </a:ext>
            </a:extLst>
          </p:cNvPr>
          <p:cNvSpPr>
            <a:spLocks noGrp="1"/>
          </p:cNvSpPr>
          <p:nvPr>
            <p:ph type="pic" sz="quarter" idx="11" hasCustomPrompt="1"/>
          </p:nvPr>
        </p:nvSpPr>
        <p:spPr>
          <a:xfrm>
            <a:off x="0" y="0"/>
            <a:ext cx="6096000" cy="6858000"/>
          </a:xfrm>
          <a:prstGeom prst="rect">
            <a:avLst/>
          </a:prstGeom>
        </p:spPr>
        <p:txBody>
          <a:bodyPr anchor="ctr"/>
          <a:lstStyle>
            <a:lvl1pPr marL="0" indent="0">
              <a:buNone/>
              <a:defRPr/>
            </a:lvl1pPr>
          </a:lstStyle>
          <a:p>
            <a:r>
              <a:rPr lang="en-US"/>
              <a:t>      Click icon to add picture</a:t>
            </a:r>
          </a:p>
        </p:txBody>
      </p:sp>
    </p:spTree>
    <p:extLst>
      <p:ext uri="{BB962C8B-B14F-4D97-AF65-F5344CB8AC3E}">
        <p14:creationId xmlns:p14="http://schemas.microsoft.com/office/powerpoint/2010/main" val="27319818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Page w. Dark Photo">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FAD780AD-21B6-4312-96C4-9E36B1648871}"/>
              </a:ext>
            </a:extLst>
          </p:cNvPr>
          <p:cNvSpPr>
            <a:spLocks noGrp="1"/>
          </p:cNvSpPr>
          <p:nvPr>
            <p:ph type="pic" sz="quarter" idx="13" hasCustomPrompt="1"/>
          </p:nvPr>
        </p:nvSpPr>
        <p:spPr>
          <a:xfrm>
            <a:off x="1" y="0"/>
            <a:ext cx="12192000" cy="6858000"/>
          </a:xfrm>
          <a:prstGeom prst="rect">
            <a:avLst/>
          </a:prstGeom>
          <a:solidFill>
            <a:schemeClr val="tx1"/>
          </a:solidFill>
        </p:spPr>
        <p:txBody>
          <a:bodyPr anchor="ctr"/>
          <a:lstStyle>
            <a:lvl1pPr marL="0" indent="0" algn="ctr">
              <a:buNone/>
              <a:defRPr>
                <a:solidFill>
                  <a:schemeClr val="bg1"/>
                </a:solidFill>
              </a:defRPr>
            </a:lvl1pPr>
          </a:lstStyle>
          <a:p>
            <a:r>
              <a:rPr lang="en-US"/>
              <a:t>                                                                         Click icon to add a dark  image</a:t>
            </a:r>
          </a:p>
        </p:txBody>
      </p:sp>
      <p:sp>
        <p:nvSpPr>
          <p:cNvPr id="22531" name="Title_TM"/>
          <p:cNvSpPr>
            <a:spLocks noGrp="1" noChangeArrowheads="1"/>
          </p:cNvSpPr>
          <p:nvPr>
            <p:ph type="ctrTitle" hasCustomPrompt="1"/>
          </p:nvPr>
        </p:nvSpPr>
        <p:spPr>
          <a:xfrm>
            <a:off x="479425" y="476250"/>
            <a:ext cx="8353426" cy="2330958"/>
          </a:xfrm>
        </p:spPr>
        <p:txBody>
          <a:bodyPr/>
          <a:lstStyle>
            <a:lvl1pPr>
              <a:lnSpc>
                <a:spcPct val="85000"/>
              </a:lnSpc>
              <a:defRPr sz="6000" b="0" kern="1400" spc="-160" baseline="0">
                <a:solidFill>
                  <a:schemeClr val="bg1"/>
                </a:solidFill>
                <a:latin typeface="+mj-lt"/>
              </a:defRPr>
            </a:lvl1pPr>
          </a:lstStyle>
          <a:p>
            <a:r>
              <a:rPr lang="en-US"/>
              <a:t>Presentation title,</a:t>
            </a:r>
            <a:br>
              <a:rPr lang="en-US"/>
            </a:br>
            <a:r>
              <a:rPr lang="en-US"/>
              <a:t>Ericsson Hilda Light 60pt,</a:t>
            </a:r>
            <a:br>
              <a:rPr lang="en-US"/>
            </a:br>
            <a:r>
              <a:rPr lang="en-US"/>
              <a:t>Ericsson White,</a:t>
            </a:r>
            <a:br>
              <a:rPr lang="en-US"/>
            </a:br>
            <a:r>
              <a:rPr lang="en-US"/>
              <a:t>max 4-lines</a:t>
            </a:r>
          </a:p>
        </p:txBody>
      </p:sp>
      <p:sp>
        <p:nvSpPr>
          <p:cNvPr id="22530" name="SubTitle_TM"/>
          <p:cNvSpPr>
            <a:spLocks noGrp="1" noChangeArrowheads="1"/>
          </p:cNvSpPr>
          <p:nvPr>
            <p:ph type="subTitle" idx="1" hasCustomPrompt="1"/>
          </p:nvPr>
        </p:nvSpPr>
        <p:spPr>
          <a:xfrm>
            <a:off x="479425" y="4149725"/>
            <a:ext cx="5472114" cy="2087563"/>
          </a:xfrm>
          <a:prstGeom prst="rect">
            <a:avLst/>
          </a:prstGeom>
        </p:spPr>
        <p:txBody>
          <a:bodyPr lIns="72000" anchor="t"/>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a:t>Presentation description/subtitle</a:t>
            </a:r>
            <a:br>
              <a:rPr lang="en-US"/>
            </a:br>
            <a:r>
              <a:rPr lang="en-US"/>
              <a:t>Ericsson Hilda 20pt</a:t>
            </a:r>
          </a:p>
        </p:txBody>
      </p:sp>
      <p:pic>
        <p:nvPicPr>
          <p:cNvPr id="10" name="Graphic 9">
            <a:extLst>
              <a:ext uri="{FF2B5EF4-FFF2-40B4-BE49-F238E27FC236}">
                <a16:creationId xmlns:a16="http://schemas.microsoft.com/office/drawing/2014/main" id="{E29FEEAB-1C1F-4153-BC50-6FCDEAC19C8E}"/>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
        <p:nvSpPr>
          <p:cNvPr id="9" name="Content Placeholder 2">
            <a:extLst>
              <a:ext uri="{FF2B5EF4-FFF2-40B4-BE49-F238E27FC236}">
                <a16:creationId xmlns:a16="http://schemas.microsoft.com/office/drawing/2014/main" id="{07AC4DB9-933C-4680-A281-C11929BCC2F5}"/>
              </a:ext>
            </a:extLst>
          </p:cNvPr>
          <p:cNvSpPr>
            <a:spLocks noGrp="1"/>
          </p:cNvSpPr>
          <p:nvPr>
            <p:ph sz="quarter" idx="10" hasCustomPrompt="1"/>
          </p:nvPr>
        </p:nvSpPr>
        <p:spPr>
          <a:xfrm>
            <a:off x="6240463" y="6237288"/>
            <a:ext cx="1910479" cy="287336"/>
          </a:xfrm>
          <a:prstGeom prst="rect">
            <a:avLst/>
          </a:prstGeom>
        </p:spPr>
        <p:txBody>
          <a:bodyPr wrap="none" anchor="b"/>
          <a:lstStyle>
            <a:lvl1pPr marL="0" indent="0" algn="r">
              <a:buNone/>
              <a:defRPr sz="1200">
                <a:solidFill>
                  <a:schemeClr val="bg1"/>
                </a:solidFill>
                <a:latin typeface="+mn-lt"/>
              </a:defRPr>
            </a:lvl1pPr>
          </a:lstStyle>
          <a:p>
            <a:r>
              <a:rPr lang="en-US"/>
              <a:t>Speaker name</a:t>
            </a:r>
          </a:p>
        </p:txBody>
      </p:sp>
      <p:sp>
        <p:nvSpPr>
          <p:cNvPr id="11" name="Content Placeholder 11">
            <a:extLst>
              <a:ext uri="{FF2B5EF4-FFF2-40B4-BE49-F238E27FC236}">
                <a16:creationId xmlns:a16="http://schemas.microsoft.com/office/drawing/2014/main" id="{7B568BB6-C8A4-4545-B025-7D97CC4692BC}"/>
              </a:ext>
            </a:extLst>
          </p:cNvPr>
          <p:cNvSpPr>
            <a:spLocks noGrp="1"/>
          </p:cNvSpPr>
          <p:nvPr>
            <p:ph sz="quarter" idx="11" hasCustomPrompt="1"/>
          </p:nvPr>
        </p:nvSpPr>
        <p:spPr>
          <a:xfrm>
            <a:off x="8229600" y="6237287"/>
            <a:ext cx="2515041" cy="287337"/>
          </a:xfrm>
          <a:prstGeom prst="rect">
            <a:avLst/>
          </a:prstGeom>
          <a:noFill/>
          <a:ln w="9525">
            <a:noFill/>
            <a:miter lim="800000"/>
            <a:headEnd/>
            <a:tailEnd/>
          </a:ln>
        </p:spPr>
        <p:txBody>
          <a:bodyPr tIns="0" rIns="0" anchor="b"/>
          <a:lstStyle>
            <a:lvl1pPr marL="0" indent="0" algn="ctr">
              <a:buNone/>
              <a:defRPr lang="en-US" sz="1200" dirty="0">
                <a:solidFill>
                  <a:schemeClr val="bg1"/>
                </a:solidFill>
                <a:latin typeface="+mn-lt"/>
              </a:defRPr>
            </a:lvl1pPr>
          </a:lstStyle>
          <a:p>
            <a:r>
              <a:rPr lang="en-US"/>
              <a:t>Organization</a:t>
            </a:r>
          </a:p>
        </p:txBody>
      </p:sp>
      <p:sp>
        <p:nvSpPr>
          <p:cNvPr id="13" name="Content Placeholder 11">
            <a:extLst>
              <a:ext uri="{FF2B5EF4-FFF2-40B4-BE49-F238E27FC236}">
                <a16:creationId xmlns:a16="http://schemas.microsoft.com/office/drawing/2014/main" id="{D51585B7-9911-4BC2-ACC7-3D991408BDDF}"/>
              </a:ext>
            </a:extLst>
          </p:cNvPr>
          <p:cNvSpPr>
            <a:spLocks noGrp="1"/>
          </p:cNvSpPr>
          <p:nvPr>
            <p:ph sz="quarter" idx="12" hasCustomPrompt="1"/>
          </p:nvPr>
        </p:nvSpPr>
        <p:spPr>
          <a:xfrm>
            <a:off x="10811951" y="6237287"/>
            <a:ext cx="897503" cy="287337"/>
          </a:xfrm>
          <a:prstGeom prst="rect">
            <a:avLst/>
          </a:prstGeom>
          <a:noFill/>
          <a:ln w="9525">
            <a:noFill/>
            <a:miter lim="800000"/>
            <a:headEnd/>
            <a:tailEnd/>
          </a:ln>
        </p:spPr>
        <p:txBody>
          <a:bodyPr wrap="none" tIns="0" rIns="0" anchor="b"/>
          <a:lstStyle>
            <a:lvl1pPr marL="0" indent="0" algn="ctr">
              <a:buNone/>
              <a:defRPr lang="en-US" sz="1200" dirty="0">
                <a:solidFill>
                  <a:schemeClr val="bg1"/>
                </a:solidFill>
                <a:latin typeface="+mn-lt"/>
              </a:defRPr>
            </a:lvl1pPr>
          </a:lstStyle>
          <a:p>
            <a:pPr lvl="0"/>
            <a:r>
              <a:rPr lang="en-US"/>
              <a:t>YYYY-MM-DD</a:t>
            </a:r>
          </a:p>
        </p:txBody>
      </p:sp>
    </p:spTree>
    <p:extLst>
      <p:ext uri="{BB962C8B-B14F-4D97-AF65-F5344CB8AC3E}">
        <p14:creationId xmlns:p14="http://schemas.microsoft.com/office/powerpoint/2010/main" val="787326472"/>
      </p:ext>
    </p:extLst>
  </p:cSld>
  <p:clrMapOvr>
    <a:masterClrMapping/>
  </p:clrMapOvr>
  <p:hf sldNum="0" hdr="0" ftr="0"/>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and 2 columns">
    <p:spTree>
      <p:nvGrpSpPr>
        <p:cNvPr id="1" name=""/>
        <p:cNvGrpSpPr/>
        <p:nvPr/>
      </p:nvGrpSpPr>
      <p:grpSpPr>
        <a:xfrm>
          <a:off x="0" y="0"/>
          <a:ext cx="0" cy="0"/>
          <a:chOff x="0" y="0"/>
          <a:chExt cx="0" cy="0"/>
        </a:xfrm>
      </p:grpSpPr>
      <p:sp>
        <p:nvSpPr>
          <p:cNvPr id="5" name="Content Placeholder 3"/>
          <p:cNvSpPr>
            <a:spLocks noGrp="1"/>
          </p:cNvSpPr>
          <p:nvPr>
            <p:ph sz="quarter" idx="3" hasCustomPrompt="1"/>
          </p:nvPr>
        </p:nvSpPr>
        <p:spPr>
          <a:xfrm>
            <a:off x="6240463" y="1844674"/>
            <a:ext cx="5472112"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3" name="Content Placeholder 1"/>
          <p:cNvSpPr>
            <a:spLocks noGrp="1"/>
          </p:cNvSpPr>
          <p:nvPr>
            <p:ph sz="half" idx="1" hasCustomPrompt="1"/>
          </p:nvPr>
        </p:nvSpPr>
        <p:spPr>
          <a:xfrm>
            <a:off x="479425" y="1844675"/>
            <a:ext cx="5472113" cy="4392612"/>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6" name="Title_SM">
            <a:extLst>
              <a:ext uri="{FF2B5EF4-FFF2-40B4-BE49-F238E27FC236}">
                <a16:creationId xmlns:a16="http://schemas.microsoft.com/office/drawing/2014/main" id="{891BF4C4-9DF9-4D9F-A738-37FBCD45AA68}"/>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67588381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and 2 narrow column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9120188" y="1844674"/>
            <a:ext cx="2592387"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6" name="Content Placeholder 2"/>
          <p:cNvSpPr>
            <a:spLocks noGrp="1"/>
          </p:cNvSpPr>
          <p:nvPr>
            <p:ph sz="quarter" idx="11" hasCustomPrompt="1"/>
          </p:nvPr>
        </p:nvSpPr>
        <p:spPr>
          <a:xfrm>
            <a:off x="6240463" y="1844674"/>
            <a:ext cx="2592388"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7" name="Title_SM">
            <a:extLst>
              <a:ext uri="{FF2B5EF4-FFF2-40B4-BE49-F238E27FC236}">
                <a16:creationId xmlns:a16="http://schemas.microsoft.com/office/drawing/2014/main" id="{B1CFD82C-8968-4B87-A964-6288AF293D77}"/>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1922214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Header, right image with two contents">
    <p:spTree>
      <p:nvGrpSpPr>
        <p:cNvPr id="1" name=""/>
        <p:cNvGrpSpPr/>
        <p:nvPr/>
      </p:nvGrpSpPr>
      <p:grpSpPr>
        <a:xfrm>
          <a:off x="0" y="0"/>
          <a:ext cx="0" cy="0"/>
          <a:chOff x="0" y="0"/>
          <a:chExt cx="0" cy="0"/>
        </a:xfrm>
      </p:grpSpPr>
      <p:sp>
        <p:nvSpPr>
          <p:cNvPr id="5" name="Content Placeholder 2"/>
          <p:cNvSpPr>
            <a:spLocks noGrp="1"/>
          </p:cNvSpPr>
          <p:nvPr>
            <p:ph sz="quarter" idx="10" hasCustomPrompt="1"/>
          </p:nvPr>
        </p:nvSpPr>
        <p:spPr>
          <a:xfrm>
            <a:off x="479424" y="1844675"/>
            <a:ext cx="5472113" cy="2089150"/>
          </a:xfrm>
          <a:prstGeom prst="rect">
            <a:avLst/>
          </a:prstGeom>
        </p:spPr>
        <p:txBody>
          <a:bodyPr lIns="72000" tIns="36000"/>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3" name="Content Placeholder 1"/>
          <p:cNvSpPr>
            <a:spLocks noGrp="1"/>
          </p:cNvSpPr>
          <p:nvPr>
            <p:ph idx="1" hasCustomPrompt="1"/>
          </p:nvPr>
        </p:nvSpPr>
        <p:spPr>
          <a:xfrm>
            <a:off x="479425" y="4149724"/>
            <a:ext cx="5472113" cy="2087564"/>
          </a:xfrm>
          <a:prstGeom prst="rect">
            <a:avLst/>
          </a:prstGeom>
        </p:spPr>
        <p:txBody>
          <a:bodyPr lIns="72000" tIns="36000"/>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6" name="Title_SM">
            <a:extLst>
              <a:ext uri="{FF2B5EF4-FFF2-40B4-BE49-F238E27FC236}">
                <a16:creationId xmlns:a16="http://schemas.microsoft.com/office/drawing/2014/main" id="{A05AB2F5-3C8F-45BD-81CB-45EC98D4284C}"/>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163120207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Header, left image with two contents">
    <p:spTree>
      <p:nvGrpSpPr>
        <p:cNvPr id="1" name=""/>
        <p:cNvGrpSpPr/>
        <p:nvPr/>
      </p:nvGrpSpPr>
      <p:grpSpPr>
        <a:xfrm>
          <a:off x="0" y="0"/>
          <a:ext cx="0" cy="0"/>
          <a:chOff x="0" y="0"/>
          <a:chExt cx="0" cy="0"/>
        </a:xfrm>
      </p:grpSpPr>
      <p:sp>
        <p:nvSpPr>
          <p:cNvPr id="5" name="Content Placeholder 2"/>
          <p:cNvSpPr>
            <a:spLocks noGrp="1"/>
          </p:cNvSpPr>
          <p:nvPr>
            <p:ph sz="quarter" idx="10" hasCustomPrompt="1"/>
          </p:nvPr>
        </p:nvSpPr>
        <p:spPr>
          <a:xfrm>
            <a:off x="6240463" y="1844674"/>
            <a:ext cx="5472112" cy="2089151"/>
          </a:xfrm>
          <a:prstGeom prst="rect">
            <a:avLst/>
          </a:prstGeom>
        </p:spPr>
        <p:txBody>
          <a:bodyPr lIns="72000" tIns="36000"/>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3" name="Content Placeholder 1"/>
          <p:cNvSpPr>
            <a:spLocks noGrp="1"/>
          </p:cNvSpPr>
          <p:nvPr>
            <p:ph idx="1" hasCustomPrompt="1"/>
          </p:nvPr>
        </p:nvSpPr>
        <p:spPr>
          <a:xfrm>
            <a:off x="6240463" y="4149724"/>
            <a:ext cx="5472112" cy="2087564"/>
          </a:xfrm>
          <a:prstGeom prst="rect">
            <a:avLst/>
          </a:prstGeom>
        </p:spPr>
        <p:txBody>
          <a:bodyPr lIns="72000" tIns="36000"/>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6" name="Title_SM">
            <a:extLst>
              <a:ext uri="{FF2B5EF4-FFF2-40B4-BE49-F238E27FC236}">
                <a16:creationId xmlns:a16="http://schemas.microsoft.com/office/drawing/2014/main" id="{524C71C0-9908-4C8C-97CC-AA201198D25C}"/>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18506414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Header, two horizontal contents">
    <p:spTree>
      <p:nvGrpSpPr>
        <p:cNvPr id="1" name=""/>
        <p:cNvGrpSpPr/>
        <p:nvPr/>
      </p:nvGrpSpPr>
      <p:grpSpPr>
        <a:xfrm>
          <a:off x="0" y="0"/>
          <a:ext cx="0" cy="0"/>
          <a:chOff x="0" y="0"/>
          <a:chExt cx="0" cy="0"/>
        </a:xfrm>
      </p:grpSpPr>
      <p:sp>
        <p:nvSpPr>
          <p:cNvPr id="7" name="Content Placeholder 2"/>
          <p:cNvSpPr>
            <a:spLocks noGrp="1"/>
          </p:cNvSpPr>
          <p:nvPr>
            <p:ph sz="quarter" idx="11" hasCustomPrompt="1"/>
          </p:nvPr>
        </p:nvSpPr>
        <p:spPr>
          <a:xfrm>
            <a:off x="3359150" y="4149724"/>
            <a:ext cx="8353425" cy="2087564"/>
          </a:xfrm>
          <a:prstGeom prst="rect">
            <a:avLst/>
          </a:prstGeom>
        </p:spPr>
        <p:txBody>
          <a:bodyPr lIns="72000" tIns="36000"/>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5" name="Content Placeholder 1"/>
          <p:cNvSpPr>
            <a:spLocks noGrp="1"/>
          </p:cNvSpPr>
          <p:nvPr>
            <p:ph sz="quarter" idx="10" hasCustomPrompt="1"/>
          </p:nvPr>
        </p:nvSpPr>
        <p:spPr>
          <a:xfrm>
            <a:off x="3359150" y="1844675"/>
            <a:ext cx="8353425" cy="2089150"/>
          </a:xfrm>
          <a:prstGeom prst="rect">
            <a:avLst/>
          </a:prstGeom>
        </p:spPr>
        <p:txBody>
          <a:bodyPr lIns="72000" tIns="36000"/>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6" name="Title_SM">
            <a:extLst>
              <a:ext uri="{FF2B5EF4-FFF2-40B4-BE49-F238E27FC236}">
                <a16:creationId xmlns:a16="http://schemas.microsoft.com/office/drawing/2014/main" id="{0114795F-6AFF-421E-BA39-763FAD29FC16}"/>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397728657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Header, Image over two content parts">
    <p:spTree>
      <p:nvGrpSpPr>
        <p:cNvPr id="1" name=""/>
        <p:cNvGrpSpPr/>
        <p:nvPr/>
      </p:nvGrpSpPr>
      <p:grpSpPr>
        <a:xfrm>
          <a:off x="0" y="0"/>
          <a:ext cx="0" cy="0"/>
          <a:chOff x="0" y="0"/>
          <a:chExt cx="0" cy="0"/>
        </a:xfrm>
      </p:grpSpPr>
      <p:sp>
        <p:nvSpPr>
          <p:cNvPr id="7" name="Content Placeholder 3"/>
          <p:cNvSpPr>
            <a:spLocks noGrp="1"/>
          </p:cNvSpPr>
          <p:nvPr>
            <p:ph sz="quarter" idx="11" hasCustomPrompt="1"/>
          </p:nvPr>
        </p:nvSpPr>
        <p:spPr>
          <a:xfrm>
            <a:off x="6240463" y="4149724"/>
            <a:ext cx="5472112" cy="2087564"/>
          </a:xfrm>
          <a:prstGeom prst="rect">
            <a:avLst/>
          </a:prstGeom>
        </p:spPr>
        <p:txBody>
          <a:bodyPr lIns="72000" tIns="36000"/>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8" name="Content Placeholder 2"/>
          <p:cNvSpPr>
            <a:spLocks noGrp="1"/>
          </p:cNvSpPr>
          <p:nvPr>
            <p:ph sz="quarter" idx="12" hasCustomPrompt="1"/>
          </p:nvPr>
        </p:nvSpPr>
        <p:spPr>
          <a:xfrm>
            <a:off x="479425" y="4149724"/>
            <a:ext cx="5472113" cy="2087563"/>
          </a:xfrm>
          <a:prstGeom prst="rect">
            <a:avLst/>
          </a:prstGeom>
        </p:spPr>
        <p:txBody>
          <a:bodyPr lIns="72000" tIns="36000"/>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6" name="Title_SM">
            <a:extLst>
              <a:ext uri="{FF2B5EF4-FFF2-40B4-BE49-F238E27FC236}">
                <a16:creationId xmlns:a16="http://schemas.microsoft.com/office/drawing/2014/main" id="{A14F6E09-C956-49B3-8E41-DBD053DF768C}"/>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176254620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and 3 column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8184575" y="1844675"/>
            <a:ext cx="3528000"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6" name="Content Placeholder 2"/>
          <p:cNvSpPr>
            <a:spLocks noGrp="1"/>
          </p:cNvSpPr>
          <p:nvPr>
            <p:ph sz="quarter" idx="11" hasCustomPrompt="1"/>
          </p:nvPr>
        </p:nvSpPr>
        <p:spPr>
          <a:xfrm>
            <a:off x="4332000" y="1844673"/>
            <a:ext cx="3528000"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7" name="Content Placeholder 1">
            <a:extLst>
              <a:ext uri="{FF2B5EF4-FFF2-40B4-BE49-F238E27FC236}">
                <a16:creationId xmlns:a16="http://schemas.microsoft.com/office/drawing/2014/main" id="{8E3794F8-471D-4987-945F-3C29BB03AB49}"/>
              </a:ext>
            </a:extLst>
          </p:cNvPr>
          <p:cNvSpPr>
            <a:spLocks noGrp="1"/>
          </p:cNvSpPr>
          <p:nvPr>
            <p:ph sz="quarter" idx="13" hasCustomPrompt="1"/>
          </p:nvPr>
        </p:nvSpPr>
        <p:spPr>
          <a:xfrm>
            <a:off x="479425" y="1844674"/>
            <a:ext cx="3528000"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10" name="Title_SM">
            <a:extLst>
              <a:ext uri="{FF2B5EF4-FFF2-40B4-BE49-F238E27FC236}">
                <a16:creationId xmlns:a16="http://schemas.microsoft.com/office/drawing/2014/main" id="{6B686A21-AA96-4B0A-B7CE-F4C6D5D31B32}"/>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354572533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3 narrow column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9121776" y="1844674"/>
            <a:ext cx="2590799"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6" name="Content Placeholder 2"/>
          <p:cNvSpPr>
            <a:spLocks noGrp="1"/>
          </p:cNvSpPr>
          <p:nvPr>
            <p:ph sz="quarter" idx="11" hasCustomPrompt="1"/>
          </p:nvPr>
        </p:nvSpPr>
        <p:spPr>
          <a:xfrm>
            <a:off x="6240464" y="1844674"/>
            <a:ext cx="2592386"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4" name="Content Placeholder 1"/>
          <p:cNvSpPr>
            <a:spLocks noGrp="1"/>
          </p:cNvSpPr>
          <p:nvPr>
            <p:ph sz="quarter" idx="10" hasCustomPrompt="1"/>
          </p:nvPr>
        </p:nvSpPr>
        <p:spPr>
          <a:xfrm>
            <a:off x="3359149" y="1844674"/>
            <a:ext cx="2592389"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7" name="Title_SM">
            <a:extLst>
              <a:ext uri="{FF2B5EF4-FFF2-40B4-BE49-F238E27FC236}">
                <a16:creationId xmlns:a16="http://schemas.microsoft.com/office/drawing/2014/main" id="{7EEF5633-BC13-4AEA-AEF5-CE2675504D30}"/>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189606870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and 4 column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6240463" y="1844674"/>
            <a:ext cx="2592388" cy="4392614"/>
          </a:xfrm>
          <a:prstGeom prst="rect">
            <a:avLst/>
          </a:prstGeom>
        </p:spPr>
        <p:txBody>
          <a:bodyPr/>
          <a:lstStyle>
            <a:lvl1pPr>
              <a:defRPr/>
            </a:lvl1pPr>
            <a:lvl2pPr>
              <a:defRPr/>
            </a:lvl2pPr>
            <a:lvl3pPr>
              <a:defRPr/>
            </a:lvl3pPr>
            <a:lvl4pPr>
              <a:defRPr/>
            </a:lvl4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6" name="Content Placeholder 2"/>
          <p:cNvSpPr>
            <a:spLocks noGrp="1"/>
          </p:cNvSpPr>
          <p:nvPr>
            <p:ph sz="quarter" idx="11" hasCustomPrompt="1"/>
          </p:nvPr>
        </p:nvSpPr>
        <p:spPr>
          <a:xfrm>
            <a:off x="3359149" y="1844674"/>
            <a:ext cx="2592389" cy="4392613"/>
          </a:xfrm>
          <a:prstGeom prst="rect">
            <a:avLst/>
          </a:prstGeom>
        </p:spPr>
        <p:txBody>
          <a:bodyPr/>
          <a:lstStyle>
            <a:lvl1pPr>
              <a:defRPr/>
            </a:lvl1pPr>
            <a:lvl2pPr>
              <a:defRPr/>
            </a:lvl2pPr>
            <a:lvl3pPr>
              <a:defRPr/>
            </a:lvl3pPr>
            <a:lvl4pPr>
              <a:defRPr/>
            </a:lvl4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4" name="Content Placeholder 1"/>
          <p:cNvSpPr>
            <a:spLocks noGrp="1"/>
          </p:cNvSpPr>
          <p:nvPr>
            <p:ph sz="quarter" idx="10" hasCustomPrompt="1"/>
          </p:nvPr>
        </p:nvSpPr>
        <p:spPr>
          <a:xfrm>
            <a:off x="479425" y="1844674"/>
            <a:ext cx="2592388"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9" name="Content Placeholder 3"/>
          <p:cNvSpPr>
            <a:spLocks noGrp="1"/>
          </p:cNvSpPr>
          <p:nvPr>
            <p:ph sz="quarter" idx="13" hasCustomPrompt="1"/>
          </p:nvPr>
        </p:nvSpPr>
        <p:spPr>
          <a:xfrm>
            <a:off x="9120188" y="1844674"/>
            <a:ext cx="2592387" cy="4392613"/>
          </a:xfrm>
          <a:prstGeom prst="rect">
            <a:avLst/>
          </a:prstGeom>
        </p:spPr>
        <p:txBody>
          <a:bodyPr/>
          <a:lstStyle>
            <a:lvl1pPr>
              <a:defRPr/>
            </a:lvl1pPr>
            <a:lvl2pPr>
              <a:defRPr/>
            </a:lvl2pPr>
            <a:lvl3pPr>
              <a:defRPr/>
            </a:lvl3pPr>
            <a:lvl4pPr>
              <a:defRPr/>
            </a:lvl4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7" name="Title_SM">
            <a:extLst>
              <a:ext uri="{FF2B5EF4-FFF2-40B4-BE49-F238E27FC236}">
                <a16:creationId xmlns:a16="http://schemas.microsoft.com/office/drawing/2014/main" id="{F4D71A67-F349-4E68-B7B8-D53CE323A764}"/>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227589923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Preamble and 3 column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6240463" y="4149724"/>
            <a:ext cx="2592388" cy="2087563"/>
          </a:xfrm>
          <a:prstGeom prst="rect">
            <a:avLst/>
          </a:prstGeom>
        </p:spPr>
        <p:txBody>
          <a:bodyPr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6" name="Content Placeholder 2"/>
          <p:cNvSpPr>
            <a:spLocks noGrp="1"/>
          </p:cNvSpPr>
          <p:nvPr>
            <p:ph sz="quarter" idx="11" hasCustomPrompt="1"/>
          </p:nvPr>
        </p:nvSpPr>
        <p:spPr>
          <a:xfrm>
            <a:off x="3359150" y="4149725"/>
            <a:ext cx="2592388" cy="2087562"/>
          </a:xfrm>
          <a:prstGeom prst="rect">
            <a:avLst/>
          </a:prstGeom>
        </p:spPr>
        <p:txBody>
          <a:bodyPr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4" name="Content Placeholder 1"/>
          <p:cNvSpPr>
            <a:spLocks noGrp="1"/>
          </p:cNvSpPr>
          <p:nvPr>
            <p:ph sz="quarter" idx="10" hasCustomPrompt="1"/>
          </p:nvPr>
        </p:nvSpPr>
        <p:spPr>
          <a:xfrm>
            <a:off x="479425" y="1844675"/>
            <a:ext cx="2592388" cy="4392612"/>
          </a:xfrm>
          <a:prstGeom prst="rect">
            <a:avLst/>
          </a:prstGeom>
        </p:spPr>
        <p:txBody>
          <a:bodyPr/>
          <a:lstStyle>
            <a:lvl1pPr marL="0" indent="0">
              <a:buFont typeface="Ericsson Hilda Light" panose="020B0604020202020204" pitchFamily="34" charset="0"/>
              <a:buNone/>
              <a:defRPr sz="2500">
                <a:latin typeface="+mn-lt"/>
              </a:defRPr>
            </a:lvl1pPr>
            <a:lvl2pPr marL="0" indent="0">
              <a:buFont typeface="Ericsson Hilda Light" panose="020B0604020202020204" pitchFamily="34" charset="0"/>
              <a:buNone/>
              <a:defRPr sz="2500">
                <a:latin typeface="+mj-lt"/>
              </a:defRPr>
            </a:lvl2pPr>
            <a:lvl3pPr marL="342900" indent="0">
              <a:buFont typeface="Ericsson Hilda Light" panose="020B0604020202020204" pitchFamily="34" charset="0"/>
              <a:buNone/>
              <a:defRPr sz="2500">
                <a:latin typeface="+mj-lt"/>
              </a:defRPr>
            </a:lvl3pPr>
            <a:lvl4pPr marL="685800" indent="0">
              <a:buFont typeface="Ericsson Hilda Light" panose="020B0604020202020204" pitchFamily="34" charset="0"/>
              <a:buNone/>
              <a:defRPr sz="2500">
                <a:latin typeface="+mj-lt"/>
              </a:defRPr>
            </a:lvl4pPr>
            <a:lvl5pPr marL="1028700" indent="0">
              <a:buFont typeface="Ericsson Hilda Light" panose="020B0604020202020204" pitchFamily="34" charset="0"/>
              <a:buNone/>
              <a:defRPr sz="2500">
                <a:latin typeface="+mj-lt"/>
              </a:defRPr>
            </a:lvl5pPr>
          </a:lstStyle>
          <a:p>
            <a:pPr lvl="0"/>
            <a:r>
              <a:rPr kumimoji="0" lang="en-US" sz="2500" b="0" i="0" u="none" strike="noStrike" kern="1200" cap="none" spc="0" normalizeH="0" baseline="0" noProof="0">
                <a:ln>
                  <a:noFill/>
                </a:ln>
                <a:solidFill>
                  <a:srgbClr val="181818"/>
                </a:solidFill>
                <a:effectLst/>
                <a:uLnTx/>
                <a:uFillTx/>
                <a:ea typeface="+mn-ea"/>
                <a:cs typeface="Ericsson Hilda Light" panose="020B0604020202020204" pitchFamily="34" charset="0"/>
              </a:rPr>
              <a:t>Preamble text, </a:t>
            </a:r>
            <a:r>
              <a:rPr lang="en-US"/>
              <a:t>Ericsson </a:t>
            </a:r>
            <a:r>
              <a:rPr kumimoji="0" lang="en-US" sz="2500" b="0" i="0" u="none" strike="noStrike" kern="1200" cap="none" spc="0" normalizeH="0" baseline="0" noProof="0">
                <a:ln>
                  <a:noFill/>
                </a:ln>
                <a:solidFill>
                  <a:srgbClr val="181818"/>
                </a:solidFill>
                <a:effectLst/>
                <a:uLnTx/>
                <a:uFillTx/>
                <a:ea typeface="+mn-ea"/>
                <a:cs typeface="Ericsson Hilda Light" panose="020B0604020202020204" pitchFamily="34" charset="0"/>
              </a:rPr>
              <a:t>Hilda 25pt, Ericsson Black</a:t>
            </a:r>
            <a:endParaRPr lang="en-US"/>
          </a:p>
        </p:txBody>
      </p:sp>
      <p:sp>
        <p:nvSpPr>
          <p:cNvPr id="9" name="Content Placeholder 3"/>
          <p:cNvSpPr>
            <a:spLocks noGrp="1"/>
          </p:cNvSpPr>
          <p:nvPr>
            <p:ph sz="quarter" idx="13" hasCustomPrompt="1"/>
          </p:nvPr>
        </p:nvSpPr>
        <p:spPr>
          <a:xfrm>
            <a:off x="9120188" y="4149724"/>
            <a:ext cx="2592387" cy="2087563"/>
          </a:xfrm>
          <a:prstGeom prst="rect">
            <a:avLst/>
          </a:prstGeom>
        </p:spPr>
        <p:txBody>
          <a:bodyPr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7" name="Title_SM">
            <a:extLst>
              <a:ext uri="{FF2B5EF4-FFF2-40B4-BE49-F238E27FC236}">
                <a16:creationId xmlns:a16="http://schemas.microsoft.com/office/drawing/2014/main" id="{CD0BB64A-768A-4118-B3E5-52B98C693831}"/>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15090902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Keynote Cover Page">
    <p:spTree>
      <p:nvGrpSpPr>
        <p:cNvPr id="1" name=""/>
        <p:cNvGrpSpPr/>
        <p:nvPr/>
      </p:nvGrpSpPr>
      <p:grpSpPr>
        <a:xfrm>
          <a:off x="0" y="0"/>
          <a:ext cx="0" cy="0"/>
          <a:chOff x="0" y="0"/>
          <a:chExt cx="0" cy="0"/>
        </a:xfrm>
      </p:grpSpPr>
      <p:sp>
        <p:nvSpPr>
          <p:cNvPr id="9" name="Title_TM">
            <a:extLst>
              <a:ext uri="{FF2B5EF4-FFF2-40B4-BE49-F238E27FC236}">
                <a16:creationId xmlns:a16="http://schemas.microsoft.com/office/drawing/2014/main" id="{696C7C8F-5086-466A-8108-2FE0A8663D59}"/>
              </a:ext>
            </a:extLst>
          </p:cNvPr>
          <p:cNvSpPr>
            <a:spLocks noGrp="1" noChangeArrowheads="1"/>
          </p:cNvSpPr>
          <p:nvPr>
            <p:ph type="ctrTitle" hasCustomPrompt="1"/>
          </p:nvPr>
        </p:nvSpPr>
        <p:spPr>
          <a:xfrm>
            <a:off x="479425" y="476250"/>
            <a:ext cx="8353426" cy="3457575"/>
          </a:xfrm>
          <a:noFill/>
          <a:ln w="9525">
            <a:noFill/>
            <a:miter lim="800000"/>
            <a:headEnd/>
            <a:tailEnd/>
          </a:ln>
        </p:spPr>
        <p:txBody>
          <a:bodyPr anchor="t"/>
          <a:lstStyle>
            <a:lvl1pPr>
              <a:defRPr lang="en-US" sz="6000" b="0" dirty="0">
                <a:solidFill>
                  <a:schemeClr val="tx1"/>
                </a:solidFill>
                <a:latin typeface="+mj-lt"/>
              </a:defRPr>
            </a:lvl1pPr>
          </a:lstStyle>
          <a:p>
            <a:pPr lvl="0"/>
            <a:r>
              <a:rPr lang="en-US"/>
              <a:t>Keynote cover page, </a:t>
            </a:r>
            <a:br>
              <a:rPr lang="en-US"/>
            </a:br>
            <a:r>
              <a:rPr lang="en-US"/>
              <a:t>Ericsson Hilda Light 60pt, </a:t>
            </a:r>
            <a:br>
              <a:rPr lang="en-US"/>
            </a:br>
            <a:r>
              <a:rPr lang="en-US"/>
              <a:t>Ericsson Black, </a:t>
            </a:r>
            <a:br>
              <a:rPr lang="en-US"/>
            </a:br>
            <a:r>
              <a:rPr lang="en-US"/>
              <a:t>max 4-lines</a:t>
            </a:r>
          </a:p>
        </p:txBody>
      </p:sp>
      <p:sp>
        <p:nvSpPr>
          <p:cNvPr id="10" name="SubTitle_TM">
            <a:extLst>
              <a:ext uri="{FF2B5EF4-FFF2-40B4-BE49-F238E27FC236}">
                <a16:creationId xmlns:a16="http://schemas.microsoft.com/office/drawing/2014/main" id="{ED5DEA0B-CF0D-4EE6-B6A8-90BAF3DE8AF1}"/>
              </a:ext>
            </a:extLst>
          </p:cNvPr>
          <p:cNvSpPr>
            <a:spLocks noGrp="1" noChangeArrowheads="1"/>
          </p:cNvSpPr>
          <p:nvPr>
            <p:ph type="subTitle" idx="1" hasCustomPrompt="1"/>
          </p:nvPr>
        </p:nvSpPr>
        <p:spPr>
          <a:xfrm>
            <a:off x="479425" y="4149726"/>
            <a:ext cx="5472112" cy="2087562"/>
          </a:xfrm>
          <a:prstGeom prst="rect">
            <a:avLst/>
          </a:prstGeom>
        </p:spPr>
        <p:txBody>
          <a:bodyPr rIns="0" anchor="t"/>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a:t>Speaker,</a:t>
            </a:r>
            <a:br>
              <a:rPr lang="en-US"/>
            </a:br>
            <a:r>
              <a:rPr lang="en-US"/>
              <a:t>Ericsson Black, Ericsson Hilda 20pt</a:t>
            </a:r>
          </a:p>
        </p:txBody>
      </p:sp>
    </p:spTree>
    <p:extLst>
      <p:ext uri="{BB962C8B-B14F-4D97-AF65-F5344CB8AC3E}">
        <p14:creationId xmlns:p14="http://schemas.microsoft.com/office/powerpoint/2010/main" val="1085322578"/>
      </p:ext>
    </p:extLst>
  </p:cSld>
  <p:clrMapOvr>
    <a:masterClrMapping/>
  </p:clrMapOvr>
  <p:hf sldNum="0" hdr="0" ftr="0"/>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and 4 columns with visual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6240463" y="4149724"/>
            <a:ext cx="2592388"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6" name="Content Placeholder 2"/>
          <p:cNvSpPr>
            <a:spLocks noGrp="1"/>
          </p:cNvSpPr>
          <p:nvPr>
            <p:ph sz="quarter" idx="11" hasCustomPrompt="1"/>
          </p:nvPr>
        </p:nvSpPr>
        <p:spPr>
          <a:xfrm>
            <a:off x="3359149" y="4149724"/>
            <a:ext cx="2592389"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4" name="Content Placeholder 1"/>
          <p:cNvSpPr>
            <a:spLocks noGrp="1"/>
          </p:cNvSpPr>
          <p:nvPr>
            <p:ph sz="quarter" idx="10" hasCustomPrompt="1"/>
          </p:nvPr>
        </p:nvSpPr>
        <p:spPr>
          <a:xfrm>
            <a:off x="479425" y="4149724"/>
            <a:ext cx="2592388"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9" name="Content Placeholder 3"/>
          <p:cNvSpPr>
            <a:spLocks noGrp="1"/>
          </p:cNvSpPr>
          <p:nvPr>
            <p:ph sz="quarter" idx="13" hasCustomPrompt="1"/>
          </p:nvPr>
        </p:nvSpPr>
        <p:spPr>
          <a:xfrm>
            <a:off x="9121776" y="4149724"/>
            <a:ext cx="2590799"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7" name="Title_SM">
            <a:extLst>
              <a:ext uri="{FF2B5EF4-FFF2-40B4-BE49-F238E27FC236}">
                <a16:creationId xmlns:a16="http://schemas.microsoft.com/office/drawing/2014/main" id="{F83268EB-5955-4A3F-8B85-E7C084E6FAF5}"/>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310069583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and 4 Content">
    <p:spTree>
      <p:nvGrpSpPr>
        <p:cNvPr id="1" name=""/>
        <p:cNvGrpSpPr/>
        <p:nvPr/>
      </p:nvGrpSpPr>
      <p:grpSpPr>
        <a:xfrm>
          <a:off x="0" y="0"/>
          <a:ext cx="0" cy="0"/>
          <a:chOff x="0" y="0"/>
          <a:chExt cx="0" cy="0"/>
        </a:xfrm>
      </p:grpSpPr>
      <p:sp>
        <p:nvSpPr>
          <p:cNvPr id="6" name="Content Placeholder 4"/>
          <p:cNvSpPr>
            <a:spLocks noGrp="1"/>
          </p:cNvSpPr>
          <p:nvPr>
            <p:ph sz="quarter" idx="4" hasCustomPrompt="1"/>
          </p:nvPr>
        </p:nvSpPr>
        <p:spPr>
          <a:xfrm>
            <a:off x="6240462" y="4149724"/>
            <a:ext cx="5472113" cy="2087564"/>
          </a:xfrm>
          <a:prstGeom prst="rect">
            <a:avLst/>
          </a:prstGeom>
        </p:spPr>
        <p:txBody>
          <a:bodyPr lIns="72000" tIns="36000"/>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4" name="Content Placeholder 2"/>
          <p:cNvSpPr>
            <a:spLocks noGrp="1"/>
          </p:cNvSpPr>
          <p:nvPr>
            <p:ph sz="quarter" idx="2" hasCustomPrompt="1"/>
          </p:nvPr>
        </p:nvSpPr>
        <p:spPr>
          <a:xfrm>
            <a:off x="6240462" y="1844674"/>
            <a:ext cx="5472113" cy="2089151"/>
          </a:xfrm>
          <a:prstGeom prst="rect">
            <a:avLst/>
          </a:prstGeom>
        </p:spPr>
        <p:txBody>
          <a:bodyPr lIns="72000" tIns="36000"/>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3" name="Content Placeholder 1"/>
          <p:cNvSpPr>
            <a:spLocks noGrp="1"/>
          </p:cNvSpPr>
          <p:nvPr>
            <p:ph sz="quarter" idx="1" hasCustomPrompt="1"/>
          </p:nvPr>
        </p:nvSpPr>
        <p:spPr>
          <a:xfrm>
            <a:off x="479425" y="1844674"/>
            <a:ext cx="5472113" cy="2089151"/>
          </a:xfrm>
          <a:prstGeom prst="rect">
            <a:avLst/>
          </a:prstGeom>
        </p:spPr>
        <p:txBody>
          <a:bodyPr lIns="72000" tIns="36000"/>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7" name="Content Placeholder 1">
            <a:extLst>
              <a:ext uri="{FF2B5EF4-FFF2-40B4-BE49-F238E27FC236}">
                <a16:creationId xmlns:a16="http://schemas.microsoft.com/office/drawing/2014/main" id="{5BD2C41D-0700-4885-AB77-25AFFE4E1FDA}"/>
              </a:ext>
            </a:extLst>
          </p:cNvPr>
          <p:cNvSpPr>
            <a:spLocks noGrp="1"/>
          </p:cNvSpPr>
          <p:nvPr>
            <p:ph sz="quarter" idx="10" hasCustomPrompt="1"/>
          </p:nvPr>
        </p:nvSpPr>
        <p:spPr>
          <a:xfrm>
            <a:off x="479425" y="4149725"/>
            <a:ext cx="5472113" cy="2089151"/>
          </a:xfrm>
          <a:prstGeom prst="rect">
            <a:avLst/>
          </a:prstGeom>
        </p:spPr>
        <p:txBody>
          <a:bodyPr lIns="72000" tIns="36000"/>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9" name="Title_SM">
            <a:extLst>
              <a:ext uri="{FF2B5EF4-FFF2-40B4-BE49-F238E27FC236}">
                <a16:creationId xmlns:a16="http://schemas.microsoft.com/office/drawing/2014/main" id="{2C948968-FB06-45CC-8259-6BDE4430EACB}"/>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254861200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nd 8 Content">
    <p:spTree>
      <p:nvGrpSpPr>
        <p:cNvPr id="1" name=""/>
        <p:cNvGrpSpPr/>
        <p:nvPr/>
      </p:nvGrpSpPr>
      <p:grpSpPr>
        <a:xfrm>
          <a:off x="0" y="0"/>
          <a:ext cx="0" cy="0"/>
          <a:chOff x="0" y="0"/>
          <a:chExt cx="0" cy="0"/>
        </a:xfrm>
      </p:grpSpPr>
      <p:sp>
        <p:nvSpPr>
          <p:cNvPr id="6" name="Content Placeholder 4"/>
          <p:cNvSpPr>
            <a:spLocks noGrp="1"/>
          </p:cNvSpPr>
          <p:nvPr>
            <p:ph sz="quarter" idx="4" hasCustomPrompt="1"/>
          </p:nvPr>
        </p:nvSpPr>
        <p:spPr>
          <a:xfrm>
            <a:off x="6240463" y="4150995"/>
            <a:ext cx="2592387" cy="2086292"/>
          </a:xfrm>
          <a:prstGeom prst="rect">
            <a:avLst/>
          </a:prstGeom>
        </p:spPr>
        <p:txBody>
          <a:bodyPr lIns="72000" tIns="36000"/>
          <a:lstStyle>
            <a:lvl1pPr>
              <a:defRPr sz="2000"/>
            </a:lvl1pPr>
            <a:lvl2pPr>
              <a:defRPr sz="2000"/>
            </a:lvl2pPr>
            <a:lvl3pPr>
              <a:defRPr sz="2000"/>
            </a:lvl3pPr>
            <a:lvl4pPr>
              <a:defRPr sz="2000"/>
            </a:lvl4pPr>
            <a:lvl5pPr marL="1028700" indent="0">
              <a:buNone/>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5" name="Content Placeholder 3"/>
          <p:cNvSpPr>
            <a:spLocks noGrp="1"/>
          </p:cNvSpPr>
          <p:nvPr>
            <p:ph sz="quarter" idx="3" hasCustomPrompt="1"/>
          </p:nvPr>
        </p:nvSpPr>
        <p:spPr>
          <a:xfrm>
            <a:off x="479424" y="4149724"/>
            <a:ext cx="2592389"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4" name="Content Placeholder 2"/>
          <p:cNvSpPr>
            <a:spLocks noGrp="1"/>
          </p:cNvSpPr>
          <p:nvPr>
            <p:ph sz="quarter" idx="2" hasCustomPrompt="1"/>
          </p:nvPr>
        </p:nvSpPr>
        <p:spPr>
          <a:xfrm>
            <a:off x="6240463" y="1844675"/>
            <a:ext cx="2592387" cy="2089150"/>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a:p>
            <a:pPr lvl="3"/>
            <a:endParaRPr lang="en-US"/>
          </a:p>
        </p:txBody>
      </p:sp>
      <p:sp>
        <p:nvSpPr>
          <p:cNvPr id="3" name="Content Placeholder 1"/>
          <p:cNvSpPr>
            <a:spLocks noGrp="1"/>
          </p:cNvSpPr>
          <p:nvPr>
            <p:ph sz="quarter" idx="1" hasCustomPrompt="1"/>
          </p:nvPr>
        </p:nvSpPr>
        <p:spPr>
          <a:xfrm>
            <a:off x="479424" y="1844675"/>
            <a:ext cx="2592389" cy="2089150"/>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8" name="Content Placeholder 3"/>
          <p:cNvSpPr>
            <a:spLocks noGrp="1"/>
          </p:cNvSpPr>
          <p:nvPr>
            <p:ph sz="quarter" idx="10" hasCustomPrompt="1"/>
          </p:nvPr>
        </p:nvSpPr>
        <p:spPr>
          <a:xfrm>
            <a:off x="3359151" y="4149724"/>
            <a:ext cx="2592387"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9" name="Content Placeholder 1"/>
          <p:cNvSpPr>
            <a:spLocks noGrp="1"/>
          </p:cNvSpPr>
          <p:nvPr>
            <p:ph sz="quarter" idx="11" hasCustomPrompt="1"/>
          </p:nvPr>
        </p:nvSpPr>
        <p:spPr>
          <a:xfrm>
            <a:off x="3359151" y="1844675"/>
            <a:ext cx="2592388" cy="2089150"/>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10" name="Content Placeholder 4"/>
          <p:cNvSpPr>
            <a:spLocks noGrp="1"/>
          </p:cNvSpPr>
          <p:nvPr>
            <p:ph sz="quarter" idx="12" hasCustomPrompt="1"/>
          </p:nvPr>
        </p:nvSpPr>
        <p:spPr>
          <a:xfrm>
            <a:off x="9120188" y="4149725"/>
            <a:ext cx="2592387" cy="2087562"/>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11" name="Content Placeholder 2"/>
          <p:cNvSpPr>
            <a:spLocks noGrp="1"/>
          </p:cNvSpPr>
          <p:nvPr>
            <p:ph sz="quarter" idx="13" hasCustomPrompt="1"/>
          </p:nvPr>
        </p:nvSpPr>
        <p:spPr>
          <a:xfrm>
            <a:off x="9120188" y="1844674"/>
            <a:ext cx="2592387" cy="2089151"/>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a:p>
            <a:pPr lvl="3"/>
            <a:endParaRPr lang="en-US"/>
          </a:p>
        </p:txBody>
      </p:sp>
      <p:sp>
        <p:nvSpPr>
          <p:cNvPr id="13" name="Title_SM">
            <a:extLst>
              <a:ext uri="{FF2B5EF4-FFF2-40B4-BE49-F238E27FC236}">
                <a16:creationId xmlns:a16="http://schemas.microsoft.com/office/drawing/2014/main" id="{99858DC4-E787-41D2-A613-961D60F89117}"/>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143698819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Black logo end slide">
    <p:spTree>
      <p:nvGrpSpPr>
        <p:cNvPr id="1" name=""/>
        <p:cNvGrpSpPr/>
        <p:nvPr/>
      </p:nvGrpSpPr>
      <p:grpSpPr>
        <a:xfrm>
          <a:off x="0" y="0"/>
          <a:ext cx="0" cy="0"/>
          <a:chOff x="0" y="0"/>
          <a:chExt cx="0" cy="0"/>
        </a:xfrm>
      </p:grpSpPr>
      <p:sp>
        <p:nvSpPr>
          <p:cNvPr id="9" name="SubTitle_TM">
            <a:extLst>
              <a:ext uri="{FF2B5EF4-FFF2-40B4-BE49-F238E27FC236}">
                <a16:creationId xmlns:a16="http://schemas.microsoft.com/office/drawing/2014/main" id="{B200748E-0B61-48E1-8B47-504C30250995}"/>
              </a:ext>
            </a:extLst>
          </p:cNvPr>
          <p:cNvSpPr>
            <a:spLocks noGrp="1" noChangeArrowheads="1"/>
          </p:cNvSpPr>
          <p:nvPr>
            <p:ph type="subTitle" idx="1" hasCustomPrompt="1"/>
          </p:nvPr>
        </p:nvSpPr>
        <p:spPr>
          <a:xfrm>
            <a:off x="3071813" y="4153259"/>
            <a:ext cx="6048375" cy="347472"/>
          </a:xfrm>
          <a:prstGeom prst="rect">
            <a:avLst/>
          </a:prstGeom>
        </p:spPr>
        <p:txBody>
          <a:bodyPr rIns="0" anchor="ctr"/>
          <a:lstStyle>
            <a:lvl1pPr marL="0" indent="0" algn="ctr">
              <a:lnSpc>
                <a:spcPct val="100000"/>
              </a:lnSpc>
              <a:spcBef>
                <a:spcPts val="0"/>
              </a:spcBef>
              <a:buFont typeface="Ericsson Hilda Light" charset="0"/>
              <a:buNone/>
              <a:defRPr sz="2000" baseline="0">
                <a:solidFill>
                  <a:schemeClr val="tx1"/>
                </a:solidFill>
                <a:latin typeface="+mn-lt"/>
              </a:defRPr>
            </a:lvl1pPr>
          </a:lstStyle>
          <a:p>
            <a:r>
              <a:rPr lang="en-US"/>
              <a:t>ericsson.com/related-</a:t>
            </a:r>
            <a:r>
              <a:rPr lang="en-US" err="1"/>
              <a:t>url</a:t>
            </a:r>
            <a:endParaRPr lang="en-US"/>
          </a:p>
        </p:txBody>
      </p:sp>
      <p:pic>
        <p:nvPicPr>
          <p:cNvPr id="6" name="Graphic 5">
            <a:extLst>
              <a:ext uri="{FF2B5EF4-FFF2-40B4-BE49-F238E27FC236}">
                <a16:creationId xmlns:a16="http://schemas.microsoft.com/office/drawing/2014/main" id="{8979B00C-7C1F-4F17-8D52-31D787A1234A}"/>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506895" y="2854112"/>
            <a:ext cx="1163145" cy="1163145"/>
          </a:xfrm>
          <a:prstGeom prst="rect">
            <a:avLst/>
          </a:prstGeom>
        </p:spPr>
      </p:pic>
    </p:spTree>
    <p:extLst>
      <p:ext uri="{BB962C8B-B14F-4D97-AF65-F5344CB8AC3E}">
        <p14:creationId xmlns:p14="http://schemas.microsoft.com/office/powerpoint/2010/main" val="57616851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White logo end slide ">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AEBC62E-40C0-43CF-98DC-55F7A1D1FD31}"/>
              </a:ext>
            </a:extLst>
          </p:cNvPr>
          <p:cNvSpPr/>
          <p:nvPr userDrawn="1"/>
        </p:nvSpPr>
        <p:spPr bwMode="auto">
          <a:xfrm>
            <a:off x="0" y="0"/>
            <a:ext cx="12192000" cy="6858000"/>
          </a:xfrm>
          <a:prstGeom prst="rect">
            <a:avLst/>
          </a:prstGeom>
          <a:solidFill>
            <a:schemeClr val="tx1"/>
          </a:solidFill>
          <a:ln w="12700"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US" sz="2000" b="0" i="0" u="none" strike="noStrike" cap="none" normalizeH="0" baseline="0" err="1">
              <a:ln>
                <a:noFill/>
              </a:ln>
              <a:solidFill>
                <a:schemeClr val="bg1"/>
              </a:solidFill>
              <a:effectLst/>
              <a:latin typeface="+mn-lt"/>
            </a:endParaRPr>
          </a:p>
        </p:txBody>
      </p:sp>
      <p:sp>
        <p:nvSpPr>
          <p:cNvPr id="9" name="SubTitle_TM">
            <a:extLst>
              <a:ext uri="{FF2B5EF4-FFF2-40B4-BE49-F238E27FC236}">
                <a16:creationId xmlns:a16="http://schemas.microsoft.com/office/drawing/2014/main" id="{B200748E-0B61-48E1-8B47-504C30250995}"/>
              </a:ext>
            </a:extLst>
          </p:cNvPr>
          <p:cNvSpPr>
            <a:spLocks noGrp="1" noChangeArrowheads="1"/>
          </p:cNvSpPr>
          <p:nvPr>
            <p:ph type="subTitle" idx="1" hasCustomPrompt="1"/>
          </p:nvPr>
        </p:nvSpPr>
        <p:spPr>
          <a:xfrm>
            <a:off x="3071813" y="4153259"/>
            <a:ext cx="6048375" cy="347472"/>
          </a:xfrm>
          <a:prstGeom prst="rect">
            <a:avLst/>
          </a:prstGeom>
        </p:spPr>
        <p:txBody>
          <a:bodyPr rIns="0" anchor="ctr"/>
          <a:lstStyle>
            <a:lvl1pPr marL="0" indent="0" algn="ctr">
              <a:lnSpc>
                <a:spcPct val="100000"/>
              </a:lnSpc>
              <a:spcBef>
                <a:spcPts val="0"/>
              </a:spcBef>
              <a:buFont typeface="Ericsson Hilda Light" charset="0"/>
              <a:buNone/>
              <a:defRPr sz="2000" baseline="0">
                <a:solidFill>
                  <a:schemeClr val="bg1"/>
                </a:solidFill>
                <a:latin typeface="+mn-lt"/>
              </a:defRPr>
            </a:lvl1pPr>
          </a:lstStyle>
          <a:p>
            <a:r>
              <a:rPr lang="en-US"/>
              <a:t>ericsson.com/related-</a:t>
            </a:r>
            <a:r>
              <a:rPr lang="en-US" err="1"/>
              <a:t>url</a:t>
            </a:r>
            <a:endParaRPr lang="en-US"/>
          </a:p>
        </p:txBody>
      </p:sp>
      <p:pic>
        <p:nvPicPr>
          <p:cNvPr id="4" name="Graphic 3">
            <a:extLst>
              <a:ext uri="{FF2B5EF4-FFF2-40B4-BE49-F238E27FC236}">
                <a16:creationId xmlns:a16="http://schemas.microsoft.com/office/drawing/2014/main" id="{ACE90D21-D589-4F0A-88B0-94229A40F015}"/>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508509" y="2842270"/>
            <a:ext cx="1174987" cy="1174987"/>
          </a:xfrm>
          <a:prstGeom prst="rect">
            <a:avLst/>
          </a:prstGeom>
        </p:spPr>
      </p:pic>
    </p:spTree>
    <p:extLst>
      <p:ext uri="{BB962C8B-B14F-4D97-AF65-F5344CB8AC3E}">
        <p14:creationId xmlns:p14="http://schemas.microsoft.com/office/powerpoint/2010/main" val="68536104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Embedded characters">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F35DD-3E5E-42CB-AFA5-5E09E14F72A4}"/>
              </a:ext>
            </a:extLst>
          </p:cNvPr>
          <p:cNvSpPr txBox="1"/>
          <p:nvPr userDrawn="1"/>
        </p:nvSpPr>
        <p:spPr bwMode="auto">
          <a:xfrm>
            <a:off x="479425" y="142897"/>
            <a:ext cx="11233149" cy="6715103"/>
          </a:xfrm>
          <a:prstGeom prst="rect">
            <a:avLst/>
          </a:prstGeom>
          <a:noFill/>
          <a:ln w="9525">
            <a:noFill/>
            <a:miter lim="800000"/>
            <a:headEnd/>
            <a:tailEnd/>
          </a:ln>
        </p:spPr>
        <p:txBody>
          <a:bodyPr vert="horz" wrap="square" lIns="72000" tIns="36000" rIns="0" bIns="0" numCol="1" rtlCol="0" anchor="t" anchorCtr="0" compatLnSpc="1">
            <a:prstTxWarp prst="textNoShape">
              <a:avLst/>
            </a:prstTxWarp>
            <a:spAutoFit/>
          </a:bodyPr>
          <a:lstStyle/>
          <a:p>
            <a:pPr marL="0" indent="0">
              <a:buClr>
                <a:schemeClr val="tx1"/>
              </a:buClr>
              <a:buFont typeface="Ericsson Hilda Light" panose="00000400000000000000" pitchFamily="2" charset="0"/>
              <a:buNone/>
            </a:pPr>
            <a:r>
              <a:rPr lang="en-US" sz="1400" b="1">
                <a:solidFill>
                  <a:schemeClr val="tx1"/>
                </a:solidFill>
              </a:rPr>
              <a:t>This Master Slide is to ensure that all our characters are embedded with the presentation. Should not be used in a presentation.</a:t>
            </a:r>
          </a:p>
          <a:p>
            <a:pPr marL="0" indent="0">
              <a:buClr>
                <a:schemeClr val="tx1"/>
              </a:buClr>
              <a:buFont typeface="Ericsson Hilda Light" panose="00000400000000000000" pitchFamily="2" charset="0"/>
              <a:buNone/>
            </a:pPr>
            <a:endParaRPr lang="en-US" sz="1400" b="1">
              <a:solidFill>
                <a:schemeClr val="tx1"/>
              </a:solidFill>
            </a:endParaRPr>
          </a:p>
          <a:p>
            <a:pPr marL="0" indent="0">
              <a:buClr>
                <a:schemeClr val="tx1"/>
              </a:buClr>
              <a:buFont typeface="Ericsson Hilda Light" panose="00000400000000000000" pitchFamily="2" charset="0"/>
              <a:buNone/>
            </a:pPr>
            <a:r>
              <a:rPr lang="en-US" sz="1400">
                <a:solidFill>
                  <a:schemeClr val="tx1"/>
                </a:solidFill>
              </a:rPr>
              <a:t>!"#$%&amp;'()*+,./0123456789:;&lt;=&gt;?@ABCDEFGHIJKLMNOPQRSTUVWXYZ[\]^_`</a:t>
            </a:r>
            <a:r>
              <a:rPr lang="en-US" sz="1400" err="1">
                <a:solidFill>
                  <a:schemeClr val="tx1"/>
                </a:solidFill>
              </a:rPr>
              <a:t>abcdefghijklmnopqrstuvwxyz</a:t>
            </a:r>
            <a:r>
              <a:rPr lang="en-US" sz="1400">
                <a:solidFill>
                  <a:schemeClr val="tx1"/>
                </a:solidFill>
              </a:rPr>
              <a:t>{|}~¡¢£¤¥¦§¨©ª«¬®¯°±²³´¶·¸¹º»¼½ÀÁÂÃÄÅÆÇÈËÌÍÎÏÐÑÒÓÔÕÖ×ØÙÚÛÜÝÞßàáâãäåæçèéêëìíîïðñòóôõö÷øùúûüýþÿĀāĂăąĆćĊċČčĎďĐđĒĖėĘęĚěĞğĠġĢģĪīĮįİıĶķĹĺĻļĽľŁłŃńŅņŇňŌŐőŒœŔŕŖŗŘřŚśŞşŠšŢţŤťŪūŮůŰűŲųŴŵŶŷŸŹźŻżŽžƒȘșˆˇ˘˙˚˛˜˝</a:t>
            </a:r>
            <a:r>
              <a:rPr lang="en-US" sz="1400" err="1">
                <a:solidFill>
                  <a:schemeClr val="tx1"/>
                </a:solidFill>
              </a:rPr>
              <a:t>ẀẁẃẄẅỲỳ</a:t>
            </a:r>
            <a:r>
              <a:rPr lang="en-US" sz="1400">
                <a:solidFill>
                  <a:schemeClr val="tx1"/>
                </a:solidFill>
              </a:rPr>
              <a:t>‘’‚“”„†‡•…‰‹›⁄€™ĀĀĂĂĄĄĆĆĊĊČČĎĎĐĐĒĒĖĖĘĘĚĚĞĞĠĠĢĢĪĪĮĮİĶĶĹĹĻĻĽĽŃŃŅŅŇŇŌŌŐŐŔŔŖŖŘŘŚŚŞŞŢŢŤŤŪŪŮŮŰŰŲŲŴŴŶŶŹŹŻŻȘș−≤≥</a:t>
            </a:r>
            <a:r>
              <a:rPr lang="en-US" sz="1400" err="1">
                <a:solidFill>
                  <a:schemeClr val="tx1"/>
                </a:solidFill>
              </a:rPr>
              <a:t>ﬁﬂΆΈΉΊΌΎΏΐΑΒΓΕΖΗΘΙΚΛΜΝΞΟΠΡΣΤΥΦΧΨΪΫΆΈΉΊΰ</a:t>
            </a:r>
            <a:r>
              <a:rPr lang="en-US" sz="1400">
                <a:solidFill>
                  <a:schemeClr val="tx1"/>
                </a:solidFill>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endParaRPr lang="en-US" sz="1400">
              <a:solidFill>
                <a:schemeClr val="tx1"/>
              </a:solidFill>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400" b="1">
                <a:solidFill>
                  <a:schemeClr val="tx1"/>
                </a:solidFill>
              </a:rPr>
              <a:t>!"#$%&amp;'()*+,./0123456789:;&lt;=&gt;?@ABCDEFGHIJKLMNOPQRSTUVWXYZ[\]^_`</a:t>
            </a:r>
            <a:r>
              <a:rPr lang="en-US" sz="1400" b="1" err="1">
                <a:solidFill>
                  <a:schemeClr val="tx1"/>
                </a:solidFill>
              </a:rPr>
              <a:t>abcdefghijklmnopqrstuvwxyz</a:t>
            </a:r>
            <a:r>
              <a:rPr lang="en-US" sz="1400" b="1">
                <a:solidFill>
                  <a:schemeClr val="tx1"/>
                </a:solidFill>
              </a:rPr>
              <a:t>{|}~¡¢£¤¥¦§¨©ª«¬®¯°±²³´¶·¸¹º»¼½ÀÁÂÃÄÅÆÇÈËÌÍÎÏÐÑÒÓÔÕÖ×ØÙÚÛÜÝÞßàáâãäåæçèéêëìíîïðñòóôõö÷øùúûüýþÿĀāĂăąĆćĊċČčĎďĐđĒĖėĘęĚěĞğĠġĢģĪīĮįİıĶķĹĺĻļĽľŁłŃńŅņŇňŌŐőŒœŔŕŖŗŘřŚśŞşŠšŢţŤťŪūŮůŰűŲųŴŵŶŷŸŹźŻżŽžƒȘșˆˇ˘˙˚˛˜˝</a:t>
            </a:r>
            <a:r>
              <a:rPr lang="en-US" sz="1400" b="1" err="1">
                <a:solidFill>
                  <a:schemeClr val="tx1"/>
                </a:solidFill>
              </a:rPr>
              <a:t>ẀẁẃẄẅỲỳ</a:t>
            </a:r>
            <a:r>
              <a:rPr lang="en-US" sz="1400" b="1">
                <a:solidFill>
                  <a:schemeClr val="tx1"/>
                </a:solidFill>
              </a:rPr>
              <a:t>‘’‚“”„†‡•…‰‹›⁄€™ĀĀĂĂĄĄĆĆĊĊČČĎĎĐĐĒĒĖĖĘĘĚĚĞĞĠĠĢĢĪĪĮĮİĶĶĹĹĻĻĽĽŃŃŅŅŇŇŌŌŐŐŔŔŖŖŘŘŚŚŞŞŢŢŤŤŪŪŮŮŰŰŲŲŴŴŶŶŹŹŻŻȘș−≤≥</a:t>
            </a:r>
            <a:r>
              <a:rPr lang="en-US" sz="1400" b="1" err="1">
                <a:solidFill>
                  <a:schemeClr val="tx1"/>
                </a:solidFill>
              </a:rPr>
              <a:t>ﬁﬂΆΈΉΊΌΎΏΐΑΒΓΕΖΗΘΙΚΛΜΝΞΟΠΡΣΤΥΦΧΨΪΫΆΈΉΊΰ</a:t>
            </a:r>
            <a:r>
              <a:rPr lang="en-US" sz="1400" b="1">
                <a:solidFill>
                  <a:schemeClr val="tx1"/>
                </a:solidFill>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endParaRPr lang="en-US" sz="1400">
              <a:solidFill>
                <a:schemeClr val="tx1"/>
              </a:solidFill>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400">
                <a:solidFill>
                  <a:schemeClr val="tx1"/>
                </a:solidFill>
                <a:latin typeface="+mj-lt"/>
              </a:rPr>
              <a:t>!"#$%&amp;'()*+,./0123456789:;&lt;=&gt;?@ABCDEFGHIJKLMNOPQRSTUVWXYZ[\]^_`</a:t>
            </a:r>
            <a:r>
              <a:rPr lang="en-US" sz="1400" err="1">
                <a:solidFill>
                  <a:schemeClr val="tx1"/>
                </a:solidFill>
                <a:latin typeface="+mj-lt"/>
              </a:rPr>
              <a:t>abcdefghijklmnopqrstuvwxyz</a:t>
            </a:r>
            <a:r>
              <a:rPr lang="en-US" sz="1400">
                <a:solidFill>
                  <a:schemeClr val="tx1"/>
                </a:solidFill>
                <a:latin typeface="+mj-lt"/>
              </a:rPr>
              <a:t>{|}~¡¢£¤¥¦§¨©ª«¬®¯°±²³´¶·¸¹º»¼½ÀÁÂÃÄÅÆÇÈËÌÍÎÏÐÑÒÓÔÕÖ×ØÙÚÛÜÝÞßàáâãäåæçèéêëìíîïðñòóôõö÷øùúûüýþÿĀāĂăąĆćĊċ</a:t>
            </a:r>
            <a:r>
              <a:rPr lang="en-US" sz="1400" kern="1200">
                <a:solidFill>
                  <a:schemeClr val="tx1"/>
                </a:solidFill>
                <a:latin typeface="+mn-lt"/>
                <a:ea typeface="+mn-ea"/>
                <a:cs typeface="+mn-cs"/>
              </a:rPr>
              <a:t>Čč</a:t>
            </a:r>
            <a:r>
              <a:rPr lang="en-US" sz="1400">
                <a:solidFill>
                  <a:schemeClr val="tx1"/>
                </a:solidFill>
                <a:latin typeface="+mj-lt"/>
              </a:rPr>
              <a:t>ĎďĐđĒĖėĘęĚěĞğĠġĢģĪīĮįİıĶķĹĺĻļĽľŁłŃńŅņŇňŌŐőŒœŔŕŖŗŘřŚśŞşŠšŢţŤťŪūŮůŰűŲųŴŵŶŷŸŹźŻżŽžƒȘșˆˇ˘˙˚˛˜˝</a:t>
            </a:r>
            <a:r>
              <a:rPr lang="en-US" sz="1400" err="1">
                <a:solidFill>
                  <a:schemeClr val="tx1"/>
                </a:solidFill>
                <a:latin typeface="+mj-lt"/>
              </a:rPr>
              <a:t>ẀẁẃẄẅỲỳ</a:t>
            </a:r>
            <a:r>
              <a:rPr lang="en-US" sz="1400">
                <a:solidFill>
                  <a:schemeClr val="tx1"/>
                </a:solidFill>
                <a:latin typeface="+mj-lt"/>
              </a:rPr>
              <a:t>‘’‚“”„†‡•…‰‹›⁄€™ĀĀĂĂĄĄĆĆĊĊČČĎĎĐĐĒĒĖĖĘĘĚĚĞĞĠĠĢĢĪĪĮĮİĶĶĹĹĻĻĽĽŃŃŅŅŇŇŌŌŐŐŔŔŖŖŘŘŚŚŞŞŢŢŤŤŪŪŮŮŰŰŲŲŴŴŶŶŹŹŻŻȘș−≤≥</a:t>
            </a:r>
            <a:r>
              <a:rPr lang="en-US" sz="1400" err="1">
                <a:solidFill>
                  <a:schemeClr val="tx1"/>
                </a:solidFill>
                <a:latin typeface="+mj-lt"/>
              </a:rPr>
              <a:t>ﬁﬂΆΈΉΊΌΎΏΐΑΒΓΕΖΗΘΙΚΛΜΝΞΟΠΡΣΤΥΦΧΨΪΫΆΈΉΊΰ</a:t>
            </a:r>
            <a:r>
              <a:rPr lang="en-US" sz="1400">
                <a:solidFill>
                  <a:schemeClr val="tx1"/>
                </a:solidFill>
                <a:latin typeface="+mj-lt"/>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endParaRPr lang="en-US" sz="1400">
              <a:solidFill>
                <a:schemeClr val="tx1"/>
              </a:solidFill>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400" b="1">
                <a:solidFill>
                  <a:schemeClr val="tx1"/>
                </a:solidFill>
                <a:latin typeface="+mj-lt"/>
              </a:rPr>
              <a:t>!"#$%&amp;'()*+,./0123456789:;&lt;=&gt;?@ABCDEFGHIJKLMNOPQRSTUVWXYZ[\]^_`</a:t>
            </a:r>
            <a:r>
              <a:rPr lang="en-US" sz="1400" b="1" err="1">
                <a:solidFill>
                  <a:schemeClr val="tx1"/>
                </a:solidFill>
                <a:latin typeface="+mj-lt"/>
              </a:rPr>
              <a:t>abcdefghijklmnopqrstuvwxyz</a:t>
            </a:r>
            <a:r>
              <a:rPr lang="en-US" sz="1400" b="1">
                <a:solidFill>
                  <a:schemeClr val="tx1"/>
                </a:solidFill>
                <a:latin typeface="+mj-lt"/>
              </a:rPr>
              <a:t>{|}~¡¢£¤¥¦§¨©ª«¬®¯°±²³´¶·¸¹º»¼½ÀÁÂÃÄÅÆÇÈËÌÍÎÏÐÑÒÓÔÕÖ×ØÙÚÛÜÝÞßàáâãäåæçèéêëìíîïðñòóôõö÷øùúûüýþÿĀāĂăąĆćĊċ</a:t>
            </a:r>
            <a:r>
              <a:rPr lang="en-US" sz="1400" b="1" kern="1200">
                <a:solidFill>
                  <a:schemeClr val="tx1"/>
                </a:solidFill>
                <a:latin typeface="+mn-lt"/>
                <a:ea typeface="+mn-ea"/>
                <a:cs typeface="+mn-cs"/>
              </a:rPr>
              <a:t>Čč</a:t>
            </a:r>
            <a:r>
              <a:rPr lang="en-US" sz="1400" b="1">
                <a:solidFill>
                  <a:schemeClr val="tx1"/>
                </a:solidFill>
                <a:latin typeface="+mj-lt"/>
              </a:rPr>
              <a:t>ĎďĐđĒĖėĘęĚěĞğĠġĢģĪīĮįİıĶķĹĺĻļĽľŁłŃńŅņŇňŌŐőŒœŔŕŖŗŘřŚśŞşŠšŢţŤťŪūŮůŰűŲųŴŵŶŷŸŹźŻżŽžƒȘșˆˇ˘˙˚˛˜˝</a:t>
            </a:r>
            <a:r>
              <a:rPr lang="en-US" sz="1400" b="1" err="1">
                <a:solidFill>
                  <a:schemeClr val="tx1"/>
                </a:solidFill>
                <a:latin typeface="+mj-lt"/>
              </a:rPr>
              <a:t>ẀẁẃẄẅỲỳ</a:t>
            </a:r>
            <a:r>
              <a:rPr lang="en-US" sz="1400" b="1">
                <a:solidFill>
                  <a:schemeClr val="tx1"/>
                </a:solidFill>
                <a:latin typeface="+mj-lt"/>
              </a:rPr>
              <a:t>‘’‚“”„†‡•…‰‹›⁄€™ĀĀĂĂĄĄĆĆĊĊČČĎĎĐĐĒĒĖĖĘĘĚĚĞĞĠĠĢĢĪĪĮĮİĶĶĹĹĻĻĽĽŃŃŅŅŇŇŌŌŐŐŔŔŖŖŘŘŚŚŞŞŢŢŤŤŪŪŮŮŰŰŲŲŴŴŶŶŹŹŻŻȘș−≤≥</a:t>
            </a:r>
            <a:r>
              <a:rPr lang="en-US" sz="1400" b="1" err="1">
                <a:solidFill>
                  <a:schemeClr val="tx1"/>
                </a:solidFill>
                <a:latin typeface="+mj-lt"/>
              </a:rPr>
              <a:t>ﬁﬂΆΈΉΊΌΎΏΐΑΒΓΕΖΗΘΙΚΛΜΝΞΟΠΡΣΤΥΦΧΨΪΫΆΈΉΊΰ</a:t>
            </a:r>
            <a:r>
              <a:rPr lang="en-US" sz="1400" b="1">
                <a:solidFill>
                  <a:schemeClr val="tx1"/>
                </a:solidFill>
                <a:latin typeface="+mj-lt"/>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endParaRPr lang="en-US" sz="1400" b="1">
              <a:solidFill>
                <a:schemeClr val="tx1"/>
              </a:solidFill>
              <a:latin typeface="Ericsson Technical Icons" panose="00000500000000000000" pitchFamily="2" charset="0"/>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400" b="1">
                <a:solidFill>
                  <a:schemeClr val="tx1"/>
                </a:solidFill>
                <a:latin typeface="Ericsson Technical Icons" panose="00000500000000000000" pitchFamily="2" charset="0"/>
              </a:rPr>
              <a:t>B C D F G H I L M O P R S W X b c d f g h I l m o p r s w x</a:t>
            </a:r>
            <a:endParaRPr lang="en-US" sz="1400" b="1">
              <a:solidFill>
                <a:schemeClr val="tx1"/>
              </a:solidFill>
              <a:latin typeface="+mj-lt"/>
            </a:endParaRPr>
          </a:p>
        </p:txBody>
      </p:sp>
    </p:spTree>
    <p:extLst>
      <p:ext uri="{BB962C8B-B14F-4D97-AF65-F5344CB8AC3E}">
        <p14:creationId xmlns:p14="http://schemas.microsoft.com/office/powerpoint/2010/main" val="141047059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CF6704-186D-4307-9201-33C0BF4492D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sv-SE"/>
          </a:p>
        </p:txBody>
      </p:sp>
      <p:sp>
        <p:nvSpPr>
          <p:cNvPr id="3" name="Subtitle 2">
            <a:extLst>
              <a:ext uri="{FF2B5EF4-FFF2-40B4-BE49-F238E27FC236}">
                <a16:creationId xmlns:a16="http://schemas.microsoft.com/office/drawing/2014/main" id="{D1F812EF-B313-4749-BDF4-6190D29EB68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sv-SE"/>
          </a:p>
        </p:txBody>
      </p:sp>
      <p:sp>
        <p:nvSpPr>
          <p:cNvPr id="4" name="Date Placeholder 3">
            <a:extLst>
              <a:ext uri="{FF2B5EF4-FFF2-40B4-BE49-F238E27FC236}">
                <a16:creationId xmlns:a16="http://schemas.microsoft.com/office/drawing/2014/main" id="{B17B9E58-06A3-4030-9294-0B729702FDCC}"/>
              </a:ext>
            </a:extLst>
          </p:cNvPr>
          <p:cNvSpPr>
            <a:spLocks noGrp="1"/>
          </p:cNvSpPr>
          <p:nvPr>
            <p:ph type="dt" sz="half" idx="10"/>
          </p:nvPr>
        </p:nvSpPr>
        <p:spPr/>
        <p:txBody>
          <a:bodyPr/>
          <a:lstStyle/>
          <a:p>
            <a:fld id="{D65B110F-F7D6-4AB5-8A16-5D3D00B96C6B}" type="datetimeFigureOut">
              <a:rPr lang="sv-SE" smtClean="0"/>
              <a:t>2023-09-04</a:t>
            </a:fld>
            <a:endParaRPr lang="sv-SE"/>
          </a:p>
        </p:txBody>
      </p:sp>
      <p:sp>
        <p:nvSpPr>
          <p:cNvPr id="5" name="Footer Placeholder 4">
            <a:extLst>
              <a:ext uri="{FF2B5EF4-FFF2-40B4-BE49-F238E27FC236}">
                <a16:creationId xmlns:a16="http://schemas.microsoft.com/office/drawing/2014/main" id="{0F2AC60E-E579-46A5-86B4-2A31256B0B95}"/>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a16="http://schemas.microsoft.com/office/drawing/2014/main" id="{2FA52D1D-2FE4-4383-BFB8-38438495107A}"/>
              </a:ext>
            </a:extLst>
          </p:cNvPr>
          <p:cNvSpPr>
            <a:spLocks noGrp="1"/>
          </p:cNvSpPr>
          <p:nvPr>
            <p:ph type="sldNum" sz="quarter" idx="12"/>
          </p:nvPr>
        </p:nvSpPr>
        <p:spPr/>
        <p:txBody>
          <a:bodyPr/>
          <a:lstStyle/>
          <a:p>
            <a:fld id="{157D544A-E307-4D36-B802-F293B7E72A38}" type="slidenum">
              <a:rPr lang="sv-SE" smtClean="0"/>
              <a:t>‹#›</a:t>
            </a:fld>
            <a:endParaRPr lang="sv-SE"/>
          </a:p>
        </p:txBody>
      </p:sp>
    </p:spTree>
    <p:extLst>
      <p:ext uri="{BB962C8B-B14F-4D97-AF65-F5344CB8AC3E}">
        <p14:creationId xmlns:p14="http://schemas.microsoft.com/office/powerpoint/2010/main" val="41376283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Keynote Cover Page w. Bright Photo">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8368127A-B068-4F16-BC03-AF06DDDB17AE}"/>
              </a:ext>
            </a:extLst>
          </p:cNvPr>
          <p:cNvSpPr>
            <a:spLocks noGrp="1"/>
          </p:cNvSpPr>
          <p:nvPr>
            <p:ph type="pic" sz="quarter" idx="10" hasCustomPrompt="1"/>
          </p:nvPr>
        </p:nvSpPr>
        <p:spPr>
          <a:xfrm>
            <a:off x="1" y="0"/>
            <a:ext cx="12192000" cy="6858000"/>
          </a:xfrm>
          <a:prstGeom prst="rect">
            <a:avLst/>
          </a:prstGeom>
          <a:solidFill>
            <a:schemeClr val="tx1">
              <a:lumMod val="10000"/>
              <a:lumOff val="90000"/>
            </a:schemeClr>
          </a:solidFill>
        </p:spPr>
        <p:txBody>
          <a:bodyPr anchor="ctr"/>
          <a:lstStyle>
            <a:lvl1pPr marL="0" indent="0" algn="ctr">
              <a:buNone/>
              <a:defRPr/>
            </a:lvl1pPr>
          </a:lstStyle>
          <a:p>
            <a:r>
              <a:rPr lang="en-US"/>
              <a:t>                                                                         Click icon to add a bright image</a:t>
            </a:r>
          </a:p>
        </p:txBody>
      </p:sp>
      <p:sp>
        <p:nvSpPr>
          <p:cNvPr id="9" name="Title_TM">
            <a:extLst>
              <a:ext uri="{FF2B5EF4-FFF2-40B4-BE49-F238E27FC236}">
                <a16:creationId xmlns:a16="http://schemas.microsoft.com/office/drawing/2014/main" id="{696C7C8F-5086-466A-8108-2FE0A8663D59}"/>
              </a:ext>
            </a:extLst>
          </p:cNvPr>
          <p:cNvSpPr>
            <a:spLocks noGrp="1" noChangeArrowheads="1"/>
          </p:cNvSpPr>
          <p:nvPr>
            <p:ph type="ctrTitle" hasCustomPrompt="1"/>
          </p:nvPr>
        </p:nvSpPr>
        <p:spPr>
          <a:xfrm>
            <a:off x="479425" y="476250"/>
            <a:ext cx="8353426" cy="2288721"/>
          </a:xfrm>
          <a:noFill/>
          <a:ln w="9525">
            <a:noFill/>
            <a:miter lim="800000"/>
            <a:headEnd/>
            <a:tailEnd/>
          </a:ln>
        </p:spPr>
        <p:txBody>
          <a:bodyPr anchor="t"/>
          <a:lstStyle>
            <a:lvl1pPr>
              <a:defRPr lang="en-US" sz="6000" b="0" dirty="0">
                <a:solidFill>
                  <a:schemeClr val="tx1"/>
                </a:solidFill>
              </a:defRPr>
            </a:lvl1pPr>
          </a:lstStyle>
          <a:p>
            <a:pPr lvl="0"/>
            <a:r>
              <a:rPr lang="en-US"/>
              <a:t>Keynote cover page, </a:t>
            </a:r>
            <a:br>
              <a:rPr lang="en-US"/>
            </a:br>
            <a:r>
              <a:rPr lang="en-US"/>
              <a:t>Ericsson Hilda Light 60pt, </a:t>
            </a:r>
            <a:br>
              <a:rPr lang="en-US"/>
            </a:br>
            <a:r>
              <a:rPr lang="en-US"/>
              <a:t>Ericsson Black, </a:t>
            </a:r>
            <a:br>
              <a:rPr lang="en-US"/>
            </a:br>
            <a:r>
              <a:rPr lang="en-US"/>
              <a:t>max 4-lines</a:t>
            </a:r>
          </a:p>
        </p:txBody>
      </p:sp>
      <p:sp>
        <p:nvSpPr>
          <p:cNvPr id="10" name="SubTitle_TM">
            <a:extLst>
              <a:ext uri="{FF2B5EF4-FFF2-40B4-BE49-F238E27FC236}">
                <a16:creationId xmlns:a16="http://schemas.microsoft.com/office/drawing/2014/main" id="{ED5DEA0B-CF0D-4EE6-B6A8-90BAF3DE8AF1}"/>
              </a:ext>
            </a:extLst>
          </p:cNvPr>
          <p:cNvSpPr>
            <a:spLocks noGrp="1" noChangeArrowheads="1"/>
          </p:cNvSpPr>
          <p:nvPr>
            <p:ph type="subTitle" idx="1" hasCustomPrompt="1"/>
          </p:nvPr>
        </p:nvSpPr>
        <p:spPr>
          <a:xfrm>
            <a:off x="479424" y="4149725"/>
            <a:ext cx="5472113" cy="2087563"/>
          </a:xfrm>
          <a:prstGeom prst="rect">
            <a:avLst/>
          </a:prstGeom>
        </p:spPr>
        <p:txBody>
          <a:bodyPr rIns="0" anchor="t"/>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a:t>Speaker,</a:t>
            </a:r>
            <a:br>
              <a:rPr lang="en-US"/>
            </a:br>
            <a:r>
              <a:rPr lang="en-US"/>
              <a:t>Ericsson Black, Ericsson Hilda 20pt</a:t>
            </a:r>
          </a:p>
        </p:txBody>
      </p:sp>
      <p:pic>
        <p:nvPicPr>
          <p:cNvPr id="6" name="Graphic 5">
            <a:extLst>
              <a:ext uri="{FF2B5EF4-FFF2-40B4-BE49-F238E27FC236}">
                <a16:creationId xmlns:a16="http://schemas.microsoft.com/office/drawing/2014/main" id="{E0F7625D-2507-407E-B5D2-5964ED88BA96}"/>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90452" y="476250"/>
            <a:ext cx="256032" cy="256032"/>
          </a:xfrm>
          <a:prstGeom prst="rect">
            <a:avLst/>
          </a:prstGeom>
        </p:spPr>
      </p:pic>
    </p:spTree>
    <p:extLst>
      <p:ext uri="{BB962C8B-B14F-4D97-AF65-F5344CB8AC3E}">
        <p14:creationId xmlns:p14="http://schemas.microsoft.com/office/powerpoint/2010/main" val="1177055427"/>
      </p:ext>
    </p:extLst>
  </p:cSld>
  <p:clrMapOvr>
    <a:masterClrMapping/>
  </p:clrMapOvr>
  <p:hf sldNum="0" hdr="0" ftr="0"/>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Keynote Cover Page w. Dark Photo">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8368127A-B068-4F16-BC03-AF06DDDB17AE}"/>
              </a:ext>
            </a:extLst>
          </p:cNvPr>
          <p:cNvSpPr>
            <a:spLocks noGrp="1"/>
          </p:cNvSpPr>
          <p:nvPr>
            <p:ph type="pic" sz="quarter" idx="10" hasCustomPrompt="1"/>
          </p:nvPr>
        </p:nvSpPr>
        <p:spPr>
          <a:xfrm>
            <a:off x="1" y="0"/>
            <a:ext cx="12192000" cy="6858000"/>
          </a:xfrm>
          <a:prstGeom prst="rect">
            <a:avLst/>
          </a:prstGeom>
          <a:solidFill>
            <a:schemeClr val="tx1"/>
          </a:solidFill>
        </p:spPr>
        <p:txBody>
          <a:bodyPr anchor="ctr"/>
          <a:lstStyle>
            <a:lvl1pPr marL="0" indent="0" algn="ctr">
              <a:buNone/>
              <a:defRPr>
                <a:solidFill>
                  <a:schemeClr val="bg1"/>
                </a:solidFill>
              </a:defRPr>
            </a:lvl1pPr>
          </a:lstStyle>
          <a:p>
            <a:r>
              <a:rPr lang="en-US"/>
              <a:t>                                                                      Click icon to add a dark image</a:t>
            </a:r>
          </a:p>
        </p:txBody>
      </p:sp>
      <p:sp>
        <p:nvSpPr>
          <p:cNvPr id="9" name="Title_TM">
            <a:extLst>
              <a:ext uri="{FF2B5EF4-FFF2-40B4-BE49-F238E27FC236}">
                <a16:creationId xmlns:a16="http://schemas.microsoft.com/office/drawing/2014/main" id="{696C7C8F-5086-466A-8108-2FE0A8663D59}"/>
              </a:ext>
            </a:extLst>
          </p:cNvPr>
          <p:cNvSpPr>
            <a:spLocks noGrp="1" noChangeArrowheads="1"/>
          </p:cNvSpPr>
          <p:nvPr>
            <p:ph type="ctrTitle" hasCustomPrompt="1"/>
          </p:nvPr>
        </p:nvSpPr>
        <p:spPr>
          <a:xfrm>
            <a:off x="479425" y="476250"/>
            <a:ext cx="8353426" cy="2288721"/>
          </a:xfrm>
          <a:noFill/>
          <a:ln w="9525">
            <a:noFill/>
            <a:miter lim="800000"/>
            <a:headEnd/>
            <a:tailEnd/>
          </a:ln>
        </p:spPr>
        <p:txBody>
          <a:bodyPr anchor="t"/>
          <a:lstStyle>
            <a:lvl1pPr>
              <a:defRPr lang="en-US" sz="6000" b="0" dirty="0">
                <a:solidFill>
                  <a:schemeClr val="bg1"/>
                </a:solidFill>
              </a:defRPr>
            </a:lvl1pPr>
          </a:lstStyle>
          <a:p>
            <a:pPr lvl="0"/>
            <a:r>
              <a:rPr lang="en-US"/>
              <a:t>Keynote cover cage, </a:t>
            </a:r>
            <a:br>
              <a:rPr lang="en-US"/>
            </a:br>
            <a:r>
              <a:rPr lang="en-US"/>
              <a:t>Ericsson Hilda Light 60pt, </a:t>
            </a:r>
            <a:br>
              <a:rPr lang="en-US"/>
            </a:br>
            <a:r>
              <a:rPr lang="en-US"/>
              <a:t>Ericsson White, </a:t>
            </a:r>
            <a:br>
              <a:rPr lang="en-US"/>
            </a:br>
            <a:r>
              <a:rPr lang="en-US"/>
              <a:t>max 4-lines</a:t>
            </a:r>
          </a:p>
        </p:txBody>
      </p:sp>
      <p:sp>
        <p:nvSpPr>
          <p:cNvPr id="10" name="SubTitle_TM">
            <a:extLst>
              <a:ext uri="{FF2B5EF4-FFF2-40B4-BE49-F238E27FC236}">
                <a16:creationId xmlns:a16="http://schemas.microsoft.com/office/drawing/2014/main" id="{ED5DEA0B-CF0D-4EE6-B6A8-90BAF3DE8AF1}"/>
              </a:ext>
            </a:extLst>
          </p:cNvPr>
          <p:cNvSpPr>
            <a:spLocks noGrp="1" noChangeArrowheads="1"/>
          </p:cNvSpPr>
          <p:nvPr>
            <p:ph type="subTitle" idx="1" hasCustomPrompt="1"/>
          </p:nvPr>
        </p:nvSpPr>
        <p:spPr>
          <a:xfrm>
            <a:off x="479424" y="4149725"/>
            <a:ext cx="5472113" cy="2087563"/>
          </a:xfrm>
          <a:prstGeom prst="rect">
            <a:avLst/>
          </a:prstGeom>
        </p:spPr>
        <p:txBody>
          <a:bodyPr rIns="0" anchor="t"/>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a:t>Speaker,</a:t>
            </a:r>
            <a:br>
              <a:rPr lang="en-US"/>
            </a:br>
            <a:r>
              <a:rPr lang="en-US"/>
              <a:t>Ericsson Black, Ericsson Hilda 20pt</a:t>
            </a:r>
          </a:p>
        </p:txBody>
      </p:sp>
      <p:pic>
        <p:nvPicPr>
          <p:cNvPr id="7" name="Graphic 6">
            <a:extLst>
              <a:ext uri="{FF2B5EF4-FFF2-40B4-BE49-F238E27FC236}">
                <a16:creationId xmlns:a16="http://schemas.microsoft.com/office/drawing/2014/main" id="{7753C092-06FE-4B22-BAB1-EBEB69074D0F}"/>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2064663325"/>
      </p:ext>
    </p:extLst>
  </p:cSld>
  <p:clrMapOvr>
    <a:masterClrMapping/>
  </p:clrMapOvr>
  <p:hf sldNum="0" hdr="0" ftr="0"/>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tatement Page 1">
    <p:spTree>
      <p:nvGrpSpPr>
        <p:cNvPr id="1" name=""/>
        <p:cNvGrpSpPr/>
        <p:nvPr/>
      </p:nvGrpSpPr>
      <p:grpSpPr>
        <a:xfrm>
          <a:off x="0" y="0"/>
          <a:ext cx="0" cy="0"/>
          <a:chOff x="0" y="0"/>
          <a:chExt cx="0" cy="0"/>
        </a:xfrm>
      </p:grpSpPr>
      <p:sp>
        <p:nvSpPr>
          <p:cNvPr id="4" name="Rectangle 3"/>
          <p:cNvSpPr/>
          <p:nvPr userDrawn="1"/>
        </p:nvSpPr>
        <p:spPr bwMode="auto">
          <a:xfrm>
            <a:off x="0" y="0"/>
            <a:ext cx="12192000" cy="6858000"/>
          </a:xfrm>
          <a:prstGeom prst="rect">
            <a:avLst/>
          </a:prstGeom>
          <a:solidFill>
            <a:schemeClr val="accent1"/>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a:latin typeface="Ericsson Hilda Light" panose="00000400000000000000" pitchFamily="2" charset="0"/>
              <a:cs typeface="+mn-cs"/>
            </a:endParaRPr>
          </a:p>
        </p:txBody>
      </p:sp>
      <p:sp>
        <p:nvSpPr>
          <p:cNvPr id="11" name="Title_TM">
            <a:extLst>
              <a:ext uri="{FF2B5EF4-FFF2-40B4-BE49-F238E27FC236}">
                <a16:creationId xmlns:a16="http://schemas.microsoft.com/office/drawing/2014/main" id="{48FE7FF9-3930-4C4A-8BC6-EB9A286812D4}"/>
              </a:ext>
            </a:extLst>
          </p:cNvPr>
          <p:cNvSpPr>
            <a:spLocks noGrp="1" noChangeArrowheads="1"/>
          </p:cNvSpPr>
          <p:nvPr>
            <p:ph type="ctrTitle" hasCustomPrompt="1"/>
          </p:nvPr>
        </p:nvSpPr>
        <p:spPr>
          <a:xfrm>
            <a:off x="479424" y="476250"/>
            <a:ext cx="8353425" cy="3457575"/>
          </a:xfrm>
          <a:noFill/>
          <a:ln w="9525">
            <a:noFill/>
            <a:miter lim="800000"/>
            <a:headEnd/>
            <a:tailEnd/>
          </a:ln>
        </p:spPr>
        <p:txBody>
          <a:bodyPr/>
          <a:lstStyle>
            <a:lvl1pPr>
              <a:defRPr lang="en-US" sz="6000" b="0" dirty="0">
                <a:solidFill>
                  <a:schemeClr val="bg1"/>
                </a:solidFill>
              </a:defRPr>
            </a:lvl1pPr>
          </a:lstStyle>
          <a:p>
            <a:pPr lvl="0"/>
            <a:r>
              <a:rPr lang="en-US"/>
              <a:t>Chapter/section divider or Statement/fact/quote, </a:t>
            </a:r>
            <a:br>
              <a:rPr lang="en-US"/>
            </a:br>
            <a:r>
              <a:rPr lang="en-US"/>
              <a:t>Ericsson Hilda Light 60pt, </a:t>
            </a:r>
            <a:br>
              <a:rPr lang="en-US"/>
            </a:br>
            <a:r>
              <a:rPr lang="en-US"/>
              <a:t>Ericsson White, </a:t>
            </a:r>
            <a:br>
              <a:rPr lang="en-US"/>
            </a:br>
            <a:r>
              <a:rPr lang="en-US"/>
              <a:t>max 5-lines</a:t>
            </a:r>
          </a:p>
        </p:txBody>
      </p:sp>
      <p:sp>
        <p:nvSpPr>
          <p:cNvPr id="12" name="SubTitle_TM">
            <a:extLst>
              <a:ext uri="{FF2B5EF4-FFF2-40B4-BE49-F238E27FC236}">
                <a16:creationId xmlns:a16="http://schemas.microsoft.com/office/drawing/2014/main" id="{A60848B0-180A-4C02-A8B3-E172AF538B61}"/>
              </a:ext>
            </a:extLst>
          </p:cNvPr>
          <p:cNvSpPr>
            <a:spLocks noGrp="1" noChangeArrowheads="1"/>
          </p:cNvSpPr>
          <p:nvPr>
            <p:ph type="subTitle" idx="1" hasCustomPrompt="1"/>
          </p:nvPr>
        </p:nvSpPr>
        <p:spPr>
          <a:xfrm>
            <a:off x="479425"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a:t>Statement/quote source, </a:t>
            </a:r>
          </a:p>
          <a:p>
            <a:r>
              <a:rPr lang="en-US"/>
              <a:t>Ericsson White, Ericsson Hilda 20pt</a:t>
            </a:r>
          </a:p>
        </p:txBody>
      </p:sp>
      <p:pic>
        <p:nvPicPr>
          <p:cNvPr id="6" name="Graphic 5">
            <a:extLst>
              <a:ext uri="{FF2B5EF4-FFF2-40B4-BE49-F238E27FC236}">
                <a16:creationId xmlns:a16="http://schemas.microsoft.com/office/drawing/2014/main" id="{5035D0DD-E99D-4FBA-B8C0-65E91EC0492B}"/>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2108219646"/>
      </p:ext>
    </p:extLst>
  </p:cSld>
  <p:clrMapOvr>
    <a:masterClrMapping/>
  </p:clrMapOvr>
  <p:hf sldNum="0" hdr="0" ftr="0"/>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Statement Page 2">
    <p:spTree>
      <p:nvGrpSpPr>
        <p:cNvPr id="1" name=""/>
        <p:cNvGrpSpPr/>
        <p:nvPr/>
      </p:nvGrpSpPr>
      <p:grpSpPr>
        <a:xfrm>
          <a:off x="0" y="0"/>
          <a:ext cx="0" cy="0"/>
          <a:chOff x="0" y="0"/>
          <a:chExt cx="0" cy="0"/>
        </a:xfrm>
      </p:grpSpPr>
      <p:sp>
        <p:nvSpPr>
          <p:cNvPr id="4" name="Rectangle 3"/>
          <p:cNvSpPr>
            <a:spLocks noChangeArrowheads="1"/>
          </p:cNvSpPr>
          <p:nvPr userDrawn="1"/>
        </p:nvSpPr>
        <p:spPr bwMode="auto">
          <a:xfrm>
            <a:off x="0" y="0"/>
            <a:ext cx="12192000" cy="6858000"/>
          </a:xfrm>
          <a:prstGeom prst="rect">
            <a:avLst/>
          </a:prstGeom>
          <a:solidFill>
            <a:schemeClr val="accent2"/>
          </a:solidFill>
          <a:ln>
            <a:noFill/>
          </a:ln>
          <a:extLst>
            <a:ext uri="{91240B29-F687-4F45-9708-019B960494DF}">
              <a14:hiddenLine xmlns:a14="http://schemas.microsoft.com/office/drawing/2010/main" w="12700" algn="ctr">
                <a:solidFill>
                  <a:srgbClr val="000000"/>
                </a:solidFill>
                <a:round/>
                <a:headEnd/>
                <a:tailEnd/>
              </a14:hiddenLine>
            </a:ext>
          </a:extLst>
        </p:spPr>
        <p:txBody>
          <a:bodyPr wrap="none" lIns="72000" rIns="72000"/>
          <a:lstStyle>
            <a:lvl1pPr eaLnBrk="0" hangingPunct="0">
              <a:spcBef>
                <a:spcPct val="50000"/>
              </a:spcBef>
              <a:defRPr sz="2000">
                <a:solidFill>
                  <a:schemeClr val="tx1"/>
                </a:solidFill>
                <a:latin typeface="Ericsson Hilda Light" pitchFamily="34" charset="0"/>
              </a:defRPr>
            </a:lvl1pPr>
            <a:lvl2pPr marL="742950" indent="-285750" eaLnBrk="0" hangingPunct="0">
              <a:spcBef>
                <a:spcPct val="50000"/>
              </a:spcBef>
              <a:defRPr sz="2000">
                <a:solidFill>
                  <a:schemeClr val="tx1"/>
                </a:solidFill>
                <a:latin typeface="Ericsson Hilda Light" pitchFamily="34" charset="0"/>
              </a:defRPr>
            </a:lvl2pPr>
            <a:lvl3pPr marL="1143000" indent="-228600" eaLnBrk="0" hangingPunct="0">
              <a:spcBef>
                <a:spcPct val="50000"/>
              </a:spcBef>
              <a:defRPr sz="2000">
                <a:solidFill>
                  <a:schemeClr val="tx1"/>
                </a:solidFill>
                <a:latin typeface="Ericsson Hilda Light" pitchFamily="34" charset="0"/>
              </a:defRPr>
            </a:lvl3pPr>
            <a:lvl4pPr marL="1600200" indent="-228600" eaLnBrk="0" hangingPunct="0">
              <a:spcBef>
                <a:spcPct val="50000"/>
              </a:spcBef>
              <a:defRPr sz="2000">
                <a:solidFill>
                  <a:schemeClr val="tx1"/>
                </a:solidFill>
                <a:latin typeface="Ericsson Hilda Light" pitchFamily="34" charset="0"/>
              </a:defRPr>
            </a:lvl4pPr>
            <a:lvl5pPr marL="2057400" indent="-228600" eaLnBrk="0" hangingPunct="0">
              <a:spcBef>
                <a:spcPct val="50000"/>
              </a:spcBef>
              <a:defRPr sz="2000">
                <a:solidFill>
                  <a:schemeClr val="tx1"/>
                </a:solidFill>
                <a:latin typeface="Ericsson Hilda Light" pitchFamily="34" charset="0"/>
              </a:defRPr>
            </a:lvl5pPr>
            <a:lvl6pPr marL="2514600" indent="-228600" eaLnBrk="0" fontAlgn="base" hangingPunct="0">
              <a:spcBef>
                <a:spcPct val="50000"/>
              </a:spcBef>
              <a:spcAft>
                <a:spcPct val="0"/>
              </a:spcAft>
              <a:defRPr sz="2000">
                <a:solidFill>
                  <a:schemeClr val="tx1"/>
                </a:solidFill>
                <a:latin typeface="Ericsson Hilda Light" pitchFamily="34" charset="0"/>
              </a:defRPr>
            </a:lvl6pPr>
            <a:lvl7pPr marL="2971800" indent="-228600" eaLnBrk="0" fontAlgn="base" hangingPunct="0">
              <a:spcBef>
                <a:spcPct val="50000"/>
              </a:spcBef>
              <a:spcAft>
                <a:spcPct val="0"/>
              </a:spcAft>
              <a:defRPr sz="2000">
                <a:solidFill>
                  <a:schemeClr val="tx1"/>
                </a:solidFill>
                <a:latin typeface="Ericsson Hilda Light" pitchFamily="34" charset="0"/>
              </a:defRPr>
            </a:lvl7pPr>
            <a:lvl8pPr marL="3429000" indent="-228600" eaLnBrk="0" fontAlgn="base" hangingPunct="0">
              <a:spcBef>
                <a:spcPct val="50000"/>
              </a:spcBef>
              <a:spcAft>
                <a:spcPct val="0"/>
              </a:spcAft>
              <a:defRPr sz="2000">
                <a:solidFill>
                  <a:schemeClr val="tx1"/>
                </a:solidFill>
                <a:latin typeface="Ericsson Hilda Light" pitchFamily="34" charset="0"/>
              </a:defRPr>
            </a:lvl8pPr>
            <a:lvl9pPr marL="3886200" indent="-228600" eaLnBrk="0" fontAlgn="base" hangingPunct="0">
              <a:spcBef>
                <a:spcPct val="50000"/>
              </a:spcBef>
              <a:spcAft>
                <a:spcPct val="0"/>
              </a:spcAft>
              <a:defRPr sz="2000">
                <a:solidFill>
                  <a:schemeClr val="tx1"/>
                </a:solidFill>
                <a:latin typeface="Ericsson Hilda Light" pitchFamily="34" charset="0"/>
              </a:defRPr>
            </a:lvl9pPr>
          </a:lstStyle>
          <a:p>
            <a:pPr eaLnBrk="1" hangingPunct="1">
              <a:defRPr/>
            </a:pPr>
            <a:endParaRPr lang="en-US" altLang="en-US">
              <a:latin typeface="Ericsson Hilda Light" panose="00000400000000000000" pitchFamily="2" charset="0"/>
            </a:endParaRPr>
          </a:p>
        </p:txBody>
      </p:sp>
      <p:sp>
        <p:nvSpPr>
          <p:cNvPr id="10" name="Title_TM">
            <a:extLst>
              <a:ext uri="{FF2B5EF4-FFF2-40B4-BE49-F238E27FC236}">
                <a16:creationId xmlns:a16="http://schemas.microsoft.com/office/drawing/2014/main" id="{4F3FE80A-6B53-492B-8FC1-A575806A0D00}"/>
              </a:ext>
            </a:extLst>
          </p:cNvPr>
          <p:cNvSpPr>
            <a:spLocks noGrp="1" noChangeArrowheads="1"/>
          </p:cNvSpPr>
          <p:nvPr>
            <p:ph type="ctrTitle" hasCustomPrompt="1"/>
          </p:nvPr>
        </p:nvSpPr>
        <p:spPr>
          <a:xfrm>
            <a:off x="479425" y="476250"/>
            <a:ext cx="8353426" cy="3457575"/>
          </a:xfrm>
          <a:noFill/>
          <a:ln w="9525">
            <a:noFill/>
            <a:miter lim="800000"/>
            <a:headEnd/>
            <a:tailEnd/>
          </a:ln>
        </p:spPr>
        <p:txBody>
          <a:bodyPr/>
          <a:lstStyle>
            <a:lvl1pPr>
              <a:defRPr lang="en-US" sz="6000" b="0" dirty="0">
                <a:solidFill>
                  <a:schemeClr val="bg1"/>
                </a:solidFill>
              </a:defRPr>
            </a:lvl1pPr>
          </a:lstStyle>
          <a:p>
            <a:pPr lvl="0"/>
            <a:r>
              <a:rPr lang="en-US"/>
              <a:t>Chapter/section divider or Statement/fact/quote, </a:t>
            </a:r>
            <a:br>
              <a:rPr lang="en-US"/>
            </a:br>
            <a:r>
              <a:rPr lang="en-US"/>
              <a:t>Ericsson Hilda Light 60pt, </a:t>
            </a:r>
            <a:br>
              <a:rPr lang="en-US"/>
            </a:br>
            <a:r>
              <a:rPr lang="en-US"/>
              <a:t>Ericsson White, </a:t>
            </a:r>
            <a:br>
              <a:rPr lang="en-US"/>
            </a:br>
            <a:r>
              <a:rPr lang="en-US"/>
              <a:t>max 5-lines</a:t>
            </a:r>
          </a:p>
        </p:txBody>
      </p:sp>
      <p:sp>
        <p:nvSpPr>
          <p:cNvPr id="11" name="SubTitle_TM">
            <a:extLst>
              <a:ext uri="{FF2B5EF4-FFF2-40B4-BE49-F238E27FC236}">
                <a16:creationId xmlns:a16="http://schemas.microsoft.com/office/drawing/2014/main" id="{3AECA499-20B0-4F79-85A2-1C9D1BFBB0C0}"/>
              </a:ext>
            </a:extLst>
          </p:cNvPr>
          <p:cNvSpPr>
            <a:spLocks noGrp="1" noChangeArrowheads="1"/>
          </p:cNvSpPr>
          <p:nvPr>
            <p:ph type="subTitle" idx="1" hasCustomPrompt="1"/>
          </p:nvPr>
        </p:nvSpPr>
        <p:spPr>
          <a:xfrm>
            <a:off x="479424"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a:t>Statement/quote source, </a:t>
            </a:r>
          </a:p>
          <a:p>
            <a:r>
              <a:rPr lang="en-US"/>
              <a:t>Ericsson White, Ericsson Hilda 20pt</a:t>
            </a:r>
          </a:p>
        </p:txBody>
      </p:sp>
      <p:pic>
        <p:nvPicPr>
          <p:cNvPr id="6" name="Graphic 5">
            <a:extLst>
              <a:ext uri="{FF2B5EF4-FFF2-40B4-BE49-F238E27FC236}">
                <a16:creationId xmlns:a16="http://schemas.microsoft.com/office/drawing/2014/main" id="{BB77A080-9B1F-4D75-A79E-8C7540FBB162}"/>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299406540"/>
      </p:ext>
    </p:extLst>
  </p:cSld>
  <p:clrMapOvr>
    <a:masterClrMapping/>
  </p:clrMapOvr>
  <p:hf sldNum="0" hdr="0" ftr="0"/>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Statement Page 3">
    <p:spTree>
      <p:nvGrpSpPr>
        <p:cNvPr id="1" name=""/>
        <p:cNvGrpSpPr/>
        <p:nvPr/>
      </p:nvGrpSpPr>
      <p:grpSpPr>
        <a:xfrm>
          <a:off x="0" y="0"/>
          <a:ext cx="0" cy="0"/>
          <a:chOff x="0" y="0"/>
          <a:chExt cx="0" cy="0"/>
        </a:xfrm>
      </p:grpSpPr>
      <p:sp>
        <p:nvSpPr>
          <p:cNvPr id="4" name="Rectangle 3"/>
          <p:cNvSpPr/>
          <p:nvPr userDrawn="1"/>
        </p:nvSpPr>
        <p:spPr bwMode="auto">
          <a:xfrm>
            <a:off x="0" y="0"/>
            <a:ext cx="12192000" cy="6858000"/>
          </a:xfrm>
          <a:prstGeom prst="rect">
            <a:avLst/>
          </a:prstGeom>
          <a:solidFill>
            <a:schemeClr val="accent3"/>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a:latin typeface="Ericsson Hilda Light" panose="00000400000000000000" pitchFamily="2" charset="0"/>
              <a:cs typeface="+mn-cs"/>
            </a:endParaRPr>
          </a:p>
        </p:txBody>
      </p:sp>
      <p:sp>
        <p:nvSpPr>
          <p:cNvPr id="10" name="Title_TM">
            <a:extLst>
              <a:ext uri="{FF2B5EF4-FFF2-40B4-BE49-F238E27FC236}">
                <a16:creationId xmlns:a16="http://schemas.microsoft.com/office/drawing/2014/main" id="{6AB007D5-DA18-4842-9C2D-8C72512602C0}"/>
              </a:ext>
            </a:extLst>
          </p:cNvPr>
          <p:cNvSpPr>
            <a:spLocks noGrp="1" noChangeArrowheads="1"/>
          </p:cNvSpPr>
          <p:nvPr>
            <p:ph type="ctrTitle" hasCustomPrompt="1"/>
          </p:nvPr>
        </p:nvSpPr>
        <p:spPr>
          <a:xfrm>
            <a:off x="479425" y="476250"/>
            <a:ext cx="8353426" cy="3457575"/>
          </a:xfrm>
          <a:noFill/>
          <a:ln w="9525">
            <a:noFill/>
            <a:miter lim="800000"/>
            <a:headEnd/>
            <a:tailEnd/>
          </a:ln>
        </p:spPr>
        <p:txBody>
          <a:bodyPr/>
          <a:lstStyle>
            <a:lvl1pPr>
              <a:defRPr lang="en-US" sz="6000" b="0" dirty="0">
                <a:solidFill>
                  <a:schemeClr val="bg1"/>
                </a:solidFill>
              </a:defRPr>
            </a:lvl1pPr>
          </a:lstStyle>
          <a:p>
            <a:pPr lvl="0"/>
            <a:r>
              <a:rPr lang="en-US"/>
              <a:t>Chapter/section divider or Statement/fact/quote, </a:t>
            </a:r>
            <a:br>
              <a:rPr lang="en-US"/>
            </a:br>
            <a:r>
              <a:rPr lang="en-US"/>
              <a:t>Ericsson Hilda Light 60pt, </a:t>
            </a:r>
            <a:br>
              <a:rPr lang="en-US"/>
            </a:br>
            <a:r>
              <a:rPr lang="en-US"/>
              <a:t>Ericsson White, </a:t>
            </a:r>
            <a:br>
              <a:rPr lang="en-US"/>
            </a:br>
            <a:r>
              <a:rPr lang="en-US"/>
              <a:t>max 5-lines</a:t>
            </a:r>
          </a:p>
        </p:txBody>
      </p:sp>
      <p:sp>
        <p:nvSpPr>
          <p:cNvPr id="11" name="SubTitle_TM">
            <a:extLst>
              <a:ext uri="{FF2B5EF4-FFF2-40B4-BE49-F238E27FC236}">
                <a16:creationId xmlns:a16="http://schemas.microsoft.com/office/drawing/2014/main" id="{0D3699C9-F9CA-4781-89C3-F0A901D1F1AF}"/>
              </a:ext>
            </a:extLst>
          </p:cNvPr>
          <p:cNvSpPr>
            <a:spLocks noGrp="1" noChangeArrowheads="1"/>
          </p:cNvSpPr>
          <p:nvPr>
            <p:ph type="subTitle" idx="1" hasCustomPrompt="1"/>
          </p:nvPr>
        </p:nvSpPr>
        <p:spPr>
          <a:xfrm>
            <a:off x="479424"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a:t>Statement/quote source, </a:t>
            </a:r>
          </a:p>
          <a:p>
            <a:r>
              <a:rPr lang="en-US"/>
              <a:t>Ericsson White, Ericsson Hilda 20pt</a:t>
            </a:r>
          </a:p>
        </p:txBody>
      </p:sp>
      <p:pic>
        <p:nvPicPr>
          <p:cNvPr id="6" name="Graphic 5">
            <a:extLst>
              <a:ext uri="{FF2B5EF4-FFF2-40B4-BE49-F238E27FC236}">
                <a16:creationId xmlns:a16="http://schemas.microsoft.com/office/drawing/2014/main" id="{01042C2C-5CDA-4F99-B59E-8CE43FEF21B4}"/>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3450366910"/>
      </p:ext>
    </p:extLst>
  </p:cSld>
  <p:clrMapOvr>
    <a:masterClrMapping/>
  </p:clrMapOvr>
  <p:hf sldNum="0" hdr="0" ftr="0"/>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theme" Target="../theme/theme1.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image" Target="../media/image2.svg"/><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image" Target="../media/image1.png"/><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07" name="Content_SM"/>
          <p:cNvSpPr>
            <a:spLocks noGrp="1" noChangeArrowheads="1"/>
          </p:cNvSpPr>
          <p:nvPr>
            <p:ph type="body" idx="1"/>
          </p:nvPr>
        </p:nvSpPr>
        <p:spPr bwMode="auto">
          <a:xfrm>
            <a:off x="479425" y="1844675"/>
            <a:ext cx="11233150" cy="4392612"/>
          </a:xfrm>
          <a:prstGeom prst="rect">
            <a:avLst/>
          </a:prstGeom>
          <a:noFill/>
          <a:ln w="9525">
            <a:noFill/>
            <a:miter lim="800000"/>
            <a:headEnd/>
            <a:tailEnd/>
          </a:ln>
        </p:spPr>
        <p:txBody>
          <a:bodyPr vert="horz" wrap="square" lIns="72000" tIns="36000" rIns="73152" bIns="36576" numCol="1" anchor="t" anchorCtr="0" compatLnSpc="1">
            <a:prstTxWarp prst="textNoShape">
              <a:avLst/>
            </a:prstTxWarp>
          </a:body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a:p>
            <a:pPr lvl="4"/>
            <a:r>
              <a:rPr lang="en-US"/>
              <a:t>Fifths level</a:t>
            </a:r>
          </a:p>
        </p:txBody>
      </p:sp>
      <p:sp>
        <p:nvSpPr>
          <p:cNvPr id="21506" name="Title_SM"/>
          <p:cNvSpPr>
            <a:spLocks noGrp="1" noChangeArrowheads="1"/>
          </p:cNvSpPr>
          <p:nvPr>
            <p:ph type="title"/>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p>
            <a:pPr lvl="0"/>
            <a:r>
              <a:rPr lang="en-US"/>
              <a:t>Slide title, Ericsson Hilda Light 40pt, Ericsson Black, max 2-lines</a:t>
            </a:r>
          </a:p>
        </p:txBody>
      </p:sp>
      <p:sp>
        <p:nvSpPr>
          <p:cNvPr id="2" name="txtfooterCopy">
            <a:extLst>
              <a:ext uri="{FF2B5EF4-FFF2-40B4-BE49-F238E27FC236}">
                <a16:creationId xmlns:a16="http://schemas.microsoft.com/office/drawing/2014/main" id="{B5D66844-3D70-468C-AC9F-76DF3D537153}"/>
              </a:ext>
            </a:extLst>
          </p:cNvPr>
          <p:cNvSpPr txBox="1"/>
          <p:nvPr userDrawn="1"/>
        </p:nvSpPr>
        <p:spPr>
          <a:xfrm>
            <a:off x="527050" y="6524625"/>
            <a:ext cx="9865783" cy="215900"/>
          </a:xfrm>
          <a:prstGeom prst="rect">
            <a:avLst/>
          </a:prstGeom>
          <a:noFill/>
        </p:spPr>
        <p:txBody>
          <a:bodyPr vert="horz" wrap="none" lIns="0" tIns="0" rIns="0" bIns="0" rtlCol="0">
            <a:noAutofit/>
          </a:bodyPr>
          <a:lstStyle/>
          <a:p>
            <a:pPr algn="l"/>
            <a:r>
              <a:rPr lang="en-US" sz="800" b="0" i="0" u="none">
                <a:solidFill>
                  <a:schemeClr val="bg1"/>
                </a:solidFill>
                <a:latin typeface="+mn-lt"/>
              </a:rPr>
              <a:t>Ericsson Internal  |  2018-02-21</a:t>
            </a:r>
          </a:p>
        </p:txBody>
      </p:sp>
      <p:pic>
        <p:nvPicPr>
          <p:cNvPr id="6" name="Graphic 5">
            <a:extLst>
              <a:ext uri="{FF2B5EF4-FFF2-40B4-BE49-F238E27FC236}">
                <a16:creationId xmlns:a16="http://schemas.microsoft.com/office/drawing/2014/main" id="{DE25556D-527C-4037-A1EA-D4D374B5DCA7}"/>
              </a:ext>
            </a:extLst>
          </p:cNvPr>
          <p:cNvPicPr>
            <a:picLocks noChangeAspect="1"/>
          </p:cNvPicPr>
          <p:nvPr userDrawn="1"/>
        </p:nvPicPr>
        <p:blipFill>
          <a:blip r:embed="rId48">
            <a:extLst>
              <a:ext uri="{28A0092B-C50C-407E-A947-70E740481C1C}">
                <a14:useLocalDpi xmlns:a14="http://schemas.microsoft.com/office/drawing/2010/main" val="0"/>
              </a:ext>
              <a:ext uri="{96DAC541-7B7A-43D3-8B79-37D633B846F1}">
                <asvg:svgBlip xmlns:asvg="http://schemas.microsoft.com/office/drawing/2016/SVG/main" r:embed="rId49"/>
              </a:ext>
            </a:extLst>
          </a:blip>
          <a:stretch>
            <a:fillRect/>
          </a:stretch>
        </p:blipFill>
        <p:spPr>
          <a:xfrm>
            <a:off x="11490452" y="476250"/>
            <a:ext cx="256032" cy="256032"/>
          </a:xfrm>
          <a:prstGeom prst="rect">
            <a:avLst/>
          </a:prstGeom>
        </p:spPr>
      </p:pic>
    </p:spTree>
    <p:extLst>
      <p:ext uri="{BB962C8B-B14F-4D97-AF65-F5344CB8AC3E}">
        <p14:creationId xmlns:p14="http://schemas.microsoft.com/office/powerpoint/2010/main" val="2523064765"/>
      </p:ext>
    </p:extLst>
  </p:cSld>
  <p:clrMap bg1="lt1" tx1="dk1" bg2="lt2" tx2="dk2" accent1="accent1" accent2="accent2" accent3="accent3" accent4="accent4" accent5="accent5" accent6="accent6" hlink="hlink" folHlink="folHlink"/>
  <p:sldLayoutIdLst>
    <p:sldLayoutId id="2147483661" r:id="rId1"/>
    <p:sldLayoutId id="2147483695" r:id="rId2"/>
    <p:sldLayoutId id="2147483693"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 id="2147483672" r:id="rId14"/>
    <p:sldLayoutId id="2147483691" r:id="rId15"/>
    <p:sldLayoutId id="2147483673" r:id="rId16"/>
    <p:sldLayoutId id="2147483697" r:id="rId17"/>
    <p:sldLayoutId id="2147483698" r:id="rId18"/>
    <p:sldLayoutId id="2147483699" r:id="rId19"/>
    <p:sldLayoutId id="2147483700" r:id="rId20"/>
    <p:sldLayoutId id="2147483701" r:id="rId21"/>
    <p:sldLayoutId id="2147483702" r:id="rId22"/>
    <p:sldLayoutId id="2147483703" r:id="rId23"/>
    <p:sldLayoutId id="2147483674" r:id="rId24"/>
    <p:sldLayoutId id="2147483694" r:id="rId25"/>
    <p:sldLayoutId id="2147483682" r:id="rId26"/>
    <p:sldLayoutId id="2147483683" r:id="rId27"/>
    <p:sldLayoutId id="2147483684" r:id="rId28"/>
    <p:sldLayoutId id="2147483685" r:id="rId29"/>
    <p:sldLayoutId id="2147483675" r:id="rId30"/>
    <p:sldLayoutId id="2147483676" r:id="rId31"/>
    <p:sldLayoutId id="2147483686" r:id="rId32"/>
    <p:sldLayoutId id="2147483687" r:id="rId33"/>
    <p:sldLayoutId id="2147483688" r:id="rId34"/>
    <p:sldLayoutId id="2147483689" r:id="rId35"/>
    <p:sldLayoutId id="2147483696" r:id="rId36"/>
    <p:sldLayoutId id="2147483677" r:id="rId37"/>
    <p:sldLayoutId id="2147483678" r:id="rId38"/>
    <p:sldLayoutId id="2147483679" r:id="rId39"/>
    <p:sldLayoutId id="2147483680" r:id="rId40"/>
    <p:sldLayoutId id="2147483690" r:id="rId41"/>
    <p:sldLayoutId id="2147483681" r:id="rId42"/>
    <p:sldLayoutId id="2147483692" r:id="rId43"/>
    <p:sldLayoutId id="2147483704" r:id="rId44"/>
    <p:sldLayoutId id="2147483705" r:id="rId45"/>
    <p:sldLayoutId id="2147483706" r:id="rId46"/>
  </p:sldLayoutIdLst>
  <p:hf sldNum="0" hdr="0" ftr="0" dt="0"/>
  <p:txStyles>
    <p:titleStyle>
      <a:lvl1pPr algn="l" rtl="0" eaLnBrk="1" fontAlgn="base" hangingPunct="1">
        <a:lnSpc>
          <a:spcPct val="85000"/>
        </a:lnSpc>
        <a:spcBef>
          <a:spcPts val="300"/>
        </a:spcBef>
        <a:spcAft>
          <a:spcPct val="0"/>
        </a:spcAft>
        <a:defRPr sz="4000" kern="1400" spc="-160">
          <a:solidFill>
            <a:schemeClr val="tx1"/>
          </a:solidFill>
          <a:latin typeface="+mj-lt"/>
          <a:ea typeface="+mj-ea"/>
          <a:cs typeface="+mj-cs"/>
        </a:defRPr>
      </a:lvl1pPr>
      <a:lvl2pPr algn="l" rtl="0" eaLnBrk="1" fontAlgn="base" hangingPunct="1">
        <a:lnSpc>
          <a:spcPct val="85000"/>
        </a:lnSpc>
        <a:spcBef>
          <a:spcPct val="0"/>
        </a:spcBef>
        <a:spcAft>
          <a:spcPct val="0"/>
        </a:spcAft>
        <a:defRPr sz="4000">
          <a:solidFill>
            <a:schemeClr val="tx1"/>
          </a:solidFill>
          <a:latin typeface="Ericsson Hilda" pitchFamily="2" charset="0"/>
        </a:defRPr>
      </a:lvl2pPr>
      <a:lvl3pPr algn="l" rtl="0" eaLnBrk="1" fontAlgn="base" hangingPunct="1">
        <a:lnSpc>
          <a:spcPct val="85000"/>
        </a:lnSpc>
        <a:spcBef>
          <a:spcPct val="0"/>
        </a:spcBef>
        <a:spcAft>
          <a:spcPct val="0"/>
        </a:spcAft>
        <a:defRPr sz="4000">
          <a:solidFill>
            <a:schemeClr val="tx1"/>
          </a:solidFill>
          <a:latin typeface="Ericsson Hilda" pitchFamily="2" charset="0"/>
        </a:defRPr>
      </a:lvl3pPr>
      <a:lvl4pPr algn="l" rtl="0" eaLnBrk="1" fontAlgn="base" hangingPunct="1">
        <a:lnSpc>
          <a:spcPct val="85000"/>
        </a:lnSpc>
        <a:spcBef>
          <a:spcPct val="0"/>
        </a:spcBef>
        <a:spcAft>
          <a:spcPct val="0"/>
        </a:spcAft>
        <a:defRPr sz="4000">
          <a:solidFill>
            <a:schemeClr val="tx1"/>
          </a:solidFill>
          <a:latin typeface="Ericsson Hilda" pitchFamily="2" charset="0"/>
        </a:defRPr>
      </a:lvl4pPr>
      <a:lvl5pPr algn="l" rtl="0" eaLnBrk="1" fontAlgn="base" hangingPunct="1">
        <a:lnSpc>
          <a:spcPct val="85000"/>
        </a:lnSpc>
        <a:spcBef>
          <a:spcPct val="0"/>
        </a:spcBef>
        <a:spcAft>
          <a:spcPct val="0"/>
        </a:spcAft>
        <a:defRPr sz="4000">
          <a:solidFill>
            <a:schemeClr val="tx1"/>
          </a:solidFill>
          <a:latin typeface="Ericsson Hilda" pitchFamily="2" charset="0"/>
        </a:defRPr>
      </a:lvl5pPr>
      <a:lvl6pPr marL="457200" algn="l" rtl="0" eaLnBrk="1" fontAlgn="base" hangingPunct="1">
        <a:spcBef>
          <a:spcPct val="0"/>
        </a:spcBef>
        <a:spcAft>
          <a:spcPct val="0"/>
        </a:spcAft>
        <a:defRPr sz="3200">
          <a:solidFill>
            <a:schemeClr val="tx1"/>
          </a:solidFill>
          <a:latin typeface="Ericsson Hilda" pitchFamily="2" charset="0"/>
        </a:defRPr>
      </a:lvl6pPr>
      <a:lvl7pPr marL="914400" algn="l" rtl="0" eaLnBrk="1" fontAlgn="base" hangingPunct="1">
        <a:spcBef>
          <a:spcPct val="0"/>
        </a:spcBef>
        <a:spcAft>
          <a:spcPct val="0"/>
        </a:spcAft>
        <a:defRPr sz="3200">
          <a:solidFill>
            <a:schemeClr val="tx1"/>
          </a:solidFill>
          <a:latin typeface="Ericsson Hilda" pitchFamily="2" charset="0"/>
        </a:defRPr>
      </a:lvl7pPr>
      <a:lvl8pPr marL="1371600" algn="l" rtl="0" eaLnBrk="1" fontAlgn="base" hangingPunct="1">
        <a:spcBef>
          <a:spcPct val="0"/>
        </a:spcBef>
        <a:spcAft>
          <a:spcPct val="0"/>
        </a:spcAft>
        <a:defRPr sz="3200">
          <a:solidFill>
            <a:schemeClr val="tx1"/>
          </a:solidFill>
          <a:latin typeface="Ericsson Hilda" pitchFamily="2" charset="0"/>
        </a:defRPr>
      </a:lvl8pPr>
      <a:lvl9pPr marL="1828800" algn="l" rtl="0" eaLnBrk="1" fontAlgn="base" hangingPunct="1">
        <a:spcBef>
          <a:spcPct val="0"/>
        </a:spcBef>
        <a:spcAft>
          <a:spcPct val="0"/>
        </a:spcAft>
        <a:defRPr sz="3200">
          <a:solidFill>
            <a:schemeClr val="tx1"/>
          </a:solidFill>
          <a:latin typeface="Ericsson Hilda" pitchFamily="2" charset="0"/>
        </a:defRPr>
      </a:lvl9pPr>
    </p:titleStyle>
    <p:bodyStyle>
      <a:lvl1pPr marL="3429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ea typeface="+mn-ea"/>
          <a:cs typeface="+mn-cs"/>
        </a:defRPr>
      </a:lvl1pPr>
      <a:lvl2pPr marL="712788"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2pPr>
      <a:lvl3pPr marL="10795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3pPr>
      <a:lvl4pPr marL="14351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4pPr>
      <a:lvl5pPr marL="1770063"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5pPr>
      <a:lvl6pPr marL="20716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00">
          <p15:clr>
            <a:srgbClr val="A4A3A4"/>
          </p15:clr>
        </p15:guide>
        <p15:guide id="2" pos="302">
          <p15:clr>
            <a:srgbClr val="A4A3A4"/>
          </p15:clr>
        </p15:guide>
        <p15:guide id="3" pos="1935">
          <p15:clr>
            <a:srgbClr val="A4A3A4"/>
          </p15:clr>
        </p15:guide>
        <p15:guide id="4" orient="horz" pos="981">
          <p15:clr>
            <a:srgbClr val="A4A3A4"/>
          </p15:clr>
        </p15:guide>
        <p15:guide id="6" pos="2116">
          <p15:clr>
            <a:srgbClr val="A4A3A4"/>
          </p15:clr>
        </p15:guide>
        <p15:guide id="7" pos="3931">
          <p15:clr>
            <a:srgbClr val="A4A3A4"/>
          </p15:clr>
        </p15:guide>
        <p15:guide id="9" pos="3749">
          <p15:clr>
            <a:srgbClr val="A4A3A4"/>
          </p15:clr>
        </p15:guide>
        <p15:guide id="10" pos="5564">
          <p15:clr>
            <a:srgbClr val="A4A3A4"/>
          </p15:clr>
        </p15:guide>
        <p15:guide id="12" pos="5745">
          <p15:clr>
            <a:srgbClr val="A4A3A4"/>
          </p15:clr>
        </p15:guide>
        <p15:guide id="13" pos="7378">
          <p15:clr>
            <a:srgbClr val="A4A3A4"/>
          </p15:clr>
        </p15:guide>
        <p15:guide id="16" orient="horz" pos="2478">
          <p15:clr>
            <a:srgbClr val="A4A3A4"/>
          </p15:clr>
        </p15:guide>
        <p15:guide id="17" orient="horz" pos="2614">
          <p15:clr>
            <a:srgbClr val="A4A3A4"/>
          </p15:clr>
        </p15:guide>
        <p15:guide id="18" orient="horz" pos="3929">
          <p15:clr>
            <a:srgbClr val="A4A3A4"/>
          </p15:clr>
        </p15:guide>
        <p15:guide id="19" orient="horz" pos="4110">
          <p15:clr>
            <a:srgbClr val="A4A3A4"/>
          </p15:clr>
        </p15:guide>
        <p15:guide id="20" orient="horz" pos="1162">
          <p15:clr>
            <a:srgbClr val="A4A3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09C6C2-BE62-4343-85FB-AF94732C2436}"/>
              </a:ext>
            </a:extLst>
          </p:cNvPr>
          <p:cNvSpPr>
            <a:spLocks noGrp="1"/>
          </p:cNvSpPr>
          <p:nvPr>
            <p:ph type="ctrTitle"/>
          </p:nvPr>
        </p:nvSpPr>
        <p:spPr>
          <a:xfrm>
            <a:off x="1578186" y="1655162"/>
            <a:ext cx="8710507" cy="1941477"/>
          </a:xfrm>
        </p:spPr>
        <p:txBody>
          <a:bodyPr/>
          <a:lstStyle/>
          <a:p>
            <a:r>
              <a:rPr lang="en-US"/>
              <a:t>Rel-19 mobility enhancements</a:t>
            </a:r>
            <a:endParaRPr lang="sv-SE"/>
          </a:p>
        </p:txBody>
      </p:sp>
      <p:sp>
        <p:nvSpPr>
          <p:cNvPr id="3" name="Subtitle 2">
            <a:extLst>
              <a:ext uri="{FF2B5EF4-FFF2-40B4-BE49-F238E27FC236}">
                <a16:creationId xmlns:a16="http://schemas.microsoft.com/office/drawing/2014/main" id="{5E292CD8-FDCA-4849-BCA4-C507C9513116}"/>
              </a:ext>
            </a:extLst>
          </p:cNvPr>
          <p:cNvSpPr>
            <a:spLocks noGrp="1"/>
          </p:cNvSpPr>
          <p:nvPr>
            <p:ph type="subTitle" idx="1"/>
          </p:nvPr>
        </p:nvSpPr>
        <p:spPr>
          <a:xfrm>
            <a:off x="4064000" y="4241024"/>
            <a:ext cx="3596640" cy="516149"/>
          </a:xfrm>
        </p:spPr>
        <p:txBody>
          <a:bodyPr/>
          <a:lstStyle/>
          <a:p>
            <a:r>
              <a:rPr lang="sv-SE"/>
              <a:t>Ericsson</a:t>
            </a:r>
          </a:p>
        </p:txBody>
      </p:sp>
      <p:sp>
        <p:nvSpPr>
          <p:cNvPr id="4" name="Google Shape;87;p13">
            <a:extLst>
              <a:ext uri="{FF2B5EF4-FFF2-40B4-BE49-F238E27FC236}">
                <a16:creationId xmlns:a16="http://schemas.microsoft.com/office/drawing/2014/main" id="{2375DAB2-590C-4938-8058-2B80E2AC3929}"/>
              </a:ext>
            </a:extLst>
          </p:cNvPr>
          <p:cNvSpPr/>
          <p:nvPr/>
        </p:nvSpPr>
        <p:spPr>
          <a:xfrm>
            <a:off x="0" y="0"/>
            <a:ext cx="6096000" cy="1200329"/>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rtl="0">
              <a:spcBef>
                <a:spcPts val="0"/>
              </a:spcBef>
              <a:spcAft>
                <a:spcPts val="0"/>
              </a:spcAft>
              <a:buNone/>
            </a:pPr>
            <a:r>
              <a:rPr lang="en-US" sz="1800" b="0" i="0" u="none" strike="noStrike" cap="none">
                <a:solidFill>
                  <a:schemeClr val="dk1"/>
                </a:solidFill>
                <a:latin typeface="Calibri"/>
                <a:ea typeface="Calibri"/>
                <a:cs typeface="Calibri"/>
                <a:sym typeface="Calibri"/>
              </a:rPr>
              <a:t>3GPP TSG RAN#101</a:t>
            </a:r>
            <a:endParaRPr/>
          </a:p>
          <a:p>
            <a:pPr lvl="0"/>
            <a:r>
              <a:rPr lang="en-US" sz="1800">
                <a:solidFill>
                  <a:schemeClr val="dk1"/>
                </a:solidFill>
                <a:latin typeface="Calibri"/>
                <a:ea typeface="Calibri"/>
                <a:cs typeface="Calibri"/>
                <a:sym typeface="Calibri"/>
              </a:rPr>
              <a:t>Bangalore, IN</a:t>
            </a:r>
          </a:p>
          <a:p>
            <a:pPr lvl="0"/>
            <a:r>
              <a:rPr lang="en-US" sz="1800">
                <a:solidFill>
                  <a:schemeClr val="dk1"/>
                </a:solidFill>
                <a:latin typeface="Calibri"/>
                <a:ea typeface="Calibri"/>
                <a:cs typeface="Calibri"/>
                <a:sym typeface="Calibri"/>
              </a:rPr>
              <a:t>2023-09-11 - 2023-09-15</a:t>
            </a:r>
          </a:p>
          <a:p>
            <a:pPr lvl="0"/>
            <a:r>
              <a:rPr lang="en-US" sz="1800">
                <a:solidFill>
                  <a:schemeClr val="dk1"/>
                </a:solidFill>
                <a:latin typeface="Calibri"/>
                <a:ea typeface="Calibri"/>
                <a:cs typeface="Calibri"/>
                <a:sym typeface="Calibri"/>
              </a:rPr>
              <a:t>Agenda Item: 8A.2.6</a:t>
            </a:r>
            <a:endParaRPr lang="en-US" sz="1800" b="0" i="0" u="none" strike="noStrike" cap="none">
              <a:solidFill>
                <a:schemeClr val="dk1"/>
              </a:solidFill>
              <a:latin typeface="Calibri"/>
              <a:ea typeface="Calibri"/>
              <a:cs typeface="Calibri"/>
              <a:sym typeface="Calibri"/>
            </a:endParaRPr>
          </a:p>
        </p:txBody>
      </p:sp>
      <p:sp>
        <p:nvSpPr>
          <p:cNvPr id="6" name="Google Shape;86;p13">
            <a:extLst>
              <a:ext uri="{FF2B5EF4-FFF2-40B4-BE49-F238E27FC236}">
                <a16:creationId xmlns:a16="http://schemas.microsoft.com/office/drawing/2014/main" id="{7D93193D-CEB5-4A27-9F29-EA8F160B6877}"/>
              </a:ext>
            </a:extLst>
          </p:cNvPr>
          <p:cNvSpPr txBox="1"/>
          <p:nvPr/>
        </p:nvSpPr>
        <p:spPr>
          <a:xfrm>
            <a:off x="10016128" y="183461"/>
            <a:ext cx="1907752" cy="251814"/>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lvl="0" algn="r"/>
            <a:r>
              <a:rPr lang="sv-SE" b="1"/>
              <a:t>RP-232433</a:t>
            </a:r>
            <a:endParaRPr lang="sv-SE"/>
          </a:p>
        </p:txBody>
      </p:sp>
    </p:spTree>
    <p:extLst>
      <p:ext uri="{BB962C8B-B14F-4D97-AF65-F5344CB8AC3E}">
        <p14:creationId xmlns:p14="http://schemas.microsoft.com/office/powerpoint/2010/main" val="12188554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A329CC-9E23-428A-992D-933FB956BA44}"/>
              </a:ext>
            </a:extLst>
          </p:cNvPr>
          <p:cNvSpPr>
            <a:spLocks noGrp="1"/>
          </p:cNvSpPr>
          <p:nvPr>
            <p:ph type="title"/>
          </p:nvPr>
        </p:nvSpPr>
        <p:spPr/>
        <p:txBody>
          <a:bodyPr/>
          <a:lstStyle/>
          <a:p>
            <a:r>
              <a:rPr lang="sv-SE"/>
              <a:t>Background</a:t>
            </a:r>
            <a:endParaRPr lang="en-US">
              <a:solidFill>
                <a:srgbClr val="FF0000"/>
              </a:solidFill>
            </a:endParaRPr>
          </a:p>
        </p:txBody>
      </p:sp>
      <p:sp>
        <p:nvSpPr>
          <p:cNvPr id="3" name="Content Placeholder 2">
            <a:extLst>
              <a:ext uri="{FF2B5EF4-FFF2-40B4-BE49-F238E27FC236}">
                <a16:creationId xmlns:a16="http://schemas.microsoft.com/office/drawing/2014/main" id="{4D7BBC79-0132-4791-BA33-0322BB24F8BB}"/>
              </a:ext>
            </a:extLst>
          </p:cNvPr>
          <p:cNvSpPr>
            <a:spLocks noGrp="1"/>
          </p:cNvSpPr>
          <p:nvPr>
            <p:ph sz="quarter" idx="10"/>
          </p:nvPr>
        </p:nvSpPr>
        <p:spPr/>
        <p:txBody>
          <a:bodyPr>
            <a:normAutofit fontScale="92500" lnSpcReduction="20000"/>
          </a:bodyPr>
          <a:lstStyle/>
          <a:p>
            <a:r>
              <a:rPr lang="en-US" b="1"/>
              <a:t>LTE Rel-14</a:t>
            </a:r>
            <a:r>
              <a:rPr lang="en-150"/>
              <a:t>:</a:t>
            </a:r>
            <a:r>
              <a:rPr lang="en-US"/>
              <a:t> make-before-break handover and RACH-less handover were introduced to shorten mobility interruption time for LTE</a:t>
            </a:r>
          </a:p>
          <a:p>
            <a:r>
              <a:rPr lang="en-US" b="1"/>
              <a:t>NR Rel-15</a:t>
            </a:r>
            <a:r>
              <a:rPr lang="en-150" b="1"/>
              <a:t>:</a:t>
            </a:r>
            <a:r>
              <a:rPr lang="en-US"/>
              <a:t> only basic L3 handover is supported</a:t>
            </a:r>
          </a:p>
          <a:p>
            <a:r>
              <a:rPr lang="en-US" b="1"/>
              <a:t>Rel-16</a:t>
            </a:r>
            <a:r>
              <a:rPr lang="en-150" b="1"/>
              <a:t>:</a:t>
            </a:r>
            <a:r>
              <a:rPr lang="en-US"/>
              <a:t> features were added to both LTE and NR to address short handover interruption time and increased mobility robustness:</a:t>
            </a:r>
          </a:p>
          <a:p>
            <a:pPr lvl="1"/>
            <a:r>
              <a:rPr lang="en-US"/>
              <a:t>Dual Active Protocol Stack (DAPS) handover</a:t>
            </a:r>
          </a:p>
          <a:p>
            <a:pPr lvl="1"/>
            <a:r>
              <a:rPr lang="en-US"/>
              <a:t>Conditional handover (CHO)</a:t>
            </a:r>
          </a:p>
          <a:p>
            <a:pPr lvl="1"/>
            <a:r>
              <a:rPr lang="en-US"/>
              <a:t>Intra-node Conditional PSCell Change (CPC)</a:t>
            </a:r>
          </a:p>
          <a:p>
            <a:pPr lvl="1"/>
            <a:r>
              <a:rPr lang="en-US"/>
              <a:t>For NR: 2-step random access, including 2-step CFRA (contention-free random access ) for handover</a:t>
            </a:r>
          </a:p>
          <a:p>
            <a:r>
              <a:rPr lang="en-US" b="1"/>
              <a:t>Rel-17</a:t>
            </a:r>
            <a:r>
              <a:rPr lang="en-150" b="1"/>
              <a:t>:</a:t>
            </a:r>
            <a:r>
              <a:rPr lang="en-US" b="1"/>
              <a:t> </a:t>
            </a:r>
            <a:r>
              <a:rPr lang="en-150" b="1"/>
              <a:t>in </a:t>
            </a:r>
            <a:r>
              <a:rPr lang="en-US" err="1"/>
              <a:t>feMIMO</a:t>
            </a:r>
            <a:r>
              <a:rPr lang="en-US"/>
              <a:t> WI, work was started on inter-cell support for beam management including L1/L2-centric mobility for NR</a:t>
            </a:r>
          </a:p>
          <a:p>
            <a:pPr lvl="1"/>
            <a:r>
              <a:rPr lang="en-US"/>
              <a:t>L1/L2-centric mobility was then removed from the WI due to lack of time</a:t>
            </a:r>
          </a:p>
          <a:p>
            <a:r>
              <a:rPr lang="en-US" b="1"/>
              <a:t>Rel-17</a:t>
            </a:r>
            <a:r>
              <a:rPr lang="en-150" b="1"/>
              <a:t>:</a:t>
            </a:r>
            <a:r>
              <a:rPr lang="en-US" b="1"/>
              <a:t> </a:t>
            </a:r>
            <a:r>
              <a:rPr lang="en-150" b="1"/>
              <a:t>in </a:t>
            </a:r>
            <a:r>
              <a:rPr lang="en-US"/>
              <a:t>further MR-DC/CA enhancements, inter-node CPC and Conditional </a:t>
            </a:r>
            <a:r>
              <a:rPr lang="en-US" err="1"/>
              <a:t>PSCell</a:t>
            </a:r>
            <a:r>
              <a:rPr lang="en-US"/>
              <a:t> Addition (CPA) was specified</a:t>
            </a:r>
          </a:p>
          <a:p>
            <a:r>
              <a:rPr lang="en-US" b="1"/>
              <a:t>Rel-18</a:t>
            </a:r>
            <a:r>
              <a:rPr lang="en-150" b="1"/>
              <a:t>:</a:t>
            </a:r>
            <a:r>
              <a:rPr lang="en-US" b="1"/>
              <a:t> </a:t>
            </a:r>
            <a:r>
              <a:rPr lang="en-150" b="1"/>
              <a:t>in </a:t>
            </a:r>
            <a:r>
              <a:rPr lang="en-US"/>
              <a:t>further NR mobility enhancements, L1/L2-triggered mobility (LTM), and various enhancements on CHO/CPC/CPA are being specified. There is also a study on early measurement reporting enhancements which may optionally include normative work.</a:t>
            </a:r>
          </a:p>
          <a:p>
            <a:endParaRPr lang="en-US"/>
          </a:p>
        </p:txBody>
      </p:sp>
    </p:spTree>
    <p:extLst>
      <p:ext uri="{BB962C8B-B14F-4D97-AF65-F5344CB8AC3E}">
        <p14:creationId xmlns:p14="http://schemas.microsoft.com/office/powerpoint/2010/main" val="18844861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302E87-100A-E64E-B21F-97B878FA956F}"/>
              </a:ext>
            </a:extLst>
          </p:cNvPr>
          <p:cNvSpPr>
            <a:spLocks noGrp="1"/>
          </p:cNvSpPr>
          <p:nvPr>
            <p:ph type="title"/>
          </p:nvPr>
        </p:nvSpPr>
        <p:spPr/>
        <p:txBody>
          <a:bodyPr/>
          <a:lstStyle/>
          <a:p>
            <a:r>
              <a:rPr lang="en-US"/>
              <a:t>Extend LTM to inter-CU scenarios</a:t>
            </a:r>
            <a:endParaRPr lang="en-SE"/>
          </a:p>
        </p:txBody>
      </p:sp>
      <p:sp>
        <p:nvSpPr>
          <p:cNvPr id="3" name="Content Placeholder 2">
            <a:extLst>
              <a:ext uri="{FF2B5EF4-FFF2-40B4-BE49-F238E27FC236}">
                <a16:creationId xmlns:a16="http://schemas.microsoft.com/office/drawing/2014/main" id="{5DD5AE15-0391-E705-1845-C930600996D7}"/>
              </a:ext>
            </a:extLst>
          </p:cNvPr>
          <p:cNvSpPr>
            <a:spLocks noGrp="1"/>
          </p:cNvSpPr>
          <p:nvPr>
            <p:ph sz="quarter" idx="10"/>
          </p:nvPr>
        </p:nvSpPr>
        <p:spPr/>
        <p:txBody>
          <a:bodyPr>
            <a:normAutofit fontScale="77500" lnSpcReduction="20000"/>
          </a:bodyPr>
          <a:lstStyle/>
          <a:p>
            <a:r>
              <a:rPr lang="en-US"/>
              <a:t>Justification:</a:t>
            </a:r>
          </a:p>
          <a:p>
            <a:pPr marL="712470" lvl="1"/>
            <a:r>
              <a:rPr lang="en-US"/>
              <a:t>L1/L2-triggered mobility (LTM) will in Rel-18 be limited to intra-CU mobility scenarios, also security key change will not be supported for LTM in Rel-18.</a:t>
            </a:r>
          </a:p>
          <a:p>
            <a:pPr marL="712470" lvl="1"/>
            <a:r>
              <a:rPr lang="en-US"/>
              <a:t>Dual Active Protocol Stack (DAPS) supports inter-</a:t>
            </a:r>
            <a:r>
              <a:rPr lang="en-US" err="1"/>
              <a:t>gNB</a:t>
            </a:r>
            <a:r>
              <a:rPr lang="en-US"/>
              <a:t> but does not work for FR2 and CA/DC is not supported during the handover.</a:t>
            </a:r>
          </a:p>
          <a:p>
            <a:pPr marL="712470" lvl="1"/>
            <a:r>
              <a:rPr lang="en-US"/>
              <a:t>Adding LTM as one way of performing inter-</a:t>
            </a:r>
            <a:r>
              <a:rPr lang="en-US" err="1"/>
              <a:t>gNB</a:t>
            </a:r>
            <a:r>
              <a:rPr lang="en-US"/>
              <a:t> mobility would provide benefits due to the short latency and interruption time with LTM. </a:t>
            </a:r>
          </a:p>
          <a:p>
            <a:pPr marL="712470" lvl="1"/>
            <a:r>
              <a:rPr lang="en-US"/>
              <a:t>To support inter-CU LTM, at least security key information needs to be supported in the LTM configuration of an inter-CU candidate cell </a:t>
            </a:r>
          </a:p>
          <a:p>
            <a:pPr lvl="2"/>
            <a:r>
              <a:rPr lang="en-US"/>
              <a:t>LTM cell switch needs to include change of security key</a:t>
            </a:r>
          </a:p>
          <a:p>
            <a:pPr lvl="2"/>
            <a:endParaRPr lang="en-US"/>
          </a:p>
          <a:p>
            <a:r>
              <a:rPr lang="en-US" i="1" u="sng"/>
              <a:t>Objective:</a:t>
            </a:r>
          </a:p>
          <a:p>
            <a:pPr marL="712470" lvl="1"/>
            <a:r>
              <a:rPr lang="en-US"/>
              <a:t>Specify mechanisms and procedures for L1/L2-triggered mobility for inter-CU scenarios including </a:t>
            </a:r>
          </a:p>
          <a:p>
            <a:pPr lvl="2"/>
            <a:r>
              <a:rPr lang="en-US" err="1"/>
              <a:t>Signalling</a:t>
            </a:r>
            <a:r>
              <a:rPr lang="en-US"/>
              <a:t> support for configuration of inter-CU candidate cells [RAN2, RAN3]</a:t>
            </a:r>
          </a:p>
          <a:p>
            <a:pPr lvl="2"/>
            <a:r>
              <a:rPr lang="en-US" err="1"/>
              <a:t>Signalling</a:t>
            </a:r>
            <a:r>
              <a:rPr lang="en-US"/>
              <a:t> support for L1 measurements configuration, early UL/DL sync [RAN2, RAN3]</a:t>
            </a:r>
          </a:p>
          <a:p>
            <a:pPr lvl="2"/>
            <a:r>
              <a:rPr lang="en-US" err="1"/>
              <a:t>Signalling</a:t>
            </a:r>
            <a:r>
              <a:rPr lang="en-US"/>
              <a:t> support and RRM requirements for Inter-CU LTM cell switch [RAN2, RAN3, RAN4]</a:t>
            </a:r>
          </a:p>
          <a:p>
            <a:pPr lvl="2"/>
            <a:r>
              <a:rPr lang="en-US"/>
              <a:t>Note1: Rel-18 LTM shall be the baseline</a:t>
            </a:r>
          </a:p>
          <a:p>
            <a:pPr lvl="2"/>
            <a:r>
              <a:rPr lang="en-US"/>
              <a:t>Note2: Inter-CU LTM should support at least security key change in addition to scenarios already supported in Rel-18</a:t>
            </a:r>
          </a:p>
        </p:txBody>
      </p:sp>
    </p:spTree>
    <p:extLst>
      <p:ext uri="{BB962C8B-B14F-4D97-AF65-F5344CB8AC3E}">
        <p14:creationId xmlns:p14="http://schemas.microsoft.com/office/powerpoint/2010/main" val="29529233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3B967A-BD16-D5D4-38A8-94DF4BB7C21B}"/>
              </a:ext>
            </a:extLst>
          </p:cNvPr>
          <p:cNvSpPr>
            <a:spLocks noGrp="1"/>
          </p:cNvSpPr>
          <p:nvPr>
            <p:ph type="title"/>
          </p:nvPr>
        </p:nvSpPr>
        <p:spPr/>
        <p:txBody>
          <a:bodyPr/>
          <a:lstStyle/>
          <a:p>
            <a:r>
              <a:rPr lang="en-US"/>
              <a:t>LTM L1 measurement enhancements </a:t>
            </a:r>
          </a:p>
        </p:txBody>
      </p:sp>
      <p:sp>
        <p:nvSpPr>
          <p:cNvPr id="3" name="Content Placeholder 2">
            <a:extLst>
              <a:ext uri="{FF2B5EF4-FFF2-40B4-BE49-F238E27FC236}">
                <a16:creationId xmlns:a16="http://schemas.microsoft.com/office/drawing/2014/main" id="{661FF586-2ACF-4447-0371-B1F554237431}"/>
              </a:ext>
            </a:extLst>
          </p:cNvPr>
          <p:cNvSpPr>
            <a:spLocks noGrp="1"/>
          </p:cNvSpPr>
          <p:nvPr>
            <p:ph sz="quarter" idx="10"/>
          </p:nvPr>
        </p:nvSpPr>
        <p:spPr/>
        <p:txBody>
          <a:bodyPr/>
          <a:lstStyle/>
          <a:p>
            <a:r>
              <a:rPr lang="en-US"/>
              <a:t>Justification:</a:t>
            </a:r>
          </a:p>
          <a:p>
            <a:pPr marL="712470" lvl="1"/>
            <a:r>
              <a:rPr lang="en-US"/>
              <a:t>Only basic LTM reporting supported in Rel-18: L1-RSRP based on SSB, using CSI reporting framework</a:t>
            </a:r>
          </a:p>
          <a:p>
            <a:pPr marL="712470" lvl="1"/>
            <a:r>
              <a:rPr lang="en-US"/>
              <a:t>The lack of UE-initiated reporting may lead to high overhead</a:t>
            </a:r>
          </a:p>
          <a:p>
            <a:pPr marL="712470" lvl="1"/>
            <a:r>
              <a:rPr lang="en-US"/>
              <a:t>Reporting based on SSB may not provide sufficient accuracy</a:t>
            </a:r>
          </a:p>
          <a:p>
            <a:pPr marL="712470" lvl="1"/>
            <a:endParaRPr lang="en-US"/>
          </a:p>
          <a:p>
            <a:r>
              <a:rPr lang="en-US" i="1" u="sng"/>
              <a:t>Objective</a:t>
            </a:r>
            <a:r>
              <a:rPr lang="en-US"/>
              <a:t>:</a:t>
            </a:r>
          </a:p>
          <a:p>
            <a:pPr marL="712470" lvl="1"/>
            <a:r>
              <a:rPr lang="en-US"/>
              <a:t>Specify event-driven reporting over L1/2</a:t>
            </a:r>
          </a:p>
          <a:p>
            <a:pPr marL="712470" lvl="1"/>
            <a:r>
              <a:rPr lang="en-US"/>
              <a:t>Specify measurements on CSI-RS</a:t>
            </a:r>
          </a:p>
          <a:p>
            <a:pPr marL="712470" lvl="1"/>
            <a:endParaRPr lang="en-US"/>
          </a:p>
        </p:txBody>
      </p:sp>
    </p:spTree>
    <p:extLst>
      <p:ext uri="{BB962C8B-B14F-4D97-AF65-F5344CB8AC3E}">
        <p14:creationId xmlns:p14="http://schemas.microsoft.com/office/powerpoint/2010/main" val="20957381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3B967A-BD16-D5D4-38A8-94DF4BB7C21B}"/>
              </a:ext>
            </a:extLst>
          </p:cNvPr>
          <p:cNvSpPr>
            <a:spLocks noGrp="1"/>
          </p:cNvSpPr>
          <p:nvPr>
            <p:ph type="title"/>
          </p:nvPr>
        </p:nvSpPr>
        <p:spPr/>
        <p:txBody>
          <a:bodyPr/>
          <a:lstStyle/>
          <a:p>
            <a:r>
              <a:rPr lang="en-US"/>
              <a:t>Other LTM L1 enhancements</a:t>
            </a:r>
          </a:p>
        </p:txBody>
      </p:sp>
      <p:sp>
        <p:nvSpPr>
          <p:cNvPr id="3" name="Content Placeholder 2">
            <a:extLst>
              <a:ext uri="{FF2B5EF4-FFF2-40B4-BE49-F238E27FC236}">
                <a16:creationId xmlns:a16="http://schemas.microsoft.com/office/drawing/2014/main" id="{661FF586-2ACF-4447-0371-B1F554237431}"/>
              </a:ext>
            </a:extLst>
          </p:cNvPr>
          <p:cNvSpPr>
            <a:spLocks noGrp="1"/>
          </p:cNvSpPr>
          <p:nvPr>
            <p:ph sz="quarter" idx="10"/>
          </p:nvPr>
        </p:nvSpPr>
        <p:spPr/>
        <p:txBody>
          <a:bodyPr/>
          <a:lstStyle/>
          <a:p>
            <a:r>
              <a:rPr lang="en-US"/>
              <a:t>Justification:</a:t>
            </a:r>
          </a:p>
          <a:p>
            <a:pPr marL="712470" lvl="1"/>
            <a:r>
              <a:rPr lang="en-US"/>
              <a:t>The lack of CSI reports for the target will lead to lower data rates until the first CSI report is received</a:t>
            </a:r>
          </a:p>
          <a:p>
            <a:r>
              <a:rPr lang="en-US"/>
              <a:t>UL and DL pre-synchronization are performed independently</a:t>
            </a:r>
          </a:p>
          <a:p>
            <a:pPr marL="712470" lvl="1"/>
            <a:r>
              <a:rPr lang="en-US"/>
              <a:t>Separate signaling used: PDCCH order for UL pre-synchronization, MAC CE for DL pre-synchronization</a:t>
            </a:r>
          </a:p>
          <a:p>
            <a:pPr lvl="2"/>
            <a:r>
              <a:rPr lang="en-US"/>
              <a:t>Unnecessary: the typical case is that the UL and DL pre-synchronization point to the same SSB</a:t>
            </a:r>
          </a:p>
          <a:p>
            <a:pPr lvl="2"/>
            <a:endParaRPr lang="en-US"/>
          </a:p>
          <a:p>
            <a:r>
              <a:rPr lang="en-US" i="1" u="sng"/>
              <a:t>Objective:</a:t>
            </a:r>
          </a:p>
          <a:p>
            <a:pPr marL="712470" lvl="1"/>
            <a:r>
              <a:rPr lang="en-US"/>
              <a:t>Specify methods to enable early CSI acquisition for the target</a:t>
            </a:r>
          </a:p>
          <a:p>
            <a:pPr marL="712470" lvl="1"/>
            <a:r>
              <a:rPr lang="en-US"/>
              <a:t>Specify TCI state pre-activation using a PDCCH order</a:t>
            </a:r>
          </a:p>
          <a:p>
            <a:pPr marL="712470" lvl="1"/>
            <a:endParaRPr lang="en-US"/>
          </a:p>
        </p:txBody>
      </p:sp>
    </p:spTree>
    <p:extLst>
      <p:ext uri="{BB962C8B-B14F-4D97-AF65-F5344CB8AC3E}">
        <p14:creationId xmlns:p14="http://schemas.microsoft.com/office/powerpoint/2010/main" val="74539291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2B3158-9128-BC87-3AFF-5321F8C80604}"/>
              </a:ext>
            </a:extLst>
          </p:cNvPr>
          <p:cNvSpPr>
            <a:spLocks noGrp="1"/>
          </p:cNvSpPr>
          <p:nvPr>
            <p:ph type="title"/>
          </p:nvPr>
        </p:nvSpPr>
        <p:spPr/>
        <p:txBody>
          <a:bodyPr/>
          <a:lstStyle/>
          <a:p>
            <a:r>
              <a:rPr lang="en-US"/>
              <a:t>Conditional triggering of low-latency handover</a:t>
            </a:r>
            <a:endParaRPr lang="en-SE"/>
          </a:p>
        </p:txBody>
      </p:sp>
      <p:sp>
        <p:nvSpPr>
          <p:cNvPr id="3" name="Content Placeholder 2">
            <a:extLst>
              <a:ext uri="{FF2B5EF4-FFF2-40B4-BE49-F238E27FC236}">
                <a16:creationId xmlns:a16="http://schemas.microsoft.com/office/drawing/2014/main" id="{598BBA1B-156F-A666-D7AA-7FDE08CA4138}"/>
              </a:ext>
            </a:extLst>
          </p:cNvPr>
          <p:cNvSpPr>
            <a:spLocks noGrp="1"/>
          </p:cNvSpPr>
          <p:nvPr>
            <p:ph sz="quarter" idx="10"/>
          </p:nvPr>
        </p:nvSpPr>
        <p:spPr/>
        <p:txBody>
          <a:bodyPr>
            <a:normAutofit fontScale="85000" lnSpcReduction="10000"/>
          </a:bodyPr>
          <a:lstStyle/>
          <a:p>
            <a:r>
              <a:rPr lang="en-US" dirty="0"/>
              <a:t>Justification:</a:t>
            </a:r>
          </a:p>
          <a:p>
            <a:pPr marL="712470" lvl="1"/>
            <a:r>
              <a:rPr lang="en-US" dirty="0"/>
              <a:t>LTM relies on L1 measurement reports and network triggering of the LTM cell switch</a:t>
            </a:r>
          </a:p>
          <a:p>
            <a:pPr lvl="2"/>
            <a:r>
              <a:rPr lang="en-US" dirty="0"/>
              <a:t>In scenarios such as rapidly decreasing coverage, the L1 report or the LTM cell switch MAC CE might get lost or delayed due to HARQ retransmissions, resulting in RLF in source cell</a:t>
            </a:r>
          </a:p>
          <a:p>
            <a:pPr marL="712470" lvl="1"/>
            <a:r>
              <a:rPr lang="en-US" dirty="0"/>
              <a:t>Conditional Handover (CHO) is a way to increase robustness in these scenarios using a conditional triggering</a:t>
            </a:r>
          </a:p>
          <a:p>
            <a:pPr lvl="2"/>
            <a:r>
              <a:rPr lang="en-US" dirty="0"/>
              <a:t>On the other hand, during execution of CHO, the interruption time is the same as legacy L3 handover due to UE needs to perform DL sync and random access</a:t>
            </a:r>
          </a:p>
          <a:p>
            <a:pPr marL="712470" lvl="1"/>
            <a:r>
              <a:rPr lang="en-US" dirty="0"/>
              <a:t>Thus, there is not yet a solution that provides both short interruption and high robustness</a:t>
            </a:r>
          </a:p>
          <a:p>
            <a:pPr marL="712470" lvl="1"/>
            <a:r>
              <a:rPr lang="en-US" dirty="0"/>
              <a:t>Alternative solutions</a:t>
            </a:r>
          </a:p>
          <a:p>
            <a:pPr lvl="2"/>
            <a:r>
              <a:rPr lang="en-US" dirty="0"/>
              <a:t>LTM with conditional triggering (“conditional LTM”)</a:t>
            </a:r>
          </a:p>
          <a:p>
            <a:pPr lvl="2"/>
            <a:r>
              <a:rPr lang="en-US" dirty="0"/>
              <a:t>Enhance CHO with e.g. early UL/DL sync and/or RACH-less</a:t>
            </a:r>
          </a:p>
          <a:p>
            <a:pPr marL="712470" lvl="1"/>
            <a:endParaRPr lang="en-US" dirty="0"/>
          </a:p>
          <a:p>
            <a:r>
              <a:rPr lang="en-US" i="1" u="sng" dirty="0"/>
              <a:t>Objective:</a:t>
            </a:r>
          </a:p>
          <a:p>
            <a:pPr marL="712470" lvl="1"/>
            <a:r>
              <a:rPr lang="en-GB" dirty="0">
                <a:solidFill>
                  <a:srgbClr val="FF0000"/>
                </a:solidFill>
              </a:rPr>
              <a:t>If agreed to be in the Rel-19 scope, </a:t>
            </a:r>
            <a:r>
              <a:rPr lang="en-GB" dirty="0"/>
              <a:t>RAN2 to study whether to specify conditional LTM or to enhance CHO with early sync/RACH-less</a:t>
            </a:r>
          </a:p>
          <a:p>
            <a:pPr marL="712470" lvl="1"/>
            <a:r>
              <a:rPr lang="en-GB" dirty="0"/>
              <a:t>The duration of the study should be one quarter</a:t>
            </a:r>
          </a:p>
        </p:txBody>
      </p:sp>
    </p:spTree>
    <p:extLst>
      <p:ext uri="{BB962C8B-B14F-4D97-AF65-F5344CB8AC3E}">
        <p14:creationId xmlns:p14="http://schemas.microsoft.com/office/powerpoint/2010/main" val="259923883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64BE80-D5DD-295A-AB59-438F20999175}"/>
              </a:ext>
            </a:extLst>
          </p:cNvPr>
          <p:cNvSpPr>
            <a:spLocks noGrp="1"/>
          </p:cNvSpPr>
          <p:nvPr>
            <p:ph type="title"/>
          </p:nvPr>
        </p:nvSpPr>
        <p:spPr/>
        <p:txBody>
          <a:bodyPr/>
          <a:lstStyle/>
          <a:p>
            <a:r>
              <a:rPr lang="en-US"/>
              <a:t>Enhanced L3 measurement support for CHO/LTM</a:t>
            </a:r>
            <a:endParaRPr lang="en-SE"/>
          </a:p>
        </p:txBody>
      </p:sp>
      <p:sp>
        <p:nvSpPr>
          <p:cNvPr id="3" name="Content Placeholder 2">
            <a:extLst>
              <a:ext uri="{FF2B5EF4-FFF2-40B4-BE49-F238E27FC236}">
                <a16:creationId xmlns:a16="http://schemas.microsoft.com/office/drawing/2014/main" id="{56641CE7-1345-8C93-B068-6BFFCE57AF8C}"/>
              </a:ext>
            </a:extLst>
          </p:cNvPr>
          <p:cNvSpPr>
            <a:spLocks noGrp="1"/>
          </p:cNvSpPr>
          <p:nvPr>
            <p:ph sz="quarter" idx="10"/>
          </p:nvPr>
        </p:nvSpPr>
        <p:spPr/>
        <p:txBody>
          <a:bodyPr>
            <a:normAutofit fontScale="92500" lnSpcReduction="10000"/>
          </a:bodyPr>
          <a:lstStyle/>
          <a:p>
            <a:r>
              <a:rPr lang="en-US"/>
              <a:t>Justification:</a:t>
            </a:r>
          </a:p>
          <a:p>
            <a:pPr marL="712470" lvl="1"/>
            <a:r>
              <a:rPr lang="en-US"/>
              <a:t>There are currently certain limitations in how L3 measurements can be used to effectively support the network in maintaining the limited set of candidates. </a:t>
            </a:r>
          </a:p>
          <a:p>
            <a:pPr lvl="2"/>
            <a:r>
              <a:rPr lang="en-US"/>
              <a:t>The measurement report currently only includes a single </a:t>
            </a:r>
            <a:r>
              <a:rPr lang="en-US" err="1"/>
              <a:t>cellsTriggered</a:t>
            </a:r>
            <a:r>
              <a:rPr lang="en-US"/>
              <a:t> list, containing the list of cells fulfilling the entry condition for a certain event. </a:t>
            </a:r>
          </a:p>
          <a:p>
            <a:pPr lvl="2"/>
            <a:r>
              <a:rPr lang="en-US"/>
              <a:t>Once the leaving condition is fulfilled, the cell is removed from the list, which means that even when </a:t>
            </a:r>
            <a:r>
              <a:rPr lang="en-US" err="1"/>
              <a:t>reportOnLeave</a:t>
            </a:r>
            <a:r>
              <a:rPr lang="en-US"/>
              <a:t> is set to true to trigger a measurement report upon leaving condition fulfilled for a cell, the measurement report will not contain the information of cells fulfilling the leaving condition. </a:t>
            </a:r>
          </a:p>
          <a:p>
            <a:pPr lvl="2"/>
            <a:r>
              <a:rPr lang="en-US"/>
              <a:t>The number of cells to report is also limited to limit the size of the measurement report. </a:t>
            </a:r>
          </a:p>
          <a:p>
            <a:pPr marL="712470" lvl="1"/>
            <a:r>
              <a:rPr lang="en-US"/>
              <a:t>This means that from the measurement report alone, it is not possible to determine whether the entering or leaving condition was triggered for the reported cell. </a:t>
            </a:r>
          </a:p>
          <a:p>
            <a:pPr marL="712470" lvl="1"/>
            <a:endParaRPr lang="en-US"/>
          </a:p>
          <a:p>
            <a:r>
              <a:rPr lang="en-US" i="1" u="sng"/>
              <a:t>Objective:</a:t>
            </a:r>
          </a:p>
          <a:p>
            <a:pPr marL="712470" lvl="1"/>
            <a:r>
              <a:rPr lang="en-US">
                <a:solidFill>
                  <a:schemeClr val="accent6"/>
                </a:solidFill>
              </a:rPr>
              <a:t>If not already addressed in Rel-18,  </a:t>
            </a:r>
            <a:r>
              <a:rPr lang="en-US"/>
              <a:t>add support in the measurement report to indicate whether an included cell is entering or leaving the reporting range [RAN2]</a:t>
            </a:r>
            <a:endParaRPr lang="en-SE"/>
          </a:p>
        </p:txBody>
      </p:sp>
    </p:spTree>
    <p:extLst>
      <p:ext uri="{BB962C8B-B14F-4D97-AF65-F5344CB8AC3E}">
        <p14:creationId xmlns:p14="http://schemas.microsoft.com/office/powerpoint/2010/main" val="12278255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192C21-FABC-F5D6-C37C-F393D0EE6ED1}"/>
              </a:ext>
            </a:extLst>
          </p:cNvPr>
          <p:cNvSpPr>
            <a:spLocks noGrp="1"/>
          </p:cNvSpPr>
          <p:nvPr>
            <p:ph type="title"/>
          </p:nvPr>
        </p:nvSpPr>
        <p:spPr/>
        <p:txBody>
          <a:bodyPr/>
          <a:lstStyle/>
          <a:p>
            <a:r>
              <a:rPr lang="en-US"/>
              <a:t>Inter-frequency measurement priority information</a:t>
            </a:r>
            <a:endParaRPr lang="en-SE"/>
          </a:p>
        </p:txBody>
      </p:sp>
      <p:sp>
        <p:nvSpPr>
          <p:cNvPr id="3" name="Content Placeholder 2">
            <a:extLst>
              <a:ext uri="{FF2B5EF4-FFF2-40B4-BE49-F238E27FC236}">
                <a16:creationId xmlns:a16="http://schemas.microsoft.com/office/drawing/2014/main" id="{79C25563-AB49-C62F-22AC-7C086E24E0BB}"/>
              </a:ext>
            </a:extLst>
          </p:cNvPr>
          <p:cNvSpPr>
            <a:spLocks noGrp="1"/>
          </p:cNvSpPr>
          <p:nvPr>
            <p:ph sz="quarter" idx="10"/>
          </p:nvPr>
        </p:nvSpPr>
        <p:spPr/>
        <p:txBody>
          <a:bodyPr>
            <a:normAutofit lnSpcReduction="10000"/>
          </a:bodyPr>
          <a:lstStyle/>
          <a:p>
            <a:r>
              <a:rPr lang="en-US"/>
              <a:t>Justification:</a:t>
            </a:r>
          </a:p>
          <a:p>
            <a:pPr marL="712470" lvl="1"/>
            <a:r>
              <a:rPr lang="en-US"/>
              <a:t>The existing measurement framework for inter-frequency measurements allows the network to list a set of frequencies on which the UE is supposed to perform the measurements. </a:t>
            </a:r>
          </a:p>
          <a:p>
            <a:pPr marL="712470" lvl="1"/>
            <a:r>
              <a:rPr lang="en-US"/>
              <a:t>With the increasing amount of frequency carriers in FR1 and especially FR2, one limitation that has become evident in the field is the lack of control from the network side on in which order the UE measures and reports the listed frequencies. </a:t>
            </a:r>
          </a:p>
          <a:p>
            <a:pPr lvl="2"/>
            <a:r>
              <a:rPr lang="en-US"/>
              <a:t>This is currently left for UE implementation.</a:t>
            </a:r>
          </a:p>
          <a:p>
            <a:pPr lvl="2"/>
            <a:r>
              <a:rPr lang="en-US"/>
              <a:t>UEs may end up measuring and reporting a certain carrier F1 first, triggering handover or CA/DC setup on F1, whereas other available carriers F2 and F3 remain unused. </a:t>
            </a:r>
          </a:p>
          <a:p>
            <a:pPr lvl="2"/>
            <a:r>
              <a:rPr lang="en-US"/>
              <a:t>The network would currently only have limited means to control the offloading among F1-F3.</a:t>
            </a:r>
          </a:p>
          <a:p>
            <a:pPr marL="712470" lvl="1"/>
            <a:endParaRPr lang="en-US"/>
          </a:p>
          <a:p>
            <a:r>
              <a:rPr lang="en-US" i="1" u="sng"/>
              <a:t>Objective:</a:t>
            </a:r>
          </a:p>
          <a:p>
            <a:pPr marL="712470" lvl="1"/>
            <a:r>
              <a:rPr lang="en-US">
                <a:solidFill>
                  <a:srgbClr val="FF0000"/>
                </a:solidFill>
              </a:rPr>
              <a:t>If not already addressed in Rel-18, </a:t>
            </a:r>
            <a:r>
              <a:rPr lang="en-US"/>
              <a:t>specify strict priority order for inter-frequency measurements [RAN2, RAN4]</a:t>
            </a:r>
            <a:endParaRPr lang="en-SE"/>
          </a:p>
        </p:txBody>
      </p:sp>
    </p:spTree>
    <p:extLst>
      <p:ext uri="{BB962C8B-B14F-4D97-AF65-F5344CB8AC3E}">
        <p14:creationId xmlns:p14="http://schemas.microsoft.com/office/powerpoint/2010/main" val="16479457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383928708"/>
      </p:ext>
    </p:extLst>
  </p:cSld>
  <p:clrMapOvr>
    <a:masterClrMapping/>
  </p:clrMapOvr>
</p:sld>
</file>

<file path=ppt/theme/theme1.xml><?xml version="1.0" encoding="utf-8"?>
<a:theme xmlns:a="http://schemas.openxmlformats.org/drawingml/2006/main" name="PresentationTemplate2017">
  <a:themeElements>
    <a:clrScheme name="Custom 6">
      <a:dk1>
        <a:srgbClr val="181818"/>
      </a:dk1>
      <a:lt1>
        <a:srgbClr val="FFFFFF"/>
      </a:lt1>
      <a:dk2>
        <a:srgbClr val="181818"/>
      </a:dk2>
      <a:lt2>
        <a:srgbClr val="E0E0E0"/>
      </a:lt2>
      <a:accent1>
        <a:srgbClr val="0082F0"/>
      </a:accent1>
      <a:accent2>
        <a:srgbClr val="0FC373"/>
      </a:accent2>
      <a:accent3>
        <a:srgbClr val="AF78D2"/>
      </a:accent3>
      <a:accent4>
        <a:srgbClr val="FAD22D"/>
      </a:accent4>
      <a:accent5>
        <a:srgbClr val="FF8C0A"/>
      </a:accent5>
      <a:accent6>
        <a:srgbClr val="FF3232"/>
      </a:accent6>
      <a:hlink>
        <a:srgbClr val="0A14D2"/>
      </a:hlink>
      <a:folHlink>
        <a:srgbClr val="040969"/>
      </a:folHlink>
    </a:clrScheme>
    <a:fontScheme name="Ericsson Brand 2.0">
      <a:majorFont>
        <a:latin typeface="Ericsson Hilda Light"/>
        <a:ea typeface=""/>
        <a:cs typeface=""/>
      </a:majorFont>
      <a:minorFont>
        <a:latin typeface="Ericsson Hild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w="12700" cap="flat" cmpd="sng" algn="ctr">
          <a:noFill/>
          <a:prstDash val="solid"/>
          <a:round/>
          <a:headEnd type="none" w="med" len="med"/>
          <a:tailEnd type="none" w="med" len="med"/>
        </a:ln>
        <a:effectLst/>
      </a:spPr>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def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defRPr kumimoji="0" sz="2000" b="0" i="0" u="none" strike="noStrike" cap="none" normalizeH="0" baseline="0" dirty="0" err="1" smtClean="0">
            <a:ln>
              <a:noFill/>
            </a:ln>
            <a:solidFill>
              <a:schemeClr val="bg1"/>
            </a:solidFill>
            <a:effectLst/>
            <a:latin typeface="+mn-lt"/>
          </a:defRPr>
        </a:defPPr>
      </a:lstStyle>
    </a:spDef>
    <a:lnDef>
      <a:spPr bwMode="auto">
        <a:solidFill>
          <a:schemeClr val="accent1"/>
        </a:solidFill>
        <a:ln w="12700" cap="flat" cmpd="sng" algn="ctr">
          <a:solidFill>
            <a:schemeClr val="tx1"/>
          </a:solidFill>
          <a:prstDash val="solid"/>
          <a:round/>
          <a:headEnd type="none" w="med" len="med"/>
          <a:tailEnd type="none"/>
        </a:ln>
        <a:effectLst/>
      </a:spPr>
      <a:bodyPr/>
      <a:lstStyle/>
    </a:lnDef>
    <a:txDef>
      <a:spPr bwMode="auto">
        <a:noFill/>
        <a:ln w="12700">
          <a:noFill/>
          <a:miter lim="800000"/>
          <a:headEnd/>
          <a:tailEnd/>
        </a:ln>
      </a:spPr>
      <a:bodyPr vert="horz" wrap="square" lIns="72000" tIns="36000" rIns="73152" bIns="36576" numCol="1" rtlCol="0" anchor="t" anchorCtr="0" compatLnSpc="1">
        <a:prstTxWarp prst="textNoShape">
          <a:avLst/>
        </a:prstTxWarp>
        <a:noAutofit/>
      </a:bodyPr>
      <a:lstStyle>
        <a:defPPr marL="344488" indent="-344488" algn="l">
          <a:buClr>
            <a:schemeClr val="tx1"/>
          </a:buClr>
          <a:buFont typeface="Ericsson Hilda Light" panose="00000400000000000000" pitchFamily="2" charset="0"/>
          <a:buChar char="—"/>
          <a:defRPr sz="2000" dirty="0" err="1" smtClean="0"/>
        </a:defPPr>
      </a:lstStyle>
    </a:txDef>
  </a:objectDefaults>
  <a:extraClrSchemeLst>
    <a:extraClrScheme>
      <a:clrScheme name="Landscape2009 1">
        <a:dk1>
          <a:srgbClr val="58585A"/>
        </a:dk1>
        <a:lt1>
          <a:srgbClr val="FFFFFF"/>
        </a:lt1>
        <a:dk2>
          <a:srgbClr val="00285E"/>
        </a:dk2>
        <a:lt2>
          <a:srgbClr val="B1B3B4"/>
        </a:lt2>
        <a:accent1>
          <a:srgbClr val="89BA17"/>
        </a:accent1>
        <a:accent2>
          <a:srgbClr val="F08A00"/>
        </a:accent2>
        <a:accent3>
          <a:srgbClr val="FFFFFF"/>
        </a:accent3>
        <a:accent4>
          <a:srgbClr val="4A4A4C"/>
        </a:accent4>
        <a:accent5>
          <a:srgbClr val="C4D9AB"/>
        </a:accent5>
        <a:accent6>
          <a:srgbClr val="D97D00"/>
        </a:accent6>
        <a:hlink>
          <a:srgbClr val="00A9D4"/>
        </a:hlink>
        <a:folHlink>
          <a:srgbClr val="00625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resentationTemplate2017.potx" id="{775AD81A-0AF6-45CB-889B-779F764C8091}" vid="{622262D2-9439-4A46-819E-379D679C138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Ericsson Hilda" panose="020F0302020204030204"/>
        <a:ea typeface=""/>
        <a:cs typeface=""/>
        <a:font script="Jpan" typeface="游ゴシック Light"/>
        <a:font script="Hang" typeface="맑은 고딕"/>
        <a:font script="Hans" typeface="等线 Light"/>
        <a:font script="Hant" typeface="新細明體"/>
        <a:font script="Arab" typeface="Ericsson Hilda"/>
        <a:font script="Hebr" typeface="Ericsson Hilda"/>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a:font script="Uigh" typeface="Microsoft Uighur"/>
        <a:font script="Geor" typeface="Sylfaen"/>
        <a:font script="Armn" typeface="Ericsson Hilda Light"/>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Ericsson Hilda" panose="020F0502020204030204"/>
        <a:ea typeface=""/>
        <a:cs typeface=""/>
        <a:font script="Jpan" typeface="游ゴシック"/>
        <a:font script="Hang" typeface="맑은 고딕"/>
        <a:font script="Hans" typeface="等线"/>
        <a:font script="Hant" typeface="新細明體"/>
        <a:font script="Arab" typeface="Ericsson Hilda Light"/>
        <a:font script="Hebr" typeface="Ericsson Hilda Light"/>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Light"/>
        <a:font script="Uigh" typeface="Microsoft Uighur"/>
        <a:font script="Geor" typeface="Sylfaen"/>
        <a:font script="Armn" typeface="Ericsson Hilda Light"/>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Ericsson Hilda" panose="020F0302020204030204"/>
        <a:ea typeface=""/>
        <a:cs typeface=""/>
        <a:font script="Jpan" typeface="游ゴシック Light"/>
        <a:font script="Hang" typeface="맑은 고딕"/>
        <a:font script="Hans" typeface="等线 Light"/>
        <a:font script="Hant" typeface="新細明體"/>
        <a:font script="Arab" typeface="Ericsson Hilda"/>
        <a:font script="Hebr" typeface="Ericsson Hilda"/>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a:font script="Uigh" typeface="Microsoft Uighur"/>
        <a:font script="Geor" typeface="Sylfaen"/>
        <a:font script="Armn" typeface="Ericsson Hilda"/>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Ericsson Hilda" panose="020F0502020204030204"/>
        <a:ea typeface=""/>
        <a:cs typeface=""/>
        <a:font script="Jpan" typeface="游ゴシック"/>
        <a:font script="Hang" typeface="맑은 고딕"/>
        <a:font script="Hans" typeface="等线"/>
        <a:font script="Hant" typeface="新細明體"/>
        <a:font script="Arab" typeface="Ericsson Hilda"/>
        <a:font script="Hebr" typeface="Ericsson Hilda"/>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a:font script="Uigh" typeface="Microsoft Uighur"/>
        <a:font script="Geor" typeface="Sylfaen"/>
        <a:font script="Armn" typeface="Ericsson Hilda"/>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d8762117-8292-4133-b1c7-eab5c6487cfd" xsi:nil="true"/>
    <lcf76f155ced4ddcb4097134ff3c332f xmlns="2f282d3b-eb4a-4b09-b61f-b9593442e286">
      <Terms xmlns="http://schemas.microsoft.com/office/infopath/2007/PartnerControls"/>
    </lcf76f155ced4ddcb4097134ff3c332f>
    <_ip_UnifiedCompliancePolicyUIAction xmlns="http://schemas.microsoft.com/sharepoint/v3" xsi:nil="true"/>
    <_ip_UnifiedCompliancePolicyProperties xmlns="http://schemas.microsoft.com/sharepoint/v3" xsi:nil="true"/>
    <_Flow_SignoffStatus xmlns="2f282d3b-eb4a-4b09-b61f-b9593442e286"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F3E9551B3FDDA24EBF0A209BAAD637CA" ma:contentTypeVersion="21" ma:contentTypeDescription="Create a new document." ma:contentTypeScope="" ma:versionID="2ccf4b56b599cf8e6ea5ffbb9e7242d2">
  <xsd:schema xmlns:xsd="http://www.w3.org/2001/XMLSchema" xmlns:xs="http://www.w3.org/2001/XMLSchema" xmlns:p="http://schemas.microsoft.com/office/2006/metadata/properties" xmlns:ns1="http://schemas.microsoft.com/sharepoint/v3" xmlns:ns2="2f282d3b-eb4a-4b09-b61f-b9593442e286" xmlns:ns3="9b239327-9e80-40e4-b1b7-4394fed77a33" xmlns:ns4="d8762117-8292-4133-b1c7-eab5c6487cfd" targetNamespace="http://schemas.microsoft.com/office/2006/metadata/properties" ma:root="true" ma:fieldsID="970ffe4eafcd9f4eda3f5040a1e0e65c" ns1:_="" ns2:_="" ns3:_="" ns4:_="">
    <xsd:import namespace="http://schemas.microsoft.com/sharepoint/v3"/>
    <xsd:import namespace="2f282d3b-eb4a-4b09-b61f-b9593442e286"/>
    <xsd:import namespace="9b239327-9e80-40e4-b1b7-4394fed77a33"/>
    <xsd:import namespace="d8762117-8292-4133-b1c7-eab5c6487cfd"/>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Tags" minOccurs="0"/>
                <xsd:element ref="ns2:MediaServiceLocation" minOccurs="0"/>
                <xsd:element ref="ns2:MediaServiceOCR" minOccurs="0"/>
                <xsd:element ref="ns2:MediaServiceGenerationTime" minOccurs="0"/>
                <xsd:element ref="ns2:MediaServiceEventHashCode" minOccurs="0"/>
                <xsd:element ref="ns2:_Flow_SignoffStatus" minOccurs="0"/>
                <xsd:element ref="ns2:MediaServiceAutoKeyPoints" minOccurs="0"/>
                <xsd:element ref="ns2:MediaServiceKeyPoints" minOccurs="0"/>
                <xsd:element ref="ns1:_ip_UnifiedCompliancePolicyProperties" minOccurs="0"/>
                <xsd:element ref="ns1:_ip_UnifiedCompliancePolicyUIAction" minOccurs="0"/>
                <xsd:element ref="ns2:MediaLengthInSeconds" minOccurs="0"/>
                <xsd:element ref="ns2:lcf76f155ced4ddcb4097134ff3c332f" minOccurs="0"/>
                <xsd:element ref="ns4:TaxCatchAll"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1" nillable="true" ma:displayName="Unified Compliance Policy Properties" ma:hidden="true" ma:internalName="_ip_UnifiedCompliancePolicyProperties">
      <xsd:simpleType>
        <xsd:restriction base="dms:Note"/>
      </xsd:simpleType>
    </xsd:element>
    <xsd:element name="_ip_UnifiedCompliancePolicyUIAction" ma:index="22"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f282d3b-eb4a-4b09-b61f-b9593442e28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_Flow_SignoffStatus" ma:index="18" nillable="true" ma:displayName="Sign-off status" ma:internalName="Sign_x002d_off_x0020_status">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c3d31b72-c4b9-4223-ac69-1d9539891dc8"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b239327-9e80-40e4-b1b7-4394fed77a3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d8762117-8292-4133-b1c7-eab5c6487cfd"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b887a991-dcc8-442b-9da6-e470cbc3e4a9}" ma:internalName="TaxCatchAll" ma:showField="CatchAllData" ma:web="9b239327-9e80-40e4-b1b7-4394fed77a3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E457B1A-8A8C-45CB-A3AE-8B8A34EF878D}">
  <ds:schemaRefs>
    <ds:schemaRef ds:uri="9b239327-9e80-40e4-b1b7-4394fed77a33"/>
    <ds:schemaRef ds:uri="http://schemas.microsoft.com/office/2006/documentManagement/types"/>
    <ds:schemaRef ds:uri="http://schemas.microsoft.com/sharepoint/v3"/>
    <ds:schemaRef ds:uri="http://purl.org/dc/terms/"/>
    <ds:schemaRef ds:uri="http://purl.org/dc/dcmitype/"/>
    <ds:schemaRef ds:uri="http://purl.org/dc/elements/1.1/"/>
    <ds:schemaRef ds:uri="d8762117-8292-4133-b1c7-eab5c6487cfd"/>
    <ds:schemaRef ds:uri="http://schemas.microsoft.com/office/infopath/2007/PartnerControls"/>
    <ds:schemaRef ds:uri="http://schemas.openxmlformats.org/package/2006/metadata/core-properties"/>
    <ds:schemaRef ds:uri="2f282d3b-eb4a-4b09-b61f-b9593442e286"/>
    <ds:schemaRef ds:uri="http://schemas.microsoft.com/office/2006/metadata/properties"/>
    <ds:schemaRef ds:uri="http://www.w3.org/XML/1998/namespace"/>
  </ds:schemaRefs>
</ds:datastoreItem>
</file>

<file path=customXml/itemProps2.xml><?xml version="1.0" encoding="utf-8"?>
<ds:datastoreItem xmlns:ds="http://schemas.openxmlformats.org/officeDocument/2006/customXml" ds:itemID="{E6B28F26-DA19-4986-8CB4-D1FF90EF4E21}">
  <ds:schemaRefs>
    <ds:schemaRef ds:uri="http://schemas.microsoft.com/sharepoint/v3/contenttype/forms"/>
  </ds:schemaRefs>
</ds:datastoreItem>
</file>

<file path=customXml/itemProps3.xml><?xml version="1.0" encoding="utf-8"?>
<ds:datastoreItem xmlns:ds="http://schemas.openxmlformats.org/officeDocument/2006/customXml" ds:itemID="{03B10AD5-F7D4-4DA0-B5BF-870EF1759140}">
  <ds:schemaRefs>
    <ds:schemaRef ds:uri="2f282d3b-eb4a-4b09-b61f-b9593442e286"/>
    <ds:schemaRef ds:uri="9b239327-9e80-40e4-b1b7-4394fed77a33"/>
    <ds:schemaRef ds:uri="d8762117-8292-4133-b1c7-eab5c6487cf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microsoft.com/sharepoint/v3"/>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PresentationTemplate2017</Template>
  <TotalTime>0</TotalTime>
  <Words>1095</Words>
  <Application>Microsoft Macintosh PowerPoint</Application>
  <PresentationFormat>Widescreen</PresentationFormat>
  <Paragraphs>99</Paragraphs>
  <Slides>9</Slides>
  <Notes>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9</vt:i4>
      </vt:variant>
    </vt:vector>
  </HeadingPairs>
  <TitlesOfParts>
    <vt:vector size="15" baseType="lpstr">
      <vt:lpstr>Ericsson Hilda</vt:lpstr>
      <vt:lpstr>Ericsson Technical Icons</vt:lpstr>
      <vt:lpstr>Ericsson Hilda Light</vt:lpstr>
      <vt:lpstr>Calibri</vt:lpstr>
      <vt:lpstr>Arial</vt:lpstr>
      <vt:lpstr>PresentationTemplate2017</vt:lpstr>
      <vt:lpstr>Rel-19 mobility enhancements</vt:lpstr>
      <vt:lpstr>Background</vt:lpstr>
      <vt:lpstr>Extend LTM to inter-CU scenarios</vt:lpstr>
      <vt:lpstr>LTM L1 measurement enhancements </vt:lpstr>
      <vt:lpstr>Other LTM L1 enhancements</vt:lpstr>
      <vt:lpstr>Conditional triggering of low-latency handover</vt:lpstr>
      <vt:lpstr>Enhanced L3 measurement support for CHO/LTM</vt:lpstr>
      <vt:lpstr>Inter-frequency measurement priority information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Rel-19 Mobility Enhancements</dc:title>
  <dc:creator/>
  <cp:keywords/>
  <dc:description/>
  <cp:lastModifiedBy>Ericsson - Tuomas</cp:lastModifiedBy>
  <cp:revision>1</cp:revision>
  <dcterms:created xsi:type="dcterms:W3CDTF">2019-11-14T13:46:41Z</dcterms:created>
  <dcterms:modified xsi:type="dcterms:W3CDTF">2023-09-04T14:50:20Z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ocumentType">
    <vt:lpwstr>Presentation2011</vt:lpwstr>
  </property>
  <property fmtid="{D5CDD505-2E9C-101B-9397-08002B2CF9AE}" pid="3" name="TemplateName">
    <vt:lpwstr>CXC 173 2731/1</vt:lpwstr>
  </property>
  <property fmtid="{D5CDD505-2E9C-101B-9397-08002B2CF9AE}" pid="4" name="TemplateVersion">
    <vt:lpwstr>R2A</vt:lpwstr>
  </property>
  <property fmtid="{D5CDD505-2E9C-101B-9397-08002B2CF9AE}" pid="5" name="EmbeddedFonts">
    <vt:bool>false</vt:bool>
  </property>
  <property fmtid="{D5CDD505-2E9C-101B-9397-08002B2CF9AE}" pid="6" name="PackageNo">
    <vt:lpwstr>LXA 119 603</vt:lpwstr>
  </property>
  <property fmtid="{D5CDD505-2E9C-101B-9397-08002B2CF9AE}" pid="7" name="PackageVersion">
    <vt:lpwstr>R6B</vt:lpwstr>
  </property>
  <property fmtid="{D5CDD505-2E9C-101B-9397-08002B2CF9AE}" pid="8" name="TemplateName2">
    <vt:lpwstr>CXC 173 2731/1</vt:lpwstr>
  </property>
  <property fmtid="{D5CDD505-2E9C-101B-9397-08002B2CF9AE}" pid="9" name="TemplateVersion2">
    <vt:lpwstr>R2A</vt:lpwstr>
  </property>
  <property fmtid="{D5CDD505-2E9C-101B-9397-08002B2CF9AE}" pid="10" name="DocumentType2">
    <vt:lpwstr>Presentation2011</vt:lpwstr>
  </property>
  <property fmtid="{D5CDD505-2E9C-101B-9397-08002B2CF9AE}" pid="11" name="Keyword">
    <vt:lpwstr> </vt:lpwstr>
  </property>
  <property fmtid="{D5CDD505-2E9C-101B-9397-08002B2CF9AE}" pid="12" name="ContentTypeId">
    <vt:lpwstr>0x010100F3E9551B3FDDA24EBF0A209BAAD637CA</vt:lpwstr>
  </property>
  <property fmtid="{D5CDD505-2E9C-101B-9397-08002B2CF9AE}" pid="13" name="_dlc_DocIdItemGuid">
    <vt:lpwstr>86f90e48-307d-4d1b-9405-dcfdb2dd8041</vt:lpwstr>
  </property>
  <property fmtid="{D5CDD505-2E9C-101B-9397-08002B2CF9AE}" pid="14" name="EriCOLLCategory">
    <vt:lpwstr/>
  </property>
  <property fmtid="{D5CDD505-2E9C-101B-9397-08002B2CF9AE}" pid="15" name="TaxKeyword">
    <vt:lpwstr/>
  </property>
  <property fmtid="{D5CDD505-2E9C-101B-9397-08002B2CF9AE}" pid="16" name="EriCOLLCountry">
    <vt:lpwstr/>
  </property>
  <property fmtid="{D5CDD505-2E9C-101B-9397-08002B2CF9AE}" pid="17" name="EriCOLLCompetence">
    <vt:lpwstr/>
  </property>
  <property fmtid="{D5CDD505-2E9C-101B-9397-08002B2CF9AE}" pid="18" name="EriCOLLOrganizationUnit">
    <vt:lpwstr/>
  </property>
  <property fmtid="{D5CDD505-2E9C-101B-9397-08002B2CF9AE}" pid="19" name="EriCOLLProducts">
    <vt:lpwstr/>
  </property>
  <property fmtid="{D5CDD505-2E9C-101B-9397-08002B2CF9AE}" pid="20" name="EriCOLLCustomer">
    <vt:lpwstr/>
  </property>
  <property fmtid="{D5CDD505-2E9C-101B-9397-08002B2CF9AE}" pid="21" name="EriCOLLProjects">
    <vt:lpwstr/>
  </property>
  <property fmtid="{D5CDD505-2E9C-101B-9397-08002B2CF9AE}" pid="22" name="EriCOLLProcess">
    <vt:lpwstr/>
  </property>
  <property fmtid="{D5CDD505-2E9C-101B-9397-08002B2CF9AE}" pid="23" name="MediaServiceImageTags">
    <vt:lpwstr/>
  </property>
</Properties>
</file>