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1"/>
  </p:notesMasterIdLst>
  <p:handoutMasterIdLst>
    <p:handoutMasterId r:id="rId12"/>
  </p:handoutMasterIdLst>
  <p:sldIdLst>
    <p:sldId id="2147472178" r:id="rId5"/>
    <p:sldId id="2146846765" r:id="rId6"/>
    <p:sldId id="1102" r:id="rId7"/>
    <p:sldId id="2147472177" r:id="rId8"/>
    <p:sldId id="2147472176" r:id="rId9"/>
    <p:sldId id="364" r:id="rId10"/>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63">
          <p15:clr>
            <a:srgbClr val="A4A3A4"/>
          </p15:clr>
        </p15:guide>
        <p15:guide id="2" orient="horz" pos="4212">
          <p15:clr>
            <a:srgbClr val="A4A3A4"/>
          </p15:clr>
        </p15:guide>
        <p15:guide id="3" orient="horz" pos="3887">
          <p15:clr>
            <a:srgbClr val="A4A3A4"/>
          </p15:clr>
        </p15:guide>
        <p15:guide id="4" pos="3943">
          <p15:clr>
            <a:srgbClr val="A4A3A4"/>
          </p15:clr>
        </p15:guide>
        <p15:guide id="5" pos="2279">
          <p15:clr>
            <a:srgbClr val="A4A3A4"/>
          </p15:clr>
        </p15:guide>
        <p15:guide id="6" pos="54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0B9A733-DFF9-AA18-4891-EA3FDBEC5B36}" name="Congchi" initials="Congchi" userId="Congchi" providerId="None"/>
  <p188:author id="{22625569-8110-7634-72EB-59EDAB2CEED7}" name="Lenovo-Mingzeng2" initials="Lenovo" userId="Lenovo-Mingzeng2" providerId="None"/>
  <p188:author id="{686F33D1-710A-FF27-F09F-3E9705C1073A}" name="Lenovo_Lianhai" initials="Lenovo" userId="Lenovo_Lianhai"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DDE0F8"/>
    <a:srgbClr val="E6E6E6"/>
    <a:srgbClr val="97200B"/>
    <a:srgbClr val="6E1D6A"/>
    <a:srgbClr val="182356"/>
    <a:srgbClr val="F6DEF5"/>
    <a:srgbClr val="F9D3D1"/>
    <a:srgbClr val="1E0013"/>
    <a:srgbClr val="294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6713" autoAdjust="0"/>
  </p:normalViewPr>
  <p:slideViewPr>
    <p:cSldViewPr snapToGrid="0" snapToObjects="1">
      <p:cViewPr varScale="1">
        <p:scale>
          <a:sx n="86" d="100"/>
          <a:sy n="86" d="100"/>
        </p:scale>
        <p:origin x="422" y="58"/>
      </p:cViewPr>
      <p:guideLst>
        <p:guide orient="horz" pos="463"/>
        <p:guide orient="horz" pos="4212"/>
        <p:guide orient="horz" pos="3887"/>
        <p:guide pos="3943"/>
        <p:guide pos="2279"/>
        <p:guide pos="5452"/>
      </p:guideLst>
    </p:cSldViewPr>
  </p:slideViewPr>
  <p:outlineViewPr>
    <p:cViewPr>
      <p:scale>
        <a:sx n="33" d="100"/>
        <a:sy n="33" d="100"/>
      </p:scale>
      <p:origin x="0" y="-25843"/>
    </p:cViewPr>
  </p:outlineViewPr>
  <p:notesTextViewPr>
    <p:cViewPr>
      <p:scale>
        <a:sx n="3" d="2"/>
        <a:sy n="3" d="2"/>
      </p:scale>
      <p:origin x="0" y="0"/>
    </p:cViewPr>
  </p:notesTextViewPr>
  <p:sorterViewPr>
    <p:cViewPr>
      <p:scale>
        <a:sx n="130" d="100"/>
        <a:sy n="130" d="100"/>
      </p:scale>
      <p:origin x="0" y="0"/>
    </p:cViewPr>
  </p:sorterViewPr>
  <p:notesViewPr>
    <p:cSldViewPr snapToGrid="0" snapToObjects="1">
      <p:cViewPr varScale="1">
        <p:scale>
          <a:sx n="94" d="100"/>
          <a:sy n="94" d="100"/>
        </p:scale>
        <p:origin x="4080" y="101"/>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Arial" pitchFamily="34" charset="0"/>
              <a:cs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1C0EDC-3B04-4D43-AC98-A606493C474D}" type="datetimeFigureOut">
              <a:rPr lang="en-US" sz="1000" smtClean="0">
                <a:latin typeface="Arial" pitchFamily="34" charset="0"/>
                <a:cs typeface="Arial" pitchFamily="34" charset="0"/>
              </a:rPr>
              <a:pPr/>
              <a:t>9/4/2023</a:t>
            </a:fld>
            <a:endParaRPr lang="en-US" sz="10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lvl="0"/>
            <a:r>
              <a:rPr lang="en-US" sz="800" cap="all" dirty="0">
                <a:solidFill>
                  <a:srgbClr val="939598"/>
                </a:solidFill>
                <a:latin typeface="Arial" pitchFamily="34" charset="0"/>
                <a:cs typeface="Arial" pitchFamily="34" charset="0"/>
              </a:rPr>
              <a:t>2011 LENOVO CONFIDENTIAL. All rights reserved.</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7F3538-DD9D-4F25-8311-592750C50641}" type="slidenum">
              <a:rPr lang="en-US" sz="800" smtClean="0">
                <a:latin typeface="Arial" pitchFamily="34" charset="0"/>
                <a:cs typeface="Arial" pitchFamily="34" charset="0"/>
              </a:rPr>
              <a:pPr/>
              <a:t>‹#›</a:t>
            </a:fld>
            <a:endParaRPr lang="en-US" sz="800" dirty="0">
              <a:latin typeface="Arial" pitchFamily="34" charset="0"/>
              <a:cs typeface="Arial" pitchFamily="34" charset="0"/>
            </a:endParaRPr>
          </a:p>
        </p:txBody>
      </p:sp>
    </p:spTree>
    <p:extLst>
      <p:ext uri="{BB962C8B-B14F-4D97-AF65-F5344CB8AC3E}">
        <p14:creationId xmlns:p14="http://schemas.microsoft.com/office/powerpoint/2010/main" val="2529155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itchFamily="34" charset="0"/>
                <a:cs typeface="Arial" pitchFamily="34" charset="0"/>
              </a:defRPr>
            </a:lvl1pPr>
          </a:lstStyle>
          <a:p>
            <a:fld id="{F23CF275-28B3-497F-9AED-85D5F023BA5C}" type="datetimeFigureOut">
              <a:rPr lang="en-US" smtClean="0"/>
              <a:pPr/>
              <a:t>9/4/2023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itchFamily="34" charset="0"/>
                <a:cs typeface="Arial" pitchFamily="34" charset="0"/>
              </a:defRPr>
            </a:lvl1pPr>
          </a:lstStyle>
          <a:p>
            <a:r>
              <a:rPr lang="en-US" sz="800" cap="all" dirty="0">
                <a:solidFill>
                  <a:srgbClr val="939598"/>
                </a:solidFill>
              </a:rPr>
              <a:t>2011 LENOVO CONFIDENTIAL. All rights reserved.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atin typeface="Arial" pitchFamily="34" charset="0"/>
                <a:cs typeface="Arial" pitchFamily="34" charset="0"/>
              </a:defRPr>
            </a:lvl1pPr>
          </a:lstStyle>
          <a:p>
            <a:fld id="{4AED87EB-65D7-4500-873C-410831173A82}" type="slidenum">
              <a:rPr lang="en-US" smtClean="0"/>
              <a:pPr/>
              <a:t>‹#›</a:t>
            </a:fld>
            <a:endParaRPr lang="en-US" dirty="0"/>
          </a:p>
        </p:txBody>
      </p:sp>
    </p:spTree>
    <p:extLst>
      <p:ext uri="{BB962C8B-B14F-4D97-AF65-F5344CB8AC3E}">
        <p14:creationId xmlns:p14="http://schemas.microsoft.com/office/powerpoint/2010/main" val="369331368"/>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4AED87EB-65D7-4500-873C-410831173A82}" type="slidenum">
              <a:rPr kumimoji="0" lang="en-US" sz="8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1218987" rtl="0" eaLnBrk="1" fontAlgn="auto" latinLnBrk="0" hangingPunct="1">
                <a:lnSpc>
                  <a:spcPct val="100000"/>
                </a:lnSpc>
                <a:spcBef>
                  <a:spcPts val="0"/>
                </a:spcBef>
                <a:spcAft>
                  <a:spcPts val="0"/>
                </a:spcAft>
                <a:buClrTx/>
                <a:buSzTx/>
                <a:buFontTx/>
                <a:buNone/>
                <a:tabLst/>
                <a:defRPr/>
              </a:pPr>
              <a:t>1</a:t>
            </a:fld>
            <a:endParaRPr kumimoji="0" lang="en-US" sz="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2432884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F66F013C-4673-4598-B729-A71D9DC33DF1}"/>
              </a:ext>
            </a:extLst>
          </p:cNvPr>
          <p:cNvPicPr>
            <a:picLocks noChangeAspect="1"/>
          </p:cNvPicPr>
          <p:nvPr userDrawn="1"/>
        </p:nvPicPr>
        <p:blipFill>
          <a:blip r:embed="rId2"/>
          <a:stretch>
            <a:fillRect/>
          </a:stretch>
        </p:blipFill>
        <p:spPr>
          <a:xfrm>
            <a:off x="0" y="35"/>
            <a:ext cx="12188825" cy="6857965"/>
          </a:xfrm>
          <a:prstGeom prst="rect">
            <a:avLst/>
          </a:prstGeom>
        </p:spPr>
      </p:pic>
      <p:sp>
        <p:nvSpPr>
          <p:cNvPr id="56" name="Title 16"/>
          <p:cNvSpPr>
            <a:spLocks noGrp="1"/>
          </p:cNvSpPr>
          <p:nvPr userDrawn="1">
            <p:ph type="title" hasCustomPrompt="1"/>
          </p:nvPr>
        </p:nvSpPr>
        <p:spPr bwMode="gray">
          <a:xfrm>
            <a:off x="750334" y="1527659"/>
            <a:ext cx="9912096"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accent4"/>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accent4"/>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49589" y="2542923"/>
            <a:ext cx="3058160" cy="1020314"/>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4988760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rgbClr val="1E0013"/>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5" name="TextBox 24">
            <a:extLst>
              <a:ext uri="{FF2B5EF4-FFF2-40B4-BE49-F238E27FC236}">
                <a16:creationId xmlns:a16="http://schemas.microsoft.com/office/drawing/2014/main" id="{CBEE098D-3AB1-76DB-7D94-47416B95B315}"/>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7D3A8838-C4DB-A234-AE13-77FD359114A0}"/>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27C46987-CA04-04BE-C5FA-56E293EEB90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91EA1B80-EF2A-EAE6-2B00-FF82A1405645}"/>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679F583A-C57A-3239-E8A4-1C575A0EA73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36324797-C488-8192-F77E-9F600E5490D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6A067FCF-35DE-4E09-CCD5-280D653D4A60}"/>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65171654-F4B2-F1B9-6AF4-18F3A499E487}"/>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7E3A5950-4507-5E83-F8E2-F78AD0930D0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245D89D-54AB-A7D6-4141-95E6B3C3695D}"/>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9032212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C55B6443-4299-282C-565B-68E5F9702780}"/>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5763348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rgbClr val="1E0013"/>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BC296FD5-38BC-1E97-5513-17F333DF59B9}"/>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19" name="TextBox 18">
            <a:extLst>
              <a:ext uri="{FF2B5EF4-FFF2-40B4-BE49-F238E27FC236}">
                <a16:creationId xmlns:a16="http://schemas.microsoft.com/office/drawing/2014/main" id="{EA10E5A7-B9D3-4A2B-DE64-11D11241AC78}"/>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0" name="Group 19">
            <a:extLst>
              <a:ext uri="{FF2B5EF4-FFF2-40B4-BE49-F238E27FC236}">
                <a16:creationId xmlns:a16="http://schemas.microsoft.com/office/drawing/2014/main" id="{11153D81-7548-F581-513D-B7CD48FD3635}"/>
              </a:ext>
            </a:extLst>
          </p:cNvPr>
          <p:cNvGrpSpPr>
            <a:grpSpLocks noChangeAspect="1"/>
          </p:cNvGrpSpPr>
          <p:nvPr userDrawn="1"/>
        </p:nvGrpSpPr>
        <p:grpSpPr>
          <a:xfrm>
            <a:off x="760413" y="6348283"/>
            <a:ext cx="777240" cy="259316"/>
            <a:chOff x="547688" y="952500"/>
            <a:chExt cx="12190413" cy="4067175"/>
          </a:xfrm>
        </p:grpSpPr>
        <p:sp>
          <p:nvSpPr>
            <p:cNvPr id="21" name="Rectangle 20">
              <a:extLst>
                <a:ext uri="{FF2B5EF4-FFF2-40B4-BE49-F238E27FC236}">
                  <a16:creationId xmlns:a16="http://schemas.microsoft.com/office/drawing/2014/main" id="{C2984EA1-BF8F-D5A5-11B3-9FD6DD75D1AC}"/>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7">
              <a:extLst>
                <a:ext uri="{FF2B5EF4-FFF2-40B4-BE49-F238E27FC236}">
                  <a16:creationId xmlns:a16="http://schemas.microsoft.com/office/drawing/2014/main" id="{303FC84A-8F52-5F1D-38A9-C64EE5C6B59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
              <a:extLst>
                <a:ext uri="{FF2B5EF4-FFF2-40B4-BE49-F238E27FC236}">
                  <a16:creationId xmlns:a16="http://schemas.microsoft.com/office/drawing/2014/main" id="{51547846-5B73-A894-F0B4-466A292FE8B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39F5F64D-B9AA-2AAA-21F6-2CAF46B091C4}"/>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E093FA7E-6243-55E3-A1D8-E9A2E7479C21}"/>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882876AE-214A-F90F-FAE5-C3E50982F478}"/>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a:extLst>
                <a:ext uri="{FF2B5EF4-FFF2-40B4-BE49-F238E27FC236}">
                  <a16:creationId xmlns:a16="http://schemas.microsoft.com/office/drawing/2014/main" id="{75EC1C0B-EC3B-C973-9828-360528AEB96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42260577"/>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760413" y="1308880"/>
            <a:ext cx="10671048"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0BC5559F-D4D6-DA53-A720-07C2A2D68FA6}"/>
              </a:ext>
            </a:extLst>
          </p:cNvPr>
          <p:cNvSpPr>
            <a:spLocks noGrp="1"/>
          </p:cNvSpPr>
          <p:nvPr>
            <p:ph type="sldNum" sz="quarter" idx="10"/>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1141638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C5559F-D4D6-DA53-A720-07C2A2D68FA6}"/>
              </a:ext>
            </a:extLst>
          </p:cNvPr>
          <p:cNvSpPr>
            <a:spLocks noGrp="1"/>
          </p:cNvSpPr>
          <p:nvPr>
            <p:ph type="sldNum" sz="quarter" idx="10"/>
          </p:nvPr>
        </p:nvSpPr>
        <p:spPr/>
        <p:txBody>
          <a:bodyPr/>
          <a:lstStyle/>
          <a:p>
            <a:fld id="{6D22F896-40B5-4ADD-8801-0D06FADFA095}" type="slidenum">
              <a:rPr lang="en-US" smtClean="0"/>
              <a:pPr/>
              <a:t>‹#›</a:t>
            </a:fld>
            <a:endParaRPr lang="en-US" dirty="0"/>
          </a:p>
        </p:txBody>
      </p:sp>
      <p:sp>
        <p:nvSpPr>
          <p:cNvPr id="35" name="Title 28">
            <a:extLst>
              <a:ext uri="{FF2B5EF4-FFF2-40B4-BE49-F238E27FC236}">
                <a16:creationId xmlns:a16="http://schemas.microsoft.com/office/drawing/2014/main" id="{4D06AA26-F915-4482-943C-39E44C973F87}"/>
              </a:ext>
            </a:extLst>
          </p:cNvPr>
          <p:cNvSpPr>
            <a:spLocks noGrp="1"/>
          </p:cNvSpPr>
          <p:nvPr>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4" name="Picture Placeholder 3">
            <a:extLst>
              <a:ext uri="{FF2B5EF4-FFF2-40B4-BE49-F238E27FC236}">
                <a16:creationId xmlns:a16="http://schemas.microsoft.com/office/drawing/2014/main" id="{15A67503-2ED6-44DE-98E0-2006F15675FF}"/>
              </a:ext>
            </a:extLst>
          </p:cNvPr>
          <p:cNvSpPr>
            <a:spLocks noGrp="1"/>
          </p:cNvSpPr>
          <p:nvPr>
            <p:ph type="pic" sz="quarter" idx="11"/>
          </p:nvPr>
        </p:nvSpPr>
        <p:spPr>
          <a:xfrm>
            <a:off x="765237" y="1144588"/>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37" name="Picture Placeholder 3">
            <a:extLst>
              <a:ext uri="{FF2B5EF4-FFF2-40B4-BE49-F238E27FC236}">
                <a16:creationId xmlns:a16="http://schemas.microsoft.com/office/drawing/2014/main" id="{AA124289-2FC5-49CB-AA11-01D5543A680D}"/>
              </a:ext>
            </a:extLst>
          </p:cNvPr>
          <p:cNvSpPr>
            <a:spLocks noGrp="1"/>
          </p:cNvSpPr>
          <p:nvPr>
            <p:ph type="pic" sz="quarter" idx="12"/>
          </p:nvPr>
        </p:nvSpPr>
        <p:spPr>
          <a:xfrm>
            <a:off x="6233791" y="1144588"/>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Tree>
    <p:extLst>
      <p:ext uri="{BB962C8B-B14F-4D97-AF65-F5344CB8AC3E}">
        <p14:creationId xmlns:p14="http://schemas.microsoft.com/office/powerpoint/2010/main" val="1254171660"/>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6" name="Slide Number Placeholder 7">
            <a:extLst>
              <a:ext uri="{FF2B5EF4-FFF2-40B4-BE49-F238E27FC236}">
                <a16:creationId xmlns:a16="http://schemas.microsoft.com/office/drawing/2014/main" id="{F91207CA-3BE9-4C17-8CC2-5FD0216FF7A6}"/>
              </a:ext>
            </a:extLst>
          </p:cNvPr>
          <p:cNvSpPr>
            <a:spLocks noGrp="1"/>
          </p:cNvSpPr>
          <p:nvPr>
            <p:ph type="sldNum" sz="quarter" idx="10"/>
          </p:nvPr>
        </p:nvSpPr>
        <p:spPr>
          <a:xfrm>
            <a:off x="11669529" y="6400800"/>
            <a:ext cx="438912" cy="155448"/>
          </a:xfrm>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ct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89" name="Picture Placeholder 3">
            <a:extLst>
              <a:ext uri="{FF2B5EF4-FFF2-40B4-BE49-F238E27FC236}">
                <a16:creationId xmlns:a16="http://schemas.microsoft.com/office/drawing/2014/main" id="{071DFB7E-59D3-44DE-8996-FAE5A47FF11D}"/>
              </a:ext>
            </a:extLst>
          </p:cNvPr>
          <p:cNvSpPr>
            <a:spLocks noGrp="1"/>
          </p:cNvSpPr>
          <p:nvPr userDrawn="1">
            <p:ph type="pic" sz="quarter" idx="11"/>
          </p:nvPr>
        </p:nvSpPr>
        <p:spPr>
          <a:xfrm>
            <a:off x="765237" y="114445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0" name="Title 28">
            <a:extLst>
              <a:ext uri="{FF2B5EF4-FFF2-40B4-BE49-F238E27FC236}">
                <a16:creationId xmlns:a16="http://schemas.microsoft.com/office/drawing/2014/main" id="{BBA47EC1-ECF7-4028-8512-0085B63E6171}"/>
              </a:ext>
            </a:extLst>
          </p:cNvPr>
          <p:cNvSpPr>
            <a:spLocks noGrp="1"/>
          </p:cNvSpPr>
          <p:nvPr userDrawn="1">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3" name="Picture Placeholder 3">
            <a:extLst>
              <a:ext uri="{FF2B5EF4-FFF2-40B4-BE49-F238E27FC236}">
                <a16:creationId xmlns:a16="http://schemas.microsoft.com/office/drawing/2014/main" id="{97942604-6A6D-4300-9F5E-F665021CDD91}"/>
              </a:ext>
            </a:extLst>
          </p:cNvPr>
          <p:cNvSpPr>
            <a:spLocks noGrp="1"/>
          </p:cNvSpPr>
          <p:nvPr userDrawn="1">
            <p:ph type="pic" sz="quarter" idx="12"/>
          </p:nvPr>
        </p:nvSpPr>
        <p:spPr>
          <a:xfrm>
            <a:off x="765237" y="286708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4" name="Picture Placeholder 3">
            <a:extLst>
              <a:ext uri="{FF2B5EF4-FFF2-40B4-BE49-F238E27FC236}">
                <a16:creationId xmlns:a16="http://schemas.microsoft.com/office/drawing/2014/main" id="{AA2E7F24-9350-4567-945B-9474BC4996F5}"/>
              </a:ext>
            </a:extLst>
          </p:cNvPr>
          <p:cNvSpPr>
            <a:spLocks noGrp="1"/>
          </p:cNvSpPr>
          <p:nvPr userDrawn="1">
            <p:ph type="pic" sz="quarter" idx="13"/>
          </p:nvPr>
        </p:nvSpPr>
        <p:spPr>
          <a:xfrm>
            <a:off x="765237" y="458971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8" name="Picture Placeholder 3">
            <a:extLst>
              <a:ext uri="{FF2B5EF4-FFF2-40B4-BE49-F238E27FC236}">
                <a16:creationId xmlns:a16="http://schemas.microsoft.com/office/drawing/2014/main" id="{A79280A8-55A4-44A0-B321-26E1046FFB5E}"/>
              </a:ext>
            </a:extLst>
          </p:cNvPr>
          <p:cNvSpPr>
            <a:spLocks noGrp="1"/>
          </p:cNvSpPr>
          <p:nvPr>
            <p:ph type="pic" sz="quarter" idx="14"/>
          </p:nvPr>
        </p:nvSpPr>
        <p:spPr>
          <a:xfrm>
            <a:off x="6222363" y="114445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9" name="Picture Placeholder 3">
            <a:extLst>
              <a:ext uri="{FF2B5EF4-FFF2-40B4-BE49-F238E27FC236}">
                <a16:creationId xmlns:a16="http://schemas.microsoft.com/office/drawing/2014/main" id="{B7DDBE6E-17A6-42A7-9C9B-D064BB45CEE2}"/>
              </a:ext>
            </a:extLst>
          </p:cNvPr>
          <p:cNvSpPr>
            <a:spLocks noGrp="1"/>
          </p:cNvSpPr>
          <p:nvPr>
            <p:ph type="pic" sz="quarter" idx="15"/>
          </p:nvPr>
        </p:nvSpPr>
        <p:spPr>
          <a:xfrm>
            <a:off x="6222363" y="286708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100" name="Picture Placeholder 3">
            <a:extLst>
              <a:ext uri="{FF2B5EF4-FFF2-40B4-BE49-F238E27FC236}">
                <a16:creationId xmlns:a16="http://schemas.microsoft.com/office/drawing/2014/main" id="{BA9A3BED-9269-49B7-B2AF-6027C5A39640}"/>
              </a:ext>
            </a:extLst>
          </p:cNvPr>
          <p:cNvSpPr>
            <a:spLocks noGrp="1"/>
          </p:cNvSpPr>
          <p:nvPr>
            <p:ph type="pic" sz="quarter" idx="16"/>
          </p:nvPr>
        </p:nvSpPr>
        <p:spPr>
          <a:xfrm>
            <a:off x="6222363" y="458971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Tree>
    <p:extLst>
      <p:ext uri="{BB962C8B-B14F-4D97-AF65-F5344CB8AC3E}">
        <p14:creationId xmlns:p14="http://schemas.microsoft.com/office/powerpoint/2010/main" val="361861197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FE319A93-1EE8-4DF0-8C0F-BA2E40F23D79}"/>
              </a:ext>
            </a:extLst>
          </p:cNvPr>
          <p:cNvCxnSpPr>
            <a:cxnSpLocks/>
          </p:cNvCxnSpPr>
          <p:nvPr userDrawn="1"/>
        </p:nvCxnSpPr>
        <p:spPr>
          <a:xfrm>
            <a:off x="5679200" y="2343150"/>
            <a:ext cx="0" cy="591618"/>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3C8B807-1945-4D9E-B448-C1E97436D660}"/>
              </a:ext>
            </a:extLst>
          </p:cNvPr>
          <p:cNvCxnSpPr>
            <a:cxnSpLocks/>
          </p:cNvCxnSpPr>
          <p:nvPr userDrawn="1"/>
        </p:nvCxnSpPr>
        <p:spPr>
          <a:xfrm>
            <a:off x="1152375" y="2704148"/>
            <a:ext cx="0" cy="23062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F2703DD-1A37-453B-892F-8C17D1969445}"/>
              </a:ext>
            </a:extLst>
          </p:cNvPr>
          <p:cNvCxnSpPr>
            <a:cxnSpLocks/>
          </p:cNvCxnSpPr>
          <p:nvPr userDrawn="1"/>
        </p:nvCxnSpPr>
        <p:spPr>
          <a:xfrm>
            <a:off x="3409771" y="2720181"/>
            <a:ext cx="0" cy="21458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A54B372-2AE9-4F06-AB8D-563121DAED07}"/>
              </a:ext>
            </a:extLst>
          </p:cNvPr>
          <p:cNvCxnSpPr>
            <a:cxnSpLocks/>
          </p:cNvCxnSpPr>
          <p:nvPr userDrawn="1"/>
        </p:nvCxnSpPr>
        <p:spPr>
          <a:xfrm>
            <a:off x="7932922" y="2720181"/>
            <a:ext cx="0" cy="21458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AB52C25-74F9-41DD-8CB1-FED7D59A9D4E}"/>
              </a:ext>
            </a:extLst>
          </p:cNvPr>
          <p:cNvCxnSpPr>
            <a:cxnSpLocks/>
          </p:cNvCxnSpPr>
          <p:nvPr userDrawn="1"/>
        </p:nvCxnSpPr>
        <p:spPr>
          <a:xfrm>
            <a:off x="10181319" y="2704148"/>
            <a:ext cx="0" cy="23062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F9FF1D9-795C-4CBA-B6AD-0D44C487DF2B}"/>
              </a:ext>
            </a:extLst>
          </p:cNvPr>
          <p:cNvCxnSpPr>
            <a:cxnSpLocks/>
          </p:cNvCxnSpPr>
          <p:nvPr userDrawn="1"/>
        </p:nvCxnSpPr>
        <p:spPr>
          <a:xfrm>
            <a:off x="1152375" y="2711965"/>
            <a:ext cx="9028944"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41" name="Freeform: Shape 40">
            <a:extLst>
              <a:ext uri="{FF2B5EF4-FFF2-40B4-BE49-F238E27FC236}">
                <a16:creationId xmlns:a16="http://schemas.microsoft.com/office/drawing/2014/main" id="{0AA6CBBA-3F36-4849-8752-93C041F6423F}"/>
              </a:ext>
            </a:extLst>
          </p:cNvPr>
          <p:cNvSpPr/>
          <p:nvPr userDrawn="1"/>
        </p:nvSpPr>
        <p:spPr>
          <a:xfrm>
            <a:off x="4842164" y="1973897"/>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51" name="Freeform: Shape 50">
            <a:extLst>
              <a:ext uri="{FF2B5EF4-FFF2-40B4-BE49-F238E27FC236}">
                <a16:creationId xmlns:a16="http://schemas.microsoft.com/office/drawing/2014/main" id="{8D85AFB8-023B-4759-BD5F-6073003FD8E0}"/>
              </a:ext>
            </a:extLst>
          </p:cNvPr>
          <p:cNvSpPr/>
          <p:nvPr userDrawn="1"/>
        </p:nvSpPr>
        <p:spPr>
          <a:xfrm>
            <a:off x="30330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57" name="Freeform: Shape 56">
            <a:extLst>
              <a:ext uri="{FF2B5EF4-FFF2-40B4-BE49-F238E27FC236}">
                <a16:creationId xmlns:a16="http://schemas.microsoft.com/office/drawing/2014/main" id="{5618C1B6-F9C7-4982-A888-0B0BB5F00D51}"/>
              </a:ext>
            </a:extLst>
          </p:cNvPr>
          <p:cNvSpPr/>
          <p:nvPr userDrawn="1"/>
        </p:nvSpPr>
        <p:spPr>
          <a:xfrm>
            <a:off x="2572735"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58" name="Freeform: Shape 57">
            <a:extLst>
              <a:ext uri="{FF2B5EF4-FFF2-40B4-BE49-F238E27FC236}">
                <a16:creationId xmlns:a16="http://schemas.microsoft.com/office/drawing/2014/main" id="{868CDBCA-61FA-4B54-A0E6-14E1BA521845}"/>
              </a:ext>
            </a:extLst>
          </p:cNvPr>
          <p:cNvSpPr/>
          <p:nvPr userDrawn="1"/>
        </p:nvSpPr>
        <p:spPr>
          <a:xfrm>
            <a:off x="4842164"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74" name="Freeform: Shape 73">
            <a:extLst>
              <a:ext uri="{FF2B5EF4-FFF2-40B4-BE49-F238E27FC236}">
                <a16:creationId xmlns:a16="http://schemas.microsoft.com/office/drawing/2014/main" id="{B29C83C2-A111-43E1-8F3B-989F7BF56538}"/>
              </a:ext>
            </a:extLst>
          </p:cNvPr>
          <p:cNvSpPr/>
          <p:nvPr userDrawn="1"/>
        </p:nvSpPr>
        <p:spPr>
          <a:xfrm>
            <a:off x="709064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75" name="Freeform: Shape 74">
            <a:extLst>
              <a:ext uri="{FF2B5EF4-FFF2-40B4-BE49-F238E27FC236}">
                <a16:creationId xmlns:a16="http://schemas.microsoft.com/office/drawing/2014/main" id="{932D43CA-F312-44A4-BF7E-B6F2CA37B861}"/>
              </a:ext>
            </a:extLst>
          </p:cNvPr>
          <p:cNvSpPr/>
          <p:nvPr userDrawn="1"/>
        </p:nvSpPr>
        <p:spPr>
          <a:xfrm>
            <a:off x="9339129"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76" name="Slide Number Placeholder 7">
            <a:extLst>
              <a:ext uri="{FF2B5EF4-FFF2-40B4-BE49-F238E27FC236}">
                <a16:creationId xmlns:a16="http://schemas.microsoft.com/office/drawing/2014/main" id="{F107877D-C19A-4401-ABC7-138FE32BF944}"/>
              </a:ext>
            </a:extLst>
          </p:cNvPr>
          <p:cNvSpPr>
            <a:spLocks noGrp="1"/>
          </p:cNvSpPr>
          <p:nvPr userDrawn="1">
            <p:ph type="sldNum" sz="quarter" idx="10"/>
          </p:nvPr>
        </p:nvSpPr>
        <p:spPr>
          <a:xfrm>
            <a:off x="11669529" y="6400800"/>
            <a:ext cx="438912" cy="155448"/>
          </a:xfrm>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ct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3" name="Straight Connector 102">
            <a:extLst>
              <a:ext uri="{FF2B5EF4-FFF2-40B4-BE49-F238E27FC236}">
                <a16:creationId xmlns:a16="http://schemas.microsoft.com/office/drawing/2014/main" id="{C235E94D-CADF-4E5F-B8F0-84363353F63B}"/>
              </a:ext>
            </a:extLst>
          </p:cNvPr>
          <p:cNvCxnSpPr>
            <a:cxnSpLocks/>
          </p:cNvCxnSpPr>
          <p:nvPr userDrawn="1"/>
        </p:nvCxnSpPr>
        <p:spPr>
          <a:xfrm>
            <a:off x="7932922"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04" name="Freeform: Shape 103">
            <a:extLst>
              <a:ext uri="{FF2B5EF4-FFF2-40B4-BE49-F238E27FC236}">
                <a16:creationId xmlns:a16="http://schemas.microsoft.com/office/drawing/2014/main" id="{4E54939A-84E9-4F35-9FF6-945AACB3302A}"/>
              </a:ext>
            </a:extLst>
          </p:cNvPr>
          <p:cNvSpPr/>
          <p:nvPr userDrawn="1"/>
        </p:nvSpPr>
        <p:spPr>
          <a:xfrm>
            <a:off x="8261241"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05" name="Straight Connector 104">
            <a:extLst>
              <a:ext uri="{FF2B5EF4-FFF2-40B4-BE49-F238E27FC236}">
                <a16:creationId xmlns:a16="http://schemas.microsoft.com/office/drawing/2014/main" id="{7D7329E0-5381-4C80-AE9A-23F76C2D2451}"/>
              </a:ext>
            </a:extLst>
          </p:cNvPr>
          <p:cNvCxnSpPr>
            <a:cxnSpLocks/>
          </p:cNvCxnSpPr>
          <p:nvPr userDrawn="1"/>
        </p:nvCxnSpPr>
        <p:spPr>
          <a:xfrm>
            <a:off x="7932922"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7E1EB878-546E-4D96-B99A-6B1BD9CF7961}"/>
              </a:ext>
            </a:extLst>
          </p:cNvPr>
          <p:cNvCxnSpPr>
            <a:cxnSpLocks/>
          </p:cNvCxnSpPr>
          <p:nvPr userDrawn="1"/>
        </p:nvCxnSpPr>
        <p:spPr>
          <a:xfrm>
            <a:off x="7932922"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379056A-852E-461F-A9C2-F37AE0D8CEB5}"/>
              </a:ext>
            </a:extLst>
          </p:cNvPr>
          <p:cNvCxnSpPr>
            <a:cxnSpLocks/>
          </p:cNvCxnSpPr>
          <p:nvPr userDrawn="1"/>
        </p:nvCxnSpPr>
        <p:spPr>
          <a:xfrm>
            <a:off x="7932922"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209D283C-6BDB-4C50-810F-D38B1FF3EB87}"/>
              </a:ext>
            </a:extLst>
          </p:cNvPr>
          <p:cNvCxnSpPr>
            <a:cxnSpLocks/>
          </p:cNvCxnSpPr>
          <p:nvPr userDrawn="1"/>
        </p:nvCxnSpPr>
        <p:spPr>
          <a:xfrm>
            <a:off x="7932922"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7CA3AF6A-064E-4CF7-8800-782A153C4091}"/>
              </a:ext>
            </a:extLst>
          </p:cNvPr>
          <p:cNvCxnSpPr>
            <a:cxnSpLocks/>
          </p:cNvCxnSpPr>
          <p:nvPr userDrawn="1"/>
        </p:nvCxnSpPr>
        <p:spPr>
          <a:xfrm>
            <a:off x="10169884"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171AD49-684D-4404-A099-CE9057C88BDA}"/>
              </a:ext>
            </a:extLst>
          </p:cNvPr>
          <p:cNvCxnSpPr>
            <a:cxnSpLocks/>
          </p:cNvCxnSpPr>
          <p:nvPr userDrawn="1"/>
        </p:nvCxnSpPr>
        <p:spPr>
          <a:xfrm>
            <a:off x="10169884"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177B6B83-CEBC-446E-8E83-75F5C9E54A66}"/>
              </a:ext>
            </a:extLst>
          </p:cNvPr>
          <p:cNvCxnSpPr>
            <a:cxnSpLocks/>
          </p:cNvCxnSpPr>
          <p:nvPr userDrawn="1"/>
        </p:nvCxnSpPr>
        <p:spPr>
          <a:xfrm>
            <a:off x="10169884"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682D054B-E82B-4044-8240-C7D57E9344E3}"/>
              </a:ext>
            </a:extLst>
          </p:cNvPr>
          <p:cNvCxnSpPr>
            <a:cxnSpLocks/>
          </p:cNvCxnSpPr>
          <p:nvPr userDrawn="1"/>
        </p:nvCxnSpPr>
        <p:spPr>
          <a:xfrm>
            <a:off x="10169884"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9659EEAF-FE97-4EDC-AFD1-7D7918C1EB14}"/>
              </a:ext>
            </a:extLst>
          </p:cNvPr>
          <p:cNvCxnSpPr>
            <a:cxnSpLocks/>
          </p:cNvCxnSpPr>
          <p:nvPr userDrawn="1"/>
        </p:nvCxnSpPr>
        <p:spPr>
          <a:xfrm>
            <a:off x="10169884"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14" name="Freeform: Shape 113">
            <a:extLst>
              <a:ext uri="{FF2B5EF4-FFF2-40B4-BE49-F238E27FC236}">
                <a16:creationId xmlns:a16="http://schemas.microsoft.com/office/drawing/2014/main" id="{3D2C173A-8552-4DAA-A229-AE750AB4A8C7}"/>
              </a:ext>
            </a:extLst>
          </p:cNvPr>
          <p:cNvSpPr/>
          <p:nvPr userDrawn="1"/>
        </p:nvSpPr>
        <p:spPr>
          <a:xfrm>
            <a:off x="8261241"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5" name="Freeform: Shape 114">
            <a:extLst>
              <a:ext uri="{FF2B5EF4-FFF2-40B4-BE49-F238E27FC236}">
                <a16:creationId xmlns:a16="http://schemas.microsoft.com/office/drawing/2014/main" id="{8FF8F61F-5A07-46CE-A2CD-1CA373021F6B}"/>
              </a:ext>
            </a:extLst>
          </p:cNvPr>
          <p:cNvSpPr/>
          <p:nvPr userDrawn="1"/>
        </p:nvSpPr>
        <p:spPr>
          <a:xfrm>
            <a:off x="8261241"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6" name="Freeform: Shape 115">
            <a:extLst>
              <a:ext uri="{FF2B5EF4-FFF2-40B4-BE49-F238E27FC236}">
                <a16:creationId xmlns:a16="http://schemas.microsoft.com/office/drawing/2014/main" id="{EDF20F4C-C6C0-4C6C-B41B-1C4A23D39EEC}"/>
              </a:ext>
            </a:extLst>
          </p:cNvPr>
          <p:cNvSpPr/>
          <p:nvPr userDrawn="1"/>
        </p:nvSpPr>
        <p:spPr>
          <a:xfrm>
            <a:off x="8261241"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7" name="Freeform: Shape 116">
            <a:extLst>
              <a:ext uri="{FF2B5EF4-FFF2-40B4-BE49-F238E27FC236}">
                <a16:creationId xmlns:a16="http://schemas.microsoft.com/office/drawing/2014/main" id="{D8FF5578-D6DA-416C-B327-EE7602BDA77A}"/>
              </a:ext>
            </a:extLst>
          </p:cNvPr>
          <p:cNvSpPr/>
          <p:nvPr userDrawn="1"/>
        </p:nvSpPr>
        <p:spPr>
          <a:xfrm>
            <a:off x="10498202"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8" name="Freeform: Shape 117">
            <a:extLst>
              <a:ext uri="{FF2B5EF4-FFF2-40B4-BE49-F238E27FC236}">
                <a16:creationId xmlns:a16="http://schemas.microsoft.com/office/drawing/2014/main" id="{3439945D-FF95-43C7-8BA3-BC3D4BC84D1B}"/>
              </a:ext>
            </a:extLst>
          </p:cNvPr>
          <p:cNvSpPr/>
          <p:nvPr userDrawn="1"/>
        </p:nvSpPr>
        <p:spPr>
          <a:xfrm>
            <a:off x="10498202"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9" name="Freeform: Shape 118">
            <a:extLst>
              <a:ext uri="{FF2B5EF4-FFF2-40B4-BE49-F238E27FC236}">
                <a16:creationId xmlns:a16="http://schemas.microsoft.com/office/drawing/2014/main" id="{21B8EF45-066D-4642-86E2-B7A9D45254C6}"/>
              </a:ext>
            </a:extLst>
          </p:cNvPr>
          <p:cNvSpPr/>
          <p:nvPr userDrawn="1"/>
        </p:nvSpPr>
        <p:spPr>
          <a:xfrm>
            <a:off x="10498202"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20" name="Freeform: Shape 119">
            <a:extLst>
              <a:ext uri="{FF2B5EF4-FFF2-40B4-BE49-F238E27FC236}">
                <a16:creationId xmlns:a16="http://schemas.microsoft.com/office/drawing/2014/main" id="{C9943FDD-4199-42F0-B408-8B80A0E3EF00}"/>
              </a:ext>
            </a:extLst>
          </p:cNvPr>
          <p:cNvSpPr/>
          <p:nvPr userDrawn="1"/>
        </p:nvSpPr>
        <p:spPr>
          <a:xfrm>
            <a:off x="10498202"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21" name="Straight Connector 120">
            <a:extLst>
              <a:ext uri="{FF2B5EF4-FFF2-40B4-BE49-F238E27FC236}">
                <a16:creationId xmlns:a16="http://schemas.microsoft.com/office/drawing/2014/main" id="{69DB669D-48B5-4377-8380-97FC300434B8}"/>
              </a:ext>
            </a:extLst>
          </p:cNvPr>
          <p:cNvCxnSpPr>
            <a:cxnSpLocks/>
          </p:cNvCxnSpPr>
          <p:nvPr userDrawn="1"/>
        </p:nvCxnSpPr>
        <p:spPr>
          <a:xfrm>
            <a:off x="5673956"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22" name="Freeform: Shape 121">
            <a:extLst>
              <a:ext uri="{FF2B5EF4-FFF2-40B4-BE49-F238E27FC236}">
                <a16:creationId xmlns:a16="http://schemas.microsoft.com/office/drawing/2014/main" id="{271E7A89-C33E-4C14-B9CA-5E8D883DCB02}"/>
              </a:ext>
            </a:extLst>
          </p:cNvPr>
          <p:cNvSpPr/>
          <p:nvPr userDrawn="1"/>
        </p:nvSpPr>
        <p:spPr>
          <a:xfrm>
            <a:off x="6002275"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23" name="Straight Connector 122">
            <a:extLst>
              <a:ext uri="{FF2B5EF4-FFF2-40B4-BE49-F238E27FC236}">
                <a16:creationId xmlns:a16="http://schemas.microsoft.com/office/drawing/2014/main" id="{F2E0D984-07AE-448D-9C7E-50B02F8E444D}"/>
              </a:ext>
            </a:extLst>
          </p:cNvPr>
          <p:cNvCxnSpPr>
            <a:cxnSpLocks/>
          </p:cNvCxnSpPr>
          <p:nvPr userDrawn="1"/>
        </p:nvCxnSpPr>
        <p:spPr>
          <a:xfrm>
            <a:off x="5673956"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6606C868-A2D2-47ED-B76C-FE2B86DEE401}"/>
              </a:ext>
            </a:extLst>
          </p:cNvPr>
          <p:cNvCxnSpPr>
            <a:cxnSpLocks/>
          </p:cNvCxnSpPr>
          <p:nvPr userDrawn="1"/>
        </p:nvCxnSpPr>
        <p:spPr>
          <a:xfrm>
            <a:off x="5673956"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B1CFCD3-6AA4-4835-8E33-10369F558C39}"/>
              </a:ext>
            </a:extLst>
          </p:cNvPr>
          <p:cNvCxnSpPr>
            <a:cxnSpLocks/>
          </p:cNvCxnSpPr>
          <p:nvPr userDrawn="1"/>
        </p:nvCxnSpPr>
        <p:spPr>
          <a:xfrm>
            <a:off x="5673956"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AB99BA7C-7499-4F69-8217-0E2BF8AC24B9}"/>
              </a:ext>
            </a:extLst>
          </p:cNvPr>
          <p:cNvCxnSpPr>
            <a:cxnSpLocks/>
          </p:cNvCxnSpPr>
          <p:nvPr userDrawn="1"/>
        </p:nvCxnSpPr>
        <p:spPr>
          <a:xfrm>
            <a:off x="5673956"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27" name="Freeform: Shape 126">
            <a:extLst>
              <a:ext uri="{FF2B5EF4-FFF2-40B4-BE49-F238E27FC236}">
                <a16:creationId xmlns:a16="http://schemas.microsoft.com/office/drawing/2014/main" id="{375A1060-ACC9-4B1B-8683-8E04F12B2625}"/>
              </a:ext>
            </a:extLst>
          </p:cNvPr>
          <p:cNvSpPr/>
          <p:nvPr userDrawn="1"/>
        </p:nvSpPr>
        <p:spPr>
          <a:xfrm>
            <a:off x="6002275"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28" name="Freeform: Shape 127">
            <a:extLst>
              <a:ext uri="{FF2B5EF4-FFF2-40B4-BE49-F238E27FC236}">
                <a16:creationId xmlns:a16="http://schemas.microsoft.com/office/drawing/2014/main" id="{60DF18DC-F5B6-454F-A388-1611F2BC55CD}"/>
              </a:ext>
            </a:extLst>
          </p:cNvPr>
          <p:cNvSpPr/>
          <p:nvPr userDrawn="1"/>
        </p:nvSpPr>
        <p:spPr>
          <a:xfrm>
            <a:off x="6002275"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29" name="Freeform: Shape 128">
            <a:extLst>
              <a:ext uri="{FF2B5EF4-FFF2-40B4-BE49-F238E27FC236}">
                <a16:creationId xmlns:a16="http://schemas.microsoft.com/office/drawing/2014/main" id="{3860DDE8-748E-4E50-83C8-2C503A20F0A3}"/>
              </a:ext>
            </a:extLst>
          </p:cNvPr>
          <p:cNvSpPr/>
          <p:nvPr userDrawn="1"/>
        </p:nvSpPr>
        <p:spPr>
          <a:xfrm>
            <a:off x="6002275"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30" name="Straight Connector 129">
            <a:extLst>
              <a:ext uri="{FF2B5EF4-FFF2-40B4-BE49-F238E27FC236}">
                <a16:creationId xmlns:a16="http://schemas.microsoft.com/office/drawing/2014/main" id="{AD3C215E-595B-4A6C-8498-393A7D361A98}"/>
              </a:ext>
            </a:extLst>
          </p:cNvPr>
          <p:cNvCxnSpPr>
            <a:cxnSpLocks/>
          </p:cNvCxnSpPr>
          <p:nvPr userDrawn="1"/>
        </p:nvCxnSpPr>
        <p:spPr>
          <a:xfrm>
            <a:off x="3411575"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31" name="Freeform: Shape 130">
            <a:extLst>
              <a:ext uri="{FF2B5EF4-FFF2-40B4-BE49-F238E27FC236}">
                <a16:creationId xmlns:a16="http://schemas.microsoft.com/office/drawing/2014/main" id="{F4E58212-6224-478E-97B7-818E7C23EBF9}"/>
              </a:ext>
            </a:extLst>
          </p:cNvPr>
          <p:cNvSpPr/>
          <p:nvPr userDrawn="1"/>
        </p:nvSpPr>
        <p:spPr>
          <a:xfrm>
            <a:off x="373989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32" name="Straight Connector 131">
            <a:extLst>
              <a:ext uri="{FF2B5EF4-FFF2-40B4-BE49-F238E27FC236}">
                <a16:creationId xmlns:a16="http://schemas.microsoft.com/office/drawing/2014/main" id="{8BD77DC3-4CA6-49B9-B9B3-B5732A273B3D}"/>
              </a:ext>
            </a:extLst>
          </p:cNvPr>
          <p:cNvCxnSpPr>
            <a:cxnSpLocks/>
          </p:cNvCxnSpPr>
          <p:nvPr userDrawn="1"/>
        </p:nvCxnSpPr>
        <p:spPr>
          <a:xfrm>
            <a:off x="3411575"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2FEE2FD7-2D0B-40A3-B9DD-1C5D61F30E00}"/>
              </a:ext>
            </a:extLst>
          </p:cNvPr>
          <p:cNvCxnSpPr>
            <a:cxnSpLocks/>
          </p:cNvCxnSpPr>
          <p:nvPr userDrawn="1"/>
        </p:nvCxnSpPr>
        <p:spPr>
          <a:xfrm>
            <a:off x="3411575"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9D256505-D8BB-4851-8136-344B9E4AF664}"/>
              </a:ext>
            </a:extLst>
          </p:cNvPr>
          <p:cNvCxnSpPr>
            <a:cxnSpLocks/>
          </p:cNvCxnSpPr>
          <p:nvPr userDrawn="1"/>
        </p:nvCxnSpPr>
        <p:spPr>
          <a:xfrm>
            <a:off x="3411575"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1D9595AA-BF17-4EA3-BD5B-E20BF54BC048}"/>
              </a:ext>
            </a:extLst>
          </p:cNvPr>
          <p:cNvCxnSpPr>
            <a:cxnSpLocks/>
          </p:cNvCxnSpPr>
          <p:nvPr userDrawn="1"/>
        </p:nvCxnSpPr>
        <p:spPr>
          <a:xfrm>
            <a:off x="3411575"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36" name="Freeform: Shape 135">
            <a:extLst>
              <a:ext uri="{FF2B5EF4-FFF2-40B4-BE49-F238E27FC236}">
                <a16:creationId xmlns:a16="http://schemas.microsoft.com/office/drawing/2014/main" id="{E894039B-213C-495E-AD99-46FE6BD73D28}"/>
              </a:ext>
            </a:extLst>
          </p:cNvPr>
          <p:cNvSpPr/>
          <p:nvPr userDrawn="1"/>
        </p:nvSpPr>
        <p:spPr>
          <a:xfrm>
            <a:off x="373989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37" name="Freeform: Shape 136">
            <a:extLst>
              <a:ext uri="{FF2B5EF4-FFF2-40B4-BE49-F238E27FC236}">
                <a16:creationId xmlns:a16="http://schemas.microsoft.com/office/drawing/2014/main" id="{DCC0C65F-2351-4EFA-93E0-64F18648548D}"/>
              </a:ext>
            </a:extLst>
          </p:cNvPr>
          <p:cNvSpPr/>
          <p:nvPr userDrawn="1"/>
        </p:nvSpPr>
        <p:spPr>
          <a:xfrm>
            <a:off x="373989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38" name="Freeform: Shape 137">
            <a:extLst>
              <a:ext uri="{FF2B5EF4-FFF2-40B4-BE49-F238E27FC236}">
                <a16:creationId xmlns:a16="http://schemas.microsoft.com/office/drawing/2014/main" id="{0F96021F-C2DF-4E6B-8BAC-0C3FE4F86BA6}"/>
              </a:ext>
            </a:extLst>
          </p:cNvPr>
          <p:cNvSpPr/>
          <p:nvPr userDrawn="1"/>
        </p:nvSpPr>
        <p:spPr>
          <a:xfrm>
            <a:off x="373989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39" name="Straight Connector 138">
            <a:extLst>
              <a:ext uri="{FF2B5EF4-FFF2-40B4-BE49-F238E27FC236}">
                <a16:creationId xmlns:a16="http://schemas.microsoft.com/office/drawing/2014/main" id="{798B1C53-B143-442C-BAE6-824E98727672}"/>
              </a:ext>
            </a:extLst>
          </p:cNvPr>
          <p:cNvCxnSpPr>
            <a:cxnSpLocks/>
          </p:cNvCxnSpPr>
          <p:nvPr userDrawn="1"/>
        </p:nvCxnSpPr>
        <p:spPr>
          <a:xfrm>
            <a:off x="1149195"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40" name="Freeform: Shape 139">
            <a:extLst>
              <a:ext uri="{FF2B5EF4-FFF2-40B4-BE49-F238E27FC236}">
                <a16:creationId xmlns:a16="http://schemas.microsoft.com/office/drawing/2014/main" id="{DB06DB5F-E021-4586-A963-5DBAD49BE888}"/>
              </a:ext>
            </a:extLst>
          </p:cNvPr>
          <p:cNvSpPr/>
          <p:nvPr userDrawn="1"/>
        </p:nvSpPr>
        <p:spPr>
          <a:xfrm>
            <a:off x="147751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41" name="Straight Connector 140">
            <a:extLst>
              <a:ext uri="{FF2B5EF4-FFF2-40B4-BE49-F238E27FC236}">
                <a16:creationId xmlns:a16="http://schemas.microsoft.com/office/drawing/2014/main" id="{A1A5AC41-26B6-45AC-B5F9-1B13B4A30815}"/>
              </a:ext>
            </a:extLst>
          </p:cNvPr>
          <p:cNvCxnSpPr>
            <a:cxnSpLocks/>
          </p:cNvCxnSpPr>
          <p:nvPr userDrawn="1"/>
        </p:nvCxnSpPr>
        <p:spPr>
          <a:xfrm>
            <a:off x="1149195"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509DA5A4-8AD5-4CEF-8C41-3BF7F07426E9}"/>
              </a:ext>
            </a:extLst>
          </p:cNvPr>
          <p:cNvCxnSpPr>
            <a:cxnSpLocks/>
          </p:cNvCxnSpPr>
          <p:nvPr userDrawn="1"/>
        </p:nvCxnSpPr>
        <p:spPr>
          <a:xfrm>
            <a:off x="1149195"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593E56D6-2D45-4211-B3FA-A5DE2909AE51}"/>
              </a:ext>
            </a:extLst>
          </p:cNvPr>
          <p:cNvCxnSpPr>
            <a:cxnSpLocks/>
          </p:cNvCxnSpPr>
          <p:nvPr userDrawn="1"/>
        </p:nvCxnSpPr>
        <p:spPr>
          <a:xfrm>
            <a:off x="1149195"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CB48DE18-4799-48C3-96EA-3329CB328ACA}"/>
              </a:ext>
            </a:extLst>
          </p:cNvPr>
          <p:cNvCxnSpPr>
            <a:cxnSpLocks/>
          </p:cNvCxnSpPr>
          <p:nvPr userDrawn="1"/>
        </p:nvCxnSpPr>
        <p:spPr>
          <a:xfrm>
            <a:off x="1149195"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45" name="Freeform: Shape 144">
            <a:extLst>
              <a:ext uri="{FF2B5EF4-FFF2-40B4-BE49-F238E27FC236}">
                <a16:creationId xmlns:a16="http://schemas.microsoft.com/office/drawing/2014/main" id="{384DBA32-DCEF-4DDD-A1A2-038A8963C847}"/>
              </a:ext>
            </a:extLst>
          </p:cNvPr>
          <p:cNvSpPr/>
          <p:nvPr userDrawn="1"/>
        </p:nvSpPr>
        <p:spPr>
          <a:xfrm>
            <a:off x="147751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46" name="Freeform: Shape 145">
            <a:extLst>
              <a:ext uri="{FF2B5EF4-FFF2-40B4-BE49-F238E27FC236}">
                <a16:creationId xmlns:a16="http://schemas.microsoft.com/office/drawing/2014/main" id="{BECD8A20-D75E-47E1-B5EC-D30A397F10A6}"/>
              </a:ext>
            </a:extLst>
          </p:cNvPr>
          <p:cNvSpPr/>
          <p:nvPr userDrawn="1"/>
        </p:nvSpPr>
        <p:spPr>
          <a:xfrm>
            <a:off x="147751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47" name="Freeform: Shape 146">
            <a:extLst>
              <a:ext uri="{FF2B5EF4-FFF2-40B4-BE49-F238E27FC236}">
                <a16:creationId xmlns:a16="http://schemas.microsoft.com/office/drawing/2014/main" id="{CAB5F801-25FB-490D-8F63-44C3C3A92809}"/>
              </a:ext>
            </a:extLst>
          </p:cNvPr>
          <p:cNvSpPr/>
          <p:nvPr userDrawn="1"/>
        </p:nvSpPr>
        <p:spPr>
          <a:xfrm>
            <a:off x="147751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48" name="Title 28">
            <a:extLst>
              <a:ext uri="{FF2B5EF4-FFF2-40B4-BE49-F238E27FC236}">
                <a16:creationId xmlns:a16="http://schemas.microsoft.com/office/drawing/2014/main" id="{EBFEB7CB-FE77-4157-860F-CF3CE457116A}"/>
              </a:ext>
            </a:extLst>
          </p:cNvPr>
          <p:cNvSpPr>
            <a:spLocks noGrp="1"/>
          </p:cNvSpPr>
          <p:nvPr userDrawn="1">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3" name="Picture Placeholder 2">
            <a:extLst>
              <a:ext uri="{FF2B5EF4-FFF2-40B4-BE49-F238E27FC236}">
                <a16:creationId xmlns:a16="http://schemas.microsoft.com/office/drawing/2014/main" id="{6BA6E515-B04B-4EF7-B957-CEB747F091D4}"/>
              </a:ext>
            </a:extLst>
          </p:cNvPr>
          <p:cNvSpPr>
            <a:spLocks noGrp="1"/>
          </p:cNvSpPr>
          <p:nvPr>
            <p:ph type="pic" sz="quarter" idx="11"/>
          </p:nvPr>
        </p:nvSpPr>
        <p:spPr>
          <a:xfrm>
            <a:off x="5297488" y="1179513"/>
            <a:ext cx="763587" cy="763587"/>
          </a:xfrm>
          <a:prstGeom prst="ellipse">
            <a:avLst/>
          </a:prstGeom>
          <a:solidFill>
            <a:schemeClr val="tx2">
              <a:lumMod val="20000"/>
              <a:lumOff val="80000"/>
            </a:schemeClr>
          </a:solidFill>
          <a:ln w="19050">
            <a:solidFill>
              <a:schemeClr val="tx2"/>
            </a:solidFill>
          </a:ln>
        </p:spPr>
        <p:txBody>
          <a:bodyPr lIns="0" rIns="0" anchor="ctr" anchorCtr="0"/>
          <a:lstStyle>
            <a:lvl1pPr marL="0" indent="0" algn="ctr">
              <a:buNone/>
              <a:defRPr sz="1200"/>
            </a:lvl1pPr>
          </a:lstStyle>
          <a:p>
            <a:r>
              <a:rPr lang="en-US"/>
              <a:t>Click icon to add picture</a:t>
            </a:r>
            <a:endParaRPr lang="en-US" dirty="0"/>
          </a:p>
        </p:txBody>
      </p:sp>
      <p:sp>
        <p:nvSpPr>
          <p:cNvPr id="152" name="Picture Placeholder 2">
            <a:extLst>
              <a:ext uri="{FF2B5EF4-FFF2-40B4-BE49-F238E27FC236}">
                <a16:creationId xmlns:a16="http://schemas.microsoft.com/office/drawing/2014/main" id="{5CFAA97B-C003-4537-AA54-9DA07FB667A1}"/>
              </a:ext>
            </a:extLst>
          </p:cNvPr>
          <p:cNvSpPr>
            <a:spLocks noGrp="1"/>
          </p:cNvSpPr>
          <p:nvPr>
            <p:ph type="pic" sz="quarter" idx="14"/>
          </p:nvPr>
        </p:nvSpPr>
        <p:spPr>
          <a:xfrm>
            <a:off x="767401"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153" name="Picture Placeholder 2">
            <a:extLst>
              <a:ext uri="{FF2B5EF4-FFF2-40B4-BE49-F238E27FC236}">
                <a16:creationId xmlns:a16="http://schemas.microsoft.com/office/drawing/2014/main" id="{208C4BD3-34B3-4995-AD61-5759A728B6A7}"/>
              </a:ext>
            </a:extLst>
          </p:cNvPr>
          <p:cNvSpPr>
            <a:spLocks noGrp="1"/>
          </p:cNvSpPr>
          <p:nvPr>
            <p:ph type="pic" sz="quarter" idx="15"/>
          </p:nvPr>
        </p:nvSpPr>
        <p:spPr>
          <a:xfrm>
            <a:off x="7545803"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170" name="Picture Placeholder 2">
            <a:extLst>
              <a:ext uri="{FF2B5EF4-FFF2-40B4-BE49-F238E27FC236}">
                <a16:creationId xmlns:a16="http://schemas.microsoft.com/office/drawing/2014/main" id="{48A41CF6-6D0E-47F5-8C99-3D04407CE681}"/>
              </a:ext>
            </a:extLst>
          </p:cNvPr>
          <p:cNvSpPr>
            <a:spLocks noGrp="1"/>
          </p:cNvSpPr>
          <p:nvPr>
            <p:ph type="pic" sz="quarter" idx="17"/>
          </p:nvPr>
        </p:nvSpPr>
        <p:spPr>
          <a:xfrm>
            <a:off x="3032444"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171" name="Picture Placeholder 2">
            <a:extLst>
              <a:ext uri="{FF2B5EF4-FFF2-40B4-BE49-F238E27FC236}">
                <a16:creationId xmlns:a16="http://schemas.microsoft.com/office/drawing/2014/main" id="{FC259C05-A190-4462-AB1E-30AB08CBF294}"/>
              </a:ext>
            </a:extLst>
          </p:cNvPr>
          <p:cNvSpPr>
            <a:spLocks noGrp="1"/>
          </p:cNvSpPr>
          <p:nvPr>
            <p:ph type="pic" sz="quarter" idx="18"/>
          </p:nvPr>
        </p:nvSpPr>
        <p:spPr>
          <a:xfrm>
            <a:off x="9794372"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172" name="Picture Placeholder 2">
            <a:extLst>
              <a:ext uri="{FF2B5EF4-FFF2-40B4-BE49-F238E27FC236}">
                <a16:creationId xmlns:a16="http://schemas.microsoft.com/office/drawing/2014/main" id="{289D417C-AB60-4049-9091-4586A4907C6A}"/>
              </a:ext>
            </a:extLst>
          </p:cNvPr>
          <p:cNvSpPr>
            <a:spLocks noGrp="1"/>
          </p:cNvSpPr>
          <p:nvPr>
            <p:ph type="pic" sz="quarter" idx="19"/>
          </p:nvPr>
        </p:nvSpPr>
        <p:spPr>
          <a:xfrm>
            <a:off x="5297488"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Tree>
    <p:extLst>
      <p:ext uri="{BB962C8B-B14F-4D97-AF65-F5344CB8AC3E}">
        <p14:creationId xmlns:p14="http://schemas.microsoft.com/office/powerpoint/2010/main" val="1042609644"/>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Title Only_Black">
    <p:bg>
      <p:bgPr>
        <a:solidFill>
          <a:srgbClr val="1E0013"/>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5" name="TextBox 24">
            <a:extLst>
              <a:ext uri="{FF2B5EF4-FFF2-40B4-BE49-F238E27FC236}">
                <a16:creationId xmlns:a16="http://schemas.microsoft.com/office/drawing/2014/main" id="{CBEE098D-3AB1-76DB-7D94-47416B95B315}"/>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7D3A8838-C4DB-A234-AE13-77FD359114A0}"/>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27C46987-CA04-04BE-C5FA-56E293EEB90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91EA1B80-EF2A-EAE6-2B00-FF82A1405645}"/>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679F583A-C57A-3239-E8A4-1C575A0EA73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36324797-C488-8192-F77E-9F600E5490D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6A067FCF-35DE-4E09-CCD5-280D653D4A60}"/>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65171654-F4B2-F1B9-6AF4-18F3A499E487}"/>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7E3A5950-4507-5E83-F8E2-F78AD0930D0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245D89D-54AB-A7D6-4141-95E6B3C3695D}"/>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cxnSp>
        <p:nvCxnSpPr>
          <p:cNvPr id="13" name="Straight Connector 12">
            <a:extLst>
              <a:ext uri="{FF2B5EF4-FFF2-40B4-BE49-F238E27FC236}">
                <a16:creationId xmlns:a16="http://schemas.microsoft.com/office/drawing/2014/main" id="{3186DA1A-820B-4321-911F-3EF035D58D91}"/>
              </a:ext>
            </a:extLst>
          </p:cNvPr>
          <p:cNvCxnSpPr>
            <a:cxnSpLocks/>
          </p:cNvCxnSpPr>
          <p:nvPr userDrawn="1"/>
        </p:nvCxnSpPr>
        <p:spPr>
          <a:xfrm>
            <a:off x="5679200" y="2343150"/>
            <a:ext cx="0" cy="5916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9C180FB-49EE-4361-92E7-46356836DA25}"/>
              </a:ext>
            </a:extLst>
          </p:cNvPr>
          <p:cNvCxnSpPr>
            <a:cxnSpLocks/>
          </p:cNvCxnSpPr>
          <p:nvPr userDrawn="1"/>
        </p:nvCxnSpPr>
        <p:spPr>
          <a:xfrm>
            <a:off x="1152375" y="2704148"/>
            <a:ext cx="0" cy="23062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447E45C-E26E-466D-A464-F0E3836415F6}"/>
              </a:ext>
            </a:extLst>
          </p:cNvPr>
          <p:cNvCxnSpPr>
            <a:cxnSpLocks/>
          </p:cNvCxnSpPr>
          <p:nvPr userDrawn="1"/>
        </p:nvCxnSpPr>
        <p:spPr>
          <a:xfrm>
            <a:off x="3409771" y="2711965"/>
            <a:ext cx="0" cy="22280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E61731-B29F-4CAB-9A25-291C2DC6C84B}"/>
              </a:ext>
            </a:extLst>
          </p:cNvPr>
          <p:cNvCxnSpPr>
            <a:cxnSpLocks/>
          </p:cNvCxnSpPr>
          <p:nvPr userDrawn="1"/>
        </p:nvCxnSpPr>
        <p:spPr>
          <a:xfrm>
            <a:off x="7932922" y="2720181"/>
            <a:ext cx="0" cy="21458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99CA0B8-4AC2-4828-B0AF-ABA4BBB4386C}"/>
              </a:ext>
            </a:extLst>
          </p:cNvPr>
          <p:cNvCxnSpPr>
            <a:cxnSpLocks/>
          </p:cNvCxnSpPr>
          <p:nvPr userDrawn="1"/>
        </p:nvCxnSpPr>
        <p:spPr>
          <a:xfrm>
            <a:off x="10181319" y="2704148"/>
            <a:ext cx="0" cy="23062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BA30A1F-79CE-417C-849F-D83B11D27867}"/>
              </a:ext>
            </a:extLst>
          </p:cNvPr>
          <p:cNvCxnSpPr>
            <a:cxnSpLocks/>
          </p:cNvCxnSpPr>
          <p:nvPr userDrawn="1"/>
        </p:nvCxnSpPr>
        <p:spPr>
          <a:xfrm>
            <a:off x="1152375" y="2711965"/>
            <a:ext cx="902894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Freeform: Shape 18">
            <a:extLst>
              <a:ext uri="{FF2B5EF4-FFF2-40B4-BE49-F238E27FC236}">
                <a16:creationId xmlns:a16="http://schemas.microsoft.com/office/drawing/2014/main" id="{E3B2D7A9-466E-438C-923D-ED8E32719F7F}"/>
              </a:ext>
            </a:extLst>
          </p:cNvPr>
          <p:cNvSpPr/>
          <p:nvPr userDrawn="1"/>
        </p:nvSpPr>
        <p:spPr>
          <a:xfrm>
            <a:off x="4842164" y="1973897"/>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0" name="Freeform: Shape 19">
            <a:extLst>
              <a:ext uri="{FF2B5EF4-FFF2-40B4-BE49-F238E27FC236}">
                <a16:creationId xmlns:a16="http://schemas.microsoft.com/office/drawing/2014/main" id="{EEDE4494-0046-4E7E-87CB-0FE6B5B58F0C}"/>
              </a:ext>
            </a:extLst>
          </p:cNvPr>
          <p:cNvSpPr/>
          <p:nvPr userDrawn="1"/>
        </p:nvSpPr>
        <p:spPr>
          <a:xfrm>
            <a:off x="30330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2" name="Freeform: Shape 21">
            <a:extLst>
              <a:ext uri="{FF2B5EF4-FFF2-40B4-BE49-F238E27FC236}">
                <a16:creationId xmlns:a16="http://schemas.microsoft.com/office/drawing/2014/main" id="{478C4AD1-CFB5-4D8E-A3DF-3CBEC93AB6B0}"/>
              </a:ext>
            </a:extLst>
          </p:cNvPr>
          <p:cNvSpPr/>
          <p:nvPr userDrawn="1"/>
        </p:nvSpPr>
        <p:spPr>
          <a:xfrm>
            <a:off x="2572735"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3" name="Freeform: Shape 22">
            <a:extLst>
              <a:ext uri="{FF2B5EF4-FFF2-40B4-BE49-F238E27FC236}">
                <a16:creationId xmlns:a16="http://schemas.microsoft.com/office/drawing/2014/main" id="{F5EBF781-3BB9-43AC-AFB6-D68D6DC8CF7D}"/>
              </a:ext>
            </a:extLst>
          </p:cNvPr>
          <p:cNvSpPr/>
          <p:nvPr userDrawn="1"/>
        </p:nvSpPr>
        <p:spPr>
          <a:xfrm>
            <a:off x="4842164"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4" name="Freeform: Shape 23">
            <a:extLst>
              <a:ext uri="{FF2B5EF4-FFF2-40B4-BE49-F238E27FC236}">
                <a16:creationId xmlns:a16="http://schemas.microsoft.com/office/drawing/2014/main" id="{C1B29670-C82F-440A-B4AB-3FA32F581B7A}"/>
              </a:ext>
            </a:extLst>
          </p:cNvPr>
          <p:cNvSpPr/>
          <p:nvPr userDrawn="1"/>
        </p:nvSpPr>
        <p:spPr>
          <a:xfrm>
            <a:off x="709064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34" name="Freeform: Shape 33">
            <a:extLst>
              <a:ext uri="{FF2B5EF4-FFF2-40B4-BE49-F238E27FC236}">
                <a16:creationId xmlns:a16="http://schemas.microsoft.com/office/drawing/2014/main" id="{5E16CDB5-DA7B-45AA-BD6D-12A4F2048F16}"/>
              </a:ext>
            </a:extLst>
          </p:cNvPr>
          <p:cNvSpPr/>
          <p:nvPr userDrawn="1"/>
        </p:nvSpPr>
        <p:spPr>
          <a:xfrm>
            <a:off x="9339129"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cxnSp>
        <p:nvCxnSpPr>
          <p:cNvPr id="35" name="Straight Connector 34">
            <a:extLst>
              <a:ext uri="{FF2B5EF4-FFF2-40B4-BE49-F238E27FC236}">
                <a16:creationId xmlns:a16="http://schemas.microsoft.com/office/drawing/2014/main" id="{2C78034F-25CD-4E12-89CB-86E80EAD310D}"/>
              </a:ext>
            </a:extLst>
          </p:cNvPr>
          <p:cNvCxnSpPr>
            <a:cxnSpLocks/>
          </p:cNvCxnSpPr>
          <p:nvPr userDrawn="1"/>
        </p:nvCxnSpPr>
        <p:spPr>
          <a:xfrm>
            <a:off x="7932922"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Freeform: Shape 35">
            <a:extLst>
              <a:ext uri="{FF2B5EF4-FFF2-40B4-BE49-F238E27FC236}">
                <a16:creationId xmlns:a16="http://schemas.microsoft.com/office/drawing/2014/main" id="{3DDA23D8-4972-4E8C-B895-2AC7168C1E2F}"/>
              </a:ext>
            </a:extLst>
          </p:cNvPr>
          <p:cNvSpPr/>
          <p:nvPr userDrawn="1"/>
        </p:nvSpPr>
        <p:spPr>
          <a:xfrm>
            <a:off x="8261241"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37" name="Straight Connector 36">
            <a:extLst>
              <a:ext uri="{FF2B5EF4-FFF2-40B4-BE49-F238E27FC236}">
                <a16:creationId xmlns:a16="http://schemas.microsoft.com/office/drawing/2014/main" id="{7EF72E63-DA5E-4A04-9E9F-9A7B8D9FE168}"/>
              </a:ext>
            </a:extLst>
          </p:cNvPr>
          <p:cNvCxnSpPr>
            <a:cxnSpLocks/>
          </p:cNvCxnSpPr>
          <p:nvPr userDrawn="1"/>
        </p:nvCxnSpPr>
        <p:spPr>
          <a:xfrm>
            <a:off x="7932922"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FEB4CEB-05E4-4103-9F28-F1B3E6491C5A}"/>
              </a:ext>
            </a:extLst>
          </p:cNvPr>
          <p:cNvCxnSpPr>
            <a:cxnSpLocks/>
          </p:cNvCxnSpPr>
          <p:nvPr userDrawn="1"/>
        </p:nvCxnSpPr>
        <p:spPr>
          <a:xfrm>
            <a:off x="7932922"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6F1CDD3E-0271-4B1C-99A0-97FAD5A306E8}"/>
              </a:ext>
            </a:extLst>
          </p:cNvPr>
          <p:cNvCxnSpPr>
            <a:cxnSpLocks/>
          </p:cNvCxnSpPr>
          <p:nvPr userDrawn="1"/>
        </p:nvCxnSpPr>
        <p:spPr>
          <a:xfrm>
            <a:off x="7932922"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5BF293D-6A5B-4B75-BA13-F8E9F19C356F}"/>
              </a:ext>
            </a:extLst>
          </p:cNvPr>
          <p:cNvCxnSpPr>
            <a:cxnSpLocks/>
          </p:cNvCxnSpPr>
          <p:nvPr userDrawn="1"/>
        </p:nvCxnSpPr>
        <p:spPr>
          <a:xfrm>
            <a:off x="7932922"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BEC553E-D930-4BD7-BF92-AF0A2E27C797}"/>
              </a:ext>
            </a:extLst>
          </p:cNvPr>
          <p:cNvCxnSpPr>
            <a:cxnSpLocks/>
          </p:cNvCxnSpPr>
          <p:nvPr userDrawn="1"/>
        </p:nvCxnSpPr>
        <p:spPr>
          <a:xfrm>
            <a:off x="10169884"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9786C00-B884-4652-A665-FD71406E3AF7}"/>
              </a:ext>
            </a:extLst>
          </p:cNvPr>
          <p:cNvCxnSpPr>
            <a:cxnSpLocks/>
          </p:cNvCxnSpPr>
          <p:nvPr userDrawn="1"/>
        </p:nvCxnSpPr>
        <p:spPr>
          <a:xfrm>
            <a:off x="10169884"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4838565-3184-4D62-9FDC-6E29F4BB2441}"/>
              </a:ext>
            </a:extLst>
          </p:cNvPr>
          <p:cNvCxnSpPr>
            <a:cxnSpLocks/>
          </p:cNvCxnSpPr>
          <p:nvPr userDrawn="1"/>
        </p:nvCxnSpPr>
        <p:spPr>
          <a:xfrm>
            <a:off x="10169884"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3E256E9-4D05-4AA8-9991-8CBC48EBD2B4}"/>
              </a:ext>
            </a:extLst>
          </p:cNvPr>
          <p:cNvCxnSpPr>
            <a:cxnSpLocks/>
          </p:cNvCxnSpPr>
          <p:nvPr userDrawn="1"/>
        </p:nvCxnSpPr>
        <p:spPr>
          <a:xfrm>
            <a:off x="10169884"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0191B776-337C-4D18-8738-9453378D1FCA}"/>
              </a:ext>
            </a:extLst>
          </p:cNvPr>
          <p:cNvCxnSpPr>
            <a:cxnSpLocks/>
          </p:cNvCxnSpPr>
          <p:nvPr userDrawn="1"/>
        </p:nvCxnSpPr>
        <p:spPr>
          <a:xfrm>
            <a:off x="10169884"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46" name="Freeform: Shape 45">
            <a:extLst>
              <a:ext uri="{FF2B5EF4-FFF2-40B4-BE49-F238E27FC236}">
                <a16:creationId xmlns:a16="http://schemas.microsoft.com/office/drawing/2014/main" id="{C347E975-CE58-4036-B617-1D1802F5127E}"/>
              </a:ext>
            </a:extLst>
          </p:cNvPr>
          <p:cNvSpPr/>
          <p:nvPr userDrawn="1"/>
        </p:nvSpPr>
        <p:spPr>
          <a:xfrm>
            <a:off x="8261241"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47" name="Freeform: Shape 46">
            <a:extLst>
              <a:ext uri="{FF2B5EF4-FFF2-40B4-BE49-F238E27FC236}">
                <a16:creationId xmlns:a16="http://schemas.microsoft.com/office/drawing/2014/main" id="{41E44D1F-5002-454F-87F9-5D59E71A514A}"/>
              </a:ext>
            </a:extLst>
          </p:cNvPr>
          <p:cNvSpPr/>
          <p:nvPr userDrawn="1"/>
        </p:nvSpPr>
        <p:spPr>
          <a:xfrm>
            <a:off x="8261241"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48" name="Freeform: Shape 47">
            <a:extLst>
              <a:ext uri="{FF2B5EF4-FFF2-40B4-BE49-F238E27FC236}">
                <a16:creationId xmlns:a16="http://schemas.microsoft.com/office/drawing/2014/main" id="{C67A19E5-187A-46FE-B1C1-ECB68A048B63}"/>
              </a:ext>
            </a:extLst>
          </p:cNvPr>
          <p:cNvSpPr/>
          <p:nvPr userDrawn="1"/>
        </p:nvSpPr>
        <p:spPr>
          <a:xfrm>
            <a:off x="8261241"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49" name="Freeform: Shape 48">
            <a:extLst>
              <a:ext uri="{FF2B5EF4-FFF2-40B4-BE49-F238E27FC236}">
                <a16:creationId xmlns:a16="http://schemas.microsoft.com/office/drawing/2014/main" id="{3EE2EC86-ED01-47B2-A33C-6D7ABE425F9A}"/>
              </a:ext>
            </a:extLst>
          </p:cNvPr>
          <p:cNvSpPr/>
          <p:nvPr userDrawn="1"/>
        </p:nvSpPr>
        <p:spPr>
          <a:xfrm>
            <a:off x="10498202"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50" name="Freeform: Shape 49">
            <a:extLst>
              <a:ext uri="{FF2B5EF4-FFF2-40B4-BE49-F238E27FC236}">
                <a16:creationId xmlns:a16="http://schemas.microsoft.com/office/drawing/2014/main" id="{69F1EDBD-C510-478C-A232-F2EB6ADCEA3D}"/>
              </a:ext>
            </a:extLst>
          </p:cNvPr>
          <p:cNvSpPr/>
          <p:nvPr userDrawn="1"/>
        </p:nvSpPr>
        <p:spPr>
          <a:xfrm>
            <a:off x="10498202"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51" name="Freeform: Shape 50">
            <a:extLst>
              <a:ext uri="{FF2B5EF4-FFF2-40B4-BE49-F238E27FC236}">
                <a16:creationId xmlns:a16="http://schemas.microsoft.com/office/drawing/2014/main" id="{D1635A4D-837D-4063-A3F1-890C812DC4F8}"/>
              </a:ext>
            </a:extLst>
          </p:cNvPr>
          <p:cNvSpPr/>
          <p:nvPr userDrawn="1"/>
        </p:nvSpPr>
        <p:spPr>
          <a:xfrm>
            <a:off x="10498202"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52" name="Freeform: Shape 51">
            <a:extLst>
              <a:ext uri="{FF2B5EF4-FFF2-40B4-BE49-F238E27FC236}">
                <a16:creationId xmlns:a16="http://schemas.microsoft.com/office/drawing/2014/main" id="{44954049-A12D-4D35-8C96-8D7B8C0ABE5A}"/>
              </a:ext>
            </a:extLst>
          </p:cNvPr>
          <p:cNvSpPr/>
          <p:nvPr userDrawn="1"/>
        </p:nvSpPr>
        <p:spPr>
          <a:xfrm>
            <a:off x="10498202"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53" name="Straight Connector 52">
            <a:extLst>
              <a:ext uri="{FF2B5EF4-FFF2-40B4-BE49-F238E27FC236}">
                <a16:creationId xmlns:a16="http://schemas.microsoft.com/office/drawing/2014/main" id="{A73B7820-CA08-4B35-A26D-DEAA5CA87DAB}"/>
              </a:ext>
            </a:extLst>
          </p:cNvPr>
          <p:cNvCxnSpPr>
            <a:cxnSpLocks/>
          </p:cNvCxnSpPr>
          <p:nvPr userDrawn="1"/>
        </p:nvCxnSpPr>
        <p:spPr>
          <a:xfrm>
            <a:off x="5673956"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Freeform: Shape 53">
            <a:extLst>
              <a:ext uri="{FF2B5EF4-FFF2-40B4-BE49-F238E27FC236}">
                <a16:creationId xmlns:a16="http://schemas.microsoft.com/office/drawing/2014/main" id="{0CADC954-C93D-43EB-AD47-332367C66EE8}"/>
              </a:ext>
            </a:extLst>
          </p:cNvPr>
          <p:cNvSpPr/>
          <p:nvPr userDrawn="1"/>
        </p:nvSpPr>
        <p:spPr>
          <a:xfrm>
            <a:off x="6002275"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55" name="Straight Connector 54">
            <a:extLst>
              <a:ext uri="{FF2B5EF4-FFF2-40B4-BE49-F238E27FC236}">
                <a16:creationId xmlns:a16="http://schemas.microsoft.com/office/drawing/2014/main" id="{59ABDEDA-97AC-4C92-B997-D77D8EA04A77}"/>
              </a:ext>
            </a:extLst>
          </p:cNvPr>
          <p:cNvCxnSpPr>
            <a:cxnSpLocks/>
          </p:cNvCxnSpPr>
          <p:nvPr userDrawn="1"/>
        </p:nvCxnSpPr>
        <p:spPr>
          <a:xfrm>
            <a:off x="5673956"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8963C6A-0152-4186-821B-C08E25FC162B}"/>
              </a:ext>
            </a:extLst>
          </p:cNvPr>
          <p:cNvCxnSpPr>
            <a:cxnSpLocks/>
          </p:cNvCxnSpPr>
          <p:nvPr userDrawn="1"/>
        </p:nvCxnSpPr>
        <p:spPr>
          <a:xfrm>
            <a:off x="5673956"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6AE87A4E-98A4-4F2C-A2D8-3DA8774C63F2}"/>
              </a:ext>
            </a:extLst>
          </p:cNvPr>
          <p:cNvCxnSpPr>
            <a:cxnSpLocks/>
          </p:cNvCxnSpPr>
          <p:nvPr userDrawn="1"/>
        </p:nvCxnSpPr>
        <p:spPr>
          <a:xfrm>
            <a:off x="5673956"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83040623-76B0-4BD6-B8BA-05A20AD49B5F}"/>
              </a:ext>
            </a:extLst>
          </p:cNvPr>
          <p:cNvCxnSpPr>
            <a:cxnSpLocks/>
          </p:cNvCxnSpPr>
          <p:nvPr userDrawn="1"/>
        </p:nvCxnSpPr>
        <p:spPr>
          <a:xfrm>
            <a:off x="5673956"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59" name="Freeform: Shape 58">
            <a:extLst>
              <a:ext uri="{FF2B5EF4-FFF2-40B4-BE49-F238E27FC236}">
                <a16:creationId xmlns:a16="http://schemas.microsoft.com/office/drawing/2014/main" id="{691306D0-0FFC-40BD-9B80-0A4B79819F80}"/>
              </a:ext>
            </a:extLst>
          </p:cNvPr>
          <p:cNvSpPr/>
          <p:nvPr userDrawn="1"/>
        </p:nvSpPr>
        <p:spPr>
          <a:xfrm>
            <a:off x="6002275"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60" name="Freeform: Shape 59">
            <a:extLst>
              <a:ext uri="{FF2B5EF4-FFF2-40B4-BE49-F238E27FC236}">
                <a16:creationId xmlns:a16="http://schemas.microsoft.com/office/drawing/2014/main" id="{63D4C9C5-BF0F-4995-B2E3-A1016008D8E5}"/>
              </a:ext>
            </a:extLst>
          </p:cNvPr>
          <p:cNvSpPr/>
          <p:nvPr userDrawn="1"/>
        </p:nvSpPr>
        <p:spPr>
          <a:xfrm>
            <a:off x="6002275"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61" name="Freeform: Shape 60">
            <a:extLst>
              <a:ext uri="{FF2B5EF4-FFF2-40B4-BE49-F238E27FC236}">
                <a16:creationId xmlns:a16="http://schemas.microsoft.com/office/drawing/2014/main" id="{E3774E6E-776D-46E1-82ED-16F163A1A464}"/>
              </a:ext>
            </a:extLst>
          </p:cNvPr>
          <p:cNvSpPr/>
          <p:nvPr userDrawn="1"/>
        </p:nvSpPr>
        <p:spPr>
          <a:xfrm>
            <a:off x="6002275"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62" name="Straight Connector 61">
            <a:extLst>
              <a:ext uri="{FF2B5EF4-FFF2-40B4-BE49-F238E27FC236}">
                <a16:creationId xmlns:a16="http://schemas.microsoft.com/office/drawing/2014/main" id="{26F51B64-2C7B-46A5-B0F1-955CAC756AE7}"/>
              </a:ext>
            </a:extLst>
          </p:cNvPr>
          <p:cNvCxnSpPr>
            <a:cxnSpLocks/>
          </p:cNvCxnSpPr>
          <p:nvPr userDrawn="1"/>
        </p:nvCxnSpPr>
        <p:spPr>
          <a:xfrm>
            <a:off x="3411575"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63" name="Freeform: Shape 62">
            <a:extLst>
              <a:ext uri="{FF2B5EF4-FFF2-40B4-BE49-F238E27FC236}">
                <a16:creationId xmlns:a16="http://schemas.microsoft.com/office/drawing/2014/main" id="{C0B107DE-03AF-472B-84E6-6C040C4121F5}"/>
              </a:ext>
            </a:extLst>
          </p:cNvPr>
          <p:cNvSpPr/>
          <p:nvPr userDrawn="1"/>
        </p:nvSpPr>
        <p:spPr>
          <a:xfrm>
            <a:off x="373989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64" name="Straight Connector 63">
            <a:extLst>
              <a:ext uri="{FF2B5EF4-FFF2-40B4-BE49-F238E27FC236}">
                <a16:creationId xmlns:a16="http://schemas.microsoft.com/office/drawing/2014/main" id="{9C2931D7-AC66-44C7-821B-16F4F5CDD365}"/>
              </a:ext>
            </a:extLst>
          </p:cNvPr>
          <p:cNvCxnSpPr>
            <a:cxnSpLocks/>
          </p:cNvCxnSpPr>
          <p:nvPr userDrawn="1"/>
        </p:nvCxnSpPr>
        <p:spPr>
          <a:xfrm>
            <a:off x="3411575"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B692B62D-6BE5-4497-92BB-CB05E70EE6D4}"/>
              </a:ext>
            </a:extLst>
          </p:cNvPr>
          <p:cNvCxnSpPr>
            <a:cxnSpLocks/>
          </p:cNvCxnSpPr>
          <p:nvPr userDrawn="1"/>
        </p:nvCxnSpPr>
        <p:spPr>
          <a:xfrm>
            <a:off x="3411575"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31B1FE42-5230-4F0E-8AAE-C25C93B3DF2E}"/>
              </a:ext>
            </a:extLst>
          </p:cNvPr>
          <p:cNvCxnSpPr>
            <a:cxnSpLocks/>
          </p:cNvCxnSpPr>
          <p:nvPr userDrawn="1"/>
        </p:nvCxnSpPr>
        <p:spPr>
          <a:xfrm>
            <a:off x="3411575"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BA97A1C6-FCD2-47A5-B2E4-A75192B610CD}"/>
              </a:ext>
            </a:extLst>
          </p:cNvPr>
          <p:cNvCxnSpPr>
            <a:cxnSpLocks/>
          </p:cNvCxnSpPr>
          <p:nvPr userDrawn="1"/>
        </p:nvCxnSpPr>
        <p:spPr>
          <a:xfrm>
            <a:off x="3411575"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68" name="Freeform: Shape 67">
            <a:extLst>
              <a:ext uri="{FF2B5EF4-FFF2-40B4-BE49-F238E27FC236}">
                <a16:creationId xmlns:a16="http://schemas.microsoft.com/office/drawing/2014/main" id="{FE4486E5-B0F3-47DC-A4B2-C846DF050710}"/>
              </a:ext>
            </a:extLst>
          </p:cNvPr>
          <p:cNvSpPr/>
          <p:nvPr userDrawn="1"/>
        </p:nvSpPr>
        <p:spPr>
          <a:xfrm>
            <a:off x="373989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69" name="Freeform: Shape 68">
            <a:extLst>
              <a:ext uri="{FF2B5EF4-FFF2-40B4-BE49-F238E27FC236}">
                <a16:creationId xmlns:a16="http://schemas.microsoft.com/office/drawing/2014/main" id="{8117A59D-4669-482C-AD41-CAE347C5B85A}"/>
              </a:ext>
            </a:extLst>
          </p:cNvPr>
          <p:cNvSpPr/>
          <p:nvPr userDrawn="1"/>
        </p:nvSpPr>
        <p:spPr>
          <a:xfrm>
            <a:off x="373989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70" name="Freeform: Shape 69">
            <a:extLst>
              <a:ext uri="{FF2B5EF4-FFF2-40B4-BE49-F238E27FC236}">
                <a16:creationId xmlns:a16="http://schemas.microsoft.com/office/drawing/2014/main" id="{B36BEBB0-EDF1-4570-8AAC-3BCAA87267EC}"/>
              </a:ext>
            </a:extLst>
          </p:cNvPr>
          <p:cNvSpPr/>
          <p:nvPr userDrawn="1"/>
        </p:nvSpPr>
        <p:spPr>
          <a:xfrm>
            <a:off x="373989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71" name="Straight Connector 70">
            <a:extLst>
              <a:ext uri="{FF2B5EF4-FFF2-40B4-BE49-F238E27FC236}">
                <a16:creationId xmlns:a16="http://schemas.microsoft.com/office/drawing/2014/main" id="{E9EEA704-120E-4D3B-8D0D-F1AAA6E3AF07}"/>
              </a:ext>
            </a:extLst>
          </p:cNvPr>
          <p:cNvCxnSpPr>
            <a:cxnSpLocks/>
          </p:cNvCxnSpPr>
          <p:nvPr userDrawn="1"/>
        </p:nvCxnSpPr>
        <p:spPr>
          <a:xfrm>
            <a:off x="1149195"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72" name="Freeform: Shape 71">
            <a:extLst>
              <a:ext uri="{FF2B5EF4-FFF2-40B4-BE49-F238E27FC236}">
                <a16:creationId xmlns:a16="http://schemas.microsoft.com/office/drawing/2014/main" id="{4502411F-A061-4731-B307-57CEF537F432}"/>
              </a:ext>
            </a:extLst>
          </p:cNvPr>
          <p:cNvSpPr/>
          <p:nvPr userDrawn="1"/>
        </p:nvSpPr>
        <p:spPr>
          <a:xfrm>
            <a:off x="147751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73" name="Straight Connector 72">
            <a:extLst>
              <a:ext uri="{FF2B5EF4-FFF2-40B4-BE49-F238E27FC236}">
                <a16:creationId xmlns:a16="http://schemas.microsoft.com/office/drawing/2014/main" id="{A02290D0-4C24-479D-84A7-DB19FA5D4723}"/>
              </a:ext>
            </a:extLst>
          </p:cNvPr>
          <p:cNvCxnSpPr>
            <a:cxnSpLocks/>
          </p:cNvCxnSpPr>
          <p:nvPr userDrawn="1"/>
        </p:nvCxnSpPr>
        <p:spPr>
          <a:xfrm>
            <a:off x="1149195"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613721C2-1DC4-4D2B-A638-F2BEE2B541EB}"/>
              </a:ext>
            </a:extLst>
          </p:cNvPr>
          <p:cNvCxnSpPr>
            <a:cxnSpLocks/>
          </p:cNvCxnSpPr>
          <p:nvPr userDrawn="1"/>
        </p:nvCxnSpPr>
        <p:spPr>
          <a:xfrm>
            <a:off x="1149195"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1669BDF3-BF72-4B9C-837B-095188AFF787}"/>
              </a:ext>
            </a:extLst>
          </p:cNvPr>
          <p:cNvCxnSpPr>
            <a:cxnSpLocks/>
          </p:cNvCxnSpPr>
          <p:nvPr userDrawn="1"/>
        </p:nvCxnSpPr>
        <p:spPr>
          <a:xfrm>
            <a:off x="1149195"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82DCC4B3-2103-46F5-A160-56B0D6F061BC}"/>
              </a:ext>
            </a:extLst>
          </p:cNvPr>
          <p:cNvCxnSpPr>
            <a:cxnSpLocks/>
          </p:cNvCxnSpPr>
          <p:nvPr userDrawn="1"/>
        </p:nvCxnSpPr>
        <p:spPr>
          <a:xfrm>
            <a:off x="1149195"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77" name="Freeform: Shape 76">
            <a:extLst>
              <a:ext uri="{FF2B5EF4-FFF2-40B4-BE49-F238E27FC236}">
                <a16:creationId xmlns:a16="http://schemas.microsoft.com/office/drawing/2014/main" id="{92665E73-28DF-4EB2-9056-65ABABA4A8A4}"/>
              </a:ext>
            </a:extLst>
          </p:cNvPr>
          <p:cNvSpPr/>
          <p:nvPr userDrawn="1"/>
        </p:nvSpPr>
        <p:spPr>
          <a:xfrm>
            <a:off x="147751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78" name="Freeform: Shape 77">
            <a:extLst>
              <a:ext uri="{FF2B5EF4-FFF2-40B4-BE49-F238E27FC236}">
                <a16:creationId xmlns:a16="http://schemas.microsoft.com/office/drawing/2014/main" id="{FC35D98E-A60D-495D-8A57-522B84CCBB1F}"/>
              </a:ext>
            </a:extLst>
          </p:cNvPr>
          <p:cNvSpPr/>
          <p:nvPr userDrawn="1"/>
        </p:nvSpPr>
        <p:spPr>
          <a:xfrm>
            <a:off x="147751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79" name="Freeform: Shape 78">
            <a:extLst>
              <a:ext uri="{FF2B5EF4-FFF2-40B4-BE49-F238E27FC236}">
                <a16:creationId xmlns:a16="http://schemas.microsoft.com/office/drawing/2014/main" id="{4BC74844-44FB-4F3F-BF73-44E287282DBB}"/>
              </a:ext>
            </a:extLst>
          </p:cNvPr>
          <p:cNvSpPr/>
          <p:nvPr userDrawn="1"/>
        </p:nvSpPr>
        <p:spPr>
          <a:xfrm>
            <a:off x="147751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80" name="Picture Placeholder 2">
            <a:extLst>
              <a:ext uri="{FF2B5EF4-FFF2-40B4-BE49-F238E27FC236}">
                <a16:creationId xmlns:a16="http://schemas.microsoft.com/office/drawing/2014/main" id="{0AC55631-6690-41E6-822A-7B17BE8EA823}"/>
              </a:ext>
            </a:extLst>
          </p:cNvPr>
          <p:cNvSpPr>
            <a:spLocks noGrp="1"/>
          </p:cNvSpPr>
          <p:nvPr>
            <p:ph type="pic" sz="quarter" idx="11"/>
          </p:nvPr>
        </p:nvSpPr>
        <p:spPr>
          <a:xfrm>
            <a:off x="5297488" y="1179513"/>
            <a:ext cx="763587" cy="763587"/>
          </a:xfrm>
          <a:prstGeom prst="ellipse">
            <a:avLst/>
          </a:prstGeom>
          <a:solidFill>
            <a:schemeClr val="tx2">
              <a:lumMod val="20000"/>
              <a:lumOff val="80000"/>
            </a:schemeClr>
          </a:solidFill>
          <a:ln w="19050">
            <a:solidFill>
              <a:schemeClr val="tx2"/>
            </a:solidFill>
          </a:ln>
        </p:spPr>
        <p:txBody>
          <a:bodyPr lIns="0" rIns="0" anchor="ctr" anchorCtr="0"/>
          <a:lstStyle>
            <a:lvl1pPr marL="0" indent="0" algn="ctr">
              <a:buNone/>
              <a:defRPr sz="1200"/>
            </a:lvl1pPr>
          </a:lstStyle>
          <a:p>
            <a:r>
              <a:rPr lang="en-US"/>
              <a:t>Click icon to add picture</a:t>
            </a:r>
            <a:endParaRPr lang="en-US" dirty="0"/>
          </a:p>
        </p:txBody>
      </p:sp>
      <p:sp>
        <p:nvSpPr>
          <p:cNvPr id="81" name="Picture Placeholder 2">
            <a:extLst>
              <a:ext uri="{FF2B5EF4-FFF2-40B4-BE49-F238E27FC236}">
                <a16:creationId xmlns:a16="http://schemas.microsoft.com/office/drawing/2014/main" id="{A9B056D2-4CA5-4A89-9066-85E20EB95DE7}"/>
              </a:ext>
            </a:extLst>
          </p:cNvPr>
          <p:cNvSpPr>
            <a:spLocks noGrp="1"/>
          </p:cNvSpPr>
          <p:nvPr>
            <p:ph type="pic" sz="quarter" idx="14"/>
          </p:nvPr>
        </p:nvSpPr>
        <p:spPr>
          <a:xfrm>
            <a:off x="767401"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82" name="Picture Placeholder 2">
            <a:extLst>
              <a:ext uri="{FF2B5EF4-FFF2-40B4-BE49-F238E27FC236}">
                <a16:creationId xmlns:a16="http://schemas.microsoft.com/office/drawing/2014/main" id="{271497F1-2F2E-4309-B2B0-136C071CAB12}"/>
              </a:ext>
            </a:extLst>
          </p:cNvPr>
          <p:cNvSpPr>
            <a:spLocks noGrp="1"/>
          </p:cNvSpPr>
          <p:nvPr>
            <p:ph type="pic" sz="quarter" idx="15"/>
          </p:nvPr>
        </p:nvSpPr>
        <p:spPr>
          <a:xfrm>
            <a:off x="7545803"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83" name="Picture Placeholder 2">
            <a:extLst>
              <a:ext uri="{FF2B5EF4-FFF2-40B4-BE49-F238E27FC236}">
                <a16:creationId xmlns:a16="http://schemas.microsoft.com/office/drawing/2014/main" id="{A0E2CBCF-B92B-4F7C-AD57-23DA33A60179}"/>
              </a:ext>
            </a:extLst>
          </p:cNvPr>
          <p:cNvSpPr>
            <a:spLocks noGrp="1"/>
          </p:cNvSpPr>
          <p:nvPr>
            <p:ph type="pic" sz="quarter" idx="17"/>
          </p:nvPr>
        </p:nvSpPr>
        <p:spPr>
          <a:xfrm>
            <a:off x="3032444"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84" name="Picture Placeholder 2">
            <a:extLst>
              <a:ext uri="{FF2B5EF4-FFF2-40B4-BE49-F238E27FC236}">
                <a16:creationId xmlns:a16="http://schemas.microsoft.com/office/drawing/2014/main" id="{D6D71B88-BF93-425F-822D-433689CA517D}"/>
              </a:ext>
            </a:extLst>
          </p:cNvPr>
          <p:cNvSpPr>
            <a:spLocks noGrp="1"/>
          </p:cNvSpPr>
          <p:nvPr>
            <p:ph type="pic" sz="quarter" idx="18"/>
          </p:nvPr>
        </p:nvSpPr>
        <p:spPr>
          <a:xfrm>
            <a:off x="9794372"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85" name="Picture Placeholder 2">
            <a:extLst>
              <a:ext uri="{FF2B5EF4-FFF2-40B4-BE49-F238E27FC236}">
                <a16:creationId xmlns:a16="http://schemas.microsoft.com/office/drawing/2014/main" id="{CCB838B4-9A22-440B-B4DB-623326647857}"/>
              </a:ext>
            </a:extLst>
          </p:cNvPr>
          <p:cNvSpPr>
            <a:spLocks noGrp="1"/>
          </p:cNvSpPr>
          <p:nvPr>
            <p:ph type="pic" sz="quarter" idx="19"/>
          </p:nvPr>
        </p:nvSpPr>
        <p:spPr>
          <a:xfrm>
            <a:off x="5297488"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Tree>
    <p:extLst>
      <p:ext uri="{BB962C8B-B14F-4D97-AF65-F5344CB8AC3E}">
        <p14:creationId xmlns:p14="http://schemas.microsoft.com/office/powerpoint/2010/main" val="403056489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760413" y="1308880"/>
            <a:ext cx="10667999"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2B190EFC-69A6-D92C-008E-75B891AE7709}"/>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18" name="TextBox 17">
            <a:extLst>
              <a:ext uri="{FF2B5EF4-FFF2-40B4-BE49-F238E27FC236}">
                <a16:creationId xmlns:a16="http://schemas.microsoft.com/office/drawing/2014/main" id="{3D9DA9F1-36A0-76F9-4D49-1FFB30F8CFEA}"/>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9" name="Group 18">
            <a:extLst>
              <a:ext uri="{FF2B5EF4-FFF2-40B4-BE49-F238E27FC236}">
                <a16:creationId xmlns:a16="http://schemas.microsoft.com/office/drawing/2014/main" id="{8573FE22-DB46-2221-24B6-EA9CED934BF8}"/>
              </a:ext>
            </a:extLst>
          </p:cNvPr>
          <p:cNvGrpSpPr>
            <a:grpSpLocks noChangeAspect="1"/>
          </p:cNvGrpSpPr>
          <p:nvPr userDrawn="1"/>
        </p:nvGrpSpPr>
        <p:grpSpPr>
          <a:xfrm>
            <a:off x="760413" y="6348283"/>
            <a:ext cx="777240" cy="259316"/>
            <a:chOff x="547688" y="952500"/>
            <a:chExt cx="12190413" cy="4067175"/>
          </a:xfrm>
        </p:grpSpPr>
        <p:sp>
          <p:nvSpPr>
            <p:cNvPr id="20" name="Rectangle 19">
              <a:extLst>
                <a:ext uri="{FF2B5EF4-FFF2-40B4-BE49-F238E27FC236}">
                  <a16:creationId xmlns:a16="http://schemas.microsoft.com/office/drawing/2014/main" id="{44D8FA39-BBC5-4239-E23A-6A96E07DBCB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1E3E6E29-BEC4-288C-B32B-AF774446EFCE}"/>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8">
              <a:extLst>
                <a:ext uri="{FF2B5EF4-FFF2-40B4-BE49-F238E27FC236}">
                  <a16:creationId xmlns:a16="http://schemas.microsoft.com/office/drawing/2014/main" id="{E12B6CAE-326B-E34A-31F1-77AFF35385C7}"/>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
              <a:extLst>
                <a:ext uri="{FF2B5EF4-FFF2-40B4-BE49-F238E27FC236}">
                  <a16:creationId xmlns:a16="http://schemas.microsoft.com/office/drawing/2014/main" id="{AF684C43-A236-A698-D9CB-1D9BB8955A7D}"/>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a:extLst>
                <a:ext uri="{FF2B5EF4-FFF2-40B4-BE49-F238E27FC236}">
                  <a16:creationId xmlns:a16="http://schemas.microsoft.com/office/drawing/2014/main" id="{22E76D79-F84B-B7B3-36C7-DDFA1F84B46F}"/>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F8B250DB-C361-A6E3-4C85-D21F8209C132}"/>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a:extLst>
                <a:ext uri="{FF2B5EF4-FFF2-40B4-BE49-F238E27FC236}">
                  <a16:creationId xmlns:a16="http://schemas.microsoft.com/office/drawing/2014/main" id="{147BE96E-3F4B-84BA-6775-D41FF7C5322C}"/>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370975778"/>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412" y="1749388"/>
            <a:ext cx="1067104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2"/>
          <p:cNvSpPr>
            <a:spLocks noGrp="1"/>
          </p:cNvSpPr>
          <p:nvPr>
            <p:ph type="body" idx="10"/>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827BD319-CE6A-C56C-FAF4-F7D3C4B20C07}"/>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8147933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White_Alt">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0490B93F-C25A-476B-A1B0-5F566C0157D6}"/>
              </a:ext>
            </a:extLst>
          </p:cNvPr>
          <p:cNvPicPr>
            <a:picLocks noChangeAspect="1"/>
          </p:cNvPicPr>
          <p:nvPr userDrawn="1"/>
        </p:nvPicPr>
        <p:blipFill>
          <a:blip r:embed="rId2"/>
          <a:stretch>
            <a:fillRect/>
          </a:stretch>
        </p:blipFill>
        <p:spPr>
          <a:xfrm>
            <a:off x="0" y="35"/>
            <a:ext cx="12188825" cy="6857929"/>
          </a:xfrm>
          <a:prstGeom prst="rect">
            <a:avLst/>
          </a:prstGeom>
        </p:spPr>
      </p:pic>
      <p:sp>
        <p:nvSpPr>
          <p:cNvPr id="56" name="Title 16"/>
          <p:cNvSpPr>
            <a:spLocks noGrp="1"/>
          </p:cNvSpPr>
          <p:nvPr userDrawn="1">
            <p:ph type="title" hasCustomPrompt="1"/>
          </p:nvPr>
        </p:nvSpPr>
        <p:spPr bwMode="gray">
          <a:xfrm>
            <a:off x="750334" y="1527659"/>
            <a:ext cx="9912096"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accent4"/>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accent4"/>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49589" y="2542923"/>
            <a:ext cx="3058160" cy="1020314"/>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145767"/>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rgbClr val="1E0013"/>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412" y="1749389"/>
            <a:ext cx="1067104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2"/>
          <p:cNvSpPr>
            <a:spLocks noGrp="1"/>
          </p:cNvSpPr>
          <p:nvPr>
            <p:ph type="body" idx="10" hasCustomPrompt="1"/>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C2F390D5-FAC3-3E07-D977-2FACDFA7E866}"/>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19" name="TextBox 18">
            <a:extLst>
              <a:ext uri="{FF2B5EF4-FFF2-40B4-BE49-F238E27FC236}">
                <a16:creationId xmlns:a16="http://schemas.microsoft.com/office/drawing/2014/main" id="{F05F3551-81ED-C908-0D9D-64C876F81F0D}"/>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0" name="Group 19">
            <a:extLst>
              <a:ext uri="{FF2B5EF4-FFF2-40B4-BE49-F238E27FC236}">
                <a16:creationId xmlns:a16="http://schemas.microsoft.com/office/drawing/2014/main" id="{FE1D901D-347E-CD3C-E49E-6240407331F6}"/>
              </a:ext>
            </a:extLst>
          </p:cNvPr>
          <p:cNvGrpSpPr>
            <a:grpSpLocks noChangeAspect="1"/>
          </p:cNvGrpSpPr>
          <p:nvPr userDrawn="1"/>
        </p:nvGrpSpPr>
        <p:grpSpPr>
          <a:xfrm>
            <a:off x="760413" y="6348283"/>
            <a:ext cx="777240" cy="259316"/>
            <a:chOff x="547688" y="952500"/>
            <a:chExt cx="12190413" cy="4067175"/>
          </a:xfrm>
        </p:grpSpPr>
        <p:sp>
          <p:nvSpPr>
            <p:cNvPr id="21" name="Rectangle 20">
              <a:extLst>
                <a:ext uri="{FF2B5EF4-FFF2-40B4-BE49-F238E27FC236}">
                  <a16:creationId xmlns:a16="http://schemas.microsoft.com/office/drawing/2014/main" id="{7D379CA7-ADA1-DB35-B963-28B950F90E88}"/>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a16="http://schemas.microsoft.com/office/drawing/2014/main" id="{6CCA88FD-78DE-CEC8-8BFD-721D475ECD22}"/>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8">
              <a:extLst>
                <a:ext uri="{FF2B5EF4-FFF2-40B4-BE49-F238E27FC236}">
                  <a16:creationId xmlns:a16="http://schemas.microsoft.com/office/drawing/2014/main" id="{FF7D2711-8021-39A5-678E-CDC6C4470DB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C3BC8212-B451-4273-2728-F59952E7BCE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FE52C8F5-D1FE-4AC8-4162-7CF0174C7F6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id="{1B573B61-8792-4F95-2044-72CB5D601800}"/>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a:extLst>
                <a:ext uri="{FF2B5EF4-FFF2-40B4-BE49-F238E27FC236}">
                  <a16:creationId xmlns:a16="http://schemas.microsoft.com/office/drawing/2014/main" id="{FEFCA5AB-AA3A-875C-1ECF-F75A93964C02}"/>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165945371"/>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3"/>
            <a:ext cx="5069004"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sz="half" idx="14"/>
          </p:nvPr>
        </p:nvSpPr>
        <p:spPr bwMode="gray">
          <a:xfrm>
            <a:off x="6339311" y="1307593"/>
            <a:ext cx="5065776"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02FE5186-E704-46DB-A234-0339427F829C}"/>
              </a:ext>
            </a:extLst>
          </p:cNvPr>
          <p:cNvSpPr>
            <a:spLocks noGrp="1"/>
          </p:cNvSpPr>
          <p:nvPr>
            <p:ph type="sldNum" sz="quarter" idx="15"/>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4735132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rgbClr val="1E00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3"/>
            <a:ext cx="5069004"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sz="half" idx="14"/>
          </p:nvPr>
        </p:nvSpPr>
        <p:spPr bwMode="gray">
          <a:xfrm>
            <a:off x="6339311" y="1307593"/>
            <a:ext cx="506577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54156568-E050-C688-ED26-0B21D0654CAA}"/>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1" name="Group 20">
            <a:extLst>
              <a:ext uri="{FF2B5EF4-FFF2-40B4-BE49-F238E27FC236}">
                <a16:creationId xmlns:a16="http://schemas.microsoft.com/office/drawing/2014/main" id="{8432C778-5728-8296-7A9A-58D2F0D46543}"/>
              </a:ext>
            </a:extLst>
          </p:cNvPr>
          <p:cNvGrpSpPr>
            <a:grpSpLocks noChangeAspect="1"/>
          </p:cNvGrpSpPr>
          <p:nvPr userDrawn="1"/>
        </p:nvGrpSpPr>
        <p:grpSpPr>
          <a:xfrm>
            <a:off x="760413" y="6348283"/>
            <a:ext cx="777240" cy="259316"/>
            <a:chOff x="547688" y="952500"/>
            <a:chExt cx="12190413" cy="4067175"/>
          </a:xfrm>
        </p:grpSpPr>
        <p:sp>
          <p:nvSpPr>
            <p:cNvPr id="22" name="Rectangle 21">
              <a:extLst>
                <a:ext uri="{FF2B5EF4-FFF2-40B4-BE49-F238E27FC236}">
                  <a16:creationId xmlns:a16="http://schemas.microsoft.com/office/drawing/2014/main" id="{915A9787-DD7C-7130-A8DF-4C258B1FA48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7">
              <a:extLst>
                <a:ext uri="{FF2B5EF4-FFF2-40B4-BE49-F238E27FC236}">
                  <a16:creationId xmlns:a16="http://schemas.microsoft.com/office/drawing/2014/main" id="{C14D81DD-1F3B-B50D-F43D-3E209D4540B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
              <a:extLst>
                <a:ext uri="{FF2B5EF4-FFF2-40B4-BE49-F238E27FC236}">
                  <a16:creationId xmlns:a16="http://schemas.microsoft.com/office/drawing/2014/main" id="{F58D34C8-C6F8-F06E-7715-9288F76C9A4E}"/>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6107FD63-81FF-191D-0B53-F42767D14F25}"/>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54F87762-C44E-A3F8-3E3D-46E96847746E}"/>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C9782FAE-D7D9-18FB-6538-0F3C12A16CBB}"/>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a:extLst>
                <a:ext uri="{FF2B5EF4-FFF2-40B4-BE49-F238E27FC236}">
                  <a16:creationId xmlns:a16="http://schemas.microsoft.com/office/drawing/2014/main" id="{0396B2B4-C495-974A-4A3B-44C71DDB916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1D52F52-4191-E70A-A15D-3F4D0CF0AA2B}"/>
              </a:ext>
            </a:extLst>
          </p:cNvPr>
          <p:cNvSpPr>
            <a:spLocks noGrp="1"/>
          </p:cNvSpPr>
          <p:nvPr>
            <p:ph type="sldNum" sz="quarter" idx="15"/>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7779992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3" y="1307593"/>
            <a:ext cx="3342271"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0"/>
          </p:nvPr>
        </p:nvSpPr>
        <p:spPr bwMode="gray">
          <a:xfrm>
            <a:off x="4377258" y="1307593"/>
            <a:ext cx="3343188"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sz="half" idx="11"/>
          </p:nvPr>
        </p:nvSpPr>
        <p:spPr bwMode="gray">
          <a:xfrm>
            <a:off x="8015815" y="1307593"/>
            <a:ext cx="341564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0C61C74C-45BE-3DE8-0DFD-4B97D814FB04}"/>
              </a:ext>
            </a:extLst>
          </p:cNvPr>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94563597"/>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rgbClr val="1E00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3" y="1307593"/>
            <a:ext cx="3342271"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0"/>
          </p:nvPr>
        </p:nvSpPr>
        <p:spPr bwMode="gray">
          <a:xfrm>
            <a:off x="4377258" y="1307593"/>
            <a:ext cx="3342271"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sz="half" idx="11"/>
          </p:nvPr>
        </p:nvSpPr>
        <p:spPr bwMode="gray">
          <a:xfrm>
            <a:off x="8015815" y="1307593"/>
            <a:ext cx="341564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Box 21">
            <a:extLst>
              <a:ext uri="{FF2B5EF4-FFF2-40B4-BE49-F238E27FC236}">
                <a16:creationId xmlns:a16="http://schemas.microsoft.com/office/drawing/2014/main" id="{5C06526B-689D-F225-B2C2-E0BBC08CF3D7}"/>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3" name="Group 22">
            <a:extLst>
              <a:ext uri="{FF2B5EF4-FFF2-40B4-BE49-F238E27FC236}">
                <a16:creationId xmlns:a16="http://schemas.microsoft.com/office/drawing/2014/main" id="{BB227283-6F61-7A48-A890-A6560B0C46EE}"/>
              </a:ext>
            </a:extLst>
          </p:cNvPr>
          <p:cNvGrpSpPr>
            <a:grpSpLocks noChangeAspect="1"/>
          </p:cNvGrpSpPr>
          <p:nvPr userDrawn="1"/>
        </p:nvGrpSpPr>
        <p:grpSpPr>
          <a:xfrm>
            <a:off x="760413" y="6348283"/>
            <a:ext cx="777240" cy="259316"/>
            <a:chOff x="547688" y="952500"/>
            <a:chExt cx="12190413" cy="4067175"/>
          </a:xfrm>
        </p:grpSpPr>
        <p:sp>
          <p:nvSpPr>
            <p:cNvPr id="24" name="Rectangle 23">
              <a:extLst>
                <a:ext uri="{FF2B5EF4-FFF2-40B4-BE49-F238E27FC236}">
                  <a16:creationId xmlns:a16="http://schemas.microsoft.com/office/drawing/2014/main" id="{65B243C2-75F5-6AC0-1833-76F42C53A2A8}"/>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7">
              <a:extLst>
                <a:ext uri="{FF2B5EF4-FFF2-40B4-BE49-F238E27FC236}">
                  <a16:creationId xmlns:a16="http://schemas.microsoft.com/office/drawing/2014/main" id="{3D61DFCD-9B7B-9CEE-09F1-B3FFBCEC4B62}"/>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id="{2E7D430F-6BD5-C242-3242-1C4393E85FE7}"/>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15AA8EC8-6FD0-6F7C-5280-A51D2311775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id="{E7CAAC3B-4107-FAE2-2BB7-B0E46A4F5E4A}"/>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0">
              <a:extLst>
                <a:ext uri="{FF2B5EF4-FFF2-40B4-BE49-F238E27FC236}">
                  <a16:creationId xmlns:a16="http://schemas.microsoft.com/office/drawing/2014/main" id="{F163CF3C-7F65-26FA-53B9-F3B8000834C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
              <a:extLst>
                <a:ext uri="{FF2B5EF4-FFF2-40B4-BE49-F238E27FC236}">
                  <a16:creationId xmlns:a16="http://schemas.microsoft.com/office/drawing/2014/main" id="{FA837C5D-6026-3DC8-E17F-DE9A1A333732}"/>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3A92B045-EC23-B30D-E716-8FEBB279E86E}"/>
              </a:ext>
            </a:extLst>
          </p:cNvPr>
          <p:cNvSpPr>
            <a:spLocks noGrp="1"/>
          </p:cNvSpPr>
          <p:nvPr>
            <p:ph type="sldNum" sz="quarter" idx="12"/>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8959108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5723515"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3"/>
            <a:ext cx="5723515"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8"/>
          <p:cNvSpPr>
            <a:spLocks noGrp="1"/>
          </p:cNvSpPr>
          <p:nvPr>
            <p:ph type="pic" sz="quarter" idx="16"/>
          </p:nvPr>
        </p:nvSpPr>
        <p:spPr>
          <a:xfrm>
            <a:off x="6856413" y="0"/>
            <a:ext cx="5332411"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2" name="Slide Number Placeholder 1">
            <a:extLst>
              <a:ext uri="{FF2B5EF4-FFF2-40B4-BE49-F238E27FC236}">
                <a16:creationId xmlns:a16="http://schemas.microsoft.com/office/drawing/2014/main" id="{C8F3C117-A202-AC1A-30DA-A95049B2670E}"/>
              </a:ext>
            </a:extLst>
          </p:cNvPr>
          <p:cNvSpPr>
            <a:spLocks noGrp="1"/>
          </p:cNvSpPr>
          <p:nvPr>
            <p:ph type="sldNum" sz="quarter" idx="17"/>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7745591"/>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5723515"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2"/>
            <a:ext cx="5723515" cy="4919589"/>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8"/>
          <p:cNvSpPr>
            <a:spLocks noGrp="1"/>
          </p:cNvSpPr>
          <p:nvPr>
            <p:ph type="pic" sz="quarter" idx="16"/>
          </p:nvPr>
        </p:nvSpPr>
        <p:spPr>
          <a:xfrm>
            <a:off x="6856413" y="0"/>
            <a:ext cx="5332411"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5" name="TextBox 14">
            <a:extLst>
              <a:ext uri="{FF2B5EF4-FFF2-40B4-BE49-F238E27FC236}">
                <a16:creationId xmlns:a16="http://schemas.microsoft.com/office/drawing/2014/main" id="{E1A088EC-A7D4-9C0A-C322-1161E9EFEA5E}"/>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54EA4AC3-3E83-652D-5977-C213932004B2}"/>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86C692C7-AF24-D9BB-14D5-5012A2169814}"/>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5C4F613F-1DD6-3F3D-9BAE-708257885F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78F30CC7-8DA5-9459-5823-3D7027574B6E}"/>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9549D5A1-8221-2608-197C-70D3E119DD37}"/>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D6C29BFA-EBE0-3409-DA75-D6D86C95C50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DE56CA28-603E-6C83-560F-82347F4C9298}"/>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AE3DA774-A3A9-8F32-B9A2-708F35FC0EE1}"/>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EF7E7426-E0FB-DA60-E1E0-A41FD9009F5D}"/>
              </a:ext>
            </a:extLst>
          </p:cNvPr>
          <p:cNvSpPr>
            <a:spLocks noGrp="1"/>
          </p:cNvSpPr>
          <p:nvPr>
            <p:ph type="sldNum" sz="quarter" idx="17"/>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992496215"/>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7" name="Slide Number Placeholder 1">
            <a:extLst>
              <a:ext uri="{FF2B5EF4-FFF2-40B4-BE49-F238E27FC236}">
                <a16:creationId xmlns:a16="http://schemas.microsoft.com/office/drawing/2014/main" id="{C9E4313D-4BB5-4FBE-BED7-2E337B7C6B9C}"/>
              </a:ext>
            </a:extLst>
          </p:cNvPr>
          <p:cNvSpPr>
            <a:spLocks noGrp="1"/>
          </p:cNvSpPr>
          <p:nvPr>
            <p:ph type="sldNum" sz="quarter" idx="20"/>
          </p:nvPr>
        </p:nvSpPr>
        <p:spPr>
          <a:xfrm>
            <a:off x="11669529" y="6400800"/>
            <a:ext cx="438912" cy="155448"/>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67501264"/>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rgbClr val="1E001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CB8992-3FC1-1D5A-F5A3-5A7867B1CF80}"/>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8" name="TextBox 7">
            <a:extLst>
              <a:ext uri="{FF2B5EF4-FFF2-40B4-BE49-F238E27FC236}">
                <a16:creationId xmlns:a16="http://schemas.microsoft.com/office/drawing/2014/main" id="{07E0CCBF-ECBB-8D0A-7760-9C09A8DCA070}"/>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9" name="Group 8">
            <a:extLst>
              <a:ext uri="{FF2B5EF4-FFF2-40B4-BE49-F238E27FC236}">
                <a16:creationId xmlns:a16="http://schemas.microsoft.com/office/drawing/2014/main" id="{89469496-8712-48FF-8E79-3F94F23B18A6}"/>
              </a:ext>
            </a:extLst>
          </p:cNvPr>
          <p:cNvGrpSpPr>
            <a:grpSpLocks noChangeAspect="1"/>
          </p:cNvGrpSpPr>
          <p:nvPr userDrawn="1"/>
        </p:nvGrpSpPr>
        <p:grpSpPr>
          <a:xfrm>
            <a:off x="760413" y="6348283"/>
            <a:ext cx="777240" cy="259316"/>
            <a:chOff x="547688" y="952500"/>
            <a:chExt cx="12190413" cy="4067175"/>
          </a:xfrm>
        </p:grpSpPr>
        <p:sp>
          <p:nvSpPr>
            <p:cNvPr id="10" name="Rectangle 9">
              <a:extLst>
                <a:ext uri="{FF2B5EF4-FFF2-40B4-BE49-F238E27FC236}">
                  <a16:creationId xmlns:a16="http://schemas.microsoft.com/office/drawing/2014/main" id="{E6AD4F68-2171-D53B-BE99-0870458AEC62}"/>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B934C45C-E7A5-5950-4EC8-A0C9DD2B480C}"/>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584A4C2F-986E-EA32-C193-4B162580530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9">
              <a:extLst>
                <a:ext uri="{FF2B5EF4-FFF2-40B4-BE49-F238E27FC236}">
                  <a16:creationId xmlns:a16="http://schemas.microsoft.com/office/drawing/2014/main" id="{2F89DA65-DEB8-60CE-3119-C54CD2F81DA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a:extLst>
                <a:ext uri="{FF2B5EF4-FFF2-40B4-BE49-F238E27FC236}">
                  <a16:creationId xmlns:a16="http://schemas.microsoft.com/office/drawing/2014/main" id="{10A3EE42-0227-D024-FDFC-83E58AB899D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a:extLst>
                <a:ext uri="{FF2B5EF4-FFF2-40B4-BE49-F238E27FC236}">
                  <a16:creationId xmlns:a16="http://schemas.microsoft.com/office/drawing/2014/main" id="{B71D7F0F-66ED-5122-7E93-2CCDC18FB89B}"/>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E827DA00-4AC6-AE82-9263-31F727C1786A}"/>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 name="Picture Placeholder 8">
            <a:extLst>
              <a:ext uri="{FF2B5EF4-FFF2-40B4-BE49-F238E27FC236}">
                <a16:creationId xmlns:a16="http://schemas.microsoft.com/office/drawing/2014/main" id="{FF9FB968-F2A9-4C72-AC3C-DC44BBB699A7}"/>
              </a:ext>
            </a:extLst>
          </p:cNvPr>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8" name="Text Placeholder 3">
            <a:extLst>
              <a:ext uri="{FF2B5EF4-FFF2-40B4-BE49-F238E27FC236}">
                <a16:creationId xmlns:a16="http://schemas.microsoft.com/office/drawing/2014/main" id="{BB9C095A-1012-467F-9C44-B19F964C0089}"/>
              </a:ext>
            </a:extLst>
          </p:cNvPr>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19" name="Text Placeholder 7">
            <a:extLst>
              <a:ext uri="{FF2B5EF4-FFF2-40B4-BE49-F238E27FC236}">
                <a16:creationId xmlns:a16="http://schemas.microsoft.com/office/drawing/2014/main" id="{20B0D42B-CBC4-443F-B475-39C1A11F88E2}"/>
              </a:ext>
            </a:extLst>
          </p:cNvPr>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Tree>
    <p:extLst>
      <p:ext uri="{BB962C8B-B14F-4D97-AF65-F5344CB8AC3E}">
        <p14:creationId xmlns:p14="http://schemas.microsoft.com/office/powerpoint/2010/main" val="2827794520"/>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ig Idea">
    <p:bg>
      <p:bgPr>
        <a:solidFill>
          <a:schemeClr val="accent3">
            <a:lumMod val="25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CB8992-3FC1-1D5A-F5A3-5A7867B1CF80}"/>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7" name="Text Placeholder 6">
            <a:extLst>
              <a:ext uri="{FF2B5EF4-FFF2-40B4-BE49-F238E27FC236}">
                <a16:creationId xmlns:a16="http://schemas.microsoft.com/office/drawing/2014/main" id="{EFEF7F64-EAB6-F941-857A-EB6862B07383}"/>
              </a:ext>
            </a:extLst>
          </p:cNvPr>
          <p:cNvSpPr>
            <a:spLocks noGrp="1"/>
          </p:cNvSpPr>
          <p:nvPr>
            <p:ph type="body" sz="quarter" idx="11" hasCustomPrompt="1"/>
          </p:nvPr>
        </p:nvSpPr>
        <p:spPr>
          <a:xfrm>
            <a:off x="760413" y="1757774"/>
            <a:ext cx="10668000" cy="3342453"/>
          </a:xfrm>
          <a:prstGeom prst="rect">
            <a:avLst/>
          </a:prstGeom>
        </p:spPr>
        <p:txBody>
          <a:bodyPr wrap="square" lIns="0" rIns="0" anchor="ctr" anchorCtr="0">
            <a:spAutoFit/>
          </a:bodyPr>
          <a:lstStyle>
            <a:lvl1pPr marL="0" indent="0">
              <a:lnSpc>
                <a:spcPct val="80000"/>
              </a:lnSpc>
              <a:spcBef>
                <a:spcPts val="0"/>
              </a:spcBef>
              <a:buNone/>
              <a:defRPr sz="8800" b="1">
                <a:solidFill>
                  <a:schemeClr val="bg1"/>
                </a:solidFill>
              </a:defRPr>
            </a:lvl1pPr>
            <a:lvl2pPr marL="609494" indent="0">
              <a:buNone/>
              <a:defRPr/>
            </a:lvl2pPr>
          </a:lstStyle>
          <a:p>
            <a:pPr lvl="0"/>
            <a:r>
              <a:rPr lang="en-US" dirty="0"/>
              <a:t>Click to edit big idea, statement or subject</a:t>
            </a:r>
          </a:p>
        </p:txBody>
      </p:sp>
      <p:sp>
        <p:nvSpPr>
          <p:cNvPr id="8" name="TextBox 7">
            <a:extLst>
              <a:ext uri="{FF2B5EF4-FFF2-40B4-BE49-F238E27FC236}">
                <a16:creationId xmlns:a16="http://schemas.microsoft.com/office/drawing/2014/main" id="{07E0CCBF-ECBB-8D0A-7760-9C09A8DCA070}"/>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9" name="Group 8">
            <a:extLst>
              <a:ext uri="{FF2B5EF4-FFF2-40B4-BE49-F238E27FC236}">
                <a16:creationId xmlns:a16="http://schemas.microsoft.com/office/drawing/2014/main" id="{89469496-8712-48FF-8E79-3F94F23B18A6}"/>
              </a:ext>
            </a:extLst>
          </p:cNvPr>
          <p:cNvGrpSpPr>
            <a:grpSpLocks noChangeAspect="1"/>
          </p:cNvGrpSpPr>
          <p:nvPr userDrawn="1"/>
        </p:nvGrpSpPr>
        <p:grpSpPr>
          <a:xfrm>
            <a:off x="760413" y="6348283"/>
            <a:ext cx="777240" cy="259316"/>
            <a:chOff x="547688" y="952500"/>
            <a:chExt cx="12190413" cy="4067175"/>
          </a:xfrm>
        </p:grpSpPr>
        <p:sp>
          <p:nvSpPr>
            <p:cNvPr id="10" name="Rectangle 9">
              <a:extLst>
                <a:ext uri="{FF2B5EF4-FFF2-40B4-BE49-F238E27FC236}">
                  <a16:creationId xmlns:a16="http://schemas.microsoft.com/office/drawing/2014/main" id="{E6AD4F68-2171-D53B-BE99-0870458AEC62}"/>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B934C45C-E7A5-5950-4EC8-A0C9DD2B480C}"/>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584A4C2F-986E-EA32-C193-4B162580530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9">
              <a:extLst>
                <a:ext uri="{FF2B5EF4-FFF2-40B4-BE49-F238E27FC236}">
                  <a16:creationId xmlns:a16="http://schemas.microsoft.com/office/drawing/2014/main" id="{2F89DA65-DEB8-60CE-3119-C54CD2F81DA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a:extLst>
                <a:ext uri="{FF2B5EF4-FFF2-40B4-BE49-F238E27FC236}">
                  <a16:creationId xmlns:a16="http://schemas.microsoft.com/office/drawing/2014/main" id="{10A3EE42-0227-D024-FDFC-83E58AB899D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a:extLst>
                <a:ext uri="{FF2B5EF4-FFF2-40B4-BE49-F238E27FC236}">
                  <a16:creationId xmlns:a16="http://schemas.microsoft.com/office/drawing/2014/main" id="{B71D7F0F-66ED-5122-7E93-2CCDC18FB89B}"/>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E827DA00-4AC6-AE82-9263-31F727C1786A}"/>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6782029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chemeClr val="tx1"/>
        </a:solidFill>
        <a:effectLst/>
      </p:bgPr>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0A3FDCC7-BA62-4365-BA68-B2059C6747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sp>
        <p:nvSpPr>
          <p:cNvPr id="56" name="Title 16"/>
          <p:cNvSpPr>
            <a:spLocks noGrp="1"/>
          </p:cNvSpPr>
          <p:nvPr userDrawn="1">
            <p:ph type="title" hasCustomPrompt="1"/>
          </p:nvPr>
        </p:nvSpPr>
        <p:spPr bwMode="gray">
          <a:xfrm>
            <a:off x="750334" y="1524000"/>
            <a:ext cx="9912096" cy="3273368"/>
          </a:xfrm>
          <a:prstGeom prst="rect">
            <a:avLst/>
          </a:prstGeom>
        </p:spPr>
        <p:txBody>
          <a:bodyPr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grpSp>
        <p:nvGrpSpPr>
          <p:cNvPr id="68" name="Group 67">
            <a:extLst>
              <a:ext uri="{FF2B5EF4-FFF2-40B4-BE49-F238E27FC236}">
                <a16:creationId xmlns:a16="http://schemas.microsoft.com/office/drawing/2014/main" id="{C178D7C6-5801-6B30-A6A7-963788E95D85}"/>
              </a:ext>
            </a:extLst>
          </p:cNvPr>
          <p:cNvGrpSpPr>
            <a:grpSpLocks noChangeAspect="1"/>
          </p:cNvGrpSpPr>
          <p:nvPr userDrawn="1"/>
        </p:nvGrpSpPr>
        <p:grpSpPr>
          <a:xfrm rot="16200000">
            <a:off x="10149589" y="2542923"/>
            <a:ext cx="3058160" cy="1020314"/>
            <a:chOff x="547688" y="952500"/>
            <a:chExt cx="12190413" cy="4067175"/>
          </a:xfrm>
        </p:grpSpPr>
        <p:sp>
          <p:nvSpPr>
            <p:cNvPr id="69" name="Rectangle 68">
              <a:extLst>
                <a:ext uri="{FF2B5EF4-FFF2-40B4-BE49-F238E27FC236}">
                  <a16:creationId xmlns:a16="http://schemas.microsoft.com/office/drawing/2014/main" id="{69E9C34A-28EF-207E-149B-9EBED2862D6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7">
              <a:extLst>
                <a:ext uri="{FF2B5EF4-FFF2-40B4-BE49-F238E27FC236}">
                  <a16:creationId xmlns:a16="http://schemas.microsoft.com/office/drawing/2014/main" id="{158C3A6B-F5BB-E37E-DB3D-C1ABEA07F21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8">
              <a:extLst>
                <a:ext uri="{FF2B5EF4-FFF2-40B4-BE49-F238E27FC236}">
                  <a16:creationId xmlns:a16="http://schemas.microsoft.com/office/drawing/2014/main" id="{A56AE87F-217D-4207-F227-987A2E7FEBFA}"/>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9">
              <a:extLst>
                <a:ext uri="{FF2B5EF4-FFF2-40B4-BE49-F238E27FC236}">
                  <a16:creationId xmlns:a16="http://schemas.microsoft.com/office/drawing/2014/main" id="{D65BCC2D-74A9-8E37-6BBC-33B74966DAC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0">
              <a:extLst>
                <a:ext uri="{FF2B5EF4-FFF2-40B4-BE49-F238E27FC236}">
                  <a16:creationId xmlns:a16="http://schemas.microsoft.com/office/drawing/2014/main" id="{BA8558ED-E4BF-D888-EF3B-A311AFE8C47C}"/>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0">
              <a:extLst>
                <a:ext uri="{FF2B5EF4-FFF2-40B4-BE49-F238E27FC236}">
                  <a16:creationId xmlns:a16="http://schemas.microsoft.com/office/drawing/2014/main" id="{AFF1776F-9DBA-D51E-8F71-E1FB30D7679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1">
              <a:extLst>
                <a:ext uri="{FF2B5EF4-FFF2-40B4-BE49-F238E27FC236}">
                  <a16:creationId xmlns:a16="http://schemas.microsoft.com/office/drawing/2014/main" id="{820D6E3B-9704-EBDF-9D0D-A571A36CBC7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6" name="Freeform 5">
            <a:extLst>
              <a:ext uri="{FF2B5EF4-FFF2-40B4-BE49-F238E27FC236}">
                <a16:creationId xmlns:a16="http://schemas.microsoft.com/office/drawing/2014/main" id="{C002511A-253F-7F55-6C4F-3D51611D3CBF}"/>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TextBox 81">
            <a:extLst>
              <a:ext uri="{FF2B5EF4-FFF2-40B4-BE49-F238E27FC236}">
                <a16:creationId xmlns:a16="http://schemas.microsoft.com/office/drawing/2014/main" id="{D0375F64-E651-1A0A-ABF1-9C38BA663F9F}"/>
              </a:ext>
            </a:extLst>
          </p:cNvPr>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spTree>
    <p:extLst>
      <p:ext uri="{BB962C8B-B14F-4D97-AF65-F5344CB8AC3E}">
        <p14:creationId xmlns:p14="http://schemas.microsoft.com/office/powerpoint/2010/main" val="1786802700"/>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bg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758827" y="1812555"/>
            <a:ext cx="9907588" cy="2759445"/>
          </a:xfrm>
          <a:prstGeom prst="rect">
            <a:avLst/>
          </a:prstGeom>
        </p:spPr>
        <p:txBody>
          <a:bodyPr lIns="0" anchor="t">
            <a:normAutofit/>
          </a:bodyPr>
          <a:lstStyle>
            <a:lvl1pPr marL="0" indent="0" algn="l">
              <a:lnSpc>
                <a:spcPct val="85000"/>
              </a:lnSpc>
              <a:spcBef>
                <a:spcPts val="0"/>
              </a:spcBef>
              <a:buNone/>
              <a:defRPr sz="4400" b="1" spc="-150">
                <a:solidFill>
                  <a:schemeClr val="tx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758826" y="5045445"/>
            <a:ext cx="9907588" cy="406265"/>
          </a:xfrm>
          <a:prstGeom prst="rect">
            <a:avLst/>
          </a:prstGeom>
        </p:spPr>
        <p:txBody>
          <a:bodyPr lIns="0">
            <a:spAutoFit/>
          </a:bodyPr>
          <a:lstStyle>
            <a:lvl1pPr marL="0" indent="0" algn="l">
              <a:lnSpc>
                <a:spcPct val="85000"/>
              </a:lnSpc>
              <a:spcBef>
                <a:spcPts val="0"/>
              </a:spcBef>
              <a:buNone/>
              <a:defRPr sz="2400" b="1"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 name="Slide Number Placeholder 1">
            <a:extLst>
              <a:ext uri="{FF2B5EF4-FFF2-40B4-BE49-F238E27FC236}">
                <a16:creationId xmlns:a16="http://schemas.microsoft.com/office/drawing/2014/main" id="{3E815315-0D5A-DC09-BF8B-373910164840}"/>
              </a:ext>
            </a:extLst>
          </p:cNvPr>
          <p:cNvSpPr>
            <a:spLocks noGrp="1"/>
          </p:cNvSpPr>
          <p:nvPr>
            <p:ph type="sldNum" sz="quarter" idx="20"/>
          </p:nvPr>
        </p:nvSpPr>
        <p:spPr/>
        <p:txBody>
          <a:bodyPr/>
          <a:lstStyle/>
          <a:p>
            <a:fld id="{6D22F896-40B5-4ADD-8801-0D06FADFA095}" type="slidenum">
              <a:rPr lang="en-US" smtClean="0"/>
              <a:pPr/>
              <a:t>‹#›</a:t>
            </a:fld>
            <a:endParaRPr lang="en-US" dirty="0"/>
          </a:p>
        </p:txBody>
      </p:sp>
      <p:grpSp>
        <p:nvGrpSpPr>
          <p:cNvPr id="11" name="Group 10">
            <a:extLst>
              <a:ext uri="{FF2B5EF4-FFF2-40B4-BE49-F238E27FC236}">
                <a16:creationId xmlns:a16="http://schemas.microsoft.com/office/drawing/2014/main" id="{A037CD95-D004-2B21-4A36-C02C76A5C015}"/>
              </a:ext>
            </a:extLst>
          </p:cNvPr>
          <p:cNvGrpSpPr/>
          <p:nvPr userDrawn="1"/>
        </p:nvGrpSpPr>
        <p:grpSpPr>
          <a:xfrm>
            <a:off x="758826" y="788987"/>
            <a:ext cx="990600" cy="735013"/>
            <a:chOff x="657226" y="398463"/>
            <a:chExt cx="990600" cy="735013"/>
          </a:xfrm>
          <a:gradFill>
            <a:gsLst>
              <a:gs pos="100000">
                <a:srgbClr val="F5A598"/>
              </a:gs>
              <a:gs pos="47000">
                <a:srgbClr val="D2ADC9"/>
              </a:gs>
              <a:gs pos="77000">
                <a:srgbClr val="E6BDC1"/>
              </a:gs>
              <a:gs pos="9000">
                <a:srgbClr val="A7B6D3"/>
              </a:gs>
            </a:gsLst>
            <a:lin ang="13500000" scaled="1"/>
          </a:gradFill>
        </p:grpSpPr>
        <p:sp>
          <p:nvSpPr>
            <p:cNvPr id="12" name="Freeform 5">
              <a:extLst>
                <a:ext uri="{FF2B5EF4-FFF2-40B4-BE49-F238E27FC236}">
                  <a16:creationId xmlns:a16="http://schemas.microsoft.com/office/drawing/2014/main" id="{7478010D-01FF-497C-41EB-76A4E063D3B3}"/>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C7C4737E-BF88-7B2F-7399-008A3E052A17}"/>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73860165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Quote Layout_Black">
    <p:bg>
      <p:bgPr>
        <a:solidFill>
          <a:srgbClr val="1E0113"/>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758827" y="1812555"/>
            <a:ext cx="9912096" cy="2763845"/>
          </a:xfrm>
          <a:prstGeom prst="rect">
            <a:avLst/>
          </a:prstGeom>
        </p:spPr>
        <p:txBody>
          <a:bodyPr lIns="0" anchor="t">
            <a:normAutofit/>
          </a:bodyPr>
          <a:lstStyle>
            <a:lvl1pPr marL="0" indent="0" algn="l">
              <a:lnSpc>
                <a:spcPct val="85000"/>
              </a:lnSpc>
              <a:spcBef>
                <a:spcPts val="0"/>
              </a:spcBef>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758826" y="5045445"/>
            <a:ext cx="9912097" cy="406265"/>
          </a:xfrm>
          <a:prstGeom prst="rect">
            <a:avLst/>
          </a:prstGeom>
        </p:spPr>
        <p:txBody>
          <a:bodyPr lIns="0">
            <a:noAutofit/>
          </a:bodyPr>
          <a:lstStyle>
            <a:lvl1pPr marL="0" indent="0" algn="l">
              <a:lnSpc>
                <a:spcPct val="85000"/>
              </a:lnSpc>
              <a:spcBef>
                <a:spcPts val="0"/>
              </a:spcBef>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5" name="TextBox 24">
            <a:extLst>
              <a:ext uri="{FF2B5EF4-FFF2-40B4-BE49-F238E27FC236}">
                <a16:creationId xmlns:a16="http://schemas.microsoft.com/office/drawing/2014/main" id="{C9005ED3-DC5A-16D6-BC0D-2BC8DBC127C3}"/>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4CB189A2-A5C7-0BFE-DC45-2B6C62F67C05}"/>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F584051D-228D-60EF-D68E-4B4E925E178E}"/>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425E7774-98DD-0FEF-9145-91D6B46D26C7}"/>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7F3BA1AE-9A9D-B9A4-5403-6AA4C35F1E6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437AAFBE-8A17-35F2-274B-EB0FA065C2D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A3380145-9EE8-3EC6-9B1C-FB9540A9C73C}"/>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0BF31EAF-B3E0-97CF-2E5E-B91BC8A708C2}"/>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0F3C66CC-04BD-A3C8-72CC-31B30C4C59F4}"/>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765C380F-7235-3AB0-03FD-9418F9E88CA5}"/>
              </a:ext>
            </a:extLst>
          </p:cNvPr>
          <p:cNvSpPr>
            <a:spLocks noGrp="1"/>
          </p:cNvSpPr>
          <p:nvPr>
            <p:ph type="sldNum" sz="quarter" idx="20"/>
          </p:nvPr>
        </p:nvSpPr>
        <p:spPr/>
        <p:txBody>
          <a:bodyPr/>
          <a:lstStyle>
            <a:lvl1pPr>
              <a:defRPr>
                <a:solidFill>
                  <a:schemeClr val="bg1"/>
                </a:solidFill>
              </a:defRPr>
            </a:lvl1pPr>
          </a:lstStyle>
          <a:p>
            <a:fld id="{6D22F896-40B5-4ADD-8801-0D06FADFA095}" type="slidenum">
              <a:rPr lang="en-US" smtClean="0"/>
              <a:pPr/>
              <a:t>‹#›</a:t>
            </a:fld>
            <a:endParaRPr lang="en-US" dirty="0"/>
          </a:p>
        </p:txBody>
      </p:sp>
      <p:grpSp>
        <p:nvGrpSpPr>
          <p:cNvPr id="18" name="Group 17">
            <a:extLst>
              <a:ext uri="{FF2B5EF4-FFF2-40B4-BE49-F238E27FC236}">
                <a16:creationId xmlns:a16="http://schemas.microsoft.com/office/drawing/2014/main" id="{3302BD98-6DAE-1743-EC0B-3BD86F2E6E9E}"/>
              </a:ext>
            </a:extLst>
          </p:cNvPr>
          <p:cNvGrpSpPr/>
          <p:nvPr userDrawn="1"/>
        </p:nvGrpSpPr>
        <p:grpSpPr>
          <a:xfrm>
            <a:off x="758826" y="788987"/>
            <a:ext cx="990600" cy="735013"/>
            <a:chOff x="657226" y="398463"/>
            <a:chExt cx="990600" cy="735013"/>
          </a:xfrm>
          <a:gradFill>
            <a:gsLst>
              <a:gs pos="100000">
                <a:srgbClr val="391262"/>
              </a:gs>
              <a:gs pos="26000">
                <a:srgbClr val="64131E"/>
              </a:gs>
              <a:gs pos="0">
                <a:srgbClr val="831B22"/>
              </a:gs>
              <a:gs pos="66000">
                <a:srgbClr val="4D144A"/>
              </a:gs>
            </a:gsLst>
            <a:lin ang="13500000" scaled="1"/>
          </a:gradFill>
        </p:grpSpPr>
        <p:sp>
          <p:nvSpPr>
            <p:cNvPr id="19" name="Freeform 5">
              <a:extLst>
                <a:ext uri="{FF2B5EF4-FFF2-40B4-BE49-F238E27FC236}">
                  <a16:creationId xmlns:a16="http://schemas.microsoft.com/office/drawing/2014/main" id="{7427A43A-50DD-D6E1-5FBF-AC4CB787054F}"/>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10BB8F0C-C9B6-64D7-DD2C-3BDDA0FDE7B3}"/>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00654041"/>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Quote Layout_Color">
    <p:bg>
      <p:bgPr>
        <a:gradFill>
          <a:gsLst>
            <a:gs pos="100000">
              <a:srgbClr val="391262"/>
            </a:gs>
            <a:gs pos="38000">
              <a:srgbClr val="64131E"/>
            </a:gs>
            <a:gs pos="0">
              <a:srgbClr val="831B22"/>
            </a:gs>
            <a:gs pos="71000">
              <a:srgbClr val="4D144A"/>
            </a:gs>
          </a:gsLst>
          <a:path path="circle">
            <a:fillToRect l="100000" t="100000"/>
          </a:path>
        </a:gra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758827" y="1812555"/>
            <a:ext cx="9907586" cy="2759445"/>
          </a:xfrm>
          <a:prstGeom prst="rect">
            <a:avLst/>
          </a:prstGeom>
        </p:spPr>
        <p:txBody>
          <a:bodyPr lIns="0" anchor="t">
            <a:normAutofit/>
          </a:bodyPr>
          <a:lstStyle>
            <a:lvl1pPr marL="0" indent="0" algn="l">
              <a:lnSpc>
                <a:spcPct val="85000"/>
              </a:lnSpc>
              <a:spcBef>
                <a:spcPts val="0"/>
              </a:spcBef>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758826" y="5045445"/>
            <a:ext cx="9907587" cy="406265"/>
          </a:xfrm>
          <a:prstGeom prst="rect">
            <a:avLst/>
          </a:prstGeom>
        </p:spPr>
        <p:txBody>
          <a:bodyPr lIns="0">
            <a:noAutofit/>
          </a:bodyPr>
          <a:lstStyle>
            <a:lvl1pPr marL="0" indent="0" algn="l">
              <a:lnSpc>
                <a:spcPct val="85000"/>
              </a:lnSpc>
              <a:spcBef>
                <a:spcPts val="0"/>
              </a:spcBef>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5" name="TextBox 24">
            <a:extLst>
              <a:ext uri="{FF2B5EF4-FFF2-40B4-BE49-F238E27FC236}">
                <a16:creationId xmlns:a16="http://schemas.microsoft.com/office/drawing/2014/main" id="{61A4D94C-10A5-93DD-7545-E8A78E3E76DF}"/>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218A1024-2417-9AB8-1B11-FFC8E6664065}"/>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2EF2F641-C50E-7EF9-174F-C814CE79B1D1}"/>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EB7F9CF2-27FB-5CFF-3AF9-F3D782AF8F49}"/>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A4FE0BE7-E21B-0A34-6A99-A25D9D183EA4}"/>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D9344221-152E-2762-91B6-95EFB33B4E1C}"/>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2B8FF3A7-A802-4EFD-1B3E-BE4FD5593090}"/>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8E61D3F6-A1B4-B1CF-57E5-6C0A92BC8ACE}"/>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CECCA6D3-F3B6-26C6-0F5D-83832B6120E3}"/>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EBA179E8-3325-1689-7216-8DD26DF9516C}"/>
              </a:ext>
            </a:extLst>
          </p:cNvPr>
          <p:cNvSpPr>
            <a:spLocks noGrp="1"/>
          </p:cNvSpPr>
          <p:nvPr>
            <p:ph type="sldNum" sz="quarter" idx="20"/>
          </p:nvPr>
        </p:nvSpPr>
        <p:spPr/>
        <p:txBody>
          <a:bodyPr/>
          <a:lstStyle>
            <a:lvl1pPr>
              <a:defRPr>
                <a:solidFill>
                  <a:schemeClr val="bg1"/>
                </a:solidFill>
              </a:defRPr>
            </a:lvl1pPr>
          </a:lstStyle>
          <a:p>
            <a:fld id="{6D22F896-40B5-4ADD-8801-0D06FADFA095}" type="slidenum">
              <a:rPr lang="en-US" smtClean="0"/>
              <a:pPr/>
              <a:t>‹#›</a:t>
            </a:fld>
            <a:endParaRPr lang="en-US" dirty="0"/>
          </a:p>
        </p:txBody>
      </p:sp>
      <p:grpSp>
        <p:nvGrpSpPr>
          <p:cNvPr id="34" name="Group 33">
            <a:extLst>
              <a:ext uri="{FF2B5EF4-FFF2-40B4-BE49-F238E27FC236}">
                <a16:creationId xmlns:a16="http://schemas.microsoft.com/office/drawing/2014/main" id="{E897E0CA-E9A9-E0E3-3CBF-4638AF7AEA37}"/>
              </a:ext>
            </a:extLst>
          </p:cNvPr>
          <p:cNvGrpSpPr/>
          <p:nvPr userDrawn="1"/>
        </p:nvGrpSpPr>
        <p:grpSpPr>
          <a:xfrm>
            <a:off x="758826" y="788987"/>
            <a:ext cx="990600" cy="735013"/>
            <a:chOff x="657226" y="398463"/>
            <a:chExt cx="990600" cy="735013"/>
          </a:xfrm>
          <a:solidFill>
            <a:schemeClr val="bg1"/>
          </a:solidFill>
        </p:grpSpPr>
        <p:sp>
          <p:nvSpPr>
            <p:cNvPr id="35" name="Freeform 5">
              <a:extLst>
                <a:ext uri="{FF2B5EF4-FFF2-40B4-BE49-F238E27FC236}">
                  <a16:creationId xmlns:a16="http://schemas.microsoft.com/office/drawing/2014/main" id="{7EEF4626-4306-CF44-30F2-238CF5A9D249}"/>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
              <a:extLst>
                <a:ext uri="{FF2B5EF4-FFF2-40B4-BE49-F238E27FC236}">
                  <a16:creationId xmlns:a16="http://schemas.microsoft.com/office/drawing/2014/main" id="{6E76F828-F318-AE96-8117-C054CA893D32}"/>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31717141"/>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4412"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6856412" y="1307593"/>
            <a:ext cx="4572001"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28"/>
          <p:cNvSpPr>
            <a:spLocks noGrp="1"/>
          </p:cNvSpPr>
          <p:nvPr>
            <p:ph type="title" hasCustomPrompt="1"/>
          </p:nvPr>
        </p:nvSpPr>
        <p:spPr bwMode="gray">
          <a:xfrm>
            <a:off x="6856412" y="442528"/>
            <a:ext cx="4572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title</a:t>
            </a:r>
          </a:p>
        </p:txBody>
      </p:sp>
      <p:sp>
        <p:nvSpPr>
          <p:cNvPr id="2" name="Slide Number Placeholder 1">
            <a:extLst>
              <a:ext uri="{FF2B5EF4-FFF2-40B4-BE49-F238E27FC236}">
                <a16:creationId xmlns:a16="http://schemas.microsoft.com/office/drawing/2014/main" id="{0AFBC96C-E04F-90E6-1BBE-C65ECD6E5C14}"/>
              </a:ext>
            </a:extLst>
          </p:cNvPr>
          <p:cNvSpPr>
            <a:spLocks noGrp="1"/>
          </p:cNvSpPr>
          <p:nvPr>
            <p:ph type="sldNum" sz="quarter" idx="19"/>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42055685"/>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rgbClr val="1E0013"/>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4412"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6856414" y="1307592"/>
            <a:ext cx="4572000" cy="478840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28"/>
          <p:cNvSpPr>
            <a:spLocks noGrp="1"/>
          </p:cNvSpPr>
          <p:nvPr>
            <p:ph type="title" hasCustomPrompt="1"/>
          </p:nvPr>
        </p:nvSpPr>
        <p:spPr bwMode="gray">
          <a:xfrm>
            <a:off x="6856413" y="442528"/>
            <a:ext cx="4572001"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title</a:t>
            </a:r>
          </a:p>
        </p:txBody>
      </p:sp>
      <p:grpSp>
        <p:nvGrpSpPr>
          <p:cNvPr id="21" name="Group 20">
            <a:extLst>
              <a:ext uri="{FF2B5EF4-FFF2-40B4-BE49-F238E27FC236}">
                <a16:creationId xmlns:a16="http://schemas.microsoft.com/office/drawing/2014/main" id="{67B1794D-FA0C-402F-EB44-A50D8C3D4FEE}"/>
              </a:ext>
            </a:extLst>
          </p:cNvPr>
          <p:cNvGrpSpPr>
            <a:grpSpLocks noChangeAspect="1"/>
          </p:cNvGrpSpPr>
          <p:nvPr userDrawn="1"/>
        </p:nvGrpSpPr>
        <p:grpSpPr>
          <a:xfrm>
            <a:off x="760413" y="6348283"/>
            <a:ext cx="777240" cy="259316"/>
            <a:chOff x="547688" y="952500"/>
            <a:chExt cx="12190413" cy="4067175"/>
          </a:xfrm>
        </p:grpSpPr>
        <p:sp>
          <p:nvSpPr>
            <p:cNvPr id="22" name="Rectangle 21">
              <a:extLst>
                <a:ext uri="{FF2B5EF4-FFF2-40B4-BE49-F238E27FC236}">
                  <a16:creationId xmlns:a16="http://schemas.microsoft.com/office/drawing/2014/main" id="{337DE7D4-E216-9606-EAAF-1A8B5AF40F9A}"/>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7">
              <a:extLst>
                <a:ext uri="{FF2B5EF4-FFF2-40B4-BE49-F238E27FC236}">
                  <a16:creationId xmlns:a16="http://schemas.microsoft.com/office/drawing/2014/main" id="{6A780702-9C9B-96F4-8B07-21C9D8C8A008}"/>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
              <a:extLst>
                <a:ext uri="{FF2B5EF4-FFF2-40B4-BE49-F238E27FC236}">
                  <a16:creationId xmlns:a16="http://schemas.microsoft.com/office/drawing/2014/main" id="{37E1B9D4-3009-CCED-240A-6514B89A344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F8592D55-D1DD-021F-F58A-C23393CDA10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46ECC017-F717-4757-9B44-6475FFD17C1E}"/>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278498B7-D9E9-F174-4F80-972AA25563BF}"/>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a:extLst>
                <a:ext uri="{FF2B5EF4-FFF2-40B4-BE49-F238E27FC236}">
                  <a16:creationId xmlns:a16="http://schemas.microsoft.com/office/drawing/2014/main" id="{B8B70A7C-1FE3-4C27-A360-FF4D04AB3254}"/>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TextBox 19">
            <a:extLst>
              <a:ext uri="{FF2B5EF4-FFF2-40B4-BE49-F238E27FC236}">
                <a16:creationId xmlns:a16="http://schemas.microsoft.com/office/drawing/2014/main" id="{440BBE49-3380-52D0-1396-73ED8BD97A88}"/>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sp>
        <p:nvSpPr>
          <p:cNvPr id="2" name="Slide Number Placeholder 1">
            <a:extLst>
              <a:ext uri="{FF2B5EF4-FFF2-40B4-BE49-F238E27FC236}">
                <a16:creationId xmlns:a16="http://schemas.microsoft.com/office/drawing/2014/main" id="{E5A84DA8-2577-7EF4-6122-06E4DEEB80AF}"/>
              </a:ext>
            </a:extLst>
          </p:cNvPr>
          <p:cNvSpPr>
            <a:spLocks noGrp="1"/>
          </p:cNvSpPr>
          <p:nvPr>
            <p:ph type="sldNum" sz="quarter" idx="19"/>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76297037"/>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760414" y="1524000"/>
            <a:ext cx="10668000" cy="4572000"/>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2" name="Slide Number Placeholder 1">
            <a:extLst>
              <a:ext uri="{FF2B5EF4-FFF2-40B4-BE49-F238E27FC236}">
                <a16:creationId xmlns:a16="http://schemas.microsoft.com/office/drawing/2014/main" id="{BBE9C038-E754-006F-B382-D714EB949571}"/>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357661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hart Slide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760414" y="1523999"/>
            <a:ext cx="10668000" cy="4572001"/>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dirty="0"/>
              <a:t>Click icon to create chart</a:t>
            </a:r>
          </a:p>
        </p:txBody>
      </p:sp>
      <p:sp>
        <p:nvSpPr>
          <p:cNvPr id="19" name="TextBox 18">
            <a:extLst>
              <a:ext uri="{FF2B5EF4-FFF2-40B4-BE49-F238E27FC236}">
                <a16:creationId xmlns:a16="http://schemas.microsoft.com/office/drawing/2014/main" id="{36034602-4EFB-8E5B-8FAA-B579A05D71D3}"/>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0" name="Group 19">
            <a:extLst>
              <a:ext uri="{FF2B5EF4-FFF2-40B4-BE49-F238E27FC236}">
                <a16:creationId xmlns:a16="http://schemas.microsoft.com/office/drawing/2014/main" id="{C630DE35-2B9A-CC16-D878-AF4BA659CB03}"/>
              </a:ext>
            </a:extLst>
          </p:cNvPr>
          <p:cNvGrpSpPr>
            <a:grpSpLocks noChangeAspect="1"/>
          </p:cNvGrpSpPr>
          <p:nvPr userDrawn="1"/>
        </p:nvGrpSpPr>
        <p:grpSpPr>
          <a:xfrm>
            <a:off x="760413" y="6348283"/>
            <a:ext cx="777240" cy="259316"/>
            <a:chOff x="547688" y="952500"/>
            <a:chExt cx="12190413" cy="4067175"/>
          </a:xfrm>
        </p:grpSpPr>
        <p:sp>
          <p:nvSpPr>
            <p:cNvPr id="21" name="Rectangle 20">
              <a:extLst>
                <a:ext uri="{FF2B5EF4-FFF2-40B4-BE49-F238E27FC236}">
                  <a16:creationId xmlns:a16="http://schemas.microsoft.com/office/drawing/2014/main" id="{D298FF46-F393-7505-AC93-A34D0D7FD13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7">
              <a:extLst>
                <a:ext uri="{FF2B5EF4-FFF2-40B4-BE49-F238E27FC236}">
                  <a16:creationId xmlns:a16="http://schemas.microsoft.com/office/drawing/2014/main" id="{B10DDEA8-C62F-FFEF-8E88-937A40610AD2}"/>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8">
              <a:extLst>
                <a:ext uri="{FF2B5EF4-FFF2-40B4-BE49-F238E27FC236}">
                  <a16:creationId xmlns:a16="http://schemas.microsoft.com/office/drawing/2014/main" id="{A5215B45-7283-2B79-53B8-8EC24F78CF4F}"/>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
              <a:extLst>
                <a:ext uri="{FF2B5EF4-FFF2-40B4-BE49-F238E27FC236}">
                  <a16:creationId xmlns:a16="http://schemas.microsoft.com/office/drawing/2014/main" id="{9C313BF5-1342-2D50-4CD8-F0843C8D59D7}"/>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a:extLst>
                <a:ext uri="{FF2B5EF4-FFF2-40B4-BE49-F238E27FC236}">
                  <a16:creationId xmlns:a16="http://schemas.microsoft.com/office/drawing/2014/main" id="{499A91AC-5617-3A97-3CA7-56FF0F2C260E}"/>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C7400D53-2A85-B307-D1F5-7E6EB77D050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a:extLst>
                <a:ext uri="{FF2B5EF4-FFF2-40B4-BE49-F238E27FC236}">
                  <a16:creationId xmlns:a16="http://schemas.microsoft.com/office/drawing/2014/main" id="{8CB004BB-6761-8374-A9BD-CD2644D6614B}"/>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1222CEF-FCD3-E840-7AE1-E900A5D59CF2}"/>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230333210"/>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2E9409-35B8-57EB-2941-154C5CA02C34}"/>
              </a:ext>
            </a:extLst>
          </p:cNvPr>
          <p:cNvSpPr>
            <a:spLocks noGrp="1"/>
          </p:cNvSpPr>
          <p:nvPr>
            <p:ph type="sldNum" sz="quarter" idx="10"/>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63835932"/>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rgbClr val="1E0013"/>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2847966-6DB9-1FB6-9676-273C285CBBB9}"/>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3" name="Group 12">
            <a:extLst>
              <a:ext uri="{FF2B5EF4-FFF2-40B4-BE49-F238E27FC236}">
                <a16:creationId xmlns:a16="http://schemas.microsoft.com/office/drawing/2014/main" id="{22DC449E-FDC8-E32E-E4B6-BCA292AA3705}"/>
              </a:ext>
            </a:extLst>
          </p:cNvPr>
          <p:cNvGrpSpPr>
            <a:grpSpLocks noChangeAspect="1"/>
          </p:cNvGrpSpPr>
          <p:nvPr userDrawn="1"/>
        </p:nvGrpSpPr>
        <p:grpSpPr>
          <a:xfrm>
            <a:off x="760413" y="6348283"/>
            <a:ext cx="777240" cy="259316"/>
            <a:chOff x="547688" y="952500"/>
            <a:chExt cx="12190413" cy="4067175"/>
          </a:xfrm>
        </p:grpSpPr>
        <p:sp>
          <p:nvSpPr>
            <p:cNvPr id="23" name="Rectangle 22">
              <a:extLst>
                <a:ext uri="{FF2B5EF4-FFF2-40B4-BE49-F238E27FC236}">
                  <a16:creationId xmlns:a16="http://schemas.microsoft.com/office/drawing/2014/main" id="{AB6D2A24-CAB4-F08D-2B8E-FD0BBEA396C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a16="http://schemas.microsoft.com/office/drawing/2014/main" id="{B5AB7E31-14A7-9501-5A1B-CA9C8DF7F975}"/>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8">
              <a:extLst>
                <a:ext uri="{FF2B5EF4-FFF2-40B4-BE49-F238E27FC236}">
                  <a16:creationId xmlns:a16="http://schemas.microsoft.com/office/drawing/2014/main" id="{62254130-3E7F-93A9-7119-F750B966F2A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F09E9735-A341-685A-2E0E-8E623D18233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7576E6CE-DA5C-AF50-7933-59F501DBD1B7}"/>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id="{69BCEF5B-3A08-5E7B-9ED1-3F71D12FBA98}"/>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a:extLst>
                <a:ext uri="{FF2B5EF4-FFF2-40B4-BE49-F238E27FC236}">
                  <a16:creationId xmlns:a16="http://schemas.microsoft.com/office/drawing/2014/main" id="{B6FEDC4B-7FBE-AE64-86BE-07088AD5B60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0094B782-D6B1-E164-080E-40821B7DAFAF}"/>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37376891"/>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losing Slide_White">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37F1298-487A-B4E6-4008-0A5D51F1C143}"/>
              </a:ext>
            </a:extLst>
          </p:cNvPr>
          <p:cNvGrpSpPr/>
          <p:nvPr userDrawn="1"/>
        </p:nvGrpSpPr>
        <p:grpSpPr>
          <a:xfrm>
            <a:off x="9390324" y="767096"/>
            <a:ext cx="2800087" cy="1898696"/>
            <a:chOff x="9390324" y="767096"/>
            <a:chExt cx="2800087" cy="1898696"/>
          </a:xfrm>
        </p:grpSpPr>
        <p:grpSp>
          <p:nvGrpSpPr>
            <p:cNvPr id="63" name="Group 62">
              <a:extLst>
                <a:ext uri="{FF2B5EF4-FFF2-40B4-BE49-F238E27FC236}">
                  <a16:creationId xmlns:a16="http://schemas.microsoft.com/office/drawing/2014/main" id="{DBC4C027-8FC0-71EF-963F-3B8A0447C1E8}"/>
                </a:ext>
              </a:extLst>
            </p:cNvPr>
            <p:cNvGrpSpPr/>
            <p:nvPr userDrawn="1"/>
          </p:nvGrpSpPr>
          <p:grpSpPr>
            <a:xfrm>
              <a:off x="9390324" y="936748"/>
              <a:ext cx="1965963" cy="1042086"/>
              <a:chOff x="4988072" y="501936"/>
              <a:chExt cx="1978802" cy="1051017"/>
            </a:xfrm>
            <a:solidFill>
              <a:schemeClr val="accent1"/>
            </a:solidFill>
          </p:grpSpPr>
          <p:sp>
            <p:nvSpPr>
              <p:cNvPr id="72" name="Freeform 5">
                <a:extLst>
                  <a:ext uri="{FF2B5EF4-FFF2-40B4-BE49-F238E27FC236}">
                    <a16:creationId xmlns:a16="http://schemas.microsoft.com/office/drawing/2014/main" id="{AC114BA7-B808-0C61-F4C4-498846EB2C1F}"/>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
                <a:extLst>
                  <a:ext uri="{FF2B5EF4-FFF2-40B4-BE49-F238E27FC236}">
                    <a16:creationId xmlns:a16="http://schemas.microsoft.com/office/drawing/2014/main" id="{03055FF5-EB33-F09D-784D-C7AD01880326}"/>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
                <a:extLst>
                  <a:ext uri="{FF2B5EF4-FFF2-40B4-BE49-F238E27FC236}">
                    <a16:creationId xmlns:a16="http://schemas.microsoft.com/office/drawing/2014/main" id="{EF0C28DE-3EA0-613C-F6F5-A668E5A933D2}"/>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8">
                <a:extLst>
                  <a:ext uri="{FF2B5EF4-FFF2-40B4-BE49-F238E27FC236}">
                    <a16:creationId xmlns:a16="http://schemas.microsoft.com/office/drawing/2014/main" id="{AA3A9144-5E21-1340-D82E-781E8E03088B}"/>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9">
                <a:extLst>
                  <a:ext uri="{FF2B5EF4-FFF2-40B4-BE49-F238E27FC236}">
                    <a16:creationId xmlns:a16="http://schemas.microsoft.com/office/drawing/2014/main" id="{16E502AF-0487-43AF-00DB-14F962B92CFF}"/>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0">
                <a:extLst>
                  <a:ext uri="{FF2B5EF4-FFF2-40B4-BE49-F238E27FC236}">
                    <a16:creationId xmlns:a16="http://schemas.microsoft.com/office/drawing/2014/main" id="{0DE8FD0D-C28A-B61F-DFEE-6F90FAD7BFAA}"/>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1">
                <a:extLst>
                  <a:ext uri="{FF2B5EF4-FFF2-40B4-BE49-F238E27FC236}">
                    <a16:creationId xmlns:a16="http://schemas.microsoft.com/office/drawing/2014/main" id="{F351CFF9-9DD1-E9B5-EE76-334AE5F03491}"/>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
                <a:extLst>
                  <a:ext uri="{FF2B5EF4-FFF2-40B4-BE49-F238E27FC236}">
                    <a16:creationId xmlns:a16="http://schemas.microsoft.com/office/drawing/2014/main" id="{5CBDFCA1-F27C-774F-EB38-070587A34AB2}"/>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3">
                <a:extLst>
                  <a:ext uri="{FF2B5EF4-FFF2-40B4-BE49-F238E27FC236}">
                    <a16:creationId xmlns:a16="http://schemas.microsoft.com/office/drawing/2014/main" id="{32C7C41D-9C2F-F9CB-F801-1289ECF5E586}"/>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4">
                <a:extLst>
                  <a:ext uri="{FF2B5EF4-FFF2-40B4-BE49-F238E27FC236}">
                    <a16:creationId xmlns:a16="http://schemas.microsoft.com/office/drawing/2014/main" id="{D3D8F53A-7C54-73FF-7202-68AF9530CEF8}"/>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5">
                <a:extLst>
                  <a:ext uri="{FF2B5EF4-FFF2-40B4-BE49-F238E27FC236}">
                    <a16:creationId xmlns:a16="http://schemas.microsoft.com/office/drawing/2014/main" id="{BD2B90D5-630B-CFC6-CE5B-4A3E77847404}"/>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6">
                <a:extLst>
                  <a:ext uri="{FF2B5EF4-FFF2-40B4-BE49-F238E27FC236}">
                    <a16:creationId xmlns:a16="http://schemas.microsoft.com/office/drawing/2014/main" id="{44BDC175-2104-E7E3-2519-DA2F92A4A931}"/>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17">
                <a:extLst>
                  <a:ext uri="{FF2B5EF4-FFF2-40B4-BE49-F238E27FC236}">
                    <a16:creationId xmlns:a16="http://schemas.microsoft.com/office/drawing/2014/main" id="{E76CB955-2FC2-83C2-AC09-AD01BCCF18B2}"/>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18">
                <a:extLst>
                  <a:ext uri="{FF2B5EF4-FFF2-40B4-BE49-F238E27FC236}">
                    <a16:creationId xmlns:a16="http://schemas.microsoft.com/office/drawing/2014/main" id="{BB15E459-A560-CBA7-38D2-49EC0DF1798C}"/>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9">
                <a:extLst>
                  <a:ext uri="{FF2B5EF4-FFF2-40B4-BE49-F238E27FC236}">
                    <a16:creationId xmlns:a16="http://schemas.microsoft.com/office/drawing/2014/main" id="{A894E637-6612-023A-5D26-292EB224BB2E}"/>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20">
                <a:extLst>
                  <a:ext uri="{FF2B5EF4-FFF2-40B4-BE49-F238E27FC236}">
                    <a16:creationId xmlns:a16="http://schemas.microsoft.com/office/drawing/2014/main" id="{C612BEEF-FFCF-00C7-83E8-3D6CD89DD8B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21">
                <a:extLst>
                  <a:ext uri="{FF2B5EF4-FFF2-40B4-BE49-F238E27FC236}">
                    <a16:creationId xmlns:a16="http://schemas.microsoft.com/office/drawing/2014/main" id="{535443A8-F420-58B0-6940-C7217CB7D304}"/>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22">
                <a:extLst>
                  <a:ext uri="{FF2B5EF4-FFF2-40B4-BE49-F238E27FC236}">
                    <a16:creationId xmlns:a16="http://schemas.microsoft.com/office/drawing/2014/main" id="{D577C4C5-162A-509E-0F90-2D9CF5560B46}"/>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23">
                <a:extLst>
                  <a:ext uri="{FF2B5EF4-FFF2-40B4-BE49-F238E27FC236}">
                    <a16:creationId xmlns:a16="http://schemas.microsoft.com/office/drawing/2014/main" id="{9CB671CE-477D-F1B3-6894-F85448189A99}"/>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4">
                <a:extLst>
                  <a:ext uri="{FF2B5EF4-FFF2-40B4-BE49-F238E27FC236}">
                    <a16:creationId xmlns:a16="http://schemas.microsoft.com/office/drawing/2014/main" id="{2D545142-881D-002A-830D-2B1960B7F79A}"/>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25">
                <a:extLst>
                  <a:ext uri="{FF2B5EF4-FFF2-40B4-BE49-F238E27FC236}">
                    <a16:creationId xmlns:a16="http://schemas.microsoft.com/office/drawing/2014/main" id="{5C959273-267C-8CBA-996C-EC8514CCD7D2}"/>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26">
                <a:extLst>
                  <a:ext uri="{FF2B5EF4-FFF2-40B4-BE49-F238E27FC236}">
                    <a16:creationId xmlns:a16="http://schemas.microsoft.com/office/drawing/2014/main" id="{2F1B0169-414B-8F53-D204-E4FC9132C39A}"/>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27">
                <a:extLst>
                  <a:ext uri="{FF2B5EF4-FFF2-40B4-BE49-F238E27FC236}">
                    <a16:creationId xmlns:a16="http://schemas.microsoft.com/office/drawing/2014/main" id="{FD3CEF0B-9316-CAAF-B811-7977EA0FDC71}"/>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4" name="Rectangle 28">
              <a:extLst>
                <a:ext uri="{FF2B5EF4-FFF2-40B4-BE49-F238E27FC236}">
                  <a16:creationId xmlns:a16="http://schemas.microsoft.com/office/drawing/2014/main" id="{C44969F7-1BF0-A4FA-F4EB-8003272D98C6}"/>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5" name="Group 64">
              <a:extLst>
                <a:ext uri="{FF2B5EF4-FFF2-40B4-BE49-F238E27FC236}">
                  <a16:creationId xmlns:a16="http://schemas.microsoft.com/office/drawing/2014/main" id="{5AB97A83-AA92-5D2A-D89F-2B85130F597F}"/>
                </a:ext>
              </a:extLst>
            </p:cNvPr>
            <p:cNvGrpSpPr/>
            <p:nvPr userDrawn="1"/>
          </p:nvGrpSpPr>
          <p:grpSpPr>
            <a:xfrm>
              <a:off x="11701122" y="936748"/>
              <a:ext cx="321494" cy="1552800"/>
              <a:chOff x="7313961" y="501936"/>
              <a:chExt cx="323594" cy="1566108"/>
            </a:xfrm>
          </p:grpSpPr>
          <p:sp>
            <p:nvSpPr>
              <p:cNvPr id="66" name="Freeform 29">
                <a:extLst>
                  <a:ext uri="{FF2B5EF4-FFF2-40B4-BE49-F238E27FC236}">
                    <a16:creationId xmlns:a16="http://schemas.microsoft.com/office/drawing/2014/main" id="{93913DCE-D7C5-993F-1CBD-D671F4E01A37}"/>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0">
                <a:extLst>
                  <a:ext uri="{FF2B5EF4-FFF2-40B4-BE49-F238E27FC236}">
                    <a16:creationId xmlns:a16="http://schemas.microsoft.com/office/drawing/2014/main" id="{6D0A5711-84F8-6852-FC23-C9222B8AB056}"/>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1">
                <a:extLst>
                  <a:ext uri="{FF2B5EF4-FFF2-40B4-BE49-F238E27FC236}">
                    <a16:creationId xmlns:a16="http://schemas.microsoft.com/office/drawing/2014/main" id="{185085EF-D1B3-20ED-1267-AC7FAB1644FE}"/>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2">
                <a:extLst>
                  <a:ext uri="{FF2B5EF4-FFF2-40B4-BE49-F238E27FC236}">
                    <a16:creationId xmlns:a16="http://schemas.microsoft.com/office/drawing/2014/main" id="{8434C32D-C325-1F32-5E19-6C9FC933AC3B}"/>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3">
                <a:extLst>
                  <a:ext uri="{FF2B5EF4-FFF2-40B4-BE49-F238E27FC236}">
                    <a16:creationId xmlns:a16="http://schemas.microsoft.com/office/drawing/2014/main" id="{A281B950-B57F-4814-65C4-87F843CA0E1C}"/>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4">
                <a:extLst>
                  <a:ext uri="{FF2B5EF4-FFF2-40B4-BE49-F238E27FC236}">
                    <a16:creationId xmlns:a16="http://schemas.microsoft.com/office/drawing/2014/main" id="{EE465ED6-53DE-A385-42CB-0B5A75477346}"/>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2" name="Group 41">
            <a:extLst>
              <a:ext uri="{FF2B5EF4-FFF2-40B4-BE49-F238E27FC236}">
                <a16:creationId xmlns:a16="http://schemas.microsoft.com/office/drawing/2014/main" id="{320E6808-E70B-FA4B-99F6-1C02BBC16598}"/>
              </a:ext>
            </a:extLst>
          </p:cNvPr>
          <p:cNvGrpSpPr/>
          <p:nvPr userDrawn="1"/>
        </p:nvGrpSpPr>
        <p:grpSpPr>
          <a:xfrm>
            <a:off x="1538947" y="3561907"/>
            <a:ext cx="7851377" cy="1769127"/>
            <a:chOff x="541049" y="2649538"/>
            <a:chExt cx="9285724" cy="2092325"/>
          </a:xfrm>
          <a:gradFill>
            <a:gsLst>
              <a:gs pos="0">
                <a:schemeClr val="accent1"/>
              </a:gs>
              <a:gs pos="100000">
                <a:srgbClr val="391262"/>
              </a:gs>
              <a:gs pos="64000">
                <a:srgbClr val="64131E"/>
              </a:gs>
              <a:gs pos="29000">
                <a:srgbClr val="831B22"/>
              </a:gs>
            </a:gsLst>
            <a:path path="circle">
              <a:fillToRect l="100000" t="100000"/>
            </a:path>
          </a:gradFill>
        </p:grpSpPr>
        <p:sp>
          <p:nvSpPr>
            <p:cNvPr id="43" name="Freeform 5">
              <a:extLst>
                <a:ext uri="{FF2B5EF4-FFF2-40B4-BE49-F238E27FC236}">
                  <a16:creationId xmlns:a16="http://schemas.microsoft.com/office/drawing/2014/main" id="{4C297CEF-136F-B1B7-09B1-55E4D7563FDB}"/>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6">
              <a:extLst>
                <a:ext uri="{FF2B5EF4-FFF2-40B4-BE49-F238E27FC236}">
                  <a16:creationId xmlns:a16="http://schemas.microsoft.com/office/drawing/2014/main" id="{622BAF6B-1742-15FD-B0EB-40B8C3DC1168}"/>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7">
              <a:extLst>
                <a:ext uri="{FF2B5EF4-FFF2-40B4-BE49-F238E27FC236}">
                  <a16:creationId xmlns:a16="http://schemas.microsoft.com/office/drawing/2014/main" id="{788B3367-A4C9-CCD9-A688-1D2826A4B010}"/>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8">
              <a:extLst>
                <a:ext uri="{FF2B5EF4-FFF2-40B4-BE49-F238E27FC236}">
                  <a16:creationId xmlns:a16="http://schemas.microsoft.com/office/drawing/2014/main" id="{E75C15B3-8177-7E6B-C4A7-1B9D3FB9D027}"/>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9">
              <a:extLst>
                <a:ext uri="{FF2B5EF4-FFF2-40B4-BE49-F238E27FC236}">
                  <a16:creationId xmlns:a16="http://schemas.microsoft.com/office/drawing/2014/main" id="{AA27F0F6-EBAD-77B3-0964-617F5FC5A0BD}"/>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0">
              <a:extLst>
                <a:ext uri="{FF2B5EF4-FFF2-40B4-BE49-F238E27FC236}">
                  <a16:creationId xmlns:a16="http://schemas.microsoft.com/office/drawing/2014/main" id="{0D449E32-BCCB-5FA7-37E4-30FF7569B63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11">
              <a:extLst>
                <a:ext uri="{FF2B5EF4-FFF2-40B4-BE49-F238E27FC236}">
                  <a16:creationId xmlns:a16="http://schemas.microsoft.com/office/drawing/2014/main" id="{DF4FD3AA-2A1C-04CA-7759-A7926327B4AA}"/>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28182141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_Black_Alt">
    <p:bg>
      <p:bgPr>
        <a:solidFill>
          <a:schemeClr val="tx1"/>
        </a:solidFill>
        <a:effectLst/>
      </p:bgPr>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3A0DD018-EAF2-48F3-ABFD-828A5E37FE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sp>
        <p:nvSpPr>
          <p:cNvPr id="56" name="Title 16"/>
          <p:cNvSpPr>
            <a:spLocks noGrp="1"/>
          </p:cNvSpPr>
          <p:nvPr userDrawn="1">
            <p:ph type="title" hasCustomPrompt="1"/>
          </p:nvPr>
        </p:nvSpPr>
        <p:spPr bwMode="gray">
          <a:xfrm>
            <a:off x="750334" y="1524000"/>
            <a:ext cx="9912096" cy="3273368"/>
          </a:xfrm>
          <a:prstGeom prst="rect">
            <a:avLst/>
          </a:prstGeom>
        </p:spPr>
        <p:txBody>
          <a:bodyPr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grpSp>
        <p:nvGrpSpPr>
          <p:cNvPr id="68" name="Group 67">
            <a:extLst>
              <a:ext uri="{FF2B5EF4-FFF2-40B4-BE49-F238E27FC236}">
                <a16:creationId xmlns:a16="http://schemas.microsoft.com/office/drawing/2014/main" id="{C178D7C6-5801-6B30-A6A7-963788E95D85}"/>
              </a:ext>
            </a:extLst>
          </p:cNvPr>
          <p:cNvGrpSpPr>
            <a:grpSpLocks noChangeAspect="1"/>
          </p:cNvGrpSpPr>
          <p:nvPr userDrawn="1"/>
        </p:nvGrpSpPr>
        <p:grpSpPr>
          <a:xfrm rot="16200000">
            <a:off x="10149589" y="2542923"/>
            <a:ext cx="3058160" cy="1020314"/>
            <a:chOff x="547688" y="952500"/>
            <a:chExt cx="12190413" cy="4067175"/>
          </a:xfrm>
        </p:grpSpPr>
        <p:sp>
          <p:nvSpPr>
            <p:cNvPr id="69" name="Rectangle 68">
              <a:extLst>
                <a:ext uri="{FF2B5EF4-FFF2-40B4-BE49-F238E27FC236}">
                  <a16:creationId xmlns:a16="http://schemas.microsoft.com/office/drawing/2014/main" id="{69E9C34A-28EF-207E-149B-9EBED2862D6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7">
              <a:extLst>
                <a:ext uri="{FF2B5EF4-FFF2-40B4-BE49-F238E27FC236}">
                  <a16:creationId xmlns:a16="http://schemas.microsoft.com/office/drawing/2014/main" id="{158C3A6B-F5BB-E37E-DB3D-C1ABEA07F21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8">
              <a:extLst>
                <a:ext uri="{FF2B5EF4-FFF2-40B4-BE49-F238E27FC236}">
                  <a16:creationId xmlns:a16="http://schemas.microsoft.com/office/drawing/2014/main" id="{A56AE87F-217D-4207-F227-987A2E7FEBFA}"/>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9">
              <a:extLst>
                <a:ext uri="{FF2B5EF4-FFF2-40B4-BE49-F238E27FC236}">
                  <a16:creationId xmlns:a16="http://schemas.microsoft.com/office/drawing/2014/main" id="{D65BCC2D-74A9-8E37-6BBC-33B74966DAC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0">
              <a:extLst>
                <a:ext uri="{FF2B5EF4-FFF2-40B4-BE49-F238E27FC236}">
                  <a16:creationId xmlns:a16="http://schemas.microsoft.com/office/drawing/2014/main" id="{BA8558ED-E4BF-D888-EF3B-A311AFE8C47C}"/>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0">
              <a:extLst>
                <a:ext uri="{FF2B5EF4-FFF2-40B4-BE49-F238E27FC236}">
                  <a16:creationId xmlns:a16="http://schemas.microsoft.com/office/drawing/2014/main" id="{AFF1776F-9DBA-D51E-8F71-E1FB30D7679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1">
              <a:extLst>
                <a:ext uri="{FF2B5EF4-FFF2-40B4-BE49-F238E27FC236}">
                  <a16:creationId xmlns:a16="http://schemas.microsoft.com/office/drawing/2014/main" id="{820D6E3B-9704-EBDF-9D0D-A571A36CBC7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6" name="Freeform 5">
            <a:extLst>
              <a:ext uri="{FF2B5EF4-FFF2-40B4-BE49-F238E27FC236}">
                <a16:creationId xmlns:a16="http://schemas.microsoft.com/office/drawing/2014/main" id="{C002511A-253F-7F55-6C4F-3D51611D3CBF}"/>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TextBox 81">
            <a:extLst>
              <a:ext uri="{FF2B5EF4-FFF2-40B4-BE49-F238E27FC236}">
                <a16:creationId xmlns:a16="http://schemas.microsoft.com/office/drawing/2014/main" id="{D0375F64-E651-1A0A-ABF1-9C38BA663F9F}"/>
              </a:ext>
            </a:extLst>
          </p:cNvPr>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spTree>
    <p:extLst>
      <p:ext uri="{BB962C8B-B14F-4D97-AF65-F5344CB8AC3E}">
        <p14:creationId xmlns:p14="http://schemas.microsoft.com/office/powerpoint/2010/main" val="2709380187"/>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gradFill>
          <a:gsLst>
            <a:gs pos="100000">
              <a:srgbClr val="391262"/>
            </a:gs>
            <a:gs pos="38000">
              <a:srgbClr val="64131E"/>
            </a:gs>
            <a:gs pos="0">
              <a:srgbClr val="831B22"/>
            </a:gs>
            <a:gs pos="71000">
              <a:srgbClr val="4D144A"/>
            </a:gs>
          </a:gsLst>
          <a:path path="circle">
            <a:fillToRect l="100000" t="100000"/>
          </a:path>
        </a:gradFill>
        <a:effectLst/>
      </p:bgPr>
    </p:bg>
    <p:spTree>
      <p:nvGrpSpPr>
        <p:cNvPr id="1" name=""/>
        <p:cNvGrpSpPr/>
        <p:nvPr/>
      </p:nvGrpSpPr>
      <p:grpSpPr>
        <a:xfrm>
          <a:off x="0" y="0"/>
          <a:ext cx="0" cy="0"/>
          <a:chOff x="0" y="0"/>
          <a:chExt cx="0" cy="0"/>
        </a:xfrm>
      </p:grpSpPr>
      <p:grpSp>
        <p:nvGrpSpPr>
          <p:cNvPr id="166" name="Group 165">
            <a:extLst>
              <a:ext uri="{FF2B5EF4-FFF2-40B4-BE49-F238E27FC236}">
                <a16:creationId xmlns:a16="http://schemas.microsoft.com/office/drawing/2014/main" id="{45DF6D6F-9C39-7C31-64D4-4BCE9C9CA5D6}"/>
              </a:ext>
            </a:extLst>
          </p:cNvPr>
          <p:cNvGrpSpPr/>
          <p:nvPr userDrawn="1"/>
        </p:nvGrpSpPr>
        <p:grpSpPr>
          <a:xfrm>
            <a:off x="1538947" y="3561907"/>
            <a:ext cx="7851377" cy="1769127"/>
            <a:chOff x="541049" y="2649538"/>
            <a:chExt cx="9285724" cy="2092325"/>
          </a:xfrm>
          <a:solidFill>
            <a:schemeClr val="bg1"/>
          </a:solidFill>
        </p:grpSpPr>
        <p:sp>
          <p:nvSpPr>
            <p:cNvPr id="167" name="Freeform 5">
              <a:extLst>
                <a:ext uri="{FF2B5EF4-FFF2-40B4-BE49-F238E27FC236}">
                  <a16:creationId xmlns:a16="http://schemas.microsoft.com/office/drawing/2014/main" id="{E109AFA1-C190-E6CF-D819-5DDBF44B5ED2}"/>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6">
              <a:extLst>
                <a:ext uri="{FF2B5EF4-FFF2-40B4-BE49-F238E27FC236}">
                  <a16:creationId xmlns:a16="http://schemas.microsoft.com/office/drawing/2014/main" id="{1969BD4D-0C40-739F-FF6B-4214C2BEBC90}"/>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7">
              <a:extLst>
                <a:ext uri="{FF2B5EF4-FFF2-40B4-BE49-F238E27FC236}">
                  <a16:creationId xmlns:a16="http://schemas.microsoft.com/office/drawing/2014/main" id="{6DB7C37A-1FE6-9BFA-5E83-3EC0F79497F5}"/>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8">
              <a:extLst>
                <a:ext uri="{FF2B5EF4-FFF2-40B4-BE49-F238E27FC236}">
                  <a16:creationId xmlns:a16="http://schemas.microsoft.com/office/drawing/2014/main" id="{3AEA624F-19C6-31CA-5CD9-7E42ED68DA56}"/>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9">
              <a:extLst>
                <a:ext uri="{FF2B5EF4-FFF2-40B4-BE49-F238E27FC236}">
                  <a16:creationId xmlns:a16="http://schemas.microsoft.com/office/drawing/2014/main" id="{ED142D15-3F97-1719-8D74-37D26D1CAA33}"/>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0">
              <a:extLst>
                <a:ext uri="{FF2B5EF4-FFF2-40B4-BE49-F238E27FC236}">
                  <a16:creationId xmlns:a16="http://schemas.microsoft.com/office/drawing/2014/main" id="{6FEBB0B2-4586-05AB-B4FE-055E54F117A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11">
              <a:extLst>
                <a:ext uri="{FF2B5EF4-FFF2-40B4-BE49-F238E27FC236}">
                  <a16:creationId xmlns:a16="http://schemas.microsoft.com/office/drawing/2014/main" id="{70877F96-1F23-E1FC-71E9-01EE358F60FD}"/>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 name="Group 1">
            <a:extLst>
              <a:ext uri="{FF2B5EF4-FFF2-40B4-BE49-F238E27FC236}">
                <a16:creationId xmlns:a16="http://schemas.microsoft.com/office/drawing/2014/main" id="{59C8C1D9-B375-1D63-409C-0E8AA8DEE2D1}"/>
              </a:ext>
            </a:extLst>
          </p:cNvPr>
          <p:cNvGrpSpPr/>
          <p:nvPr userDrawn="1"/>
        </p:nvGrpSpPr>
        <p:grpSpPr>
          <a:xfrm>
            <a:off x="9390324" y="767096"/>
            <a:ext cx="2800087" cy="1898696"/>
            <a:chOff x="9390324" y="767096"/>
            <a:chExt cx="2800087" cy="1898696"/>
          </a:xfrm>
        </p:grpSpPr>
        <p:grpSp>
          <p:nvGrpSpPr>
            <p:cNvPr id="76" name="Group 75">
              <a:extLst>
                <a:ext uri="{FF2B5EF4-FFF2-40B4-BE49-F238E27FC236}">
                  <a16:creationId xmlns:a16="http://schemas.microsoft.com/office/drawing/2014/main" id="{04DB0252-2F51-9D54-5F87-47E8112037C5}"/>
                </a:ext>
              </a:extLst>
            </p:cNvPr>
            <p:cNvGrpSpPr/>
            <p:nvPr userDrawn="1"/>
          </p:nvGrpSpPr>
          <p:grpSpPr>
            <a:xfrm>
              <a:off x="9390324" y="936748"/>
              <a:ext cx="1965963" cy="1042086"/>
              <a:chOff x="4988072" y="501936"/>
              <a:chExt cx="1978802" cy="1051017"/>
            </a:xfrm>
            <a:solidFill>
              <a:schemeClr val="bg1"/>
            </a:solidFill>
          </p:grpSpPr>
          <p:sp>
            <p:nvSpPr>
              <p:cNvPr id="85" name="Freeform 5">
                <a:extLst>
                  <a:ext uri="{FF2B5EF4-FFF2-40B4-BE49-F238E27FC236}">
                    <a16:creationId xmlns:a16="http://schemas.microsoft.com/office/drawing/2014/main" id="{433FD598-576F-FFF0-672B-6A9B1AF51242}"/>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6">
                <a:extLst>
                  <a:ext uri="{FF2B5EF4-FFF2-40B4-BE49-F238E27FC236}">
                    <a16:creationId xmlns:a16="http://schemas.microsoft.com/office/drawing/2014/main" id="{824AAD10-C96C-2D4A-15C2-1D354C7C691E}"/>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7">
                <a:extLst>
                  <a:ext uri="{FF2B5EF4-FFF2-40B4-BE49-F238E27FC236}">
                    <a16:creationId xmlns:a16="http://schemas.microsoft.com/office/drawing/2014/main" id="{8776387C-7DBE-0FBD-3AED-689433E76864}"/>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8">
                <a:extLst>
                  <a:ext uri="{FF2B5EF4-FFF2-40B4-BE49-F238E27FC236}">
                    <a16:creationId xmlns:a16="http://schemas.microsoft.com/office/drawing/2014/main" id="{262E0FEC-2981-11B0-3D88-8A94D08178CF}"/>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9">
                <a:extLst>
                  <a:ext uri="{FF2B5EF4-FFF2-40B4-BE49-F238E27FC236}">
                    <a16:creationId xmlns:a16="http://schemas.microsoft.com/office/drawing/2014/main" id="{FECC1288-545E-BDB4-6462-3EE5544D7025}"/>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0">
                <a:extLst>
                  <a:ext uri="{FF2B5EF4-FFF2-40B4-BE49-F238E27FC236}">
                    <a16:creationId xmlns:a16="http://schemas.microsoft.com/office/drawing/2014/main" id="{9DB49BE1-F1C8-5A4F-1BE7-B9C5B671A4B9}"/>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1">
                <a:extLst>
                  <a:ext uri="{FF2B5EF4-FFF2-40B4-BE49-F238E27FC236}">
                    <a16:creationId xmlns:a16="http://schemas.microsoft.com/office/drawing/2014/main" id="{5700CEE7-82FA-F314-D150-00348A9C1993}"/>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2">
                <a:extLst>
                  <a:ext uri="{FF2B5EF4-FFF2-40B4-BE49-F238E27FC236}">
                    <a16:creationId xmlns:a16="http://schemas.microsoft.com/office/drawing/2014/main" id="{FC0AB9F7-3D02-4537-31F6-D98B2250C9F3}"/>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3">
                <a:extLst>
                  <a:ext uri="{FF2B5EF4-FFF2-40B4-BE49-F238E27FC236}">
                    <a16:creationId xmlns:a16="http://schemas.microsoft.com/office/drawing/2014/main" id="{12D11DBC-90A7-4337-F6CB-C20DBD872CBD}"/>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4">
                <a:extLst>
                  <a:ext uri="{FF2B5EF4-FFF2-40B4-BE49-F238E27FC236}">
                    <a16:creationId xmlns:a16="http://schemas.microsoft.com/office/drawing/2014/main" id="{F524D8E9-37C3-A27E-30E8-DF8ACF25D41F}"/>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5">
                <a:extLst>
                  <a:ext uri="{FF2B5EF4-FFF2-40B4-BE49-F238E27FC236}">
                    <a16:creationId xmlns:a16="http://schemas.microsoft.com/office/drawing/2014/main" id="{083673F6-E265-4005-D62C-293234A8CE09}"/>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6">
                <a:extLst>
                  <a:ext uri="{FF2B5EF4-FFF2-40B4-BE49-F238E27FC236}">
                    <a16:creationId xmlns:a16="http://schemas.microsoft.com/office/drawing/2014/main" id="{4F04928C-BA06-2085-F636-A4F44FC6E987}"/>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7">
                <a:extLst>
                  <a:ext uri="{FF2B5EF4-FFF2-40B4-BE49-F238E27FC236}">
                    <a16:creationId xmlns:a16="http://schemas.microsoft.com/office/drawing/2014/main" id="{0B7609F1-6889-0F3F-1078-1078D3AEDAE7}"/>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18">
                <a:extLst>
                  <a:ext uri="{FF2B5EF4-FFF2-40B4-BE49-F238E27FC236}">
                    <a16:creationId xmlns:a16="http://schemas.microsoft.com/office/drawing/2014/main" id="{14DEDB85-DF79-F93C-595F-4B0E6B36F339}"/>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9">
                <a:extLst>
                  <a:ext uri="{FF2B5EF4-FFF2-40B4-BE49-F238E27FC236}">
                    <a16:creationId xmlns:a16="http://schemas.microsoft.com/office/drawing/2014/main" id="{481DD98C-1DDB-14FF-BA62-46FAD00BAA89}"/>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20">
                <a:extLst>
                  <a:ext uri="{FF2B5EF4-FFF2-40B4-BE49-F238E27FC236}">
                    <a16:creationId xmlns:a16="http://schemas.microsoft.com/office/drawing/2014/main" id="{BDC10D2B-8240-1306-CC54-B3F0CF2378C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21">
                <a:extLst>
                  <a:ext uri="{FF2B5EF4-FFF2-40B4-BE49-F238E27FC236}">
                    <a16:creationId xmlns:a16="http://schemas.microsoft.com/office/drawing/2014/main" id="{A2A74FC7-B210-AC23-8BAD-A8CEF20144F7}"/>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2">
                <a:extLst>
                  <a:ext uri="{FF2B5EF4-FFF2-40B4-BE49-F238E27FC236}">
                    <a16:creationId xmlns:a16="http://schemas.microsoft.com/office/drawing/2014/main" id="{ACC82ECF-72D6-6ED9-EF73-7495DE192F95}"/>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23">
                <a:extLst>
                  <a:ext uri="{FF2B5EF4-FFF2-40B4-BE49-F238E27FC236}">
                    <a16:creationId xmlns:a16="http://schemas.microsoft.com/office/drawing/2014/main" id="{22DAB937-2E79-C195-4D0E-AD10E570DD17}"/>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24">
                <a:extLst>
                  <a:ext uri="{FF2B5EF4-FFF2-40B4-BE49-F238E27FC236}">
                    <a16:creationId xmlns:a16="http://schemas.microsoft.com/office/drawing/2014/main" id="{10B466F6-F9DE-C9E9-D98F-5CB17B8BE4DB}"/>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25">
                <a:extLst>
                  <a:ext uri="{FF2B5EF4-FFF2-40B4-BE49-F238E27FC236}">
                    <a16:creationId xmlns:a16="http://schemas.microsoft.com/office/drawing/2014/main" id="{AD3E18E3-90EA-4D54-E039-6221DAC55953}"/>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6">
                <a:extLst>
                  <a:ext uri="{FF2B5EF4-FFF2-40B4-BE49-F238E27FC236}">
                    <a16:creationId xmlns:a16="http://schemas.microsoft.com/office/drawing/2014/main" id="{144E16EA-4F3F-420C-5D8D-753A1E9F0B11}"/>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7">
                <a:extLst>
                  <a:ext uri="{FF2B5EF4-FFF2-40B4-BE49-F238E27FC236}">
                    <a16:creationId xmlns:a16="http://schemas.microsoft.com/office/drawing/2014/main" id="{E009FD22-AB72-D26D-205F-29DF66B5BFFA}"/>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7" name="Rectangle 28">
              <a:extLst>
                <a:ext uri="{FF2B5EF4-FFF2-40B4-BE49-F238E27FC236}">
                  <a16:creationId xmlns:a16="http://schemas.microsoft.com/office/drawing/2014/main" id="{FB305569-AB33-7799-ED76-68F103CE5B8C}"/>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8" name="Group 77">
              <a:extLst>
                <a:ext uri="{FF2B5EF4-FFF2-40B4-BE49-F238E27FC236}">
                  <a16:creationId xmlns:a16="http://schemas.microsoft.com/office/drawing/2014/main" id="{DC4D5431-76CB-4561-B2E0-664C3E75E88C}"/>
                </a:ext>
              </a:extLst>
            </p:cNvPr>
            <p:cNvGrpSpPr/>
            <p:nvPr userDrawn="1"/>
          </p:nvGrpSpPr>
          <p:grpSpPr>
            <a:xfrm>
              <a:off x="11701122" y="936748"/>
              <a:ext cx="321494" cy="1552800"/>
              <a:chOff x="7313961" y="501936"/>
              <a:chExt cx="323594" cy="1566108"/>
            </a:xfrm>
          </p:grpSpPr>
          <p:sp>
            <p:nvSpPr>
              <p:cNvPr id="79" name="Freeform 29">
                <a:extLst>
                  <a:ext uri="{FF2B5EF4-FFF2-40B4-BE49-F238E27FC236}">
                    <a16:creationId xmlns:a16="http://schemas.microsoft.com/office/drawing/2014/main" id="{9EB7EA56-59D4-7E58-E9A3-5C4585DF00FE}"/>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30">
                <a:extLst>
                  <a:ext uri="{FF2B5EF4-FFF2-40B4-BE49-F238E27FC236}">
                    <a16:creationId xmlns:a16="http://schemas.microsoft.com/office/drawing/2014/main" id="{93B05BBE-DBEC-684B-B012-F63384131C10}"/>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31">
                <a:extLst>
                  <a:ext uri="{FF2B5EF4-FFF2-40B4-BE49-F238E27FC236}">
                    <a16:creationId xmlns:a16="http://schemas.microsoft.com/office/drawing/2014/main" id="{972F0292-22E7-DDB2-79F6-6703AF74768F}"/>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2">
                <a:extLst>
                  <a:ext uri="{FF2B5EF4-FFF2-40B4-BE49-F238E27FC236}">
                    <a16:creationId xmlns:a16="http://schemas.microsoft.com/office/drawing/2014/main" id="{8FB3E4DF-D685-E83E-C831-3D30D6486411}"/>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33">
                <a:extLst>
                  <a:ext uri="{FF2B5EF4-FFF2-40B4-BE49-F238E27FC236}">
                    <a16:creationId xmlns:a16="http://schemas.microsoft.com/office/drawing/2014/main" id="{7E51460F-8A6D-E455-ADF5-BF3600A7DAC9}"/>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34">
                <a:extLst>
                  <a:ext uri="{FF2B5EF4-FFF2-40B4-BE49-F238E27FC236}">
                    <a16:creationId xmlns:a16="http://schemas.microsoft.com/office/drawing/2014/main" id="{9296505E-2DA9-07F7-31C5-6D802244B0F4}"/>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803841584"/>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pic>
        <p:nvPicPr>
          <p:cNvPr id="22" name="Picture 2" descr="https://timgsa.baidu.com/timg?image&amp;quality=80&amp;size=b9999_10000&amp;sec=1551016758963&amp;di=5635e332e89e3237699d275e42ce82d4&amp;imgtype=0&amp;src=http%3A%2F%2Fwww.mfisp.com%2Fuploads%2Fallimg%2F181214%2F0913041L2_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
            <a:ext cx="12188826" cy="6858001"/>
          </a:xfrm>
          <a:prstGeom prst="rect">
            <a:avLst/>
          </a:prstGeom>
          <a:noFill/>
          <a:extLst>
            <a:ext uri="{909E8E84-426E-40DD-AFC4-6F175D3DCCD1}">
              <a14:hiddenFill xmlns:a14="http://schemas.microsoft.com/office/drawing/2010/main">
                <a:solidFill>
                  <a:srgbClr val="FFFFFF"/>
                </a:solidFill>
              </a14:hiddenFill>
            </a:ext>
          </a:extLst>
        </p:spPr>
      </p:pic>
      <p:sp>
        <p:nvSpPr>
          <p:cNvPr id="56" name="Title 16"/>
          <p:cNvSpPr>
            <a:spLocks noGrp="1"/>
          </p:cNvSpPr>
          <p:nvPr>
            <p:ph type="title" hasCustomPrompt="1"/>
          </p:nvPr>
        </p:nvSpPr>
        <p:spPr bwMode="gray">
          <a:xfrm>
            <a:off x="548646" y="2343150"/>
            <a:ext cx="10338816" cy="2357239"/>
          </a:xfrm>
          <a:prstGeom prst="rect">
            <a:avLst/>
          </a:prstGeom>
        </p:spPr>
        <p:txBody>
          <a:bodyPr lIns="0" tIns="60949" rIns="121899" bIns="60949" anchor="ctr" anchorCtr="0"/>
          <a:lstStyle>
            <a:lvl1pPr marL="0" algn="l" defTabSz="1218621" rtl="0" eaLnBrk="1" latinLnBrk="0" hangingPunct="1">
              <a:lnSpc>
                <a:spcPts val="5798"/>
              </a:lnSpc>
              <a:spcBef>
                <a:spcPct val="0"/>
              </a:spcBef>
              <a:buNone/>
              <a:defRPr lang="en-US" sz="5398" b="0" kern="1200" cap="none" spc="0" baseline="0" dirty="0">
                <a:solidFill>
                  <a:schemeClr val="bg1"/>
                </a:solidFill>
                <a:latin typeface="Arial" pitchFamily="34" charset="0"/>
                <a:ea typeface="+mn-ea"/>
                <a:cs typeface="Arial" pitchFamily="34" charset="0"/>
              </a:defRPr>
            </a:lvl1pPr>
          </a:lstStyle>
          <a:p>
            <a:r>
              <a:rPr lang="en-US" dirty="0"/>
              <a:t>Welcome to 2016 Global Leadership Team Meeting </a:t>
            </a:r>
            <a:br>
              <a:rPr lang="en-US" dirty="0"/>
            </a:br>
            <a:r>
              <a:rPr lang="en-US" dirty="0"/>
              <a:t>(Title up to 3 lines)</a:t>
            </a:r>
          </a:p>
        </p:txBody>
      </p:sp>
      <p:sp>
        <p:nvSpPr>
          <p:cNvPr id="55" name="Subtitle 2"/>
          <p:cNvSpPr>
            <a:spLocks noGrp="1"/>
          </p:cNvSpPr>
          <p:nvPr>
            <p:ph type="subTitle" idx="1" hasCustomPrompt="1"/>
          </p:nvPr>
        </p:nvSpPr>
        <p:spPr bwMode="gray">
          <a:xfrm>
            <a:off x="548640" y="4814838"/>
            <a:ext cx="8744680" cy="457200"/>
          </a:xfrm>
          <a:prstGeom prst="rect">
            <a:avLst/>
          </a:prstGeom>
        </p:spPr>
        <p:txBody>
          <a:bodyPr lIns="0" tIns="0" rIns="0" bIns="0" anchor="b" anchorCtr="0"/>
          <a:lstStyle>
            <a:lvl1pPr marL="0" indent="0" algn="l" defTabSz="1218621" rtl="0" eaLnBrk="1" latinLnBrk="0" hangingPunct="1">
              <a:lnSpc>
                <a:spcPct val="90000"/>
              </a:lnSpc>
              <a:spcBef>
                <a:spcPct val="0"/>
              </a:spcBef>
              <a:buNone/>
              <a:defRPr lang="en-US" sz="2399" b="0" kern="1200" cap="none" spc="0" baseline="0" dirty="0">
                <a:solidFill>
                  <a:schemeClr val="bg1"/>
                </a:solidFill>
                <a:latin typeface="Arial" pitchFamily="34" charset="0"/>
                <a:ea typeface="+mn-ea"/>
                <a:cs typeface="Arial" pitchFamily="34" charset="0"/>
              </a:defRPr>
            </a:lvl1pPr>
            <a:lvl2pPr marL="609310" indent="0" algn="ctr">
              <a:buNone/>
              <a:defRPr>
                <a:solidFill>
                  <a:schemeClr val="tx1">
                    <a:tint val="75000"/>
                  </a:schemeClr>
                </a:solidFill>
              </a:defRPr>
            </a:lvl2pPr>
            <a:lvl3pPr marL="1218621" indent="0" algn="ctr">
              <a:buNone/>
              <a:defRPr>
                <a:solidFill>
                  <a:schemeClr val="tx1">
                    <a:tint val="75000"/>
                  </a:schemeClr>
                </a:solidFill>
              </a:defRPr>
            </a:lvl3pPr>
            <a:lvl4pPr marL="1827931" indent="0" algn="ctr">
              <a:buNone/>
              <a:defRPr>
                <a:solidFill>
                  <a:schemeClr val="tx1">
                    <a:tint val="75000"/>
                  </a:schemeClr>
                </a:solidFill>
              </a:defRPr>
            </a:lvl4pPr>
            <a:lvl5pPr marL="2437242" indent="0" algn="ctr">
              <a:buNone/>
              <a:defRPr>
                <a:solidFill>
                  <a:schemeClr val="tx1">
                    <a:tint val="75000"/>
                  </a:schemeClr>
                </a:solidFill>
              </a:defRPr>
            </a:lvl5pPr>
            <a:lvl6pPr marL="3046553" indent="0" algn="ctr">
              <a:buNone/>
              <a:defRPr>
                <a:solidFill>
                  <a:schemeClr val="tx1">
                    <a:tint val="75000"/>
                  </a:schemeClr>
                </a:solidFill>
              </a:defRPr>
            </a:lvl6pPr>
            <a:lvl7pPr marL="3655863" indent="0" algn="ctr">
              <a:buNone/>
              <a:defRPr>
                <a:solidFill>
                  <a:schemeClr val="tx1">
                    <a:tint val="75000"/>
                  </a:schemeClr>
                </a:solidFill>
              </a:defRPr>
            </a:lvl7pPr>
            <a:lvl8pPr marL="4265173" indent="0" algn="ctr">
              <a:buNone/>
              <a:defRPr>
                <a:solidFill>
                  <a:schemeClr val="tx1">
                    <a:tint val="75000"/>
                  </a:schemeClr>
                </a:solidFill>
              </a:defRPr>
            </a:lvl8pPr>
            <a:lvl9pPr marL="4874484" indent="0" algn="ctr">
              <a:buNone/>
              <a:defRPr>
                <a:solidFill>
                  <a:schemeClr val="tx1">
                    <a:tint val="75000"/>
                  </a:schemeClr>
                </a:solidFill>
              </a:defRPr>
            </a:lvl9pPr>
          </a:lstStyle>
          <a:p>
            <a:r>
              <a:rPr lang="en-US" dirty="0"/>
              <a:t>Speaker Name</a:t>
            </a:r>
          </a:p>
        </p:txBody>
      </p:sp>
      <p:sp>
        <p:nvSpPr>
          <p:cNvPr id="5" name="Text Placeholder 4"/>
          <p:cNvSpPr>
            <a:spLocks noGrp="1"/>
          </p:cNvSpPr>
          <p:nvPr>
            <p:ph type="body" sz="quarter" idx="11" hasCustomPrompt="1"/>
          </p:nvPr>
        </p:nvSpPr>
        <p:spPr>
          <a:xfrm>
            <a:off x="548640" y="5384814"/>
            <a:ext cx="6409944" cy="512064"/>
          </a:xfrm>
          <a:prstGeom prst="rect">
            <a:avLst/>
          </a:prstGeom>
        </p:spPr>
        <p:txBody>
          <a:bodyPr lIns="0" tIns="0" rIns="0" bIns="0"/>
          <a:lstStyle>
            <a:lvl1pPr marL="0" indent="0">
              <a:buFontTx/>
              <a:buNone/>
              <a:defRPr sz="1600" b="1">
                <a:solidFill>
                  <a:schemeClr val="bg1"/>
                </a:solidFill>
              </a:defRPr>
            </a:lvl1pPr>
          </a:lstStyle>
          <a:p>
            <a:pPr lvl="0"/>
            <a:r>
              <a:rPr lang="en-US" dirty="0"/>
              <a:t>Speaker’s title</a:t>
            </a:r>
          </a:p>
        </p:txBody>
      </p:sp>
      <p:cxnSp>
        <p:nvCxnSpPr>
          <p:cNvPr id="11" name="Straight Connector 10"/>
          <p:cNvCxnSpPr/>
          <p:nvPr userDrawn="1"/>
        </p:nvCxnSpPr>
        <p:spPr>
          <a:xfrm>
            <a:off x="548646" y="4700389"/>
            <a:ext cx="10338816"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6" name="Footer Placeholder 3"/>
          <p:cNvSpPr>
            <a:spLocks noGrp="1"/>
          </p:cNvSpPr>
          <p:nvPr>
            <p:ph type="ftr" sz="quarter" idx="3"/>
          </p:nvPr>
        </p:nvSpPr>
        <p:spPr>
          <a:xfrm>
            <a:off x="548640" y="6473952"/>
            <a:ext cx="2413343" cy="153888"/>
          </a:xfrm>
          <a:prstGeom prst="rect">
            <a:avLst/>
          </a:prstGeom>
        </p:spPr>
        <p:txBody>
          <a:bodyPr vert="horz" wrap="square" lIns="0" tIns="0" rIns="0" bIns="0" rtlCol="0" anchor="ctr">
            <a:spAutoFit/>
          </a:bodyPr>
          <a:lstStyle>
            <a:lvl1pPr marL="0" marR="0" indent="0" algn="l" defTabSz="1218621" rtl="0" eaLnBrk="1" fontAlgn="auto" latinLnBrk="0" hangingPunct="1">
              <a:lnSpc>
                <a:spcPct val="100000"/>
              </a:lnSpc>
              <a:spcBef>
                <a:spcPts val="0"/>
              </a:spcBef>
              <a:spcAft>
                <a:spcPts val="0"/>
              </a:spcAft>
              <a:buClrTx/>
              <a:buSzTx/>
              <a:buFontTx/>
              <a:buNone/>
              <a:tabLst/>
              <a:defRPr sz="1200" cap="none">
                <a:solidFill>
                  <a:schemeClr val="bg1"/>
                </a:solidFill>
              </a:defRPr>
            </a:lvl1pPr>
          </a:lstStyle>
          <a:p>
            <a:r>
              <a:rPr lang="en-US" sz="1000">
                <a:solidFill>
                  <a:prstClr val="white"/>
                </a:solidFill>
                <a:cs typeface="Arial" pitchFamily="34" charset="0"/>
              </a:rPr>
              <a:t>2018 Lenovo Internal. All rights reserved.</a:t>
            </a:r>
            <a:endParaRPr lang="en-US" sz="1000" dirty="0">
              <a:solidFill>
                <a:prstClr val="white"/>
              </a:solidFill>
              <a:cs typeface="Arial" pitchFamily="34" charset="0"/>
            </a:endParaRPr>
          </a:p>
        </p:txBody>
      </p:sp>
      <p:pic>
        <p:nvPicPr>
          <p:cNvPr id="17" name="Picture 16" descr="IamLenovoGif.gi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44608" y="4954385"/>
            <a:ext cx="1442299" cy="250656"/>
          </a:xfrm>
          <a:prstGeom prst="rect">
            <a:avLst/>
          </a:prstGeom>
        </p:spPr>
      </p:pic>
      <p:pic>
        <p:nvPicPr>
          <p:cNvPr id="1026" name="Picture 2" descr="C:\Users\yhwang\Dropbox\Brand Experience Team\GLT 2016\Iconography\GLT2016_SOL_icons_CulturalRefresh.png"/>
          <p:cNvPicPr>
            <a:picLocks noChangeAspect="1" noChangeArrowheads="1"/>
          </p:cNvPicPr>
          <p:nvPr userDrawn="1"/>
        </p:nvPicPr>
        <p:blipFill>
          <a:blip r:embed="rId4" cstate="screen"/>
          <a:stretch>
            <a:fillRect/>
          </a:stretch>
        </p:blipFill>
        <p:spPr bwMode="auto">
          <a:xfrm>
            <a:off x="548640" y="5896878"/>
            <a:ext cx="328856" cy="328856"/>
          </a:xfrm>
          <a:prstGeom prst="rect">
            <a:avLst/>
          </a:prstGeom>
          <a:noFill/>
        </p:spPr>
      </p:pic>
      <p:pic>
        <p:nvPicPr>
          <p:cNvPr id="14" name="Picture 2" descr="C:\Users\yhwang\Dropbox\Brand Experience Team\GLT 2016\Iconography\GLT2016_SOL_icons_CulturalRefresh.png"/>
          <p:cNvPicPr>
            <a:picLocks noChangeAspect="1" noChangeArrowheads="1"/>
          </p:cNvPicPr>
          <p:nvPr userDrawn="1"/>
        </p:nvPicPr>
        <p:blipFill>
          <a:blip r:embed="rId5" cstate="screen"/>
          <a:stretch>
            <a:fillRect/>
          </a:stretch>
        </p:blipFill>
        <p:spPr bwMode="auto">
          <a:xfrm>
            <a:off x="3114383" y="5896878"/>
            <a:ext cx="328856" cy="328856"/>
          </a:xfrm>
          <a:prstGeom prst="rect">
            <a:avLst/>
          </a:prstGeom>
          <a:noFill/>
        </p:spPr>
      </p:pic>
      <p:pic>
        <p:nvPicPr>
          <p:cNvPr id="15" name="Picture 2" descr="C:\Users\yhwang\Dropbox\Brand Experience Team\GLT 2016\Iconography\GLT2016_SOL_icons_CulturalRefresh.png"/>
          <p:cNvPicPr>
            <a:picLocks noChangeAspect="1" noChangeArrowheads="1"/>
          </p:cNvPicPr>
          <p:nvPr userDrawn="1"/>
        </p:nvPicPr>
        <p:blipFill>
          <a:blip r:embed="rId6" cstate="screen"/>
          <a:stretch>
            <a:fillRect/>
          </a:stretch>
        </p:blipFill>
        <p:spPr bwMode="auto">
          <a:xfrm>
            <a:off x="1403888" y="5896878"/>
            <a:ext cx="328856" cy="328856"/>
          </a:xfrm>
          <a:prstGeom prst="rect">
            <a:avLst/>
          </a:prstGeom>
          <a:noFill/>
        </p:spPr>
      </p:pic>
      <p:pic>
        <p:nvPicPr>
          <p:cNvPr id="18" name="Picture 2" descr="C:\Users\yhwang\Dropbox\Brand Experience Team\GLT 2016\Iconography\GLT2016_SOL_icons_CulturalRefresh.png"/>
          <p:cNvPicPr>
            <a:picLocks noChangeAspect="1" noChangeArrowheads="1"/>
          </p:cNvPicPr>
          <p:nvPr userDrawn="1"/>
        </p:nvPicPr>
        <p:blipFill>
          <a:blip r:embed="rId7" cstate="screen"/>
          <a:stretch>
            <a:fillRect/>
          </a:stretch>
        </p:blipFill>
        <p:spPr bwMode="auto">
          <a:xfrm>
            <a:off x="1831512" y="5896878"/>
            <a:ext cx="328856" cy="328856"/>
          </a:xfrm>
          <a:prstGeom prst="rect">
            <a:avLst/>
          </a:prstGeom>
          <a:noFill/>
        </p:spPr>
      </p:pic>
      <p:pic>
        <p:nvPicPr>
          <p:cNvPr id="19" name="Picture 2" descr="C:\Users\yhwang\Dropbox\Brand Experience Team\GLT 2016\Iconography\GLT2016_SOL_icons_CulturalRefresh.png"/>
          <p:cNvPicPr>
            <a:picLocks noChangeAspect="1" noChangeArrowheads="1"/>
          </p:cNvPicPr>
          <p:nvPr userDrawn="1"/>
        </p:nvPicPr>
        <p:blipFill>
          <a:blip r:embed="rId8" cstate="screen"/>
          <a:stretch>
            <a:fillRect/>
          </a:stretch>
        </p:blipFill>
        <p:spPr bwMode="auto">
          <a:xfrm>
            <a:off x="2259136" y="5896878"/>
            <a:ext cx="328856" cy="328856"/>
          </a:xfrm>
          <a:prstGeom prst="rect">
            <a:avLst/>
          </a:prstGeom>
          <a:noFill/>
        </p:spPr>
      </p:pic>
      <p:pic>
        <p:nvPicPr>
          <p:cNvPr id="20" name="Picture 2" descr="C:\Users\yhwang\Dropbox\Brand Experience Team\GLT 2016\Iconography\GLT2016_SOL_icons_CulturalRefresh.png"/>
          <p:cNvPicPr>
            <a:picLocks noChangeAspect="1" noChangeArrowheads="1"/>
          </p:cNvPicPr>
          <p:nvPr userDrawn="1"/>
        </p:nvPicPr>
        <p:blipFill>
          <a:blip r:embed="rId9" cstate="screen"/>
          <a:stretch>
            <a:fillRect/>
          </a:stretch>
        </p:blipFill>
        <p:spPr bwMode="auto">
          <a:xfrm>
            <a:off x="2686760" y="5896878"/>
            <a:ext cx="328856" cy="328856"/>
          </a:xfrm>
          <a:prstGeom prst="rect">
            <a:avLst/>
          </a:prstGeom>
          <a:noFill/>
        </p:spPr>
      </p:pic>
      <p:pic>
        <p:nvPicPr>
          <p:cNvPr id="21" name="Picture 2" descr="C:\Users\yhwang\Dropbox\Brand Experience Team\GLT 2016\Iconography\GLT2016_SOL_icons_CulturalRefresh.png"/>
          <p:cNvPicPr>
            <a:picLocks noChangeAspect="1" noChangeArrowheads="1"/>
          </p:cNvPicPr>
          <p:nvPr userDrawn="1"/>
        </p:nvPicPr>
        <p:blipFill>
          <a:blip r:embed="rId10" cstate="screen">
            <a:extLst>
              <a:ext uri="{28A0092B-C50C-407E-A947-70E740481C1C}">
                <a14:useLocalDpi xmlns:a14="http://schemas.microsoft.com/office/drawing/2010/main"/>
              </a:ext>
            </a:extLst>
          </a:blip>
          <a:stretch>
            <a:fillRect/>
          </a:stretch>
        </p:blipFill>
        <p:spPr bwMode="auto">
          <a:xfrm>
            <a:off x="976264" y="5896878"/>
            <a:ext cx="328856" cy="328856"/>
          </a:xfrm>
          <a:prstGeom prst="rect">
            <a:avLst/>
          </a:prstGeom>
          <a:noFill/>
        </p:spPr>
      </p:pic>
    </p:spTree>
    <p:extLst>
      <p:ext uri="{BB962C8B-B14F-4D97-AF65-F5344CB8AC3E}">
        <p14:creationId xmlns:p14="http://schemas.microsoft.com/office/powerpoint/2010/main" val="1827095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 and Content - No Backgroun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653B0DA3-8AC6-7D13-926C-F55460ED81F7}"/>
              </a:ext>
            </a:extLst>
          </p:cNvPr>
          <p:cNvSpPr>
            <a:spLocks noChangeAspect="1" noEditPoints="1"/>
          </p:cNvSpPr>
          <p:nvPr userDrawn="1"/>
        </p:nvSpPr>
        <p:spPr bwMode="black">
          <a:xfrm>
            <a:off x="204788" y="423863"/>
            <a:ext cx="201612" cy="200025"/>
          </a:xfrm>
          <a:custGeom>
            <a:avLst/>
            <a:gdLst>
              <a:gd name="T0" fmla="*/ 2147483646 w 1368"/>
              <a:gd name="T1" fmla="*/ 0 h 1368"/>
              <a:gd name="T2" fmla="*/ 0 w 1368"/>
              <a:gd name="T3" fmla="*/ 2144208343 h 1368"/>
              <a:gd name="T4" fmla="*/ 2147483646 w 1368"/>
              <a:gd name="T5" fmla="*/ 2147483646 h 1368"/>
              <a:gd name="T6" fmla="*/ 2147483646 w 1368"/>
              <a:gd name="T7" fmla="*/ 2144208343 h 1368"/>
              <a:gd name="T8" fmla="*/ 2147483646 w 1368"/>
              <a:gd name="T9" fmla="*/ 0 h 1368"/>
              <a:gd name="T10" fmla="*/ 2147483646 w 1368"/>
              <a:gd name="T11" fmla="*/ 2147483646 h 1368"/>
              <a:gd name="T12" fmla="*/ 2147483646 w 1368"/>
              <a:gd name="T13" fmla="*/ 2147483646 h 1368"/>
              <a:gd name="T14" fmla="*/ 2147483646 w 1368"/>
              <a:gd name="T15" fmla="*/ 2147483646 h 1368"/>
              <a:gd name="T16" fmla="*/ 2147483646 w 1368"/>
              <a:gd name="T17" fmla="*/ 2147483646 h 1368"/>
              <a:gd name="T18" fmla="*/ 2147483646 w 1368"/>
              <a:gd name="T19" fmla="*/ 2147483646 h 1368"/>
              <a:gd name="T20" fmla="*/ 2133798183 w 1368"/>
              <a:gd name="T21" fmla="*/ 2147483646 h 1368"/>
              <a:gd name="T22" fmla="*/ 1834430891 w 1368"/>
              <a:gd name="T23" fmla="*/ 2147483646 h 1368"/>
              <a:gd name="T24" fmla="*/ 1834430891 w 1368"/>
              <a:gd name="T25" fmla="*/ 2147483646 h 1368"/>
              <a:gd name="T26" fmla="*/ 1261173992 w 1368"/>
              <a:gd name="T27" fmla="*/ 2147483646 h 1368"/>
              <a:gd name="T28" fmla="*/ 958613773 w 1368"/>
              <a:gd name="T29" fmla="*/ 2147483646 h 1368"/>
              <a:gd name="T30" fmla="*/ 958613773 w 1368"/>
              <a:gd name="T31" fmla="*/ 2103459098 h 1368"/>
              <a:gd name="T32" fmla="*/ 1261173992 w 1368"/>
              <a:gd name="T33" fmla="*/ 1805664861 h 1368"/>
              <a:gd name="T34" fmla="*/ 1834430891 w 1368"/>
              <a:gd name="T35" fmla="*/ 1805664861 h 1368"/>
              <a:gd name="T36" fmla="*/ 1834430891 w 1368"/>
              <a:gd name="T37" fmla="*/ 1241397261 h 1368"/>
              <a:gd name="T38" fmla="*/ 2133798183 w 1368"/>
              <a:gd name="T39" fmla="*/ 943581676 h 1368"/>
              <a:gd name="T40" fmla="*/ 2147483646 w 1368"/>
              <a:gd name="T41" fmla="*/ 943581676 h 1368"/>
              <a:gd name="T42" fmla="*/ 2147483646 w 1368"/>
              <a:gd name="T43" fmla="*/ 1241397261 h 1368"/>
              <a:gd name="T44" fmla="*/ 2147483646 w 1368"/>
              <a:gd name="T45" fmla="*/ 1805664861 h 1368"/>
              <a:gd name="T46" fmla="*/ 2147483646 w 1368"/>
              <a:gd name="T47" fmla="*/ 1805664861 h 1368"/>
              <a:gd name="T48" fmla="*/ 2147483646 w 1368"/>
              <a:gd name="T49" fmla="*/ 2103459098 h 1368"/>
              <a:gd name="T50" fmla="*/ 2147483646 w 1368"/>
              <a:gd name="T51" fmla="*/ 2147483646 h 13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9"/>
          </a:p>
        </p:txBody>
      </p:sp>
      <p:sp>
        <p:nvSpPr>
          <p:cNvPr id="3" name="TextBox slide number">
            <a:extLst>
              <a:ext uri="{FF2B5EF4-FFF2-40B4-BE49-F238E27FC236}">
                <a16:creationId xmlns:a16="http://schemas.microsoft.com/office/drawing/2014/main" id="{058A3166-6F7F-7A0B-A3BF-49BDBA5F220F}"/>
              </a:ext>
            </a:extLst>
          </p:cNvPr>
          <p:cNvSpPr txBox="1"/>
          <p:nvPr userDrawn="1"/>
        </p:nvSpPr>
        <p:spPr bwMode="white">
          <a:xfrm>
            <a:off x="11749089" y="6394450"/>
            <a:ext cx="439737" cy="247650"/>
          </a:xfrm>
          <a:prstGeom prst="rect">
            <a:avLst/>
          </a:prstGeom>
        </p:spPr>
        <p:txBody>
          <a:bodyPr lIns="0" tIns="0" rIns="0" bIns="0" anchor="b"/>
          <a:lstStyle>
            <a:defPPr>
              <a:defRPr lang="en-US"/>
            </a:defPPr>
            <a:lvl1pPr algn="ctr">
              <a:defRPr sz="1000">
                <a:solidFill>
                  <a:schemeClr val="bg1"/>
                </a:solidFill>
              </a:defRPr>
            </a:lvl1pPr>
          </a:lstStyle>
          <a:p>
            <a:pPr>
              <a:defRPr/>
            </a:pPr>
            <a:fld id="{1644934C-4642-4BB3-A359-2BAD0D1DF6CD}" type="slidenum">
              <a:rPr lang="en-US" sz="1000" smtClean="0">
                <a:solidFill>
                  <a:schemeClr val="tx1"/>
                </a:solidFill>
                <a:latin typeface="+mj-lt"/>
                <a:ea typeface="+mj-ea"/>
              </a:rPr>
              <a:pPr>
                <a:defRPr/>
              </a:pPr>
              <a:t>‹#›</a:t>
            </a:fld>
            <a:endParaRPr lang="en-US" sz="1000" dirty="0">
              <a:solidFill>
                <a:schemeClr val="tx1"/>
              </a:solidFill>
              <a:latin typeface="+mj-lt"/>
              <a:ea typeface="+mj-ea"/>
            </a:endParaRPr>
          </a:p>
        </p:txBody>
      </p:sp>
      <p:sp>
        <p:nvSpPr>
          <p:cNvPr id="10" name="Title 28"/>
          <p:cNvSpPr>
            <a:spLocks noGrp="1"/>
          </p:cNvSpPr>
          <p:nvPr>
            <p:ph type="title"/>
          </p:nvPr>
        </p:nvSpPr>
        <p:spPr bwMode="gray">
          <a:xfrm>
            <a:off x="548640" y="274320"/>
            <a:ext cx="11073384" cy="521208"/>
          </a:xfrm>
          <a:prstGeom prst="rect">
            <a:avLst/>
          </a:prstGeom>
        </p:spPr>
        <p:txBody>
          <a:bodyPr wrap="square" lIns="0" tIns="0" rIns="0" bIns="0" anchorCtr="0"/>
          <a:lstStyle>
            <a:lvl1pPr marL="0" algn="l" defTabSz="1218621" rtl="0" eaLnBrk="1" latinLnBrk="0" hangingPunct="1">
              <a:lnSpc>
                <a:spcPct val="100000"/>
              </a:lnSpc>
              <a:spcBef>
                <a:spcPct val="0"/>
              </a:spcBef>
              <a:buNone/>
              <a:tabLst>
                <a:tab pos="1218621" algn="l"/>
              </a:tabLst>
              <a:defRPr lang="en-US" sz="3599" kern="1200" cap="none" spc="0" baseline="0" dirty="0">
                <a:solidFill>
                  <a:schemeClr val="tx1"/>
                </a:solidFill>
                <a:latin typeface="+mj-lt"/>
                <a:ea typeface="+mj-ea"/>
                <a:cs typeface="Arial" pitchFamily="34" charset="0"/>
              </a:defRPr>
            </a:lvl1pPr>
          </a:lstStyle>
          <a:p>
            <a:r>
              <a:rPr lang="en-US"/>
              <a:t>Click to edit Master title style</a:t>
            </a:r>
            <a:endParaRPr lang="en-US" dirty="0"/>
          </a:p>
        </p:txBody>
      </p:sp>
      <p:sp>
        <p:nvSpPr>
          <p:cNvPr id="22" name="Content Placeholder 2"/>
          <p:cNvSpPr>
            <a:spLocks noGrp="1"/>
          </p:cNvSpPr>
          <p:nvPr>
            <p:ph sz="half" idx="1"/>
          </p:nvPr>
        </p:nvSpPr>
        <p:spPr bwMode="gray">
          <a:xfrm>
            <a:off x="548640" y="1179577"/>
            <a:ext cx="11073384" cy="5211699"/>
          </a:xfrm>
          <a:prstGeom prst="rect">
            <a:avLst/>
          </a:prstGeom>
        </p:spPr>
        <p:txBody>
          <a:bodyPr lIns="0" tIns="0" rIns="0" bIns="0"/>
          <a:lstStyle>
            <a:lvl1pPr marL="171399" indent="-171399">
              <a:lnSpc>
                <a:spcPct val="90000"/>
              </a:lnSpc>
              <a:spcBef>
                <a:spcPts val="500"/>
              </a:spcBef>
              <a:buClrTx/>
              <a:buFont typeface="Arial" panose="020B0604020202020204" pitchFamily="34" charset="0"/>
              <a:buChar char="•"/>
              <a:defRPr sz="2399">
                <a:solidFill>
                  <a:schemeClr val="tx1"/>
                </a:solidFill>
                <a:latin typeface="+mj-lt"/>
                <a:ea typeface="+mj-ea"/>
                <a:cs typeface="Arial" pitchFamily="34" charset="0"/>
              </a:defRPr>
            </a:lvl1pPr>
            <a:lvl2pPr marL="609310" indent="-228491">
              <a:lnSpc>
                <a:spcPct val="90000"/>
              </a:lnSpc>
              <a:spcBef>
                <a:spcPts val="500"/>
              </a:spcBef>
              <a:buClrTx/>
              <a:buFont typeface="Arial" pitchFamily="34" charset="0"/>
              <a:buChar char="–"/>
              <a:defRPr sz="1999">
                <a:solidFill>
                  <a:schemeClr val="tx1"/>
                </a:solidFill>
                <a:latin typeface="+mj-lt"/>
                <a:ea typeface="+mj-ea"/>
                <a:cs typeface="Arial" pitchFamily="34" charset="0"/>
              </a:defRPr>
            </a:lvl2pPr>
            <a:lvl3pPr marL="835687" indent="-150213">
              <a:lnSpc>
                <a:spcPct val="90000"/>
              </a:lnSpc>
              <a:spcBef>
                <a:spcPts val="500"/>
              </a:spcBef>
              <a:buClrTx/>
              <a:buFont typeface="Arial" panose="020B0604020202020204" pitchFamily="34" charset="0"/>
              <a:buChar char="-"/>
              <a:defRPr sz="1999">
                <a:solidFill>
                  <a:schemeClr val="tx1"/>
                </a:solidFill>
                <a:latin typeface="+mj-lt"/>
                <a:ea typeface="+mj-ea"/>
                <a:cs typeface="Arial" pitchFamily="34" charset="0"/>
              </a:defRPr>
            </a:lvl3pPr>
            <a:lvl4pPr marL="1146689" indent="-156559">
              <a:lnSpc>
                <a:spcPct val="90000"/>
              </a:lnSpc>
              <a:spcBef>
                <a:spcPts val="500"/>
              </a:spcBef>
              <a:buClrTx/>
              <a:buFont typeface="Arial" panose="020B0604020202020204" pitchFamily="34" charset="0"/>
              <a:buChar char="-"/>
              <a:defRPr sz="1999">
                <a:solidFill>
                  <a:schemeClr val="tx1"/>
                </a:solidFill>
                <a:latin typeface="+mj-lt"/>
                <a:ea typeface="+mj-ea"/>
                <a:cs typeface="Arial" pitchFamily="34" charset="0"/>
              </a:defRPr>
            </a:lvl4pPr>
            <a:lvl5pPr marL="1444997" indent="-150213">
              <a:lnSpc>
                <a:spcPct val="90000"/>
              </a:lnSpc>
              <a:spcBef>
                <a:spcPts val="500"/>
              </a:spcBef>
              <a:buClrTx/>
              <a:buFont typeface="Arial" panose="020B0604020202020204" pitchFamily="34" charset="0"/>
              <a:buChar char="-"/>
              <a:defRPr sz="1999">
                <a:solidFill>
                  <a:schemeClr val="tx1"/>
                </a:solidFill>
                <a:latin typeface="+mj-lt"/>
                <a:ea typeface="+mj-ea"/>
                <a:cs typeface="Arial" pitchFamily="34" charset="0"/>
              </a:defRPr>
            </a:lvl5pPr>
            <a:lvl6pPr>
              <a:defRPr sz="2399"/>
            </a:lvl6pPr>
            <a:lvl7pPr>
              <a:defRPr sz="2399"/>
            </a:lvl7pPr>
            <a:lvl8pPr>
              <a:defRPr sz="2399"/>
            </a:lvl8pPr>
            <a:lvl9pPr>
              <a:defRPr sz="23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Footer Placeholder 14">
            <a:extLst>
              <a:ext uri="{FF2B5EF4-FFF2-40B4-BE49-F238E27FC236}">
                <a16:creationId xmlns:a16="http://schemas.microsoft.com/office/drawing/2014/main" id="{5F3C93D1-4DC2-C6B0-BD2A-8E0E4613B3F8}"/>
              </a:ext>
            </a:extLst>
          </p:cNvPr>
          <p:cNvSpPr>
            <a:spLocks noGrp="1"/>
          </p:cNvSpPr>
          <p:nvPr>
            <p:ph type="ftr" sz="quarter" idx="10"/>
          </p:nvPr>
        </p:nvSpPr>
        <p:spPr>
          <a:xfrm>
            <a:off x="549276" y="6473825"/>
            <a:ext cx="2413000" cy="153988"/>
          </a:xfrm>
        </p:spPr>
        <p:txBody>
          <a:bodyPr/>
          <a:lstStyle>
            <a:lvl1pPr>
              <a:defRPr sz="1000">
                <a:solidFill>
                  <a:srgbClr val="939598"/>
                </a:solidFill>
                <a:latin typeface="+mj-lt"/>
                <a:ea typeface="+mj-ea"/>
                <a:cs typeface="Arial" pitchFamily="34" charset="0"/>
              </a:defRPr>
            </a:lvl1pPr>
          </a:lstStyle>
          <a:p>
            <a:pPr>
              <a:defRPr/>
            </a:pPr>
            <a:r>
              <a:rPr lang="en-US"/>
              <a:t>2018 Lenovo Internal. All rights reserved.</a:t>
            </a:r>
          </a:p>
        </p:txBody>
      </p:sp>
      <p:sp>
        <p:nvSpPr>
          <p:cNvPr id="5" name="Slide Number Placeholder 4">
            <a:extLst>
              <a:ext uri="{FF2B5EF4-FFF2-40B4-BE49-F238E27FC236}">
                <a16:creationId xmlns:a16="http://schemas.microsoft.com/office/drawing/2014/main" id="{7FB34503-06A9-9F40-6414-623B05ED2986}"/>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43380741"/>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
    <p:bg>
      <p:bgPr>
        <a:solidFill>
          <a:schemeClr val="bg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C08B439B-E84A-4380-B725-5C2E2A35786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pic>
        <p:nvPicPr>
          <p:cNvPr id="3" name="Picture 2">
            <a:extLst>
              <a:ext uri="{FF2B5EF4-FFF2-40B4-BE49-F238E27FC236}">
                <a16:creationId xmlns:a16="http://schemas.microsoft.com/office/drawing/2014/main" id="{DD813522-5B75-F893-0706-7E3AB7106A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00"/>
          <a:stretch/>
        </p:blipFill>
        <p:spPr>
          <a:xfrm flipH="1">
            <a:off x="7616825" y="34"/>
            <a:ext cx="4572000" cy="6857965"/>
          </a:xfrm>
          <a:prstGeom prst="rect">
            <a:avLst/>
          </a:prstGeom>
        </p:spPr>
      </p:pic>
      <p:sp>
        <p:nvSpPr>
          <p:cNvPr id="16" name="TextBox 15">
            <a:extLst>
              <a:ext uri="{FF2B5EF4-FFF2-40B4-BE49-F238E27FC236}">
                <a16:creationId xmlns:a16="http://schemas.microsoft.com/office/drawing/2014/main" id="{89C3EB64-A851-71DD-8882-1FDB7C2E99CB}"/>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76E4C2BE-620B-6B7D-1426-F9CB0B9DB688}"/>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7C002FA1-87AB-10E7-DF14-BCD2904245D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AFC16D85-BEED-1820-DFF9-5D8B0AACAC2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1F2566FE-64C0-16F6-945D-2961668799E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D3B60C47-FE53-B519-B5B0-91907EAADB5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51BD7309-4598-0B4D-F955-25A4778655B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3AB317A1-606F-084E-CD32-A64A53D259C5}"/>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3ECEF077-D5E5-A906-C26A-748935BA5E8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3" y="1549491"/>
            <a:ext cx="6263640"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accent4"/>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3" y="4328649"/>
            <a:ext cx="6263640"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accent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1866921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_Alt">
    <p:bg>
      <p:bgPr>
        <a:solidFill>
          <a:schemeClr val="bg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D5C4C27E-C20F-40CB-85CF-27223BC9C5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pic>
        <p:nvPicPr>
          <p:cNvPr id="4" name="Picture 3" descr="A person in a white dress&#10;&#10;Description automatically generated with low confidence">
            <a:extLst>
              <a:ext uri="{FF2B5EF4-FFF2-40B4-BE49-F238E27FC236}">
                <a16:creationId xmlns:a16="http://schemas.microsoft.com/office/drawing/2014/main" id="{1852C0BD-7572-C8B3-D29B-44B7409BB26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16825" y="0"/>
            <a:ext cx="4572000" cy="6858000"/>
          </a:xfrm>
          <a:prstGeom prst="rect">
            <a:avLst/>
          </a:prstGeom>
        </p:spPr>
      </p:pic>
      <p:sp>
        <p:nvSpPr>
          <p:cNvPr id="16" name="TextBox 15">
            <a:extLst>
              <a:ext uri="{FF2B5EF4-FFF2-40B4-BE49-F238E27FC236}">
                <a16:creationId xmlns:a16="http://schemas.microsoft.com/office/drawing/2014/main" id="{89C3EB64-A851-71DD-8882-1FDB7C2E99CB}"/>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76E4C2BE-620B-6B7D-1426-F9CB0B9DB688}"/>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7C002FA1-87AB-10E7-DF14-BCD2904245D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AFC16D85-BEED-1820-DFF9-5D8B0AACAC2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1F2566FE-64C0-16F6-945D-2961668799E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D3B60C47-FE53-B519-B5B0-91907EAADB5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51BD7309-4598-0B4D-F955-25A4778655B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3AB317A1-606F-084E-CD32-A64A53D259C5}"/>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3ECEF077-D5E5-A906-C26A-748935BA5E8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3" y="1549491"/>
            <a:ext cx="6263640"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accent4"/>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3" y="4328649"/>
            <a:ext cx="6263640"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accent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83278037"/>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chemeClr val="tx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BCB70D7F-DA6D-4CCD-81E9-90248EF641E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71"/>
            <a:ext cx="12188825" cy="6857929"/>
          </a:xfrm>
          <a:prstGeom prst="rect">
            <a:avLst/>
          </a:prstGeom>
        </p:spPr>
      </p:pic>
      <p:pic>
        <p:nvPicPr>
          <p:cNvPr id="27" name="Picture 26">
            <a:extLst>
              <a:ext uri="{FF2B5EF4-FFF2-40B4-BE49-F238E27FC236}">
                <a16:creationId xmlns:a16="http://schemas.microsoft.com/office/drawing/2014/main" id="{4E412EDD-C562-F92D-41A2-18849B2F30C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6825" y="35"/>
            <a:ext cx="4572000" cy="6857929"/>
          </a:xfrm>
          <a:prstGeom prst="rect">
            <a:avLst/>
          </a:prstGeom>
        </p:spPr>
      </p:pic>
      <p:sp>
        <p:nvSpPr>
          <p:cNvPr id="16" name="TextBox 15">
            <a:extLst>
              <a:ext uri="{FF2B5EF4-FFF2-40B4-BE49-F238E27FC236}">
                <a16:creationId xmlns:a16="http://schemas.microsoft.com/office/drawing/2014/main" id="{C50D814F-EE5B-C084-7424-D39C0DE54FF7}"/>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3C498D60-2F6C-6ADE-BB9A-D957660E0731}"/>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C8414641-DA5A-BDF2-889C-1430A63E358C}"/>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6CAA72E6-FAE3-6740-34C0-7A08091254BD}"/>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0EE70422-5E10-8634-79CC-15428116CD0F}"/>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F9B9866C-878A-3BAE-D601-6317EEEB78A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20DD7C9B-A88C-7ECB-27AE-CB4579CDB90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084B2859-A58F-9171-5328-94CFD162F589}"/>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DC1829C2-6CD9-FE35-3F45-EEC10E2F169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4" y="1549491"/>
            <a:ext cx="6263640" cy="2405203"/>
          </a:xfrm>
          <a:prstGeom prst="rect">
            <a:avLst/>
          </a:prstGeom>
        </p:spPr>
        <p:txBody>
          <a:bodyPr lIns="0" tIns="0" rIns="0" bIns="0" anchor="b" anchorCtr="0"/>
          <a:lstStyle>
            <a:lvl1pPr marL="0" algn="l" defTabSz="1218987" rtl="0" eaLnBrk="1" latinLnBrk="0" hangingPunct="1">
              <a:lnSpc>
                <a:spcPct val="8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4" y="4328649"/>
            <a:ext cx="6263640" cy="327013"/>
          </a:xfrm>
          <a:prstGeom prst="rect">
            <a:avLst/>
          </a:prstGeom>
        </p:spPr>
        <p:txBody>
          <a:bodyPr lIns="0" tIns="0" rIns="0" bIns="0" anchor="t" anchorCtr="0">
            <a:spAutoFit/>
          </a:bodyPr>
          <a:lstStyle>
            <a:lvl1pPr marL="0" indent="0">
              <a:lnSpc>
                <a:spcPct val="850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2" name="Slide Number Placeholder 1">
            <a:extLst>
              <a:ext uri="{FF2B5EF4-FFF2-40B4-BE49-F238E27FC236}">
                <a16:creationId xmlns:a16="http://schemas.microsoft.com/office/drawing/2014/main" id="{E01CC465-FDF1-C0A2-5A83-FB03B2F0F4B6}"/>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471381990"/>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_Alt">
    <p:bg>
      <p:bgPr>
        <a:solidFill>
          <a:schemeClr val="tx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D2ED0643-8C31-4A20-AE73-693EFF6654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pic>
        <p:nvPicPr>
          <p:cNvPr id="28" name="Picture 27" descr="A picture containing tree, plant&#10;&#10;Description automatically generated">
            <a:extLst>
              <a:ext uri="{FF2B5EF4-FFF2-40B4-BE49-F238E27FC236}">
                <a16:creationId xmlns:a16="http://schemas.microsoft.com/office/drawing/2014/main" id="{9C99B980-13C4-5E34-911C-94CDEEA6063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16825" y="0"/>
            <a:ext cx="4572000" cy="6858000"/>
          </a:xfrm>
          <a:prstGeom prst="rect">
            <a:avLst/>
          </a:prstGeom>
        </p:spPr>
      </p:pic>
      <p:sp>
        <p:nvSpPr>
          <p:cNvPr id="16" name="TextBox 15">
            <a:extLst>
              <a:ext uri="{FF2B5EF4-FFF2-40B4-BE49-F238E27FC236}">
                <a16:creationId xmlns:a16="http://schemas.microsoft.com/office/drawing/2014/main" id="{C50D814F-EE5B-C084-7424-D39C0DE54FF7}"/>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3C498D60-2F6C-6ADE-BB9A-D957660E0731}"/>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C8414641-DA5A-BDF2-889C-1430A63E358C}"/>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6CAA72E6-FAE3-6740-34C0-7A08091254BD}"/>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0EE70422-5E10-8634-79CC-15428116CD0F}"/>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F9B9866C-878A-3BAE-D601-6317EEEB78A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20DD7C9B-A88C-7ECB-27AE-CB4579CDB90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084B2859-A58F-9171-5328-94CFD162F589}"/>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DC1829C2-6CD9-FE35-3F45-EEC10E2F169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4" y="1549491"/>
            <a:ext cx="6263640" cy="2405203"/>
          </a:xfrm>
          <a:prstGeom prst="rect">
            <a:avLst/>
          </a:prstGeom>
        </p:spPr>
        <p:txBody>
          <a:bodyPr lIns="0" tIns="0" rIns="0" bIns="0" anchor="b" anchorCtr="0"/>
          <a:lstStyle>
            <a:lvl1pPr marL="0" algn="l" defTabSz="1218987" rtl="0" eaLnBrk="1" latinLnBrk="0" hangingPunct="1">
              <a:lnSpc>
                <a:spcPct val="8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4" y="4328649"/>
            <a:ext cx="6263640" cy="327013"/>
          </a:xfrm>
          <a:prstGeom prst="rect">
            <a:avLst/>
          </a:prstGeom>
        </p:spPr>
        <p:txBody>
          <a:bodyPr lIns="0" tIns="0" rIns="0" bIns="0" anchor="t" anchorCtr="0">
            <a:spAutoFit/>
          </a:bodyPr>
          <a:lstStyle>
            <a:lvl1pPr marL="0" indent="0">
              <a:lnSpc>
                <a:spcPct val="850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2" name="Slide Number Placeholder 1">
            <a:extLst>
              <a:ext uri="{FF2B5EF4-FFF2-40B4-BE49-F238E27FC236}">
                <a16:creationId xmlns:a16="http://schemas.microsoft.com/office/drawing/2014/main" id="{E01CC465-FDF1-C0A2-5A83-FB03B2F0F4B6}"/>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2330906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99A0C0A2-1C95-CF60-15E7-57B445A89924}"/>
              </a:ext>
            </a:extLst>
          </p:cNvPr>
          <p:cNvSpPr>
            <a:spLocks noGrp="1"/>
          </p:cNvSpPr>
          <p:nvPr>
            <p:ph type="sldNum" sz="quarter" idx="10"/>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09395853"/>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latin typeface="Arial" pitchFamily="34" charset="0"/>
                <a:cs typeface="Arial" pitchFamily="34" charset="0"/>
              </a:rPr>
              <a:t>2023 Lenovo. All rights reserved.</a:t>
            </a:r>
          </a:p>
        </p:txBody>
      </p:sp>
      <p:sp>
        <p:nvSpPr>
          <p:cNvPr id="4" name="Slide Number Placeholder 5"/>
          <p:cNvSpPr>
            <a:spLocks noGrp="1"/>
          </p:cNvSpPr>
          <p:nvPr>
            <p:ph type="sldNum" sz="quarter" idx="4"/>
          </p:nvPr>
        </p:nvSpPr>
        <p:spPr>
          <a:xfrm>
            <a:off x="11669529" y="6400800"/>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73" name="Group 72">
            <a:extLst>
              <a:ext uri="{FF2B5EF4-FFF2-40B4-BE49-F238E27FC236}">
                <a16:creationId xmlns:a16="http://schemas.microsoft.com/office/drawing/2014/main" id="{E8E58A1D-41DA-DC58-93FB-1ED0F2D56A4A}"/>
              </a:ext>
            </a:extLst>
          </p:cNvPr>
          <p:cNvGrpSpPr>
            <a:grpSpLocks noChangeAspect="1"/>
          </p:cNvGrpSpPr>
          <p:nvPr userDrawn="1"/>
        </p:nvGrpSpPr>
        <p:grpSpPr>
          <a:xfrm>
            <a:off x="760413" y="6348283"/>
            <a:ext cx="777240" cy="259316"/>
            <a:chOff x="547688" y="952500"/>
            <a:chExt cx="12190413" cy="4067175"/>
          </a:xfrm>
        </p:grpSpPr>
        <p:sp>
          <p:nvSpPr>
            <p:cNvPr id="74" name="Rectangle 73">
              <a:extLst>
                <a:ext uri="{FF2B5EF4-FFF2-40B4-BE49-F238E27FC236}">
                  <a16:creationId xmlns:a16="http://schemas.microsoft.com/office/drawing/2014/main" id="{3BC243CA-E9F6-42B7-4EBD-174C6A6167E4}"/>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
              <a:extLst>
                <a:ext uri="{FF2B5EF4-FFF2-40B4-BE49-F238E27FC236}">
                  <a16:creationId xmlns:a16="http://schemas.microsoft.com/office/drawing/2014/main" id="{AF0893DC-4B4F-34BC-2BE3-54AE043B958B}"/>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8">
              <a:extLst>
                <a:ext uri="{FF2B5EF4-FFF2-40B4-BE49-F238E27FC236}">
                  <a16:creationId xmlns:a16="http://schemas.microsoft.com/office/drawing/2014/main" id="{2E9ED647-0AE4-33D4-5156-46F4EDDDEC5D}"/>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9">
              <a:extLst>
                <a:ext uri="{FF2B5EF4-FFF2-40B4-BE49-F238E27FC236}">
                  <a16:creationId xmlns:a16="http://schemas.microsoft.com/office/drawing/2014/main" id="{05BD8F00-F164-080D-BE9D-F8D1C4DFAED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0">
              <a:extLst>
                <a:ext uri="{FF2B5EF4-FFF2-40B4-BE49-F238E27FC236}">
                  <a16:creationId xmlns:a16="http://schemas.microsoft.com/office/drawing/2014/main" id="{5270BA00-DD8B-D870-AA01-525F7B13253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0">
              <a:extLst>
                <a:ext uri="{FF2B5EF4-FFF2-40B4-BE49-F238E27FC236}">
                  <a16:creationId xmlns:a16="http://schemas.microsoft.com/office/drawing/2014/main" id="{8214A0A3-3CC6-58A0-8F76-87CEE5EF1B57}"/>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1">
              <a:extLst>
                <a:ext uri="{FF2B5EF4-FFF2-40B4-BE49-F238E27FC236}">
                  <a16:creationId xmlns:a16="http://schemas.microsoft.com/office/drawing/2014/main" id="{D4ACFFF1-B65B-C5F8-C71D-FED0359A3058}"/>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33027268"/>
      </p:ext>
    </p:extLst>
  </p:cSld>
  <p:clrMap bg1="lt1" tx1="dk1" bg2="lt2" tx2="dk2" accent1="accent1" accent2="accent2" accent3="accent3" accent4="accent4" accent5="accent5" accent6="accent6" hlink="hlink" folHlink="folHlink"/>
  <p:sldLayoutIdLst>
    <p:sldLayoutId id="2147483669" r:id="rId1"/>
    <p:sldLayoutId id="2147483750" r:id="rId2"/>
    <p:sldLayoutId id="2147483723" r:id="rId3"/>
    <p:sldLayoutId id="2147483751" r:id="rId4"/>
    <p:sldLayoutId id="2147483670" r:id="rId5"/>
    <p:sldLayoutId id="2147483752" r:id="rId6"/>
    <p:sldLayoutId id="2147483740" r:id="rId7"/>
    <p:sldLayoutId id="2147483753" r:id="rId8"/>
    <p:sldLayoutId id="2147483654" r:id="rId9"/>
    <p:sldLayoutId id="2147483725" r:id="rId10"/>
    <p:sldLayoutId id="2147483738" r:id="rId11"/>
    <p:sldLayoutId id="2147483739" r:id="rId12"/>
    <p:sldLayoutId id="2147483661" r:id="rId13"/>
    <p:sldLayoutId id="2147483757" r:id="rId14"/>
    <p:sldLayoutId id="2147483758" r:id="rId15"/>
    <p:sldLayoutId id="2147483759" r:id="rId16"/>
    <p:sldLayoutId id="2147483761" r:id="rId17"/>
    <p:sldLayoutId id="2147483726" r:id="rId18"/>
    <p:sldLayoutId id="2147483673" r:id="rId19"/>
    <p:sldLayoutId id="2147483727" r:id="rId20"/>
    <p:sldLayoutId id="2147483662" r:id="rId21"/>
    <p:sldLayoutId id="2147483728" r:id="rId22"/>
    <p:sldLayoutId id="2147483736" r:id="rId23"/>
    <p:sldLayoutId id="2147483737" r:id="rId24"/>
    <p:sldLayoutId id="2147483691" r:id="rId25"/>
    <p:sldLayoutId id="2147483729" r:id="rId26"/>
    <p:sldLayoutId id="2147483755" r:id="rId27"/>
    <p:sldLayoutId id="2147483749" r:id="rId28"/>
    <p:sldLayoutId id="2147483756" r:id="rId29"/>
    <p:sldLayoutId id="2147483711" r:id="rId30"/>
    <p:sldLayoutId id="2147483731" r:id="rId31"/>
    <p:sldLayoutId id="2147483746" r:id="rId32"/>
    <p:sldLayoutId id="2147483722" r:id="rId33"/>
    <p:sldLayoutId id="2147483732" r:id="rId34"/>
    <p:sldLayoutId id="2147483657" r:id="rId35"/>
    <p:sldLayoutId id="2147483733" r:id="rId36"/>
    <p:sldLayoutId id="2147483659" r:id="rId37"/>
    <p:sldLayoutId id="2147483734" r:id="rId38"/>
    <p:sldLayoutId id="2147483748" r:id="rId39"/>
    <p:sldLayoutId id="2147483747" r:id="rId40"/>
    <p:sldLayoutId id="2147483762" r:id="rId41"/>
    <p:sldLayoutId id="2147483763" r:id="rId42"/>
  </p:sldLayoutIdLst>
  <p:transition spd="med"/>
  <p:hf sldNum="0" hdr="0" ft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Tx/>
        <a:buFont typeface="Arial" panose="020B0604020202020204" pitchFamily="34" charset="0"/>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Tx/>
        <a:buFont typeface="Arial" panose="020B0604020202020204" pitchFamily="34" charset="0"/>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Tx/>
        <a:buFont typeface="Arial" panose="020B0604020202020204" pitchFamily="34" charset="0"/>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userDrawn="1">
          <p15:clr>
            <a:srgbClr val="F26B43"/>
          </p15:clr>
        </p15:guide>
        <p15:guide id="2" pos="6719" userDrawn="1">
          <p15:clr>
            <a:srgbClr val="F26B43"/>
          </p15:clr>
        </p15:guide>
        <p15:guide id="3" orient="horz" pos="2880" userDrawn="1">
          <p15:clr>
            <a:srgbClr val="F26B43"/>
          </p15:clr>
        </p15:guide>
        <p15:guide id="4" pos="3839" userDrawn="1">
          <p15:clr>
            <a:srgbClr val="F26B43"/>
          </p15:clr>
        </p15:guide>
        <p15:guide id="5" pos="5279" userDrawn="1">
          <p15:clr>
            <a:srgbClr val="F26B43"/>
          </p15:clr>
        </p15:guide>
        <p15:guide id="6" pos="2399" userDrawn="1">
          <p15:clr>
            <a:srgbClr val="F26B43"/>
          </p15:clr>
        </p15:guide>
        <p15:guide id="7" pos="959" userDrawn="1">
          <p15:clr>
            <a:srgbClr val="F26B43"/>
          </p15:clr>
        </p15:guide>
        <p15:guide id="8" pos="7199" userDrawn="1">
          <p15:clr>
            <a:srgbClr val="FDE53C"/>
          </p15:clr>
        </p15:guide>
        <p15:guide id="9" pos="6239" userDrawn="1">
          <p15:clr>
            <a:srgbClr val="FDE53C"/>
          </p15:clr>
        </p15:guide>
        <p15:guide id="10" pos="5759" userDrawn="1">
          <p15:clr>
            <a:srgbClr val="FDE53C"/>
          </p15:clr>
        </p15:guide>
        <p15:guide id="11" pos="4319" userDrawn="1">
          <p15:clr>
            <a:srgbClr val="FDE53C"/>
          </p15:clr>
        </p15:guide>
        <p15:guide id="12" pos="4799" userDrawn="1">
          <p15:clr>
            <a:srgbClr val="FDE53C"/>
          </p15:clr>
        </p15:guide>
        <p15:guide id="13" pos="3335" userDrawn="1">
          <p15:clr>
            <a:srgbClr val="FDE53C"/>
          </p15:clr>
        </p15:guide>
        <p15:guide id="14" pos="2879" userDrawn="1">
          <p15:clr>
            <a:srgbClr val="FDE53C"/>
          </p15:clr>
        </p15:guide>
        <p15:guide id="15" pos="1919" userDrawn="1">
          <p15:clr>
            <a:srgbClr val="FDE53C"/>
          </p15:clr>
        </p15:guide>
        <p15:guide id="16" pos="1439" userDrawn="1">
          <p15:clr>
            <a:srgbClr val="FDE53C"/>
          </p15:clr>
        </p15:guide>
        <p15:guide id="17" pos="479" userDrawn="1">
          <p15:clr>
            <a:srgbClr val="FDE53C"/>
          </p15:clr>
        </p15:guide>
        <p15:guide id="18" orient="horz" pos="960" userDrawn="1">
          <p15:clr>
            <a:srgbClr val="FDE53C"/>
          </p15:clr>
        </p15:guide>
        <p15:guide id="19" orient="horz" pos="480" userDrawn="1">
          <p15:clr>
            <a:srgbClr val="FDE53C"/>
          </p15:clr>
        </p15:guide>
        <p15:guide id="20" orient="horz" pos="1920" userDrawn="1">
          <p15:clr>
            <a:srgbClr val="FDE53C"/>
          </p15:clr>
        </p15:guide>
        <p15:guide id="21" orient="horz" pos="2400" userDrawn="1">
          <p15:clr>
            <a:srgbClr val="FDE53C"/>
          </p15:clr>
        </p15:guide>
        <p15:guide id="22" orient="horz" pos="3360" userDrawn="1">
          <p15:clr>
            <a:srgbClr val="FDE53C"/>
          </p15:clr>
        </p15:guide>
        <p15:guide id="23" orient="horz" pos="3840" userDrawn="1">
          <p15:clr>
            <a:srgbClr val="FDE53C"/>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532" y="3808351"/>
            <a:ext cx="10365157" cy="1109491"/>
          </a:xfrm>
        </p:spPr>
        <p:txBody>
          <a:bodyPr/>
          <a:lstStyle/>
          <a:p>
            <a:r>
              <a:rPr lang="en-US" altLang="zh-CN" sz="4399" b="1" dirty="0">
                <a:solidFill>
                  <a:srgbClr val="FFFF00"/>
                </a:solidFill>
              </a:rPr>
              <a:t>Multi-carrier enhancements in Rel-19 </a:t>
            </a:r>
            <a:endParaRPr lang="en-US" sz="4399" dirty="0">
              <a:solidFill>
                <a:srgbClr val="FFFF00"/>
              </a:solidFill>
            </a:endParaRPr>
          </a:p>
        </p:txBody>
      </p:sp>
      <p:sp>
        <p:nvSpPr>
          <p:cNvPr id="3" name="Text Placeholder 3">
            <a:extLst>
              <a:ext uri="{FF2B5EF4-FFF2-40B4-BE49-F238E27FC236}">
                <a16:creationId xmlns:a16="http://schemas.microsoft.com/office/drawing/2014/main" id="{A027F29B-7579-4F77-86E5-D6CB86C83108}"/>
              </a:ext>
            </a:extLst>
          </p:cNvPr>
          <p:cNvSpPr txBox="1">
            <a:spLocks/>
          </p:cNvSpPr>
          <p:nvPr/>
        </p:nvSpPr>
        <p:spPr>
          <a:xfrm>
            <a:off x="551532" y="142410"/>
            <a:ext cx="4795725" cy="664291"/>
          </a:xfrm>
          <a:prstGeom prst="rect">
            <a:avLst/>
          </a:prstGeom>
        </p:spPr>
        <p:txBody>
          <a:bodyPr lIns="0" tIns="0" rIns="0" bIns="0"/>
          <a:lstStyle>
            <a:lvl1pPr marL="0" indent="0" algn="l" defTabSz="1218987" rtl="0" eaLnBrk="1" latinLnBrk="0" hangingPunct="1">
              <a:spcBef>
                <a:spcPct val="20000"/>
              </a:spcBef>
              <a:buClrTx/>
              <a:buFontTx/>
              <a:buNone/>
              <a:defRPr sz="1600" b="1" kern="1200">
                <a:solidFill>
                  <a:schemeClr val="bg1"/>
                </a:solidFill>
                <a:latin typeface="Arial" pitchFamily="34" charset="0"/>
                <a:ea typeface="+mn-ea"/>
                <a:cs typeface="Arial" pitchFamily="34" charset="0"/>
              </a:defRPr>
            </a:lvl1pPr>
            <a:lvl2pPr marL="990427" indent="-380933" algn="l" defTabSz="1218987" rtl="0" eaLnBrk="1" latinLnBrk="0" hangingPunct="1">
              <a:spcBef>
                <a:spcPct val="20000"/>
              </a:spcBef>
              <a:buClrTx/>
              <a:buFont typeface="Arial" panose="020B0604020202020204" pitchFamily="34" charset="0"/>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Tx/>
              <a:buFont typeface="Arial" panose="020B0604020202020204" pitchFamily="34" charset="0"/>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r>
              <a:rPr lang="en-US" sz="1800" dirty="0"/>
              <a:t>3GPP TSG RAN Meeting #101</a:t>
            </a:r>
          </a:p>
          <a:p>
            <a:r>
              <a:rPr lang="en-GB" sz="1800" b="1" dirty="0">
                <a:effectLst/>
                <a:latin typeface="Arial" panose="020B0604020202020204" pitchFamily="34" charset="0"/>
                <a:ea typeface="Times New Roman" panose="02020603050405020304" pitchFamily="18" charset="0"/>
              </a:rPr>
              <a:t>Bangalore, India, September 11-15, 2023</a:t>
            </a:r>
            <a:endParaRPr lang="en-US" sz="1998" b="0" spc="-150" dirty="0"/>
          </a:p>
        </p:txBody>
      </p:sp>
      <p:sp>
        <p:nvSpPr>
          <p:cNvPr id="5" name="Text Placeholder 3">
            <a:extLst>
              <a:ext uri="{FF2B5EF4-FFF2-40B4-BE49-F238E27FC236}">
                <a16:creationId xmlns:a16="http://schemas.microsoft.com/office/drawing/2014/main" id="{492ECE18-B90F-1562-D137-D531E1DF2BC2}"/>
              </a:ext>
            </a:extLst>
          </p:cNvPr>
          <p:cNvSpPr txBox="1">
            <a:spLocks/>
          </p:cNvSpPr>
          <p:nvPr/>
        </p:nvSpPr>
        <p:spPr>
          <a:xfrm>
            <a:off x="10500179" y="142410"/>
            <a:ext cx="1584911" cy="664291"/>
          </a:xfrm>
          <a:prstGeom prst="rect">
            <a:avLst/>
          </a:prstGeom>
        </p:spPr>
        <p:txBody>
          <a:bodyPr lIns="0" tIns="0" rIns="0" bIns="0"/>
          <a:lstStyle>
            <a:lvl1pPr marL="0" indent="0" algn="l" defTabSz="1218987" rtl="0" eaLnBrk="1" latinLnBrk="0" hangingPunct="1">
              <a:spcBef>
                <a:spcPct val="20000"/>
              </a:spcBef>
              <a:buClrTx/>
              <a:buFontTx/>
              <a:buNone/>
              <a:defRPr sz="1600" b="1" kern="1200">
                <a:solidFill>
                  <a:schemeClr val="bg1"/>
                </a:solidFill>
                <a:latin typeface="Arial" pitchFamily="34" charset="0"/>
                <a:ea typeface="+mn-ea"/>
                <a:cs typeface="Arial" pitchFamily="34" charset="0"/>
              </a:defRPr>
            </a:lvl1pPr>
            <a:lvl2pPr marL="990427" indent="-380933" algn="l" defTabSz="1218987" rtl="0" eaLnBrk="1" latinLnBrk="0" hangingPunct="1">
              <a:spcBef>
                <a:spcPct val="20000"/>
              </a:spcBef>
              <a:buClrTx/>
              <a:buFont typeface="Arial" panose="020B0604020202020204" pitchFamily="34" charset="0"/>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Tx/>
              <a:buFont typeface="Arial" panose="020B0604020202020204" pitchFamily="34" charset="0"/>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r>
              <a:rPr lang="en-US" sz="1800" dirty="0"/>
              <a:t>RP-232432</a:t>
            </a:r>
          </a:p>
        </p:txBody>
      </p:sp>
      <p:sp>
        <p:nvSpPr>
          <p:cNvPr id="6" name="Title 4">
            <a:extLst>
              <a:ext uri="{FF2B5EF4-FFF2-40B4-BE49-F238E27FC236}">
                <a16:creationId xmlns:a16="http://schemas.microsoft.com/office/drawing/2014/main" id="{079E1AE1-E7BB-F302-DDF8-3D594A77E12C}"/>
              </a:ext>
            </a:extLst>
          </p:cNvPr>
          <p:cNvSpPr txBox="1">
            <a:spLocks/>
          </p:cNvSpPr>
          <p:nvPr/>
        </p:nvSpPr>
        <p:spPr bwMode="gray">
          <a:xfrm>
            <a:off x="607304" y="4917842"/>
            <a:ext cx="9542012" cy="914375"/>
          </a:xfrm>
          <a:prstGeom prst="rect">
            <a:avLst/>
          </a:prstGeom>
        </p:spPr>
        <p:txBody>
          <a:bodyPr wrap="square" lIns="0" tIns="0" rIns="121835"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pPr>
              <a:lnSpc>
                <a:spcPct val="100000"/>
              </a:lnSpc>
              <a:spcBef>
                <a:spcPct val="20000"/>
              </a:spcBef>
            </a:pPr>
            <a:r>
              <a:rPr lang="en-US" sz="1800" b="0" dirty="0">
                <a:solidFill>
                  <a:schemeClr val="bg1"/>
                </a:solidFill>
              </a:rPr>
              <a:t>Agenda Item:  8A.2.12.2</a:t>
            </a:r>
          </a:p>
          <a:p>
            <a:pPr>
              <a:lnSpc>
                <a:spcPct val="100000"/>
              </a:lnSpc>
              <a:spcBef>
                <a:spcPct val="20000"/>
              </a:spcBef>
            </a:pPr>
            <a:r>
              <a:rPr lang="en-US" sz="1800" b="0" dirty="0">
                <a:solidFill>
                  <a:schemeClr val="bg1"/>
                </a:solidFill>
              </a:rPr>
              <a:t>Source:             Lenovo, CATT, China Unicom, New H3C, TCL Communication, </a:t>
            </a:r>
            <a:r>
              <a:rPr lang="en-US" sz="1800" b="0" dirty="0" err="1">
                <a:solidFill>
                  <a:schemeClr val="bg1"/>
                </a:solidFill>
              </a:rPr>
              <a:t>xiaomi</a:t>
            </a:r>
            <a:endParaRPr lang="en-US" sz="1800" b="0" dirty="0">
              <a:solidFill>
                <a:schemeClr val="bg1"/>
              </a:solidFill>
            </a:endParaRPr>
          </a:p>
          <a:p>
            <a:pPr>
              <a:lnSpc>
                <a:spcPct val="100000"/>
              </a:lnSpc>
              <a:spcBef>
                <a:spcPct val="20000"/>
              </a:spcBef>
            </a:pPr>
            <a:r>
              <a:rPr lang="en-US" sz="1800" b="0" dirty="0">
                <a:solidFill>
                  <a:schemeClr val="bg1"/>
                </a:solidFill>
              </a:rPr>
              <a:t>Document  for: Discussion</a:t>
            </a:r>
          </a:p>
        </p:txBody>
      </p:sp>
    </p:spTree>
    <p:extLst>
      <p:ext uri="{BB962C8B-B14F-4D97-AF65-F5344CB8AC3E}">
        <p14:creationId xmlns:p14="http://schemas.microsoft.com/office/powerpoint/2010/main" val="123115462"/>
      </p:ext>
    </p:extLst>
  </p:cSld>
  <p:clrMapOvr>
    <a:masterClrMapping/>
  </p:clrMapOvr>
  <mc:AlternateContent xmlns:mc="http://schemas.openxmlformats.org/markup-compatibility/2006" xmlns:p14="http://schemas.microsoft.com/office/powerpoint/2010/main">
    <mc:Choice Requires="p14">
      <p:transition spd="med" p14:dur="700" advTm="11972">
        <p:fade/>
      </p:transition>
    </mc:Choice>
    <mc:Fallback xmlns="">
      <p:transition spd="med" advTm="11972">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5DDB58-5D2D-1CE2-B8A7-0599E74C024A}"/>
              </a:ext>
            </a:extLst>
          </p:cNvPr>
          <p:cNvSpPr>
            <a:spLocks noGrp="1"/>
          </p:cNvSpPr>
          <p:nvPr>
            <p:ph type="title"/>
          </p:nvPr>
        </p:nvSpPr>
        <p:spPr>
          <a:xfrm>
            <a:off x="550721" y="275460"/>
            <a:ext cx="11069929" cy="520564"/>
          </a:xfrm>
        </p:spPr>
        <p:txBody>
          <a:bodyPr>
            <a:normAutofit fontScale="90000"/>
          </a:bodyPr>
          <a:lstStyle/>
          <a:p>
            <a:pPr>
              <a:defRPr/>
            </a:pPr>
            <a:r>
              <a:rPr lang="en-US" dirty="0"/>
              <a:t>Rel-18 Standardization outcome</a:t>
            </a:r>
            <a:endParaRPr dirty="0"/>
          </a:p>
        </p:txBody>
      </p:sp>
      <p:sp>
        <p:nvSpPr>
          <p:cNvPr id="10" name="Rectangle: Rounded Corners 9">
            <a:extLst>
              <a:ext uri="{FF2B5EF4-FFF2-40B4-BE49-F238E27FC236}">
                <a16:creationId xmlns:a16="http://schemas.microsoft.com/office/drawing/2014/main" id="{20E8EDB8-9136-1A54-41BA-DB475FA75AF9}"/>
              </a:ext>
            </a:extLst>
          </p:cNvPr>
          <p:cNvSpPr/>
          <p:nvPr/>
        </p:nvSpPr>
        <p:spPr>
          <a:xfrm>
            <a:off x="550720" y="1001979"/>
            <a:ext cx="5209389" cy="5320799"/>
          </a:xfrm>
          <a:prstGeom prst="roundRect">
            <a:avLst>
              <a:gd name="adj" fmla="val 2302"/>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p>
        </p:txBody>
      </p:sp>
      <p:sp>
        <p:nvSpPr>
          <p:cNvPr id="12" name="TextBox 11">
            <a:extLst>
              <a:ext uri="{FF2B5EF4-FFF2-40B4-BE49-F238E27FC236}">
                <a16:creationId xmlns:a16="http://schemas.microsoft.com/office/drawing/2014/main" id="{78B9E7B5-1F2E-104B-FC46-2EFAD5DDFB27}"/>
              </a:ext>
            </a:extLst>
          </p:cNvPr>
          <p:cNvSpPr txBox="1"/>
          <p:nvPr/>
        </p:nvSpPr>
        <p:spPr>
          <a:xfrm>
            <a:off x="2037341" y="861780"/>
            <a:ext cx="2489092" cy="307697"/>
          </a:xfrm>
          <a:prstGeom prst="rect">
            <a:avLst/>
          </a:prstGeom>
          <a:solidFill>
            <a:srgbClr val="FFFFFF"/>
          </a:solidFill>
        </p:spPr>
        <p:txBody>
          <a:bodyPr wrap="square" rtlCol="0">
            <a:spAutoFit/>
          </a:bodyPr>
          <a:lstStyle/>
          <a:p>
            <a:r>
              <a:rPr lang="en-US" altLang="zh-CN" sz="1400" b="1" dirty="0">
                <a:latin typeface="Calibri" panose="020F0502020204030204" pitchFamily="34" charset="0"/>
                <a:cs typeface="Calibri" panose="020F0502020204030204" pitchFamily="34" charset="0"/>
              </a:rPr>
              <a:t>Main standardization outcome</a:t>
            </a:r>
            <a:endParaRPr lang="en-US" sz="1400" b="1" dirty="0">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5A47D655-4C11-4EC4-5222-C08BD0E5EF25}"/>
              </a:ext>
            </a:extLst>
          </p:cNvPr>
          <p:cNvSpPr txBox="1"/>
          <p:nvPr/>
        </p:nvSpPr>
        <p:spPr>
          <a:xfrm>
            <a:off x="710476" y="1187228"/>
            <a:ext cx="4898750" cy="2067720"/>
          </a:xfrm>
          <a:prstGeom prst="rect">
            <a:avLst/>
          </a:prstGeom>
          <a:noFill/>
        </p:spPr>
        <p:txBody>
          <a:bodyPr wrap="square">
            <a:spAutoFit/>
          </a:bodyPr>
          <a:lstStyle/>
          <a:p>
            <a:r>
              <a:rPr lang="en-US" sz="1600" dirty="0">
                <a:latin typeface="Calibri" panose="020F0502020204030204" pitchFamily="34" charset="0"/>
                <a:cs typeface="Calibri" panose="020F0502020204030204" pitchFamily="34" charset="0"/>
              </a:rPr>
              <a:t>DCI format design:</a:t>
            </a:r>
          </a:p>
          <a:p>
            <a:pPr marL="514196" lvl="1" indent="-342797" fontAlgn="base">
              <a:spcBef>
                <a:spcPct val="20000"/>
              </a:spcBef>
              <a:spcAft>
                <a:spcPct val="0"/>
              </a:spcAft>
              <a:buFont typeface="Wingdings" panose="05000000000000000000" pitchFamily="2" charset="2"/>
              <a:buChar char="v"/>
              <a:defRPr/>
            </a:pPr>
            <a:r>
              <a:rPr lang="en-US" sz="1400" dirty="0">
                <a:solidFill>
                  <a:schemeClr val="dk1"/>
                </a:solidFill>
                <a:latin typeface="Calibri" panose="020F0502020204030204" pitchFamily="34" charset="0"/>
                <a:cs typeface="Calibri" panose="020F0502020204030204" pitchFamily="34" charset="0"/>
              </a:rPr>
              <a:t>At most one PDSCH or PUSCH per scheduled cell</a:t>
            </a:r>
          </a:p>
          <a:p>
            <a:pPr marL="514196" lvl="1" indent="-342797" fontAlgn="base">
              <a:spcBef>
                <a:spcPct val="20000"/>
              </a:spcBef>
              <a:spcAft>
                <a:spcPct val="0"/>
              </a:spcAft>
              <a:buFont typeface="Wingdings" panose="05000000000000000000" pitchFamily="2" charset="2"/>
              <a:buChar char="v"/>
              <a:defRPr/>
            </a:pPr>
            <a:r>
              <a:rPr lang="en-US" sz="1400" dirty="0">
                <a:solidFill>
                  <a:schemeClr val="dk1"/>
                </a:solidFill>
                <a:latin typeface="Calibri" panose="020F0502020204030204" pitchFamily="34" charset="0"/>
                <a:cs typeface="Calibri" panose="020F0502020204030204" pitchFamily="34" charset="0"/>
              </a:rPr>
              <a:t>New DCI formats, DCI 0_3 &amp; DCI 1_3, introduced</a:t>
            </a:r>
          </a:p>
          <a:p>
            <a:pPr marL="514196" lvl="1" indent="-342797" fontAlgn="base">
              <a:spcBef>
                <a:spcPct val="20000"/>
              </a:spcBef>
              <a:spcAft>
                <a:spcPct val="0"/>
              </a:spcAft>
              <a:buFont typeface="Wingdings" panose="05000000000000000000" pitchFamily="2" charset="2"/>
              <a:buChar char="v"/>
              <a:defRPr/>
            </a:pPr>
            <a:r>
              <a:rPr lang="en-US" sz="1400" dirty="0">
                <a:solidFill>
                  <a:schemeClr val="dk1"/>
                </a:solidFill>
                <a:latin typeface="Calibri" panose="020F0502020204030204" pitchFamily="34" charset="0"/>
                <a:cs typeface="Calibri" panose="020F0502020204030204" pitchFamily="34" charset="0"/>
              </a:rPr>
              <a:t>Up to 4 cells can be co-scheduled by one DCI 0_3/1_3</a:t>
            </a:r>
          </a:p>
          <a:p>
            <a:pPr marL="514196" lvl="1" indent="-342797" fontAlgn="base">
              <a:spcBef>
                <a:spcPct val="20000"/>
              </a:spcBef>
              <a:spcAft>
                <a:spcPct val="0"/>
              </a:spcAft>
              <a:buFont typeface="Wingdings" panose="05000000000000000000" pitchFamily="2" charset="2"/>
              <a:buChar char="v"/>
              <a:defRPr/>
            </a:pPr>
            <a:r>
              <a:rPr lang="en-US" sz="1400" dirty="0">
                <a:solidFill>
                  <a:schemeClr val="dk1"/>
                </a:solidFill>
                <a:latin typeface="Calibri" panose="020F0502020204030204" pitchFamily="34" charset="0"/>
                <a:cs typeface="Calibri" panose="020F0502020204030204" pitchFamily="34" charset="0"/>
              </a:rPr>
              <a:t>DCI 0_3/1_3 can be used for single cell scheduling</a:t>
            </a:r>
          </a:p>
          <a:p>
            <a:pPr marL="514196" lvl="1" indent="-342797" fontAlgn="base">
              <a:spcBef>
                <a:spcPct val="20000"/>
              </a:spcBef>
              <a:spcAft>
                <a:spcPct val="0"/>
              </a:spcAft>
              <a:buFont typeface="Wingdings" panose="05000000000000000000" pitchFamily="2" charset="2"/>
              <a:buChar char="v"/>
              <a:defRPr/>
            </a:pPr>
            <a:r>
              <a:rPr lang="en-US" sz="1400" dirty="0">
                <a:solidFill>
                  <a:schemeClr val="dk1"/>
                </a:solidFill>
                <a:latin typeface="Calibri" panose="020F0502020204030204" pitchFamily="34" charset="0"/>
                <a:cs typeface="Calibri" panose="020F0502020204030204" pitchFamily="34" charset="0"/>
              </a:rPr>
              <a:t>DCI 0_3/1_3 and DCI 0_0/1_0/0_1/1_1/0_2/1_2 can be monitored simultaneously from a same scheduling cell. </a:t>
            </a:r>
          </a:p>
          <a:p>
            <a:pPr marL="1635547" lvl="3" indent="-342797" fontAlgn="base">
              <a:spcBef>
                <a:spcPct val="20000"/>
              </a:spcBef>
              <a:spcAft>
                <a:spcPct val="0"/>
              </a:spcAft>
              <a:buFont typeface="Arial" panose="020B0604020202020204" pitchFamily="34" charset="0"/>
              <a:buChar char="•"/>
              <a:defRPr/>
            </a:pPr>
            <a:endParaRPr lang="en-US" sz="1200" dirty="0">
              <a:solidFill>
                <a:schemeClr val="dk1"/>
              </a:solidFill>
              <a:latin typeface="Calibri" panose="020F0502020204030204" pitchFamily="34" charset="0"/>
              <a:cs typeface="Calibri" panose="020F0502020204030204" pitchFamily="34" charset="0"/>
            </a:endParaRPr>
          </a:p>
        </p:txBody>
      </p:sp>
      <p:sp>
        <p:nvSpPr>
          <p:cNvPr id="85" name="Rectangle: Rounded Corners 84">
            <a:extLst>
              <a:ext uri="{FF2B5EF4-FFF2-40B4-BE49-F238E27FC236}">
                <a16:creationId xmlns:a16="http://schemas.microsoft.com/office/drawing/2014/main" id="{506954CE-4110-F963-E135-8C4DC05941F1}"/>
              </a:ext>
            </a:extLst>
          </p:cNvPr>
          <p:cNvSpPr/>
          <p:nvPr/>
        </p:nvSpPr>
        <p:spPr>
          <a:xfrm>
            <a:off x="5981983" y="1001979"/>
            <a:ext cx="5679782" cy="5320799"/>
          </a:xfrm>
          <a:prstGeom prst="roundRect">
            <a:avLst>
              <a:gd name="adj" fmla="val 2302"/>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a:p>
        </p:txBody>
      </p:sp>
      <p:sp>
        <p:nvSpPr>
          <p:cNvPr id="86" name="TextBox 85">
            <a:extLst>
              <a:ext uri="{FF2B5EF4-FFF2-40B4-BE49-F238E27FC236}">
                <a16:creationId xmlns:a16="http://schemas.microsoft.com/office/drawing/2014/main" id="{A7FBD76A-5A02-1F57-487F-D6573B50B394}"/>
              </a:ext>
            </a:extLst>
          </p:cNvPr>
          <p:cNvSpPr txBox="1"/>
          <p:nvPr/>
        </p:nvSpPr>
        <p:spPr>
          <a:xfrm>
            <a:off x="8347264" y="861780"/>
            <a:ext cx="1442255" cy="307697"/>
          </a:xfrm>
          <a:prstGeom prst="rect">
            <a:avLst/>
          </a:prstGeom>
          <a:solidFill>
            <a:srgbClr val="FFFFFF"/>
          </a:solidFill>
        </p:spPr>
        <p:txBody>
          <a:bodyPr wrap="square" rtlCol="0">
            <a:spAutoFit/>
          </a:bodyPr>
          <a:lstStyle/>
          <a:p>
            <a:r>
              <a:rPr lang="en-US" altLang="zh-CN" sz="1400" b="1" dirty="0">
                <a:latin typeface="Calibri" panose="020F0502020204030204" pitchFamily="34" charset="0"/>
                <a:cs typeface="Calibri" panose="020F0502020204030204" pitchFamily="34" charset="0"/>
              </a:rPr>
              <a:t>Basic framework</a:t>
            </a:r>
            <a:endParaRPr lang="en-US" sz="1400" b="1" dirty="0">
              <a:latin typeface="Calibri" panose="020F0502020204030204" pitchFamily="34" charset="0"/>
              <a:cs typeface="Calibri" panose="020F0502020204030204" pitchFamily="34" charset="0"/>
            </a:endParaRPr>
          </a:p>
        </p:txBody>
      </p:sp>
      <p:sp>
        <p:nvSpPr>
          <p:cNvPr id="87" name="TextBox 86">
            <a:extLst>
              <a:ext uri="{FF2B5EF4-FFF2-40B4-BE49-F238E27FC236}">
                <a16:creationId xmlns:a16="http://schemas.microsoft.com/office/drawing/2014/main" id="{842213DE-4534-316B-F84C-CB2E56F6FB68}"/>
              </a:ext>
            </a:extLst>
          </p:cNvPr>
          <p:cNvSpPr txBox="1"/>
          <p:nvPr/>
        </p:nvSpPr>
        <p:spPr>
          <a:xfrm>
            <a:off x="6141739" y="1187228"/>
            <a:ext cx="5478911" cy="1846659"/>
          </a:xfrm>
          <a:prstGeom prst="rect">
            <a:avLst/>
          </a:prstGeom>
          <a:noFill/>
        </p:spPr>
        <p:txBody>
          <a:bodyPr wrap="square">
            <a:spAutoFit/>
          </a:bodyPr>
          <a:lstStyle/>
          <a:p>
            <a:r>
              <a:rPr lang="en-US" sz="1600" dirty="0">
                <a:latin typeface="Calibri" panose="020F0502020204030204" pitchFamily="34" charset="0"/>
                <a:cs typeface="Calibri" panose="020F0502020204030204" pitchFamily="34" charset="0"/>
              </a:rPr>
              <a:t>Supported cases:</a:t>
            </a:r>
          </a:p>
          <a:p>
            <a:pPr marL="514196" lvl="1" indent="-342797" fontAlgn="base">
              <a:spcBef>
                <a:spcPct val="20000"/>
              </a:spcBef>
              <a:spcAft>
                <a:spcPct val="0"/>
              </a:spcAft>
              <a:buFont typeface="Wingdings" panose="05000000000000000000" pitchFamily="2" charset="2"/>
              <a:buChar char="v"/>
              <a:defRPr/>
            </a:pPr>
            <a:r>
              <a:rPr lang="en-US" sz="1400" dirty="0">
                <a:solidFill>
                  <a:schemeClr val="dk1"/>
                </a:solidFill>
                <a:latin typeface="Calibri" panose="020F0502020204030204" pitchFamily="34" charset="0"/>
                <a:cs typeface="Calibri" panose="020F0502020204030204" pitchFamily="34" charset="0"/>
              </a:rPr>
              <a:t>Only same SCS among co-scheduled cells is supported </a:t>
            </a:r>
          </a:p>
          <a:p>
            <a:pPr marL="514196" lvl="1" indent="-342797" fontAlgn="base">
              <a:spcBef>
                <a:spcPct val="20000"/>
              </a:spcBef>
              <a:spcAft>
                <a:spcPct val="0"/>
              </a:spcAft>
              <a:buFont typeface="Wingdings" panose="05000000000000000000" pitchFamily="2" charset="2"/>
              <a:buChar char="v"/>
              <a:defRPr/>
            </a:pPr>
            <a:r>
              <a:rPr lang="en-US" sz="1400" dirty="0">
                <a:solidFill>
                  <a:schemeClr val="dk1"/>
                </a:solidFill>
                <a:latin typeface="Calibri" panose="020F0502020204030204" pitchFamily="34" charset="0"/>
                <a:cs typeface="Calibri" panose="020F0502020204030204" pitchFamily="34" charset="0"/>
              </a:rPr>
              <a:t>Only same carrier types (licensed/unlicensed, FR1/FR2/FR2-2) among co-scheduled cells is supported </a:t>
            </a:r>
          </a:p>
          <a:p>
            <a:pPr marL="514196" lvl="1" indent="-342797" fontAlgn="base">
              <a:spcBef>
                <a:spcPct val="20000"/>
              </a:spcBef>
              <a:spcAft>
                <a:spcPct val="0"/>
              </a:spcAft>
              <a:buFont typeface="Wingdings" panose="05000000000000000000" pitchFamily="2" charset="2"/>
              <a:buChar char="v"/>
              <a:defRPr/>
            </a:pPr>
            <a:r>
              <a:rPr lang="en-US" sz="1400" dirty="0">
                <a:solidFill>
                  <a:schemeClr val="dk1"/>
                </a:solidFill>
                <a:latin typeface="Calibri" panose="020F0502020204030204" pitchFamily="34" charset="0"/>
                <a:cs typeface="Calibri" panose="020F0502020204030204" pitchFamily="34" charset="0"/>
              </a:rPr>
              <a:t>Only a single scheduling cell for each scheduled cell</a:t>
            </a:r>
          </a:p>
          <a:p>
            <a:pPr marL="514196" lvl="1" indent="-342797" fontAlgn="base">
              <a:spcBef>
                <a:spcPct val="20000"/>
              </a:spcBef>
              <a:spcAft>
                <a:spcPct val="0"/>
              </a:spcAft>
              <a:buFont typeface="Wingdings" panose="05000000000000000000" pitchFamily="2" charset="2"/>
              <a:buChar char="v"/>
              <a:defRPr/>
            </a:pPr>
            <a:r>
              <a:rPr lang="en-US" sz="1400" dirty="0">
                <a:solidFill>
                  <a:schemeClr val="dk1"/>
                </a:solidFill>
                <a:latin typeface="Calibri" panose="020F0502020204030204" pitchFamily="34" charset="0"/>
                <a:cs typeface="Calibri" panose="020F0502020204030204" pitchFamily="34" charset="0"/>
              </a:rPr>
              <a:t>Only single PDSCH or PUSCH scheduled per scheduled cell</a:t>
            </a:r>
          </a:p>
          <a:p>
            <a:pPr marL="514196" lvl="1" indent="-342797" fontAlgn="base">
              <a:spcBef>
                <a:spcPct val="20000"/>
              </a:spcBef>
              <a:spcAft>
                <a:spcPct val="0"/>
              </a:spcAft>
              <a:buFont typeface="Wingdings" panose="05000000000000000000" pitchFamily="2" charset="2"/>
              <a:buChar char="v"/>
              <a:defRPr/>
            </a:pPr>
            <a:r>
              <a:rPr lang="en-US" sz="1400" dirty="0">
                <a:solidFill>
                  <a:schemeClr val="dk1"/>
                </a:solidFill>
                <a:latin typeface="Calibri" panose="020F0502020204030204" pitchFamily="34" charset="0"/>
                <a:cs typeface="Calibri" panose="020F0502020204030204" pitchFamily="34" charset="0"/>
              </a:rPr>
              <a:t>Only TB-based transmission supported per scheduled cell</a:t>
            </a:r>
          </a:p>
        </p:txBody>
      </p:sp>
      <p:sp>
        <p:nvSpPr>
          <p:cNvPr id="92" name="TextBox 91">
            <a:extLst>
              <a:ext uri="{FF2B5EF4-FFF2-40B4-BE49-F238E27FC236}">
                <a16:creationId xmlns:a16="http://schemas.microsoft.com/office/drawing/2014/main" id="{2B5DCE62-03F4-DDEC-5164-5C5B57F84121}"/>
              </a:ext>
            </a:extLst>
          </p:cNvPr>
          <p:cNvSpPr txBox="1"/>
          <p:nvPr/>
        </p:nvSpPr>
        <p:spPr>
          <a:xfrm>
            <a:off x="1640155" y="5845291"/>
            <a:ext cx="3717698" cy="276927"/>
          </a:xfrm>
          <a:prstGeom prst="rect">
            <a:avLst/>
          </a:prstGeom>
          <a:noFill/>
        </p:spPr>
        <p:txBody>
          <a:bodyPr wrap="square">
            <a:spAutoFit/>
          </a:bodyPr>
          <a:lstStyle/>
          <a:p>
            <a:r>
              <a:rPr lang="en-US" sz="1200" dirty="0">
                <a:solidFill>
                  <a:schemeClr val="dk1"/>
                </a:solidFill>
                <a:latin typeface="Calibri" panose="020F0502020204030204" pitchFamily="34" charset="0"/>
                <a:cs typeface="Calibri" panose="020F0502020204030204" pitchFamily="34" charset="0"/>
              </a:rPr>
              <a:t>Up to 4 cells scheduled by one </a:t>
            </a:r>
            <a:r>
              <a:rPr lang="en-GB" sz="1200" dirty="0">
                <a:solidFill>
                  <a:schemeClr val="dk1"/>
                </a:solidFill>
                <a:latin typeface="Calibri" panose="020F0502020204030204" pitchFamily="34" charset="0"/>
                <a:cs typeface="Calibri" panose="020F0502020204030204" pitchFamily="34" charset="0"/>
              </a:rPr>
              <a:t>DCI format 1_3</a:t>
            </a:r>
            <a:endParaRPr lang="en-US" sz="1200" dirty="0"/>
          </a:p>
        </p:txBody>
      </p:sp>
      <p:sp>
        <p:nvSpPr>
          <p:cNvPr id="93" name="TextBox 92">
            <a:extLst>
              <a:ext uri="{FF2B5EF4-FFF2-40B4-BE49-F238E27FC236}">
                <a16:creationId xmlns:a16="http://schemas.microsoft.com/office/drawing/2014/main" id="{2BD3C1B4-B8DF-9BA2-FCE6-9FE227F3726C}"/>
              </a:ext>
            </a:extLst>
          </p:cNvPr>
          <p:cNvSpPr txBox="1"/>
          <p:nvPr/>
        </p:nvSpPr>
        <p:spPr>
          <a:xfrm>
            <a:off x="7688359" y="5845291"/>
            <a:ext cx="3286992" cy="276999"/>
          </a:xfrm>
          <a:prstGeom prst="rect">
            <a:avLst/>
          </a:prstGeom>
          <a:noFill/>
        </p:spPr>
        <p:txBody>
          <a:bodyPr wrap="square">
            <a:spAutoFit/>
          </a:bodyPr>
          <a:lstStyle>
            <a:defPPr>
              <a:defRPr lang="zh-CN"/>
            </a:defPPr>
            <a:lvl1pPr>
              <a:defRPr sz="1400">
                <a:solidFill>
                  <a:schemeClr val="dk1"/>
                </a:solidFill>
                <a:latin typeface="Calibri" panose="020F0502020204030204" pitchFamily="34" charset="0"/>
                <a:cs typeface="Calibri" panose="020F0502020204030204" pitchFamily="34" charset="0"/>
              </a:defRPr>
            </a:lvl1pPr>
          </a:lstStyle>
          <a:p>
            <a:r>
              <a:rPr lang="en-US" sz="1200" dirty="0">
                <a:solidFill>
                  <a:schemeClr val="dk1"/>
                </a:solidFill>
                <a:latin typeface="Calibri" panose="020F0502020204030204" pitchFamily="34" charset="0"/>
                <a:cs typeface="Calibri" panose="020F0502020204030204" pitchFamily="34" charset="0"/>
              </a:rPr>
              <a:t>Up to 4 cells scheduled by one </a:t>
            </a:r>
            <a:r>
              <a:rPr lang="en-GB" sz="1200" dirty="0">
                <a:solidFill>
                  <a:schemeClr val="dk1"/>
                </a:solidFill>
                <a:latin typeface="Calibri" panose="020F0502020204030204" pitchFamily="34" charset="0"/>
                <a:cs typeface="Calibri" panose="020F0502020204030204" pitchFamily="34" charset="0"/>
              </a:rPr>
              <a:t>DCI format 0_3</a:t>
            </a:r>
            <a:endParaRPr lang="en-US" sz="1200" dirty="0"/>
          </a:p>
        </p:txBody>
      </p:sp>
      <p:pic>
        <p:nvPicPr>
          <p:cNvPr id="2" name="Picture 1">
            <a:extLst>
              <a:ext uri="{FF2B5EF4-FFF2-40B4-BE49-F238E27FC236}">
                <a16:creationId xmlns:a16="http://schemas.microsoft.com/office/drawing/2014/main" id="{174FFADC-29E0-2E63-8D16-5C2407B731A0}"/>
              </a:ext>
            </a:extLst>
          </p:cNvPr>
          <p:cNvPicPr>
            <a:picLocks noChangeAspect="1"/>
          </p:cNvPicPr>
          <p:nvPr/>
        </p:nvPicPr>
        <p:blipFill>
          <a:blip r:embed="rId2"/>
          <a:stretch>
            <a:fillRect/>
          </a:stretch>
        </p:blipFill>
        <p:spPr>
          <a:xfrm>
            <a:off x="848481" y="3222994"/>
            <a:ext cx="4188315" cy="2578832"/>
          </a:xfrm>
          <a:prstGeom prst="rect">
            <a:avLst/>
          </a:prstGeom>
        </p:spPr>
      </p:pic>
      <p:pic>
        <p:nvPicPr>
          <p:cNvPr id="4" name="Picture 3">
            <a:extLst>
              <a:ext uri="{FF2B5EF4-FFF2-40B4-BE49-F238E27FC236}">
                <a16:creationId xmlns:a16="http://schemas.microsoft.com/office/drawing/2014/main" id="{D5D033AA-8081-331C-8DC5-6D35954D11B2}"/>
              </a:ext>
            </a:extLst>
          </p:cNvPr>
          <p:cNvPicPr>
            <a:picLocks noChangeAspect="1"/>
          </p:cNvPicPr>
          <p:nvPr/>
        </p:nvPicPr>
        <p:blipFill>
          <a:blip r:embed="rId3"/>
          <a:stretch>
            <a:fillRect/>
          </a:stretch>
        </p:blipFill>
        <p:spPr>
          <a:xfrm>
            <a:off x="6787036" y="3222994"/>
            <a:ext cx="4188315" cy="2578832"/>
          </a:xfrm>
          <a:prstGeom prst="rect">
            <a:avLst/>
          </a:prstGeom>
        </p:spPr>
      </p:pic>
    </p:spTree>
    <p:extLst>
      <p:ext uri="{BB962C8B-B14F-4D97-AF65-F5344CB8AC3E}">
        <p14:creationId xmlns:p14="http://schemas.microsoft.com/office/powerpoint/2010/main" val="4049249450"/>
      </p:ext>
    </p:extLst>
  </p:cSld>
  <p:clrMapOvr>
    <a:masterClrMapping/>
  </p:clrMapOvr>
  <p:transition spd="med" advTm="10865">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01555" y="357717"/>
            <a:ext cx="11079113" cy="929066"/>
          </a:xfrm>
        </p:spPr>
        <p:txBody>
          <a:bodyPr/>
          <a:lstStyle/>
          <a:p>
            <a:r>
              <a:rPr lang="en-US" dirty="0"/>
              <a:t>Endorsed RAN chair’s summary in RWS-230488: </a:t>
            </a:r>
            <a:br>
              <a:rPr lang="en-US" dirty="0"/>
            </a:br>
            <a:r>
              <a:rPr lang="en-US" dirty="0"/>
              <a:t>Additional RAN1-led Candidate Topics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1555" y="1570869"/>
            <a:ext cx="10785715" cy="4095468"/>
          </a:xfrm>
        </p:spPr>
        <p:txBody>
          <a:bodyPr/>
          <a:lstStyle/>
          <a:p>
            <a:r>
              <a:rPr lang="en-US" sz="1626" dirty="0"/>
              <a:t>Low-power Wake-Up Signal (LP-WUS)/Wake-Up Radio (WUR)</a:t>
            </a:r>
          </a:p>
          <a:p>
            <a:pPr lvl="1"/>
            <a:r>
              <a:rPr lang="en-US" sz="1463" dirty="0"/>
              <a:t>A possible conversion from Rel-18 SI to Rel-19 WI. </a:t>
            </a:r>
          </a:p>
          <a:p>
            <a:pPr lvl="1"/>
            <a:r>
              <a:rPr lang="en-US" sz="1463" dirty="0"/>
              <a:t>Need to ensure successful completion of the SI and focus on essential areas</a:t>
            </a:r>
          </a:p>
          <a:p>
            <a:r>
              <a:rPr lang="en-US" sz="1626" dirty="0">
                <a:solidFill>
                  <a:srgbClr val="FF0000"/>
                </a:solidFill>
              </a:rPr>
              <a:t>Multi-carrier enhancements</a:t>
            </a:r>
          </a:p>
          <a:p>
            <a:pPr lvl="1"/>
            <a:r>
              <a:rPr lang="en-US" sz="1463" dirty="0">
                <a:solidFill>
                  <a:srgbClr val="FF0000"/>
                </a:solidFill>
              </a:rPr>
              <a:t>The proposed areas for possible enhancements are quite diverging and wide</a:t>
            </a:r>
          </a:p>
          <a:p>
            <a:pPr lvl="1"/>
            <a:r>
              <a:rPr lang="en-US" sz="1463" dirty="0">
                <a:solidFill>
                  <a:srgbClr val="FF0000"/>
                </a:solidFill>
              </a:rPr>
              <a:t>Careful examination is necessary in terms of real commercial needs</a:t>
            </a:r>
          </a:p>
          <a:p>
            <a:r>
              <a:rPr lang="en-US" sz="1626" dirty="0"/>
              <a:t>Coverage Enhancements</a:t>
            </a:r>
          </a:p>
          <a:p>
            <a:r>
              <a:rPr lang="en-US" sz="1626" dirty="0"/>
              <a:t>Positioning Enhancements</a:t>
            </a:r>
          </a:p>
          <a:p>
            <a:r>
              <a:rPr lang="en-US" sz="1626" dirty="0"/>
              <a:t>SL evolution</a:t>
            </a:r>
          </a:p>
          <a:p>
            <a:pPr lvl="1"/>
            <a:r>
              <a:rPr lang="en-US" sz="1463" dirty="0"/>
              <a:t>If included, critical to focus on a limited set of possible areas addressing real commercial needs </a:t>
            </a:r>
          </a:p>
          <a:p>
            <a:pPr lvl="2"/>
            <a:endParaRPr lang="en-US" sz="1463" dirty="0"/>
          </a:p>
          <a:p>
            <a:pPr lvl="2"/>
            <a:endParaRPr lang="en-US" sz="1463" dirty="0"/>
          </a:p>
          <a:p>
            <a:pPr lvl="2"/>
            <a:endParaRPr lang="en-US" sz="1138" dirty="0"/>
          </a:p>
          <a:p>
            <a:pPr lvl="1"/>
            <a:endParaRPr lang="en-US" sz="1519" dirty="0"/>
          </a:p>
          <a:p>
            <a:pPr lvl="1"/>
            <a:endParaRPr lang="en-US" sz="1519" dirty="0"/>
          </a:p>
        </p:txBody>
      </p:sp>
    </p:spTree>
    <p:extLst>
      <p:ext uri="{BB962C8B-B14F-4D97-AF65-F5344CB8AC3E}">
        <p14:creationId xmlns:p14="http://schemas.microsoft.com/office/powerpoint/2010/main" val="3627036523"/>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47468-C156-F07E-7CE9-B3A4EF5BE1B6}"/>
              </a:ext>
            </a:extLst>
          </p:cNvPr>
          <p:cNvSpPr>
            <a:spLocks noGrp="1"/>
          </p:cNvSpPr>
          <p:nvPr>
            <p:ph type="title"/>
          </p:nvPr>
        </p:nvSpPr>
        <p:spPr/>
        <p:txBody>
          <a:bodyPr/>
          <a:lstStyle/>
          <a:p>
            <a:r>
              <a:rPr lang="en-US" dirty="0"/>
              <a:t>Motivation for multi-carrier enhancements in Rel-19</a:t>
            </a:r>
          </a:p>
        </p:txBody>
      </p:sp>
      <p:sp>
        <p:nvSpPr>
          <p:cNvPr id="3" name="Content Placeholder 2">
            <a:extLst>
              <a:ext uri="{FF2B5EF4-FFF2-40B4-BE49-F238E27FC236}">
                <a16:creationId xmlns:a16="http://schemas.microsoft.com/office/drawing/2014/main" id="{A2F398E4-9584-18CA-2229-F7D6936BE2C6}"/>
              </a:ext>
            </a:extLst>
          </p:cNvPr>
          <p:cNvSpPr>
            <a:spLocks noGrp="1"/>
          </p:cNvSpPr>
          <p:nvPr>
            <p:ph sz="half" idx="1"/>
          </p:nvPr>
        </p:nvSpPr>
        <p:spPr/>
        <p:txBody>
          <a:bodyPr/>
          <a:lstStyle/>
          <a:p>
            <a:r>
              <a:rPr lang="en-US" sz="1600" dirty="0">
                <a:solidFill>
                  <a:srgbClr val="000000"/>
                </a:solidFill>
                <a:latin typeface="Calibri" panose="020F0502020204030204" pitchFamily="34" charset="0"/>
              </a:rPr>
              <a:t>Multi-carrier operation is very important for 5G commercial networks by aggregating various spectrum resources for providing high data rate and low latency communication. </a:t>
            </a:r>
          </a:p>
          <a:p>
            <a:r>
              <a:rPr lang="en-US" sz="1600" dirty="0">
                <a:solidFill>
                  <a:srgbClr val="000000"/>
                </a:solidFill>
                <a:latin typeface="Calibri" panose="020F0502020204030204" pitchFamily="34" charset="0"/>
              </a:rPr>
              <a:t>Due to limited TU for Rel-18 MCE, some important use cases have been excluded from Rel-18, e.g., different SCS among co-scheduled cells, more than one scheduling cell for a scheduled cell. Co-scheduling carriers with different SCS is of high commercial needs for operators, e.g., 3.5GHz TDD + Sub-3GHz FDD. </a:t>
            </a:r>
            <a:r>
              <a:rPr lang="en-US" sz="1600" dirty="0">
                <a:solidFill>
                  <a:schemeClr val="dk1"/>
                </a:solidFill>
                <a:latin typeface="Calibri" panose="020F0502020204030204" pitchFamily="34" charset="0"/>
                <a:cs typeface="Calibri" panose="020F0502020204030204" pitchFamily="34" charset="0"/>
              </a:rPr>
              <a:t>For a scheduled cell, supporting one scheduling cell for multi-cell scheduling and another scheduling cell for single-cell scheduling can offload PDCCH from the sole scheduling cell.</a:t>
            </a:r>
          </a:p>
          <a:p>
            <a:r>
              <a:rPr lang="en-US" sz="1600" dirty="0">
                <a:solidFill>
                  <a:schemeClr val="dk1"/>
                </a:solidFill>
                <a:latin typeface="Calibri" panose="020F0502020204030204" pitchFamily="34" charset="0"/>
                <a:cs typeface="Calibri" panose="020F0502020204030204" pitchFamily="34" charset="0"/>
              </a:rPr>
              <a:t>Supporting one or multiple PUSCHs/PDSCHs per scheduled cell can fully exploit the gain of UE power saving and PDCCH overhead reduction when scheduling cell in FR1 schedules cells in FR2. </a:t>
            </a:r>
          </a:p>
          <a:p>
            <a:r>
              <a:rPr lang="en-US" sz="1600" dirty="0">
                <a:solidFill>
                  <a:schemeClr val="dk1"/>
                </a:solidFill>
                <a:latin typeface="Calibri" panose="020F0502020204030204" pitchFamily="34" charset="0"/>
                <a:cs typeface="Calibri" panose="020F0502020204030204" pitchFamily="34" charset="0"/>
              </a:rPr>
              <a:t>DL carrier switching can adapt channel fluctuations among carriers to achieve higher DL throughput and cross-carrier DL/UL retransmission can reduce the retransmission latency especially for TDD networks.</a:t>
            </a:r>
          </a:p>
          <a:p>
            <a:r>
              <a:rPr lang="en-US" sz="1600" dirty="0">
                <a:solidFill>
                  <a:schemeClr val="dk1"/>
                </a:solidFill>
                <a:latin typeface="Calibri" panose="020F0502020204030204" pitchFamily="34" charset="0"/>
                <a:cs typeface="Calibri" panose="020F0502020204030204" pitchFamily="34" charset="0"/>
              </a:rPr>
              <a:t>For flexible and efficient usage of fragmented spectrums in low frequencies where an operator has, aggregating multiple carriers as one serving cell can achieve simplified cell management and load balance as well as </a:t>
            </a:r>
            <a:r>
              <a:rPr lang="en-US" altLang="zh-CN" sz="1600" dirty="0">
                <a:solidFill>
                  <a:schemeClr val="dk1"/>
                </a:solidFill>
                <a:latin typeface="Calibri" panose="020F0502020204030204" pitchFamily="34" charset="0"/>
                <a:cs typeface="Calibri" panose="020F0502020204030204" pitchFamily="34" charset="0"/>
              </a:rPr>
              <a:t>power saving. </a:t>
            </a:r>
            <a:endParaRPr lang="en-US" sz="1600" dirty="0">
              <a:solidFill>
                <a:schemeClr val="dk1"/>
              </a:solidFill>
              <a:latin typeface="Calibri" panose="020F0502020204030204" pitchFamily="34" charset="0"/>
              <a:cs typeface="Calibri" panose="020F0502020204030204" pitchFamily="34" charset="0"/>
            </a:endParaRPr>
          </a:p>
          <a:p>
            <a:endParaRPr lang="en-US" sz="16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24815739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3BEA0-86B2-2025-A532-DD1AF14EFA96}"/>
              </a:ext>
            </a:extLst>
          </p:cNvPr>
          <p:cNvSpPr>
            <a:spLocks noGrp="1"/>
          </p:cNvSpPr>
          <p:nvPr>
            <p:ph type="title"/>
          </p:nvPr>
        </p:nvSpPr>
        <p:spPr/>
        <p:txBody>
          <a:bodyPr/>
          <a:lstStyle/>
          <a:p>
            <a:r>
              <a:rPr lang="en-US" altLang="zh-CN" sz="3200" dirty="0"/>
              <a:t>Candidate objectives for Rel-19 Multi-Carrier Enhancements</a:t>
            </a:r>
            <a:endParaRPr lang="en-US" sz="3200" dirty="0"/>
          </a:p>
        </p:txBody>
      </p:sp>
      <p:sp>
        <p:nvSpPr>
          <p:cNvPr id="3" name="Content Placeholder 2">
            <a:extLst>
              <a:ext uri="{FF2B5EF4-FFF2-40B4-BE49-F238E27FC236}">
                <a16:creationId xmlns:a16="http://schemas.microsoft.com/office/drawing/2014/main" id="{1CEAF870-B117-344B-7822-F26CD46DFC46}"/>
              </a:ext>
            </a:extLst>
          </p:cNvPr>
          <p:cNvSpPr>
            <a:spLocks noGrp="1"/>
          </p:cNvSpPr>
          <p:nvPr>
            <p:ph sz="half" idx="1"/>
          </p:nvPr>
        </p:nvSpPr>
        <p:spPr/>
        <p:txBody>
          <a:bodyPr/>
          <a:lstStyle/>
          <a:p>
            <a:r>
              <a:rPr lang="en-US" sz="2000" b="1" dirty="0">
                <a:latin typeface="Calibri" panose="020F0502020204030204" pitchFamily="34" charset="0"/>
                <a:cs typeface="Calibri" panose="020F0502020204030204" pitchFamily="34" charset="0"/>
              </a:rPr>
              <a:t>Objective 1: Enhancements on multi-cell PUSCH/PDSCH scheduling by a single DCI [RAN1]</a:t>
            </a:r>
          </a:p>
          <a:p>
            <a:pPr marL="952393" lvl="1" indent="-342900" fontAlgn="base">
              <a:spcBef>
                <a:spcPct val="20000"/>
              </a:spcBef>
              <a:spcAft>
                <a:spcPct val="0"/>
              </a:spcAft>
              <a:buFont typeface="Wingdings" panose="05000000000000000000" pitchFamily="2" charset="2"/>
              <a:buChar char="§"/>
              <a:defRPr/>
            </a:pPr>
            <a:r>
              <a:rPr lang="en-US" altLang="zh-CN" sz="1600" dirty="0">
                <a:solidFill>
                  <a:schemeClr val="dk1"/>
                </a:solidFill>
                <a:latin typeface="Calibri" panose="020F0502020204030204" pitchFamily="34" charset="0"/>
                <a:cs typeface="Calibri" panose="020F0502020204030204" pitchFamily="34" charset="0"/>
              </a:rPr>
              <a:t>Select one or multiple from below:</a:t>
            </a:r>
            <a:endParaRPr lang="en-US" sz="1600" dirty="0">
              <a:solidFill>
                <a:schemeClr val="dk1"/>
              </a:solidFill>
              <a:latin typeface="Calibri" panose="020F0502020204030204" pitchFamily="34" charset="0"/>
              <a:cs typeface="Calibri" panose="020F0502020204030204" pitchFamily="34" charset="0"/>
            </a:endParaRPr>
          </a:p>
          <a:p>
            <a:pPr marL="1489772" lvl="3" indent="-342900" fontAlgn="base">
              <a:spcBef>
                <a:spcPct val="20000"/>
              </a:spcBef>
              <a:spcAft>
                <a:spcPct val="0"/>
              </a:spcAft>
              <a:buFont typeface="Arial" panose="020B0604020202020204" pitchFamily="34" charset="0"/>
              <a:buChar char="•"/>
              <a:defRPr/>
            </a:pPr>
            <a:r>
              <a:rPr lang="en-US" sz="1600" dirty="0">
                <a:solidFill>
                  <a:schemeClr val="dk1"/>
                </a:solidFill>
                <a:latin typeface="Calibri" panose="020F0502020204030204" pitchFamily="34" charset="0"/>
                <a:cs typeface="Calibri" panose="020F0502020204030204" pitchFamily="34" charset="0"/>
              </a:rPr>
              <a:t>Different SCS among co-scheduled cells by DCI format 0_3/1_3 is supported</a:t>
            </a:r>
          </a:p>
          <a:p>
            <a:pPr marL="1489772" lvl="3" indent="-342900" fontAlgn="base">
              <a:spcBef>
                <a:spcPct val="20000"/>
              </a:spcBef>
              <a:spcAft>
                <a:spcPct val="0"/>
              </a:spcAft>
              <a:buFont typeface="Arial" panose="020B0604020202020204" pitchFamily="34" charset="0"/>
              <a:buChar char="•"/>
              <a:defRPr/>
            </a:pPr>
            <a:r>
              <a:rPr lang="en-US" sz="1600" dirty="0">
                <a:solidFill>
                  <a:schemeClr val="dk1"/>
                </a:solidFill>
                <a:latin typeface="Calibri" panose="020F0502020204030204" pitchFamily="34" charset="0"/>
                <a:cs typeface="Calibri" panose="020F0502020204030204" pitchFamily="34" charset="0"/>
              </a:rPr>
              <a:t>Up to two scheduling cells for a scheduled cell is supported</a:t>
            </a:r>
          </a:p>
          <a:p>
            <a:pPr marL="1788080" lvl="4" indent="-342900" fontAlgn="base">
              <a:spcAft>
                <a:spcPct val="0"/>
              </a:spcAft>
              <a:defRPr/>
            </a:pPr>
            <a:r>
              <a:rPr lang="en-US" sz="1600" dirty="0">
                <a:solidFill>
                  <a:schemeClr val="dk1"/>
                </a:solidFill>
                <a:latin typeface="Calibri" panose="020F0502020204030204" pitchFamily="34" charset="0"/>
                <a:cs typeface="Calibri" panose="020F0502020204030204" pitchFamily="34" charset="0"/>
              </a:rPr>
              <a:t>One scheduling cell for multi-cell scheduling using DCI format 0_3/1_3 and another scheduling cell for single-cell scheduling using DCI format 0_0/1_0/0_1/1_1/0_2/1_2 if configured</a:t>
            </a:r>
          </a:p>
          <a:p>
            <a:pPr marL="1489772" lvl="3" indent="-342900" fontAlgn="base">
              <a:spcBef>
                <a:spcPct val="20000"/>
              </a:spcBef>
              <a:spcAft>
                <a:spcPct val="0"/>
              </a:spcAft>
              <a:buFont typeface="Arial" panose="020B0604020202020204" pitchFamily="34" charset="0"/>
              <a:buChar char="•"/>
              <a:defRPr/>
            </a:pPr>
            <a:r>
              <a:rPr lang="en-US" sz="1600" dirty="0">
                <a:solidFill>
                  <a:schemeClr val="dk1"/>
                </a:solidFill>
                <a:latin typeface="Calibri" panose="020F0502020204030204" pitchFamily="34" charset="0"/>
                <a:cs typeface="Calibri" panose="020F0502020204030204" pitchFamily="34" charset="0"/>
              </a:rPr>
              <a:t>One or multiple PUSCHs/PDSCHs per scheduled cell is supported</a:t>
            </a:r>
          </a:p>
          <a:p>
            <a:pPr marL="1788080" lvl="4" indent="-342900" fontAlgn="base">
              <a:spcAft>
                <a:spcPct val="0"/>
              </a:spcAft>
              <a:defRPr/>
            </a:pPr>
            <a:r>
              <a:rPr lang="en-US" sz="1600" dirty="0">
                <a:solidFill>
                  <a:schemeClr val="dk1"/>
                </a:solidFill>
                <a:latin typeface="Calibri" panose="020F0502020204030204" pitchFamily="34" charset="0"/>
                <a:cs typeface="Calibri" panose="020F0502020204030204" pitchFamily="34" charset="0"/>
              </a:rPr>
              <a:t>It is up to RAN1 to determine the maximum number of PUSCHs/PDSCHs per scheduled cell</a:t>
            </a:r>
          </a:p>
          <a:p>
            <a:endParaRPr lang="en-US" sz="1800" dirty="0">
              <a:latin typeface="Calibri" panose="020F0502020204030204" pitchFamily="34" charset="0"/>
              <a:cs typeface="Calibri" panose="020F0502020204030204" pitchFamily="34" charset="0"/>
            </a:endParaRPr>
          </a:p>
          <a:p>
            <a:r>
              <a:rPr lang="en-US" sz="2000" b="1" dirty="0">
                <a:latin typeface="Calibri" panose="020F0502020204030204" pitchFamily="34" charset="0"/>
                <a:cs typeface="Calibri" panose="020F0502020204030204" pitchFamily="34" charset="0"/>
              </a:rPr>
              <a:t>Objective 2: Enhancements on cross-carrier transmission [RAN1, RAN4]</a:t>
            </a:r>
          </a:p>
          <a:p>
            <a:pPr marL="952393" lvl="1" indent="-342900" fontAlgn="base">
              <a:spcBef>
                <a:spcPct val="20000"/>
              </a:spcBef>
              <a:spcAft>
                <a:spcPct val="0"/>
              </a:spcAft>
              <a:buFont typeface="Wingdings" panose="05000000000000000000" pitchFamily="2" charset="2"/>
              <a:buChar char="§"/>
              <a:defRPr/>
            </a:pPr>
            <a:r>
              <a:rPr lang="en-US" sz="1600" dirty="0">
                <a:solidFill>
                  <a:schemeClr val="dk1"/>
                </a:solidFill>
                <a:latin typeface="Calibri" panose="020F0502020204030204" pitchFamily="34" charset="0"/>
                <a:cs typeface="Calibri" panose="020F0502020204030204" pitchFamily="34" charset="0"/>
              </a:rPr>
              <a:t>DL carrier switching among different carriers is supported </a:t>
            </a:r>
          </a:p>
          <a:p>
            <a:pPr marL="952393" lvl="1" indent="-342900" fontAlgn="base">
              <a:spcBef>
                <a:spcPct val="20000"/>
              </a:spcBef>
              <a:spcAft>
                <a:spcPct val="0"/>
              </a:spcAft>
              <a:buFont typeface="Wingdings" panose="05000000000000000000" pitchFamily="2" charset="2"/>
              <a:buChar char="§"/>
              <a:defRPr/>
            </a:pPr>
            <a:r>
              <a:rPr lang="en-US" sz="1600" dirty="0">
                <a:solidFill>
                  <a:schemeClr val="dk1"/>
                </a:solidFill>
                <a:latin typeface="Calibri" panose="020F0502020204030204" pitchFamily="34" charset="0"/>
                <a:cs typeface="Calibri" panose="020F0502020204030204" pitchFamily="34" charset="0"/>
              </a:rPr>
              <a:t>Cross-carrier retransmission for DL and UL is supported</a:t>
            </a:r>
          </a:p>
          <a:p>
            <a:endParaRPr lang="en-US" sz="2000" b="1" dirty="0">
              <a:latin typeface="Calibri" panose="020F0502020204030204" pitchFamily="34" charset="0"/>
              <a:cs typeface="Calibri" panose="020F0502020204030204" pitchFamily="34" charset="0"/>
            </a:endParaRPr>
          </a:p>
          <a:p>
            <a:r>
              <a:rPr lang="en-US" sz="2000" b="1" dirty="0">
                <a:latin typeface="Calibri" panose="020F0502020204030204" pitchFamily="34" charset="0"/>
                <a:cs typeface="Calibri" panose="020F0502020204030204" pitchFamily="34" charset="0"/>
              </a:rPr>
              <a:t>Objective 3: Study, if necessary, specify mechanisms for more efficient multi-carrier operation [RAN1, RAN2, RAN4]</a:t>
            </a:r>
          </a:p>
          <a:p>
            <a:pPr marL="952393" lvl="1" indent="-342900" fontAlgn="base">
              <a:spcBef>
                <a:spcPct val="20000"/>
              </a:spcBef>
              <a:spcAft>
                <a:spcPct val="0"/>
              </a:spcAft>
              <a:buFont typeface="Wingdings" panose="05000000000000000000" pitchFamily="2" charset="2"/>
              <a:buChar char="§"/>
              <a:defRPr/>
            </a:pPr>
            <a:r>
              <a:rPr lang="en-US" sz="1600" dirty="0">
                <a:latin typeface="Calibri" panose="020F0502020204030204" pitchFamily="34" charset="0"/>
                <a:cs typeface="Calibri" panose="020F0502020204030204" pitchFamily="34" charset="0"/>
              </a:rPr>
              <a:t>Multiple contiguous or non-contiguous carriers are aggregated as a single serving cell</a:t>
            </a:r>
          </a:p>
          <a:p>
            <a:pPr marL="609493" lvl="1" indent="0" fontAlgn="base">
              <a:spcBef>
                <a:spcPct val="20000"/>
              </a:spcBef>
              <a:spcAft>
                <a:spcPct val="0"/>
              </a:spcAft>
              <a:buNone/>
              <a:defRPr/>
            </a:pPr>
            <a:endParaRPr lang="en-US" sz="1600" b="1" dirty="0">
              <a:latin typeface="Calibri" panose="020F0502020204030204" pitchFamily="34" charset="0"/>
              <a:cs typeface="Calibri" panose="020F0502020204030204" pitchFamily="34" charset="0"/>
            </a:endParaRPr>
          </a:p>
          <a:p>
            <a:pPr marL="171399" lvl="1" indent="-171399" fontAlgn="base">
              <a:spcAft>
                <a:spcPct val="0"/>
              </a:spcAft>
              <a:buFont typeface="Arial" panose="020B0604020202020204" pitchFamily="34" charset="0"/>
              <a:buChar char="•"/>
              <a:defRPr/>
            </a:pPr>
            <a:r>
              <a:rPr lang="en-US" sz="1800" dirty="0">
                <a:latin typeface="Calibri" panose="020F0502020204030204" pitchFamily="34" charset="0"/>
                <a:cs typeface="Calibri" panose="020F0502020204030204" pitchFamily="34" charset="0"/>
              </a:rPr>
              <a:t>Note: Further down-selection can be performed in Dec. RAN#102 meeting.</a:t>
            </a:r>
          </a:p>
          <a:p>
            <a:pPr marL="952393" lvl="1" indent="-342900" fontAlgn="base">
              <a:spcBef>
                <a:spcPct val="20000"/>
              </a:spcBef>
              <a:spcAft>
                <a:spcPct val="0"/>
              </a:spcAft>
              <a:buFont typeface="Wingdings" panose="05000000000000000000" pitchFamily="2" charset="2"/>
              <a:buChar char="§"/>
              <a:defRPr/>
            </a:pP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38472774"/>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6716BE5F-AFCC-4B8E-9376-B430E299A453}"/>
              </a:ext>
            </a:extLst>
          </p:cNvPr>
          <p:cNvSpPr txBox="1">
            <a:spLocks/>
          </p:cNvSpPr>
          <p:nvPr/>
        </p:nvSpPr>
        <p:spPr>
          <a:xfrm>
            <a:off x="11258145" y="6861790"/>
            <a:ext cx="930680" cy="232185"/>
          </a:xfrm>
          <a:prstGeom prst="rect">
            <a:avLst/>
          </a:prstGeom>
        </p:spPr>
        <p:txBody>
          <a:bodyPr/>
          <a:lst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a:lstStyle>
          <a:p>
            <a:pPr algn="r"/>
            <a:r>
              <a:rPr lang="en-US" sz="800">
                <a:solidFill>
                  <a:srgbClr val="E6E6E6"/>
                </a:solidFill>
              </a:rPr>
              <a:t>thanks</a:t>
            </a:r>
            <a:endParaRPr lang="en-US" sz="800" dirty="0">
              <a:solidFill>
                <a:srgbClr val="E6E6E6"/>
              </a:solidFill>
            </a:endParaRPr>
          </a:p>
        </p:txBody>
      </p:sp>
      <p:sp>
        <p:nvSpPr>
          <p:cNvPr id="3" name="Title 2">
            <a:extLst>
              <a:ext uri="{FF2B5EF4-FFF2-40B4-BE49-F238E27FC236}">
                <a16:creationId xmlns:a16="http://schemas.microsoft.com/office/drawing/2014/main" id="{0700FE24-9C8A-4657-BADB-19F9B039274E}"/>
              </a:ext>
            </a:extLst>
          </p:cNvPr>
          <p:cNvSpPr>
            <a:spLocks noGrp="1"/>
          </p:cNvSpPr>
          <p:nvPr>
            <p:ph type="title" idx="4294967295"/>
          </p:nvPr>
        </p:nvSpPr>
        <p:spPr>
          <a:xfrm>
            <a:off x="11531600" y="6861175"/>
            <a:ext cx="657225" cy="233363"/>
          </a:xfrm>
          <a:prstGeom prst="rect">
            <a:avLst/>
          </a:prstGeom>
        </p:spPr>
        <p:txBody>
          <a:bodyPr/>
          <a:lstStyle/>
          <a:p>
            <a:pPr algn="r"/>
            <a:r>
              <a:rPr lang="en-US" sz="800" dirty="0">
                <a:solidFill>
                  <a:srgbClr val="E6E6E6"/>
                </a:solidFill>
              </a:rPr>
              <a:t>Thanks</a:t>
            </a:r>
          </a:p>
        </p:txBody>
      </p:sp>
    </p:spTree>
    <p:extLst>
      <p:ext uri="{BB962C8B-B14F-4D97-AF65-F5344CB8AC3E}">
        <p14:creationId xmlns:p14="http://schemas.microsoft.com/office/powerpoint/2010/main" val="4273511970"/>
      </p:ext>
    </p:extLst>
  </p:cSld>
  <p:clrMapOvr>
    <a:masterClrMapping/>
  </p:clrMapOvr>
  <p:transition spd="med"/>
</p:sld>
</file>

<file path=ppt/theme/theme1.xml><?xml version="1.0" encoding="utf-8"?>
<a:theme xmlns:a="http://schemas.openxmlformats.org/drawingml/2006/main" name="Lenovo Master">
  <a:themeElements>
    <a:clrScheme name="Custom 2">
      <a:dk1>
        <a:srgbClr val="000000"/>
      </a:dk1>
      <a:lt1>
        <a:sysClr val="window" lastClr="FFFFFF"/>
      </a:lt1>
      <a:dk2>
        <a:srgbClr val="F26A52"/>
      </a:dk2>
      <a:lt2>
        <a:srgbClr val="4E444E"/>
      </a:lt2>
      <a:accent1>
        <a:srgbClr val="E1251B"/>
      </a:accent1>
      <a:accent2>
        <a:srgbClr val="871C23"/>
      </a:accent2>
      <a:accent3>
        <a:srgbClr val="D9C1D8"/>
      </a:accent3>
      <a:accent4>
        <a:srgbClr val="4D144A"/>
      </a:accent4>
      <a:accent5>
        <a:srgbClr val="C9D0F0"/>
      </a:accent5>
      <a:accent6>
        <a:srgbClr val="11184F"/>
      </a:accent6>
      <a:hlink>
        <a:srgbClr val="3046AD"/>
      </a:hlink>
      <a:folHlink>
        <a:srgbClr val="3046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8252E"/>
        </a:solidFill>
        <a:ln>
          <a:noFill/>
        </a:ln>
      </a:spPr>
      <a:bodyPr lIns="182880" tIns="182880" rIns="182880" bIns="182880" rtlCol="0" anchor="t"/>
      <a:lstStyle>
        <a:defPPr algn="l">
          <a:defRPr sz="1600" dirty="0" err="1">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800" dirty="0" err="1" smtClean="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Lenovo-16x9_Expanded_Jan2023" id="{D0829152-80DF-4F2F-8EEE-1FD7A205E368}" vid="{0991AA16-17B6-46D7-80A1-24F27560B9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DD5FE1194A62943B3576069B358C613" ma:contentTypeVersion="5" ma:contentTypeDescription="Create a new document." ma:contentTypeScope="" ma:versionID="5d53f5b5c59fb8fc887cb3ae85c5e248">
  <xsd:schema xmlns:xsd="http://www.w3.org/2001/XMLSchema" xmlns:xs="http://www.w3.org/2001/XMLSchema" xmlns:p="http://schemas.microsoft.com/office/2006/metadata/properties" xmlns:ns3="f2d972b8-2e86-46de-9c5c-d56063e5c005" xmlns:ns4="f3a83667-2557-46d0-b198-f0d4db688025" targetNamespace="http://schemas.microsoft.com/office/2006/metadata/properties" ma:root="true" ma:fieldsID="f5ac59a69bec7a5f6ffb62c92f829d00" ns3:_="" ns4:_="">
    <xsd:import namespace="f2d972b8-2e86-46de-9c5c-d56063e5c005"/>
    <xsd:import namespace="f3a83667-2557-46d0-b198-f0d4db688025"/>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d972b8-2e86-46de-9c5c-d56063e5c0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3a83667-2557-46d0-b198-f0d4db68802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6CFE95-771C-4802-B140-C778003BEB93}">
  <ds:schemaRefs>
    <ds:schemaRef ds:uri="f2d972b8-2e86-46de-9c5c-d56063e5c005"/>
    <ds:schemaRef ds:uri="http://purl.org/dc/terms/"/>
    <ds:schemaRef ds:uri="http://schemas.microsoft.com/office/infopath/2007/PartnerControls"/>
    <ds:schemaRef ds:uri="f3a83667-2557-46d0-b198-f0d4db688025"/>
    <ds:schemaRef ds:uri="http://schemas.microsoft.com/office/2006/metadata/properties"/>
    <ds:schemaRef ds:uri="http://www.w3.org/XML/1998/namespace"/>
    <ds:schemaRef ds:uri="http://schemas.microsoft.com/office/2006/documentManagement/types"/>
    <ds:schemaRef ds:uri="http://schemas.openxmlformats.org/package/2006/metadata/core-properties"/>
    <ds:schemaRef ds:uri="http://purl.org/dc/dcmitype/"/>
    <ds:schemaRef ds:uri="http://purl.org/dc/elements/1.1/"/>
  </ds:schemaRefs>
</ds:datastoreItem>
</file>

<file path=customXml/itemProps2.xml><?xml version="1.0" encoding="utf-8"?>
<ds:datastoreItem xmlns:ds="http://schemas.openxmlformats.org/officeDocument/2006/customXml" ds:itemID="{23975EA4-589B-4F01-9656-64A7BAE7FA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d972b8-2e86-46de-9c5c-d56063e5c005"/>
    <ds:schemaRef ds:uri="f3a83667-2557-46d0-b198-f0d4db6880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177F4AA-1638-4FFC-8CD0-B6BBACAE180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5774</TotalTime>
  <Words>682</Words>
  <Application>Microsoft Office PowerPoint</Application>
  <PresentationFormat>Custom</PresentationFormat>
  <Paragraphs>64</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Wingdings</vt:lpstr>
      <vt:lpstr>Lenovo Master</vt:lpstr>
      <vt:lpstr>Multi-carrier enhancements in Rel-19 </vt:lpstr>
      <vt:lpstr>Rel-18 Standardization outcome</vt:lpstr>
      <vt:lpstr>Endorsed RAN chair’s summary in RWS-230488:  Additional RAN1-led Candidate Topics</vt:lpstr>
      <vt:lpstr>Motivation for multi-carrier enhancements in Rel-19</vt:lpstr>
      <vt:lpstr>Candidate objectives for Rel-19 Multi-Carrier Enhancements</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Rel-19</dc:title>
  <dc:creator>Haipeng Lei</dc:creator>
  <cp:lastModifiedBy>Haipeng HP1 Lei</cp:lastModifiedBy>
  <cp:revision>281</cp:revision>
  <dcterms:created xsi:type="dcterms:W3CDTF">2023-05-16T23:48:03Z</dcterms:created>
  <dcterms:modified xsi:type="dcterms:W3CDTF">2023-09-04T03:20:56Z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0x0101004DD5FE1194A62943B3576069B358C613</vt:lpwstr>
  </property>
</Properties>
</file>