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0"/>
  </p:sldMasterIdLst>
  <p:notesMasterIdLst>
    <p:notesMasterId r:id="rId21"/>
  </p:notesMasterIdLst>
  <p:handoutMasterIdLst>
    <p:handoutMasterId r:id="rId22"/>
  </p:handoutMasterIdLst>
  <p:sldIdLst>
    <p:sldId id="262" r:id="rId11"/>
    <p:sldId id="4468" r:id="rId12"/>
    <p:sldId id="256" r:id="rId13"/>
    <p:sldId id="4472" r:id="rId14"/>
    <p:sldId id="4473" r:id="rId15"/>
    <p:sldId id="4474" r:id="rId16"/>
    <p:sldId id="4475" r:id="rId17"/>
    <p:sldId id="4476" r:id="rId18"/>
    <p:sldId id="261" r:id="rId19"/>
    <p:sldId id="4478" r:id="rId20"/>
  </p:sldIdLst>
  <p:sldSz cx="12192000" cy="6858000"/>
  <p:notesSz cx="6858000" cy="9144000"/>
  <p:embeddedFontLst>
    <p:embeddedFont>
      <p:font typeface="Ericsson Hilda" pitchFamily="2" charset="0"/>
      <p:regular r:id="rId23"/>
      <p:bold r:id="rId24"/>
      <p:italic r:id="rId25"/>
      <p:boldItalic r:id="rId26"/>
    </p:embeddedFont>
    <p:embeddedFont>
      <p:font typeface="Ericsson Hilda ExtraBold" pitchFamily="2" charset="0"/>
      <p:bold r:id="rId27"/>
    </p:embeddedFont>
    <p:embeddedFont>
      <p:font typeface="Ericsson Hilda ExtraLight" pitchFamily="2" charset="0"/>
      <p:regular r:id="rId28"/>
    </p:embeddedFont>
    <p:embeddedFont>
      <p:font typeface="Ericsson Hilda Light" pitchFamily="2" charset="0"/>
      <p:regular r:id="rId29"/>
      <p:italic r:id="rId30"/>
    </p:embeddedFont>
    <p:embeddedFont>
      <p:font typeface="Ericsson Technical Icons" pitchFamily="2" charset="0"/>
      <p:regular r:id="rId31"/>
      <p:bold r:id="rId32"/>
      <p:italic r:id="rId33"/>
      <p:boldItalic r:id="rId34"/>
    </p:embeddedFont>
  </p:embeddedFontLst>
  <p:defaultTextStyle>
    <a:defPPr>
      <a:defRPr lang="en-US"/>
    </a:def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56811B-9F85-8635-587E-51347AAFF7F5}" name="Andra Mihaela Voicu" initials="AMV" userId="S::andra.mihaela.voicu@ericsson.com::5d54e93d-1e97-4670-9f58-670b69c5f4a5" providerId="AD"/>
  <p188:author id="{F45AE54B-1E35-326B-DB23-B6C142EC66B1}" name="Du Ho Kang" initials="DK" userId="S::du.ho.kang@ericsson.com::d5b3ed6c-fa09-4930-9e3a-b9b2a0c76a38" providerId="AD"/>
  <p188:author id="{3DFFAC5D-B438-6DFB-8FF9-1D353720C3B3}" name="Jonas Olsson M" initials="JOM" userId="S::jonas.m.olsson@ericsson.com::97d9fd76-ad83-4588-8815-0c82d1df6bb3" providerId="AD"/>
  <p188:author id="{DFF0A5B6-56BF-ED9E-BF94-636A727817EE}" name="Ericsson - Tuomas" initials="Eri" userId="Ericsson - Tuoma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5C05C4-9AAB-4801-A766-216BE7019857}" v="8" dt="2023-09-04T08:22:54.245"/>
    <p1510:client id="{53BB0CC4-9326-4524-8A43-4D3135E2E644}" v="9" dt="2023-09-04T13:08:33.434"/>
    <p1510:client id="{865826AD-E235-47FB-872D-F84CD6E779DE}" v="14" dt="2023-09-04T09:55:46.482"/>
    <p1510:client id="{D3B61154-E800-4214-9953-1C1C0F9A9685}" v="6" dt="2023-09-04T04:55:48.6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77"/>
    <p:restoredTop sz="94660"/>
  </p:normalViewPr>
  <p:slideViewPr>
    <p:cSldViewPr snapToGrid="0">
      <p:cViewPr varScale="1">
        <p:scale>
          <a:sx n="145" d="100"/>
          <a:sy n="145" d="100"/>
        </p:scale>
        <p:origin x="200" y="7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font" Target="fonts/font4.fntdata"/><Relationship Id="rId39" Type="http://schemas.microsoft.com/office/2016/11/relationships/changesInfo" Target="changesInfos/changesInfo1.xml"/><Relationship Id="rId21" Type="http://schemas.openxmlformats.org/officeDocument/2006/relationships/notesMaster" Target="notesMasters/notesMaster1.xml"/><Relationship Id="rId34" Type="http://schemas.openxmlformats.org/officeDocument/2006/relationships/font" Target="fonts/font12.fntdata"/><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font" Target="fonts/font7.fntdata"/><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1.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5.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viewProps" Target="viewProps.xml"/><Relationship Id="rId10" Type="http://schemas.openxmlformats.org/officeDocument/2006/relationships/slideMaster" Target="slideMasters/slideMaster1.xml"/><Relationship Id="rId19" Type="http://schemas.openxmlformats.org/officeDocument/2006/relationships/slide" Target="slides/slide9.xml"/><Relationship Id="rId31" Type="http://schemas.openxmlformats.org/officeDocument/2006/relationships/font" Target="fonts/font9.fntdata"/><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4.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presProps" Target="presProps.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omas Tirronen" userId="8ae25310-60c0-4a1a-8e5d-21eca56df4cb" providerId="ADAL" clId="{7D19C915-CEDA-C441-80F3-600CD3354FC6}"/>
    <pc:docChg chg="delSld modSld">
      <pc:chgData name="Tuomas Tirronen" userId="8ae25310-60c0-4a1a-8e5d-21eca56df4cb" providerId="ADAL" clId="{7D19C915-CEDA-C441-80F3-600CD3354FC6}" dt="2023-09-04T15:11:23.524" v="29" actId="6549"/>
      <pc:docMkLst>
        <pc:docMk/>
      </pc:docMkLst>
      <pc:sldChg chg="modSp mod">
        <pc:chgData name="Tuomas Tirronen" userId="8ae25310-60c0-4a1a-8e5d-21eca56df4cb" providerId="ADAL" clId="{7D19C915-CEDA-C441-80F3-600CD3354FC6}" dt="2023-09-04T15:08:37.287" v="20" actId="20577"/>
        <pc:sldMkLst>
          <pc:docMk/>
          <pc:sldMk cId="296544570" sldId="256"/>
        </pc:sldMkLst>
        <pc:spChg chg="mod">
          <ac:chgData name="Tuomas Tirronen" userId="8ae25310-60c0-4a1a-8e5d-21eca56df4cb" providerId="ADAL" clId="{7D19C915-CEDA-C441-80F3-600CD3354FC6}" dt="2023-09-04T15:08:37.287" v="20" actId="20577"/>
          <ac:spMkLst>
            <pc:docMk/>
            <pc:sldMk cId="296544570" sldId="256"/>
            <ac:spMk id="40" creationId="{F54FFCB4-A261-4FE4-8762-063304CB10C0}"/>
          </ac:spMkLst>
        </pc:spChg>
      </pc:sldChg>
      <pc:sldChg chg="modSp mod">
        <pc:chgData name="Tuomas Tirronen" userId="8ae25310-60c0-4a1a-8e5d-21eca56df4cb" providerId="ADAL" clId="{7D19C915-CEDA-C441-80F3-600CD3354FC6}" dt="2023-09-04T15:08:24.004" v="19" actId="20577"/>
        <pc:sldMkLst>
          <pc:docMk/>
          <pc:sldMk cId="3163306640" sldId="262"/>
        </pc:sldMkLst>
        <pc:spChg chg="mod">
          <ac:chgData name="Tuomas Tirronen" userId="8ae25310-60c0-4a1a-8e5d-21eca56df4cb" providerId="ADAL" clId="{7D19C915-CEDA-C441-80F3-600CD3354FC6}" dt="2023-09-04T15:08:24.004" v="19" actId="20577"/>
          <ac:spMkLst>
            <pc:docMk/>
            <pc:sldMk cId="3163306640" sldId="262"/>
            <ac:spMk id="5" creationId="{EBE0C4A5-D42F-44F1-9F5A-67BBFB530625}"/>
          </ac:spMkLst>
        </pc:spChg>
      </pc:sldChg>
      <pc:sldChg chg="modNotesTx">
        <pc:chgData name="Tuomas Tirronen" userId="8ae25310-60c0-4a1a-8e5d-21eca56df4cb" providerId="ADAL" clId="{7D19C915-CEDA-C441-80F3-600CD3354FC6}" dt="2023-09-04T15:11:23.524" v="29" actId="6549"/>
        <pc:sldMkLst>
          <pc:docMk/>
          <pc:sldMk cId="2196199506" sldId="4468"/>
        </pc:sldMkLst>
      </pc:sldChg>
      <pc:sldChg chg="del">
        <pc:chgData name="Tuomas Tirronen" userId="8ae25310-60c0-4a1a-8e5d-21eca56df4cb" providerId="ADAL" clId="{7D19C915-CEDA-C441-80F3-600CD3354FC6}" dt="2023-09-04T15:10:56.972" v="27" actId="2696"/>
        <pc:sldMkLst>
          <pc:docMk/>
          <pc:sldMk cId="1832023446" sldId="4469"/>
        </pc:sldMkLst>
      </pc:sldChg>
      <pc:sldChg chg="delCm">
        <pc:chgData name="Tuomas Tirronen" userId="8ae25310-60c0-4a1a-8e5d-21eca56df4cb" providerId="ADAL" clId="{7D19C915-CEDA-C441-80F3-600CD3354FC6}" dt="2023-09-04T15:09:51.865" v="22"/>
        <pc:sldMkLst>
          <pc:docMk/>
          <pc:sldMk cId="2605929184" sldId="4473"/>
        </pc:sldMkLst>
        <pc:extLst>
          <p:ext xmlns:p="http://schemas.openxmlformats.org/presentationml/2006/main" uri="{D6D511B9-2390-475A-947B-AFAB55BFBCF1}">
            <pc226:cmChg xmlns:pc226="http://schemas.microsoft.com/office/powerpoint/2022/06/main/command" chg="del">
              <pc226:chgData name="Tuomas Tirronen" userId="8ae25310-60c0-4a1a-8e5d-21eca56df4cb" providerId="ADAL" clId="{7D19C915-CEDA-C441-80F3-600CD3354FC6}" dt="2023-09-04T15:09:50.149" v="21"/>
              <pc2:cmMkLst xmlns:pc2="http://schemas.microsoft.com/office/powerpoint/2019/9/main/command">
                <pc:docMk/>
                <pc:sldMk cId="2605929184" sldId="4473"/>
                <pc2:cmMk id="{022829C6-66E1-44EC-BB11-5FC0D60F84C2}"/>
              </pc2:cmMkLst>
            </pc226:cmChg>
            <pc226:cmChg xmlns:pc226="http://schemas.microsoft.com/office/powerpoint/2022/06/main/command" chg="del">
              <pc226:chgData name="Tuomas Tirronen" userId="8ae25310-60c0-4a1a-8e5d-21eca56df4cb" providerId="ADAL" clId="{7D19C915-CEDA-C441-80F3-600CD3354FC6}" dt="2023-09-04T15:09:51.865" v="22"/>
              <pc2:cmMkLst xmlns:pc2="http://schemas.microsoft.com/office/powerpoint/2019/9/main/command">
                <pc:docMk/>
                <pc:sldMk cId="2605929184" sldId="4473"/>
                <pc2:cmMk id="{DC1606F9-176D-49F5-AB56-47D43F139EF5}"/>
              </pc2:cmMkLst>
            </pc226:cmChg>
          </p:ext>
        </pc:extLst>
      </pc:sldChg>
      <pc:sldChg chg="delCm">
        <pc:chgData name="Tuomas Tirronen" userId="8ae25310-60c0-4a1a-8e5d-21eca56df4cb" providerId="ADAL" clId="{7D19C915-CEDA-C441-80F3-600CD3354FC6}" dt="2023-09-04T15:10:32.265" v="26"/>
        <pc:sldMkLst>
          <pc:docMk/>
          <pc:sldMk cId="1300902815" sldId="4474"/>
        </pc:sldMkLst>
        <pc:extLst>
          <p:ext xmlns:p="http://schemas.openxmlformats.org/presentationml/2006/main" uri="{D6D511B9-2390-475A-947B-AFAB55BFBCF1}">
            <pc226:cmChg xmlns:pc226="http://schemas.microsoft.com/office/powerpoint/2022/06/main/command" chg="del">
              <pc226:chgData name="Tuomas Tirronen" userId="8ae25310-60c0-4a1a-8e5d-21eca56df4cb" providerId="ADAL" clId="{7D19C915-CEDA-C441-80F3-600CD3354FC6}" dt="2023-09-04T15:10:27.873" v="24"/>
              <pc2:cmMkLst xmlns:pc2="http://schemas.microsoft.com/office/powerpoint/2019/9/main/command">
                <pc:docMk/>
                <pc:sldMk cId="1300902815" sldId="4474"/>
                <pc2:cmMk id="{12295137-DAA0-480F-AABB-4A7A0307D041}"/>
              </pc2:cmMkLst>
            </pc226:cmChg>
            <pc226:cmChg xmlns:pc226="http://schemas.microsoft.com/office/powerpoint/2022/06/main/command" chg="del">
              <pc226:chgData name="Tuomas Tirronen" userId="8ae25310-60c0-4a1a-8e5d-21eca56df4cb" providerId="ADAL" clId="{7D19C915-CEDA-C441-80F3-600CD3354FC6}" dt="2023-09-04T15:10:32.265" v="26"/>
              <pc2:cmMkLst xmlns:pc2="http://schemas.microsoft.com/office/powerpoint/2019/9/main/command">
                <pc:docMk/>
                <pc:sldMk cId="1300902815" sldId="4474"/>
                <pc2:cmMk id="{C695DB7D-C278-954F-A15E-14424D7AD861}"/>
              </pc2:cmMkLst>
            </pc226:cmChg>
            <pc226:cmChg xmlns:pc226="http://schemas.microsoft.com/office/powerpoint/2022/06/main/command" chg="del">
              <pc226:chgData name="Tuomas Tirronen" userId="8ae25310-60c0-4a1a-8e5d-21eca56df4cb" providerId="ADAL" clId="{7D19C915-CEDA-C441-80F3-600CD3354FC6}" dt="2023-09-04T15:10:30.193" v="25"/>
              <pc2:cmMkLst xmlns:pc2="http://schemas.microsoft.com/office/powerpoint/2019/9/main/command">
                <pc:docMk/>
                <pc:sldMk cId="1300902815" sldId="4474"/>
                <pc2:cmMk id="{8EADF28C-D5CE-468A-8B6B-CD90DD0044BB}"/>
              </pc2:cmMkLst>
            </pc226:cmChg>
            <pc226:cmChg xmlns:pc226="http://schemas.microsoft.com/office/powerpoint/2022/06/main/command" chg="del">
              <pc226:chgData name="Tuomas Tirronen" userId="8ae25310-60c0-4a1a-8e5d-21eca56df4cb" providerId="ADAL" clId="{7D19C915-CEDA-C441-80F3-600CD3354FC6}" dt="2023-09-04T15:10:11.344" v="23"/>
              <pc2:cmMkLst xmlns:pc2="http://schemas.microsoft.com/office/powerpoint/2019/9/main/command">
                <pc:docMk/>
                <pc:sldMk cId="1300902815" sldId="4474"/>
                <pc2:cmMk id="{C2E451C2-683A-4F60-87A8-E7E7C8EAE36F}"/>
              </pc2:cmMkLst>
            </pc226:cmChg>
          </p:ext>
        </pc:extLst>
      </pc:sldChg>
      <pc:sldChg chg="delCm">
        <pc:chgData name="Tuomas Tirronen" userId="8ae25310-60c0-4a1a-8e5d-21eca56df4cb" providerId="ADAL" clId="{7D19C915-CEDA-C441-80F3-600CD3354FC6}" dt="2023-09-04T15:11:09.814" v="28"/>
        <pc:sldMkLst>
          <pc:docMk/>
          <pc:sldMk cId="3428130442" sldId="4478"/>
        </pc:sldMkLst>
        <pc:extLst>
          <p:ext xmlns:p="http://schemas.openxmlformats.org/presentationml/2006/main" uri="{D6D511B9-2390-475A-947B-AFAB55BFBCF1}">
            <pc226:cmChg xmlns:pc226="http://schemas.microsoft.com/office/powerpoint/2022/06/main/command" chg="del">
              <pc226:chgData name="Tuomas Tirronen" userId="8ae25310-60c0-4a1a-8e5d-21eca56df4cb" providerId="ADAL" clId="{7D19C915-CEDA-C441-80F3-600CD3354FC6}" dt="2023-09-04T15:11:09.814" v="28"/>
              <pc2:cmMkLst xmlns:pc2="http://schemas.microsoft.com/office/powerpoint/2019/9/main/command">
                <pc:docMk/>
                <pc:sldMk cId="3428130442" sldId="4478"/>
                <pc2:cmMk id="{CDE22C0E-94E9-4286-9E56-E649411D1F16}"/>
              </pc2:cmMkLst>
            </pc226:cmChg>
          </p:ext>
        </pc:extLst>
      </pc:sldChg>
    </pc:docChg>
  </pc:docChgLst>
  <pc:docChgLst>
    <pc:chgData name="Mattias Frenne" userId="e89336b8-6ce9-47e0-9d33-567cdc7d0af6" providerId="ADAL" clId="{DB76E26C-0609-4BB8-A68D-EC78A4301CE8}"/>
    <pc:docChg chg="custSel modMainMaster">
      <pc:chgData name="Mattias Frenne" userId="e89336b8-6ce9-47e0-9d33-567cdc7d0af6" providerId="ADAL" clId="{DB76E26C-0609-4BB8-A68D-EC78A4301CE8}" dt="2023-08-30T11:37:42.787" v="5"/>
      <pc:docMkLst>
        <pc:docMk/>
      </pc:docMkLst>
      <pc:sldMasterChg chg="modSp mod modSldLayout">
        <pc:chgData name="Mattias Frenne" userId="e89336b8-6ce9-47e0-9d33-567cdc7d0af6" providerId="ADAL" clId="{DB76E26C-0609-4BB8-A68D-EC78A4301CE8}" dt="2023-08-30T11:37:42.787" v="5"/>
        <pc:sldMasterMkLst>
          <pc:docMk/>
          <pc:sldMasterMk cId="2523064765" sldId="2147483660"/>
        </pc:sldMasterMkLst>
        <pc:spChg chg="mod">
          <ac:chgData name="Mattias Frenne" userId="e89336b8-6ce9-47e0-9d33-567cdc7d0af6" providerId="ADAL" clId="{DB76E26C-0609-4BB8-A68D-EC78A4301CE8}" dt="2023-08-30T11:37:42.757" v="2"/>
          <ac:spMkLst>
            <pc:docMk/>
            <pc:sldMasterMk cId="2523064765" sldId="2147483660"/>
            <ac:spMk id="5" creationId="{C7CFC4E3-52CB-4E66-87E8-508701EAA6EC}"/>
          </ac:spMkLst>
        </pc:spChg>
        <pc:sldLayoutChg chg="modSp mod">
          <pc:chgData name="Mattias Frenne" userId="e89336b8-6ce9-47e0-9d33-567cdc7d0af6" providerId="ADAL" clId="{DB76E26C-0609-4BB8-A68D-EC78A4301CE8}" dt="2023-08-30T11:37:42.787" v="5"/>
          <pc:sldLayoutMkLst>
            <pc:docMk/>
            <pc:sldMasterMk cId="2523064765" sldId="2147483660"/>
            <pc:sldLayoutMk cId="341227380" sldId="2147483710"/>
          </pc:sldLayoutMkLst>
          <pc:spChg chg="mod">
            <ac:chgData name="Mattias Frenne" userId="e89336b8-6ce9-47e0-9d33-567cdc7d0af6" providerId="ADAL" clId="{DB76E26C-0609-4BB8-A68D-EC78A4301CE8}" dt="2023-08-30T11:37:42.787" v="5"/>
            <ac:spMkLst>
              <pc:docMk/>
              <pc:sldMasterMk cId="2523064765" sldId="2147483660"/>
              <pc:sldLayoutMk cId="341227380" sldId="2147483710"/>
              <ac:spMk id="7" creationId="{EF2C589A-70A9-4C1E-92FD-76B1E60A1A29}"/>
            </ac:spMkLst>
          </pc:spChg>
        </pc:sldLayoutChg>
      </pc:sldMasterChg>
    </pc:docChg>
  </pc:docChgLst>
  <pc:docChgLst>
    <pc:chgData name="Andra Mihaela Voicu" userId="5d54e93d-1e97-4670-9f58-670b69c5f4a5" providerId="ADAL" clId="{DBA0C55F-7D16-4911-A39C-EC6111F99145}"/>
    <pc:docChg chg="undo custSel addSld delSld modSld sldOrd modMainMaster">
      <pc:chgData name="Andra Mihaela Voicu" userId="5d54e93d-1e97-4670-9f58-670b69c5f4a5" providerId="ADAL" clId="{DBA0C55F-7D16-4911-A39C-EC6111F99145}" dt="2023-06-23T08:00:53.682" v="2738"/>
      <pc:docMkLst>
        <pc:docMk/>
      </pc:docMkLst>
      <pc:sldChg chg="modSp add mod">
        <pc:chgData name="Andra Mihaela Voicu" userId="5d54e93d-1e97-4670-9f58-670b69c5f4a5" providerId="ADAL" clId="{DBA0C55F-7D16-4911-A39C-EC6111F99145}" dt="2023-06-22T15:11:53.593" v="1620" actId="20577"/>
        <pc:sldMkLst>
          <pc:docMk/>
          <pc:sldMk cId="296544570" sldId="256"/>
        </pc:sldMkLst>
        <pc:spChg chg="mod">
          <ac:chgData name="Andra Mihaela Voicu" userId="5d54e93d-1e97-4670-9f58-670b69c5f4a5" providerId="ADAL" clId="{DBA0C55F-7D16-4911-A39C-EC6111F99145}" dt="2023-06-22T15:04:05.540" v="1229" actId="20577"/>
          <ac:spMkLst>
            <pc:docMk/>
            <pc:sldMk cId="296544570" sldId="256"/>
            <ac:spMk id="32" creationId="{151BB159-8847-48CF-8E6B-194EAF1171F5}"/>
          </ac:spMkLst>
        </pc:spChg>
        <pc:spChg chg="mod">
          <ac:chgData name="Andra Mihaela Voicu" userId="5d54e93d-1e97-4670-9f58-670b69c5f4a5" providerId="ADAL" clId="{DBA0C55F-7D16-4911-A39C-EC6111F99145}" dt="2023-06-22T15:03:51.837" v="1216" actId="20577"/>
          <ac:spMkLst>
            <pc:docMk/>
            <pc:sldMk cId="296544570" sldId="256"/>
            <ac:spMk id="33" creationId="{CF0FCC8F-402E-4124-9A9F-9294308388DD}"/>
          </ac:spMkLst>
        </pc:spChg>
        <pc:spChg chg="mod">
          <ac:chgData name="Andra Mihaela Voicu" userId="5d54e93d-1e97-4670-9f58-670b69c5f4a5" providerId="ADAL" clId="{DBA0C55F-7D16-4911-A39C-EC6111F99145}" dt="2023-06-22T15:03:34.157" v="1200" actId="20577"/>
          <ac:spMkLst>
            <pc:docMk/>
            <pc:sldMk cId="296544570" sldId="256"/>
            <ac:spMk id="34" creationId="{0A87240A-8D05-4601-B329-8F24AAA6753A}"/>
          </ac:spMkLst>
        </pc:spChg>
        <pc:spChg chg="mod">
          <ac:chgData name="Andra Mihaela Voicu" userId="5d54e93d-1e97-4670-9f58-670b69c5f4a5" providerId="ADAL" clId="{DBA0C55F-7D16-4911-A39C-EC6111F99145}" dt="2023-06-22T15:04:13.042" v="1240" actId="20577"/>
          <ac:spMkLst>
            <pc:docMk/>
            <pc:sldMk cId="296544570" sldId="256"/>
            <ac:spMk id="35" creationId="{B911F623-4F73-425C-9644-267F8887D0E0}"/>
          </ac:spMkLst>
        </pc:spChg>
        <pc:spChg chg="mod">
          <ac:chgData name="Andra Mihaela Voicu" userId="5d54e93d-1e97-4670-9f58-670b69c5f4a5" providerId="ADAL" clId="{DBA0C55F-7D16-4911-A39C-EC6111F99145}" dt="2023-06-22T15:06:50.667" v="1344" actId="790"/>
          <ac:spMkLst>
            <pc:docMk/>
            <pc:sldMk cId="296544570" sldId="256"/>
            <ac:spMk id="37" creationId="{877B5702-DAAE-4A8D-8211-EF3225C94693}"/>
          </ac:spMkLst>
        </pc:spChg>
        <pc:spChg chg="mod">
          <ac:chgData name="Andra Mihaela Voicu" userId="5d54e93d-1e97-4670-9f58-670b69c5f4a5" providerId="ADAL" clId="{DBA0C55F-7D16-4911-A39C-EC6111F99145}" dt="2023-06-22T15:07:23.643" v="1435" actId="20577"/>
          <ac:spMkLst>
            <pc:docMk/>
            <pc:sldMk cId="296544570" sldId="256"/>
            <ac:spMk id="38" creationId="{5909DE22-3CF3-49A3-9910-53BB7287715E}"/>
          </ac:spMkLst>
        </pc:spChg>
        <pc:spChg chg="mod">
          <ac:chgData name="Andra Mihaela Voicu" userId="5d54e93d-1e97-4670-9f58-670b69c5f4a5" providerId="ADAL" clId="{DBA0C55F-7D16-4911-A39C-EC6111F99145}" dt="2023-06-22T15:11:53.593" v="1620" actId="20577"/>
          <ac:spMkLst>
            <pc:docMk/>
            <pc:sldMk cId="296544570" sldId="256"/>
            <ac:spMk id="39" creationId="{920A29AD-138D-4418-8E6C-68E325A9CAEA}"/>
          </ac:spMkLst>
        </pc:spChg>
        <pc:spChg chg="mod">
          <ac:chgData name="Andra Mihaela Voicu" userId="5d54e93d-1e97-4670-9f58-670b69c5f4a5" providerId="ADAL" clId="{DBA0C55F-7D16-4911-A39C-EC6111F99145}" dt="2023-06-22T15:08:05.013" v="1484" actId="20577"/>
          <ac:spMkLst>
            <pc:docMk/>
            <pc:sldMk cId="296544570" sldId="256"/>
            <ac:spMk id="40" creationId="{F54FFCB4-A261-4FE4-8762-063304CB10C0}"/>
          </ac:spMkLst>
        </pc:spChg>
        <pc:grpChg chg="mod">
          <ac:chgData name="Andra Mihaela Voicu" userId="5d54e93d-1e97-4670-9f58-670b69c5f4a5" providerId="ADAL" clId="{DBA0C55F-7D16-4911-A39C-EC6111F99145}" dt="2023-06-22T15:02:48.763" v="1148"/>
          <ac:grpSpMkLst>
            <pc:docMk/>
            <pc:sldMk cId="296544570" sldId="256"/>
            <ac:grpSpMk id="36" creationId="{0342BF06-582F-43A3-86C1-80258E6666B8}"/>
          </ac:grpSpMkLst>
        </pc:grpChg>
      </pc:sldChg>
      <pc:sldChg chg="modSp add del">
        <pc:chgData name="Andra Mihaela Voicu" userId="5d54e93d-1e97-4670-9f58-670b69c5f4a5" providerId="ADAL" clId="{DBA0C55F-7D16-4911-A39C-EC6111F99145}" dt="2023-06-22T15:02:07.630" v="1135" actId="47"/>
        <pc:sldMkLst>
          <pc:docMk/>
          <pc:sldMk cId="1199234354" sldId="256"/>
        </pc:sldMkLst>
        <pc:spChg chg="mod">
          <ac:chgData name="Andra Mihaela Voicu" userId="5d54e93d-1e97-4670-9f58-670b69c5f4a5" providerId="ADAL" clId="{DBA0C55F-7D16-4911-A39C-EC6111F99145}" dt="2023-06-22T15:01:55.121" v="1126"/>
          <ac:spMkLst>
            <pc:docMk/>
            <pc:sldMk cId="1199234354" sldId="256"/>
            <ac:spMk id="2" creationId="{FAD6997D-6577-8343-9A2B-64E834E9D5BC}"/>
          </ac:spMkLst>
        </pc:spChg>
        <pc:spChg chg="mod">
          <ac:chgData name="Andra Mihaela Voicu" userId="5d54e93d-1e97-4670-9f58-670b69c5f4a5" providerId="ADAL" clId="{DBA0C55F-7D16-4911-A39C-EC6111F99145}" dt="2023-06-22T15:01:55.121" v="1128"/>
          <ac:spMkLst>
            <pc:docMk/>
            <pc:sldMk cId="1199234354" sldId="256"/>
            <ac:spMk id="15" creationId="{334FD79E-E79F-4EB5-8F22-827864A353C2}"/>
          </ac:spMkLst>
        </pc:spChg>
        <pc:spChg chg="mod">
          <ac:chgData name="Andra Mihaela Voicu" userId="5d54e93d-1e97-4670-9f58-670b69c5f4a5" providerId="ADAL" clId="{DBA0C55F-7D16-4911-A39C-EC6111F99145}" dt="2023-06-22T15:01:55.121" v="1130"/>
          <ac:spMkLst>
            <pc:docMk/>
            <pc:sldMk cId="1199234354" sldId="256"/>
            <ac:spMk id="16" creationId="{5B560C37-85B2-4A08-97F6-E180C212A87C}"/>
          </ac:spMkLst>
        </pc:spChg>
        <pc:spChg chg="mod">
          <ac:chgData name="Andra Mihaela Voicu" userId="5d54e93d-1e97-4670-9f58-670b69c5f4a5" providerId="ADAL" clId="{DBA0C55F-7D16-4911-A39C-EC6111F99145}" dt="2023-06-22T15:01:55.121" v="1132"/>
          <ac:spMkLst>
            <pc:docMk/>
            <pc:sldMk cId="1199234354" sldId="256"/>
            <ac:spMk id="17" creationId="{CF18ED4A-72FA-45F8-A39B-27010780F02C}"/>
          </ac:spMkLst>
        </pc:spChg>
        <pc:spChg chg="mod">
          <ac:chgData name="Andra Mihaela Voicu" userId="5d54e93d-1e97-4670-9f58-670b69c5f4a5" providerId="ADAL" clId="{DBA0C55F-7D16-4911-A39C-EC6111F99145}" dt="2023-06-22T15:01:55.121" v="1134"/>
          <ac:spMkLst>
            <pc:docMk/>
            <pc:sldMk cId="1199234354" sldId="256"/>
            <ac:spMk id="18" creationId="{601CC182-3B6E-46BE-BD64-DC1A246DFE06}"/>
          </ac:spMkLst>
        </pc:spChg>
      </pc:sldChg>
      <pc:sldChg chg="modSp add del">
        <pc:chgData name="Andra Mihaela Voicu" userId="5d54e93d-1e97-4670-9f58-670b69c5f4a5" providerId="ADAL" clId="{DBA0C55F-7D16-4911-A39C-EC6111F99145}" dt="2023-06-22T14:48:55.339" v="744" actId="2696"/>
        <pc:sldMkLst>
          <pc:docMk/>
          <pc:sldMk cId="3006919799" sldId="256"/>
        </pc:sldMkLst>
        <pc:spChg chg="mod">
          <ac:chgData name="Andra Mihaela Voicu" userId="5d54e93d-1e97-4670-9f58-670b69c5f4a5" providerId="ADAL" clId="{DBA0C55F-7D16-4911-A39C-EC6111F99145}" dt="2023-06-22T14:48:31.127" v="709"/>
          <ac:spMkLst>
            <pc:docMk/>
            <pc:sldMk cId="3006919799" sldId="256"/>
            <ac:spMk id="2" creationId="{00000000-0000-0000-0000-000000000000}"/>
          </ac:spMkLst>
        </pc:spChg>
        <pc:spChg chg="mod">
          <ac:chgData name="Andra Mihaela Voicu" userId="5d54e93d-1e97-4670-9f58-670b69c5f4a5" providerId="ADAL" clId="{DBA0C55F-7D16-4911-A39C-EC6111F99145}" dt="2023-06-22T14:48:31.127" v="711"/>
          <ac:spMkLst>
            <pc:docMk/>
            <pc:sldMk cId="3006919799" sldId="256"/>
            <ac:spMk id="8" creationId="{00000000-0000-0000-0000-000000000000}"/>
          </ac:spMkLst>
        </pc:spChg>
        <pc:spChg chg="mod">
          <ac:chgData name="Andra Mihaela Voicu" userId="5d54e93d-1e97-4670-9f58-670b69c5f4a5" providerId="ADAL" clId="{DBA0C55F-7D16-4911-A39C-EC6111F99145}" dt="2023-06-22T14:48:31.127" v="715"/>
          <ac:spMkLst>
            <pc:docMk/>
            <pc:sldMk cId="3006919799" sldId="256"/>
            <ac:spMk id="15" creationId="{00000000-0000-0000-0000-000000000000}"/>
          </ac:spMkLst>
        </pc:spChg>
        <pc:spChg chg="mod">
          <ac:chgData name="Andra Mihaela Voicu" userId="5d54e93d-1e97-4670-9f58-670b69c5f4a5" providerId="ADAL" clId="{DBA0C55F-7D16-4911-A39C-EC6111F99145}" dt="2023-06-22T14:48:31.127" v="717"/>
          <ac:spMkLst>
            <pc:docMk/>
            <pc:sldMk cId="3006919799" sldId="256"/>
            <ac:spMk id="19" creationId="{00000000-0000-0000-0000-000000000000}"/>
          </ac:spMkLst>
        </pc:spChg>
        <pc:spChg chg="mod">
          <ac:chgData name="Andra Mihaela Voicu" userId="5d54e93d-1e97-4670-9f58-670b69c5f4a5" providerId="ADAL" clId="{DBA0C55F-7D16-4911-A39C-EC6111F99145}" dt="2023-06-22T14:48:31.147" v="739"/>
          <ac:spMkLst>
            <pc:docMk/>
            <pc:sldMk cId="3006919799" sldId="256"/>
            <ac:spMk id="22" creationId="{00000000-0000-0000-0000-000000000000}"/>
          </ac:spMkLst>
        </pc:spChg>
        <pc:spChg chg="mod">
          <ac:chgData name="Andra Mihaela Voicu" userId="5d54e93d-1e97-4670-9f58-670b69c5f4a5" providerId="ADAL" clId="{DBA0C55F-7D16-4911-A39C-EC6111F99145}" dt="2023-06-22T14:48:31.127" v="721"/>
          <ac:spMkLst>
            <pc:docMk/>
            <pc:sldMk cId="3006919799" sldId="256"/>
            <ac:spMk id="26" creationId="{00000000-0000-0000-0000-000000000000}"/>
          </ac:spMkLst>
        </pc:spChg>
        <pc:spChg chg="mod">
          <ac:chgData name="Andra Mihaela Voicu" userId="5d54e93d-1e97-4670-9f58-670b69c5f4a5" providerId="ADAL" clId="{DBA0C55F-7D16-4911-A39C-EC6111F99145}" dt="2023-06-22T14:48:31.142" v="723"/>
          <ac:spMkLst>
            <pc:docMk/>
            <pc:sldMk cId="3006919799" sldId="256"/>
            <ac:spMk id="27" creationId="{00000000-0000-0000-0000-000000000000}"/>
          </ac:spMkLst>
        </pc:spChg>
        <pc:spChg chg="mod">
          <ac:chgData name="Andra Mihaela Voicu" userId="5d54e93d-1e97-4670-9f58-670b69c5f4a5" providerId="ADAL" clId="{DBA0C55F-7D16-4911-A39C-EC6111F99145}" dt="2023-06-22T14:48:31.142" v="725"/>
          <ac:spMkLst>
            <pc:docMk/>
            <pc:sldMk cId="3006919799" sldId="256"/>
            <ac:spMk id="29" creationId="{00000000-0000-0000-0000-000000000000}"/>
          </ac:spMkLst>
        </pc:spChg>
        <pc:grpChg chg="mod">
          <ac:chgData name="Andra Mihaela Voicu" userId="5d54e93d-1e97-4670-9f58-670b69c5f4a5" providerId="ADAL" clId="{DBA0C55F-7D16-4911-A39C-EC6111F99145}" dt="2023-06-22T14:48:31.142" v="733"/>
          <ac:grpSpMkLst>
            <pc:docMk/>
            <pc:sldMk cId="3006919799" sldId="256"/>
            <ac:grpSpMk id="4" creationId="{00000000-0000-0000-0000-000000000000}"/>
          </ac:grpSpMkLst>
        </pc:grpChg>
        <pc:grpChg chg="mod">
          <ac:chgData name="Andra Mihaela Voicu" userId="5d54e93d-1e97-4670-9f58-670b69c5f4a5" providerId="ADAL" clId="{DBA0C55F-7D16-4911-A39C-EC6111F99145}" dt="2023-06-22T14:48:31.146" v="735"/>
          <ac:grpSpMkLst>
            <pc:docMk/>
            <pc:sldMk cId="3006919799" sldId="256"/>
            <ac:grpSpMk id="9" creationId="{00000000-0000-0000-0000-000000000000}"/>
          </ac:grpSpMkLst>
        </pc:grpChg>
        <pc:grpChg chg="mod">
          <ac:chgData name="Andra Mihaela Voicu" userId="5d54e93d-1e97-4670-9f58-670b69c5f4a5" providerId="ADAL" clId="{DBA0C55F-7D16-4911-A39C-EC6111F99145}" dt="2023-06-22T14:48:31.142" v="731"/>
          <ac:grpSpMkLst>
            <pc:docMk/>
            <pc:sldMk cId="3006919799" sldId="256"/>
            <ac:grpSpMk id="11" creationId="{F3282B4E-2098-4BCC-82F9-08D9BD4AF0F4}"/>
          </ac:grpSpMkLst>
        </pc:grpChg>
        <pc:grpChg chg="mod">
          <ac:chgData name="Andra Mihaela Voicu" userId="5d54e93d-1e97-4670-9f58-670b69c5f4a5" providerId="ADAL" clId="{DBA0C55F-7D16-4911-A39C-EC6111F99145}" dt="2023-06-22T14:48:31.146" v="737"/>
          <ac:grpSpMkLst>
            <pc:docMk/>
            <pc:sldMk cId="3006919799" sldId="256"/>
            <ac:grpSpMk id="17" creationId="{00000000-0000-0000-0000-000000000000}"/>
          </ac:grpSpMkLst>
        </pc:grpChg>
        <pc:grpChg chg="mod">
          <ac:chgData name="Andra Mihaela Voicu" userId="5d54e93d-1e97-4670-9f58-670b69c5f4a5" providerId="ADAL" clId="{DBA0C55F-7D16-4911-A39C-EC6111F99145}" dt="2023-06-22T14:48:31.147" v="741"/>
          <ac:grpSpMkLst>
            <pc:docMk/>
            <pc:sldMk cId="3006919799" sldId="256"/>
            <ac:grpSpMk id="23" creationId="{00000000-0000-0000-0000-000000000000}"/>
          </ac:grpSpMkLst>
        </pc:grpChg>
        <pc:grpChg chg="mod">
          <ac:chgData name="Andra Mihaela Voicu" userId="5d54e93d-1e97-4670-9f58-670b69c5f4a5" providerId="ADAL" clId="{DBA0C55F-7D16-4911-A39C-EC6111F99145}" dt="2023-06-22T14:48:31.148" v="743"/>
          <ac:grpSpMkLst>
            <pc:docMk/>
            <pc:sldMk cId="3006919799" sldId="256"/>
            <ac:grpSpMk id="53" creationId="{00000000-0000-0000-0000-000000000000}"/>
          </ac:grpSpMkLst>
        </pc:grpChg>
        <pc:cxnChg chg="mod">
          <ac:chgData name="Andra Mihaela Voicu" userId="5d54e93d-1e97-4670-9f58-670b69c5f4a5" providerId="ADAL" clId="{DBA0C55F-7D16-4911-A39C-EC6111F99145}" dt="2023-06-22T14:48:31.127" v="713"/>
          <ac:cxnSpMkLst>
            <pc:docMk/>
            <pc:sldMk cId="3006919799" sldId="256"/>
            <ac:cxnSpMk id="13" creationId="{00000000-0000-0000-0000-000000000000}"/>
          </ac:cxnSpMkLst>
        </pc:cxnChg>
        <pc:cxnChg chg="mod">
          <ac:chgData name="Andra Mihaela Voicu" userId="5d54e93d-1e97-4670-9f58-670b69c5f4a5" providerId="ADAL" clId="{DBA0C55F-7D16-4911-A39C-EC6111F99145}" dt="2023-06-22T14:48:31.127" v="719"/>
          <ac:cxnSpMkLst>
            <pc:docMk/>
            <pc:sldMk cId="3006919799" sldId="256"/>
            <ac:cxnSpMk id="25" creationId="{DC05A730-25F1-4D6F-9F46-14C53DBF3941}"/>
          </ac:cxnSpMkLst>
        </pc:cxnChg>
        <pc:cxnChg chg="mod">
          <ac:chgData name="Andra Mihaela Voicu" userId="5d54e93d-1e97-4670-9f58-670b69c5f4a5" providerId="ADAL" clId="{DBA0C55F-7D16-4911-A39C-EC6111F99145}" dt="2023-06-22T14:48:31.142" v="727"/>
          <ac:cxnSpMkLst>
            <pc:docMk/>
            <pc:sldMk cId="3006919799" sldId="256"/>
            <ac:cxnSpMk id="28" creationId="{C9217233-509E-4319-A479-A5F9D9A61207}"/>
          </ac:cxnSpMkLst>
        </pc:cxnChg>
        <pc:cxnChg chg="mod">
          <ac:chgData name="Andra Mihaela Voicu" userId="5d54e93d-1e97-4670-9f58-670b69c5f4a5" providerId="ADAL" clId="{DBA0C55F-7D16-4911-A39C-EC6111F99145}" dt="2023-06-22T14:48:31.142" v="729"/>
          <ac:cxnSpMkLst>
            <pc:docMk/>
            <pc:sldMk cId="3006919799" sldId="256"/>
            <ac:cxnSpMk id="30" creationId="{24DE4853-9573-499A-909E-CE40AADF3020}"/>
          </ac:cxnSpMkLst>
        </pc:cxnChg>
      </pc:sldChg>
      <pc:sldChg chg="del">
        <pc:chgData name="Andra Mihaela Voicu" userId="5d54e93d-1e97-4670-9f58-670b69c5f4a5" providerId="ADAL" clId="{DBA0C55F-7D16-4911-A39C-EC6111F99145}" dt="2023-06-21T16:01:05.448" v="34" actId="47"/>
        <pc:sldMkLst>
          <pc:docMk/>
          <pc:sldMk cId="3786498658" sldId="256"/>
        </pc:sldMkLst>
      </pc:sldChg>
      <pc:sldChg chg="modSp mod">
        <pc:chgData name="Andra Mihaela Voicu" userId="5d54e93d-1e97-4670-9f58-670b69c5f4a5" providerId="ADAL" clId="{DBA0C55F-7D16-4911-A39C-EC6111F99145}" dt="2023-06-22T15:06:50.667" v="1355" actId="790"/>
        <pc:sldMkLst>
          <pc:docMk/>
          <pc:sldMk cId="1383928708" sldId="261"/>
        </pc:sldMkLst>
        <pc:spChg chg="mod">
          <ac:chgData name="Andra Mihaela Voicu" userId="5d54e93d-1e97-4670-9f58-670b69c5f4a5" providerId="ADAL" clId="{DBA0C55F-7D16-4911-A39C-EC6111F99145}" dt="2023-06-22T15:06:50.667" v="1355" actId="790"/>
          <ac:spMkLst>
            <pc:docMk/>
            <pc:sldMk cId="1383928708" sldId="261"/>
            <ac:spMk id="4" creationId="{6FF69E04-8523-4965-90ED-73D4F9BAE271}"/>
          </ac:spMkLst>
        </pc:spChg>
      </pc:sldChg>
      <pc:sldChg chg="del">
        <pc:chgData name="Andra Mihaela Voicu" userId="5d54e93d-1e97-4670-9f58-670b69c5f4a5" providerId="ADAL" clId="{DBA0C55F-7D16-4911-A39C-EC6111F99145}" dt="2023-06-21T16:00:21.059" v="8" actId="47"/>
        <pc:sldMkLst>
          <pc:docMk/>
          <pc:sldMk cId="2571030455" sldId="262"/>
        </pc:sldMkLst>
      </pc:sldChg>
      <pc:sldChg chg="addSp delSp modSp add mod">
        <pc:chgData name="Andra Mihaela Voicu" userId="5d54e93d-1e97-4670-9f58-670b69c5f4a5" providerId="ADAL" clId="{DBA0C55F-7D16-4911-A39C-EC6111F99145}" dt="2023-06-23T08:00:53.682" v="2738"/>
        <pc:sldMkLst>
          <pc:docMk/>
          <pc:sldMk cId="3163306640" sldId="262"/>
        </pc:sldMkLst>
        <pc:spChg chg="mod">
          <ac:chgData name="Andra Mihaela Voicu" userId="5d54e93d-1e97-4670-9f58-670b69c5f4a5" providerId="ADAL" clId="{DBA0C55F-7D16-4911-A39C-EC6111F99145}" dt="2023-06-22T15:06:50.651" v="1339" actId="790"/>
          <ac:spMkLst>
            <pc:docMk/>
            <pc:sldMk cId="3163306640" sldId="262"/>
            <ac:spMk id="4" creationId="{9D1603A8-B106-49C8-9A85-772F771CEA7B}"/>
          </ac:spMkLst>
        </pc:spChg>
        <pc:spChg chg="mod">
          <ac:chgData name="Andra Mihaela Voicu" userId="5d54e93d-1e97-4670-9f58-670b69c5f4a5" providerId="ADAL" clId="{DBA0C55F-7D16-4911-A39C-EC6111F99145}" dt="2023-06-22T15:14:11.523" v="1622" actId="20577"/>
          <ac:spMkLst>
            <pc:docMk/>
            <pc:sldMk cId="3163306640" sldId="262"/>
            <ac:spMk id="5" creationId="{EBE0C4A5-D42F-44F1-9F5A-67BBFB530625}"/>
          </ac:spMkLst>
        </pc:spChg>
        <pc:spChg chg="del mod">
          <ac:chgData name="Andra Mihaela Voicu" userId="5d54e93d-1e97-4670-9f58-670b69c5f4a5" providerId="ADAL" clId="{DBA0C55F-7D16-4911-A39C-EC6111F99145}" dt="2023-06-21T16:01:26.619" v="52" actId="478"/>
          <ac:spMkLst>
            <pc:docMk/>
            <pc:sldMk cId="3163306640" sldId="262"/>
            <ac:spMk id="6" creationId="{DE95ACB9-B873-474F-98C6-A4E2DBDA48CF}"/>
          </ac:spMkLst>
        </pc:spChg>
        <pc:spChg chg="del mod">
          <ac:chgData name="Andra Mihaela Voicu" userId="5d54e93d-1e97-4670-9f58-670b69c5f4a5" providerId="ADAL" clId="{DBA0C55F-7D16-4911-A39C-EC6111F99145}" dt="2023-06-21T16:01:56.791" v="67" actId="478"/>
          <ac:spMkLst>
            <pc:docMk/>
            <pc:sldMk cId="3163306640" sldId="262"/>
            <ac:spMk id="7" creationId="{2B57716A-DE29-404B-8783-EC5EAC0E6C59}"/>
          </ac:spMkLst>
        </pc:spChg>
        <pc:spChg chg="del mod">
          <ac:chgData name="Andra Mihaela Voicu" userId="5d54e93d-1e97-4670-9f58-670b69c5f4a5" providerId="ADAL" clId="{DBA0C55F-7D16-4911-A39C-EC6111F99145}" dt="2023-06-21T16:02:03.725" v="68" actId="478"/>
          <ac:spMkLst>
            <pc:docMk/>
            <pc:sldMk cId="3163306640" sldId="262"/>
            <ac:spMk id="8" creationId="{C845FF77-4366-46F5-98BF-D30F6C614057}"/>
          </ac:spMkLst>
        </pc:spChg>
        <pc:picChg chg="add mod">
          <ac:chgData name="Andra Mihaela Voicu" userId="5d54e93d-1e97-4670-9f58-670b69c5f4a5" providerId="ADAL" clId="{DBA0C55F-7D16-4911-A39C-EC6111F99145}" dt="2023-06-23T08:00:53.682" v="2738"/>
          <ac:picMkLst>
            <pc:docMk/>
            <pc:sldMk cId="3163306640" sldId="262"/>
            <ac:picMk id="2" creationId="{2060B2B0-0C94-A3B9-5CE2-027DCCEED5C7}"/>
          </ac:picMkLst>
        </pc:picChg>
        <pc:picChg chg="mod modCrop">
          <ac:chgData name="Andra Mihaela Voicu" userId="5d54e93d-1e97-4670-9f58-670b69c5f4a5" providerId="ADAL" clId="{DBA0C55F-7D16-4911-A39C-EC6111F99145}" dt="2023-06-21T16:01:02.642" v="20"/>
          <ac:picMkLst>
            <pc:docMk/>
            <pc:sldMk cId="3163306640" sldId="262"/>
            <ac:picMk id="3" creationId="{AED1AC88-E4E7-4C77-8868-9B68FD31A9A6}"/>
          </ac:picMkLst>
        </pc:picChg>
        <pc:picChg chg="mod modCrop">
          <ac:chgData name="Andra Mihaela Voicu" userId="5d54e93d-1e97-4670-9f58-670b69c5f4a5" providerId="ADAL" clId="{DBA0C55F-7D16-4911-A39C-EC6111F99145}" dt="2023-06-21T16:01:02.642" v="33"/>
          <ac:picMkLst>
            <pc:docMk/>
            <pc:sldMk cId="3163306640" sldId="262"/>
            <ac:picMk id="12" creationId="{123626AC-1355-4AB8-B034-146B7B48F9BE}"/>
          </ac:picMkLst>
        </pc:picChg>
      </pc:sldChg>
      <pc:sldChg chg="del">
        <pc:chgData name="Andra Mihaela Voicu" userId="5d54e93d-1e97-4670-9f58-670b69c5f4a5" providerId="ADAL" clId="{DBA0C55F-7D16-4911-A39C-EC6111F99145}" dt="2023-06-21T16:00:23.275" v="10" actId="47"/>
        <pc:sldMkLst>
          <pc:docMk/>
          <pc:sldMk cId="3709959988" sldId="270"/>
        </pc:sldMkLst>
      </pc:sldChg>
      <pc:sldChg chg="del">
        <pc:chgData name="Andra Mihaela Voicu" userId="5d54e93d-1e97-4670-9f58-670b69c5f4a5" providerId="ADAL" clId="{DBA0C55F-7D16-4911-A39C-EC6111F99145}" dt="2023-06-21T16:00:22.016" v="9" actId="47"/>
        <pc:sldMkLst>
          <pc:docMk/>
          <pc:sldMk cId="2230748882" sldId="271"/>
        </pc:sldMkLst>
      </pc:sldChg>
      <pc:sldChg chg="del">
        <pc:chgData name="Andra Mihaela Voicu" userId="5d54e93d-1e97-4670-9f58-670b69c5f4a5" providerId="ADAL" clId="{DBA0C55F-7D16-4911-A39C-EC6111F99145}" dt="2023-06-21T16:00:28.680" v="11" actId="47"/>
        <pc:sldMkLst>
          <pc:docMk/>
          <pc:sldMk cId="2604203220" sldId="272"/>
        </pc:sldMkLst>
      </pc:sldChg>
      <pc:sldChg chg="del">
        <pc:chgData name="Andra Mihaela Voicu" userId="5d54e93d-1e97-4670-9f58-670b69c5f4a5" providerId="ADAL" clId="{DBA0C55F-7D16-4911-A39C-EC6111F99145}" dt="2023-06-21T16:00:19.454" v="5" actId="47"/>
        <pc:sldMkLst>
          <pc:docMk/>
          <pc:sldMk cId="2109683320" sldId="274"/>
        </pc:sldMkLst>
      </pc:sldChg>
      <pc:sldChg chg="del">
        <pc:chgData name="Andra Mihaela Voicu" userId="5d54e93d-1e97-4670-9f58-670b69c5f4a5" providerId="ADAL" clId="{DBA0C55F-7D16-4911-A39C-EC6111F99145}" dt="2023-06-21T16:00:20.101" v="7" actId="47"/>
        <pc:sldMkLst>
          <pc:docMk/>
          <pc:sldMk cId="27747236" sldId="4327"/>
        </pc:sldMkLst>
      </pc:sldChg>
      <pc:sldChg chg="del">
        <pc:chgData name="Andra Mihaela Voicu" userId="5d54e93d-1e97-4670-9f58-670b69c5f4a5" providerId="ADAL" clId="{DBA0C55F-7D16-4911-A39C-EC6111F99145}" dt="2023-06-21T16:00:19.817" v="6" actId="47"/>
        <pc:sldMkLst>
          <pc:docMk/>
          <pc:sldMk cId="3548401585" sldId="4330"/>
        </pc:sldMkLst>
      </pc:sldChg>
      <pc:sldChg chg="del">
        <pc:chgData name="Andra Mihaela Voicu" userId="5d54e93d-1e97-4670-9f58-670b69c5f4a5" providerId="ADAL" clId="{DBA0C55F-7D16-4911-A39C-EC6111F99145}" dt="2023-06-21T16:00:18.565" v="3" actId="47"/>
        <pc:sldMkLst>
          <pc:docMk/>
          <pc:sldMk cId="950942349" sldId="4332"/>
        </pc:sldMkLst>
      </pc:sldChg>
      <pc:sldChg chg="del">
        <pc:chgData name="Andra Mihaela Voicu" userId="5d54e93d-1e97-4670-9f58-670b69c5f4a5" providerId="ADAL" clId="{DBA0C55F-7D16-4911-A39C-EC6111F99145}" dt="2023-06-21T16:00:19.066" v="4" actId="47"/>
        <pc:sldMkLst>
          <pc:docMk/>
          <pc:sldMk cId="2884176216" sldId="4333"/>
        </pc:sldMkLst>
      </pc:sldChg>
      <pc:sldChg chg="modSp add mod modClrScheme chgLayout">
        <pc:chgData name="Andra Mihaela Voicu" userId="5d54e93d-1e97-4670-9f58-670b69c5f4a5" providerId="ADAL" clId="{DBA0C55F-7D16-4911-A39C-EC6111F99145}" dt="2023-06-22T15:07:06.326" v="1409" actId="14100"/>
        <pc:sldMkLst>
          <pc:docMk/>
          <pc:sldMk cId="2196199506" sldId="4468"/>
        </pc:sldMkLst>
        <pc:spChg chg="mod ord">
          <ac:chgData name="Andra Mihaela Voicu" userId="5d54e93d-1e97-4670-9f58-670b69c5f4a5" providerId="ADAL" clId="{DBA0C55F-7D16-4911-A39C-EC6111F99145}" dt="2023-06-22T15:07:06.326" v="1409" actId="14100"/>
          <ac:spMkLst>
            <pc:docMk/>
            <pc:sldMk cId="2196199506" sldId="4468"/>
            <ac:spMk id="2" creationId="{73898030-F08E-4E7E-AD08-DAD1685B4DF1}"/>
          </ac:spMkLst>
        </pc:spChg>
        <pc:spChg chg="mod ord">
          <ac:chgData name="Andra Mihaela Voicu" userId="5d54e93d-1e97-4670-9f58-670b69c5f4a5" providerId="ADAL" clId="{DBA0C55F-7D16-4911-A39C-EC6111F99145}" dt="2023-06-22T15:06:59.252" v="1408" actId="700"/>
          <ac:spMkLst>
            <pc:docMk/>
            <pc:sldMk cId="2196199506" sldId="4468"/>
            <ac:spMk id="3" creationId="{EE50B1E8-5856-4292-BF89-82DC64751EDE}"/>
          </ac:spMkLst>
        </pc:spChg>
        <pc:spChg chg="mod">
          <ac:chgData name="Andra Mihaela Voicu" userId="5d54e93d-1e97-4670-9f58-670b69c5f4a5" providerId="ADAL" clId="{DBA0C55F-7D16-4911-A39C-EC6111F99145}" dt="2023-06-22T15:06:50.667" v="1343" actId="790"/>
          <ac:spMkLst>
            <pc:docMk/>
            <pc:sldMk cId="2196199506" sldId="4468"/>
            <ac:spMk id="4" creationId="{EC06FDDB-0B6F-43F1-B24B-8D044F3AD9F6}"/>
          </ac:spMkLst>
        </pc:spChg>
      </pc:sldChg>
      <pc:sldChg chg="addSp delSp modSp new mod ord modClrScheme chgLayout">
        <pc:chgData name="Andra Mihaela Voicu" userId="5d54e93d-1e97-4670-9f58-670b69c5f4a5" providerId="ADAL" clId="{DBA0C55F-7D16-4911-A39C-EC6111F99145}" dt="2023-06-22T15:45:35.055" v="2737" actId="207"/>
        <pc:sldMkLst>
          <pc:docMk/>
          <pc:sldMk cId="1832023446" sldId="4469"/>
        </pc:sldMkLst>
        <pc:spChg chg="del mod ord">
          <ac:chgData name="Andra Mihaela Voicu" userId="5d54e93d-1e97-4670-9f58-670b69c5f4a5" providerId="ADAL" clId="{DBA0C55F-7D16-4911-A39C-EC6111F99145}" dt="2023-06-22T13:16:52.117" v="73" actId="700"/>
          <ac:spMkLst>
            <pc:docMk/>
            <pc:sldMk cId="1832023446" sldId="4469"/>
            <ac:spMk id="2" creationId="{4459CF97-4E16-5F2A-991B-60248B21BBDF}"/>
          </ac:spMkLst>
        </pc:spChg>
        <pc:spChg chg="del mod ord">
          <ac:chgData name="Andra Mihaela Voicu" userId="5d54e93d-1e97-4670-9f58-670b69c5f4a5" providerId="ADAL" clId="{DBA0C55F-7D16-4911-A39C-EC6111F99145}" dt="2023-06-22T13:16:52.117" v="73" actId="700"/>
          <ac:spMkLst>
            <pc:docMk/>
            <pc:sldMk cId="1832023446" sldId="4469"/>
            <ac:spMk id="3" creationId="{05D669F0-5CC0-36A6-27FE-D581C3885500}"/>
          </ac:spMkLst>
        </pc:spChg>
        <pc:spChg chg="add mod ord">
          <ac:chgData name="Andra Mihaela Voicu" userId="5d54e93d-1e97-4670-9f58-670b69c5f4a5" providerId="ADAL" clId="{DBA0C55F-7D16-4911-A39C-EC6111F99145}" dt="2023-06-22T15:06:50.667" v="1353" actId="790"/>
          <ac:spMkLst>
            <pc:docMk/>
            <pc:sldMk cId="1832023446" sldId="4469"/>
            <ac:spMk id="4" creationId="{982A0D9E-5405-8B35-0C2D-B1C655F8F2AA}"/>
          </ac:spMkLst>
        </pc:spChg>
        <pc:spChg chg="add mod ord">
          <ac:chgData name="Andra Mihaela Voicu" userId="5d54e93d-1e97-4670-9f58-670b69c5f4a5" providerId="ADAL" clId="{DBA0C55F-7D16-4911-A39C-EC6111F99145}" dt="2023-06-22T15:06:50.667" v="1354" actId="790"/>
          <ac:spMkLst>
            <pc:docMk/>
            <pc:sldMk cId="1832023446" sldId="4469"/>
            <ac:spMk id="5" creationId="{94276643-5670-1B7D-A5A8-06703F432525}"/>
          </ac:spMkLst>
        </pc:spChg>
        <pc:spChg chg="add mod">
          <ac:chgData name="Andra Mihaela Voicu" userId="5d54e93d-1e97-4670-9f58-670b69c5f4a5" providerId="ADAL" clId="{DBA0C55F-7D16-4911-A39C-EC6111F99145}" dt="2023-06-22T15:45:35.055" v="2737" actId="207"/>
          <ac:spMkLst>
            <pc:docMk/>
            <pc:sldMk cId="1832023446" sldId="4469"/>
            <ac:spMk id="13" creationId="{290E6285-5B5E-547B-2CC6-7E14FC95C5D4}"/>
          </ac:spMkLst>
        </pc:spChg>
        <pc:picChg chg="add del mod ord replST modCrop">
          <ac:chgData name="Andra Mihaela Voicu" userId="5d54e93d-1e97-4670-9f58-670b69c5f4a5" providerId="ADAL" clId="{DBA0C55F-7D16-4911-A39C-EC6111F99145}" dt="2023-06-22T15:42:12.160" v="2697" actId="478"/>
          <ac:picMkLst>
            <pc:docMk/>
            <pc:sldMk cId="1832023446" sldId="4469"/>
            <ac:picMk id="7" creationId="{785DED90-0FEC-14FF-F6EA-C4ADB85B9D73}"/>
          </ac:picMkLst>
        </pc:picChg>
        <pc:picChg chg="add mod ord replST">
          <ac:chgData name="Andra Mihaela Voicu" userId="5d54e93d-1e97-4670-9f58-670b69c5f4a5" providerId="ADAL" clId="{DBA0C55F-7D16-4911-A39C-EC6111F99145}" dt="2023-06-22T15:44:59.727" v="2736" actId="1076"/>
          <ac:picMkLst>
            <pc:docMk/>
            <pc:sldMk cId="1832023446" sldId="4469"/>
            <ac:picMk id="9" creationId="{8E000856-0835-ACC3-0847-6F0C35CE4719}"/>
          </ac:picMkLst>
        </pc:picChg>
        <pc:picChg chg="add del mod">
          <ac:chgData name="Andra Mihaela Voicu" userId="5d54e93d-1e97-4670-9f58-670b69c5f4a5" providerId="ADAL" clId="{DBA0C55F-7D16-4911-A39C-EC6111F99145}" dt="2023-06-22T15:42:29.266" v="2701" actId="478"/>
          <ac:picMkLst>
            <pc:docMk/>
            <pc:sldMk cId="1832023446" sldId="4469"/>
            <ac:picMk id="10" creationId="{3E0DB812-1DCC-5C0D-5ADB-A32C9DEED180}"/>
          </ac:picMkLst>
        </pc:picChg>
        <pc:picChg chg="add mod ord replST">
          <ac:chgData name="Andra Mihaela Voicu" userId="5d54e93d-1e97-4670-9f58-670b69c5f4a5" providerId="ADAL" clId="{DBA0C55F-7D16-4911-A39C-EC6111F99145}" dt="2023-06-22T15:44:12.526" v="2728" actId="207"/>
          <ac:picMkLst>
            <pc:docMk/>
            <pc:sldMk cId="1832023446" sldId="4469"/>
            <ac:picMk id="12" creationId="{B6551D11-8AA5-3C4A-6E5B-1B020E20D9F6}"/>
          </ac:picMkLst>
        </pc:picChg>
      </pc:sldChg>
      <pc:sldChg chg="addSp delSp modSp new mod modClrScheme chgLayout">
        <pc:chgData name="Andra Mihaela Voicu" userId="5d54e93d-1e97-4670-9f58-670b69c5f4a5" providerId="ADAL" clId="{DBA0C55F-7D16-4911-A39C-EC6111F99145}" dt="2023-06-22T15:36:25.401" v="2652" actId="20577"/>
        <pc:sldMkLst>
          <pc:docMk/>
          <pc:sldMk cId="831941668" sldId="4470"/>
        </pc:sldMkLst>
        <pc:spChg chg="mod ord">
          <ac:chgData name="Andra Mihaela Voicu" userId="5d54e93d-1e97-4670-9f58-670b69c5f4a5" providerId="ADAL" clId="{DBA0C55F-7D16-4911-A39C-EC6111F99145}" dt="2023-06-22T15:06:50.667" v="1349" actId="790"/>
          <ac:spMkLst>
            <pc:docMk/>
            <pc:sldMk cId="831941668" sldId="4470"/>
            <ac:spMk id="2" creationId="{18B9EB85-D59C-2A80-8CDD-5DFD8B11F97B}"/>
          </ac:spMkLst>
        </pc:spChg>
        <pc:spChg chg="del mod ord">
          <ac:chgData name="Andra Mihaela Voicu" userId="5d54e93d-1e97-4670-9f58-670b69c5f4a5" providerId="ADAL" clId="{DBA0C55F-7D16-4911-A39C-EC6111F99145}" dt="2023-06-22T13:57:38.152" v="482" actId="700"/>
          <ac:spMkLst>
            <pc:docMk/>
            <pc:sldMk cId="831941668" sldId="4470"/>
            <ac:spMk id="3" creationId="{6A302211-185B-5C7D-8B82-70C4648A9EAC}"/>
          </ac:spMkLst>
        </pc:spChg>
        <pc:spChg chg="add mod ord">
          <ac:chgData name="Andra Mihaela Voicu" userId="5d54e93d-1e97-4670-9f58-670b69c5f4a5" providerId="ADAL" clId="{DBA0C55F-7D16-4911-A39C-EC6111F99145}" dt="2023-06-22T15:09:22.636" v="1491" actId="207"/>
          <ac:spMkLst>
            <pc:docMk/>
            <pc:sldMk cId="831941668" sldId="4470"/>
            <ac:spMk id="4" creationId="{9DB3C6D4-4BD0-75DA-265C-8E92D9E2C139}"/>
          </ac:spMkLst>
        </pc:spChg>
        <pc:spChg chg="add del mod ord">
          <ac:chgData name="Andra Mihaela Voicu" userId="5d54e93d-1e97-4670-9f58-670b69c5f4a5" providerId="ADAL" clId="{DBA0C55F-7D16-4911-A39C-EC6111F99145}" dt="2023-06-22T14:53:08.067" v="810" actId="478"/>
          <ac:spMkLst>
            <pc:docMk/>
            <pc:sldMk cId="831941668" sldId="4470"/>
            <ac:spMk id="5" creationId="{54AD9FE4-D8CA-F4CA-8449-D6D6FA20602C}"/>
          </ac:spMkLst>
        </pc:spChg>
        <pc:spChg chg="add mod">
          <ac:chgData name="Andra Mihaela Voicu" userId="5d54e93d-1e97-4670-9f58-670b69c5f4a5" providerId="ADAL" clId="{DBA0C55F-7D16-4911-A39C-EC6111F99145}" dt="2023-06-22T14:40:27.463" v="637" actId="164"/>
          <ac:spMkLst>
            <pc:docMk/>
            <pc:sldMk cId="831941668" sldId="4470"/>
            <ac:spMk id="17" creationId="{6BA06E2C-DC73-6C69-0BBD-994768CC72ED}"/>
          </ac:spMkLst>
        </pc:spChg>
        <pc:spChg chg="add mod ord">
          <ac:chgData name="Andra Mihaela Voicu" userId="5d54e93d-1e97-4670-9f58-670b69c5f4a5" providerId="ADAL" clId="{DBA0C55F-7D16-4911-A39C-EC6111F99145}" dt="2023-06-22T15:36:25.401" v="2652" actId="20577"/>
          <ac:spMkLst>
            <pc:docMk/>
            <pc:sldMk cId="831941668" sldId="4470"/>
            <ac:spMk id="19" creationId="{654FDF65-2935-C3A2-E8BD-B9308E6BA95E}"/>
          </ac:spMkLst>
        </pc:spChg>
        <pc:spChg chg="add del mod">
          <ac:chgData name="Andra Mihaela Voicu" userId="5d54e93d-1e97-4670-9f58-670b69c5f4a5" providerId="ADAL" clId="{DBA0C55F-7D16-4911-A39C-EC6111F99145}" dt="2023-06-22T14:53:11.060" v="811" actId="478"/>
          <ac:spMkLst>
            <pc:docMk/>
            <pc:sldMk cId="831941668" sldId="4470"/>
            <ac:spMk id="21" creationId="{2171B951-DA0E-86BB-720A-4446215AF1F4}"/>
          </ac:spMkLst>
        </pc:spChg>
        <pc:grpChg chg="add mod">
          <ac:chgData name="Andra Mihaela Voicu" userId="5d54e93d-1e97-4670-9f58-670b69c5f4a5" providerId="ADAL" clId="{DBA0C55F-7D16-4911-A39C-EC6111F99145}" dt="2023-06-22T14:51:24.637" v="773" actId="1076"/>
          <ac:grpSpMkLst>
            <pc:docMk/>
            <pc:sldMk cId="831941668" sldId="4470"/>
            <ac:grpSpMk id="18" creationId="{75132C61-D4EC-5FD6-CAB6-165B1622303A}"/>
          </ac:grpSpMkLst>
        </pc:grpChg>
        <pc:picChg chg="add del mod">
          <ac:chgData name="Andra Mihaela Voicu" userId="5d54e93d-1e97-4670-9f58-670b69c5f4a5" providerId="ADAL" clId="{DBA0C55F-7D16-4911-A39C-EC6111F99145}" dt="2023-06-22T13:59:20.637" v="538" actId="478"/>
          <ac:picMkLst>
            <pc:docMk/>
            <pc:sldMk cId="831941668" sldId="4470"/>
            <ac:picMk id="6" creationId="{3F4150D5-E0E9-5702-B09E-3FB21DF7932E}"/>
          </ac:picMkLst>
        </pc:picChg>
        <pc:picChg chg="mod">
          <ac:chgData name="Andra Mihaela Voicu" userId="5d54e93d-1e97-4670-9f58-670b69c5f4a5" providerId="ADAL" clId="{DBA0C55F-7D16-4911-A39C-EC6111F99145}" dt="2023-06-22T14:53:40.774" v="816" actId="1076"/>
          <ac:picMkLst>
            <pc:docMk/>
            <pc:sldMk cId="831941668" sldId="4470"/>
            <ac:picMk id="7" creationId="{05939284-55F5-6A27-714A-64F7F963C014}"/>
          </ac:picMkLst>
        </pc:picChg>
        <pc:picChg chg="add del mod">
          <ac:chgData name="Andra Mihaela Voicu" userId="5d54e93d-1e97-4670-9f58-670b69c5f4a5" providerId="ADAL" clId="{DBA0C55F-7D16-4911-A39C-EC6111F99145}" dt="2023-06-22T13:59:51.301" v="541" actId="478"/>
          <ac:picMkLst>
            <pc:docMk/>
            <pc:sldMk cId="831941668" sldId="4470"/>
            <ac:picMk id="8" creationId="{DF1D6DC4-471F-8406-E2D1-89F1D58414BD}"/>
          </ac:picMkLst>
        </pc:picChg>
        <pc:picChg chg="mod">
          <ac:chgData name="Andra Mihaela Voicu" userId="5d54e93d-1e97-4670-9f58-670b69c5f4a5" providerId="ADAL" clId="{DBA0C55F-7D16-4911-A39C-EC6111F99145}" dt="2023-06-22T14:40:27.463" v="637" actId="164"/>
          <ac:picMkLst>
            <pc:docMk/>
            <pc:sldMk cId="831941668" sldId="4470"/>
            <ac:picMk id="9" creationId="{A17CF0F1-7632-9080-113D-0EA9BD0F5769}"/>
          </ac:picMkLst>
        </pc:picChg>
        <pc:cxnChg chg="add mod">
          <ac:chgData name="Andra Mihaela Voicu" userId="5d54e93d-1e97-4670-9f58-670b69c5f4a5" providerId="ADAL" clId="{DBA0C55F-7D16-4911-A39C-EC6111F99145}" dt="2023-06-22T14:40:27.463" v="637" actId="164"/>
          <ac:cxnSpMkLst>
            <pc:docMk/>
            <pc:sldMk cId="831941668" sldId="4470"/>
            <ac:cxnSpMk id="11" creationId="{BCFE1AA7-949D-C5F6-D4E0-F6ACEF733C84}"/>
          </ac:cxnSpMkLst>
        </pc:cxnChg>
        <pc:cxnChg chg="add mod">
          <ac:chgData name="Andra Mihaela Voicu" userId="5d54e93d-1e97-4670-9f58-670b69c5f4a5" providerId="ADAL" clId="{DBA0C55F-7D16-4911-A39C-EC6111F99145}" dt="2023-06-22T14:40:27.463" v="637" actId="164"/>
          <ac:cxnSpMkLst>
            <pc:docMk/>
            <pc:sldMk cId="831941668" sldId="4470"/>
            <ac:cxnSpMk id="14" creationId="{3B9F4C21-7DF0-82B7-3878-16E7ED548AC8}"/>
          </ac:cxnSpMkLst>
        </pc:cxnChg>
      </pc:sldChg>
      <pc:sldChg chg="addSp delSp modSp new mod">
        <pc:chgData name="Andra Mihaela Voicu" userId="5d54e93d-1e97-4670-9f58-670b69c5f4a5" providerId="ADAL" clId="{DBA0C55F-7D16-4911-A39C-EC6111F99145}" dt="2023-06-22T15:33:19.774" v="2555" actId="1076"/>
        <pc:sldMkLst>
          <pc:docMk/>
          <pc:sldMk cId="212527025" sldId="4471"/>
        </pc:sldMkLst>
        <pc:spChg chg="mod">
          <ac:chgData name="Andra Mihaela Voicu" userId="5d54e93d-1e97-4670-9f58-670b69c5f4a5" providerId="ADAL" clId="{DBA0C55F-7D16-4911-A39C-EC6111F99145}" dt="2023-06-22T15:06:50.667" v="1351" actId="790"/>
          <ac:spMkLst>
            <pc:docMk/>
            <pc:sldMk cId="212527025" sldId="4471"/>
            <ac:spMk id="2" creationId="{8BFA4A50-B48A-4587-8BD4-BB26B9B2E0F8}"/>
          </ac:spMkLst>
        </pc:spChg>
        <pc:spChg chg="del mod">
          <ac:chgData name="Andra Mihaela Voicu" userId="5d54e93d-1e97-4670-9f58-670b69c5f4a5" providerId="ADAL" clId="{DBA0C55F-7D16-4911-A39C-EC6111F99145}" dt="2023-06-22T15:15:28.550" v="1624" actId="478"/>
          <ac:spMkLst>
            <pc:docMk/>
            <pc:sldMk cId="212527025" sldId="4471"/>
            <ac:spMk id="3" creationId="{8E81339A-8FD3-6E1B-5A81-7E1B96A5CE95}"/>
          </ac:spMkLst>
        </pc:spChg>
        <pc:spChg chg="add mod">
          <ac:chgData name="Andra Mihaela Voicu" userId="5d54e93d-1e97-4670-9f58-670b69c5f4a5" providerId="ADAL" clId="{DBA0C55F-7D16-4911-A39C-EC6111F99145}" dt="2023-06-22T15:32:47.393" v="2552" actId="20577"/>
          <ac:spMkLst>
            <pc:docMk/>
            <pc:sldMk cId="212527025" sldId="4471"/>
            <ac:spMk id="4" creationId="{16C52E31-BA26-6F00-6760-1D5873C627B4}"/>
          </ac:spMkLst>
        </pc:spChg>
        <pc:spChg chg="add mod">
          <ac:chgData name="Andra Mihaela Voicu" userId="5d54e93d-1e97-4670-9f58-670b69c5f4a5" providerId="ADAL" clId="{DBA0C55F-7D16-4911-A39C-EC6111F99145}" dt="2023-06-22T15:26:46.804" v="2134" actId="20577"/>
          <ac:spMkLst>
            <pc:docMk/>
            <pc:sldMk cId="212527025" sldId="4471"/>
            <ac:spMk id="5" creationId="{429458C6-27CD-83D3-4AB9-2BC00CC05D5D}"/>
          </ac:spMkLst>
        </pc:spChg>
        <pc:picChg chg="add mod">
          <ac:chgData name="Andra Mihaela Voicu" userId="5d54e93d-1e97-4670-9f58-670b69c5f4a5" providerId="ADAL" clId="{DBA0C55F-7D16-4911-A39C-EC6111F99145}" dt="2023-06-22T15:21:35.982" v="1918" actId="1076"/>
          <ac:picMkLst>
            <pc:docMk/>
            <pc:sldMk cId="212527025" sldId="4471"/>
            <ac:picMk id="6" creationId="{13F54C49-895E-B0BB-BA44-CB55073DA1EC}"/>
          </ac:picMkLst>
        </pc:picChg>
        <pc:picChg chg="add mod">
          <ac:chgData name="Andra Mihaela Voicu" userId="5d54e93d-1e97-4670-9f58-670b69c5f4a5" providerId="ADAL" clId="{DBA0C55F-7D16-4911-A39C-EC6111F99145}" dt="2023-06-22T15:33:19.774" v="2555" actId="1076"/>
          <ac:picMkLst>
            <pc:docMk/>
            <pc:sldMk cId="212527025" sldId="4471"/>
            <ac:picMk id="7" creationId="{2CBB2E0B-70E4-FAA7-C40B-1E85EA64A0C9}"/>
          </ac:picMkLst>
        </pc:picChg>
        <pc:picChg chg="add mod">
          <ac:chgData name="Andra Mihaela Voicu" userId="5d54e93d-1e97-4670-9f58-670b69c5f4a5" providerId="ADAL" clId="{DBA0C55F-7D16-4911-A39C-EC6111F99145}" dt="2023-06-22T15:32:52.368" v="2553" actId="1076"/>
          <ac:picMkLst>
            <pc:docMk/>
            <pc:sldMk cId="212527025" sldId="4471"/>
            <ac:picMk id="8" creationId="{EC2D1324-4AFF-E07E-BDAD-040BDBFB8300}"/>
          </ac:picMkLst>
        </pc:picChg>
      </pc:sldChg>
      <pc:sldMasterChg chg="modSp mod modSldLayout">
        <pc:chgData name="Andra Mihaela Voicu" userId="5d54e93d-1e97-4670-9f58-670b69c5f4a5" providerId="ADAL" clId="{DBA0C55F-7D16-4911-A39C-EC6111F99145}" dt="2023-06-22T15:06:50.764" v="1407"/>
        <pc:sldMasterMkLst>
          <pc:docMk/>
          <pc:sldMasterMk cId="2523064765" sldId="2147483660"/>
        </pc:sldMasterMkLst>
        <pc:spChg chg="mod">
          <ac:chgData name="Andra Mihaela Voicu" userId="5d54e93d-1e97-4670-9f58-670b69c5f4a5" providerId="ADAL" clId="{DBA0C55F-7D16-4911-A39C-EC6111F99145}" dt="2023-06-22T15:06:50.764" v="1404"/>
          <ac:spMkLst>
            <pc:docMk/>
            <pc:sldMasterMk cId="2523064765" sldId="2147483660"/>
            <ac:spMk id="5" creationId="{C7CFC4E3-52CB-4E66-87E8-508701EAA6EC}"/>
          </ac:spMkLst>
        </pc:spChg>
        <pc:spChg chg="mod">
          <ac:chgData name="Andra Mihaela Voicu" userId="5d54e93d-1e97-4670-9f58-670b69c5f4a5" providerId="ADAL" clId="{DBA0C55F-7D16-4911-A39C-EC6111F99145}" dt="2023-06-22T15:06:50.743" v="1400" actId="790"/>
          <ac:spMkLst>
            <pc:docMk/>
            <pc:sldMasterMk cId="2523064765" sldId="2147483660"/>
            <ac:spMk id="8" creationId="{483145CE-A2DE-4236-A4F9-8AE088671CA5}"/>
          </ac:spMkLst>
        </pc:spChg>
        <pc:spChg chg="mod">
          <ac:chgData name="Andra Mihaela Voicu" userId="5d54e93d-1e97-4670-9f58-670b69c5f4a5" providerId="ADAL" clId="{DBA0C55F-7D16-4911-A39C-EC6111F99145}" dt="2023-06-22T15:06:50.737" v="1399" actId="790"/>
          <ac:spMkLst>
            <pc:docMk/>
            <pc:sldMasterMk cId="2523064765" sldId="2147483660"/>
            <ac:spMk id="21506" creationId="{00000000-0000-0000-0000-000000000000}"/>
          </ac:spMkLst>
        </pc:spChg>
        <pc:sldLayoutChg chg="modSp mod">
          <pc:chgData name="Andra Mihaela Voicu" userId="5d54e93d-1e97-4670-9f58-670b69c5f4a5" providerId="ADAL" clId="{DBA0C55F-7D16-4911-A39C-EC6111F99145}" dt="2023-06-22T15:06:50.683" v="1360" actId="790"/>
          <pc:sldLayoutMkLst>
            <pc:docMk/>
            <pc:sldMasterMk cId="2523064765" sldId="2147483660"/>
            <pc:sldLayoutMk cId="1374575616" sldId="2147483661"/>
          </pc:sldLayoutMkLst>
          <pc:spChg chg="mod">
            <ac:chgData name="Andra Mihaela Voicu" userId="5d54e93d-1e97-4670-9f58-670b69c5f4a5" providerId="ADAL" clId="{DBA0C55F-7D16-4911-A39C-EC6111F99145}" dt="2023-06-22T15:06:50.667" v="1358" actId="790"/>
            <ac:spMkLst>
              <pc:docMk/>
              <pc:sldMasterMk cId="2523064765" sldId="2147483660"/>
              <pc:sldLayoutMk cId="1374575616" sldId="2147483661"/>
              <ac:spMk id="3" creationId="{00000000-0000-0000-0000-000000000000}"/>
            </ac:spMkLst>
          </pc:spChg>
          <pc:spChg chg="mod">
            <ac:chgData name="Andra Mihaela Voicu" userId="5d54e93d-1e97-4670-9f58-670b69c5f4a5" providerId="ADAL" clId="{DBA0C55F-7D16-4911-A39C-EC6111F99145}" dt="2023-06-22T15:06:50.683" v="1359" actId="790"/>
            <ac:spMkLst>
              <pc:docMk/>
              <pc:sldMasterMk cId="2523064765" sldId="2147483660"/>
              <pc:sldLayoutMk cId="1374575616" sldId="2147483661"/>
              <ac:spMk id="12" creationId="{00000000-0000-0000-0000-000000000000}"/>
            </ac:spMkLst>
          </pc:spChg>
          <pc:spChg chg="mod">
            <ac:chgData name="Andra Mihaela Voicu" userId="5d54e93d-1e97-4670-9f58-670b69c5f4a5" providerId="ADAL" clId="{DBA0C55F-7D16-4911-A39C-EC6111F99145}" dt="2023-06-22T15:06:50.683" v="1360" actId="790"/>
            <ac:spMkLst>
              <pc:docMk/>
              <pc:sldMasterMk cId="2523064765" sldId="2147483660"/>
              <pc:sldLayoutMk cId="1374575616" sldId="2147483661"/>
              <ac:spMk id="15" creationId="{00000000-0000-0000-0000-000000000000}"/>
            </ac:spMkLst>
          </pc:spChg>
          <pc:spChg chg="mod">
            <ac:chgData name="Andra Mihaela Voicu" userId="5d54e93d-1e97-4670-9f58-670b69c5f4a5" providerId="ADAL" clId="{DBA0C55F-7D16-4911-A39C-EC6111F99145}" dt="2023-06-22T15:06:50.667" v="1357" actId="790"/>
            <ac:spMkLst>
              <pc:docMk/>
              <pc:sldMasterMk cId="2523064765" sldId="2147483660"/>
              <pc:sldLayoutMk cId="1374575616" sldId="2147483661"/>
              <ac:spMk id="22530" creationId="{00000000-0000-0000-0000-000000000000}"/>
            </ac:spMkLst>
          </pc:spChg>
          <pc:spChg chg="mod">
            <ac:chgData name="Andra Mihaela Voicu" userId="5d54e93d-1e97-4670-9f58-670b69c5f4a5" providerId="ADAL" clId="{DBA0C55F-7D16-4911-A39C-EC6111F99145}" dt="2023-06-22T15:06:50.667" v="1356" actId="790"/>
            <ac:spMkLst>
              <pc:docMk/>
              <pc:sldMasterMk cId="2523064765" sldId="2147483660"/>
              <pc:sldLayoutMk cId="1374575616" sldId="2147483661"/>
              <ac:spMk id="22531" creationId="{00000000-0000-0000-0000-000000000000}"/>
            </ac:spMkLst>
          </pc:spChg>
        </pc:sldLayoutChg>
        <pc:sldLayoutChg chg="modSp mod">
          <pc:chgData name="Andra Mihaela Voicu" userId="5d54e93d-1e97-4670-9f58-670b69c5f4a5" providerId="ADAL" clId="{DBA0C55F-7D16-4911-A39C-EC6111F99145}" dt="2023-06-22T15:06:50.686" v="1362" actId="790"/>
          <pc:sldLayoutMkLst>
            <pc:docMk/>
            <pc:sldMasterMk cId="2523064765" sldId="2147483660"/>
            <pc:sldLayoutMk cId="3415456144" sldId="2147483673"/>
          </pc:sldLayoutMkLst>
          <pc:spChg chg="mod">
            <ac:chgData name="Andra Mihaela Voicu" userId="5d54e93d-1e97-4670-9f58-670b69c5f4a5" providerId="ADAL" clId="{DBA0C55F-7D16-4911-A39C-EC6111F99145}" dt="2023-06-22T15:06:50.686" v="1362" actId="790"/>
            <ac:spMkLst>
              <pc:docMk/>
              <pc:sldMasterMk cId="2523064765" sldId="2147483660"/>
              <pc:sldLayoutMk cId="3415456144" sldId="2147483673"/>
              <ac:spMk id="4" creationId="{00000000-0000-0000-0000-000000000000}"/>
            </ac:spMkLst>
          </pc:spChg>
        </pc:sldLayoutChg>
        <pc:sldLayoutChg chg="modSp mod">
          <pc:chgData name="Andra Mihaela Voicu" userId="5d54e93d-1e97-4670-9f58-670b69c5f4a5" providerId="ADAL" clId="{DBA0C55F-7D16-4911-A39C-EC6111F99145}" dt="2023-06-22T15:06:50.686" v="1369" actId="790"/>
          <pc:sldLayoutMkLst>
            <pc:docMk/>
            <pc:sldMasterMk cId="2523064765" sldId="2147483660"/>
            <pc:sldLayoutMk cId="675883818" sldId="2147483675"/>
          </pc:sldLayoutMkLst>
          <pc:spChg chg="mod">
            <ac:chgData name="Andra Mihaela Voicu" userId="5d54e93d-1e97-4670-9f58-670b69c5f4a5" providerId="ADAL" clId="{DBA0C55F-7D16-4911-A39C-EC6111F99145}" dt="2023-06-22T15:06:50.686" v="1368" actId="790"/>
            <ac:spMkLst>
              <pc:docMk/>
              <pc:sldMasterMk cId="2523064765" sldId="2147483660"/>
              <pc:sldLayoutMk cId="675883818" sldId="2147483675"/>
              <ac:spMk id="3" creationId="{00000000-0000-0000-0000-000000000000}"/>
            </ac:spMkLst>
          </pc:spChg>
          <pc:spChg chg="mod">
            <ac:chgData name="Andra Mihaela Voicu" userId="5d54e93d-1e97-4670-9f58-670b69c5f4a5" providerId="ADAL" clId="{DBA0C55F-7D16-4911-A39C-EC6111F99145}" dt="2023-06-22T15:06:50.686" v="1369" actId="790"/>
            <ac:spMkLst>
              <pc:docMk/>
              <pc:sldMasterMk cId="2523064765" sldId="2147483660"/>
              <pc:sldLayoutMk cId="675883818" sldId="2147483675"/>
              <ac:spMk id="5" creationId="{00000000-0000-0000-0000-000000000000}"/>
            </ac:spMkLst>
          </pc:spChg>
          <pc:spChg chg="mod">
            <ac:chgData name="Andra Mihaela Voicu" userId="5d54e93d-1e97-4670-9f58-670b69c5f4a5" providerId="ADAL" clId="{DBA0C55F-7D16-4911-A39C-EC6111F99145}" dt="2023-06-22T15:06:50.686" v="1367" actId="790"/>
            <ac:spMkLst>
              <pc:docMk/>
              <pc:sldMasterMk cId="2523064765" sldId="2147483660"/>
              <pc:sldLayoutMk cId="675883818" sldId="2147483675"/>
              <ac:spMk id="6" creationId="{891BF4C4-9DF9-4D9F-A738-37FBCD45AA68}"/>
            </ac:spMkLst>
          </pc:spChg>
        </pc:sldLayoutChg>
        <pc:sldLayoutChg chg="modSp mod">
          <pc:chgData name="Andra Mihaela Voicu" userId="5d54e93d-1e97-4670-9f58-670b69c5f4a5" providerId="ADAL" clId="{DBA0C55F-7D16-4911-A39C-EC6111F99145}" dt="2023-06-22T15:06:50.686" v="1378" actId="790"/>
          <pc:sldLayoutMkLst>
            <pc:docMk/>
            <pc:sldMasterMk cId="2523064765" sldId="2147483660"/>
            <pc:sldLayoutMk cId="2275899235" sldId="2147483678"/>
          </pc:sldLayoutMkLst>
          <pc:spChg chg="mod">
            <ac:chgData name="Andra Mihaela Voicu" userId="5d54e93d-1e97-4670-9f58-670b69c5f4a5" providerId="ADAL" clId="{DBA0C55F-7D16-4911-A39C-EC6111F99145}" dt="2023-06-22T15:06:50.686" v="1375" actId="790"/>
            <ac:spMkLst>
              <pc:docMk/>
              <pc:sldMasterMk cId="2523064765" sldId="2147483660"/>
              <pc:sldLayoutMk cId="2275899235" sldId="2147483678"/>
              <ac:spMk id="4" creationId="{00000000-0000-0000-0000-000000000000}"/>
            </ac:spMkLst>
          </pc:spChg>
          <pc:spChg chg="mod">
            <ac:chgData name="Andra Mihaela Voicu" userId="5d54e93d-1e97-4670-9f58-670b69c5f4a5" providerId="ADAL" clId="{DBA0C55F-7D16-4911-A39C-EC6111F99145}" dt="2023-06-22T15:06:50.686" v="1376" actId="790"/>
            <ac:spMkLst>
              <pc:docMk/>
              <pc:sldMasterMk cId="2523064765" sldId="2147483660"/>
              <pc:sldLayoutMk cId="2275899235" sldId="2147483678"/>
              <ac:spMk id="6" creationId="{00000000-0000-0000-0000-000000000000}"/>
            </ac:spMkLst>
          </pc:spChg>
          <pc:spChg chg="mod">
            <ac:chgData name="Andra Mihaela Voicu" userId="5d54e93d-1e97-4670-9f58-670b69c5f4a5" providerId="ADAL" clId="{DBA0C55F-7D16-4911-A39C-EC6111F99145}" dt="2023-06-22T15:06:50.686" v="1374" actId="790"/>
            <ac:spMkLst>
              <pc:docMk/>
              <pc:sldMasterMk cId="2523064765" sldId="2147483660"/>
              <pc:sldLayoutMk cId="2275899235" sldId="2147483678"/>
              <ac:spMk id="7" creationId="{F4D71A67-F349-4E68-B7B8-D53CE323A764}"/>
            </ac:spMkLst>
          </pc:spChg>
          <pc:spChg chg="mod">
            <ac:chgData name="Andra Mihaela Voicu" userId="5d54e93d-1e97-4670-9f58-670b69c5f4a5" providerId="ADAL" clId="{DBA0C55F-7D16-4911-A39C-EC6111F99145}" dt="2023-06-22T15:06:50.686" v="1377" actId="790"/>
            <ac:spMkLst>
              <pc:docMk/>
              <pc:sldMasterMk cId="2523064765" sldId="2147483660"/>
              <pc:sldLayoutMk cId="2275899235" sldId="2147483678"/>
              <ac:spMk id="8" creationId="{00000000-0000-0000-0000-000000000000}"/>
            </ac:spMkLst>
          </pc:spChg>
          <pc:spChg chg="mod">
            <ac:chgData name="Andra Mihaela Voicu" userId="5d54e93d-1e97-4670-9f58-670b69c5f4a5" providerId="ADAL" clId="{DBA0C55F-7D16-4911-A39C-EC6111F99145}" dt="2023-06-22T15:06:50.686" v="1378" actId="790"/>
            <ac:spMkLst>
              <pc:docMk/>
              <pc:sldMasterMk cId="2523064765" sldId="2147483660"/>
              <pc:sldLayoutMk cId="2275899235" sldId="2147483678"/>
              <ac:spMk id="9" creationId="{00000000-0000-0000-0000-000000000000}"/>
            </ac:spMkLst>
          </pc:spChg>
        </pc:sldLayoutChg>
        <pc:sldLayoutChg chg="modSp mod">
          <pc:chgData name="Andra Mihaela Voicu" userId="5d54e93d-1e97-4670-9f58-670b69c5f4a5" providerId="ADAL" clId="{DBA0C55F-7D16-4911-A39C-EC6111F99145}" dt="2023-06-22T15:06:50.702" v="1392" actId="790"/>
          <pc:sldLayoutMkLst>
            <pc:docMk/>
            <pc:sldMasterMk cId="2523064765" sldId="2147483660"/>
            <pc:sldLayoutMk cId="1436988196" sldId="2147483681"/>
          </pc:sldLayoutMkLst>
          <pc:spChg chg="mod">
            <ac:chgData name="Andra Mihaela Voicu" userId="5d54e93d-1e97-4670-9f58-670b69c5f4a5" providerId="ADAL" clId="{DBA0C55F-7D16-4911-A39C-EC6111F99145}" dt="2023-06-22T15:06:50.702" v="1385" actId="790"/>
            <ac:spMkLst>
              <pc:docMk/>
              <pc:sldMasterMk cId="2523064765" sldId="2147483660"/>
              <pc:sldLayoutMk cId="1436988196" sldId="2147483681"/>
              <ac:spMk id="3" creationId="{00000000-0000-0000-0000-000000000000}"/>
            </ac:spMkLst>
          </pc:spChg>
          <pc:spChg chg="mod">
            <ac:chgData name="Andra Mihaela Voicu" userId="5d54e93d-1e97-4670-9f58-670b69c5f4a5" providerId="ADAL" clId="{DBA0C55F-7D16-4911-A39C-EC6111F99145}" dt="2023-06-22T15:06:50.702" v="1386" actId="790"/>
            <ac:spMkLst>
              <pc:docMk/>
              <pc:sldMasterMk cId="2523064765" sldId="2147483660"/>
              <pc:sldLayoutMk cId="1436988196" sldId="2147483681"/>
              <ac:spMk id="4" creationId="{00000000-0000-0000-0000-000000000000}"/>
            </ac:spMkLst>
          </pc:spChg>
          <pc:spChg chg="mod">
            <ac:chgData name="Andra Mihaela Voicu" userId="5d54e93d-1e97-4670-9f58-670b69c5f4a5" providerId="ADAL" clId="{DBA0C55F-7D16-4911-A39C-EC6111F99145}" dt="2023-06-22T15:06:50.702" v="1387" actId="790"/>
            <ac:spMkLst>
              <pc:docMk/>
              <pc:sldMasterMk cId="2523064765" sldId="2147483660"/>
              <pc:sldLayoutMk cId="1436988196" sldId="2147483681"/>
              <ac:spMk id="5" creationId="{00000000-0000-0000-0000-000000000000}"/>
            </ac:spMkLst>
          </pc:spChg>
          <pc:spChg chg="mod">
            <ac:chgData name="Andra Mihaela Voicu" userId="5d54e93d-1e97-4670-9f58-670b69c5f4a5" providerId="ADAL" clId="{DBA0C55F-7D16-4911-A39C-EC6111F99145}" dt="2023-06-22T15:06:50.702" v="1388" actId="790"/>
            <ac:spMkLst>
              <pc:docMk/>
              <pc:sldMasterMk cId="2523064765" sldId="2147483660"/>
              <pc:sldLayoutMk cId="1436988196" sldId="2147483681"/>
              <ac:spMk id="6" creationId="{00000000-0000-0000-0000-000000000000}"/>
            </ac:spMkLst>
          </pc:spChg>
          <pc:spChg chg="mod">
            <ac:chgData name="Andra Mihaela Voicu" userId="5d54e93d-1e97-4670-9f58-670b69c5f4a5" providerId="ADAL" clId="{DBA0C55F-7D16-4911-A39C-EC6111F99145}" dt="2023-06-22T15:06:50.702" v="1390" actId="790"/>
            <ac:spMkLst>
              <pc:docMk/>
              <pc:sldMasterMk cId="2523064765" sldId="2147483660"/>
              <pc:sldLayoutMk cId="1436988196" sldId="2147483681"/>
              <ac:spMk id="8" creationId="{00000000-0000-0000-0000-000000000000}"/>
            </ac:spMkLst>
          </pc:spChg>
          <pc:spChg chg="mod">
            <ac:chgData name="Andra Mihaela Voicu" userId="5d54e93d-1e97-4670-9f58-670b69c5f4a5" providerId="ADAL" clId="{DBA0C55F-7D16-4911-A39C-EC6111F99145}" dt="2023-06-22T15:06:50.702" v="1389" actId="790"/>
            <ac:spMkLst>
              <pc:docMk/>
              <pc:sldMasterMk cId="2523064765" sldId="2147483660"/>
              <pc:sldLayoutMk cId="1436988196" sldId="2147483681"/>
              <ac:spMk id="9" creationId="{00000000-0000-0000-0000-000000000000}"/>
            </ac:spMkLst>
          </pc:spChg>
          <pc:spChg chg="mod">
            <ac:chgData name="Andra Mihaela Voicu" userId="5d54e93d-1e97-4670-9f58-670b69c5f4a5" providerId="ADAL" clId="{DBA0C55F-7D16-4911-A39C-EC6111F99145}" dt="2023-06-22T15:06:50.702" v="1392" actId="790"/>
            <ac:spMkLst>
              <pc:docMk/>
              <pc:sldMasterMk cId="2523064765" sldId="2147483660"/>
              <pc:sldLayoutMk cId="1436988196" sldId="2147483681"/>
              <ac:spMk id="10" creationId="{00000000-0000-0000-0000-000000000000}"/>
            </ac:spMkLst>
          </pc:spChg>
          <pc:spChg chg="mod">
            <ac:chgData name="Andra Mihaela Voicu" userId="5d54e93d-1e97-4670-9f58-670b69c5f4a5" providerId="ADAL" clId="{DBA0C55F-7D16-4911-A39C-EC6111F99145}" dt="2023-06-22T15:06:50.702" v="1391" actId="790"/>
            <ac:spMkLst>
              <pc:docMk/>
              <pc:sldMasterMk cId="2523064765" sldId="2147483660"/>
              <pc:sldLayoutMk cId="1436988196" sldId="2147483681"/>
              <ac:spMk id="11" creationId="{00000000-0000-0000-0000-000000000000}"/>
            </ac:spMkLst>
          </pc:spChg>
          <pc:spChg chg="mod">
            <ac:chgData name="Andra Mihaela Voicu" userId="5d54e93d-1e97-4670-9f58-670b69c5f4a5" providerId="ADAL" clId="{DBA0C55F-7D16-4911-A39C-EC6111F99145}" dt="2023-06-22T15:06:50.702" v="1384" actId="790"/>
            <ac:spMkLst>
              <pc:docMk/>
              <pc:sldMasterMk cId="2523064765" sldId="2147483660"/>
              <pc:sldLayoutMk cId="1436988196" sldId="2147483681"/>
              <ac:spMk id="13" creationId="{99858DC4-E787-41D2-A613-961D60F89117}"/>
            </ac:spMkLst>
          </pc:spChg>
        </pc:sldLayoutChg>
        <pc:sldLayoutChg chg="modSp mod">
          <pc:chgData name="Andra Mihaela Voicu" userId="5d54e93d-1e97-4670-9f58-670b69c5f4a5" providerId="ADAL" clId="{DBA0C55F-7D16-4911-A39C-EC6111F99145}" dt="2023-06-22T15:06:50.702" v="1383" actId="790"/>
          <pc:sldLayoutMkLst>
            <pc:docMk/>
            <pc:sldMasterMk cId="2523064765" sldId="2147483660"/>
            <pc:sldLayoutMk cId="2548612008" sldId="2147483690"/>
          </pc:sldLayoutMkLst>
          <pc:spChg chg="mod">
            <ac:chgData name="Andra Mihaela Voicu" userId="5d54e93d-1e97-4670-9f58-670b69c5f4a5" providerId="ADAL" clId="{DBA0C55F-7D16-4911-A39C-EC6111F99145}" dt="2023-06-22T15:06:50.702" v="1380" actId="790"/>
            <ac:spMkLst>
              <pc:docMk/>
              <pc:sldMasterMk cId="2523064765" sldId="2147483660"/>
              <pc:sldLayoutMk cId="2548612008" sldId="2147483690"/>
              <ac:spMk id="3" creationId="{00000000-0000-0000-0000-000000000000}"/>
            </ac:spMkLst>
          </pc:spChg>
          <pc:spChg chg="mod">
            <ac:chgData name="Andra Mihaela Voicu" userId="5d54e93d-1e97-4670-9f58-670b69c5f4a5" providerId="ADAL" clId="{DBA0C55F-7D16-4911-A39C-EC6111F99145}" dt="2023-06-22T15:06:50.702" v="1381" actId="790"/>
            <ac:spMkLst>
              <pc:docMk/>
              <pc:sldMasterMk cId="2523064765" sldId="2147483660"/>
              <pc:sldLayoutMk cId="2548612008" sldId="2147483690"/>
              <ac:spMk id="4" creationId="{00000000-0000-0000-0000-000000000000}"/>
            </ac:spMkLst>
          </pc:spChg>
          <pc:spChg chg="mod">
            <ac:chgData name="Andra Mihaela Voicu" userId="5d54e93d-1e97-4670-9f58-670b69c5f4a5" providerId="ADAL" clId="{DBA0C55F-7D16-4911-A39C-EC6111F99145}" dt="2023-06-22T15:06:50.702" v="1382" actId="790"/>
            <ac:spMkLst>
              <pc:docMk/>
              <pc:sldMasterMk cId="2523064765" sldId="2147483660"/>
              <pc:sldLayoutMk cId="2548612008" sldId="2147483690"/>
              <ac:spMk id="6" creationId="{00000000-0000-0000-0000-000000000000}"/>
            </ac:spMkLst>
          </pc:spChg>
          <pc:spChg chg="mod">
            <ac:chgData name="Andra Mihaela Voicu" userId="5d54e93d-1e97-4670-9f58-670b69c5f4a5" providerId="ADAL" clId="{DBA0C55F-7D16-4911-A39C-EC6111F99145}" dt="2023-06-22T15:06:50.702" v="1383" actId="790"/>
            <ac:spMkLst>
              <pc:docMk/>
              <pc:sldMasterMk cId="2523064765" sldId="2147483660"/>
              <pc:sldLayoutMk cId="2548612008" sldId="2147483690"/>
              <ac:spMk id="7" creationId="{5BD2C41D-0700-4885-AB77-25AFFE4E1FDA}"/>
            </ac:spMkLst>
          </pc:spChg>
          <pc:spChg chg="mod">
            <ac:chgData name="Andra Mihaela Voicu" userId="5d54e93d-1e97-4670-9f58-670b69c5f4a5" providerId="ADAL" clId="{DBA0C55F-7D16-4911-A39C-EC6111F99145}" dt="2023-06-22T15:06:50.702" v="1379" actId="790"/>
            <ac:spMkLst>
              <pc:docMk/>
              <pc:sldMasterMk cId="2523064765" sldId="2147483660"/>
              <pc:sldLayoutMk cId="2548612008" sldId="2147483690"/>
              <ac:spMk id="9" creationId="{2C948968-FB06-45CC-8259-6BDE4430EACB}"/>
            </ac:spMkLst>
          </pc:spChg>
        </pc:sldLayoutChg>
        <pc:sldLayoutChg chg="modSp mod">
          <pc:chgData name="Andra Mihaela Voicu" userId="5d54e93d-1e97-4670-9f58-670b69c5f4a5" providerId="ADAL" clId="{DBA0C55F-7D16-4911-A39C-EC6111F99145}" dt="2023-06-22T15:06:50.702" v="1393" actId="790"/>
          <pc:sldLayoutMkLst>
            <pc:docMk/>
            <pc:sldMasterMk cId="2523064765" sldId="2147483660"/>
            <pc:sldLayoutMk cId="576168519" sldId="2147483692"/>
          </pc:sldLayoutMkLst>
          <pc:spChg chg="mod">
            <ac:chgData name="Andra Mihaela Voicu" userId="5d54e93d-1e97-4670-9f58-670b69c5f4a5" providerId="ADAL" clId="{DBA0C55F-7D16-4911-A39C-EC6111F99145}" dt="2023-06-22T15:06:50.702" v="1393" actId="790"/>
            <ac:spMkLst>
              <pc:docMk/>
              <pc:sldMasterMk cId="2523064765" sldId="2147483660"/>
              <pc:sldLayoutMk cId="576168519" sldId="2147483692"/>
              <ac:spMk id="9" creationId="{B200748E-0B61-48E1-8B47-504C30250995}"/>
            </ac:spMkLst>
          </pc:spChg>
        </pc:sldLayoutChg>
        <pc:sldLayoutChg chg="modSp mod">
          <pc:chgData name="Andra Mihaela Voicu" userId="5d54e93d-1e97-4670-9f58-670b69c5f4a5" providerId="ADAL" clId="{DBA0C55F-7D16-4911-A39C-EC6111F99145}" dt="2023-06-22T15:06:50.686" v="1366" actId="790"/>
          <pc:sldLayoutMkLst>
            <pc:docMk/>
            <pc:sldMasterMk cId="2523064765" sldId="2147483660"/>
            <pc:sldLayoutMk cId="3607999529" sldId="2147483694"/>
          </pc:sldLayoutMkLst>
          <pc:spChg chg="mod">
            <ac:chgData name="Andra Mihaela Voicu" userId="5d54e93d-1e97-4670-9f58-670b69c5f4a5" providerId="ADAL" clId="{DBA0C55F-7D16-4911-A39C-EC6111F99145}" dt="2023-06-22T15:06:50.686" v="1366" actId="790"/>
            <ac:spMkLst>
              <pc:docMk/>
              <pc:sldMasterMk cId="2523064765" sldId="2147483660"/>
              <pc:sldLayoutMk cId="3607999529" sldId="2147483694"/>
              <ac:spMk id="4" creationId="{784F54AF-EED6-486A-9ACA-42061F4AAE9A}"/>
            </ac:spMkLst>
          </pc:spChg>
          <pc:spChg chg="mod">
            <ac:chgData name="Andra Mihaela Voicu" userId="5d54e93d-1e97-4670-9f58-670b69c5f4a5" providerId="ADAL" clId="{DBA0C55F-7D16-4911-A39C-EC6111F99145}" dt="2023-06-22T15:06:50.686" v="1365" actId="790"/>
            <ac:spMkLst>
              <pc:docMk/>
              <pc:sldMasterMk cId="2523064765" sldId="2147483660"/>
              <pc:sldLayoutMk cId="3607999529" sldId="2147483694"/>
              <ac:spMk id="6" creationId="{3F4EF873-DC0F-4698-BEC2-502DB043AA5C}"/>
            </ac:spMkLst>
          </pc:spChg>
        </pc:sldLayoutChg>
        <pc:sldLayoutChg chg="modSp mod">
          <pc:chgData name="Andra Mihaela Voicu" userId="5d54e93d-1e97-4670-9f58-670b69c5f4a5" providerId="ADAL" clId="{DBA0C55F-7D16-4911-A39C-EC6111F99145}" dt="2023-06-22T15:06:50.686" v="1373" actId="790"/>
          <pc:sldLayoutMkLst>
            <pc:docMk/>
            <pc:sldMasterMk cId="2523064765" sldId="2147483660"/>
            <pc:sldLayoutMk cId="3545725332" sldId="2147483696"/>
          </pc:sldLayoutMkLst>
          <pc:spChg chg="mod">
            <ac:chgData name="Andra Mihaela Voicu" userId="5d54e93d-1e97-4670-9f58-670b69c5f4a5" providerId="ADAL" clId="{DBA0C55F-7D16-4911-A39C-EC6111F99145}" dt="2023-06-22T15:06:50.686" v="1371" actId="790"/>
            <ac:spMkLst>
              <pc:docMk/>
              <pc:sldMasterMk cId="2523064765" sldId="2147483660"/>
              <pc:sldLayoutMk cId="3545725332" sldId="2147483696"/>
              <ac:spMk id="6" creationId="{00000000-0000-0000-0000-000000000000}"/>
            </ac:spMkLst>
          </pc:spChg>
          <pc:spChg chg="mod">
            <ac:chgData name="Andra Mihaela Voicu" userId="5d54e93d-1e97-4670-9f58-670b69c5f4a5" providerId="ADAL" clId="{DBA0C55F-7D16-4911-A39C-EC6111F99145}" dt="2023-06-22T15:06:50.686" v="1373" actId="790"/>
            <ac:spMkLst>
              <pc:docMk/>
              <pc:sldMasterMk cId="2523064765" sldId="2147483660"/>
              <pc:sldLayoutMk cId="3545725332" sldId="2147483696"/>
              <ac:spMk id="7" creationId="{8E3794F8-471D-4987-945F-3C29BB03AB49}"/>
            </ac:spMkLst>
          </pc:spChg>
          <pc:spChg chg="mod">
            <ac:chgData name="Andra Mihaela Voicu" userId="5d54e93d-1e97-4670-9f58-670b69c5f4a5" providerId="ADAL" clId="{DBA0C55F-7D16-4911-A39C-EC6111F99145}" dt="2023-06-22T15:06:50.686" v="1372" actId="790"/>
            <ac:spMkLst>
              <pc:docMk/>
              <pc:sldMasterMk cId="2523064765" sldId="2147483660"/>
              <pc:sldLayoutMk cId="3545725332" sldId="2147483696"/>
              <ac:spMk id="8" creationId="{00000000-0000-0000-0000-000000000000}"/>
            </ac:spMkLst>
          </pc:spChg>
          <pc:spChg chg="mod">
            <ac:chgData name="Andra Mihaela Voicu" userId="5d54e93d-1e97-4670-9f58-670b69c5f4a5" providerId="ADAL" clId="{DBA0C55F-7D16-4911-A39C-EC6111F99145}" dt="2023-06-22T15:06:50.686" v="1370" actId="790"/>
            <ac:spMkLst>
              <pc:docMk/>
              <pc:sldMasterMk cId="2523064765" sldId="2147483660"/>
              <pc:sldLayoutMk cId="3545725332" sldId="2147483696"/>
              <ac:spMk id="10" creationId="{6B686A21-AA96-4B0A-B7CE-F4C6D5D31B32}"/>
            </ac:spMkLst>
          </pc:spChg>
        </pc:sldLayoutChg>
        <pc:sldLayoutChg chg="modSp mod">
          <pc:chgData name="Andra Mihaela Voicu" userId="5d54e93d-1e97-4670-9f58-670b69c5f4a5" providerId="ADAL" clId="{DBA0C55F-7D16-4911-A39C-EC6111F99145}" dt="2023-06-22T15:06:50.735" v="1394" actId="790"/>
          <pc:sldLayoutMkLst>
            <pc:docMk/>
            <pc:sldMasterMk cId="2523064765" sldId="2147483660"/>
            <pc:sldLayoutMk cId="1410470591" sldId="2147483705"/>
          </pc:sldLayoutMkLst>
          <pc:spChg chg="mod">
            <ac:chgData name="Andra Mihaela Voicu" userId="5d54e93d-1e97-4670-9f58-670b69c5f4a5" providerId="ADAL" clId="{DBA0C55F-7D16-4911-A39C-EC6111F99145}" dt="2023-06-22T15:06:50.735" v="1394" actId="790"/>
            <ac:spMkLst>
              <pc:docMk/>
              <pc:sldMasterMk cId="2523064765" sldId="2147483660"/>
              <pc:sldLayoutMk cId="1410470591" sldId="2147483705"/>
              <ac:spMk id="5" creationId="{99AF35DD-3E5E-42CB-AFA5-5E09E14F72A4}"/>
            </ac:spMkLst>
          </pc:spChg>
        </pc:sldLayoutChg>
        <pc:sldLayoutChg chg="modSp mod">
          <pc:chgData name="Andra Mihaela Voicu" userId="5d54e93d-1e97-4670-9f58-670b69c5f4a5" providerId="ADAL" clId="{DBA0C55F-7D16-4911-A39C-EC6111F99145}" dt="2023-06-22T15:06:50.686" v="1364" actId="790"/>
          <pc:sldLayoutMkLst>
            <pc:docMk/>
            <pc:sldMasterMk cId="2523064765" sldId="2147483660"/>
            <pc:sldLayoutMk cId="3443338964" sldId="2147483706"/>
          </pc:sldLayoutMkLst>
          <pc:spChg chg="mod">
            <ac:chgData name="Andra Mihaela Voicu" userId="5d54e93d-1e97-4670-9f58-670b69c5f4a5" providerId="ADAL" clId="{DBA0C55F-7D16-4911-A39C-EC6111F99145}" dt="2023-06-22T15:06:50.686" v="1364" actId="790"/>
            <ac:spMkLst>
              <pc:docMk/>
              <pc:sldMasterMk cId="2523064765" sldId="2147483660"/>
              <pc:sldLayoutMk cId="3443338964" sldId="2147483706"/>
              <ac:spMk id="3" creationId="{810CFEFC-6AC8-4817-A0D3-6029D48BD293}"/>
            </ac:spMkLst>
          </pc:spChg>
          <pc:spChg chg="mod">
            <ac:chgData name="Andra Mihaela Voicu" userId="5d54e93d-1e97-4670-9f58-670b69c5f4a5" providerId="ADAL" clId="{DBA0C55F-7D16-4911-A39C-EC6111F99145}" dt="2023-06-22T15:06:50.686" v="1363" actId="790"/>
            <ac:spMkLst>
              <pc:docMk/>
              <pc:sldMasterMk cId="2523064765" sldId="2147483660"/>
              <pc:sldLayoutMk cId="3443338964" sldId="2147483706"/>
              <ac:spMk id="5" creationId="{00000000-0000-0000-0000-000000000000}"/>
            </ac:spMkLst>
          </pc:spChg>
        </pc:sldLayoutChg>
        <pc:sldLayoutChg chg="modSp mod">
          <pc:chgData name="Andra Mihaela Voicu" userId="5d54e93d-1e97-4670-9f58-670b69c5f4a5" providerId="ADAL" clId="{DBA0C55F-7D16-4911-A39C-EC6111F99145}" dt="2023-06-22T15:06:50.683" v="1361" actId="790"/>
          <pc:sldLayoutMkLst>
            <pc:docMk/>
            <pc:sldMasterMk cId="2523064765" sldId="2147483660"/>
            <pc:sldLayoutMk cId="3084474769" sldId="2147483709"/>
          </pc:sldLayoutMkLst>
          <pc:spChg chg="mod">
            <ac:chgData name="Andra Mihaela Voicu" userId="5d54e93d-1e97-4670-9f58-670b69c5f4a5" providerId="ADAL" clId="{DBA0C55F-7D16-4911-A39C-EC6111F99145}" dt="2023-06-22T15:06:50.683" v="1361" actId="790"/>
            <ac:spMkLst>
              <pc:docMk/>
              <pc:sldMasterMk cId="2523064765" sldId="2147483660"/>
              <pc:sldLayoutMk cId="3084474769" sldId="2147483709"/>
              <ac:spMk id="3" creationId="{E6869961-F931-4F1E-9FB3-8587EBA3F36F}"/>
            </ac:spMkLst>
          </pc:spChg>
        </pc:sldLayoutChg>
        <pc:sldLayoutChg chg="modSp mod">
          <pc:chgData name="Andra Mihaela Voicu" userId="5d54e93d-1e97-4670-9f58-670b69c5f4a5" providerId="ADAL" clId="{DBA0C55F-7D16-4911-A39C-EC6111F99145}" dt="2023-06-22T15:06:50.764" v="1407"/>
          <pc:sldLayoutMkLst>
            <pc:docMk/>
            <pc:sldMasterMk cId="2523064765" sldId="2147483660"/>
            <pc:sldLayoutMk cId="341227380" sldId="2147483710"/>
          </pc:sldLayoutMkLst>
          <pc:spChg chg="mod">
            <ac:chgData name="Andra Mihaela Voicu" userId="5d54e93d-1e97-4670-9f58-670b69c5f4a5" providerId="ADAL" clId="{DBA0C55F-7D16-4911-A39C-EC6111F99145}" dt="2023-06-22T15:06:50.737" v="1396" actId="790"/>
            <ac:spMkLst>
              <pc:docMk/>
              <pc:sldMasterMk cId="2523064765" sldId="2147483660"/>
              <pc:sldLayoutMk cId="341227380" sldId="2147483710"/>
              <ac:spMk id="4" creationId="{00000000-0000-0000-0000-000000000000}"/>
            </ac:spMkLst>
          </pc:spChg>
          <pc:spChg chg="mod">
            <ac:chgData name="Andra Mihaela Voicu" userId="5d54e93d-1e97-4670-9f58-670b69c5f4a5" providerId="ADAL" clId="{DBA0C55F-7D16-4911-A39C-EC6111F99145}" dt="2023-06-22T15:06:50.737" v="1395" actId="790"/>
            <ac:spMkLst>
              <pc:docMk/>
              <pc:sldMasterMk cId="2523064765" sldId="2147483660"/>
              <pc:sldLayoutMk cId="341227380" sldId="2147483710"/>
              <ac:spMk id="5" creationId="{AC5B9436-E3EB-4A3D-BE6B-EFFF8123DE9D}"/>
            </ac:spMkLst>
          </pc:spChg>
          <pc:spChg chg="mod">
            <ac:chgData name="Andra Mihaela Voicu" userId="5d54e93d-1e97-4670-9f58-670b69c5f4a5" providerId="ADAL" clId="{DBA0C55F-7D16-4911-A39C-EC6111F99145}" dt="2023-06-22T15:06:50.764" v="1407"/>
            <ac:spMkLst>
              <pc:docMk/>
              <pc:sldMasterMk cId="2523064765" sldId="2147483660"/>
              <pc:sldLayoutMk cId="341227380" sldId="2147483710"/>
              <ac:spMk id="7" creationId="{EF2C589A-70A9-4C1E-92FD-76B1E60A1A29}"/>
            </ac:spMkLst>
          </pc:spChg>
          <pc:spChg chg="mod">
            <ac:chgData name="Andra Mihaela Voicu" userId="5d54e93d-1e97-4670-9f58-670b69c5f4a5" providerId="ADAL" clId="{DBA0C55F-7D16-4911-A39C-EC6111F99145}" dt="2023-06-22T15:06:50.737" v="1398" actId="790"/>
            <ac:spMkLst>
              <pc:docMk/>
              <pc:sldMasterMk cId="2523064765" sldId="2147483660"/>
              <pc:sldLayoutMk cId="341227380" sldId="2147483710"/>
              <ac:spMk id="8" creationId="{E735C405-D694-4150-B4C4-0B84A1A5CAEA}"/>
            </ac:spMkLst>
          </pc:spChg>
        </pc:sldLayoutChg>
      </pc:sldMasterChg>
    </pc:docChg>
  </pc:docChgLst>
  <pc:docChgLst>
    <pc:chgData name="Andra Mihaela Voicu" userId="5d54e93d-1e97-4670-9f58-670b69c5f4a5" providerId="ADAL" clId="{1DBFC4BD-4E9B-4534-896E-D472DA74C037}"/>
    <pc:docChg chg="undo custSel addSld modSld sldOrd modMainMaster">
      <pc:chgData name="Andra Mihaela Voicu" userId="5d54e93d-1e97-4670-9f58-670b69c5f4a5" providerId="ADAL" clId="{1DBFC4BD-4E9B-4534-896E-D472DA74C037}" dt="2023-09-01T11:47:52.723" v="3080"/>
      <pc:docMkLst>
        <pc:docMk/>
      </pc:docMkLst>
      <pc:sldChg chg="modSp mod">
        <pc:chgData name="Andra Mihaela Voicu" userId="5d54e93d-1e97-4670-9f58-670b69c5f4a5" providerId="ADAL" clId="{1DBFC4BD-4E9B-4534-896E-D472DA74C037}" dt="2023-08-30T08:18:06.846" v="1476" actId="20577"/>
        <pc:sldMkLst>
          <pc:docMk/>
          <pc:sldMk cId="296544570" sldId="256"/>
        </pc:sldMkLst>
        <pc:spChg chg="mod">
          <ac:chgData name="Andra Mihaela Voicu" userId="5d54e93d-1e97-4670-9f58-670b69c5f4a5" providerId="ADAL" clId="{1DBFC4BD-4E9B-4534-896E-D472DA74C037}" dt="2023-08-29T09:21:37.236" v="136" actId="115"/>
          <ac:spMkLst>
            <pc:docMk/>
            <pc:sldMk cId="296544570" sldId="256"/>
            <ac:spMk id="34" creationId="{0A87240A-8D05-4601-B329-8F24AAA6753A}"/>
          </ac:spMkLst>
        </pc:spChg>
        <pc:spChg chg="mod">
          <ac:chgData name="Andra Mihaela Voicu" userId="5d54e93d-1e97-4670-9f58-670b69c5f4a5" providerId="ADAL" clId="{1DBFC4BD-4E9B-4534-896E-D472DA74C037}" dt="2023-08-29T15:35:52.569" v="1152" actId="790"/>
          <ac:spMkLst>
            <pc:docMk/>
            <pc:sldMk cId="296544570" sldId="256"/>
            <ac:spMk id="37" creationId="{877B5702-DAAE-4A8D-8211-EF3225C94693}"/>
          </ac:spMkLst>
        </pc:spChg>
        <pc:spChg chg="mod">
          <ac:chgData name="Andra Mihaela Voicu" userId="5d54e93d-1e97-4670-9f58-670b69c5f4a5" providerId="ADAL" clId="{1DBFC4BD-4E9B-4534-896E-D472DA74C037}" dt="2023-08-30T08:18:06.846" v="1476" actId="20577"/>
          <ac:spMkLst>
            <pc:docMk/>
            <pc:sldMk cId="296544570" sldId="256"/>
            <ac:spMk id="38" creationId="{5909DE22-3CF3-49A3-9910-53BB7287715E}"/>
          </ac:spMkLst>
        </pc:spChg>
        <pc:spChg chg="mod">
          <ac:chgData name="Andra Mihaela Voicu" userId="5d54e93d-1e97-4670-9f58-670b69c5f4a5" providerId="ADAL" clId="{1DBFC4BD-4E9B-4534-896E-D472DA74C037}" dt="2023-08-29T15:35:52.569" v="1154" actId="790"/>
          <ac:spMkLst>
            <pc:docMk/>
            <pc:sldMk cId="296544570" sldId="256"/>
            <ac:spMk id="39" creationId="{920A29AD-138D-4418-8E6C-68E325A9CAEA}"/>
          </ac:spMkLst>
        </pc:spChg>
        <pc:spChg chg="mod">
          <ac:chgData name="Andra Mihaela Voicu" userId="5d54e93d-1e97-4670-9f58-670b69c5f4a5" providerId="ADAL" clId="{1DBFC4BD-4E9B-4534-896E-D472DA74C037}" dt="2023-08-30T08:15:41.244" v="1461" actId="20577"/>
          <ac:spMkLst>
            <pc:docMk/>
            <pc:sldMk cId="296544570" sldId="256"/>
            <ac:spMk id="40" creationId="{F54FFCB4-A261-4FE4-8762-063304CB10C0}"/>
          </ac:spMkLst>
        </pc:spChg>
        <pc:grpChg chg="mod">
          <ac:chgData name="Andra Mihaela Voicu" userId="5d54e93d-1e97-4670-9f58-670b69c5f4a5" providerId="ADAL" clId="{1DBFC4BD-4E9B-4534-896E-D472DA74C037}" dt="2023-08-29T09:20:34.028" v="122" actId="1076"/>
          <ac:grpSpMkLst>
            <pc:docMk/>
            <pc:sldMk cId="296544570" sldId="256"/>
            <ac:grpSpMk id="36" creationId="{0342BF06-582F-43A3-86C1-80258E6666B8}"/>
          </ac:grpSpMkLst>
        </pc:grpChg>
      </pc:sldChg>
      <pc:sldChg chg="modSp mod">
        <pc:chgData name="Andra Mihaela Voicu" userId="5d54e93d-1e97-4670-9f58-670b69c5f4a5" providerId="ADAL" clId="{1DBFC4BD-4E9B-4534-896E-D472DA74C037}" dt="2023-08-29T15:35:52.591" v="1178" actId="790"/>
        <pc:sldMkLst>
          <pc:docMk/>
          <pc:sldMk cId="1383928708" sldId="261"/>
        </pc:sldMkLst>
        <pc:spChg chg="mod">
          <ac:chgData name="Andra Mihaela Voicu" userId="5d54e93d-1e97-4670-9f58-670b69c5f4a5" providerId="ADAL" clId="{1DBFC4BD-4E9B-4534-896E-D472DA74C037}" dt="2023-08-29T15:35:52.591" v="1178" actId="790"/>
          <ac:spMkLst>
            <pc:docMk/>
            <pc:sldMk cId="1383928708" sldId="261"/>
            <ac:spMk id="4" creationId="{6FF69E04-8523-4965-90ED-73D4F9BAE271}"/>
          </ac:spMkLst>
        </pc:spChg>
      </pc:sldChg>
      <pc:sldChg chg="modSp mod">
        <pc:chgData name="Andra Mihaela Voicu" userId="5d54e93d-1e97-4670-9f58-670b69c5f4a5" providerId="ADAL" clId="{1DBFC4BD-4E9B-4534-896E-D472DA74C037}" dt="2023-08-29T15:35:52.554" v="1148" actId="790"/>
        <pc:sldMkLst>
          <pc:docMk/>
          <pc:sldMk cId="3163306640" sldId="262"/>
        </pc:sldMkLst>
        <pc:spChg chg="mod">
          <ac:chgData name="Andra Mihaela Voicu" userId="5d54e93d-1e97-4670-9f58-670b69c5f4a5" providerId="ADAL" clId="{1DBFC4BD-4E9B-4534-896E-D472DA74C037}" dt="2023-08-29T15:35:52.554" v="1147" actId="790"/>
          <ac:spMkLst>
            <pc:docMk/>
            <pc:sldMk cId="3163306640" sldId="262"/>
            <ac:spMk id="4" creationId="{9D1603A8-B106-49C8-9A85-772F771CEA7B}"/>
          </ac:spMkLst>
        </pc:spChg>
        <pc:spChg chg="mod">
          <ac:chgData name="Andra Mihaela Voicu" userId="5d54e93d-1e97-4670-9f58-670b69c5f4a5" providerId="ADAL" clId="{1DBFC4BD-4E9B-4534-896E-D472DA74C037}" dt="2023-08-29T15:35:52.554" v="1148" actId="790"/>
          <ac:spMkLst>
            <pc:docMk/>
            <pc:sldMk cId="3163306640" sldId="262"/>
            <ac:spMk id="5" creationId="{EBE0C4A5-D42F-44F1-9F5A-67BBFB530625}"/>
          </ac:spMkLst>
        </pc:spChg>
      </pc:sldChg>
      <pc:sldChg chg="modSp mod">
        <pc:chgData name="Andra Mihaela Voicu" userId="5d54e93d-1e97-4670-9f58-670b69c5f4a5" providerId="ADAL" clId="{1DBFC4BD-4E9B-4534-896E-D472DA74C037}" dt="2023-08-29T15:35:52.569" v="1151" actId="790"/>
        <pc:sldMkLst>
          <pc:docMk/>
          <pc:sldMk cId="2196199506" sldId="4468"/>
        </pc:sldMkLst>
        <pc:spChg chg="mod">
          <ac:chgData name="Andra Mihaela Voicu" userId="5d54e93d-1e97-4670-9f58-670b69c5f4a5" providerId="ADAL" clId="{1DBFC4BD-4E9B-4534-896E-D472DA74C037}" dt="2023-08-29T15:35:52.569" v="1150" actId="790"/>
          <ac:spMkLst>
            <pc:docMk/>
            <pc:sldMk cId="2196199506" sldId="4468"/>
            <ac:spMk id="2" creationId="{73898030-F08E-4E7E-AD08-DAD1685B4DF1}"/>
          </ac:spMkLst>
        </pc:spChg>
        <pc:spChg chg="mod">
          <ac:chgData name="Andra Mihaela Voicu" userId="5d54e93d-1e97-4670-9f58-670b69c5f4a5" providerId="ADAL" clId="{1DBFC4BD-4E9B-4534-896E-D472DA74C037}" dt="2023-08-29T15:35:52.554" v="1149" actId="790"/>
          <ac:spMkLst>
            <pc:docMk/>
            <pc:sldMk cId="2196199506" sldId="4468"/>
            <ac:spMk id="3" creationId="{EE50B1E8-5856-4292-BF89-82DC64751EDE}"/>
          </ac:spMkLst>
        </pc:spChg>
        <pc:spChg chg="mod">
          <ac:chgData name="Andra Mihaela Voicu" userId="5d54e93d-1e97-4670-9f58-670b69c5f4a5" providerId="ADAL" clId="{1DBFC4BD-4E9B-4534-896E-D472DA74C037}" dt="2023-08-29T15:35:52.569" v="1151" actId="790"/>
          <ac:spMkLst>
            <pc:docMk/>
            <pc:sldMk cId="2196199506" sldId="4468"/>
            <ac:spMk id="4" creationId="{EC06FDDB-0B6F-43F1-B24B-8D044F3AD9F6}"/>
          </ac:spMkLst>
        </pc:spChg>
      </pc:sldChg>
      <pc:sldChg chg="modSp mod modCm">
        <pc:chgData name="Andra Mihaela Voicu" userId="5d54e93d-1e97-4670-9f58-670b69c5f4a5" providerId="ADAL" clId="{1DBFC4BD-4E9B-4534-896E-D472DA74C037}" dt="2023-08-29T15:35:52.575" v="1177" actId="790"/>
        <pc:sldMkLst>
          <pc:docMk/>
          <pc:sldMk cId="1832023446" sldId="4469"/>
        </pc:sldMkLst>
        <pc:spChg chg="mod">
          <ac:chgData name="Andra Mihaela Voicu" userId="5d54e93d-1e97-4670-9f58-670b69c5f4a5" providerId="ADAL" clId="{1DBFC4BD-4E9B-4534-896E-D472DA74C037}" dt="2023-08-29T15:35:52.575" v="1177" actId="790"/>
          <ac:spMkLst>
            <pc:docMk/>
            <pc:sldMk cId="1832023446" sldId="4469"/>
            <ac:spMk id="2" creationId="{829C77B5-1445-1057-BD28-2181EFB8B4CC}"/>
          </ac:spMkLst>
        </pc:spChg>
        <pc:spChg chg="mod">
          <ac:chgData name="Andra Mihaela Voicu" userId="5d54e93d-1e97-4670-9f58-670b69c5f4a5" providerId="ADAL" clId="{1DBFC4BD-4E9B-4534-896E-D472DA74C037}" dt="2023-08-29T15:35:52.575" v="1174" actId="790"/>
          <ac:spMkLst>
            <pc:docMk/>
            <pc:sldMk cId="1832023446" sldId="4469"/>
            <ac:spMk id="4" creationId="{982A0D9E-5405-8B35-0C2D-B1C655F8F2AA}"/>
          </ac:spMkLst>
        </pc:spChg>
        <pc:spChg chg="mod">
          <ac:chgData name="Andra Mihaela Voicu" userId="5d54e93d-1e97-4670-9f58-670b69c5f4a5" providerId="ADAL" clId="{1DBFC4BD-4E9B-4534-896E-D472DA74C037}" dt="2023-08-29T15:35:52.575" v="1175" actId="790"/>
          <ac:spMkLst>
            <pc:docMk/>
            <pc:sldMk cId="1832023446" sldId="4469"/>
            <ac:spMk id="5" creationId="{94276643-5670-1B7D-A5A8-06703F432525}"/>
          </ac:spMkLst>
        </pc:spChg>
        <pc:spChg chg="mod">
          <ac:chgData name="Andra Mihaela Voicu" userId="5d54e93d-1e97-4670-9f58-670b69c5f4a5" providerId="ADAL" clId="{1DBFC4BD-4E9B-4534-896E-D472DA74C037}" dt="2023-08-29T15:35:52.575" v="1176" actId="790"/>
          <ac:spMkLst>
            <pc:docMk/>
            <pc:sldMk cId="1832023446" sldId="4469"/>
            <ac:spMk id="13" creationId="{290E6285-5B5E-547B-2CC6-7E14FC95C5D4}"/>
          </ac:spMkLst>
        </pc:spChg>
      </pc:sldChg>
      <pc:sldChg chg="addSp modSp mod">
        <pc:chgData name="Andra Mihaela Voicu" userId="5d54e93d-1e97-4670-9f58-670b69c5f4a5" providerId="ADAL" clId="{1DBFC4BD-4E9B-4534-896E-D472DA74C037}" dt="2023-08-29T15:35:52.575" v="1159" actId="790"/>
        <pc:sldMkLst>
          <pc:docMk/>
          <pc:sldMk cId="3457568980" sldId="4472"/>
        </pc:sldMkLst>
        <pc:spChg chg="mod">
          <ac:chgData name="Andra Mihaela Voicu" userId="5d54e93d-1e97-4670-9f58-670b69c5f4a5" providerId="ADAL" clId="{1DBFC4BD-4E9B-4534-896E-D472DA74C037}" dt="2023-08-29T15:35:52.569" v="1156" actId="790"/>
          <ac:spMkLst>
            <pc:docMk/>
            <pc:sldMk cId="3457568980" sldId="4472"/>
            <ac:spMk id="2" creationId="{18B9EB85-D59C-2A80-8CDD-5DFD8B11F97B}"/>
          </ac:spMkLst>
        </pc:spChg>
        <pc:spChg chg="add mod">
          <ac:chgData name="Andra Mihaela Voicu" userId="5d54e93d-1e97-4670-9f58-670b69c5f4a5" providerId="ADAL" clId="{1DBFC4BD-4E9B-4534-896E-D472DA74C037}" dt="2023-08-29T15:35:52.575" v="1159" actId="790"/>
          <ac:spMkLst>
            <pc:docMk/>
            <pc:sldMk cId="3457568980" sldId="4472"/>
            <ac:spMk id="3" creationId="{FF758711-8A07-66F6-F42D-5FE011E64DEE}"/>
          </ac:spMkLst>
        </pc:spChg>
        <pc:spChg chg="mod">
          <ac:chgData name="Andra Mihaela Voicu" userId="5d54e93d-1e97-4670-9f58-670b69c5f4a5" providerId="ADAL" clId="{1DBFC4BD-4E9B-4534-896E-D472DA74C037}" dt="2023-08-29T15:35:52.575" v="1157" actId="790"/>
          <ac:spMkLst>
            <pc:docMk/>
            <pc:sldMk cId="3457568980" sldId="4472"/>
            <ac:spMk id="6" creationId="{CE076089-5D3A-6201-6CD4-2699BFD79E70}"/>
          </ac:spMkLst>
        </pc:spChg>
        <pc:spChg chg="mod">
          <ac:chgData name="Andra Mihaela Voicu" userId="5d54e93d-1e97-4670-9f58-670b69c5f4a5" providerId="ADAL" clId="{1DBFC4BD-4E9B-4534-896E-D472DA74C037}" dt="2023-08-29T15:35:52.575" v="1158" actId="790"/>
          <ac:spMkLst>
            <pc:docMk/>
            <pc:sldMk cId="3457568980" sldId="4472"/>
            <ac:spMk id="8" creationId="{1E2925AF-17E8-D4DB-13FC-28CE155ED90E}"/>
          </ac:spMkLst>
        </pc:spChg>
        <pc:picChg chg="mod">
          <ac:chgData name="Andra Mihaela Voicu" userId="5d54e93d-1e97-4670-9f58-670b69c5f4a5" providerId="ADAL" clId="{1DBFC4BD-4E9B-4534-896E-D472DA74C037}" dt="2023-08-29T14:21:21.025" v="641" actId="1076"/>
          <ac:picMkLst>
            <pc:docMk/>
            <pc:sldMk cId="3457568980" sldId="4472"/>
            <ac:picMk id="7" creationId="{05939284-55F5-6A27-714A-64F7F963C014}"/>
          </ac:picMkLst>
        </pc:picChg>
      </pc:sldChg>
      <pc:sldChg chg="modSp mod ord addCm modCm">
        <pc:chgData name="Andra Mihaela Voicu" userId="5d54e93d-1e97-4670-9f58-670b69c5f4a5" providerId="ADAL" clId="{1DBFC4BD-4E9B-4534-896E-D472DA74C037}" dt="2023-08-31T13:38:02.582" v="1789"/>
        <pc:sldMkLst>
          <pc:docMk/>
          <pc:sldMk cId="2605929184" sldId="4473"/>
        </pc:sldMkLst>
        <pc:spChg chg="mod">
          <ac:chgData name="Andra Mihaela Voicu" userId="5d54e93d-1e97-4670-9f58-670b69c5f4a5" providerId="ADAL" clId="{1DBFC4BD-4E9B-4534-896E-D472DA74C037}" dt="2023-08-29T15:35:52.575" v="1160" actId="790"/>
          <ac:spMkLst>
            <pc:docMk/>
            <pc:sldMk cId="2605929184" sldId="4473"/>
            <ac:spMk id="2" creationId="{18B9EB85-D59C-2A80-8CDD-5DFD8B11F97B}"/>
          </ac:spMkLst>
        </pc:spChg>
        <pc:spChg chg="mod">
          <ac:chgData name="Andra Mihaela Voicu" userId="5d54e93d-1e97-4670-9f58-670b69c5f4a5" providerId="ADAL" clId="{1DBFC4BD-4E9B-4534-896E-D472DA74C037}" dt="2023-08-29T15:35:52.575" v="1163" actId="790"/>
          <ac:spMkLst>
            <pc:docMk/>
            <pc:sldMk cId="2605929184" sldId="4473"/>
            <ac:spMk id="5" creationId="{CBE4F16D-4EAC-8F9A-641C-54F8281E69B2}"/>
          </ac:spMkLst>
        </pc:spChg>
        <pc:spChg chg="mod">
          <ac:chgData name="Andra Mihaela Voicu" userId="5d54e93d-1e97-4670-9f58-670b69c5f4a5" providerId="ADAL" clId="{1DBFC4BD-4E9B-4534-896E-D472DA74C037}" dt="2023-08-29T15:35:52.575" v="1161" actId="790"/>
          <ac:spMkLst>
            <pc:docMk/>
            <pc:sldMk cId="2605929184" sldId="4473"/>
            <ac:spMk id="6" creationId="{CE076089-5D3A-6201-6CD4-2699BFD79E70}"/>
          </ac:spMkLst>
        </pc:spChg>
        <pc:spChg chg="mod">
          <ac:chgData name="Andra Mihaela Voicu" userId="5d54e93d-1e97-4670-9f58-670b69c5f4a5" providerId="ADAL" clId="{1DBFC4BD-4E9B-4534-896E-D472DA74C037}" dt="2023-08-31T11:24:26.189" v="1494" actId="20577"/>
          <ac:spMkLst>
            <pc:docMk/>
            <pc:sldMk cId="2605929184" sldId="4473"/>
            <ac:spMk id="8" creationId="{1E2925AF-17E8-D4DB-13FC-28CE155ED90E}"/>
          </ac:spMkLst>
        </pc:spChg>
      </pc:sldChg>
      <pc:sldChg chg="addSp modSp mod addCm modCm">
        <pc:chgData name="Andra Mihaela Voicu" userId="5d54e93d-1e97-4670-9f58-670b69c5f4a5" providerId="ADAL" clId="{1DBFC4BD-4E9B-4534-896E-D472DA74C037}" dt="2023-09-01T11:47:52.723" v="3080"/>
        <pc:sldMkLst>
          <pc:docMk/>
          <pc:sldMk cId="1300902815" sldId="4474"/>
        </pc:sldMkLst>
        <pc:spChg chg="mod">
          <ac:chgData name="Andra Mihaela Voicu" userId="5d54e93d-1e97-4670-9f58-670b69c5f4a5" providerId="ADAL" clId="{1DBFC4BD-4E9B-4534-896E-D472DA74C037}" dt="2023-08-29T15:35:52.575" v="1164" actId="790"/>
          <ac:spMkLst>
            <pc:docMk/>
            <pc:sldMk cId="1300902815" sldId="4474"/>
            <ac:spMk id="2" creationId="{18B9EB85-D59C-2A80-8CDD-5DFD8B11F97B}"/>
          </ac:spMkLst>
        </pc:spChg>
        <pc:spChg chg="add mod">
          <ac:chgData name="Andra Mihaela Voicu" userId="5d54e93d-1e97-4670-9f58-670b69c5f4a5" providerId="ADAL" clId="{1DBFC4BD-4E9B-4534-896E-D472DA74C037}" dt="2023-08-31T14:14:18.772" v="2742" actId="1076"/>
          <ac:spMkLst>
            <pc:docMk/>
            <pc:sldMk cId="1300902815" sldId="4474"/>
            <ac:spMk id="3" creationId="{E976A55F-ED89-94F9-F777-5494A9D81849}"/>
          </ac:spMkLst>
        </pc:spChg>
        <pc:spChg chg="mod">
          <ac:chgData name="Andra Mihaela Voicu" userId="5d54e93d-1e97-4670-9f58-670b69c5f4a5" providerId="ADAL" clId="{1DBFC4BD-4E9B-4534-896E-D472DA74C037}" dt="2023-09-01T11:45:38.449" v="3051" actId="20577"/>
          <ac:spMkLst>
            <pc:docMk/>
            <pc:sldMk cId="1300902815" sldId="4474"/>
            <ac:spMk id="6" creationId="{CE076089-5D3A-6201-6CD4-2699BFD79E70}"/>
          </ac:spMkLst>
        </pc:spChg>
        <pc:spChg chg="mod">
          <ac:chgData name="Andra Mihaela Voicu" userId="5d54e93d-1e97-4670-9f58-670b69c5f4a5" providerId="ADAL" clId="{1DBFC4BD-4E9B-4534-896E-D472DA74C037}" dt="2023-09-01T11:46:28.126" v="3078" actId="20577"/>
          <ac:spMkLst>
            <pc:docMk/>
            <pc:sldMk cId="1300902815" sldId="4474"/>
            <ac:spMk id="8" creationId="{1E2925AF-17E8-D4DB-13FC-28CE155ED90E}"/>
          </ac:spMkLst>
        </pc:spChg>
        <pc:grpChg chg="mod">
          <ac:chgData name="Andra Mihaela Voicu" userId="5d54e93d-1e97-4670-9f58-670b69c5f4a5" providerId="ADAL" clId="{1DBFC4BD-4E9B-4534-896E-D472DA74C037}" dt="2023-08-31T14:13:09.582" v="2730" actId="1076"/>
          <ac:grpSpMkLst>
            <pc:docMk/>
            <pc:sldMk cId="1300902815" sldId="4474"/>
            <ac:grpSpMk id="10" creationId="{C1D41CD0-83AF-C3A4-2017-734FEE800B87}"/>
          </ac:grpSpMkLst>
        </pc:grpChg>
      </pc:sldChg>
      <pc:sldChg chg="modSp mod">
        <pc:chgData name="Andra Mihaela Voicu" userId="5d54e93d-1e97-4670-9f58-670b69c5f4a5" providerId="ADAL" clId="{1DBFC4BD-4E9B-4534-896E-D472DA74C037}" dt="2023-08-31T13:51:12.594" v="2176" actId="20577"/>
        <pc:sldMkLst>
          <pc:docMk/>
          <pc:sldMk cId="1978140058" sldId="4475"/>
        </pc:sldMkLst>
        <pc:spChg chg="mod">
          <ac:chgData name="Andra Mihaela Voicu" userId="5d54e93d-1e97-4670-9f58-670b69c5f4a5" providerId="ADAL" clId="{1DBFC4BD-4E9B-4534-896E-D472DA74C037}" dt="2023-08-29T15:35:52.575" v="1167" actId="790"/>
          <ac:spMkLst>
            <pc:docMk/>
            <pc:sldMk cId="1978140058" sldId="4475"/>
            <ac:spMk id="2" creationId="{18B9EB85-D59C-2A80-8CDD-5DFD8B11F97B}"/>
          </ac:spMkLst>
        </pc:spChg>
        <pc:spChg chg="mod">
          <ac:chgData name="Andra Mihaela Voicu" userId="5d54e93d-1e97-4670-9f58-670b69c5f4a5" providerId="ADAL" clId="{1DBFC4BD-4E9B-4534-896E-D472DA74C037}" dt="2023-08-31T13:51:12.594" v="2176" actId="20577"/>
          <ac:spMkLst>
            <pc:docMk/>
            <pc:sldMk cId="1978140058" sldId="4475"/>
            <ac:spMk id="3" creationId="{4BE0C5E4-2141-6C0F-6C15-F11403E63A62}"/>
          </ac:spMkLst>
        </pc:spChg>
        <pc:spChg chg="mod">
          <ac:chgData name="Andra Mihaela Voicu" userId="5d54e93d-1e97-4670-9f58-670b69c5f4a5" providerId="ADAL" clId="{1DBFC4BD-4E9B-4534-896E-D472DA74C037}" dt="2023-08-29T15:35:52.575" v="1168" actId="790"/>
          <ac:spMkLst>
            <pc:docMk/>
            <pc:sldMk cId="1978140058" sldId="4475"/>
            <ac:spMk id="6" creationId="{CE076089-5D3A-6201-6CD4-2699BFD79E70}"/>
          </ac:spMkLst>
        </pc:spChg>
        <pc:spChg chg="mod">
          <ac:chgData name="Andra Mihaela Voicu" userId="5d54e93d-1e97-4670-9f58-670b69c5f4a5" providerId="ADAL" clId="{1DBFC4BD-4E9B-4534-896E-D472DA74C037}" dt="2023-08-29T15:35:52.575" v="1170" actId="790"/>
          <ac:spMkLst>
            <pc:docMk/>
            <pc:sldMk cId="1978140058" sldId="4475"/>
            <ac:spMk id="8" creationId="{1E2925AF-17E8-D4DB-13FC-28CE155ED90E}"/>
          </ac:spMkLst>
        </pc:spChg>
      </pc:sldChg>
      <pc:sldChg chg="addSp delSp modSp mod">
        <pc:chgData name="Andra Mihaela Voicu" userId="5d54e93d-1e97-4670-9f58-670b69c5f4a5" providerId="ADAL" clId="{1DBFC4BD-4E9B-4534-896E-D472DA74C037}" dt="2023-08-31T14:03:32.556" v="2678" actId="20577"/>
        <pc:sldMkLst>
          <pc:docMk/>
          <pc:sldMk cId="4126962336" sldId="4476"/>
        </pc:sldMkLst>
        <pc:spChg chg="mod">
          <ac:chgData name="Andra Mihaela Voicu" userId="5d54e93d-1e97-4670-9f58-670b69c5f4a5" providerId="ADAL" clId="{1DBFC4BD-4E9B-4534-896E-D472DA74C037}" dt="2023-08-29T15:35:52.575" v="1171" actId="790"/>
          <ac:spMkLst>
            <pc:docMk/>
            <pc:sldMk cId="4126962336" sldId="4476"/>
            <ac:spMk id="2" creationId="{18B9EB85-D59C-2A80-8CDD-5DFD8B11F97B}"/>
          </ac:spMkLst>
        </pc:spChg>
        <pc:spChg chg="add mod">
          <ac:chgData name="Andra Mihaela Voicu" userId="5d54e93d-1e97-4670-9f58-670b69c5f4a5" providerId="ADAL" clId="{1DBFC4BD-4E9B-4534-896E-D472DA74C037}" dt="2023-08-30T07:45:12.554" v="1444" actId="113"/>
          <ac:spMkLst>
            <pc:docMk/>
            <pc:sldMk cId="4126962336" sldId="4476"/>
            <ac:spMk id="4" creationId="{95CFC1AC-1D49-21A1-3F44-9BA7B5A338AB}"/>
          </ac:spMkLst>
        </pc:spChg>
        <pc:spChg chg="mod">
          <ac:chgData name="Andra Mihaela Voicu" userId="5d54e93d-1e97-4670-9f58-670b69c5f4a5" providerId="ADAL" clId="{1DBFC4BD-4E9B-4534-896E-D472DA74C037}" dt="2023-08-31T14:03:32.556" v="2678" actId="20577"/>
          <ac:spMkLst>
            <pc:docMk/>
            <pc:sldMk cId="4126962336" sldId="4476"/>
            <ac:spMk id="6" creationId="{CE076089-5D3A-6201-6CD4-2699BFD79E70}"/>
          </ac:spMkLst>
        </pc:spChg>
        <pc:spChg chg="mod">
          <ac:chgData name="Andra Mihaela Voicu" userId="5d54e93d-1e97-4670-9f58-670b69c5f4a5" providerId="ADAL" clId="{1DBFC4BD-4E9B-4534-896E-D472DA74C037}" dt="2023-08-29T15:35:52.575" v="1173" actId="790"/>
          <ac:spMkLst>
            <pc:docMk/>
            <pc:sldMk cId="4126962336" sldId="4476"/>
            <ac:spMk id="8" creationId="{1E2925AF-17E8-D4DB-13FC-28CE155ED90E}"/>
          </ac:spMkLst>
        </pc:spChg>
        <pc:picChg chg="add mod">
          <ac:chgData name="Andra Mihaela Voicu" userId="5d54e93d-1e97-4670-9f58-670b69c5f4a5" providerId="ADAL" clId="{1DBFC4BD-4E9B-4534-896E-D472DA74C037}" dt="2023-08-30T07:42:52.504" v="1420" actId="1076"/>
          <ac:picMkLst>
            <pc:docMk/>
            <pc:sldMk cId="4126962336" sldId="4476"/>
            <ac:picMk id="3" creationId="{F3E76A00-5E48-29A0-91A8-40849273D233}"/>
          </ac:picMkLst>
        </pc:picChg>
        <pc:picChg chg="del">
          <ac:chgData name="Andra Mihaela Voicu" userId="5d54e93d-1e97-4670-9f58-670b69c5f4a5" providerId="ADAL" clId="{1DBFC4BD-4E9B-4534-896E-D472DA74C037}" dt="2023-08-30T07:42:30.693" v="1417" actId="478"/>
          <ac:picMkLst>
            <pc:docMk/>
            <pc:sldMk cId="4126962336" sldId="4476"/>
            <ac:picMk id="10" creationId="{383B23E9-7367-ADD3-0827-11B4ECEB62C0}"/>
          </ac:picMkLst>
        </pc:picChg>
      </pc:sldChg>
      <pc:sldChg chg="addSp delSp modSp new mod modClrScheme addCm chgLayout">
        <pc:chgData name="Andra Mihaela Voicu" userId="5d54e93d-1e97-4670-9f58-670b69c5f4a5" providerId="ADAL" clId="{1DBFC4BD-4E9B-4534-896E-D472DA74C037}" dt="2023-08-31T14:23:50.614" v="2872"/>
        <pc:sldMkLst>
          <pc:docMk/>
          <pc:sldMk cId="173857333" sldId="4477"/>
        </pc:sldMkLst>
        <pc:spChg chg="del mod ord">
          <ac:chgData name="Andra Mihaela Voicu" userId="5d54e93d-1e97-4670-9f58-670b69c5f4a5" providerId="ADAL" clId="{1DBFC4BD-4E9B-4534-896E-D472DA74C037}" dt="2023-08-31T11:45:44.093" v="1746" actId="700"/>
          <ac:spMkLst>
            <pc:docMk/>
            <pc:sldMk cId="173857333" sldId="4477"/>
            <ac:spMk id="2" creationId="{C894645C-C656-143C-5909-366ADEF3B47B}"/>
          </ac:spMkLst>
        </pc:spChg>
        <pc:spChg chg="add mod ord">
          <ac:chgData name="Andra Mihaela Voicu" userId="5d54e93d-1e97-4670-9f58-670b69c5f4a5" providerId="ADAL" clId="{1DBFC4BD-4E9B-4534-896E-D472DA74C037}" dt="2023-08-31T14:05:45.569" v="2710" actId="20577"/>
          <ac:spMkLst>
            <pc:docMk/>
            <pc:sldMk cId="173857333" sldId="4477"/>
            <ac:spMk id="3" creationId="{B2D1A939-B28D-E281-BBC7-CAAA97EA452A}"/>
          </ac:spMkLst>
        </pc:spChg>
        <pc:spChg chg="add mod ord">
          <ac:chgData name="Andra Mihaela Voicu" userId="5d54e93d-1e97-4670-9f58-670b69c5f4a5" providerId="ADAL" clId="{1DBFC4BD-4E9B-4534-896E-D472DA74C037}" dt="2023-08-31T11:45:44.093" v="1746" actId="700"/>
          <ac:spMkLst>
            <pc:docMk/>
            <pc:sldMk cId="173857333" sldId="4477"/>
            <ac:spMk id="4" creationId="{C7B83F7B-50C8-9943-8024-276ACC5CFAB2}"/>
          </ac:spMkLst>
        </pc:spChg>
      </pc:sldChg>
      <pc:sldChg chg="addSp delSp modSp add mod addCm">
        <pc:chgData name="Andra Mihaela Voicu" userId="5d54e93d-1e97-4670-9f58-670b69c5f4a5" providerId="ADAL" clId="{1DBFC4BD-4E9B-4534-896E-D472DA74C037}" dt="2023-08-31T14:25:37.700" v="2873"/>
        <pc:sldMkLst>
          <pc:docMk/>
          <pc:sldMk cId="3428130442" sldId="4478"/>
        </pc:sldMkLst>
        <pc:spChg chg="mod">
          <ac:chgData name="Andra Mihaela Voicu" userId="5d54e93d-1e97-4670-9f58-670b69c5f4a5" providerId="ADAL" clId="{1DBFC4BD-4E9B-4534-896E-D472DA74C037}" dt="2023-08-31T14:06:17.628" v="2729" actId="20577"/>
          <ac:spMkLst>
            <pc:docMk/>
            <pc:sldMk cId="3428130442" sldId="4478"/>
            <ac:spMk id="3" creationId="{B2D1A939-B28D-E281-BBC7-CAAA97EA452A}"/>
          </ac:spMkLst>
        </pc:spChg>
        <pc:spChg chg="mod">
          <ac:chgData name="Andra Mihaela Voicu" userId="5d54e93d-1e97-4670-9f58-670b69c5f4a5" providerId="ADAL" clId="{1DBFC4BD-4E9B-4534-896E-D472DA74C037}" dt="2023-08-31T14:22:47.847" v="2871" actId="20577"/>
          <ac:spMkLst>
            <pc:docMk/>
            <pc:sldMk cId="3428130442" sldId="4478"/>
            <ac:spMk id="4" creationId="{C7B83F7B-50C8-9943-8024-276ACC5CFAB2}"/>
          </ac:spMkLst>
        </pc:spChg>
        <pc:graphicFrameChg chg="add del mod">
          <ac:chgData name="Andra Mihaela Voicu" userId="5d54e93d-1e97-4670-9f58-670b69c5f4a5" providerId="ADAL" clId="{1DBFC4BD-4E9B-4534-896E-D472DA74C037}" dt="2023-08-31T14:17:08.523" v="2758" actId="478"/>
          <ac:graphicFrameMkLst>
            <pc:docMk/>
            <pc:sldMk cId="3428130442" sldId="4478"/>
            <ac:graphicFrameMk id="2" creationId="{18E20D39-55CD-19B7-F05A-7ACEBF66B35C}"/>
          </ac:graphicFrameMkLst>
        </pc:graphicFrameChg>
        <pc:graphicFrameChg chg="add del mod modGraphic">
          <ac:chgData name="Andra Mihaela Voicu" userId="5d54e93d-1e97-4670-9f58-670b69c5f4a5" providerId="ADAL" clId="{1DBFC4BD-4E9B-4534-896E-D472DA74C037}" dt="2023-08-31T14:17:41.217" v="2762"/>
          <ac:graphicFrameMkLst>
            <pc:docMk/>
            <pc:sldMk cId="3428130442" sldId="4478"/>
            <ac:graphicFrameMk id="5" creationId="{094A1CF5-8808-1926-7C37-269353AC0812}"/>
          </ac:graphicFrameMkLst>
        </pc:graphicFrameChg>
        <pc:graphicFrameChg chg="add mod">
          <ac:chgData name="Andra Mihaela Voicu" userId="5d54e93d-1e97-4670-9f58-670b69c5f4a5" providerId="ADAL" clId="{1DBFC4BD-4E9B-4534-896E-D472DA74C037}" dt="2023-08-31T14:18:30.445" v="2772" actId="14100"/>
          <ac:graphicFrameMkLst>
            <pc:docMk/>
            <pc:sldMk cId="3428130442" sldId="4478"/>
            <ac:graphicFrameMk id="6" creationId="{6FF0A848-4747-344E-FC30-D0103F185F46}"/>
          </ac:graphicFrameMkLst>
        </pc:graphicFrameChg>
      </pc:sldChg>
      <pc:sldMasterChg chg="modSp mod modSldLayout">
        <pc:chgData name="Andra Mihaela Voicu" userId="5d54e93d-1e97-4670-9f58-670b69c5f4a5" providerId="ADAL" clId="{1DBFC4BD-4E9B-4534-896E-D472DA74C037}" dt="2023-09-01T11:33:33.739" v="2976"/>
        <pc:sldMasterMkLst>
          <pc:docMk/>
          <pc:sldMasterMk cId="2523064765" sldId="2147483660"/>
        </pc:sldMasterMkLst>
        <pc:spChg chg="mod">
          <ac:chgData name="Andra Mihaela Voicu" userId="5d54e93d-1e97-4670-9f58-670b69c5f4a5" providerId="ADAL" clId="{1DBFC4BD-4E9B-4534-896E-D472DA74C037}" dt="2023-09-01T11:33:33.721" v="2973"/>
          <ac:spMkLst>
            <pc:docMk/>
            <pc:sldMasterMk cId="2523064765" sldId="2147483660"/>
            <ac:spMk id="5" creationId="{C7CFC4E3-52CB-4E66-87E8-508701EAA6EC}"/>
          </ac:spMkLst>
        </pc:spChg>
        <pc:spChg chg="mod">
          <ac:chgData name="Andra Mihaela Voicu" userId="5d54e93d-1e97-4670-9f58-670b69c5f4a5" providerId="ADAL" clId="{1DBFC4BD-4E9B-4534-896E-D472DA74C037}" dt="2023-08-29T15:35:52.639" v="1223" actId="790"/>
          <ac:spMkLst>
            <pc:docMk/>
            <pc:sldMasterMk cId="2523064765" sldId="2147483660"/>
            <ac:spMk id="8" creationId="{483145CE-A2DE-4236-A4F9-8AE088671CA5}"/>
          </ac:spMkLst>
        </pc:spChg>
        <pc:spChg chg="mod">
          <ac:chgData name="Andra Mihaela Voicu" userId="5d54e93d-1e97-4670-9f58-670b69c5f4a5" providerId="ADAL" clId="{1DBFC4BD-4E9B-4534-896E-D472DA74C037}" dt="2023-08-29T15:35:52.639" v="1222" actId="790"/>
          <ac:spMkLst>
            <pc:docMk/>
            <pc:sldMasterMk cId="2523064765" sldId="2147483660"/>
            <ac:spMk id="21506" creationId="{00000000-0000-0000-0000-000000000000}"/>
          </ac:spMkLst>
        </pc:spChg>
        <pc:sldLayoutChg chg="modSp mod">
          <pc:chgData name="Andra Mihaela Voicu" userId="5d54e93d-1e97-4670-9f58-670b69c5f4a5" providerId="ADAL" clId="{1DBFC4BD-4E9B-4534-896E-D472DA74C037}" dt="2023-08-29T15:35:52.592" v="1183" actId="790"/>
          <pc:sldLayoutMkLst>
            <pc:docMk/>
            <pc:sldMasterMk cId="2523064765" sldId="2147483660"/>
            <pc:sldLayoutMk cId="1374575616" sldId="2147483661"/>
          </pc:sldLayoutMkLst>
          <pc:spChg chg="mod">
            <ac:chgData name="Andra Mihaela Voicu" userId="5d54e93d-1e97-4670-9f58-670b69c5f4a5" providerId="ADAL" clId="{1DBFC4BD-4E9B-4534-896E-D472DA74C037}" dt="2023-08-29T15:35:52.592" v="1181" actId="790"/>
            <ac:spMkLst>
              <pc:docMk/>
              <pc:sldMasterMk cId="2523064765" sldId="2147483660"/>
              <pc:sldLayoutMk cId="1374575616" sldId="2147483661"/>
              <ac:spMk id="3" creationId="{00000000-0000-0000-0000-000000000000}"/>
            </ac:spMkLst>
          </pc:spChg>
          <pc:spChg chg="mod">
            <ac:chgData name="Andra Mihaela Voicu" userId="5d54e93d-1e97-4670-9f58-670b69c5f4a5" providerId="ADAL" clId="{1DBFC4BD-4E9B-4534-896E-D472DA74C037}" dt="2023-08-29T15:35:52.592" v="1182" actId="790"/>
            <ac:spMkLst>
              <pc:docMk/>
              <pc:sldMasterMk cId="2523064765" sldId="2147483660"/>
              <pc:sldLayoutMk cId="1374575616" sldId="2147483661"/>
              <ac:spMk id="12" creationId="{00000000-0000-0000-0000-000000000000}"/>
            </ac:spMkLst>
          </pc:spChg>
          <pc:spChg chg="mod">
            <ac:chgData name="Andra Mihaela Voicu" userId="5d54e93d-1e97-4670-9f58-670b69c5f4a5" providerId="ADAL" clId="{1DBFC4BD-4E9B-4534-896E-D472DA74C037}" dt="2023-08-29T15:35:52.592" v="1183" actId="790"/>
            <ac:spMkLst>
              <pc:docMk/>
              <pc:sldMasterMk cId="2523064765" sldId="2147483660"/>
              <pc:sldLayoutMk cId="1374575616" sldId="2147483661"/>
              <ac:spMk id="15" creationId="{00000000-0000-0000-0000-000000000000}"/>
            </ac:spMkLst>
          </pc:spChg>
          <pc:spChg chg="mod">
            <ac:chgData name="Andra Mihaela Voicu" userId="5d54e93d-1e97-4670-9f58-670b69c5f4a5" providerId="ADAL" clId="{1DBFC4BD-4E9B-4534-896E-D472DA74C037}" dt="2023-08-29T15:35:52.592" v="1180" actId="790"/>
            <ac:spMkLst>
              <pc:docMk/>
              <pc:sldMasterMk cId="2523064765" sldId="2147483660"/>
              <pc:sldLayoutMk cId="1374575616" sldId="2147483661"/>
              <ac:spMk id="22530" creationId="{00000000-0000-0000-0000-000000000000}"/>
            </ac:spMkLst>
          </pc:spChg>
          <pc:spChg chg="mod">
            <ac:chgData name="Andra Mihaela Voicu" userId="5d54e93d-1e97-4670-9f58-670b69c5f4a5" providerId="ADAL" clId="{1DBFC4BD-4E9B-4534-896E-D472DA74C037}" dt="2023-08-29T15:35:52.592" v="1179" actId="790"/>
            <ac:spMkLst>
              <pc:docMk/>
              <pc:sldMasterMk cId="2523064765" sldId="2147483660"/>
              <pc:sldLayoutMk cId="1374575616" sldId="2147483661"/>
              <ac:spMk id="22531" creationId="{00000000-0000-0000-0000-000000000000}"/>
            </ac:spMkLst>
          </pc:spChg>
        </pc:sldLayoutChg>
        <pc:sldLayoutChg chg="modSp mod">
          <pc:chgData name="Andra Mihaela Voicu" userId="5d54e93d-1e97-4670-9f58-670b69c5f4a5" providerId="ADAL" clId="{1DBFC4BD-4E9B-4534-896E-D472DA74C037}" dt="2023-08-29T15:35:52.592" v="1185" actId="790"/>
          <pc:sldLayoutMkLst>
            <pc:docMk/>
            <pc:sldMasterMk cId="2523064765" sldId="2147483660"/>
            <pc:sldLayoutMk cId="3415456144" sldId="2147483673"/>
          </pc:sldLayoutMkLst>
          <pc:spChg chg="mod">
            <ac:chgData name="Andra Mihaela Voicu" userId="5d54e93d-1e97-4670-9f58-670b69c5f4a5" providerId="ADAL" clId="{1DBFC4BD-4E9B-4534-896E-D472DA74C037}" dt="2023-08-29T15:35:52.592" v="1185" actId="790"/>
            <ac:spMkLst>
              <pc:docMk/>
              <pc:sldMasterMk cId="2523064765" sldId="2147483660"/>
              <pc:sldLayoutMk cId="3415456144" sldId="2147483673"/>
              <ac:spMk id="4" creationId="{00000000-0000-0000-0000-000000000000}"/>
            </ac:spMkLst>
          </pc:spChg>
        </pc:sldLayoutChg>
        <pc:sldLayoutChg chg="modSp mod">
          <pc:chgData name="Andra Mihaela Voicu" userId="5d54e93d-1e97-4670-9f58-670b69c5f4a5" providerId="ADAL" clId="{1DBFC4BD-4E9B-4534-896E-D472DA74C037}" dt="2023-08-29T15:35:52.592" v="1192" actId="790"/>
          <pc:sldLayoutMkLst>
            <pc:docMk/>
            <pc:sldMasterMk cId="2523064765" sldId="2147483660"/>
            <pc:sldLayoutMk cId="675883818" sldId="2147483675"/>
          </pc:sldLayoutMkLst>
          <pc:spChg chg="mod">
            <ac:chgData name="Andra Mihaela Voicu" userId="5d54e93d-1e97-4670-9f58-670b69c5f4a5" providerId="ADAL" clId="{1DBFC4BD-4E9B-4534-896E-D472DA74C037}" dt="2023-08-29T15:35:52.592" v="1191" actId="790"/>
            <ac:spMkLst>
              <pc:docMk/>
              <pc:sldMasterMk cId="2523064765" sldId="2147483660"/>
              <pc:sldLayoutMk cId="675883818" sldId="2147483675"/>
              <ac:spMk id="3" creationId="{00000000-0000-0000-0000-000000000000}"/>
            </ac:spMkLst>
          </pc:spChg>
          <pc:spChg chg="mod">
            <ac:chgData name="Andra Mihaela Voicu" userId="5d54e93d-1e97-4670-9f58-670b69c5f4a5" providerId="ADAL" clId="{1DBFC4BD-4E9B-4534-896E-D472DA74C037}" dt="2023-08-29T15:35:52.592" v="1192" actId="790"/>
            <ac:spMkLst>
              <pc:docMk/>
              <pc:sldMasterMk cId="2523064765" sldId="2147483660"/>
              <pc:sldLayoutMk cId="675883818" sldId="2147483675"/>
              <ac:spMk id="5" creationId="{00000000-0000-0000-0000-000000000000}"/>
            </ac:spMkLst>
          </pc:spChg>
          <pc:spChg chg="mod">
            <ac:chgData name="Andra Mihaela Voicu" userId="5d54e93d-1e97-4670-9f58-670b69c5f4a5" providerId="ADAL" clId="{1DBFC4BD-4E9B-4534-896E-D472DA74C037}" dt="2023-08-29T15:35:52.592" v="1190" actId="790"/>
            <ac:spMkLst>
              <pc:docMk/>
              <pc:sldMasterMk cId="2523064765" sldId="2147483660"/>
              <pc:sldLayoutMk cId="675883818" sldId="2147483675"/>
              <ac:spMk id="6" creationId="{891BF4C4-9DF9-4D9F-A738-37FBCD45AA68}"/>
            </ac:spMkLst>
          </pc:spChg>
        </pc:sldLayoutChg>
        <pc:sldLayoutChg chg="modSp mod">
          <pc:chgData name="Andra Mihaela Voicu" userId="5d54e93d-1e97-4670-9f58-670b69c5f4a5" providerId="ADAL" clId="{1DBFC4BD-4E9B-4534-896E-D472DA74C037}" dt="2023-08-29T15:35:52.608" v="1201" actId="790"/>
          <pc:sldLayoutMkLst>
            <pc:docMk/>
            <pc:sldMasterMk cId="2523064765" sldId="2147483660"/>
            <pc:sldLayoutMk cId="2275899235" sldId="2147483678"/>
          </pc:sldLayoutMkLst>
          <pc:spChg chg="mod">
            <ac:chgData name="Andra Mihaela Voicu" userId="5d54e93d-1e97-4670-9f58-670b69c5f4a5" providerId="ADAL" clId="{1DBFC4BD-4E9B-4534-896E-D472DA74C037}" dt="2023-08-29T15:35:52.592" v="1198" actId="790"/>
            <ac:spMkLst>
              <pc:docMk/>
              <pc:sldMasterMk cId="2523064765" sldId="2147483660"/>
              <pc:sldLayoutMk cId="2275899235" sldId="2147483678"/>
              <ac:spMk id="4" creationId="{00000000-0000-0000-0000-000000000000}"/>
            </ac:spMkLst>
          </pc:spChg>
          <pc:spChg chg="mod">
            <ac:chgData name="Andra Mihaela Voicu" userId="5d54e93d-1e97-4670-9f58-670b69c5f4a5" providerId="ADAL" clId="{1DBFC4BD-4E9B-4534-896E-D472DA74C037}" dt="2023-08-29T15:35:52.592" v="1199" actId="790"/>
            <ac:spMkLst>
              <pc:docMk/>
              <pc:sldMasterMk cId="2523064765" sldId="2147483660"/>
              <pc:sldLayoutMk cId="2275899235" sldId="2147483678"/>
              <ac:spMk id="6" creationId="{00000000-0000-0000-0000-000000000000}"/>
            </ac:spMkLst>
          </pc:spChg>
          <pc:spChg chg="mod">
            <ac:chgData name="Andra Mihaela Voicu" userId="5d54e93d-1e97-4670-9f58-670b69c5f4a5" providerId="ADAL" clId="{1DBFC4BD-4E9B-4534-896E-D472DA74C037}" dt="2023-08-29T15:35:52.592" v="1197" actId="790"/>
            <ac:spMkLst>
              <pc:docMk/>
              <pc:sldMasterMk cId="2523064765" sldId="2147483660"/>
              <pc:sldLayoutMk cId="2275899235" sldId="2147483678"/>
              <ac:spMk id="7" creationId="{F4D71A67-F349-4E68-B7B8-D53CE323A764}"/>
            </ac:spMkLst>
          </pc:spChg>
          <pc:spChg chg="mod">
            <ac:chgData name="Andra Mihaela Voicu" userId="5d54e93d-1e97-4670-9f58-670b69c5f4a5" providerId="ADAL" clId="{1DBFC4BD-4E9B-4534-896E-D472DA74C037}" dt="2023-08-29T15:35:52.608" v="1200" actId="790"/>
            <ac:spMkLst>
              <pc:docMk/>
              <pc:sldMasterMk cId="2523064765" sldId="2147483660"/>
              <pc:sldLayoutMk cId="2275899235" sldId="2147483678"/>
              <ac:spMk id="8" creationId="{00000000-0000-0000-0000-000000000000}"/>
            </ac:spMkLst>
          </pc:spChg>
          <pc:spChg chg="mod">
            <ac:chgData name="Andra Mihaela Voicu" userId="5d54e93d-1e97-4670-9f58-670b69c5f4a5" providerId="ADAL" clId="{1DBFC4BD-4E9B-4534-896E-D472DA74C037}" dt="2023-08-29T15:35:52.608" v="1201" actId="790"/>
            <ac:spMkLst>
              <pc:docMk/>
              <pc:sldMasterMk cId="2523064765" sldId="2147483660"/>
              <pc:sldLayoutMk cId="2275899235" sldId="2147483678"/>
              <ac:spMk id="9" creationId="{00000000-0000-0000-0000-000000000000}"/>
            </ac:spMkLst>
          </pc:spChg>
        </pc:sldLayoutChg>
        <pc:sldLayoutChg chg="modSp mod">
          <pc:chgData name="Andra Mihaela Voicu" userId="5d54e93d-1e97-4670-9f58-670b69c5f4a5" providerId="ADAL" clId="{1DBFC4BD-4E9B-4534-896E-D472DA74C037}" dt="2023-08-29T15:35:52.608" v="1215" actId="790"/>
          <pc:sldLayoutMkLst>
            <pc:docMk/>
            <pc:sldMasterMk cId="2523064765" sldId="2147483660"/>
            <pc:sldLayoutMk cId="1436988196" sldId="2147483681"/>
          </pc:sldLayoutMkLst>
          <pc:spChg chg="mod">
            <ac:chgData name="Andra Mihaela Voicu" userId="5d54e93d-1e97-4670-9f58-670b69c5f4a5" providerId="ADAL" clId="{1DBFC4BD-4E9B-4534-896E-D472DA74C037}" dt="2023-08-29T15:35:52.608" v="1208" actId="790"/>
            <ac:spMkLst>
              <pc:docMk/>
              <pc:sldMasterMk cId="2523064765" sldId="2147483660"/>
              <pc:sldLayoutMk cId="1436988196" sldId="2147483681"/>
              <ac:spMk id="3" creationId="{00000000-0000-0000-0000-000000000000}"/>
            </ac:spMkLst>
          </pc:spChg>
          <pc:spChg chg="mod">
            <ac:chgData name="Andra Mihaela Voicu" userId="5d54e93d-1e97-4670-9f58-670b69c5f4a5" providerId="ADAL" clId="{1DBFC4BD-4E9B-4534-896E-D472DA74C037}" dt="2023-08-29T15:35:52.608" v="1209" actId="790"/>
            <ac:spMkLst>
              <pc:docMk/>
              <pc:sldMasterMk cId="2523064765" sldId="2147483660"/>
              <pc:sldLayoutMk cId="1436988196" sldId="2147483681"/>
              <ac:spMk id="4" creationId="{00000000-0000-0000-0000-000000000000}"/>
            </ac:spMkLst>
          </pc:spChg>
          <pc:spChg chg="mod">
            <ac:chgData name="Andra Mihaela Voicu" userId="5d54e93d-1e97-4670-9f58-670b69c5f4a5" providerId="ADAL" clId="{1DBFC4BD-4E9B-4534-896E-D472DA74C037}" dt="2023-08-29T15:35:52.608" v="1210" actId="790"/>
            <ac:spMkLst>
              <pc:docMk/>
              <pc:sldMasterMk cId="2523064765" sldId="2147483660"/>
              <pc:sldLayoutMk cId="1436988196" sldId="2147483681"/>
              <ac:spMk id="5" creationId="{00000000-0000-0000-0000-000000000000}"/>
            </ac:spMkLst>
          </pc:spChg>
          <pc:spChg chg="mod">
            <ac:chgData name="Andra Mihaela Voicu" userId="5d54e93d-1e97-4670-9f58-670b69c5f4a5" providerId="ADAL" clId="{1DBFC4BD-4E9B-4534-896E-D472DA74C037}" dt="2023-08-29T15:35:52.608" v="1211" actId="790"/>
            <ac:spMkLst>
              <pc:docMk/>
              <pc:sldMasterMk cId="2523064765" sldId="2147483660"/>
              <pc:sldLayoutMk cId="1436988196" sldId="2147483681"/>
              <ac:spMk id="6" creationId="{00000000-0000-0000-0000-000000000000}"/>
            </ac:spMkLst>
          </pc:spChg>
          <pc:spChg chg="mod">
            <ac:chgData name="Andra Mihaela Voicu" userId="5d54e93d-1e97-4670-9f58-670b69c5f4a5" providerId="ADAL" clId="{1DBFC4BD-4E9B-4534-896E-D472DA74C037}" dt="2023-08-29T15:35:52.608" v="1213" actId="790"/>
            <ac:spMkLst>
              <pc:docMk/>
              <pc:sldMasterMk cId="2523064765" sldId="2147483660"/>
              <pc:sldLayoutMk cId="1436988196" sldId="2147483681"/>
              <ac:spMk id="8" creationId="{00000000-0000-0000-0000-000000000000}"/>
            </ac:spMkLst>
          </pc:spChg>
          <pc:spChg chg="mod">
            <ac:chgData name="Andra Mihaela Voicu" userId="5d54e93d-1e97-4670-9f58-670b69c5f4a5" providerId="ADAL" clId="{1DBFC4BD-4E9B-4534-896E-D472DA74C037}" dt="2023-08-29T15:35:52.608" v="1212" actId="790"/>
            <ac:spMkLst>
              <pc:docMk/>
              <pc:sldMasterMk cId="2523064765" sldId="2147483660"/>
              <pc:sldLayoutMk cId="1436988196" sldId="2147483681"/>
              <ac:spMk id="9" creationId="{00000000-0000-0000-0000-000000000000}"/>
            </ac:spMkLst>
          </pc:spChg>
          <pc:spChg chg="mod">
            <ac:chgData name="Andra Mihaela Voicu" userId="5d54e93d-1e97-4670-9f58-670b69c5f4a5" providerId="ADAL" clId="{1DBFC4BD-4E9B-4534-896E-D472DA74C037}" dt="2023-08-29T15:35:52.608" v="1215" actId="790"/>
            <ac:spMkLst>
              <pc:docMk/>
              <pc:sldMasterMk cId="2523064765" sldId="2147483660"/>
              <pc:sldLayoutMk cId="1436988196" sldId="2147483681"/>
              <ac:spMk id="10" creationId="{00000000-0000-0000-0000-000000000000}"/>
            </ac:spMkLst>
          </pc:spChg>
          <pc:spChg chg="mod">
            <ac:chgData name="Andra Mihaela Voicu" userId="5d54e93d-1e97-4670-9f58-670b69c5f4a5" providerId="ADAL" clId="{1DBFC4BD-4E9B-4534-896E-D472DA74C037}" dt="2023-08-29T15:35:52.608" v="1214" actId="790"/>
            <ac:spMkLst>
              <pc:docMk/>
              <pc:sldMasterMk cId="2523064765" sldId="2147483660"/>
              <pc:sldLayoutMk cId="1436988196" sldId="2147483681"/>
              <ac:spMk id="11" creationId="{00000000-0000-0000-0000-000000000000}"/>
            </ac:spMkLst>
          </pc:spChg>
          <pc:spChg chg="mod">
            <ac:chgData name="Andra Mihaela Voicu" userId="5d54e93d-1e97-4670-9f58-670b69c5f4a5" providerId="ADAL" clId="{1DBFC4BD-4E9B-4534-896E-D472DA74C037}" dt="2023-08-29T15:35:52.608" v="1207" actId="790"/>
            <ac:spMkLst>
              <pc:docMk/>
              <pc:sldMasterMk cId="2523064765" sldId="2147483660"/>
              <pc:sldLayoutMk cId="1436988196" sldId="2147483681"/>
              <ac:spMk id="13" creationId="{99858DC4-E787-41D2-A613-961D60F89117}"/>
            </ac:spMkLst>
          </pc:spChg>
        </pc:sldLayoutChg>
        <pc:sldLayoutChg chg="modSp mod">
          <pc:chgData name="Andra Mihaela Voicu" userId="5d54e93d-1e97-4670-9f58-670b69c5f4a5" providerId="ADAL" clId="{1DBFC4BD-4E9B-4534-896E-D472DA74C037}" dt="2023-08-29T15:35:52.608" v="1206" actId="790"/>
          <pc:sldLayoutMkLst>
            <pc:docMk/>
            <pc:sldMasterMk cId="2523064765" sldId="2147483660"/>
            <pc:sldLayoutMk cId="2548612008" sldId="2147483690"/>
          </pc:sldLayoutMkLst>
          <pc:spChg chg="mod">
            <ac:chgData name="Andra Mihaela Voicu" userId="5d54e93d-1e97-4670-9f58-670b69c5f4a5" providerId="ADAL" clId="{1DBFC4BD-4E9B-4534-896E-D472DA74C037}" dt="2023-08-29T15:35:52.608" v="1203" actId="790"/>
            <ac:spMkLst>
              <pc:docMk/>
              <pc:sldMasterMk cId="2523064765" sldId="2147483660"/>
              <pc:sldLayoutMk cId="2548612008" sldId="2147483690"/>
              <ac:spMk id="3" creationId="{00000000-0000-0000-0000-000000000000}"/>
            </ac:spMkLst>
          </pc:spChg>
          <pc:spChg chg="mod">
            <ac:chgData name="Andra Mihaela Voicu" userId="5d54e93d-1e97-4670-9f58-670b69c5f4a5" providerId="ADAL" clId="{1DBFC4BD-4E9B-4534-896E-D472DA74C037}" dt="2023-08-29T15:35:52.608" v="1204" actId="790"/>
            <ac:spMkLst>
              <pc:docMk/>
              <pc:sldMasterMk cId="2523064765" sldId="2147483660"/>
              <pc:sldLayoutMk cId="2548612008" sldId="2147483690"/>
              <ac:spMk id="4" creationId="{00000000-0000-0000-0000-000000000000}"/>
            </ac:spMkLst>
          </pc:spChg>
          <pc:spChg chg="mod">
            <ac:chgData name="Andra Mihaela Voicu" userId="5d54e93d-1e97-4670-9f58-670b69c5f4a5" providerId="ADAL" clId="{1DBFC4BD-4E9B-4534-896E-D472DA74C037}" dt="2023-08-29T15:35:52.608" v="1205" actId="790"/>
            <ac:spMkLst>
              <pc:docMk/>
              <pc:sldMasterMk cId="2523064765" sldId="2147483660"/>
              <pc:sldLayoutMk cId="2548612008" sldId="2147483690"/>
              <ac:spMk id="6" creationId="{00000000-0000-0000-0000-000000000000}"/>
            </ac:spMkLst>
          </pc:spChg>
          <pc:spChg chg="mod">
            <ac:chgData name="Andra Mihaela Voicu" userId="5d54e93d-1e97-4670-9f58-670b69c5f4a5" providerId="ADAL" clId="{1DBFC4BD-4E9B-4534-896E-D472DA74C037}" dt="2023-08-29T15:35:52.608" v="1206" actId="790"/>
            <ac:spMkLst>
              <pc:docMk/>
              <pc:sldMasterMk cId="2523064765" sldId="2147483660"/>
              <pc:sldLayoutMk cId="2548612008" sldId="2147483690"/>
              <ac:spMk id="7" creationId="{5BD2C41D-0700-4885-AB77-25AFFE4E1FDA}"/>
            </ac:spMkLst>
          </pc:spChg>
          <pc:spChg chg="mod">
            <ac:chgData name="Andra Mihaela Voicu" userId="5d54e93d-1e97-4670-9f58-670b69c5f4a5" providerId="ADAL" clId="{1DBFC4BD-4E9B-4534-896E-D472DA74C037}" dt="2023-08-29T15:35:52.608" v="1202" actId="790"/>
            <ac:spMkLst>
              <pc:docMk/>
              <pc:sldMasterMk cId="2523064765" sldId="2147483660"/>
              <pc:sldLayoutMk cId="2548612008" sldId="2147483690"/>
              <ac:spMk id="9" creationId="{2C948968-FB06-45CC-8259-6BDE4430EACB}"/>
            </ac:spMkLst>
          </pc:spChg>
        </pc:sldLayoutChg>
        <pc:sldLayoutChg chg="modSp mod">
          <pc:chgData name="Andra Mihaela Voicu" userId="5d54e93d-1e97-4670-9f58-670b69c5f4a5" providerId="ADAL" clId="{1DBFC4BD-4E9B-4534-896E-D472DA74C037}" dt="2023-08-29T15:35:52.608" v="1216" actId="790"/>
          <pc:sldLayoutMkLst>
            <pc:docMk/>
            <pc:sldMasterMk cId="2523064765" sldId="2147483660"/>
            <pc:sldLayoutMk cId="576168519" sldId="2147483692"/>
          </pc:sldLayoutMkLst>
          <pc:spChg chg="mod">
            <ac:chgData name="Andra Mihaela Voicu" userId="5d54e93d-1e97-4670-9f58-670b69c5f4a5" providerId="ADAL" clId="{1DBFC4BD-4E9B-4534-896E-D472DA74C037}" dt="2023-08-29T15:35:52.608" v="1216" actId="790"/>
            <ac:spMkLst>
              <pc:docMk/>
              <pc:sldMasterMk cId="2523064765" sldId="2147483660"/>
              <pc:sldLayoutMk cId="576168519" sldId="2147483692"/>
              <ac:spMk id="9" creationId="{B200748E-0B61-48E1-8B47-504C30250995}"/>
            </ac:spMkLst>
          </pc:spChg>
        </pc:sldLayoutChg>
        <pc:sldLayoutChg chg="modSp mod">
          <pc:chgData name="Andra Mihaela Voicu" userId="5d54e93d-1e97-4670-9f58-670b69c5f4a5" providerId="ADAL" clId="{1DBFC4BD-4E9B-4534-896E-D472DA74C037}" dt="2023-08-29T15:35:52.592" v="1189" actId="790"/>
          <pc:sldLayoutMkLst>
            <pc:docMk/>
            <pc:sldMasterMk cId="2523064765" sldId="2147483660"/>
            <pc:sldLayoutMk cId="3607999529" sldId="2147483694"/>
          </pc:sldLayoutMkLst>
          <pc:spChg chg="mod">
            <ac:chgData name="Andra Mihaela Voicu" userId="5d54e93d-1e97-4670-9f58-670b69c5f4a5" providerId="ADAL" clId="{1DBFC4BD-4E9B-4534-896E-D472DA74C037}" dt="2023-08-29T15:35:52.592" v="1189" actId="790"/>
            <ac:spMkLst>
              <pc:docMk/>
              <pc:sldMasterMk cId="2523064765" sldId="2147483660"/>
              <pc:sldLayoutMk cId="3607999529" sldId="2147483694"/>
              <ac:spMk id="4" creationId="{784F54AF-EED6-486A-9ACA-42061F4AAE9A}"/>
            </ac:spMkLst>
          </pc:spChg>
          <pc:spChg chg="mod">
            <ac:chgData name="Andra Mihaela Voicu" userId="5d54e93d-1e97-4670-9f58-670b69c5f4a5" providerId="ADAL" clId="{1DBFC4BD-4E9B-4534-896E-D472DA74C037}" dt="2023-08-29T15:35:52.592" v="1188" actId="790"/>
            <ac:spMkLst>
              <pc:docMk/>
              <pc:sldMasterMk cId="2523064765" sldId="2147483660"/>
              <pc:sldLayoutMk cId="3607999529" sldId="2147483694"/>
              <ac:spMk id="6" creationId="{3F4EF873-DC0F-4698-BEC2-502DB043AA5C}"/>
            </ac:spMkLst>
          </pc:spChg>
        </pc:sldLayoutChg>
        <pc:sldLayoutChg chg="modSp mod">
          <pc:chgData name="Andra Mihaela Voicu" userId="5d54e93d-1e97-4670-9f58-670b69c5f4a5" providerId="ADAL" clId="{1DBFC4BD-4E9B-4534-896E-D472DA74C037}" dt="2023-08-29T15:35:52.592" v="1196" actId="790"/>
          <pc:sldLayoutMkLst>
            <pc:docMk/>
            <pc:sldMasterMk cId="2523064765" sldId="2147483660"/>
            <pc:sldLayoutMk cId="3545725332" sldId="2147483696"/>
          </pc:sldLayoutMkLst>
          <pc:spChg chg="mod">
            <ac:chgData name="Andra Mihaela Voicu" userId="5d54e93d-1e97-4670-9f58-670b69c5f4a5" providerId="ADAL" clId="{1DBFC4BD-4E9B-4534-896E-D472DA74C037}" dt="2023-08-29T15:35:52.592" v="1194" actId="790"/>
            <ac:spMkLst>
              <pc:docMk/>
              <pc:sldMasterMk cId="2523064765" sldId="2147483660"/>
              <pc:sldLayoutMk cId="3545725332" sldId="2147483696"/>
              <ac:spMk id="6" creationId="{00000000-0000-0000-0000-000000000000}"/>
            </ac:spMkLst>
          </pc:spChg>
          <pc:spChg chg="mod">
            <ac:chgData name="Andra Mihaela Voicu" userId="5d54e93d-1e97-4670-9f58-670b69c5f4a5" providerId="ADAL" clId="{1DBFC4BD-4E9B-4534-896E-D472DA74C037}" dt="2023-08-29T15:35:52.592" v="1196" actId="790"/>
            <ac:spMkLst>
              <pc:docMk/>
              <pc:sldMasterMk cId="2523064765" sldId="2147483660"/>
              <pc:sldLayoutMk cId="3545725332" sldId="2147483696"/>
              <ac:spMk id="7" creationId="{8E3794F8-471D-4987-945F-3C29BB03AB49}"/>
            </ac:spMkLst>
          </pc:spChg>
          <pc:spChg chg="mod">
            <ac:chgData name="Andra Mihaela Voicu" userId="5d54e93d-1e97-4670-9f58-670b69c5f4a5" providerId="ADAL" clId="{1DBFC4BD-4E9B-4534-896E-D472DA74C037}" dt="2023-08-29T15:35:52.592" v="1195" actId="790"/>
            <ac:spMkLst>
              <pc:docMk/>
              <pc:sldMasterMk cId="2523064765" sldId="2147483660"/>
              <pc:sldLayoutMk cId="3545725332" sldId="2147483696"/>
              <ac:spMk id="8" creationId="{00000000-0000-0000-0000-000000000000}"/>
            </ac:spMkLst>
          </pc:spChg>
          <pc:spChg chg="mod">
            <ac:chgData name="Andra Mihaela Voicu" userId="5d54e93d-1e97-4670-9f58-670b69c5f4a5" providerId="ADAL" clId="{1DBFC4BD-4E9B-4534-896E-D472DA74C037}" dt="2023-08-29T15:35:52.592" v="1193" actId="790"/>
            <ac:spMkLst>
              <pc:docMk/>
              <pc:sldMasterMk cId="2523064765" sldId="2147483660"/>
              <pc:sldLayoutMk cId="3545725332" sldId="2147483696"/>
              <ac:spMk id="10" creationId="{6B686A21-AA96-4B0A-B7CE-F4C6D5D31B32}"/>
            </ac:spMkLst>
          </pc:spChg>
        </pc:sldLayoutChg>
        <pc:sldLayoutChg chg="modSp mod">
          <pc:chgData name="Andra Mihaela Voicu" userId="5d54e93d-1e97-4670-9f58-670b69c5f4a5" providerId="ADAL" clId="{1DBFC4BD-4E9B-4534-896E-D472DA74C037}" dt="2023-08-29T15:35:52.623" v="1217" actId="790"/>
          <pc:sldLayoutMkLst>
            <pc:docMk/>
            <pc:sldMasterMk cId="2523064765" sldId="2147483660"/>
            <pc:sldLayoutMk cId="1410470591" sldId="2147483705"/>
          </pc:sldLayoutMkLst>
          <pc:spChg chg="mod">
            <ac:chgData name="Andra Mihaela Voicu" userId="5d54e93d-1e97-4670-9f58-670b69c5f4a5" providerId="ADAL" clId="{1DBFC4BD-4E9B-4534-896E-D472DA74C037}" dt="2023-08-29T15:35:52.623" v="1217" actId="790"/>
            <ac:spMkLst>
              <pc:docMk/>
              <pc:sldMasterMk cId="2523064765" sldId="2147483660"/>
              <pc:sldLayoutMk cId="1410470591" sldId="2147483705"/>
              <ac:spMk id="5" creationId="{99AF35DD-3E5E-42CB-AFA5-5E09E14F72A4}"/>
            </ac:spMkLst>
          </pc:spChg>
        </pc:sldLayoutChg>
        <pc:sldLayoutChg chg="modSp mod">
          <pc:chgData name="Andra Mihaela Voicu" userId="5d54e93d-1e97-4670-9f58-670b69c5f4a5" providerId="ADAL" clId="{1DBFC4BD-4E9B-4534-896E-D472DA74C037}" dt="2023-08-29T15:35:52.592" v="1187" actId="790"/>
          <pc:sldLayoutMkLst>
            <pc:docMk/>
            <pc:sldMasterMk cId="2523064765" sldId="2147483660"/>
            <pc:sldLayoutMk cId="3443338964" sldId="2147483706"/>
          </pc:sldLayoutMkLst>
          <pc:spChg chg="mod">
            <ac:chgData name="Andra Mihaela Voicu" userId="5d54e93d-1e97-4670-9f58-670b69c5f4a5" providerId="ADAL" clId="{1DBFC4BD-4E9B-4534-896E-D472DA74C037}" dt="2023-08-29T15:35:52.592" v="1187" actId="790"/>
            <ac:spMkLst>
              <pc:docMk/>
              <pc:sldMasterMk cId="2523064765" sldId="2147483660"/>
              <pc:sldLayoutMk cId="3443338964" sldId="2147483706"/>
              <ac:spMk id="3" creationId="{810CFEFC-6AC8-4817-A0D3-6029D48BD293}"/>
            </ac:spMkLst>
          </pc:spChg>
          <pc:spChg chg="mod">
            <ac:chgData name="Andra Mihaela Voicu" userId="5d54e93d-1e97-4670-9f58-670b69c5f4a5" providerId="ADAL" clId="{1DBFC4BD-4E9B-4534-896E-D472DA74C037}" dt="2023-08-29T15:35:52.592" v="1186" actId="790"/>
            <ac:spMkLst>
              <pc:docMk/>
              <pc:sldMasterMk cId="2523064765" sldId="2147483660"/>
              <pc:sldLayoutMk cId="3443338964" sldId="2147483706"/>
              <ac:spMk id="5" creationId="{00000000-0000-0000-0000-000000000000}"/>
            </ac:spMkLst>
          </pc:spChg>
        </pc:sldLayoutChg>
        <pc:sldLayoutChg chg="modSp mod">
          <pc:chgData name="Andra Mihaela Voicu" userId="5d54e93d-1e97-4670-9f58-670b69c5f4a5" providerId="ADAL" clId="{1DBFC4BD-4E9B-4534-896E-D472DA74C037}" dt="2023-08-29T15:35:52.592" v="1184" actId="790"/>
          <pc:sldLayoutMkLst>
            <pc:docMk/>
            <pc:sldMasterMk cId="2523064765" sldId="2147483660"/>
            <pc:sldLayoutMk cId="3084474769" sldId="2147483709"/>
          </pc:sldLayoutMkLst>
          <pc:spChg chg="mod">
            <ac:chgData name="Andra Mihaela Voicu" userId="5d54e93d-1e97-4670-9f58-670b69c5f4a5" providerId="ADAL" clId="{1DBFC4BD-4E9B-4534-896E-D472DA74C037}" dt="2023-08-29T15:35:52.592" v="1184" actId="790"/>
            <ac:spMkLst>
              <pc:docMk/>
              <pc:sldMasterMk cId="2523064765" sldId="2147483660"/>
              <pc:sldLayoutMk cId="3084474769" sldId="2147483709"/>
              <ac:spMk id="3" creationId="{E6869961-F931-4F1E-9FB3-8587EBA3F36F}"/>
            </ac:spMkLst>
          </pc:spChg>
        </pc:sldLayoutChg>
        <pc:sldLayoutChg chg="modSp mod">
          <pc:chgData name="Andra Mihaela Voicu" userId="5d54e93d-1e97-4670-9f58-670b69c5f4a5" providerId="ADAL" clId="{1DBFC4BD-4E9B-4534-896E-D472DA74C037}" dt="2023-09-01T11:33:33.739" v="2976"/>
          <pc:sldLayoutMkLst>
            <pc:docMk/>
            <pc:sldMasterMk cId="2523064765" sldId="2147483660"/>
            <pc:sldLayoutMk cId="341227380" sldId="2147483710"/>
          </pc:sldLayoutMkLst>
          <pc:spChg chg="mod">
            <ac:chgData name="Andra Mihaela Voicu" userId="5d54e93d-1e97-4670-9f58-670b69c5f4a5" providerId="ADAL" clId="{1DBFC4BD-4E9B-4534-896E-D472DA74C037}" dt="2023-08-29T15:35:52.623" v="1219" actId="790"/>
            <ac:spMkLst>
              <pc:docMk/>
              <pc:sldMasterMk cId="2523064765" sldId="2147483660"/>
              <pc:sldLayoutMk cId="341227380" sldId="2147483710"/>
              <ac:spMk id="4" creationId="{00000000-0000-0000-0000-000000000000}"/>
            </ac:spMkLst>
          </pc:spChg>
          <pc:spChg chg="mod">
            <ac:chgData name="Andra Mihaela Voicu" userId="5d54e93d-1e97-4670-9f58-670b69c5f4a5" providerId="ADAL" clId="{1DBFC4BD-4E9B-4534-896E-D472DA74C037}" dt="2023-08-29T15:35:52.623" v="1218" actId="790"/>
            <ac:spMkLst>
              <pc:docMk/>
              <pc:sldMasterMk cId="2523064765" sldId="2147483660"/>
              <pc:sldLayoutMk cId="341227380" sldId="2147483710"/>
              <ac:spMk id="5" creationId="{AC5B9436-E3EB-4A3D-BE6B-EFFF8123DE9D}"/>
            </ac:spMkLst>
          </pc:spChg>
          <pc:spChg chg="mod">
            <ac:chgData name="Andra Mihaela Voicu" userId="5d54e93d-1e97-4670-9f58-670b69c5f4a5" providerId="ADAL" clId="{1DBFC4BD-4E9B-4534-896E-D472DA74C037}" dt="2023-09-01T11:33:33.739" v="2976"/>
            <ac:spMkLst>
              <pc:docMk/>
              <pc:sldMasterMk cId="2523064765" sldId="2147483660"/>
              <pc:sldLayoutMk cId="341227380" sldId="2147483710"/>
              <ac:spMk id="7" creationId="{EF2C589A-70A9-4C1E-92FD-76B1E60A1A29}"/>
            </ac:spMkLst>
          </pc:spChg>
          <pc:spChg chg="mod">
            <ac:chgData name="Andra Mihaela Voicu" userId="5d54e93d-1e97-4670-9f58-670b69c5f4a5" providerId="ADAL" clId="{1DBFC4BD-4E9B-4534-896E-D472DA74C037}" dt="2023-08-29T15:35:52.639" v="1221" actId="790"/>
            <ac:spMkLst>
              <pc:docMk/>
              <pc:sldMasterMk cId="2523064765" sldId="2147483660"/>
              <pc:sldLayoutMk cId="341227380" sldId="2147483710"/>
              <ac:spMk id="8" creationId="{E735C405-D694-4150-B4C4-0B84A1A5CAEA}"/>
            </ac:spMkLst>
          </pc:spChg>
        </pc:sldLayoutChg>
      </pc:sldMasterChg>
    </pc:docChg>
  </pc:docChgLst>
  <pc:docChgLst>
    <pc:chgData name="Jose Luis Pradas" userId="2f7bdf40-6231-4afe-8257-863cfc52905e" providerId="ADAL" clId="{BA2363E9-C45D-4526-9FFB-A7ED0E8DF3B7}"/>
    <pc:docChg chg="custSel modMainMaster">
      <pc:chgData name="Jose Luis Pradas" userId="2f7bdf40-6231-4afe-8257-863cfc52905e" providerId="ADAL" clId="{BA2363E9-C45D-4526-9FFB-A7ED0E8DF3B7}" dt="2023-08-14T12:56:54.880" v="5"/>
      <pc:docMkLst>
        <pc:docMk/>
      </pc:docMkLst>
      <pc:sldMasterChg chg="modSp mod modSldLayout">
        <pc:chgData name="Jose Luis Pradas" userId="2f7bdf40-6231-4afe-8257-863cfc52905e" providerId="ADAL" clId="{BA2363E9-C45D-4526-9FFB-A7ED0E8DF3B7}" dt="2023-08-14T12:56:54.880" v="5"/>
        <pc:sldMasterMkLst>
          <pc:docMk/>
          <pc:sldMasterMk cId="2523064765" sldId="2147483660"/>
        </pc:sldMasterMkLst>
        <pc:spChg chg="mod">
          <ac:chgData name="Jose Luis Pradas" userId="2f7bdf40-6231-4afe-8257-863cfc52905e" providerId="ADAL" clId="{BA2363E9-C45D-4526-9FFB-A7ED0E8DF3B7}" dt="2023-08-14T12:56:54.866" v="2"/>
          <ac:spMkLst>
            <pc:docMk/>
            <pc:sldMasterMk cId="2523064765" sldId="2147483660"/>
            <ac:spMk id="5" creationId="{C7CFC4E3-52CB-4E66-87E8-508701EAA6EC}"/>
          </ac:spMkLst>
        </pc:spChg>
        <pc:sldLayoutChg chg="modSp mod">
          <pc:chgData name="Jose Luis Pradas" userId="2f7bdf40-6231-4afe-8257-863cfc52905e" providerId="ADAL" clId="{BA2363E9-C45D-4526-9FFB-A7ED0E8DF3B7}" dt="2023-08-14T12:56:54.880" v="5"/>
          <pc:sldLayoutMkLst>
            <pc:docMk/>
            <pc:sldMasterMk cId="2523064765" sldId="2147483660"/>
            <pc:sldLayoutMk cId="341227380" sldId="2147483710"/>
          </pc:sldLayoutMkLst>
          <pc:spChg chg="mod">
            <ac:chgData name="Jose Luis Pradas" userId="2f7bdf40-6231-4afe-8257-863cfc52905e" providerId="ADAL" clId="{BA2363E9-C45D-4526-9FFB-A7ED0E8DF3B7}" dt="2023-08-14T12:56:54.880" v="5"/>
            <ac:spMkLst>
              <pc:docMk/>
              <pc:sldMasterMk cId="2523064765" sldId="2147483660"/>
              <pc:sldLayoutMk cId="341227380" sldId="2147483710"/>
              <ac:spMk id="7" creationId="{EF2C589A-70A9-4C1E-92FD-76B1E60A1A29}"/>
            </ac:spMkLst>
          </pc:spChg>
        </pc:sldLayoutChg>
      </pc:sldMasterChg>
    </pc:docChg>
  </pc:docChgLst>
  <pc:docChgLst>
    <pc:chgData name="Tuomas Tirronen" userId="8ae25310-60c0-4a1a-8e5d-21eca56df4cb" providerId="ADAL" clId="{9760AB54-EB8E-A247-A44F-C448A5A53D10}"/>
    <pc:docChg chg="modSld">
      <pc:chgData name="Tuomas Tirronen" userId="8ae25310-60c0-4a1a-8e5d-21eca56df4cb" providerId="ADAL" clId="{9760AB54-EB8E-A247-A44F-C448A5A53D10}" dt="2023-09-01T13:33:37.937" v="17" actId="20577"/>
      <pc:docMkLst>
        <pc:docMk/>
      </pc:docMkLst>
      <pc:sldChg chg="addCm">
        <pc:chgData name="Tuomas Tirronen" userId="8ae25310-60c0-4a1a-8e5d-21eca56df4cb" providerId="ADAL" clId="{9760AB54-EB8E-A247-A44F-C448A5A53D10}" dt="2023-09-01T11:11:20.923" v="2"/>
        <pc:sldMkLst>
          <pc:docMk/>
          <pc:sldMk cId="1832023446" sldId="4469"/>
        </pc:sldMkLst>
        <pc:extLst>
          <p:ext xmlns:p="http://schemas.openxmlformats.org/presentationml/2006/main" uri="{D6D511B9-2390-475A-947B-AFAB55BFBCF1}">
            <pc226:cmChg xmlns:pc226="http://schemas.microsoft.com/office/powerpoint/2022/06/main/command" chg="add">
              <pc226:chgData name="Tuomas Tirronen" userId="8ae25310-60c0-4a1a-8e5d-21eca56df4cb" providerId="ADAL" clId="{9760AB54-EB8E-A247-A44F-C448A5A53D10}" dt="2023-09-01T11:11:20.923" v="2"/>
              <pc2:cmMkLst xmlns:pc2="http://schemas.microsoft.com/office/powerpoint/2019/9/main/command">
                <pc:docMk/>
                <pc:sldMk cId="1832023446" sldId="4469"/>
                <pc2:cmMk id="{C104D8F4-74DE-A94E-9694-84B027993CA0}"/>
              </pc2:cmMkLst>
            </pc226:cmChg>
          </p:ext>
        </pc:extLst>
      </pc:sldChg>
      <pc:sldChg chg="modSp mod addCm modCm">
        <pc:chgData name="Tuomas Tirronen" userId="8ae25310-60c0-4a1a-8e5d-21eca56df4cb" providerId="ADAL" clId="{9760AB54-EB8E-A247-A44F-C448A5A53D10}" dt="2023-09-01T13:33:37.937" v="17" actId="20577"/>
        <pc:sldMkLst>
          <pc:docMk/>
          <pc:sldMk cId="1300902815" sldId="4474"/>
        </pc:sldMkLst>
        <pc:spChg chg="mod">
          <ac:chgData name="Tuomas Tirronen" userId="8ae25310-60c0-4a1a-8e5d-21eca56df4cb" providerId="ADAL" clId="{9760AB54-EB8E-A247-A44F-C448A5A53D10}" dt="2023-09-01T13:33:37.937" v="17" actId="20577"/>
          <ac:spMkLst>
            <pc:docMk/>
            <pc:sldMk cId="1300902815" sldId="4474"/>
            <ac:spMk id="8" creationId="{1E2925AF-17E8-D4DB-13FC-28CE155ED90E}"/>
          </ac:spMkLst>
        </pc:spChg>
        <pc:extLst>
          <p:ext xmlns:p="http://schemas.openxmlformats.org/presentationml/2006/main" uri="{D6D511B9-2390-475A-947B-AFAB55BFBCF1}">
            <pc226:cmChg xmlns:pc226="http://schemas.microsoft.com/office/powerpoint/2022/06/main/command" chg="add mod">
              <pc226:chgData name="Tuomas Tirronen" userId="8ae25310-60c0-4a1a-8e5d-21eca56df4cb" providerId="ADAL" clId="{9760AB54-EB8E-A247-A44F-C448A5A53D10}" dt="2023-09-01T13:33:37.937" v="17" actId="20577"/>
              <pc2:cmMkLst xmlns:pc2="http://schemas.microsoft.com/office/powerpoint/2019/9/main/command">
                <pc:docMk/>
                <pc:sldMk cId="1300902815" sldId="4474"/>
                <pc2:cmMk id="{C695DB7D-C278-954F-A15E-14424D7AD861}"/>
              </pc2:cmMkLst>
            </pc226:cmChg>
            <pc226:cmChg xmlns:pc226="http://schemas.microsoft.com/office/powerpoint/2022/06/main/command" chg="mod">
              <pc226:chgData name="Tuomas Tirronen" userId="8ae25310-60c0-4a1a-8e5d-21eca56df4cb" providerId="ADAL" clId="{9760AB54-EB8E-A247-A44F-C448A5A53D10}" dt="2023-09-01T13:33:37.937" v="17" actId="20577"/>
              <pc2:cmMkLst xmlns:pc2="http://schemas.microsoft.com/office/powerpoint/2019/9/main/command">
                <pc:docMk/>
                <pc:sldMk cId="1300902815" sldId="4474"/>
                <pc2:cmMk id="{8EADF28C-D5CE-468A-8B6B-CD90DD0044BB}"/>
              </pc2:cmMkLst>
              <pc226:cmRplyChg chg="add">
                <pc226:chgData name="Tuomas Tirronen" userId="8ae25310-60c0-4a1a-8e5d-21eca56df4cb" providerId="ADAL" clId="{9760AB54-EB8E-A247-A44F-C448A5A53D10}" dt="2023-09-01T10:43:26.692" v="0"/>
                <pc2:cmRplyMkLst xmlns:pc2="http://schemas.microsoft.com/office/powerpoint/2019/9/main/command">
                  <pc:docMk/>
                  <pc:sldMk cId="1300902815" sldId="4474"/>
                  <pc2:cmMk id="{8EADF28C-D5CE-468A-8B6B-CD90DD0044BB}"/>
                  <pc2:cmRplyMk id="{7978BC70-05F3-7149-81F4-C77C3FFE0255}"/>
                </pc2:cmRplyMkLst>
              </pc226:cmRplyChg>
            </pc226:cmChg>
          </p:ext>
        </pc:extLst>
      </pc:sldChg>
    </pc:docChg>
  </pc:docChgLst>
  <pc:docChgLst>
    <pc:chgData name="Jonas Olsson M" userId="97d9fd76-ad83-4588-8815-0c82d1df6bb3" providerId="ADAL" clId="{0E2B6705-BADC-46F6-A366-51FBBC2CE830}"/>
    <pc:docChg chg="custSel modMainMaster">
      <pc:chgData name="Jonas Olsson M" userId="97d9fd76-ad83-4588-8815-0c82d1df6bb3" providerId="ADAL" clId="{0E2B6705-BADC-46F6-A366-51FBBC2CE830}" dt="2023-08-11T06:23:38.433" v="7"/>
      <pc:docMkLst>
        <pc:docMk/>
      </pc:docMkLst>
      <pc:sldChg chg="addCm">
        <pc:chgData name="Jonas Olsson M" userId="97d9fd76-ad83-4588-8815-0c82d1df6bb3" providerId="ADAL" clId="{0E2B6705-BADC-46F6-A366-51FBBC2CE830}" dt="2023-08-11T06:23:38.433" v="7"/>
        <pc:sldMkLst>
          <pc:docMk/>
          <pc:sldMk cId="831941668" sldId="4470"/>
        </pc:sldMkLst>
      </pc:sldChg>
      <pc:sldMasterChg chg="modSp mod modSldLayout">
        <pc:chgData name="Jonas Olsson M" userId="97d9fd76-ad83-4588-8815-0c82d1df6bb3" providerId="ADAL" clId="{0E2B6705-BADC-46F6-A366-51FBBC2CE830}" dt="2023-08-11T06:21:30.881" v="5"/>
        <pc:sldMasterMkLst>
          <pc:docMk/>
          <pc:sldMasterMk cId="2523064765" sldId="2147483660"/>
        </pc:sldMasterMkLst>
        <pc:spChg chg="mod">
          <ac:chgData name="Jonas Olsson M" userId="97d9fd76-ad83-4588-8815-0c82d1df6bb3" providerId="ADAL" clId="{0E2B6705-BADC-46F6-A366-51FBBC2CE830}" dt="2023-08-11T06:21:30.865" v="2"/>
          <ac:spMkLst>
            <pc:docMk/>
            <pc:sldMasterMk cId="2523064765" sldId="2147483660"/>
            <ac:spMk id="5" creationId="{C7CFC4E3-52CB-4E66-87E8-508701EAA6EC}"/>
          </ac:spMkLst>
        </pc:spChg>
        <pc:sldLayoutChg chg="modSp mod">
          <pc:chgData name="Jonas Olsson M" userId="97d9fd76-ad83-4588-8815-0c82d1df6bb3" providerId="ADAL" clId="{0E2B6705-BADC-46F6-A366-51FBBC2CE830}" dt="2023-08-11T06:21:30.881" v="5"/>
          <pc:sldLayoutMkLst>
            <pc:docMk/>
            <pc:sldMasterMk cId="2523064765" sldId="2147483660"/>
            <pc:sldLayoutMk cId="341227380" sldId="2147483710"/>
          </pc:sldLayoutMkLst>
          <pc:spChg chg="mod">
            <ac:chgData name="Jonas Olsson M" userId="97d9fd76-ad83-4588-8815-0c82d1df6bb3" providerId="ADAL" clId="{0E2B6705-BADC-46F6-A366-51FBBC2CE830}" dt="2023-08-11T06:21:30.881" v="5"/>
            <ac:spMkLst>
              <pc:docMk/>
              <pc:sldMasterMk cId="2523064765" sldId="2147483660"/>
              <pc:sldLayoutMk cId="341227380" sldId="2147483710"/>
              <ac:spMk id="7" creationId="{EF2C589A-70A9-4C1E-92FD-76B1E60A1A29}"/>
            </ac:spMkLst>
          </pc:spChg>
        </pc:sldLayoutChg>
      </pc:sldMasterChg>
    </pc:docChg>
  </pc:docChgLst>
  <pc:docChgLst>
    <pc:chgData name="Sorour Falahati" userId="8955ae62-45ff-43c9-8c3d-6aad30f36d67" providerId="ADAL" clId="{865826AD-E235-47FB-872D-F84CD6E779DE}"/>
    <pc:docChg chg="custSel modMainMaster">
      <pc:chgData name="Sorour Falahati" userId="8955ae62-45ff-43c9-8c3d-6aad30f36d67" providerId="ADAL" clId="{865826AD-E235-47FB-872D-F84CD6E779DE}" dt="2023-09-04T09:55:46.482" v="11"/>
      <pc:docMkLst>
        <pc:docMk/>
      </pc:docMkLst>
      <pc:sldMasterChg chg="modSp mod modSldLayout">
        <pc:chgData name="Sorour Falahati" userId="8955ae62-45ff-43c9-8c3d-6aad30f36d67" providerId="ADAL" clId="{865826AD-E235-47FB-872D-F84CD6E779DE}" dt="2023-09-04T09:55:46.482" v="11"/>
        <pc:sldMasterMkLst>
          <pc:docMk/>
          <pc:sldMasterMk cId="2523064765" sldId="2147483660"/>
        </pc:sldMasterMkLst>
        <pc:spChg chg="mod">
          <ac:chgData name="Sorour Falahati" userId="8955ae62-45ff-43c9-8c3d-6aad30f36d67" providerId="ADAL" clId="{865826AD-E235-47FB-872D-F84CD6E779DE}" dt="2023-09-04T09:55:46.457" v="8"/>
          <ac:spMkLst>
            <pc:docMk/>
            <pc:sldMasterMk cId="2523064765" sldId="2147483660"/>
            <ac:spMk id="5" creationId="{C7CFC4E3-52CB-4E66-87E8-508701EAA6EC}"/>
          </ac:spMkLst>
        </pc:spChg>
        <pc:sldLayoutChg chg="modSp mod">
          <pc:chgData name="Sorour Falahati" userId="8955ae62-45ff-43c9-8c3d-6aad30f36d67" providerId="ADAL" clId="{865826AD-E235-47FB-872D-F84CD6E779DE}" dt="2023-09-04T09:55:46.482" v="11"/>
          <pc:sldLayoutMkLst>
            <pc:docMk/>
            <pc:sldMasterMk cId="2523064765" sldId="2147483660"/>
            <pc:sldLayoutMk cId="341227380" sldId="2147483710"/>
          </pc:sldLayoutMkLst>
          <pc:spChg chg="mod">
            <ac:chgData name="Sorour Falahati" userId="8955ae62-45ff-43c9-8c3d-6aad30f36d67" providerId="ADAL" clId="{865826AD-E235-47FB-872D-F84CD6E779DE}" dt="2023-09-04T09:55:46.482" v="11"/>
            <ac:spMkLst>
              <pc:docMk/>
              <pc:sldMasterMk cId="2523064765" sldId="2147483660"/>
              <pc:sldLayoutMk cId="341227380" sldId="2147483710"/>
              <ac:spMk id="7" creationId="{EF2C589A-70A9-4C1E-92FD-76B1E60A1A29}"/>
            </ac:spMkLst>
          </pc:spChg>
        </pc:sldLayoutChg>
      </pc:sldMasterChg>
    </pc:docChg>
  </pc:docChgLst>
  <pc:docChgLst>
    <pc:chgData name="Du Ho Kang" userId="d5b3ed6c-fa09-4930-9e3a-b9b2a0c76a38" providerId="ADAL" clId="{325C05C4-9AAB-4801-A766-216BE7019857}"/>
    <pc:docChg chg="undo custSel addSld delSld modSld modMainMaster">
      <pc:chgData name="Du Ho Kang" userId="d5b3ed6c-fa09-4930-9e3a-b9b2a0c76a38" providerId="ADAL" clId="{325C05C4-9AAB-4801-A766-216BE7019857}" dt="2023-09-04T08:22:54.244" v="62" actId="478"/>
      <pc:docMkLst>
        <pc:docMk/>
      </pc:docMkLst>
      <pc:sldChg chg="modSp mod">
        <pc:chgData name="Du Ho Kang" userId="d5b3ed6c-fa09-4930-9e3a-b9b2a0c76a38" providerId="ADAL" clId="{325C05C4-9AAB-4801-A766-216BE7019857}" dt="2023-08-31T12:06:09.794" v="59" actId="1076"/>
        <pc:sldMkLst>
          <pc:docMk/>
          <pc:sldMk cId="2605929184" sldId="4473"/>
        </pc:sldMkLst>
        <pc:picChg chg="mod">
          <ac:chgData name="Du Ho Kang" userId="d5b3ed6c-fa09-4930-9e3a-b9b2a0c76a38" providerId="ADAL" clId="{325C05C4-9AAB-4801-A766-216BE7019857}" dt="2023-08-31T12:06:09.794" v="59" actId="1076"/>
          <ac:picMkLst>
            <pc:docMk/>
            <pc:sldMk cId="2605929184" sldId="4473"/>
            <ac:picMk id="3" creationId="{4DAC27B9-BAF2-96C6-B736-128A4B4D64A7}"/>
          </ac:picMkLst>
        </pc:picChg>
      </pc:sldChg>
      <pc:sldChg chg="addSp delSp modSp mod">
        <pc:chgData name="Du Ho Kang" userId="d5b3ed6c-fa09-4930-9e3a-b9b2a0c76a38" providerId="ADAL" clId="{325C05C4-9AAB-4801-A766-216BE7019857}" dt="2023-09-04T08:22:54.244" v="62" actId="478"/>
        <pc:sldMkLst>
          <pc:docMk/>
          <pc:sldMk cId="1300902815" sldId="4474"/>
        </pc:sldMkLst>
        <pc:spChg chg="mod">
          <ac:chgData name="Du Ho Kang" userId="d5b3ed6c-fa09-4930-9e3a-b9b2a0c76a38" providerId="ADAL" clId="{325C05C4-9AAB-4801-A766-216BE7019857}" dt="2023-08-31T12:05:43.102" v="57" actId="338"/>
          <ac:spMkLst>
            <pc:docMk/>
            <pc:sldMk cId="1300902815" sldId="4474"/>
            <ac:spMk id="2" creationId="{18B9EB85-D59C-2A80-8CDD-5DFD8B11F97B}"/>
          </ac:spMkLst>
        </pc:spChg>
        <pc:spChg chg="mod">
          <ac:chgData name="Du Ho Kang" userId="d5b3ed6c-fa09-4930-9e3a-b9b2a0c76a38" providerId="ADAL" clId="{325C05C4-9AAB-4801-A766-216BE7019857}" dt="2023-08-31T12:05:43.102" v="57" actId="338"/>
          <ac:spMkLst>
            <pc:docMk/>
            <pc:sldMk cId="1300902815" sldId="4474"/>
            <ac:spMk id="6" creationId="{CE076089-5D3A-6201-6CD4-2699BFD79E70}"/>
          </ac:spMkLst>
        </pc:spChg>
        <pc:spChg chg="mod">
          <ac:chgData name="Du Ho Kang" userId="d5b3ed6c-fa09-4930-9e3a-b9b2a0c76a38" providerId="ADAL" clId="{325C05C4-9AAB-4801-A766-216BE7019857}" dt="2023-08-31T12:05:43.102" v="57" actId="338"/>
          <ac:spMkLst>
            <pc:docMk/>
            <pc:sldMk cId="1300902815" sldId="4474"/>
            <ac:spMk id="8" creationId="{1E2925AF-17E8-D4DB-13FC-28CE155ED90E}"/>
          </ac:spMkLst>
        </pc:spChg>
        <pc:spChg chg="add del mod topLvl">
          <ac:chgData name="Du Ho Kang" userId="d5b3ed6c-fa09-4930-9e3a-b9b2a0c76a38" providerId="ADAL" clId="{325C05C4-9AAB-4801-A766-216BE7019857}" dt="2023-09-04T08:22:54.244" v="62" actId="478"/>
          <ac:spMkLst>
            <pc:docMk/>
            <pc:sldMk cId="1300902815" sldId="4474"/>
            <ac:spMk id="9" creationId="{3B70E279-08D3-5DC3-89D8-A163FD410228}"/>
          </ac:spMkLst>
        </pc:spChg>
        <pc:spChg chg="mod">
          <ac:chgData name="Du Ho Kang" userId="d5b3ed6c-fa09-4930-9e3a-b9b2a0c76a38" providerId="ADAL" clId="{325C05C4-9AAB-4801-A766-216BE7019857}" dt="2023-08-31T12:05:43.102" v="57" actId="338"/>
          <ac:spMkLst>
            <pc:docMk/>
            <pc:sldMk cId="1300902815" sldId="4474"/>
            <ac:spMk id="16" creationId="{17EBE31A-C9F0-33E7-20B2-67228DB036B2}"/>
          </ac:spMkLst>
        </pc:spChg>
        <pc:grpChg chg="mod">
          <ac:chgData name="Du Ho Kang" userId="d5b3ed6c-fa09-4930-9e3a-b9b2a0c76a38" providerId="ADAL" clId="{325C05C4-9AAB-4801-A766-216BE7019857}" dt="2023-08-31T12:05:43.102" v="57" actId="338"/>
          <ac:grpSpMkLst>
            <pc:docMk/>
            <pc:sldMk cId="1300902815" sldId="4474"/>
            <ac:grpSpMk id="1" creationId="{00000000-0000-0000-0000-000000000000}"/>
          </ac:grpSpMkLst>
        </pc:grpChg>
        <pc:grpChg chg="add del mod">
          <ac:chgData name="Du Ho Kang" userId="d5b3ed6c-fa09-4930-9e3a-b9b2a0c76a38" providerId="ADAL" clId="{325C05C4-9AAB-4801-A766-216BE7019857}" dt="2023-08-31T12:05:34.919" v="56" actId="165"/>
          <ac:grpSpMkLst>
            <pc:docMk/>
            <pc:sldMk cId="1300902815" sldId="4474"/>
            <ac:grpSpMk id="3" creationId="{4979FCDD-C1E9-6CC0-4AD3-2A3C6A2BB978}"/>
          </ac:grpSpMkLst>
        </pc:grpChg>
        <pc:grpChg chg="add del">
          <ac:chgData name="Du Ho Kang" userId="d5b3ed6c-fa09-4930-9e3a-b9b2a0c76a38" providerId="ADAL" clId="{325C05C4-9AAB-4801-A766-216BE7019857}" dt="2023-09-04T08:22:54.244" v="62" actId="478"/>
          <ac:grpSpMkLst>
            <pc:docMk/>
            <pc:sldMk cId="1300902815" sldId="4474"/>
            <ac:grpSpMk id="10" creationId="{C1D41CD0-83AF-C3A4-2017-734FEE800B87}"/>
          </ac:grpSpMkLst>
        </pc:grpChg>
        <pc:grpChg chg="mod">
          <ac:chgData name="Du Ho Kang" userId="d5b3ed6c-fa09-4930-9e3a-b9b2a0c76a38" providerId="ADAL" clId="{325C05C4-9AAB-4801-A766-216BE7019857}" dt="2023-08-31T12:05:43.102" v="57" actId="338"/>
          <ac:grpSpMkLst>
            <pc:docMk/>
            <pc:sldMk cId="1300902815" sldId="4474"/>
            <ac:grpSpMk id="15" creationId="{03DCC162-641C-0953-6BE6-AA16C4785537}"/>
          </ac:grpSpMkLst>
        </pc:grpChg>
        <pc:picChg chg="add del mod topLvl">
          <ac:chgData name="Du Ho Kang" userId="d5b3ed6c-fa09-4930-9e3a-b9b2a0c76a38" providerId="ADAL" clId="{325C05C4-9AAB-4801-A766-216BE7019857}" dt="2023-08-31T12:05:49.219" v="58" actId="338"/>
          <ac:picMkLst>
            <pc:docMk/>
            <pc:sldMk cId="1300902815" sldId="4474"/>
            <ac:picMk id="4" creationId="{EA04D436-9DDF-A12F-2D10-FBE971095232}"/>
          </ac:picMkLst>
        </pc:picChg>
        <pc:picChg chg="mod">
          <ac:chgData name="Du Ho Kang" userId="d5b3ed6c-fa09-4930-9e3a-b9b2a0c76a38" providerId="ADAL" clId="{325C05C4-9AAB-4801-A766-216BE7019857}" dt="2023-08-31T12:05:43.102" v="57" actId="338"/>
          <ac:picMkLst>
            <pc:docMk/>
            <pc:sldMk cId="1300902815" sldId="4474"/>
            <ac:picMk id="2053" creationId="{4B8A795D-EEE1-4831-9A60-DE1ADC9B365D}"/>
          </ac:picMkLst>
        </pc:picChg>
        <pc:cxnChg chg="mod topLvl">
          <ac:chgData name="Du Ho Kang" userId="d5b3ed6c-fa09-4930-9e3a-b9b2a0c76a38" providerId="ADAL" clId="{325C05C4-9AAB-4801-A766-216BE7019857}" dt="2023-08-31T12:05:43.102" v="57" actId="338"/>
          <ac:cxnSpMkLst>
            <pc:docMk/>
            <pc:sldMk cId="1300902815" sldId="4474"/>
            <ac:cxnSpMk id="5" creationId="{8D62BD1B-BDDA-BEBC-8BC1-5F408DC66FCE}"/>
          </ac:cxnSpMkLst>
        </pc:cxnChg>
        <pc:cxnChg chg="mod topLvl">
          <ac:chgData name="Du Ho Kang" userId="d5b3ed6c-fa09-4930-9e3a-b9b2a0c76a38" providerId="ADAL" clId="{325C05C4-9AAB-4801-A766-216BE7019857}" dt="2023-08-31T12:05:43.102" v="57" actId="338"/>
          <ac:cxnSpMkLst>
            <pc:docMk/>
            <pc:sldMk cId="1300902815" sldId="4474"/>
            <ac:cxnSpMk id="7" creationId="{7969DD10-3F7F-F622-1BB6-20867357F221}"/>
          </ac:cxnSpMkLst>
        </pc:cxnChg>
      </pc:sldChg>
      <pc:sldChg chg="addSp delSp modSp add del mod">
        <pc:chgData name="Du Ho Kang" userId="d5b3ed6c-fa09-4930-9e3a-b9b2a0c76a38" providerId="ADAL" clId="{325C05C4-9AAB-4801-A766-216BE7019857}" dt="2023-08-31T12:23:51.734" v="60" actId="47"/>
        <pc:sldMkLst>
          <pc:docMk/>
          <pc:sldMk cId="1019373081" sldId="4478"/>
        </pc:sldMkLst>
        <pc:spChg chg="mod">
          <ac:chgData name="Du Ho Kang" userId="d5b3ed6c-fa09-4930-9e3a-b9b2a0c76a38" providerId="ADAL" clId="{325C05C4-9AAB-4801-A766-216BE7019857}" dt="2023-08-31T12:00:58.621" v="40" actId="338"/>
          <ac:spMkLst>
            <pc:docMk/>
            <pc:sldMk cId="1019373081" sldId="4478"/>
            <ac:spMk id="2" creationId="{18B9EB85-D59C-2A80-8CDD-5DFD8B11F97B}"/>
          </ac:spMkLst>
        </pc:spChg>
        <pc:spChg chg="mod">
          <ac:chgData name="Du Ho Kang" userId="d5b3ed6c-fa09-4930-9e3a-b9b2a0c76a38" providerId="ADAL" clId="{325C05C4-9AAB-4801-A766-216BE7019857}" dt="2023-08-31T12:00:58.621" v="40" actId="338"/>
          <ac:spMkLst>
            <pc:docMk/>
            <pc:sldMk cId="1019373081" sldId="4478"/>
            <ac:spMk id="5" creationId="{CBE4F16D-4EAC-8F9A-641C-54F8281E69B2}"/>
          </ac:spMkLst>
        </pc:spChg>
        <pc:spChg chg="mod">
          <ac:chgData name="Du Ho Kang" userId="d5b3ed6c-fa09-4930-9e3a-b9b2a0c76a38" providerId="ADAL" clId="{325C05C4-9AAB-4801-A766-216BE7019857}" dt="2023-08-31T12:00:58.621" v="40" actId="338"/>
          <ac:spMkLst>
            <pc:docMk/>
            <pc:sldMk cId="1019373081" sldId="4478"/>
            <ac:spMk id="6" creationId="{CE076089-5D3A-6201-6CD4-2699BFD79E70}"/>
          </ac:spMkLst>
        </pc:spChg>
        <pc:spChg chg="mod">
          <ac:chgData name="Du Ho Kang" userId="d5b3ed6c-fa09-4930-9e3a-b9b2a0c76a38" providerId="ADAL" clId="{325C05C4-9AAB-4801-A766-216BE7019857}" dt="2023-08-31T12:00:58.621" v="40" actId="338"/>
          <ac:spMkLst>
            <pc:docMk/>
            <pc:sldMk cId="1019373081" sldId="4478"/>
            <ac:spMk id="8" creationId="{1E2925AF-17E8-D4DB-13FC-28CE155ED90E}"/>
          </ac:spMkLst>
        </pc:spChg>
        <pc:spChg chg="mod topLvl">
          <ac:chgData name="Du Ho Kang" userId="d5b3ed6c-fa09-4930-9e3a-b9b2a0c76a38" providerId="ADAL" clId="{325C05C4-9AAB-4801-A766-216BE7019857}" dt="2023-08-31T12:00:58.621" v="40" actId="338"/>
          <ac:spMkLst>
            <pc:docMk/>
            <pc:sldMk cId="1019373081" sldId="4478"/>
            <ac:spMk id="10" creationId="{8A31A88A-A1B7-931A-F739-0C07F31419A5}"/>
          </ac:spMkLst>
        </pc:spChg>
        <pc:spChg chg="mod topLvl">
          <ac:chgData name="Du Ho Kang" userId="d5b3ed6c-fa09-4930-9e3a-b9b2a0c76a38" providerId="ADAL" clId="{325C05C4-9AAB-4801-A766-216BE7019857}" dt="2023-08-31T12:00:58.621" v="40" actId="338"/>
          <ac:spMkLst>
            <pc:docMk/>
            <pc:sldMk cId="1019373081" sldId="4478"/>
            <ac:spMk id="14" creationId="{933748D0-625F-A002-47D3-D008E35AC3B8}"/>
          </ac:spMkLst>
        </pc:spChg>
        <pc:spChg chg="mod">
          <ac:chgData name="Du Ho Kang" userId="d5b3ed6c-fa09-4930-9e3a-b9b2a0c76a38" providerId="ADAL" clId="{325C05C4-9AAB-4801-A766-216BE7019857}" dt="2023-08-31T12:00:39.661" v="38" actId="1076"/>
          <ac:spMkLst>
            <pc:docMk/>
            <pc:sldMk cId="1019373081" sldId="4478"/>
            <ac:spMk id="21" creationId="{74D4B54E-555D-54AA-BF8F-9EA318CEC48B}"/>
          </ac:spMkLst>
        </pc:spChg>
        <pc:spChg chg="mod">
          <ac:chgData name="Du Ho Kang" userId="d5b3ed6c-fa09-4930-9e3a-b9b2a0c76a38" providerId="ADAL" clId="{325C05C4-9AAB-4801-A766-216BE7019857}" dt="2023-08-31T12:02:27.471" v="49" actId="21"/>
          <ac:spMkLst>
            <pc:docMk/>
            <pc:sldMk cId="1019373081" sldId="4478"/>
            <ac:spMk id="23" creationId="{BE5C1E3D-66A3-B21E-4B02-59EE0F15A21E}"/>
          </ac:spMkLst>
        </pc:spChg>
        <pc:grpChg chg="mod">
          <ac:chgData name="Du Ho Kang" userId="d5b3ed6c-fa09-4930-9e3a-b9b2a0c76a38" providerId="ADAL" clId="{325C05C4-9AAB-4801-A766-216BE7019857}" dt="2023-08-31T12:00:58.621" v="40" actId="338"/>
          <ac:grpSpMkLst>
            <pc:docMk/>
            <pc:sldMk cId="1019373081" sldId="4478"/>
            <ac:grpSpMk id="1" creationId="{00000000-0000-0000-0000-000000000000}"/>
          </ac:grpSpMkLst>
        </pc:grpChg>
        <pc:grpChg chg="del mod">
          <ac:chgData name="Du Ho Kang" userId="d5b3ed6c-fa09-4930-9e3a-b9b2a0c76a38" providerId="ADAL" clId="{325C05C4-9AAB-4801-A766-216BE7019857}" dt="2023-08-31T11:56:13.908" v="16" actId="165"/>
          <ac:grpSpMkLst>
            <pc:docMk/>
            <pc:sldMk cId="1019373081" sldId="4478"/>
            <ac:grpSpMk id="9" creationId="{B0ED6E6C-FFFF-FCDB-6C36-01BDCEB1716F}"/>
          </ac:grpSpMkLst>
        </pc:grpChg>
        <pc:grpChg chg="del mod">
          <ac:chgData name="Du Ho Kang" userId="d5b3ed6c-fa09-4930-9e3a-b9b2a0c76a38" providerId="ADAL" clId="{325C05C4-9AAB-4801-A766-216BE7019857}" dt="2023-08-31T11:57:25.264" v="25" actId="165"/>
          <ac:grpSpMkLst>
            <pc:docMk/>
            <pc:sldMk cId="1019373081" sldId="4478"/>
            <ac:grpSpMk id="13" creationId="{B23BEA7A-AAB4-D6F8-A71F-F86354459D84}"/>
          </ac:grpSpMkLst>
        </pc:grpChg>
        <pc:grpChg chg="mod">
          <ac:chgData name="Du Ho Kang" userId="d5b3ed6c-fa09-4930-9e3a-b9b2a0c76a38" providerId="ADAL" clId="{325C05C4-9AAB-4801-A766-216BE7019857}" dt="2023-08-31T12:00:39.661" v="38" actId="1076"/>
          <ac:grpSpMkLst>
            <pc:docMk/>
            <pc:sldMk cId="1019373081" sldId="4478"/>
            <ac:grpSpMk id="20" creationId="{4E41F1D8-912A-DBB7-F2B5-A26F16F38224}"/>
          </ac:grpSpMkLst>
        </pc:grpChg>
        <pc:grpChg chg="add del mod">
          <ac:chgData name="Du Ho Kang" userId="d5b3ed6c-fa09-4930-9e3a-b9b2a0c76a38" providerId="ADAL" clId="{325C05C4-9AAB-4801-A766-216BE7019857}" dt="2023-08-31T12:02:27.471" v="49" actId="21"/>
          <ac:grpSpMkLst>
            <pc:docMk/>
            <pc:sldMk cId="1019373081" sldId="4478"/>
            <ac:grpSpMk id="22" creationId="{0E58EE59-20E4-D58C-EBC5-52A0E291C685}"/>
          </ac:grpSpMkLst>
        </pc:grpChg>
        <pc:picChg chg="del mod">
          <ac:chgData name="Du Ho Kang" userId="d5b3ed6c-fa09-4930-9e3a-b9b2a0c76a38" providerId="ADAL" clId="{325C05C4-9AAB-4801-A766-216BE7019857}" dt="2023-08-31T11:50:45.054" v="8" actId="21"/>
          <ac:picMkLst>
            <pc:docMk/>
            <pc:sldMk cId="1019373081" sldId="4478"/>
            <ac:picMk id="3" creationId="{4DAC27B9-BAF2-96C6-B736-128A4B4D64A7}"/>
          </ac:picMkLst>
        </pc:picChg>
        <pc:picChg chg="add del mod">
          <ac:chgData name="Du Ho Kang" userId="d5b3ed6c-fa09-4930-9e3a-b9b2a0c76a38" providerId="ADAL" clId="{325C05C4-9AAB-4801-A766-216BE7019857}" dt="2023-08-31T11:55:44.820" v="13" actId="21"/>
          <ac:picMkLst>
            <pc:docMk/>
            <pc:sldMk cId="1019373081" sldId="4478"/>
            <ac:picMk id="4" creationId="{EC8055DB-B2B5-29AC-23F9-19592D5ED87F}"/>
          </ac:picMkLst>
        </pc:picChg>
        <pc:picChg chg="del mod">
          <ac:chgData name="Du Ho Kang" userId="d5b3ed6c-fa09-4930-9e3a-b9b2a0c76a38" providerId="ADAL" clId="{325C05C4-9AAB-4801-A766-216BE7019857}" dt="2023-08-31T11:56:01.905" v="15" actId="338"/>
          <ac:picMkLst>
            <pc:docMk/>
            <pc:sldMk cId="1019373081" sldId="4478"/>
            <ac:picMk id="7" creationId="{ABAF5EA9-190C-241C-0651-7CB49198DA42}"/>
          </ac:picMkLst>
        </pc:picChg>
        <pc:picChg chg="del mod">
          <ac:chgData name="Du Ho Kang" userId="d5b3ed6c-fa09-4930-9e3a-b9b2a0c76a38" providerId="ADAL" clId="{325C05C4-9AAB-4801-A766-216BE7019857}" dt="2023-08-31T11:56:37.680" v="21" actId="21"/>
          <ac:picMkLst>
            <pc:docMk/>
            <pc:sldMk cId="1019373081" sldId="4478"/>
            <ac:picMk id="11" creationId="{3FB3823D-2A11-13C3-17B3-8F4CBF7451E5}"/>
          </ac:picMkLst>
        </pc:picChg>
        <pc:picChg chg="del mod">
          <ac:chgData name="Du Ho Kang" userId="d5b3ed6c-fa09-4930-9e3a-b9b2a0c76a38" providerId="ADAL" clId="{325C05C4-9AAB-4801-A766-216BE7019857}" dt="2023-08-31T11:56:54.784" v="23" actId="338"/>
          <ac:picMkLst>
            <pc:docMk/>
            <pc:sldMk cId="1019373081" sldId="4478"/>
            <ac:picMk id="12" creationId="{08EA8041-5DAD-A992-6E7D-A781D6606E96}"/>
          </ac:picMkLst>
        </pc:picChg>
        <pc:picChg chg="add del mod">
          <ac:chgData name="Du Ho Kang" userId="d5b3ed6c-fa09-4930-9e3a-b9b2a0c76a38" providerId="ADAL" clId="{325C05C4-9AAB-4801-A766-216BE7019857}" dt="2023-08-31T11:58:57.440" v="28"/>
          <ac:picMkLst>
            <pc:docMk/>
            <pc:sldMk cId="1019373081" sldId="4478"/>
            <ac:picMk id="15" creationId="{D62DBF82-7959-5961-640C-AFD84ED02880}"/>
          </ac:picMkLst>
        </pc:picChg>
        <pc:picChg chg="add del mod">
          <ac:chgData name="Du Ho Kang" userId="d5b3ed6c-fa09-4930-9e3a-b9b2a0c76a38" providerId="ADAL" clId="{325C05C4-9AAB-4801-A766-216BE7019857}" dt="2023-08-31T12:00:13.761" v="33" actId="21"/>
          <ac:picMkLst>
            <pc:docMk/>
            <pc:sldMk cId="1019373081" sldId="4478"/>
            <ac:picMk id="16" creationId="{6D482898-E66A-504F-1A97-81AEA2DEEE2E}"/>
          </ac:picMkLst>
        </pc:picChg>
        <pc:picChg chg="add del mod">
          <ac:chgData name="Du Ho Kang" userId="d5b3ed6c-fa09-4930-9e3a-b9b2a0c76a38" providerId="ADAL" clId="{325C05C4-9AAB-4801-A766-216BE7019857}" dt="2023-08-31T11:59:07.921" v="31" actId="478"/>
          <ac:picMkLst>
            <pc:docMk/>
            <pc:sldMk cId="1019373081" sldId="4478"/>
            <ac:picMk id="17" creationId="{B1E79F0A-51FF-CE73-96B0-8B3E1488219A}"/>
          </ac:picMkLst>
        </pc:picChg>
        <pc:picChg chg="add del mod">
          <ac:chgData name="Du Ho Kang" userId="d5b3ed6c-fa09-4930-9e3a-b9b2a0c76a38" providerId="ADAL" clId="{325C05C4-9AAB-4801-A766-216BE7019857}" dt="2023-08-31T12:00:18.992" v="35"/>
          <ac:picMkLst>
            <pc:docMk/>
            <pc:sldMk cId="1019373081" sldId="4478"/>
            <ac:picMk id="18" creationId="{F51CC889-22B0-79E3-78BE-2A9A30B33CBD}"/>
          </ac:picMkLst>
        </pc:picChg>
        <pc:picChg chg="add del mod">
          <ac:chgData name="Du Ho Kang" userId="d5b3ed6c-fa09-4930-9e3a-b9b2a0c76a38" providerId="ADAL" clId="{325C05C4-9AAB-4801-A766-216BE7019857}" dt="2023-08-31T12:00:58.621" v="40" actId="338"/>
          <ac:picMkLst>
            <pc:docMk/>
            <pc:sldMk cId="1019373081" sldId="4478"/>
            <ac:picMk id="19" creationId="{671F2F49-D95B-052B-CB01-848976191978}"/>
          </ac:picMkLst>
        </pc:picChg>
        <pc:picChg chg="add mod">
          <ac:chgData name="Du Ho Kang" userId="d5b3ed6c-fa09-4930-9e3a-b9b2a0c76a38" providerId="ADAL" clId="{325C05C4-9AAB-4801-A766-216BE7019857}" dt="2023-08-31T12:03:13.027" v="53"/>
          <ac:picMkLst>
            <pc:docMk/>
            <pc:sldMk cId="1019373081" sldId="4478"/>
            <ac:picMk id="24" creationId="{3182B9CB-7CC2-C335-CB31-F76AAD8B671A}"/>
          </ac:picMkLst>
        </pc:picChg>
        <pc:picChg chg="del mod topLvl">
          <ac:chgData name="Du Ho Kang" userId="d5b3ed6c-fa09-4930-9e3a-b9b2a0c76a38" providerId="ADAL" clId="{325C05C4-9AAB-4801-A766-216BE7019857}" dt="2023-08-31T11:56:24.640" v="19" actId="21"/>
          <ac:picMkLst>
            <pc:docMk/>
            <pc:sldMk cId="1019373081" sldId="4478"/>
            <ac:picMk id="1029" creationId="{3FB3823D-2A11-13C3-17B3-8F4CBF7451E5}"/>
          </ac:picMkLst>
        </pc:picChg>
        <pc:picChg chg="del mod topLvl">
          <ac:chgData name="Du Ho Kang" userId="d5b3ed6c-fa09-4930-9e3a-b9b2a0c76a38" providerId="ADAL" clId="{325C05C4-9AAB-4801-A766-216BE7019857}" dt="2023-08-31T11:58:49.474" v="26" actId="21"/>
          <ac:picMkLst>
            <pc:docMk/>
            <pc:sldMk cId="1019373081" sldId="4478"/>
            <ac:picMk id="1033" creationId="{5DCB5E89-ECE4-67AF-2441-07C0C1815F80}"/>
          </ac:picMkLst>
        </pc:picChg>
        <pc:picChg chg="mod">
          <ac:chgData name="Du Ho Kang" userId="d5b3ed6c-fa09-4930-9e3a-b9b2a0c76a38" providerId="ADAL" clId="{325C05C4-9AAB-4801-A766-216BE7019857}" dt="2023-08-31T12:00:39.661" v="38" actId="1076"/>
          <ac:picMkLst>
            <pc:docMk/>
            <pc:sldMk cId="1019373081" sldId="4478"/>
            <ac:picMk id="1037" creationId="{18E4F20D-673F-DAA2-7C9C-247AA26F3D5C}"/>
          </ac:picMkLst>
        </pc:picChg>
        <pc:picChg chg="del mod">
          <ac:chgData name="Du Ho Kang" userId="d5b3ed6c-fa09-4930-9e3a-b9b2a0c76a38" providerId="ADAL" clId="{325C05C4-9AAB-4801-A766-216BE7019857}" dt="2023-08-31T12:02:27.471" v="49" actId="21"/>
          <ac:picMkLst>
            <pc:docMk/>
            <pc:sldMk cId="1019373081" sldId="4478"/>
            <ac:picMk id="1041" creationId="{5227680E-CDA1-AB66-2E9B-B473F19B54DE}"/>
          </ac:picMkLst>
        </pc:picChg>
      </pc:sldChg>
      <pc:sldMasterChg chg="modSp mod modSldLayout">
        <pc:chgData name="Du Ho Kang" userId="d5b3ed6c-fa09-4930-9e3a-b9b2a0c76a38" providerId="ADAL" clId="{325C05C4-9AAB-4801-A766-216BE7019857}" dt="2023-08-31T11:47:06.356" v="5"/>
        <pc:sldMasterMkLst>
          <pc:docMk/>
          <pc:sldMasterMk cId="2523064765" sldId="2147483660"/>
        </pc:sldMasterMkLst>
        <pc:spChg chg="mod">
          <ac:chgData name="Du Ho Kang" userId="d5b3ed6c-fa09-4930-9e3a-b9b2a0c76a38" providerId="ADAL" clId="{325C05C4-9AAB-4801-A766-216BE7019857}" dt="2023-08-31T11:47:06.336" v="2"/>
          <ac:spMkLst>
            <pc:docMk/>
            <pc:sldMasterMk cId="2523064765" sldId="2147483660"/>
            <ac:spMk id="5" creationId="{C7CFC4E3-52CB-4E66-87E8-508701EAA6EC}"/>
          </ac:spMkLst>
        </pc:spChg>
        <pc:sldLayoutChg chg="modSp mod">
          <pc:chgData name="Du Ho Kang" userId="d5b3ed6c-fa09-4930-9e3a-b9b2a0c76a38" providerId="ADAL" clId="{325C05C4-9AAB-4801-A766-216BE7019857}" dt="2023-08-31T11:47:06.356" v="5"/>
          <pc:sldLayoutMkLst>
            <pc:docMk/>
            <pc:sldMasterMk cId="2523064765" sldId="2147483660"/>
            <pc:sldLayoutMk cId="341227380" sldId="2147483710"/>
          </pc:sldLayoutMkLst>
          <pc:spChg chg="mod">
            <ac:chgData name="Du Ho Kang" userId="d5b3ed6c-fa09-4930-9e3a-b9b2a0c76a38" providerId="ADAL" clId="{325C05C4-9AAB-4801-A766-216BE7019857}" dt="2023-08-31T11:47:06.356" v="5"/>
            <ac:spMkLst>
              <pc:docMk/>
              <pc:sldMasterMk cId="2523064765" sldId="2147483660"/>
              <pc:sldLayoutMk cId="341227380" sldId="2147483710"/>
              <ac:spMk id="7" creationId="{EF2C589A-70A9-4C1E-92FD-76B1E60A1A29}"/>
            </ac:spMkLst>
          </pc:spChg>
        </pc:sldLayoutChg>
      </pc:sldMasterChg>
    </pc:docChg>
  </pc:docChgLst>
  <pc:docChgLst>
    <pc:chgData name="Jonas Olsson M" userId="97d9fd76-ad83-4588-8815-0c82d1df6bb3" providerId="ADAL" clId="{53BB0CC4-9326-4524-8A43-4D3135E2E644}"/>
    <pc:docChg chg="undo redo custSel delSld modSld modMainMaster">
      <pc:chgData name="Jonas Olsson M" userId="97d9fd76-ad83-4588-8815-0c82d1df6bb3" providerId="ADAL" clId="{53BB0CC4-9326-4524-8A43-4D3135E2E644}" dt="2023-09-04T13:08:33.434" v="1028" actId="478"/>
      <pc:docMkLst>
        <pc:docMk/>
      </pc:docMkLst>
      <pc:sldChg chg="addSp delSp modSp mod modCm">
        <pc:chgData name="Jonas Olsson M" userId="97d9fd76-ad83-4588-8815-0c82d1df6bb3" providerId="ADAL" clId="{53BB0CC4-9326-4524-8A43-4D3135E2E644}" dt="2023-08-30T07:55:15.793" v="921"/>
        <pc:sldMkLst>
          <pc:docMk/>
          <pc:sldMk cId="2605929184" sldId="4473"/>
        </pc:sldMkLst>
        <pc:spChg chg="add del mod">
          <ac:chgData name="Jonas Olsson M" userId="97d9fd76-ad83-4588-8815-0c82d1df6bb3" providerId="ADAL" clId="{53BB0CC4-9326-4524-8A43-4D3135E2E644}" dt="2023-08-29T09:48:31.388" v="671" actId="478"/>
          <ac:spMkLst>
            <pc:docMk/>
            <pc:sldMk cId="2605929184" sldId="4473"/>
            <ac:spMk id="4" creationId="{4CE5050E-6B01-46DA-DF22-4B58740CD03A}"/>
          </ac:spMkLst>
        </pc:spChg>
        <pc:spChg chg="add mod">
          <ac:chgData name="Jonas Olsson M" userId="97d9fd76-ad83-4588-8815-0c82d1df6bb3" providerId="ADAL" clId="{53BB0CC4-9326-4524-8A43-4D3135E2E644}" dt="2023-08-29T09:49:36.903" v="705" actId="113"/>
          <ac:spMkLst>
            <pc:docMk/>
            <pc:sldMk cId="2605929184" sldId="4473"/>
            <ac:spMk id="5" creationId="{CBE4F16D-4EAC-8F9A-641C-54F8281E69B2}"/>
          </ac:spMkLst>
        </pc:spChg>
        <pc:spChg chg="mod">
          <ac:chgData name="Jonas Olsson M" userId="97d9fd76-ad83-4588-8815-0c82d1df6bb3" providerId="ADAL" clId="{53BB0CC4-9326-4524-8A43-4D3135E2E644}" dt="2023-08-30T07:55:03.805" v="920" actId="404"/>
          <ac:spMkLst>
            <pc:docMk/>
            <pc:sldMk cId="2605929184" sldId="4473"/>
            <ac:spMk id="6" creationId="{CE076089-5D3A-6201-6CD4-2699BFD79E70}"/>
          </ac:spMkLst>
        </pc:spChg>
        <pc:picChg chg="add mod">
          <ac:chgData name="Jonas Olsson M" userId="97d9fd76-ad83-4588-8815-0c82d1df6bb3" providerId="ADAL" clId="{53BB0CC4-9326-4524-8A43-4D3135E2E644}" dt="2023-08-29T09:48:36.222" v="672" actId="1076"/>
          <ac:picMkLst>
            <pc:docMk/>
            <pc:sldMk cId="2605929184" sldId="4473"/>
            <ac:picMk id="3" creationId="{4DAC27B9-BAF2-96C6-B736-128A4B4D64A7}"/>
          </ac:picMkLst>
        </pc:picChg>
      </pc:sldChg>
      <pc:sldChg chg="addSp delSp modSp mod addCm modCm">
        <pc:chgData name="Jonas Olsson M" userId="97d9fd76-ad83-4588-8815-0c82d1df6bb3" providerId="ADAL" clId="{53BB0CC4-9326-4524-8A43-4D3135E2E644}" dt="2023-09-04T13:08:33.434" v="1028" actId="478"/>
        <pc:sldMkLst>
          <pc:docMk/>
          <pc:sldMk cId="1300902815" sldId="4474"/>
        </pc:sldMkLst>
        <pc:spChg chg="mod">
          <ac:chgData name="Jonas Olsson M" userId="97d9fd76-ad83-4588-8815-0c82d1df6bb3" providerId="ADAL" clId="{53BB0CC4-9326-4524-8A43-4D3135E2E644}" dt="2023-08-31T15:39:14.028" v="1015" actId="5793"/>
          <ac:spMkLst>
            <pc:docMk/>
            <pc:sldMk cId="1300902815" sldId="4474"/>
            <ac:spMk id="6" creationId="{CE076089-5D3A-6201-6CD4-2699BFD79E70}"/>
          </ac:spMkLst>
        </pc:spChg>
        <pc:spChg chg="del">
          <ac:chgData name="Jonas Olsson M" userId="97d9fd76-ad83-4588-8815-0c82d1df6bb3" providerId="ADAL" clId="{53BB0CC4-9326-4524-8A43-4D3135E2E644}" dt="2023-09-04T13:08:31.264" v="1027" actId="478"/>
          <ac:spMkLst>
            <pc:docMk/>
            <pc:sldMk cId="1300902815" sldId="4474"/>
            <ac:spMk id="9" creationId="{3B70E279-08D3-5DC3-89D8-A163FD410228}"/>
          </ac:spMkLst>
        </pc:spChg>
        <pc:picChg chg="add del">
          <ac:chgData name="Jonas Olsson M" userId="97d9fd76-ad83-4588-8815-0c82d1df6bb3" providerId="ADAL" clId="{53BB0CC4-9326-4524-8A43-4D3135E2E644}" dt="2023-09-04T13:08:22.983" v="1025" actId="478"/>
          <ac:picMkLst>
            <pc:docMk/>
            <pc:sldMk cId="1300902815" sldId="4474"/>
            <ac:picMk id="4" creationId="{EA04D436-9DDF-A12F-2D10-FBE971095232}"/>
          </ac:picMkLst>
        </pc:picChg>
        <pc:cxnChg chg="del">
          <ac:chgData name="Jonas Olsson M" userId="97d9fd76-ad83-4588-8815-0c82d1df6bb3" providerId="ADAL" clId="{53BB0CC4-9326-4524-8A43-4D3135E2E644}" dt="2023-09-04T13:08:28.546" v="1026" actId="478"/>
          <ac:cxnSpMkLst>
            <pc:docMk/>
            <pc:sldMk cId="1300902815" sldId="4474"/>
            <ac:cxnSpMk id="5" creationId="{8D62BD1B-BDDA-BEBC-8BC1-5F408DC66FCE}"/>
          </ac:cxnSpMkLst>
        </pc:cxnChg>
        <pc:cxnChg chg="del">
          <ac:chgData name="Jonas Olsson M" userId="97d9fd76-ad83-4588-8815-0c82d1df6bb3" providerId="ADAL" clId="{53BB0CC4-9326-4524-8A43-4D3135E2E644}" dt="2023-09-04T13:08:33.434" v="1028" actId="478"/>
          <ac:cxnSpMkLst>
            <pc:docMk/>
            <pc:sldMk cId="1300902815" sldId="4474"/>
            <ac:cxnSpMk id="7" creationId="{7969DD10-3F7F-F622-1BB6-20867357F221}"/>
          </ac:cxnSpMkLst>
        </pc:cxnChg>
      </pc:sldChg>
      <pc:sldChg chg="del">
        <pc:chgData name="Jonas Olsson M" userId="97d9fd76-ad83-4588-8815-0c82d1df6bb3" providerId="ADAL" clId="{53BB0CC4-9326-4524-8A43-4D3135E2E644}" dt="2023-08-31T15:33:18.509" v="1014" actId="47"/>
        <pc:sldMkLst>
          <pc:docMk/>
          <pc:sldMk cId="173857333" sldId="4477"/>
        </pc:sldMkLst>
      </pc:sldChg>
      <pc:sldChg chg="addSp delSp modSp mod modCm">
        <pc:chgData name="Jonas Olsson M" userId="97d9fd76-ad83-4588-8815-0c82d1df6bb3" providerId="ADAL" clId="{53BB0CC4-9326-4524-8A43-4D3135E2E644}" dt="2023-08-31T15:32:57.990" v="1013"/>
        <pc:sldMkLst>
          <pc:docMk/>
          <pc:sldMk cId="3428130442" sldId="4478"/>
        </pc:sldMkLst>
        <pc:spChg chg="mod">
          <ac:chgData name="Jonas Olsson M" userId="97d9fd76-ad83-4588-8815-0c82d1df6bb3" providerId="ADAL" clId="{53BB0CC4-9326-4524-8A43-4D3135E2E644}" dt="2023-08-31T15:31:58.908" v="1012" actId="20577"/>
          <ac:spMkLst>
            <pc:docMk/>
            <pc:sldMk cId="3428130442" sldId="4478"/>
            <ac:spMk id="3" creationId="{B2D1A939-B28D-E281-BBC7-CAAA97EA452A}"/>
          </ac:spMkLst>
        </pc:spChg>
        <pc:spChg chg="mod">
          <ac:chgData name="Jonas Olsson M" userId="97d9fd76-ad83-4588-8815-0c82d1df6bb3" providerId="ADAL" clId="{53BB0CC4-9326-4524-8A43-4D3135E2E644}" dt="2023-08-31T15:30:46.095" v="1011" actId="20577"/>
          <ac:spMkLst>
            <pc:docMk/>
            <pc:sldMk cId="3428130442" sldId="4478"/>
            <ac:spMk id="4" creationId="{C7B83F7B-50C8-9943-8024-276ACC5CFAB2}"/>
          </ac:spMkLst>
        </pc:spChg>
        <pc:spChg chg="add del mod">
          <ac:chgData name="Jonas Olsson M" userId="97d9fd76-ad83-4588-8815-0c82d1df6bb3" providerId="ADAL" clId="{53BB0CC4-9326-4524-8A43-4D3135E2E644}" dt="2023-08-31T15:17:06.378" v="930" actId="478"/>
          <ac:spMkLst>
            <pc:docMk/>
            <pc:sldMk cId="3428130442" sldId="4478"/>
            <ac:spMk id="7" creationId="{F35A5A7D-9C8A-8EED-58C1-8FB45F13C5A8}"/>
          </ac:spMkLst>
        </pc:spChg>
        <pc:graphicFrameChg chg="add del mod">
          <ac:chgData name="Jonas Olsson M" userId="97d9fd76-ad83-4588-8815-0c82d1df6bb3" providerId="ADAL" clId="{53BB0CC4-9326-4524-8A43-4D3135E2E644}" dt="2023-08-31T15:18:45.701" v="933" actId="478"/>
          <ac:graphicFrameMkLst>
            <pc:docMk/>
            <pc:sldMk cId="3428130442" sldId="4478"/>
            <ac:graphicFrameMk id="5" creationId="{A8C731F8-D53A-66C3-0A2F-65F2011E26FA}"/>
          </ac:graphicFrameMkLst>
        </pc:graphicFrameChg>
        <pc:graphicFrameChg chg="add del mod">
          <ac:chgData name="Jonas Olsson M" userId="97d9fd76-ad83-4588-8815-0c82d1df6bb3" providerId="ADAL" clId="{53BB0CC4-9326-4524-8A43-4D3135E2E644}" dt="2023-08-31T15:16:26.967" v="926" actId="478"/>
          <ac:graphicFrameMkLst>
            <pc:docMk/>
            <pc:sldMk cId="3428130442" sldId="4478"/>
            <ac:graphicFrameMk id="6" creationId="{6FF0A848-4747-344E-FC30-D0103F185F46}"/>
          </ac:graphicFrameMkLst>
        </pc:graphicFrameChg>
        <pc:picChg chg="add del mod">
          <ac:chgData name="Jonas Olsson M" userId="97d9fd76-ad83-4588-8815-0c82d1df6bb3" providerId="ADAL" clId="{53BB0CC4-9326-4524-8A43-4D3135E2E644}" dt="2023-08-31T15:19:18.316" v="938" actId="478"/>
          <ac:picMkLst>
            <pc:docMk/>
            <pc:sldMk cId="3428130442" sldId="4478"/>
            <ac:picMk id="8" creationId="{CC54FDAC-F589-7AC1-1CFF-AAB5FF41AFF8}"/>
          </ac:picMkLst>
        </pc:picChg>
        <pc:picChg chg="add del mod">
          <ac:chgData name="Jonas Olsson M" userId="97d9fd76-ad83-4588-8815-0c82d1df6bb3" providerId="ADAL" clId="{53BB0CC4-9326-4524-8A43-4D3135E2E644}" dt="2023-08-31T15:20:10.393" v="942" actId="478"/>
          <ac:picMkLst>
            <pc:docMk/>
            <pc:sldMk cId="3428130442" sldId="4478"/>
            <ac:picMk id="9" creationId="{F9707F78-114A-2E5B-10CE-877917AEB4E3}"/>
          </ac:picMkLst>
        </pc:picChg>
        <pc:picChg chg="add del mod">
          <ac:chgData name="Jonas Olsson M" userId="97d9fd76-ad83-4588-8815-0c82d1df6bb3" providerId="ADAL" clId="{53BB0CC4-9326-4524-8A43-4D3135E2E644}" dt="2023-08-31T15:22:46.403" v="962" actId="478"/>
          <ac:picMkLst>
            <pc:docMk/>
            <pc:sldMk cId="3428130442" sldId="4478"/>
            <ac:picMk id="10" creationId="{8E55F6BA-A35E-C84A-C1EA-F090B358ED0E}"/>
          </ac:picMkLst>
        </pc:picChg>
        <pc:picChg chg="add del mod">
          <ac:chgData name="Jonas Olsson M" userId="97d9fd76-ad83-4588-8815-0c82d1df6bb3" providerId="ADAL" clId="{53BB0CC4-9326-4524-8A43-4D3135E2E644}" dt="2023-08-31T15:29:48.092" v="968" actId="478"/>
          <ac:picMkLst>
            <pc:docMk/>
            <pc:sldMk cId="3428130442" sldId="4478"/>
            <ac:picMk id="11" creationId="{B2ADB6D6-7E93-CED4-9DDD-236329201F2C}"/>
          </ac:picMkLst>
        </pc:picChg>
        <pc:picChg chg="add mod">
          <ac:chgData name="Jonas Olsson M" userId="97d9fd76-ad83-4588-8815-0c82d1df6bb3" providerId="ADAL" clId="{53BB0CC4-9326-4524-8A43-4D3135E2E644}" dt="2023-08-31T15:30:17.319" v="973" actId="1076"/>
          <ac:picMkLst>
            <pc:docMk/>
            <pc:sldMk cId="3428130442" sldId="4478"/>
            <ac:picMk id="12" creationId="{D0115071-44DD-B5AA-B4FA-8C9D039A182B}"/>
          </ac:picMkLst>
        </pc:picChg>
      </pc:sldChg>
      <pc:sldMasterChg chg="modSp mod modSldLayout">
        <pc:chgData name="Jonas Olsson M" userId="97d9fd76-ad83-4588-8815-0c82d1df6bb3" providerId="ADAL" clId="{53BB0CC4-9326-4524-8A43-4D3135E2E644}" dt="2023-08-29T09:17:02.629" v="5"/>
        <pc:sldMasterMkLst>
          <pc:docMk/>
          <pc:sldMasterMk cId="2523064765" sldId="2147483660"/>
        </pc:sldMasterMkLst>
        <pc:spChg chg="mod">
          <ac:chgData name="Jonas Olsson M" userId="97d9fd76-ad83-4588-8815-0c82d1df6bb3" providerId="ADAL" clId="{53BB0CC4-9326-4524-8A43-4D3135E2E644}" dt="2023-08-29T09:17:02.613" v="2"/>
          <ac:spMkLst>
            <pc:docMk/>
            <pc:sldMasterMk cId="2523064765" sldId="2147483660"/>
            <ac:spMk id="5" creationId="{C7CFC4E3-52CB-4E66-87E8-508701EAA6EC}"/>
          </ac:spMkLst>
        </pc:spChg>
        <pc:sldLayoutChg chg="modSp mod">
          <pc:chgData name="Jonas Olsson M" userId="97d9fd76-ad83-4588-8815-0c82d1df6bb3" providerId="ADAL" clId="{53BB0CC4-9326-4524-8A43-4D3135E2E644}" dt="2023-08-29T09:17:02.629" v="5"/>
          <pc:sldLayoutMkLst>
            <pc:docMk/>
            <pc:sldMasterMk cId="2523064765" sldId="2147483660"/>
            <pc:sldLayoutMk cId="341227380" sldId="2147483710"/>
          </pc:sldLayoutMkLst>
          <pc:spChg chg="mod">
            <ac:chgData name="Jonas Olsson M" userId="97d9fd76-ad83-4588-8815-0c82d1df6bb3" providerId="ADAL" clId="{53BB0CC4-9326-4524-8A43-4D3135E2E644}" dt="2023-08-29T09:17:02.629" v="5"/>
            <ac:spMkLst>
              <pc:docMk/>
              <pc:sldMasterMk cId="2523064765" sldId="2147483660"/>
              <pc:sldLayoutMk cId="341227380" sldId="2147483710"/>
              <ac:spMk id="7" creationId="{EF2C589A-70A9-4C1E-92FD-76B1E60A1A29}"/>
            </ac:spMkLst>
          </pc:spChg>
        </pc:sldLayoutChg>
      </pc:sldMasterChg>
    </pc:docChg>
  </pc:docChgLst>
  <pc:docChgLst>
    <pc:chgData name="Lars Falk X" userId="9aeb2d5b-a6f0-4706-9965-32cc7f71b20b" providerId="ADAL" clId="{5E587A92-AECA-45BC-852E-C33AE395475F}"/>
    <pc:docChg chg="custSel modMainMaster">
      <pc:chgData name="Lars Falk X" userId="9aeb2d5b-a6f0-4706-9965-32cc7f71b20b" providerId="ADAL" clId="{5E587A92-AECA-45BC-852E-C33AE395475F}" dt="2023-08-30T07:38:06.663" v="17"/>
      <pc:docMkLst>
        <pc:docMk/>
      </pc:docMkLst>
      <pc:sldMasterChg chg="modSp mod modSldLayout">
        <pc:chgData name="Lars Falk X" userId="9aeb2d5b-a6f0-4706-9965-32cc7f71b20b" providerId="ADAL" clId="{5E587A92-AECA-45BC-852E-C33AE395475F}" dt="2023-08-30T07:38:06.663" v="17"/>
        <pc:sldMasterMkLst>
          <pc:docMk/>
          <pc:sldMasterMk cId="2523064765" sldId="2147483660"/>
        </pc:sldMasterMkLst>
        <pc:spChg chg="mod">
          <ac:chgData name="Lars Falk X" userId="9aeb2d5b-a6f0-4706-9965-32cc7f71b20b" providerId="ADAL" clId="{5E587A92-AECA-45BC-852E-C33AE395475F}" dt="2023-08-30T07:38:06.647" v="14"/>
          <ac:spMkLst>
            <pc:docMk/>
            <pc:sldMasterMk cId="2523064765" sldId="2147483660"/>
            <ac:spMk id="5" creationId="{C7CFC4E3-52CB-4E66-87E8-508701EAA6EC}"/>
          </ac:spMkLst>
        </pc:spChg>
        <pc:sldLayoutChg chg="modSp mod">
          <pc:chgData name="Lars Falk X" userId="9aeb2d5b-a6f0-4706-9965-32cc7f71b20b" providerId="ADAL" clId="{5E587A92-AECA-45BC-852E-C33AE395475F}" dt="2023-08-30T07:38:06.663" v="17"/>
          <pc:sldLayoutMkLst>
            <pc:docMk/>
            <pc:sldMasterMk cId="2523064765" sldId="2147483660"/>
            <pc:sldLayoutMk cId="341227380" sldId="2147483710"/>
          </pc:sldLayoutMkLst>
          <pc:spChg chg="mod">
            <ac:chgData name="Lars Falk X" userId="9aeb2d5b-a6f0-4706-9965-32cc7f71b20b" providerId="ADAL" clId="{5E587A92-AECA-45BC-852E-C33AE395475F}" dt="2023-08-30T07:38:06.663" v="17"/>
            <ac:spMkLst>
              <pc:docMk/>
              <pc:sldMasterMk cId="2523064765" sldId="2147483660"/>
              <pc:sldLayoutMk cId="341227380" sldId="2147483710"/>
              <ac:spMk id="7" creationId="{EF2C589A-70A9-4C1E-92FD-76B1E60A1A29}"/>
            </ac:spMkLst>
          </pc:spChg>
        </pc:sldLayoutChg>
      </pc:sldMasterChg>
    </pc:docChg>
  </pc:docChgLst>
  <pc:docChgLst>
    <pc:chgData name="Andra Mihaela Voicu" userId="5d54e93d-1e97-4670-9f58-670b69c5f4a5" providerId="ADAL" clId="{FE6769A4-614A-4B30-9604-1E22B6A2F4D0}"/>
    <pc:docChg chg="custSel modMainMaster">
      <pc:chgData name="Andra Mihaela Voicu" userId="5d54e93d-1e97-4670-9f58-670b69c5f4a5" providerId="ADAL" clId="{FE6769A4-614A-4B30-9604-1E22B6A2F4D0}" dt="2023-06-20T14:42:04.049" v="2"/>
      <pc:docMkLst>
        <pc:docMk/>
      </pc:docMkLst>
      <pc:sldMasterChg chg="modSp mod">
        <pc:chgData name="Andra Mihaela Voicu" userId="5d54e93d-1e97-4670-9f58-670b69c5f4a5" providerId="ADAL" clId="{FE6769A4-614A-4B30-9604-1E22B6A2F4D0}" dt="2023-06-20T14:42:04.049" v="2"/>
        <pc:sldMasterMkLst>
          <pc:docMk/>
          <pc:sldMasterMk cId="2523064765" sldId="2147483660"/>
        </pc:sldMasterMkLst>
        <pc:spChg chg="mod">
          <ac:chgData name="Andra Mihaela Voicu" userId="5d54e93d-1e97-4670-9f58-670b69c5f4a5" providerId="ADAL" clId="{FE6769A4-614A-4B30-9604-1E22B6A2F4D0}" dt="2023-06-20T14:42:04.049" v="2"/>
          <ac:spMkLst>
            <pc:docMk/>
            <pc:sldMasterMk cId="2523064765" sldId="2147483660"/>
            <ac:spMk id="5" creationId="{C7CFC4E3-52CB-4E66-87E8-508701EAA6EC}"/>
          </ac:spMkLst>
        </pc:spChg>
      </pc:sldMasterChg>
    </pc:docChg>
  </pc:docChgLst>
  <pc:docChgLst>
    <pc:chgData name="Du Ho Kang" userId="d5b3ed6c-fa09-4930-9e3a-b9b2a0c76a38" providerId="ADAL" clId="{2CEA6753-36BE-47FB-8820-5A37ADFCF231}"/>
    <pc:docChg chg="custSel modMainMaster">
      <pc:chgData name="Du Ho Kang" userId="d5b3ed6c-fa09-4930-9e3a-b9b2a0c76a38" providerId="ADAL" clId="{2CEA6753-36BE-47FB-8820-5A37ADFCF231}" dt="2023-08-14T11:22:44.998" v="5"/>
      <pc:docMkLst>
        <pc:docMk/>
      </pc:docMkLst>
      <pc:sldMasterChg chg="modSp mod modSldLayout">
        <pc:chgData name="Du Ho Kang" userId="d5b3ed6c-fa09-4930-9e3a-b9b2a0c76a38" providerId="ADAL" clId="{2CEA6753-36BE-47FB-8820-5A37ADFCF231}" dt="2023-08-14T11:22:44.998" v="5"/>
        <pc:sldMasterMkLst>
          <pc:docMk/>
          <pc:sldMasterMk cId="2523064765" sldId="2147483660"/>
        </pc:sldMasterMkLst>
        <pc:spChg chg="mod">
          <ac:chgData name="Du Ho Kang" userId="d5b3ed6c-fa09-4930-9e3a-b9b2a0c76a38" providerId="ADAL" clId="{2CEA6753-36BE-47FB-8820-5A37ADFCF231}" dt="2023-08-14T11:22:44.981" v="2"/>
          <ac:spMkLst>
            <pc:docMk/>
            <pc:sldMasterMk cId="2523064765" sldId="2147483660"/>
            <ac:spMk id="5" creationId="{C7CFC4E3-52CB-4E66-87E8-508701EAA6EC}"/>
          </ac:spMkLst>
        </pc:spChg>
        <pc:sldLayoutChg chg="modSp mod">
          <pc:chgData name="Du Ho Kang" userId="d5b3ed6c-fa09-4930-9e3a-b9b2a0c76a38" providerId="ADAL" clId="{2CEA6753-36BE-47FB-8820-5A37ADFCF231}" dt="2023-08-14T11:22:44.998" v="5"/>
          <pc:sldLayoutMkLst>
            <pc:docMk/>
            <pc:sldMasterMk cId="2523064765" sldId="2147483660"/>
            <pc:sldLayoutMk cId="341227380" sldId="2147483710"/>
          </pc:sldLayoutMkLst>
          <pc:spChg chg="mod">
            <ac:chgData name="Du Ho Kang" userId="d5b3ed6c-fa09-4930-9e3a-b9b2a0c76a38" providerId="ADAL" clId="{2CEA6753-36BE-47FB-8820-5A37ADFCF231}" dt="2023-08-14T11:22:44.998" v="5"/>
            <ac:spMkLst>
              <pc:docMk/>
              <pc:sldMasterMk cId="2523064765" sldId="2147483660"/>
              <pc:sldLayoutMk cId="341227380" sldId="2147483710"/>
              <ac:spMk id="7" creationId="{EF2C589A-70A9-4C1E-92FD-76B1E60A1A29}"/>
            </ac:spMkLst>
          </pc:spChg>
        </pc:sldLayoutChg>
      </pc:sldMasterChg>
    </pc:docChg>
  </pc:docChgLst>
  <pc:docChgLst>
    <pc:chgData name="Siva Muruganathan" userId="70cf1c90-cd0b-43fd-86bd-85b4ac9cc3c4" providerId="ADAL" clId="{D3B61154-E800-4214-9953-1C1C0F9A9685}"/>
    <pc:docChg chg="custSel modMainMaster">
      <pc:chgData name="Siva Muruganathan" userId="70cf1c90-cd0b-43fd-86bd-85b4ac9cc3c4" providerId="ADAL" clId="{D3B61154-E800-4214-9953-1C1C0F9A9685}" dt="2023-09-04T04:55:48.643" v="5"/>
      <pc:docMkLst>
        <pc:docMk/>
      </pc:docMkLst>
      <pc:sldMasterChg chg="modSp mod modSldLayout">
        <pc:chgData name="Siva Muruganathan" userId="70cf1c90-cd0b-43fd-86bd-85b4ac9cc3c4" providerId="ADAL" clId="{D3B61154-E800-4214-9953-1C1C0F9A9685}" dt="2023-09-04T04:55:48.643" v="5"/>
        <pc:sldMasterMkLst>
          <pc:docMk/>
          <pc:sldMasterMk cId="2523064765" sldId="2147483660"/>
        </pc:sldMasterMkLst>
        <pc:spChg chg="mod">
          <ac:chgData name="Siva Muruganathan" userId="70cf1c90-cd0b-43fd-86bd-85b4ac9cc3c4" providerId="ADAL" clId="{D3B61154-E800-4214-9953-1C1C0F9A9685}" dt="2023-09-04T04:55:48.626" v="2"/>
          <ac:spMkLst>
            <pc:docMk/>
            <pc:sldMasterMk cId="2523064765" sldId="2147483660"/>
            <ac:spMk id="5" creationId="{C7CFC4E3-52CB-4E66-87E8-508701EAA6EC}"/>
          </ac:spMkLst>
        </pc:spChg>
        <pc:sldLayoutChg chg="modSp mod">
          <pc:chgData name="Siva Muruganathan" userId="70cf1c90-cd0b-43fd-86bd-85b4ac9cc3c4" providerId="ADAL" clId="{D3B61154-E800-4214-9953-1C1C0F9A9685}" dt="2023-09-04T04:55:48.643" v="5"/>
          <pc:sldLayoutMkLst>
            <pc:docMk/>
            <pc:sldMasterMk cId="2523064765" sldId="2147483660"/>
            <pc:sldLayoutMk cId="341227380" sldId="2147483710"/>
          </pc:sldLayoutMkLst>
          <pc:spChg chg="mod">
            <ac:chgData name="Siva Muruganathan" userId="70cf1c90-cd0b-43fd-86bd-85b4ac9cc3c4" providerId="ADAL" clId="{D3B61154-E800-4214-9953-1C1C0F9A9685}" dt="2023-09-04T04:55:48.643" v="5"/>
            <ac:spMkLst>
              <pc:docMk/>
              <pc:sldMasterMk cId="2523064765" sldId="2147483660"/>
              <pc:sldLayoutMk cId="341227380" sldId="2147483710"/>
              <ac:spMk id="7" creationId="{EF2C589A-70A9-4C1E-92FD-76B1E60A1A29}"/>
            </ac:spMkLst>
          </pc:spChg>
        </pc:sldLayoutChg>
      </pc:sldMasterChg>
    </pc:docChg>
  </pc:docChgLst>
  <pc:docChgLst>
    <pc:chgData name="Mirza Uzair Baig" userId="ae74a984-588e-4dce-abd3-9020c5476c06" providerId="ADAL" clId="{D8325A4A-FAA8-428F-A5E8-78592CAAE9F3}"/>
    <pc:docChg chg="custSel modMainMaster">
      <pc:chgData name="Mirza Uzair Baig" userId="ae74a984-588e-4dce-abd3-9020c5476c06" providerId="ADAL" clId="{D8325A4A-FAA8-428F-A5E8-78592CAAE9F3}" dt="2023-08-30T09:16:59.510" v="5"/>
      <pc:docMkLst>
        <pc:docMk/>
      </pc:docMkLst>
      <pc:sldMasterChg chg="modSp mod modSldLayout">
        <pc:chgData name="Mirza Uzair Baig" userId="ae74a984-588e-4dce-abd3-9020c5476c06" providerId="ADAL" clId="{D8325A4A-FAA8-428F-A5E8-78592CAAE9F3}" dt="2023-08-30T09:16:59.510" v="5"/>
        <pc:sldMasterMkLst>
          <pc:docMk/>
          <pc:sldMasterMk cId="2523064765" sldId="2147483660"/>
        </pc:sldMasterMkLst>
        <pc:spChg chg="mod">
          <ac:chgData name="Mirza Uzair Baig" userId="ae74a984-588e-4dce-abd3-9020c5476c06" providerId="ADAL" clId="{D8325A4A-FAA8-428F-A5E8-78592CAAE9F3}" dt="2023-08-30T09:16:59.496" v="2"/>
          <ac:spMkLst>
            <pc:docMk/>
            <pc:sldMasterMk cId="2523064765" sldId="2147483660"/>
            <ac:spMk id="5" creationId="{C7CFC4E3-52CB-4E66-87E8-508701EAA6EC}"/>
          </ac:spMkLst>
        </pc:spChg>
        <pc:sldLayoutChg chg="modSp mod">
          <pc:chgData name="Mirza Uzair Baig" userId="ae74a984-588e-4dce-abd3-9020c5476c06" providerId="ADAL" clId="{D8325A4A-FAA8-428F-A5E8-78592CAAE9F3}" dt="2023-08-30T09:16:59.510" v="5"/>
          <pc:sldLayoutMkLst>
            <pc:docMk/>
            <pc:sldMasterMk cId="2523064765" sldId="2147483660"/>
            <pc:sldLayoutMk cId="341227380" sldId="2147483710"/>
          </pc:sldLayoutMkLst>
          <pc:spChg chg="mod">
            <ac:chgData name="Mirza Uzair Baig" userId="ae74a984-588e-4dce-abd3-9020c5476c06" providerId="ADAL" clId="{D8325A4A-FAA8-428F-A5E8-78592CAAE9F3}" dt="2023-08-30T09:16:59.510" v="5"/>
            <ac:spMkLst>
              <pc:docMk/>
              <pc:sldMasterMk cId="2523064765" sldId="2147483660"/>
              <pc:sldLayoutMk cId="341227380" sldId="2147483710"/>
              <ac:spMk id="7" creationId="{EF2C589A-70A9-4C1E-92FD-76B1E60A1A29}"/>
            </ac:spMkLst>
          </pc:spChg>
        </pc:sldLayoutChg>
      </pc:sldMasterChg>
    </pc:docChg>
  </pc:docChgLst>
  <pc:docChgLst>
    <pc:chgData name="Du Ho Kang" userId="S::du.ho.kang@ericsson.com::d5b3ed6c-fa09-4930-9e3a-b9b2a0c76a38" providerId="AD" clId="Web-{143A2D18-D8E1-584B-14B7-582E20CD8B3C}"/>
    <pc:docChg chg="">
      <pc:chgData name="Du Ho Kang" userId="S::du.ho.kang@ericsson.com::d5b3ed6c-fa09-4930-9e3a-b9b2a0c76a38" providerId="AD" clId="Web-{143A2D18-D8E1-584B-14B7-582E20CD8B3C}" dt="2023-09-01T11:49:27.420" v="0"/>
      <pc:docMkLst>
        <pc:docMk/>
      </pc:docMkLst>
      <pc:sldChg chg="modCm">
        <pc:chgData name="Du Ho Kang" userId="S::du.ho.kang@ericsson.com::d5b3ed6c-fa09-4930-9e3a-b9b2a0c76a38" providerId="AD" clId="Web-{143A2D18-D8E1-584B-14B7-582E20CD8B3C}" dt="2023-09-01T11:49:27.420" v="0"/>
        <pc:sldMkLst>
          <pc:docMk/>
          <pc:sldMk cId="1832023446" sldId="4469"/>
        </pc:sldMkLst>
        <pc:extLst>
          <p:ext xmlns:p="http://schemas.openxmlformats.org/presentationml/2006/main" uri="{D6D511B9-2390-475A-947B-AFAB55BFBCF1}">
            <pc226:cmChg xmlns:pc226="http://schemas.microsoft.com/office/powerpoint/2022/06/main/command" chg="">
              <pc226:chgData name="Du Ho Kang" userId="S::du.ho.kang@ericsson.com::d5b3ed6c-fa09-4930-9e3a-b9b2a0c76a38" providerId="AD" clId="Web-{143A2D18-D8E1-584B-14B7-582E20CD8B3C}" dt="2023-09-01T11:49:27.420" v="0"/>
              <pc2:cmMkLst xmlns:pc2="http://schemas.microsoft.com/office/powerpoint/2019/9/main/command">
                <pc:docMk/>
                <pc:sldMk cId="1832023446" sldId="4469"/>
                <pc2:cmMk id="{C104D8F4-74DE-A94E-9694-84B027993CA0}"/>
              </pc2:cmMkLst>
              <pc226:cmRplyChg chg="add">
                <pc226:chgData name="Du Ho Kang" userId="S::du.ho.kang@ericsson.com::d5b3ed6c-fa09-4930-9e3a-b9b2a0c76a38" providerId="AD" clId="Web-{143A2D18-D8E1-584B-14B7-582E20CD8B3C}" dt="2023-09-01T11:49:27.420" v="0"/>
                <pc2:cmRplyMkLst xmlns:pc2="http://schemas.microsoft.com/office/powerpoint/2019/9/main/command">
                  <pc:docMk/>
                  <pc:sldMk cId="1832023446" sldId="4469"/>
                  <pc2:cmMk id="{C104D8F4-74DE-A94E-9694-84B027993CA0}"/>
                  <pc2:cmRplyMk id="{160CCAB5-AA9C-4A45-B29D-8586A87C2288}"/>
                </pc2:cmRplyMkLst>
              </pc226:cmRplyChg>
            </pc226:cmChg>
          </p:ext>
        </pc:extLst>
      </pc:sldChg>
    </pc:docChg>
  </pc:docChgLst>
  <pc:docChgLst>
    <pc:chgData name="Du Ho Kang" userId="S::du.ho.kang@ericsson.com::d5b3ed6c-fa09-4930-9e3a-b9b2a0c76a38" providerId="AD" clId="Web-{53A57778-FFF6-7C6B-A958-72B312088AAE}"/>
    <pc:docChg chg="mod">
      <pc:chgData name="Du Ho Kang" userId="S::du.ho.kang@ericsson.com::d5b3ed6c-fa09-4930-9e3a-b9b2a0c76a38" providerId="AD" clId="Web-{53A57778-FFF6-7C6B-A958-72B312088AAE}" dt="2023-08-29T13:45:55.647" v="2"/>
      <pc:docMkLst>
        <pc:docMk/>
      </pc:docMkLst>
      <pc:sldChg chg="addCm">
        <pc:chgData name="Du Ho Kang" userId="S::du.ho.kang@ericsson.com::d5b3ed6c-fa09-4930-9e3a-b9b2a0c76a38" providerId="AD" clId="Web-{53A57778-FFF6-7C6B-A958-72B312088AAE}" dt="2023-08-29T13:42:20.673" v="1"/>
        <pc:sldMkLst>
          <pc:docMk/>
          <pc:sldMk cId="1832023446" sldId="4469"/>
        </pc:sldMkLst>
      </pc:sldChg>
      <pc:sldChg chg="addCm">
        <pc:chgData name="Du Ho Kang" userId="S::du.ho.kang@ericsson.com::d5b3ed6c-fa09-4930-9e3a-b9b2a0c76a38" providerId="AD" clId="Web-{53A57778-FFF6-7C6B-A958-72B312088AAE}" dt="2023-08-29T13:45:55.647" v="2"/>
        <pc:sldMkLst>
          <pc:docMk/>
          <pc:sldMk cId="2605929184" sldId="4473"/>
        </pc:sldMkLst>
      </pc:sldChg>
    </pc:docChg>
  </pc:docChgLst>
  <pc:docChgLst>
    <pc:chgData name="Andra Mihaela Voicu" userId="5d54e93d-1e97-4670-9f58-670b69c5f4a5" providerId="ADAL" clId="{844FDFC4-F85A-44AB-86E4-1DE48CC99710}"/>
    <pc:docChg chg="custSel addSld modSld modMainMaster">
      <pc:chgData name="Andra Mihaela Voicu" userId="5d54e93d-1e97-4670-9f58-670b69c5f4a5" providerId="ADAL" clId="{844FDFC4-F85A-44AB-86E4-1DE48CC99710}" dt="2023-06-26T08:40:22.265" v="25"/>
      <pc:docMkLst>
        <pc:docMk/>
      </pc:docMkLst>
      <pc:sldChg chg="modSp add mod">
        <pc:chgData name="Andra Mihaela Voicu" userId="5d54e93d-1e97-4670-9f58-670b69c5f4a5" providerId="ADAL" clId="{844FDFC4-F85A-44AB-86E4-1DE48CC99710}" dt="2023-06-26T08:39:51.344" v="19" actId="27636"/>
        <pc:sldMkLst>
          <pc:docMk/>
          <pc:sldMk cId="193685476" sldId="14841"/>
        </pc:sldMkLst>
        <pc:spChg chg="mod">
          <ac:chgData name="Andra Mihaela Voicu" userId="5d54e93d-1e97-4670-9f58-670b69c5f4a5" providerId="ADAL" clId="{844FDFC4-F85A-44AB-86E4-1DE48CC99710}" dt="2023-06-26T08:39:51.344" v="19" actId="27636"/>
          <ac:spMkLst>
            <pc:docMk/>
            <pc:sldMk cId="193685476" sldId="14841"/>
            <ac:spMk id="4" creationId="{50BD28A0-DB50-45AC-982A-8A218A89142F}"/>
          </ac:spMkLst>
        </pc:spChg>
      </pc:sldChg>
      <pc:sldMasterChg chg="modSp mod modSldLayout">
        <pc:chgData name="Andra Mihaela Voicu" userId="5d54e93d-1e97-4670-9f58-670b69c5f4a5" providerId="ADAL" clId="{844FDFC4-F85A-44AB-86E4-1DE48CC99710}" dt="2023-06-26T08:40:22.265" v="25"/>
        <pc:sldMasterMkLst>
          <pc:docMk/>
          <pc:sldMasterMk cId="2523064765" sldId="2147483660"/>
        </pc:sldMasterMkLst>
        <pc:spChg chg="mod">
          <ac:chgData name="Andra Mihaela Voicu" userId="5d54e93d-1e97-4670-9f58-670b69c5f4a5" providerId="ADAL" clId="{844FDFC4-F85A-44AB-86E4-1DE48CC99710}" dt="2023-06-26T08:40:22.249" v="22"/>
          <ac:spMkLst>
            <pc:docMk/>
            <pc:sldMasterMk cId="2523064765" sldId="2147483660"/>
            <ac:spMk id="5" creationId="{C7CFC4E3-52CB-4E66-87E8-508701EAA6EC}"/>
          </ac:spMkLst>
        </pc:spChg>
        <pc:sldLayoutChg chg="modSp mod">
          <pc:chgData name="Andra Mihaela Voicu" userId="5d54e93d-1e97-4670-9f58-670b69c5f4a5" providerId="ADAL" clId="{844FDFC4-F85A-44AB-86E4-1DE48CC99710}" dt="2023-06-26T08:40:22.265" v="25"/>
          <pc:sldLayoutMkLst>
            <pc:docMk/>
            <pc:sldMasterMk cId="2523064765" sldId="2147483660"/>
            <pc:sldLayoutMk cId="341227380" sldId="2147483710"/>
          </pc:sldLayoutMkLst>
          <pc:spChg chg="mod">
            <ac:chgData name="Andra Mihaela Voicu" userId="5d54e93d-1e97-4670-9f58-670b69c5f4a5" providerId="ADAL" clId="{844FDFC4-F85A-44AB-86E4-1DE48CC99710}" dt="2023-06-26T08:40:22.265" v="25"/>
            <ac:spMkLst>
              <pc:docMk/>
              <pc:sldMasterMk cId="2523064765" sldId="2147483660"/>
              <pc:sldLayoutMk cId="341227380" sldId="2147483710"/>
              <ac:spMk id="7" creationId="{EF2C589A-70A9-4C1E-92FD-76B1E60A1A29}"/>
            </ac:spMkLst>
          </pc:spChg>
        </pc:sldLayoutChg>
      </pc:sldMasterChg>
    </pc:docChg>
  </pc:docChgLst>
  <pc:docChgLst>
    <pc:chgData name="Richard Tano" userId="2fcbc99d-0f99-49a7-af07-852ca4f524ad" providerId="ADAL" clId="{B08963D5-B788-477F-B8A8-56B5F819C40E}"/>
    <pc:docChg chg="custSel modMainMaster">
      <pc:chgData name="Richard Tano" userId="2fcbc99d-0f99-49a7-af07-852ca4f524ad" providerId="ADAL" clId="{B08963D5-B788-477F-B8A8-56B5F819C40E}" dt="2023-08-14T14:22:08.108" v="5"/>
      <pc:docMkLst>
        <pc:docMk/>
      </pc:docMkLst>
      <pc:sldMasterChg chg="modSp mod modSldLayout">
        <pc:chgData name="Richard Tano" userId="2fcbc99d-0f99-49a7-af07-852ca4f524ad" providerId="ADAL" clId="{B08963D5-B788-477F-B8A8-56B5F819C40E}" dt="2023-08-14T14:22:08.108" v="5"/>
        <pc:sldMasterMkLst>
          <pc:docMk/>
          <pc:sldMasterMk cId="2523064765" sldId="2147483660"/>
        </pc:sldMasterMkLst>
        <pc:spChg chg="mod">
          <ac:chgData name="Richard Tano" userId="2fcbc99d-0f99-49a7-af07-852ca4f524ad" providerId="ADAL" clId="{B08963D5-B788-477F-B8A8-56B5F819C40E}" dt="2023-08-14T14:22:08.092" v="2"/>
          <ac:spMkLst>
            <pc:docMk/>
            <pc:sldMasterMk cId="2523064765" sldId="2147483660"/>
            <ac:spMk id="5" creationId="{C7CFC4E3-52CB-4E66-87E8-508701EAA6EC}"/>
          </ac:spMkLst>
        </pc:spChg>
        <pc:sldLayoutChg chg="modSp mod">
          <pc:chgData name="Richard Tano" userId="2fcbc99d-0f99-49a7-af07-852ca4f524ad" providerId="ADAL" clId="{B08963D5-B788-477F-B8A8-56B5F819C40E}" dt="2023-08-14T14:22:08.108" v="5"/>
          <pc:sldLayoutMkLst>
            <pc:docMk/>
            <pc:sldMasterMk cId="2523064765" sldId="2147483660"/>
            <pc:sldLayoutMk cId="341227380" sldId="2147483710"/>
          </pc:sldLayoutMkLst>
          <pc:spChg chg="mod">
            <ac:chgData name="Richard Tano" userId="2fcbc99d-0f99-49a7-af07-852ca4f524ad" providerId="ADAL" clId="{B08963D5-B788-477F-B8A8-56B5F819C40E}" dt="2023-08-14T14:22:08.108" v="5"/>
            <ac:spMkLst>
              <pc:docMk/>
              <pc:sldMasterMk cId="2523064765" sldId="2147483660"/>
              <pc:sldLayoutMk cId="341227380" sldId="2147483710"/>
              <ac:spMk id="7" creationId="{EF2C589A-70A9-4C1E-92FD-76B1E60A1A29}"/>
            </ac:spMkLst>
          </pc:spChg>
        </pc:sldLayoutChg>
      </pc:sldMasterChg>
    </pc:docChg>
  </pc:docChgLst>
  <pc:docChgLst>
    <pc:chgData name="Andra Mihaela Voicu" userId="5d54e93d-1e97-4670-9f58-670b69c5f4a5" providerId="ADAL" clId="{457FDFA7-1261-495B-B99A-674AD328D802}"/>
    <pc:docChg chg="custSel modSld modMainMaster">
      <pc:chgData name="Andra Mihaela Voicu" userId="5d54e93d-1e97-4670-9f58-670b69c5f4a5" providerId="ADAL" clId="{457FDFA7-1261-495B-B99A-674AD328D802}" dt="2023-08-29T07:10:02.252" v="198"/>
      <pc:docMkLst>
        <pc:docMk/>
      </pc:docMkLst>
      <pc:sldChg chg="modSp mod">
        <pc:chgData name="Andra Mihaela Voicu" userId="5d54e93d-1e97-4670-9f58-670b69c5f4a5" providerId="ADAL" clId="{457FDFA7-1261-495B-B99A-674AD328D802}" dt="2023-08-09T08:04:56.995" v="30" actId="790"/>
        <pc:sldMkLst>
          <pc:docMk/>
          <pc:sldMk cId="296544570" sldId="256"/>
        </pc:sldMkLst>
        <pc:spChg chg="mod">
          <ac:chgData name="Andra Mihaela Voicu" userId="5d54e93d-1e97-4670-9f58-670b69c5f4a5" providerId="ADAL" clId="{457FDFA7-1261-495B-B99A-674AD328D802}" dt="2023-08-09T08:04:56.995" v="27" actId="790"/>
          <ac:spMkLst>
            <pc:docMk/>
            <pc:sldMk cId="296544570" sldId="256"/>
            <ac:spMk id="37" creationId="{877B5702-DAAE-4A8D-8211-EF3225C94693}"/>
          </ac:spMkLst>
        </pc:spChg>
        <pc:spChg chg="mod">
          <ac:chgData name="Andra Mihaela Voicu" userId="5d54e93d-1e97-4670-9f58-670b69c5f4a5" providerId="ADAL" clId="{457FDFA7-1261-495B-B99A-674AD328D802}" dt="2023-08-09T08:04:56.995" v="28" actId="790"/>
          <ac:spMkLst>
            <pc:docMk/>
            <pc:sldMk cId="296544570" sldId="256"/>
            <ac:spMk id="38" creationId="{5909DE22-3CF3-49A3-9910-53BB7287715E}"/>
          </ac:spMkLst>
        </pc:spChg>
        <pc:spChg chg="mod">
          <ac:chgData name="Andra Mihaela Voicu" userId="5d54e93d-1e97-4670-9f58-670b69c5f4a5" providerId="ADAL" clId="{457FDFA7-1261-495B-B99A-674AD328D802}" dt="2023-08-09T08:04:56.995" v="29" actId="790"/>
          <ac:spMkLst>
            <pc:docMk/>
            <pc:sldMk cId="296544570" sldId="256"/>
            <ac:spMk id="39" creationId="{920A29AD-138D-4418-8E6C-68E325A9CAEA}"/>
          </ac:spMkLst>
        </pc:spChg>
        <pc:spChg chg="mod">
          <ac:chgData name="Andra Mihaela Voicu" userId="5d54e93d-1e97-4670-9f58-670b69c5f4a5" providerId="ADAL" clId="{457FDFA7-1261-495B-B99A-674AD328D802}" dt="2023-08-09T08:04:56.995" v="30" actId="790"/>
          <ac:spMkLst>
            <pc:docMk/>
            <pc:sldMk cId="296544570" sldId="256"/>
            <ac:spMk id="40" creationId="{F54FFCB4-A261-4FE4-8762-063304CB10C0}"/>
          </ac:spMkLst>
        </pc:spChg>
      </pc:sldChg>
      <pc:sldChg chg="modSp mod">
        <pc:chgData name="Andra Mihaela Voicu" userId="5d54e93d-1e97-4670-9f58-670b69c5f4a5" providerId="ADAL" clId="{457FDFA7-1261-495B-B99A-674AD328D802}" dt="2023-08-09T08:04:57.005" v="40" actId="790"/>
        <pc:sldMkLst>
          <pc:docMk/>
          <pc:sldMk cId="1383928708" sldId="261"/>
        </pc:sldMkLst>
        <pc:spChg chg="mod">
          <ac:chgData name="Andra Mihaela Voicu" userId="5d54e93d-1e97-4670-9f58-670b69c5f4a5" providerId="ADAL" clId="{457FDFA7-1261-495B-B99A-674AD328D802}" dt="2023-08-09T08:04:57.005" v="40" actId="790"/>
          <ac:spMkLst>
            <pc:docMk/>
            <pc:sldMk cId="1383928708" sldId="261"/>
            <ac:spMk id="4" creationId="{6FF69E04-8523-4965-90ED-73D4F9BAE271}"/>
          </ac:spMkLst>
        </pc:spChg>
      </pc:sldChg>
      <pc:sldChg chg="modSp mod">
        <pc:chgData name="Andra Mihaela Voicu" userId="5d54e93d-1e97-4670-9f58-670b69c5f4a5" providerId="ADAL" clId="{457FDFA7-1261-495B-B99A-674AD328D802}" dt="2023-08-09T08:04:56.995" v="23" actId="790"/>
        <pc:sldMkLst>
          <pc:docMk/>
          <pc:sldMk cId="3163306640" sldId="262"/>
        </pc:sldMkLst>
        <pc:spChg chg="mod">
          <ac:chgData name="Andra Mihaela Voicu" userId="5d54e93d-1e97-4670-9f58-670b69c5f4a5" providerId="ADAL" clId="{457FDFA7-1261-495B-B99A-674AD328D802}" dt="2023-08-09T08:04:56.979" v="22" actId="790"/>
          <ac:spMkLst>
            <pc:docMk/>
            <pc:sldMk cId="3163306640" sldId="262"/>
            <ac:spMk id="4" creationId="{9D1603A8-B106-49C8-9A85-772F771CEA7B}"/>
          </ac:spMkLst>
        </pc:spChg>
        <pc:spChg chg="mod">
          <ac:chgData name="Andra Mihaela Voicu" userId="5d54e93d-1e97-4670-9f58-670b69c5f4a5" providerId="ADAL" clId="{457FDFA7-1261-495B-B99A-674AD328D802}" dt="2023-08-09T08:04:56.995" v="23" actId="790"/>
          <ac:spMkLst>
            <pc:docMk/>
            <pc:sldMk cId="3163306640" sldId="262"/>
            <ac:spMk id="5" creationId="{EBE0C4A5-D42F-44F1-9F5A-67BBFB530625}"/>
          </ac:spMkLst>
        </pc:spChg>
      </pc:sldChg>
      <pc:sldChg chg="modSp mod">
        <pc:chgData name="Andra Mihaela Voicu" userId="5d54e93d-1e97-4670-9f58-670b69c5f4a5" providerId="ADAL" clId="{457FDFA7-1261-495B-B99A-674AD328D802}" dt="2023-08-09T08:04:56.995" v="26" actId="790"/>
        <pc:sldMkLst>
          <pc:docMk/>
          <pc:sldMk cId="2196199506" sldId="4468"/>
        </pc:sldMkLst>
        <pc:spChg chg="mod">
          <ac:chgData name="Andra Mihaela Voicu" userId="5d54e93d-1e97-4670-9f58-670b69c5f4a5" providerId="ADAL" clId="{457FDFA7-1261-495B-B99A-674AD328D802}" dt="2023-08-09T08:04:56.995" v="25" actId="790"/>
          <ac:spMkLst>
            <pc:docMk/>
            <pc:sldMk cId="2196199506" sldId="4468"/>
            <ac:spMk id="2" creationId="{73898030-F08E-4E7E-AD08-DAD1685B4DF1}"/>
          </ac:spMkLst>
        </pc:spChg>
        <pc:spChg chg="mod">
          <ac:chgData name="Andra Mihaela Voicu" userId="5d54e93d-1e97-4670-9f58-670b69c5f4a5" providerId="ADAL" clId="{457FDFA7-1261-495B-B99A-674AD328D802}" dt="2023-08-09T08:04:56.995" v="24" actId="790"/>
          <ac:spMkLst>
            <pc:docMk/>
            <pc:sldMk cId="2196199506" sldId="4468"/>
            <ac:spMk id="3" creationId="{EE50B1E8-5856-4292-BF89-82DC64751EDE}"/>
          </ac:spMkLst>
        </pc:spChg>
        <pc:spChg chg="mod">
          <ac:chgData name="Andra Mihaela Voicu" userId="5d54e93d-1e97-4670-9f58-670b69c5f4a5" providerId="ADAL" clId="{457FDFA7-1261-495B-B99A-674AD328D802}" dt="2023-08-09T08:04:56.995" v="26" actId="790"/>
          <ac:spMkLst>
            <pc:docMk/>
            <pc:sldMk cId="2196199506" sldId="4468"/>
            <ac:spMk id="4" creationId="{EC06FDDB-0B6F-43F1-B24B-8D044F3AD9F6}"/>
          </ac:spMkLst>
        </pc:spChg>
      </pc:sldChg>
      <pc:sldChg chg="modSp mod">
        <pc:chgData name="Andra Mihaela Voicu" userId="5d54e93d-1e97-4670-9f58-670b69c5f4a5" providerId="ADAL" clId="{457FDFA7-1261-495B-B99A-674AD328D802}" dt="2023-08-14T09:14:01.064" v="174" actId="20577"/>
        <pc:sldMkLst>
          <pc:docMk/>
          <pc:sldMk cId="1832023446" sldId="4469"/>
        </pc:sldMkLst>
        <pc:spChg chg="mod">
          <ac:chgData name="Andra Mihaela Voicu" userId="5d54e93d-1e97-4670-9f58-670b69c5f4a5" providerId="ADAL" clId="{457FDFA7-1261-495B-B99A-674AD328D802}" dt="2023-08-09T08:04:57.005" v="37" actId="790"/>
          <ac:spMkLst>
            <pc:docMk/>
            <pc:sldMk cId="1832023446" sldId="4469"/>
            <ac:spMk id="4" creationId="{982A0D9E-5405-8B35-0C2D-B1C655F8F2AA}"/>
          </ac:spMkLst>
        </pc:spChg>
        <pc:spChg chg="mod">
          <ac:chgData name="Andra Mihaela Voicu" userId="5d54e93d-1e97-4670-9f58-670b69c5f4a5" providerId="ADAL" clId="{457FDFA7-1261-495B-B99A-674AD328D802}" dt="2023-08-14T09:14:01.064" v="174" actId="20577"/>
          <ac:spMkLst>
            <pc:docMk/>
            <pc:sldMk cId="1832023446" sldId="4469"/>
            <ac:spMk id="5" creationId="{94276643-5670-1B7D-A5A8-06703F432525}"/>
          </ac:spMkLst>
        </pc:spChg>
        <pc:spChg chg="mod">
          <ac:chgData name="Andra Mihaela Voicu" userId="5d54e93d-1e97-4670-9f58-670b69c5f4a5" providerId="ADAL" clId="{457FDFA7-1261-495B-B99A-674AD328D802}" dt="2023-08-09T08:04:57.005" v="39" actId="790"/>
          <ac:spMkLst>
            <pc:docMk/>
            <pc:sldMk cId="1832023446" sldId="4469"/>
            <ac:spMk id="13" creationId="{290E6285-5B5E-547B-2CC6-7E14FC95C5D4}"/>
          </ac:spMkLst>
        </pc:spChg>
      </pc:sldChg>
      <pc:sldChg chg="modSp mod modCm">
        <pc:chgData name="Andra Mihaela Voicu" userId="5d54e93d-1e97-4670-9f58-670b69c5f4a5" providerId="ADAL" clId="{457FDFA7-1261-495B-B99A-674AD328D802}" dt="2023-08-14T09:11:30.876" v="157" actId="20577"/>
        <pc:sldMkLst>
          <pc:docMk/>
          <pc:sldMk cId="831941668" sldId="4470"/>
        </pc:sldMkLst>
        <pc:spChg chg="mod">
          <ac:chgData name="Andra Mihaela Voicu" userId="5d54e93d-1e97-4670-9f58-670b69c5f4a5" providerId="ADAL" clId="{457FDFA7-1261-495B-B99A-674AD328D802}" dt="2023-08-09T08:04:56.995" v="32" actId="790"/>
          <ac:spMkLst>
            <pc:docMk/>
            <pc:sldMk cId="831941668" sldId="4470"/>
            <ac:spMk id="2" creationId="{18B9EB85-D59C-2A80-8CDD-5DFD8B11F97B}"/>
          </ac:spMkLst>
        </pc:spChg>
        <pc:spChg chg="mod">
          <ac:chgData name="Andra Mihaela Voicu" userId="5d54e93d-1e97-4670-9f58-670b69c5f4a5" providerId="ADAL" clId="{457FDFA7-1261-495B-B99A-674AD328D802}" dt="2023-08-14T09:11:30.876" v="157" actId="20577"/>
          <ac:spMkLst>
            <pc:docMk/>
            <pc:sldMk cId="831941668" sldId="4470"/>
            <ac:spMk id="4" creationId="{9DB3C6D4-4BD0-75DA-265C-8E92D9E2C139}"/>
          </ac:spMkLst>
        </pc:spChg>
        <pc:spChg chg="mod">
          <ac:chgData name="Andra Mihaela Voicu" userId="5d54e93d-1e97-4670-9f58-670b69c5f4a5" providerId="ADAL" clId="{457FDFA7-1261-495B-B99A-674AD328D802}" dt="2023-08-09T08:09:29.607" v="102" actId="20577"/>
          <ac:spMkLst>
            <pc:docMk/>
            <pc:sldMk cId="831941668" sldId="4470"/>
            <ac:spMk id="19" creationId="{654FDF65-2935-C3A2-E8BD-B9308E6BA95E}"/>
          </ac:spMkLst>
        </pc:spChg>
      </pc:sldChg>
      <pc:sldChg chg="modSp mod">
        <pc:chgData name="Andra Mihaela Voicu" userId="5d54e93d-1e97-4670-9f58-670b69c5f4a5" providerId="ADAL" clId="{457FDFA7-1261-495B-B99A-674AD328D802}" dt="2023-08-09T08:10:29.893" v="108" actId="20577"/>
        <pc:sldMkLst>
          <pc:docMk/>
          <pc:sldMk cId="212527025" sldId="4471"/>
        </pc:sldMkLst>
        <pc:spChg chg="mod">
          <ac:chgData name="Andra Mihaela Voicu" userId="5d54e93d-1e97-4670-9f58-670b69c5f4a5" providerId="ADAL" clId="{457FDFA7-1261-495B-B99A-674AD328D802}" dt="2023-08-09T08:04:56.995" v="34" actId="790"/>
          <ac:spMkLst>
            <pc:docMk/>
            <pc:sldMk cId="212527025" sldId="4471"/>
            <ac:spMk id="2" creationId="{8BFA4A50-B48A-4587-8BD4-BB26B9B2E0F8}"/>
          </ac:spMkLst>
        </pc:spChg>
        <pc:spChg chg="mod">
          <ac:chgData name="Andra Mihaela Voicu" userId="5d54e93d-1e97-4670-9f58-670b69c5f4a5" providerId="ADAL" clId="{457FDFA7-1261-495B-B99A-674AD328D802}" dt="2023-08-09T08:10:29.893" v="108" actId="20577"/>
          <ac:spMkLst>
            <pc:docMk/>
            <pc:sldMk cId="212527025" sldId="4471"/>
            <ac:spMk id="4" creationId="{16C52E31-BA26-6F00-6760-1D5873C627B4}"/>
          </ac:spMkLst>
        </pc:spChg>
        <pc:spChg chg="mod">
          <ac:chgData name="Andra Mihaela Voicu" userId="5d54e93d-1e97-4670-9f58-670b69c5f4a5" providerId="ADAL" clId="{457FDFA7-1261-495B-B99A-674AD328D802}" dt="2023-08-09T08:09:42.832" v="104" actId="20577"/>
          <ac:spMkLst>
            <pc:docMk/>
            <pc:sldMk cId="212527025" sldId="4471"/>
            <ac:spMk id="5" creationId="{429458C6-27CD-83D3-4AB9-2BC00CC05D5D}"/>
          </ac:spMkLst>
        </pc:spChg>
      </pc:sldChg>
      <pc:sldChg chg="modSp mod">
        <pc:chgData name="Andra Mihaela Voicu" userId="5d54e93d-1e97-4670-9f58-670b69c5f4a5" providerId="ADAL" clId="{457FDFA7-1261-495B-B99A-674AD328D802}" dt="2023-08-09T08:04:56.979" v="21" actId="790"/>
        <pc:sldMkLst>
          <pc:docMk/>
          <pc:sldMk cId="193685476" sldId="14841"/>
        </pc:sldMkLst>
        <pc:spChg chg="mod">
          <ac:chgData name="Andra Mihaela Voicu" userId="5d54e93d-1e97-4670-9f58-670b69c5f4a5" providerId="ADAL" clId="{457FDFA7-1261-495B-B99A-674AD328D802}" dt="2023-08-09T08:04:56.979" v="18" actId="790"/>
          <ac:spMkLst>
            <pc:docMk/>
            <pc:sldMk cId="193685476" sldId="14841"/>
            <ac:spMk id="2" creationId="{7FBF1B32-03A2-4B59-BD11-A235D5706856}"/>
          </ac:spMkLst>
        </pc:spChg>
        <pc:spChg chg="mod">
          <ac:chgData name="Andra Mihaela Voicu" userId="5d54e93d-1e97-4670-9f58-670b69c5f4a5" providerId="ADAL" clId="{457FDFA7-1261-495B-B99A-674AD328D802}" dt="2023-08-09T08:04:56.979" v="19" actId="790"/>
          <ac:spMkLst>
            <pc:docMk/>
            <pc:sldMk cId="193685476" sldId="14841"/>
            <ac:spMk id="3" creationId="{EA8241B1-4D34-4063-8BC3-E2C58866CA88}"/>
          </ac:spMkLst>
        </pc:spChg>
        <pc:spChg chg="mod">
          <ac:chgData name="Andra Mihaela Voicu" userId="5d54e93d-1e97-4670-9f58-670b69c5f4a5" providerId="ADAL" clId="{457FDFA7-1261-495B-B99A-674AD328D802}" dt="2023-08-09T08:04:56.979" v="20" actId="790"/>
          <ac:spMkLst>
            <pc:docMk/>
            <pc:sldMk cId="193685476" sldId="14841"/>
            <ac:spMk id="4" creationId="{50BD28A0-DB50-45AC-982A-8A218A89142F}"/>
          </ac:spMkLst>
        </pc:spChg>
        <pc:spChg chg="mod">
          <ac:chgData name="Andra Mihaela Voicu" userId="5d54e93d-1e97-4670-9f58-670b69c5f4a5" providerId="ADAL" clId="{457FDFA7-1261-495B-B99A-674AD328D802}" dt="2023-08-09T08:04:56.979" v="21" actId="790"/>
          <ac:spMkLst>
            <pc:docMk/>
            <pc:sldMk cId="193685476" sldId="14841"/>
            <ac:spMk id="8" creationId="{3D3C9624-308F-4E70-8312-5507E8B532DA}"/>
          </ac:spMkLst>
        </pc:spChg>
      </pc:sldChg>
      <pc:sldMasterChg chg="modSp mod modSldLayout">
        <pc:chgData name="Andra Mihaela Voicu" userId="5d54e93d-1e97-4670-9f58-670b69c5f4a5" providerId="ADAL" clId="{457FDFA7-1261-495B-B99A-674AD328D802}" dt="2023-08-29T07:10:02.252" v="198"/>
        <pc:sldMasterMkLst>
          <pc:docMk/>
          <pc:sldMasterMk cId="2523064765" sldId="2147483660"/>
        </pc:sldMasterMkLst>
        <pc:spChg chg="mod">
          <ac:chgData name="Andra Mihaela Voicu" userId="5d54e93d-1e97-4670-9f58-670b69c5f4a5" providerId="ADAL" clId="{457FDFA7-1261-495B-B99A-674AD328D802}" dt="2023-08-29T07:10:02.237" v="195"/>
          <ac:spMkLst>
            <pc:docMk/>
            <pc:sldMasterMk cId="2523064765" sldId="2147483660"/>
            <ac:spMk id="5" creationId="{C7CFC4E3-52CB-4E66-87E8-508701EAA6EC}"/>
          </ac:spMkLst>
        </pc:spChg>
        <pc:spChg chg="mod">
          <ac:chgData name="Andra Mihaela Voicu" userId="5d54e93d-1e97-4670-9f58-670b69c5f4a5" providerId="ADAL" clId="{457FDFA7-1261-495B-B99A-674AD328D802}" dt="2023-08-09T08:04:57.198" v="85" actId="790"/>
          <ac:spMkLst>
            <pc:docMk/>
            <pc:sldMasterMk cId="2523064765" sldId="2147483660"/>
            <ac:spMk id="8" creationId="{483145CE-A2DE-4236-A4F9-8AE088671CA5}"/>
          </ac:spMkLst>
        </pc:spChg>
        <pc:spChg chg="mod">
          <ac:chgData name="Andra Mihaela Voicu" userId="5d54e93d-1e97-4670-9f58-670b69c5f4a5" providerId="ADAL" clId="{457FDFA7-1261-495B-B99A-674AD328D802}" dt="2023-08-09T08:04:57.195" v="84" actId="790"/>
          <ac:spMkLst>
            <pc:docMk/>
            <pc:sldMasterMk cId="2523064765" sldId="2147483660"/>
            <ac:spMk id="21506" creationId="{00000000-0000-0000-0000-000000000000}"/>
          </ac:spMkLst>
        </pc:spChg>
        <pc:sldLayoutChg chg="modSp mod">
          <pc:chgData name="Andra Mihaela Voicu" userId="5d54e93d-1e97-4670-9f58-670b69c5f4a5" providerId="ADAL" clId="{457FDFA7-1261-495B-B99A-674AD328D802}" dt="2023-08-09T08:04:57.012" v="45" actId="790"/>
          <pc:sldLayoutMkLst>
            <pc:docMk/>
            <pc:sldMasterMk cId="2523064765" sldId="2147483660"/>
            <pc:sldLayoutMk cId="1374575616" sldId="2147483661"/>
          </pc:sldLayoutMkLst>
          <pc:spChg chg="mod">
            <ac:chgData name="Andra Mihaela Voicu" userId="5d54e93d-1e97-4670-9f58-670b69c5f4a5" providerId="ADAL" clId="{457FDFA7-1261-495B-B99A-674AD328D802}" dt="2023-08-09T08:04:57.012" v="43" actId="790"/>
            <ac:spMkLst>
              <pc:docMk/>
              <pc:sldMasterMk cId="2523064765" sldId="2147483660"/>
              <pc:sldLayoutMk cId="1374575616" sldId="2147483661"/>
              <ac:spMk id="3" creationId="{00000000-0000-0000-0000-000000000000}"/>
            </ac:spMkLst>
          </pc:spChg>
          <pc:spChg chg="mod">
            <ac:chgData name="Andra Mihaela Voicu" userId="5d54e93d-1e97-4670-9f58-670b69c5f4a5" providerId="ADAL" clId="{457FDFA7-1261-495B-B99A-674AD328D802}" dt="2023-08-09T08:04:57.012" v="44" actId="790"/>
            <ac:spMkLst>
              <pc:docMk/>
              <pc:sldMasterMk cId="2523064765" sldId="2147483660"/>
              <pc:sldLayoutMk cId="1374575616" sldId="2147483661"/>
              <ac:spMk id="12" creationId="{00000000-0000-0000-0000-000000000000}"/>
            </ac:spMkLst>
          </pc:spChg>
          <pc:spChg chg="mod">
            <ac:chgData name="Andra Mihaela Voicu" userId="5d54e93d-1e97-4670-9f58-670b69c5f4a5" providerId="ADAL" clId="{457FDFA7-1261-495B-B99A-674AD328D802}" dt="2023-08-09T08:04:57.012" v="45" actId="790"/>
            <ac:spMkLst>
              <pc:docMk/>
              <pc:sldMasterMk cId="2523064765" sldId="2147483660"/>
              <pc:sldLayoutMk cId="1374575616" sldId="2147483661"/>
              <ac:spMk id="15" creationId="{00000000-0000-0000-0000-000000000000}"/>
            </ac:spMkLst>
          </pc:spChg>
          <pc:spChg chg="mod">
            <ac:chgData name="Andra Mihaela Voicu" userId="5d54e93d-1e97-4670-9f58-670b69c5f4a5" providerId="ADAL" clId="{457FDFA7-1261-495B-B99A-674AD328D802}" dt="2023-08-09T08:04:57.012" v="42" actId="790"/>
            <ac:spMkLst>
              <pc:docMk/>
              <pc:sldMasterMk cId="2523064765" sldId="2147483660"/>
              <pc:sldLayoutMk cId="1374575616" sldId="2147483661"/>
              <ac:spMk id="22530" creationId="{00000000-0000-0000-0000-000000000000}"/>
            </ac:spMkLst>
          </pc:spChg>
          <pc:spChg chg="mod">
            <ac:chgData name="Andra Mihaela Voicu" userId="5d54e93d-1e97-4670-9f58-670b69c5f4a5" providerId="ADAL" clId="{457FDFA7-1261-495B-B99A-674AD328D802}" dt="2023-08-09T08:04:57.012" v="41" actId="790"/>
            <ac:spMkLst>
              <pc:docMk/>
              <pc:sldMasterMk cId="2523064765" sldId="2147483660"/>
              <pc:sldLayoutMk cId="1374575616" sldId="2147483661"/>
              <ac:spMk id="22531" creationId="{00000000-0000-0000-0000-000000000000}"/>
            </ac:spMkLst>
          </pc:spChg>
        </pc:sldLayoutChg>
        <pc:sldLayoutChg chg="modSp mod">
          <pc:chgData name="Andra Mihaela Voicu" userId="5d54e93d-1e97-4670-9f58-670b69c5f4a5" providerId="ADAL" clId="{457FDFA7-1261-495B-B99A-674AD328D802}" dt="2023-08-09T08:04:57.017" v="47" actId="790"/>
          <pc:sldLayoutMkLst>
            <pc:docMk/>
            <pc:sldMasterMk cId="2523064765" sldId="2147483660"/>
            <pc:sldLayoutMk cId="3415456144" sldId="2147483673"/>
          </pc:sldLayoutMkLst>
          <pc:spChg chg="mod">
            <ac:chgData name="Andra Mihaela Voicu" userId="5d54e93d-1e97-4670-9f58-670b69c5f4a5" providerId="ADAL" clId="{457FDFA7-1261-495B-B99A-674AD328D802}" dt="2023-08-09T08:04:57.017" v="47" actId="790"/>
            <ac:spMkLst>
              <pc:docMk/>
              <pc:sldMasterMk cId="2523064765" sldId="2147483660"/>
              <pc:sldLayoutMk cId="3415456144" sldId="2147483673"/>
              <ac:spMk id="4" creationId="{00000000-0000-0000-0000-000000000000}"/>
            </ac:spMkLst>
          </pc:spChg>
        </pc:sldLayoutChg>
        <pc:sldLayoutChg chg="modSp mod">
          <pc:chgData name="Andra Mihaela Voicu" userId="5d54e93d-1e97-4670-9f58-670b69c5f4a5" providerId="ADAL" clId="{457FDFA7-1261-495B-B99A-674AD328D802}" dt="2023-08-09T08:04:57.018" v="54" actId="790"/>
          <pc:sldLayoutMkLst>
            <pc:docMk/>
            <pc:sldMasterMk cId="2523064765" sldId="2147483660"/>
            <pc:sldLayoutMk cId="675883818" sldId="2147483675"/>
          </pc:sldLayoutMkLst>
          <pc:spChg chg="mod">
            <ac:chgData name="Andra Mihaela Voicu" userId="5d54e93d-1e97-4670-9f58-670b69c5f4a5" providerId="ADAL" clId="{457FDFA7-1261-495B-B99A-674AD328D802}" dt="2023-08-09T08:04:57.018" v="53" actId="790"/>
            <ac:spMkLst>
              <pc:docMk/>
              <pc:sldMasterMk cId="2523064765" sldId="2147483660"/>
              <pc:sldLayoutMk cId="675883818" sldId="2147483675"/>
              <ac:spMk id="3" creationId="{00000000-0000-0000-0000-000000000000}"/>
            </ac:spMkLst>
          </pc:spChg>
          <pc:spChg chg="mod">
            <ac:chgData name="Andra Mihaela Voicu" userId="5d54e93d-1e97-4670-9f58-670b69c5f4a5" providerId="ADAL" clId="{457FDFA7-1261-495B-B99A-674AD328D802}" dt="2023-08-09T08:04:57.018" v="54" actId="790"/>
            <ac:spMkLst>
              <pc:docMk/>
              <pc:sldMasterMk cId="2523064765" sldId="2147483660"/>
              <pc:sldLayoutMk cId="675883818" sldId="2147483675"/>
              <ac:spMk id="5" creationId="{00000000-0000-0000-0000-000000000000}"/>
            </ac:spMkLst>
          </pc:spChg>
          <pc:spChg chg="mod">
            <ac:chgData name="Andra Mihaela Voicu" userId="5d54e93d-1e97-4670-9f58-670b69c5f4a5" providerId="ADAL" clId="{457FDFA7-1261-495B-B99A-674AD328D802}" dt="2023-08-09T08:04:57.018" v="52" actId="790"/>
            <ac:spMkLst>
              <pc:docMk/>
              <pc:sldMasterMk cId="2523064765" sldId="2147483660"/>
              <pc:sldLayoutMk cId="675883818" sldId="2147483675"/>
              <ac:spMk id="6" creationId="{891BF4C4-9DF9-4D9F-A738-37FBCD45AA68}"/>
            </ac:spMkLst>
          </pc:spChg>
        </pc:sldLayoutChg>
        <pc:sldLayoutChg chg="modSp mod">
          <pc:chgData name="Andra Mihaela Voicu" userId="5d54e93d-1e97-4670-9f58-670b69c5f4a5" providerId="ADAL" clId="{457FDFA7-1261-495B-B99A-674AD328D802}" dt="2023-08-09T08:04:57.018" v="63" actId="790"/>
          <pc:sldLayoutMkLst>
            <pc:docMk/>
            <pc:sldMasterMk cId="2523064765" sldId="2147483660"/>
            <pc:sldLayoutMk cId="2275899235" sldId="2147483678"/>
          </pc:sldLayoutMkLst>
          <pc:spChg chg="mod">
            <ac:chgData name="Andra Mihaela Voicu" userId="5d54e93d-1e97-4670-9f58-670b69c5f4a5" providerId="ADAL" clId="{457FDFA7-1261-495B-B99A-674AD328D802}" dt="2023-08-09T08:04:57.018" v="60" actId="790"/>
            <ac:spMkLst>
              <pc:docMk/>
              <pc:sldMasterMk cId="2523064765" sldId="2147483660"/>
              <pc:sldLayoutMk cId="2275899235" sldId="2147483678"/>
              <ac:spMk id="4" creationId="{00000000-0000-0000-0000-000000000000}"/>
            </ac:spMkLst>
          </pc:spChg>
          <pc:spChg chg="mod">
            <ac:chgData name="Andra Mihaela Voicu" userId="5d54e93d-1e97-4670-9f58-670b69c5f4a5" providerId="ADAL" clId="{457FDFA7-1261-495B-B99A-674AD328D802}" dt="2023-08-09T08:04:57.018" v="61" actId="790"/>
            <ac:spMkLst>
              <pc:docMk/>
              <pc:sldMasterMk cId="2523064765" sldId="2147483660"/>
              <pc:sldLayoutMk cId="2275899235" sldId="2147483678"/>
              <ac:spMk id="6" creationId="{00000000-0000-0000-0000-000000000000}"/>
            </ac:spMkLst>
          </pc:spChg>
          <pc:spChg chg="mod">
            <ac:chgData name="Andra Mihaela Voicu" userId="5d54e93d-1e97-4670-9f58-670b69c5f4a5" providerId="ADAL" clId="{457FDFA7-1261-495B-B99A-674AD328D802}" dt="2023-08-09T08:04:57.018" v="59" actId="790"/>
            <ac:spMkLst>
              <pc:docMk/>
              <pc:sldMasterMk cId="2523064765" sldId="2147483660"/>
              <pc:sldLayoutMk cId="2275899235" sldId="2147483678"/>
              <ac:spMk id="7" creationId="{F4D71A67-F349-4E68-B7B8-D53CE323A764}"/>
            </ac:spMkLst>
          </pc:spChg>
          <pc:spChg chg="mod">
            <ac:chgData name="Andra Mihaela Voicu" userId="5d54e93d-1e97-4670-9f58-670b69c5f4a5" providerId="ADAL" clId="{457FDFA7-1261-495B-B99A-674AD328D802}" dt="2023-08-09T08:04:57.018" v="62" actId="790"/>
            <ac:spMkLst>
              <pc:docMk/>
              <pc:sldMasterMk cId="2523064765" sldId="2147483660"/>
              <pc:sldLayoutMk cId="2275899235" sldId="2147483678"/>
              <ac:spMk id="8" creationId="{00000000-0000-0000-0000-000000000000}"/>
            </ac:spMkLst>
          </pc:spChg>
          <pc:spChg chg="mod">
            <ac:chgData name="Andra Mihaela Voicu" userId="5d54e93d-1e97-4670-9f58-670b69c5f4a5" providerId="ADAL" clId="{457FDFA7-1261-495B-B99A-674AD328D802}" dt="2023-08-09T08:04:57.018" v="63" actId="790"/>
            <ac:spMkLst>
              <pc:docMk/>
              <pc:sldMasterMk cId="2523064765" sldId="2147483660"/>
              <pc:sldLayoutMk cId="2275899235" sldId="2147483678"/>
              <ac:spMk id="9" creationId="{00000000-0000-0000-0000-000000000000}"/>
            </ac:spMkLst>
          </pc:spChg>
        </pc:sldLayoutChg>
        <pc:sldLayoutChg chg="modSp mod">
          <pc:chgData name="Andra Mihaela Voicu" userId="5d54e93d-1e97-4670-9f58-670b69c5f4a5" providerId="ADAL" clId="{457FDFA7-1261-495B-B99A-674AD328D802}" dt="2023-08-09T08:04:57.036" v="77" actId="790"/>
          <pc:sldLayoutMkLst>
            <pc:docMk/>
            <pc:sldMasterMk cId="2523064765" sldId="2147483660"/>
            <pc:sldLayoutMk cId="1436988196" sldId="2147483681"/>
          </pc:sldLayoutMkLst>
          <pc:spChg chg="mod">
            <ac:chgData name="Andra Mihaela Voicu" userId="5d54e93d-1e97-4670-9f58-670b69c5f4a5" providerId="ADAL" clId="{457FDFA7-1261-495B-B99A-674AD328D802}" dt="2023-08-09T08:04:57.036" v="70" actId="790"/>
            <ac:spMkLst>
              <pc:docMk/>
              <pc:sldMasterMk cId="2523064765" sldId="2147483660"/>
              <pc:sldLayoutMk cId="1436988196" sldId="2147483681"/>
              <ac:spMk id="3" creationId="{00000000-0000-0000-0000-000000000000}"/>
            </ac:spMkLst>
          </pc:spChg>
          <pc:spChg chg="mod">
            <ac:chgData name="Andra Mihaela Voicu" userId="5d54e93d-1e97-4670-9f58-670b69c5f4a5" providerId="ADAL" clId="{457FDFA7-1261-495B-B99A-674AD328D802}" dt="2023-08-09T08:04:57.036" v="71" actId="790"/>
            <ac:spMkLst>
              <pc:docMk/>
              <pc:sldMasterMk cId="2523064765" sldId="2147483660"/>
              <pc:sldLayoutMk cId="1436988196" sldId="2147483681"/>
              <ac:spMk id="4" creationId="{00000000-0000-0000-0000-000000000000}"/>
            </ac:spMkLst>
          </pc:spChg>
          <pc:spChg chg="mod">
            <ac:chgData name="Andra Mihaela Voicu" userId="5d54e93d-1e97-4670-9f58-670b69c5f4a5" providerId="ADAL" clId="{457FDFA7-1261-495B-B99A-674AD328D802}" dt="2023-08-09T08:04:57.036" v="72" actId="790"/>
            <ac:spMkLst>
              <pc:docMk/>
              <pc:sldMasterMk cId="2523064765" sldId="2147483660"/>
              <pc:sldLayoutMk cId="1436988196" sldId="2147483681"/>
              <ac:spMk id="5" creationId="{00000000-0000-0000-0000-000000000000}"/>
            </ac:spMkLst>
          </pc:spChg>
          <pc:spChg chg="mod">
            <ac:chgData name="Andra Mihaela Voicu" userId="5d54e93d-1e97-4670-9f58-670b69c5f4a5" providerId="ADAL" clId="{457FDFA7-1261-495B-B99A-674AD328D802}" dt="2023-08-09T08:04:57.036" v="73" actId="790"/>
            <ac:spMkLst>
              <pc:docMk/>
              <pc:sldMasterMk cId="2523064765" sldId="2147483660"/>
              <pc:sldLayoutMk cId="1436988196" sldId="2147483681"/>
              <ac:spMk id="6" creationId="{00000000-0000-0000-0000-000000000000}"/>
            </ac:spMkLst>
          </pc:spChg>
          <pc:spChg chg="mod">
            <ac:chgData name="Andra Mihaela Voicu" userId="5d54e93d-1e97-4670-9f58-670b69c5f4a5" providerId="ADAL" clId="{457FDFA7-1261-495B-B99A-674AD328D802}" dt="2023-08-09T08:04:57.036" v="75" actId="790"/>
            <ac:spMkLst>
              <pc:docMk/>
              <pc:sldMasterMk cId="2523064765" sldId="2147483660"/>
              <pc:sldLayoutMk cId="1436988196" sldId="2147483681"/>
              <ac:spMk id="8" creationId="{00000000-0000-0000-0000-000000000000}"/>
            </ac:spMkLst>
          </pc:spChg>
          <pc:spChg chg="mod">
            <ac:chgData name="Andra Mihaela Voicu" userId="5d54e93d-1e97-4670-9f58-670b69c5f4a5" providerId="ADAL" clId="{457FDFA7-1261-495B-B99A-674AD328D802}" dt="2023-08-09T08:04:57.036" v="74" actId="790"/>
            <ac:spMkLst>
              <pc:docMk/>
              <pc:sldMasterMk cId="2523064765" sldId="2147483660"/>
              <pc:sldLayoutMk cId="1436988196" sldId="2147483681"/>
              <ac:spMk id="9" creationId="{00000000-0000-0000-0000-000000000000}"/>
            </ac:spMkLst>
          </pc:spChg>
          <pc:spChg chg="mod">
            <ac:chgData name="Andra Mihaela Voicu" userId="5d54e93d-1e97-4670-9f58-670b69c5f4a5" providerId="ADAL" clId="{457FDFA7-1261-495B-B99A-674AD328D802}" dt="2023-08-09T08:04:57.036" v="77" actId="790"/>
            <ac:spMkLst>
              <pc:docMk/>
              <pc:sldMasterMk cId="2523064765" sldId="2147483660"/>
              <pc:sldLayoutMk cId="1436988196" sldId="2147483681"/>
              <ac:spMk id="10" creationId="{00000000-0000-0000-0000-000000000000}"/>
            </ac:spMkLst>
          </pc:spChg>
          <pc:spChg chg="mod">
            <ac:chgData name="Andra Mihaela Voicu" userId="5d54e93d-1e97-4670-9f58-670b69c5f4a5" providerId="ADAL" clId="{457FDFA7-1261-495B-B99A-674AD328D802}" dt="2023-08-09T08:04:57.036" v="76" actId="790"/>
            <ac:spMkLst>
              <pc:docMk/>
              <pc:sldMasterMk cId="2523064765" sldId="2147483660"/>
              <pc:sldLayoutMk cId="1436988196" sldId="2147483681"/>
              <ac:spMk id="11" creationId="{00000000-0000-0000-0000-000000000000}"/>
            </ac:spMkLst>
          </pc:spChg>
          <pc:spChg chg="mod">
            <ac:chgData name="Andra Mihaela Voicu" userId="5d54e93d-1e97-4670-9f58-670b69c5f4a5" providerId="ADAL" clId="{457FDFA7-1261-495B-B99A-674AD328D802}" dt="2023-08-09T08:04:57.036" v="69" actId="790"/>
            <ac:spMkLst>
              <pc:docMk/>
              <pc:sldMasterMk cId="2523064765" sldId="2147483660"/>
              <pc:sldLayoutMk cId="1436988196" sldId="2147483681"/>
              <ac:spMk id="13" creationId="{99858DC4-E787-41D2-A613-961D60F89117}"/>
            </ac:spMkLst>
          </pc:spChg>
        </pc:sldLayoutChg>
        <pc:sldLayoutChg chg="modSp mod">
          <pc:chgData name="Andra Mihaela Voicu" userId="5d54e93d-1e97-4670-9f58-670b69c5f4a5" providerId="ADAL" clId="{457FDFA7-1261-495B-B99A-674AD328D802}" dt="2023-08-09T08:04:57.036" v="68" actId="790"/>
          <pc:sldLayoutMkLst>
            <pc:docMk/>
            <pc:sldMasterMk cId="2523064765" sldId="2147483660"/>
            <pc:sldLayoutMk cId="2548612008" sldId="2147483690"/>
          </pc:sldLayoutMkLst>
          <pc:spChg chg="mod">
            <ac:chgData name="Andra Mihaela Voicu" userId="5d54e93d-1e97-4670-9f58-670b69c5f4a5" providerId="ADAL" clId="{457FDFA7-1261-495B-B99A-674AD328D802}" dt="2023-08-09T08:04:57.018" v="65" actId="790"/>
            <ac:spMkLst>
              <pc:docMk/>
              <pc:sldMasterMk cId="2523064765" sldId="2147483660"/>
              <pc:sldLayoutMk cId="2548612008" sldId="2147483690"/>
              <ac:spMk id="3" creationId="{00000000-0000-0000-0000-000000000000}"/>
            </ac:spMkLst>
          </pc:spChg>
          <pc:spChg chg="mod">
            <ac:chgData name="Andra Mihaela Voicu" userId="5d54e93d-1e97-4670-9f58-670b69c5f4a5" providerId="ADAL" clId="{457FDFA7-1261-495B-B99A-674AD328D802}" dt="2023-08-09T08:04:57.035" v="66" actId="790"/>
            <ac:spMkLst>
              <pc:docMk/>
              <pc:sldMasterMk cId="2523064765" sldId="2147483660"/>
              <pc:sldLayoutMk cId="2548612008" sldId="2147483690"/>
              <ac:spMk id="4" creationId="{00000000-0000-0000-0000-000000000000}"/>
            </ac:spMkLst>
          </pc:spChg>
          <pc:spChg chg="mod">
            <ac:chgData name="Andra Mihaela Voicu" userId="5d54e93d-1e97-4670-9f58-670b69c5f4a5" providerId="ADAL" clId="{457FDFA7-1261-495B-B99A-674AD328D802}" dt="2023-08-09T08:04:57.036" v="67" actId="790"/>
            <ac:spMkLst>
              <pc:docMk/>
              <pc:sldMasterMk cId="2523064765" sldId="2147483660"/>
              <pc:sldLayoutMk cId="2548612008" sldId="2147483690"/>
              <ac:spMk id="6" creationId="{00000000-0000-0000-0000-000000000000}"/>
            </ac:spMkLst>
          </pc:spChg>
          <pc:spChg chg="mod">
            <ac:chgData name="Andra Mihaela Voicu" userId="5d54e93d-1e97-4670-9f58-670b69c5f4a5" providerId="ADAL" clId="{457FDFA7-1261-495B-B99A-674AD328D802}" dt="2023-08-09T08:04:57.036" v="68" actId="790"/>
            <ac:spMkLst>
              <pc:docMk/>
              <pc:sldMasterMk cId="2523064765" sldId="2147483660"/>
              <pc:sldLayoutMk cId="2548612008" sldId="2147483690"/>
              <ac:spMk id="7" creationId="{5BD2C41D-0700-4885-AB77-25AFFE4E1FDA}"/>
            </ac:spMkLst>
          </pc:spChg>
          <pc:spChg chg="mod">
            <ac:chgData name="Andra Mihaela Voicu" userId="5d54e93d-1e97-4670-9f58-670b69c5f4a5" providerId="ADAL" clId="{457FDFA7-1261-495B-B99A-674AD328D802}" dt="2023-08-09T08:04:57.018" v="64" actId="790"/>
            <ac:spMkLst>
              <pc:docMk/>
              <pc:sldMasterMk cId="2523064765" sldId="2147483660"/>
              <pc:sldLayoutMk cId="2548612008" sldId="2147483690"/>
              <ac:spMk id="9" creationId="{2C948968-FB06-45CC-8259-6BDE4430EACB}"/>
            </ac:spMkLst>
          </pc:spChg>
        </pc:sldLayoutChg>
        <pc:sldLayoutChg chg="modSp mod">
          <pc:chgData name="Andra Mihaela Voicu" userId="5d54e93d-1e97-4670-9f58-670b69c5f4a5" providerId="ADAL" clId="{457FDFA7-1261-495B-B99A-674AD328D802}" dt="2023-08-09T08:04:57.036" v="78" actId="790"/>
          <pc:sldLayoutMkLst>
            <pc:docMk/>
            <pc:sldMasterMk cId="2523064765" sldId="2147483660"/>
            <pc:sldLayoutMk cId="576168519" sldId="2147483692"/>
          </pc:sldLayoutMkLst>
          <pc:spChg chg="mod">
            <ac:chgData name="Andra Mihaela Voicu" userId="5d54e93d-1e97-4670-9f58-670b69c5f4a5" providerId="ADAL" clId="{457FDFA7-1261-495B-B99A-674AD328D802}" dt="2023-08-09T08:04:57.036" v="78" actId="790"/>
            <ac:spMkLst>
              <pc:docMk/>
              <pc:sldMasterMk cId="2523064765" sldId="2147483660"/>
              <pc:sldLayoutMk cId="576168519" sldId="2147483692"/>
              <ac:spMk id="9" creationId="{B200748E-0B61-48E1-8B47-504C30250995}"/>
            </ac:spMkLst>
          </pc:spChg>
        </pc:sldLayoutChg>
        <pc:sldLayoutChg chg="modSp mod">
          <pc:chgData name="Andra Mihaela Voicu" userId="5d54e93d-1e97-4670-9f58-670b69c5f4a5" providerId="ADAL" clId="{457FDFA7-1261-495B-B99A-674AD328D802}" dt="2023-08-09T08:04:57.018" v="51" actId="790"/>
          <pc:sldLayoutMkLst>
            <pc:docMk/>
            <pc:sldMasterMk cId="2523064765" sldId="2147483660"/>
            <pc:sldLayoutMk cId="3607999529" sldId="2147483694"/>
          </pc:sldLayoutMkLst>
          <pc:spChg chg="mod">
            <ac:chgData name="Andra Mihaela Voicu" userId="5d54e93d-1e97-4670-9f58-670b69c5f4a5" providerId="ADAL" clId="{457FDFA7-1261-495B-B99A-674AD328D802}" dt="2023-08-09T08:04:57.018" v="51" actId="790"/>
            <ac:spMkLst>
              <pc:docMk/>
              <pc:sldMasterMk cId="2523064765" sldId="2147483660"/>
              <pc:sldLayoutMk cId="3607999529" sldId="2147483694"/>
              <ac:spMk id="4" creationId="{784F54AF-EED6-486A-9ACA-42061F4AAE9A}"/>
            </ac:spMkLst>
          </pc:spChg>
          <pc:spChg chg="mod">
            <ac:chgData name="Andra Mihaela Voicu" userId="5d54e93d-1e97-4670-9f58-670b69c5f4a5" providerId="ADAL" clId="{457FDFA7-1261-495B-B99A-674AD328D802}" dt="2023-08-09T08:04:57.018" v="50" actId="790"/>
            <ac:spMkLst>
              <pc:docMk/>
              <pc:sldMasterMk cId="2523064765" sldId="2147483660"/>
              <pc:sldLayoutMk cId="3607999529" sldId="2147483694"/>
              <ac:spMk id="6" creationId="{3F4EF873-DC0F-4698-BEC2-502DB043AA5C}"/>
            </ac:spMkLst>
          </pc:spChg>
        </pc:sldLayoutChg>
        <pc:sldLayoutChg chg="modSp mod">
          <pc:chgData name="Andra Mihaela Voicu" userId="5d54e93d-1e97-4670-9f58-670b69c5f4a5" providerId="ADAL" clId="{457FDFA7-1261-495B-B99A-674AD328D802}" dt="2023-08-09T08:04:57.018" v="58" actId="790"/>
          <pc:sldLayoutMkLst>
            <pc:docMk/>
            <pc:sldMasterMk cId="2523064765" sldId="2147483660"/>
            <pc:sldLayoutMk cId="3545725332" sldId="2147483696"/>
          </pc:sldLayoutMkLst>
          <pc:spChg chg="mod">
            <ac:chgData name="Andra Mihaela Voicu" userId="5d54e93d-1e97-4670-9f58-670b69c5f4a5" providerId="ADAL" clId="{457FDFA7-1261-495B-B99A-674AD328D802}" dt="2023-08-09T08:04:57.018" v="56" actId="790"/>
            <ac:spMkLst>
              <pc:docMk/>
              <pc:sldMasterMk cId="2523064765" sldId="2147483660"/>
              <pc:sldLayoutMk cId="3545725332" sldId="2147483696"/>
              <ac:spMk id="6" creationId="{00000000-0000-0000-0000-000000000000}"/>
            </ac:spMkLst>
          </pc:spChg>
          <pc:spChg chg="mod">
            <ac:chgData name="Andra Mihaela Voicu" userId="5d54e93d-1e97-4670-9f58-670b69c5f4a5" providerId="ADAL" clId="{457FDFA7-1261-495B-B99A-674AD328D802}" dt="2023-08-09T08:04:57.018" v="58" actId="790"/>
            <ac:spMkLst>
              <pc:docMk/>
              <pc:sldMasterMk cId="2523064765" sldId="2147483660"/>
              <pc:sldLayoutMk cId="3545725332" sldId="2147483696"/>
              <ac:spMk id="7" creationId="{8E3794F8-471D-4987-945F-3C29BB03AB49}"/>
            </ac:spMkLst>
          </pc:spChg>
          <pc:spChg chg="mod">
            <ac:chgData name="Andra Mihaela Voicu" userId="5d54e93d-1e97-4670-9f58-670b69c5f4a5" providerId="ADAL" clId="{457FDFA7-1261-495B-B99A-674AD328D802}" dt="2023-08-09T08:04:57.018" v="57" actId="790"/>
            <ac:spMkLst>
              <pc:docMk/>
              <pc:sldMasterMk cId="2523064765" sldId="2147483660"/>
              <pc:sldLayoutMk cId="3545725332" sldId="2147483696"/>
              <ac:spMk id="8" creationId="{00000000-0000-0000-0000-000000000000}"/>
            </ac:spMkLst>
          </pc:spChg>
          <pc:spChg chg="mod">
            <ac:chgData name="Andra Mihaela Voicu" userId="5d54e93d-1e97-4670-9f58-670b69c5f4a5" providerId="ADAL" clId="{457FDFA7-1261-495B-B99A-674AD328D802}" dt="2023-08-09T08:04:57.018" v="55" actId="790"/>
            <ac:spMkLst>
              <pc:docMk/>
              <pc:sldMasterMk cId="2523064765" sldId="2147483660"/>
              <pc:sldLayoutMk cId="3545725332" sldId="2147483696"/>
              <ac:spMk id="10" creationId="{6B686A21-AA96-4B0A-B7CE-F4C6D5D31B32}"/>
            </ac:spMkLst>
          </pc:spChg>
        </pc:sldLayoutChg>
        <pc:sldLayoutChg chg="modSp mod">
          <pc:chgData name="Andra Mihaela Voicu" userId="5d54e93d-1e97-4670-9f58-670b69c5f4a5" providerId="ADAL" clId="{457FDFA7-1261-495B-B99A-674AD328D802}" dt="2023-08-09T08:04:57.189" v="79" actId="790"/>
          <pc:sldLayoutMkLst>
            <pc:docMk/>
            <pc:sldMasterMk cId="2523064765" sldId="2147483660"/>
            <pc:sldLayoutMk cId="1410470591" sldId="2147483705"/>
          </pc:sldLayoutMkLst>
          <pc:spChg chg="mod">
            <ac:chgData name="Andra Mihaela Voicu" userId="5d54e93d-1e97-4670-9f58-670b69c5f4a5" providerId="ADAL" clId="{457FDFA7-1261-495B-B99A-674AD328D802}" dt="2023-08-09T08:04:57.189" v="79" actId="790"/>
            <ac:spMkLst>
              <pc:docMk/>
              <pc:sldMasterMk cId="2523064765" sldId="2147483660"/>
              <pc:sldLayoutMk cId="1410470591" sldId="2147483705"/>
              <ac:spMk id="5" creationId="{99AF35DD-3E5E-42CB-AFA5-5E09E14F72A4}"/>
            </ac:spMkLst>
          </pc:spChg>
        </pc:sldLayoutChg>
        <pc:sldLayoutChg chg="modSp mod">
          <pc:chgData name="Andra Mihaela Voicu" userId="5d54e93d-1e97-4670-9f58-670b69c5f4a5" providerId="ADAL" clId="{457FDFA7-1261-495B-B99A-674AD328D802}" dt="2023-08-09T08:04:57.018" v="49" actId="790"/>
          <pc:sldLayoutMkLst>
            <pc:docMk/>
            <pc:sldMasterMk cId="2523064765" sldId="2147483660"/>
            <pc:sldLayoutMk cId="3443338964" sldId="2147483706"/>
          </pc:sldLayoutMkLst>
          <pc:spChg chg="mod">
            <ac:chgData name="Andra Mihaela Voicu" userId="5d54e93d-1e97-4670-9f58-670b69c5f4a5" providerId="ADAL" clId="{457FDFA7-1261-495B-B99A-674AD328D802}" dt="2023-08-09T08:04:57.018" v="49" actId="790"/>
            <ac:spMkLst>
              <pc:docMk/>
              <pc:sldMasterMk cId="2523064765" sldId="2147483660"/>
              <pc:sldLayoutMk cId="3443338964" sldId="2147483706"/>
              <ac:spMk id="3" creationId="{810CFEFC-6AC8-4817-A0D3-6029D48BD293}"/>
            </ac:spMkLst>
          </pc:spChg>
          <pc:spChg chg="mod">
            <ac:chgData name="Andra Mihaela Voicu" userId="5d54e93d-1e97-4670-9f58-670b69c5f4a5" providerId="ADAL" clId="{457FDFA7-1261-495B-B99A-674AD328D802}" dt="2023-08-09T08:04:57.018" v="48" actId="790"/>
            <ac:spMkLst>
              <pc:docMk/>
              <pc:sldMasterMk cId="2523064765" sldId="2147483660"/>
              <pc:sldLayoutMk cId="3443338964" sldId="2147483706"/>
              <ac:spMk id="5" creationId="{00000000-0000-0000-0000-000000000000}"/>
            </ac:spMkLst>
          </pc:spChg>
        </pc:sldLayoutChg>
        <pc:sldLayoutChg chg="modSp mod">
          <pc:chgData name="Andra Mihaela Voicu" userId="5d54e93d-1e97-4670-9f58-670b69c5f4a5" providerId="ADAL" clId="{457FDFA7-1261-495B-B99A-674AD328D802}" dt="2023-08-09T08:04:57.012" v="46" actId="790"/>
          <pc:sldLayoutMkLst>
            <pc:docMk/>
            <pc:sldMasterMk cId="2523064765" sldId="2147483660"/>
            <pc:sldLayoutMk cId="3084474769" sldId="2147483709"/>
          </pc:sldLayoutMkLst>
          <pc:spChg chg="mod">
            <ac:chgData name="Andra Mihaela Voicu" userId="5d54e93d-1e97-4670-9f58-670b69c5f4a5" providerId="ADAL" clId="{457FDFA7-1261-495B-B99A-674AD328D802}" dt="2023-08-09T08:04:57.012" v="46" actId="790"/>
            <ac:spMkLst>
              <pc:docMk/>
              <pc:sldMasterMk cId="2523064765" sldId="2147483660"/>
              <pc:sldLayoutMk cId="3084474769" sldId="2147483709"/>
              <ac:spMk id="3" creationId="{E6869961-F931-4F1E-9FB3-8587EBA3F36F}"/>
            </ac:spMkLst>
          </pc:spChg>
        </pc:sldLayoutChg>
        <pc:sldLayoutChg chg="modSp mod">
          <pc:chgData name="Andra Mihaela Voicu" userId="5d54e93d-1e97-4670-9f58-670b69c5f4a5" providerId="ADAL" clId="{457FDFA7-1261-495B-B99A-674AD328D802}" dt="2023-08-29T07:10:02.252" v="198"/>
          <pc:sldLayoutMkLst>
            <pc:docMk/>
            <pc:sldMasterMk cId="2523064765" sldId="2147483660"/>
            <pc:sldLayoutMk cId="341227380" sldId="2147483710"/>
          </pc:sldLayoutMkLst>
          <pc:spChg chg="mod">
            <ac:chgData name="Andra Mihaela Voicu" userId="5d54e93d-1e97-4670-9f58-670b69c5f4a5" providerId="ADAL" clId="{457FDFA7-1261-495B-B99A-674AD328D802}" dt="2023-08-09T08:04:57.191" v="81" actId="790"/>
            <ac:spMkLst>
              <pc:docMk/>
              <pc:sldMasterMk cId="2523064765" sldId="2147483660"/>
              <pc:sldLayoutMk cId="341227380" sldId="2147483710"/>
              <ac:spMk id="4" creationId="{00000000-0000-0000-0000-000000000000}"/>
            </ac:spMkLst>
          </pc:spChg>
          <pc:spChg chg="mod">
            <ac:chgData name="Andra Mihaela Voicu" userId="5d54e93d-1e97-4670-9f58-670b69c5f4a5" providerId="ADAL" clId="{457FDFA7-1261-495B-B99A-674AD328D802}" dt="2023-08-09T08:04:57.191" v="80" actId="790"/>
            <ac:spMkLst>
              <pc:docMk/>
              <pc:sldMasterMk cId="2523064765" sldId="2147483660"/>
              <pc:sldLayoutMk cId="341227380" sldId="2147483710"/>
              <ac:spMk id="5" creationId="{AC5B9436-E3EB-4A3D-BE6B-EFFF8123DE9D}"/>
            </ac:spMkLst>
          </pc:spChg>
          <pc:spChg chg="mod">
            <ac:chgData name="Andra Mihaela Voicu" userId="5d54e93d-1e97-4670-9f58-670b69c5f4a5" providerId="ADAL" clId="{457FDFA7-1261-495B-B99A-674AD328D802}" dt="2023-08-29T07:10:02.252" v="198"/>
            <ac:spMkLst>
              <pc:docMk/>
              <pc:sldMasterMk cId="2523064765" sldId="2147483660"/>
              <pc:sldLayoutMk cId="341227380" sldId="2147483710"/>
              <ac:spMk id="7" creationId="{EF2C589A-70A9-4C1E-92FD-76B1E60A1A29}"/>
            </ac:spMkLst>
          </pc:spChg>
          <pc:spChg chg="mod">
            <ac:chgData name="Andra Mihaela Voicu" userId="5d54e93d-1e97-4670-9f58-670b69c5f4a5" providerId="ADAL" clId="{457FDFA7-1261-495B-B99A-674AD328D802}" dt="2023-08-09T08:04:57.195" v="83" actId="790"/>
            <ac:spMkLst>
              <pc:docMk/>
              <pc:sldMasterMk cId="2523064765" sldId="2147483660"/>
              <pc:sldLayoutMk cId="341227380" sldId="2147483710"/>
              <ac:spMk id="8" creationId="{E735C405-D694-4150-B4C4-0B84A1A5CAEA}"/>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3GPP RAN Rel-17 </a:t>
            </a:r>
          </a:p>
        </p:txBody>
      </p:sp>
      <p:sp>
        <p:nvSpPr>
          <p:cNvPr id="5" name="Date Placeholder 4"/>
          <p:cNvSpPr>
            <a:spLocks noGrp="1"/>
          </p:cNvSpPr>
          <p:nvPr>
            <p:ph type="dt" idx="11"/>
          </p:nvPr>
        </p:nvSpPr>
        <p:spPr/>
        <p:txBody>
          <a:bodyPr/>
          <a:lstStyle/>
          <a:p>
            <a:r>
              <a:rPr lang="en-US"/>
              <a:t>2019-06-07 </a:t>
            </a:r>
          </a:p>
        </p:txBody>
      </p:sp>
      <p:sp>
        <p:nvSpPr>
          <p:cNvPr id="6" name="Footer Placeholder 5"/>
          <p:cNvSpPr>
            <a:spLocks noGrp="1"/>
          </p:cNvSpPr>
          <p:nvPr>
            <p:ph type="ftr" sz="quarter" idx="12"/>
          </p:nvPr>
        </p:nvSpPr>
        <p:spPr/>
        <p:txBody>
          <a:bodyPr/>
          <a:lstStyle/>
          <a:p>
            <a:r>
              <a:rPr lang="da-DK"/>
              <a:t> </a:t>
            </a:r>
            <a:endParaRPr lang="en-US"/>
          </a:p>
        </p:txBody>
      </p:sp>
      <p:sp>
        <p:nvSpPr>
          <p:cNvPr id="7" name="Slide Number Placeholder 6"/>
          <p:cNvSpPr>
            <a:spLocks noGrp="1"/>
          </p:cNvSpPr>
          <p:nvPr>
            <p:ph type="sldNum" sz="quarter" idx="13"/>
          </p:nvPr>
        </p:nvSpPr>
        <p:spPr/>
        <p:txBody>
          <a:bodyPr/>
          <a:lstStyle/>
          <a:p>
            <a:fld id="{E16E7760-B3DC-4B09-B84C-48345E6A371A}" type="slidenum">
              <a:rPr lang="en-US" smtClean="0"/>
              <a:t>2</a:t>
            </a:fld>
            <a:endParaRPr lang="en-US"/>
          </a:p>
        </p:txBody>
      </p:sp>
    </p:spTree>
    <p:extLst>
      <p:ext uri="{BB962C8B-B14F-4D97-AF65-F5344CB8AC3E}">
        <p14:creationId xmlns:p14="http://schemas.microsoft.com/office/powerpoint/2010/main" val="3099004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6</a:t>
            </a:fld>
            <a:endParaRPr lang="en-US"/>
          </a:p>
        </p:txBody>
      </p:sp>
    </p:spTree>
    <p:extLst>
      <p:ext uri="{BB962C8B-B14F-4D97-AF65-F5344CB8AC3E}">
        <p14:creationId xmlns:p14="http://schemas.microsoft.com/office/powerpoint/2010/main" val="3380288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Date Placeholder 4"/>
          <p:cNvSpPr>
            <a:spLocks noGrp="1"/>
          </p:cNvSpPr>
          <p:nvPr>
            <p:ph type="dt" idx="11"/>
          </p:nvPr>
        </p:nvSpPr>
        <p:spPr/>
        <p:txBody>
          <a:bodyPr/>
          <a:lstStyle/>
          <a:p>
            <a:r>
              <a:rPr lang="en-GB"/>
              <a:t> </a:t>
            </a:r>
          </a:p>
        </p:txBody>
      </p:sp>
      <p:sp>
        <p:nvSpPr>
          <p:cNvPr id="6" name="Footer Placeholder 5"/>
          <p:cNvSpPr>
            <a:spLocks noGrp="1"/>
          </p:cNvSpPr>
          <p:nvPr>
            <p:ph type="ftr" sz="quarter" idx="12"/>
          </p:nvPr>
        </p:nvSpPr>
        <p:spPr/>
        <p:txBody>
          <a:bodyPr/>
          <a:lstStyle/>
          <a:p>
            <a:endParaRPr lang="en-GB"/>
          </a:p>
        </p:txBody>
      </p:sp>
      <p:sp>
        <p:nvSpPr>
          <p:cNvPr id="7" name="Slide Number Placeholder 6"/>
          <p:cNvSpPr>
            <a:spLocks noGrp="1"/>
          </p:cNvSpPr>
          <p:nvPr>
            <p:ph type="sldNum" sz="quarter" idx="13"/>
          </p:nvPr>
        </p:nvSpPr>
        <p:spPr/>
        <p:txBody>
          <a:bodyPr/>
          <a:lstStyle/>
          <a:p>
            <a:fld id="{1A9966BF-A434-4BC2-9969-A0AE8B068B9B}" type="slidenum">
              <a:rPr lang="en-GB" smtClean="0"/>
              <a:t>9</a:t>
            </a:fld>
            <a:endParaRPr lang="en-GB"/>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ull title, righ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F2C589A-70A9-4C1E-92FD-76B1E60A1A29}"/>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2023-09-04  |  Page </a:t>
            </a:r>
            <a:fld id="{C6B436F5-4EA4-4A30-9D34-777FDEBC4994}" type="slidenum">
              <a:rPr lang="en-US" sz="800" b="0" i="0" u="none" smtClean="0">
                <a:solidFill>
                  <a:srgbClr val="1A1816"/>
                </a:solidFill>
                <a:latin typeface="+mn-lt"/>
              </a:rPr>
              <a:t>‹#›</a:t>
            </a:fld>
            <a:endParaRPr lang="en-US" sz="800" b="0" i="0" u="none">
              <a:solidFill>
                <a:srgbClr val="1A1816"/>
              </a:solidFill>
              <a:latin typeface="+mn-lt"/>
            </a:endParaRPr>
          </a:p>
        </p:txBody>
      </p:sp>
      <p:sp>
        <p:nvSpPr>
          <p:cNvPr id="8" name="FirstDividerHider">
            <a:extLst>
              <a:ext uri="{FF2B5EF4-FFF2-40B4-BE49-F238E27FC236}">
                <a16:creationId xmlns:a16="http://schemas.microsoft.com/office/drawing/2014/main" id="{E735C405-D694-4150-B4C4-0B84A1A5CA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341227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7CFC4E3-52CB-4E66-87E8-508701EAA6EC}"/>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2023-09-04  |  Page </a:t>
            </a:r>
            <a:fld id="{BDEBE9FB-67F0-4D85-88B1-870D60DC473D}"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 id="2147483710" r:id="rId14"/>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7.jpeg"/><Relationship Id="rId5" Type="http://schemas.openxmlformats.org/officeDocument/2006/relationships/image" Target="../media/image6.emf"/><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9.xml"/><Relationship Id="rId1" Type="http://schemas.openxmlformats.org/officeDocument/2006/relationships/customXml" Target="../../customXml/item8.xml"/><Relationship Id="rId4"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cean floor&#10;&#10;Description automatically generated">
            <a:extLst>
              <a:ext uri="{FF2B5EF4-FFF2-40B4-BE49-F238E27FC236}">
                <a16:creationId xmlns:a16="http://schemas.microsoft.com/office/drawing/2014/main" id="{AED1AC88-E4E7-4C77-8868-9B68FD31A9A6}"/>
              </a:ext>
            </a:extLst>
          </p:cNvPr>
          <p:cNvPicPr>
            <a:picLocks noChangeAspect="1"/>
          </p:cNvPicPr>
          <p:nvPr/>
        </p:nvPicPr>
        <p:blipFill rotWithShape="1">
          <a:blip r:embed="rId4">
            <a:extLst>
              <a:ext uri="{28A0092B-C50C-407E-A947-70E740481C1C}">
                <a14:useLocalDpi xmlns:a14="http://schemas.microsoft.com/office/drawing/2010/main" val="0"/>
              </a:ext>
            </a:extLst>
          </a:blip>
          <a:srcRect t="-522" b="1"/>
          <a:stretch/>
        </p:blipFill>
        <p:spPr>
          <a:xfrm>
            <a:off x="0" y="0"/>
            <a:ext cx="12192000" cy="6857999"/>
          </a:xfrm>
          <a:prstGeom prst="rect">
            <a:avLst/>
          </a:prstGeom>
        </p:spPr>
      </p:pic>
      <p:sp>
        <p:nvSpPr>
          <p:cNvPr id="4" name="Title 7">
            <a:extLst>
              <a:ext uri="{FF2B5EF4-FFF2-40B4-BE49-F238E27FC236}">
                <a16:creationId xmlns:a16="http://schemas.microsoft.com/office/drawing/2014/main" id="{9D1603A8-B106-49C8-9A85-772F771CEA7B}"/>
              </a:ext>
            </a:extLst>
          </p:cNvPr>
          <p:cNvSpPr txBox="1">
            <a:spLocks/>
          </p:cNvSpPr>
          <p:nvPr/>
        </p:nvSpPr>
        <p:spPr>
          <a:xfrm>
            <a:off x="479425" y="476250"/>
            <a:ext cx="8353426" cy="3457576"/>
          </a:xfrm>
          <a:prstGeom prst="rect">
            <a:avLst/>
          </a:prstGeom>
        </p:spPr>
        <p:txBody>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marL="0" marR="0" lvl="0" indent="0" algn="l" defTabSz="914400" rtl="0" eaLnBrk="1" fontAlgn="base" latinLnBrk="0" hangingPunct="1">
              <a:lnSpc>
                <a:spcPct val="85000"/>
              </a:lnSpc>
              <a:spcBef>
                <a:spcPts val="300"/>
              </a:spcBef>
              <a:spcAft>
                <a:spcPct val="0"/>
              </a:spcAft>
              <a:buClrTx/>
              <a:buSzTx/>
              <a:buFontTx/>
              <a:buNone/>
              <a:tabLst/>
              <a:defRPr/>
            </a:pPr>
            <a:r>
              <a:rPr kumimoji="0" lang="en-US" sz="7200" b="0" i="0" u="none" strike="noStrike" kern="1400" cap="none" spc="-160" normalizeH="0" baseline="0" noProof="0">
                <a:ln>
                  <a:noFill/>
                </a:ln>
                <a:effectLst/>
                <a:uLnTx/>
                <a:uFillTx/>
                <a:latin typeface="Ericsson Hilda Light"/>
                <a:ea typeface="+mj-ea"/>
                <a:cs typeface="+mj-cs"/>
              </a:rPr>
              <a:t>Discussion on Rel-19 XR enhancements</a:t>
            </a:r>
          </a:p>
        </p:txBody>
      </p:sp>
      <p:sp>
        <p:nvSpPr>
          <p:cNvPr id="5" name="Subtitle 13">
            <a:extLst>
              <a:ext uri="{FF2B5EF4-FFF2-40B4-BE49-F238E27FC236}">
                <a16:creationId xmlns:a16="http://schemas.microsoft.com/office/drawing/2014/main" id="{EBE0C4A5-D42F-44F1-9F5A-67BBFB530625}"/>
              </a:ext>
            </a:extLst>
          </p:cNvPr>
          <p:cNvSpPr txBox="1">
            <a:spLocks/>
          </p:cNvSpPr>
          <p:nvPr/>
        </p:nvSpPr>
        <p:spPr>
          <a:xfrm>
            <a:off x="479425" y="4149725"/>
            <a:ext cx="5472114" cy="2087563"/>
          </a:xfrm>
          <a:prstGeom prst="rect">
            <a:avLst/>
          </a:prstGeom>
        </p:spPr>
        <p:txBody>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b="0" i="0" u="none" strike="noStrike" kern="1000" cap="none" spc="-30" normalizeH="0" baseline="0" noProof="0" dirty="0">
                <a:ln>
                  <a:noFill/>
                </a:ln>
                <a:effectLst/>
                <a:uLnTx/>
                <a:uFillTx/>
                <a:latin typeface="Ericsson Hilda"/>
                <a:ea typeface="+mn-ea"/>
                <a:cs typeface="+mn-cs"/>
              </a:rPr>
              <a:t>RP-232431</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b="0" i="0" u="none" strike="noStrike" kern="1000" cap="none" spc="-30" normalizeH="0" baseline="0" noProof="0" dirty="0">
                <a:ln>
                  <a:noFill/>
                </a:ln>
                <a:effectLst/>
                <a:uLnTx/>
                <a:uFillTx/>
                <a:latin typeface="Ericsson Hilda"/>
                <a:ea typeface="+mn-ea"/>
                <a:cs typeface="+mn-cs"/>
              </a:rPr>
              <a:t>Ericsson</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lang="en-US" dirty="0">
              <a:latin typeface="Ericsson Hilda"/>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b="0" i="0" u="none" strike="noStrike" kern="1000" cap="none" spc="-30" normalizeH="0" baseline="0" noProof="0" dirty="0">
                <a:ln>
                  <a:noFill/>
                </a:ln>
                <a:effectLst/>
                <a:uLnTx/>
                <a:uFillTx/>
                <a:latin typeface="Ericsson Hilda"/>
                <a:ea typeface="+mn-ea"/>
                <a:cs typeface="+mn-cs"/>
              </a:rPr>
              <a:t>3GPP TSG-RAN #101</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lang="en-US" dirty="0">
                <a:latin typeface="Ericsson Hilda"/>
              </a:rPr>
              <a:t>Bangalore, Sep 11-15 2023</a:t>
            </a:r>
            <a:endParaRPr kumimoji="0" lang="en-US" b="0" i="0" u="none" strike="noStrike" kern="1000" cap="none" spc="-30" normalizeH="0" baseline="0" noProof="0" dirty="0">
              <a:ln>
                <a:noFill/>
              </a:ln>
              <a:effectLst/>
              <a:uLnTx/>
              <a:uFillTx/>
              <a:latin typeface="Ericsson Hilda"/>
              <a:ea typeface="+mn-ea"/>
              <a:cs typeface="+mn-cs"/>
            </a:endParaRPr>
          </a:p>
        </p:txBody>
      </p:sp>
      <p:pic>
        <p:nvPicPr>
          <p:cNvPr id="12" name="image">
            <a:extLst>
              <a:ext uri="{FF2B5EF4-FFF2-40B4-BE49-F238E27FC236}">
                <a16:creationId xmlns:a16="http://schemas.microsoft.com/office/drawing/2014/main" id="{123626AC-1355-4AB8-B034-146B7B48F9B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1379841" y="429421"/>
            <a:ext cx="482228" cy="482439"/>
          </a:xfrm>
          <a:prstGeom prst="rect">
            <a:avLst/>
          </a:prstGeom>
        </p:spPr>
      </p:pic>
      <p:pic>
        <p:nvPicPr>
          <p:cNvPr id="2" name="Picture 1">
            <a:extLst>
              <a:ext uri="{FF2B5EF4-FFF2-40B4-BE49-F238E27FC236}">
                <a16:creationId xmlns:a16="http://schemas.microsoft.com/office/drawing/2014/main" id="{2060B2B0-0C94-A3B9-5CE2-027DCCEED5C7}"/>
              </a:ext>
            </a:extLst>
          </p:cNvPr>
          <p:cNvPicPr>
            <a:picLocks noChangeAspect="1"/>
          </p:cNvPicPr>
          <p:nvPr>
            <p:custDataLst>
              <p:tags r:id="rId2"/>
            </p:custDataLst>
          </p:nvPr>
        </p:nvPicPr>
        <p:blipFill rotWithShape="1">
          <a:blip r:embed="rId6">
            <a:extLst>
              <a:ext uri="{28A0092B-C50C-407E-A947-70E740481C1C}">
                <a14:useLocalDpi xmlns:a14="http://schemas.microsoft.com/office/drawing/2010/main" val="0"/>
              </a:ext>
            </a:extLst>
          </a:blip>
          <a:srcRect/>
          <a:stretch/>
        </p:blipFill>
        <p:spPr>
          <a:xfrm>
            <a:off x="6877209" y="2686685"/>
            <a:ext cx="4389120" cy="2926080"/>
          </a:xfrm>
          <a:prstGeom prst="ellipse">
            <a:avLst/>
          </a:prstGeom>
          <a:ln>
            <a:noFill/>
          </a:ln>
          <a:effectLst>
            <a:softEdge rad="112500"/>
          </a:effectLst>
        </p:spPr>
      </p:pic>
    </p:spTree>
    <p:custDataLst>
      <p:tags r:id="rId1"/>
    </p:custDataLst>
    <p:extLst>
      <p:ext uri="{BB962C8B-B14F-4D97-AF65-F5344CB8AC3E}">
        <p14:creationId xmlns:p14="http://schemas.microsoft.com/office/powerpoint/2010/main" val="31633066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D1A939-B28D-E281-BBC7-CAAA97EA452A}"/>
              </a:ext>
            </a:extLst>
          </p:cNvPr>
          <p:cNvSpPr>
            <a:spLocks noGrp="1"/>
          </p:cNvSpPr>
          <p:nvPr>
            <p:ph type="title"/>
          </p:nvPr>
        </p:nvSpPr>
        <p:spPr/>
        <p:txBody>
          <a:bodyPr/>
          <a:lstStyle/>
          <a:p>
            <a:r>
              <a:rPr lang="en-US"/>
              <a:t>Appendix: Simulation assumptions</a:t>
            </a:r>
          </a:p>
        </p:txBody>
      </p:sp>
      <p:sp>
        <p:nvSpPr>
          <p:cNvPr id="4" name="Content Placeholder 3">
            <a:extLst>
              <a:ext uri="{FF2B5EF4-FFF2-40B4-BE49-F238E27FC236}">
                <a16:creationId xmlns:a16="http://schemas.microsoft.com/office/drawing/2014/main" id="{C7B83F7B-50C8-9943-8024-276ACC5CFAB2}"/>
              </a:ext>
            </a:extLst>
          </p:cNvPr>
          <p:cNvSpPr>
            <a:spLocks noGrp="1"/>
          </p:cNvSpPr>
          <p:nvPr>
            <p:ph sz="quarter" idx="10"/>
          </p:nvPr>
        </p:nvSpPr>
        <p:spPr>
          <a:xfrm>
            <a:off x="716989" y="2218765"/>
            <a:ext cx="5266951" cy="3971364"/>
          </a:xfrm>
        </p:spPr>
        <p:txBody>
          <a:bodyPr/>
          <a:lstStyle/>
          <a:p>
            <a:r>
              <a:rPr lang="en-US" sz="1600"/>
              <a:t>Simulation assumptions for PDSCH reception based CQI and measurement gap simulation results are according to the table on the right side. </a:t>
            </a:r>
          </a:p>
          <a:p>
            <a:r>
              <a:rPr lang="en-US" sz="1600"/>
              <a:t>For simulations with measurement gaps enabled, the measurement gaps are only used for SSB measurements and are configured to be aligned with SSB locations where the SSBs are transmitted. The SSBs have a 20 </a:t>
            </a:r>
            <a:r>
              <a:rPr lang="en-US" sz="1600" err="1"/>
              <a:t>ms</a:t>
            </a:r>
            <a:r>
              <a:rPr lang="en-US" sz="1600"/>
              <a:t> periodicity. </a:t>
            </a:r>
          </a:p>
          <a:p>
            <a:r>
              <a:rPr lang="en-US" sz="1600"/>
              <a:t>To avoid all UEs to have measurement gaps at the same time, the UEs are randomly assigned to one of four measurement gap groups, where group </a:t>
            </a:r>
            <a:r>
              <a:rPr lang="en-US" sz="1600" i="1"/>
              <a:t>i</a:t>
            </a:r>
            <a:r>
              <a:rPr lang="en-US" sz="1600"/>
              <a:t>=0, 1, 2, 3 has measurement gaps with a starting time </a:t>
            </a:r>
            <a:r>
              <a:rPr lang="en-US" sz="1600" i="1" err="1"/>
              <a:t>T</a:t>
            </a:r>
            <a:r>
              <a:rPr lang="en-US" sz="1600" i="1" baseline="-25000" err="1"/>
              <a:t>i</a:t>
            </a:r>
            <a:r>
              <a:rPr lang="en-US" sz="1600"/>
              <a:t> in </a:t>
            </a:r>
            <a:r>
              <a:rPr lang="en-US" sz="1600" err="1"/>
              <a:t>ms</a:t>
            </a:r>
            <a:r>
              <a:rPr lang="en-US" sz="1600"/>
              <a:t>:  </a:t>
            </a:r>
          </a:p>
          <a:p>
            <a:pPr marL="0" indent="0">
              <a:buNone/>
            </a:pPr>
            <a:r>
              <a:rPr lang="en-US" sz="1600"/>
              <a:t>	</a:t>
            </a:r>
            <a:r>
              <a:rPr lang="en-US" sz="1600" i="1" err="1"/>
              <a:t>T</a:t>
            </a:r>
            <a:r>
              <a:rPr lang="en-US" sz="1600" i="1" baseline="-25000" err="1"/>
              <a:t>i</a:t>
            </a:r>
            <a:r>
              <a:rPr lang="en-US" sz="1600"/>
              <a:t>  (mod 80)=</a:t>
            </a:r>
            <a:r>
              <a:rPr lang="en-US" sz="1600" i="1"/>
              <a:t>i</a:t>
            </a:r>
            <a:r>
              <a:rPr lang="en-US" sz="1600"/>
              <a:t>∙20</a:t>
            </a:r>
          </a:p>
          <a:p>
            <a:endParaRPr lang="en-US" sz="1600"/>
          </a:p>
        </p:txBody>
      </p:sp>
      <p:pic>
        <p:nvPicPr>
          <p:cNvPr id="12" name="Picture 11">
            <a:extLst>
              <a:ext uri="{FF2B5EF4-FFF2-40B4-BE49-F238E27FC236}">
                <a16:creationId xmlns:a16="http://schemas.microsoft.com/office/drawing/2014/main" id="{D0115071-44DD-B5AA-B4FA-8C9D039A182B}"/>
              </a:ext>
            </a:extLst>
          </p:cNvPr>
          <p:cNvPicPr>
            <a:picLocks noChangeAspect="1"/>
          </p:cNvPicPr>
          <p:nvPr/>
        </p:nvPicPr>
        <p:blipFill>
          <a:blip r:embed="rId2"/>
          <a:stretch>
            <a:fillRect/>
          </a:stretch>
        </p:blipFill>
        <p:spPr>
          <a:xfrm>
            <a:off x="7497091" y="1184570"/>
            <a:ext cx="3504284" cy="5673430"/>
          </a:xfrm>
          <a:prstGeom prst="rect">
            <a:avLst/>
          </a:prstGeom>
        </p:spPr>
      </p:pic>
    </p:spTree>
    <p:extLst>
      <p:ext uri="{BB962C8B-B14F-4D97-AF65-F5344CB8AC3E}">
        <p14:creationId xmlns:p14="http://schemas.microsoft.com/office/powerpoint/2010/main" val="3428130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50B1E8-5856-4292-BF89-82DC64751EDE}"/>
              </a:ext>
            </a:extLst>
          </p:cNvPr>
          <p:cNvSpPr>
            <a:spLocks noGrp="1"/>
          </p:cNvSpPr>
          <p:nvPr>
            <p:ph type="title"/>
          </p:nvPr>
        </p:nvSpPr>
        <p:spPr/>
        <p:txBody>
          <a:bodyPr/>
          <a:lstStyle/>
          <a:p>
            <a:r>
              <a:rPr lang="en-US"/>
              <a:t>Rel-19 XR in RAN</a:t>
            </a:r>
          </a:p>
        </p:txBody>
      </p:sp>
      <p:sp>
        <p:nvSpPr>
          <p:cNvPr id="2" name="Content Placeholder 1">
            <a:extLst>
              <a:ext uri="{FF2B5EF4-FFF2-40B4-BE49-F238E27FC236}">
                <a16:creationId xmlns:a16="http://schemas.microsoft.com/office/drawing/2014/main" id="{73898030-F08E-4E7E-AD08-DAD1685B4DF1}"/>
              </a:ext>
            </a:extLst>
          </p:cNvPr>
          <p:cNvSpPr>
            <a:spLocks noGrp="1"/>
          </p:cNvSpPr>
          <p:nvPr>
            <p:ph sz="quarter" idx="10"/>
          </p:nvPr>
        </p:nvSpPr>
        <p:spPr>
          <a:xfrm>
            <a:off x="479425" y="1844675"/>
            <a:ext cx="5304470" cy="4392612"/>
          </a:xfrm>
          <a:ln>
            <a:noFill/>
          </a:ln>
        </p:spPr>
        <p:txBody>
          <a:bodyPr>
            <a:normAutofit/>
          </a:bodyPr>
          <a:lstStyle/>
          <a:p>
            <a:pPr marL="0" indent="0">
              <a:buNone/>
            </a:pPr>
            <a:r>
              <a:rPr lang="en-US" altLang="zh-CN" sz="1800" b="1"/>
              <a:t>Justification</a:t>
            </a:r>
          </a:p>
          <a:p>
            <a:pPr marL="0" indent="0">
              <a:buNone/>
            </a:pPr>
            <a:endParaRPr lang="en-US" altLang="zh-CN" sz="1800" b="1"/>
          </a:p>
          <a:p>
            <a:r>
              <a:rPr lang="en-US" sz="1800"/>
              <a:t>Rel-17 XR SI evaluated XR performance and identified bottlenecks</a:t>
            </a:r>
          </a:p>
          <a:p>
            <a:endParaRPr lang="en-US" sz="1800"/>
          </a:p>
          <a:p>
            <a:r>
              <a:rPr lang="en-US" sz="1800"/>
              <a:t>Rel-18 XR SI/WI has been focusing on finding solutions in RAN to enhance XR capacity and power saving when assistance information about application is provided</a:t>
            </a:r>
          </a:p>
          <a:p>
            <a:endParaRPr lang="en-US" sz="1800"/>
          </a:p>
          <a:p>
            <a:r>
              <a:rPr lang="en-US" sz="1800"/>
              <a:t>Rel-19 XR should aim to further improve primarily the area of capacity, but also UE power saving and XR awareness</a:t>
            </a:r>
          </a:p>
          <a:p>
            <a:pPr marL="0" indent="0">
              <a:buNone/>
            </a:pPr>
            <a:endParaRPr lang="en-US" sz="1800" b="1"/>
          </a:p>
        </p:txBody>
      </p:sp>
      <p:sp>
        <p:nvSpPr>
          <p:cNvPr id="4" name="Rectangle 3">
            <a:extLst>
              <a:ext uri="{FF2B5EF4-FFF2-40B4-BE49-F238E27FC236}">
                <a16:creationId xmlns:a16="http://schemas.microsoft.com/office/drawing/2014/main" id="{EC06FDDB-0B6F-43F1-B24B-8D044F3AD9F6}"/>
              </a:ext>
            </a:extLst>
          </p:cNvPr>
          <p:cNvSpPr/>
          <p:nvPr/>
        </p:nvSpPr>
        <p:spPr bwMode="auto">
          <a:xfrm>
            <a:off x="6253663" y="1844675"/>
            <a:ext cx="5458911" cy="4392613"/>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grpSp>
        <p:nvGrpSpPr>
          <p:cNvPr id="6" name="Group 5">
            <a:extLst>
              <a:ext uri="{FF2B5EF4-FFF2-40B4-BE49-F238E27FC236}">
                <a16:creationId xmlns:a16="http://schemas.microsoft.com/office/drawing/2014/main" id="{197D373F-8D67-4E27-AB51-6FF88D2DD66F}"/>
              </a:ext>
            </a:extLst>
          </p:cNvPr>
          <p:cNvGrpSpPr/>
          <p:nvPr/>
        </p:nvGrpSpPr>
        <p:grpSpPr>
          <a:xfrm>
            <a:off x="7816504" y="3010867"/>
            <a:ext cx="2333227" cy="1845916"/>
            <a:chOff x="9207070" y="1927540"/>
            <a:chExt cx="2333227" cy="1845916"/>
          </a:xfrm>
        </p:grpSpPr>
        <p:pic>
          <p:nvPicPr>
            <p:cNvPr id="58" name="Picture Placeholder 41">
              <a:extLst>
                <a:ext uri="{FF2B5EF4-FFF2-40B4-BE49-F238E27FC236}">
                  <a16:creationId xmlns:a16="http://schemas.microsoft.com/office/drawing/2014/main" id="{B05722EB-8436-4627-A036-0206FC888F9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507149" y="2220839"/>
              <a:ext cx="582204" cy="776158"/>
            </a:xfrm>
            <a:prstGeom prst="rect">
              <a:avLst/>
            </a:prstGeom>
          </p:spPr>
        </p:pic>
        <p:grpSp>
          <p:nvGrpSpPr>
            <p:cNvPr id="66" name="Group 65">
              <a:extLst>
                <a:ext uri="{FF2B5EF4-FFF2-40B4-BE49-F238E27FC236}">
                  <a16:creationId xmlns:a16="http://schemas.microsoft.com/office/drawing/2014/main" id="{638C8D62-196A-4388-A0DA-19EBF6F2FA74}"/>
                </a:ext>
              </a:extLst>
            </p:cNvPr>
            <p:cNvGrpSpPr/>
            <p:nvPr/>
          </p:nvGrpSpPr>
          <p:grpSpPr>
            <a:xfrm rot="19806002">
              <a:off x="9518569" y="2118533"/>
              <a:ext cx="118191" cy="246110"/>
              <a:chOff x="4424349" y="4311839"/>
              <a:chExt cx="389071" cy="585434"/>
            </a:xfrm>
            <a:solidFill>
              <a:schemeClr val="bg1"/>
            </a:solidFill>
          </p:grpSpPr>
          <p:sp>
            <p:nvSpPr>
              <p:cNvPr id="103" name="Freeform: Shape 102">
                <a:extLst>
                  <a:ext uri="{FF2B5EF4-FFF2-40B4-BE49-F238E27FC236}">
                    <a16:creationId xmlns:a16="http://schemas.microsoft.com/office/drawing/2014/main" id="{19344E9F-2B47-497B-9930-1A9068B0F781}"/>
                  </a:ext>
                </a:extLst>
              </p:cNvPr>
              <p:cNvSpPr/>
              <p:nvPr/>
            </p:nvSpPr>
            <p:spPr>
              <a:xfrm>
                <a:off x="4424349" y="4409249"/>
                <a:ext cx="389071" cy="389640"/>
              </a:xfrm>
              <a:custGeom>
                <a:avLst/>
                <a:gdLst>
                  <a:gd name="connsiteX0" fmla="*/ 185417 w 389071"/>
                  <a:gd name="connsiteY0" fmla="*/ 185688 h 389639"/>
                  <a:gd name="connsiteX1" fmla="*/ 234051 w 389071"/>
                  <a:gd name="connsiteY1" fmla="*/ 185688 h 389639"/>
                  <a:gd name="connsiteX2" fmla="*/ 234051 w 389071"/>
                  <a:gd name="connsiteY2" fmla="*/ 234880 h 389639"/>
                  <a:gd name="connsiteX3" fmla="*/ 185417 w 389071"/>
                  <a:gd name="connsiteY3" fmla="*/ 234880 h 389639"/>
                </a:gdLst>
                <a:ahLst/>
                <a:cxnLst>
                  <a:cxn ang="0">
                    <a:pos x="connsiteX0" y="connsiteY0"/>
                  </a:cxn>
                  <a:cxn ang="0">
                    <a:pos x="connsiteX1" y="connsiteY1"/>
                  </a:cxn>
                  <a:cxn ang="0">
                    <a:pos x="connsiteX2" y="connsiteY2"/>
                  </a:cxn>
                  <a:cxn ang="0">
                    <a:pos x="connsiteX3" y="connsiteY3"/>
                  </a:cxn>
                </a:cxnLst>
                <a:rect l="l" t="t" r="r" b="b"/>
                <a:pathLst>
                  <a:path w="389071" h="389639">
                    <a:moveTo>
                      <a:pt x="185417" y="185688"/>
                    </a:moveTo>
                    <a:lnTo>
                      <a:pt x="234051" y="185688"/>
                    </a:lnTo>
                    <a:lnTo>
                      <a:pt x="234051" y="234880"/>
                    </a:lnTo>
                    <a:lnTo>
                      <a:pt x="185417" y="234880"/>
                    </a:lnTo>
                    <a:close/>
                  </a:path>
                </a:pathLst>
              </a:custGeom>
              <a:grpFill/>
              <a:ln w="48419" cap="flat">
                <a:noFill/>
                <a:prstDash val="solid"/>
                <a:miter/>
              </a:ln>
            </p:spPr>
            <p:txBody>
              <a:bodyPr rtlCol="0" anchor="ctr"/>
              <a:lstStyle/>
              <a:p>
                <a:endParaRPr lang="sv-SE" sz="1400"/>
              </a:p>
            </p:txBody>
          </p:sp>
          <p:sp>
            <p:nvSpPr>
              <p:cNvPr id="104" name="Freeform: Shape 103">
                <a:extLst>
                  <a:ext uri="{FF2B5EF4-FFF2-40B4-BE49-F238E27FC236}">
                    <a16:creationId xmlns:a16="http://schemas.microsoft.com/office/drawing/2014/main" id="{01E8989E-9138-424E-96C7-D78C11B7DD9E}"/>
                  </a:ext>
                </a:extLst>
              </p:cNvPr>
              <p:cNvSpPr/>
              <p:nvPr/>
            </p:nvSpPr>
            <p:spPr>
              <a:xfrm>
                <a:off x="4424349" y="4311839"/>
                <a:ext cx="389071" cy="389640"/>
              </a:xfrm>
              <a:custGeom>
                <a:avLst/>
                <a:gdLst>
                  <a:gd name="connsiteX0" fmla="*/ 185417 w 389071"/>
                  <a:gd name="connsiteY0" fmla="*/ 185688 h 389639"/>
                  <a:gd name="connsiteX1" fmla="*/ 234051 w 389071"/>
                  <a:gd name="connsiteY1" fmla="*/ 185688 h 389639"/>
                  <a:gd name="connsiteX2" fmla="*/ 234051 w 389071"/>
                  <a:gd name="connsiteY2" fmla="*/ 234880 h 389639"/>
                  <a:gd name="connsiteX3" fmla="*/ 185417 w 389071"/>
                  <a:gd name="connsiteY3" fmla="*/ 234880 h 389639"/>
                </a:gdLst>
                <a:ahLst/>
                <a:cxnLst>
                  <a:cxn ang="0">
                    <a:pos x="connsiteX0" y="connsiteY0"/>
                  </a:cxn>
                  <a:cxn ang="0">
                    <a:pos x="connsiteX1" y="connsiteY1"/>
                  </a:cxn>
                  <a:cxn ang="0">
                    <a:pos x="connsiteX2" y="connsiteY2"/>
                  </a:cxn>
                  <a:cxn ang="0">
                    <a:pos x="connsiteX3" y="connsiteY3"/>
                  </a:cxn>
                </a:cxnLst>
                <a:rect l="l" t="t" r="r" b="b"/>
                <a:pathLst>
                  <a:path w="389071" h="389639">
                    <a:moveTo>
                      <a:pt x="185417" y="185688"/>
                    </a:moveTo>
                    <a:lnTo>
                      <a:pt x="234051" y="185688"/>
                    </a:lnTo>
                    <a:lnTo>
                      <a:pt x="234051" y="234880"/>
                    </a:lnTo>
                    <a:lnTo>
                      <a:pt x="185417" y="234880"/>
                    </a:lnTo>
                    <a:close/>
                  </a:path>
                </a:pathLst>
              </a:custGeom>
              <a:grpFill/>
              <a:ln w="48419" cap="flat">
                <a:noFill/>
                <a:prstDash val="solid"/>
                <a:miter/>
              </a:ln>
            </p:spPr>
            <p:txBody>
              <a:bodyPr rtlCol="0" anchor="ctr"/>
              <a:lstStyle/>
              <a:p>
                <a:endParaRPr lang="sv-SE" sz="1400"/>
              </a:p>
            </p:txBody>
          </p:sp>
          <p:sp>
            <p:nvSpPr>
              <p:cNvPr id="105" name="Freeform: Shape 104">
                <a:extLst>
                  <a:ext uri="{FF2B5EF4-FFF2-40B4-BE49-F238E27FC236}">
                    <a16:creationId xmlns:a16="http://schemas.microsoft.com/office/drawing/2014/main" id="{C442F1E6-FC6B-4D36-B94B-D35D48B8690F}"/>
                  </a:ext>
                </a:extLst>
              </p:cNvPr>
              <p:cNvSpPr/>
              <p:nvPr/>
            </p:nvSpPr>
            <p:spPr>
              <a:xfrm>
                <a:off x="4424349" y="4507633"/>
                <a:ext cx="389071" cy="389640"/>
              </a:xfrm>
              <a:custGeom>
                <a:avLst/>
                <a:gdLst>
                  <a:gd name="connsiteX0" fmla="*/ 185417 w 389071"/>
                  <a:gd name="connsiteY0" fmla="*/ 185688 h 389639"/>
                  <a:gd name="connsiteX1" fmla="*/ 234051 w 389071"/>
                  <a:gd name="connsiteY1" fmla="*/ 185688 h 389639"/>
                  <a:gd name="connsiteX2" fmla="*/ 234051 w 389071"/>
                  <a:gd name="connsiteY2" fmla="*/ 234880 h 389639"/>
                  <a:gd name="connsiteX3" fmla="*/ 185417 w 389071"/>
                  <a:gd name="connsiteY3" fmla="*/ 234880 h 389639"/>
                </a:gdLst>
                <a:ahLst/>
                <a:cxnLst>
                  <a:cxn ang="0">
                    <a:pos x="connsiteX0" y="connsiteY0"/>
                  </a:cxn>
                  <a:cxn ang="0">
                    <a:pos x="connsiteX1" y="connsiteY1"/>
                  </a:cxn>
                  <a:cxn ang="0">
                    <a:pos x="connsiteX2" y="connsiteY2"/>
                  </a:cxn>
                  <a:cxn ang="0">
                    <a:pos x="connsiteX3" y="connsiteY3"/>
                  </a:cxn>
                </a:cxnLst>
                <a:rect l="l" t="t" r="r" b="b"/>
                <a:pathLst>
                  <a:path w="389071" h="389639">
                    <a:moveTo>
                      <a:pt x="185417" y="185688"/>
                    </a:moveTo>
                    <a:lnTo>
                      <a:pt x="234051" y="185688"/>
                    </a:lnTo>
                    <a:lnTo>
                      <a:pt x="234051" y="234880"/>
                    </a:lnTo>
                    <a:lnTo>
                      <a:pt x="185417" y="234880"/>
                    </a:lnTo>
                    <a:close/>
                  </a:path>
                </a:pathLst>
              </a:custGeom>
              <a:grpFill/>
              <a:ln w="48419" cap="flat">
                <a:noFill/>
                <a:prstDash val="solid"/>
                <a:miter/>
              </a:ln>
            </p:spPr>
            <p:txBody>
              <a:bodyPr rtlCol="0" anchor="ctr"/>
              <a:lstStyle/>
              <a:p>
                <a:endParaRPr lang="sv-SE" sz="1400"/>
              </a:p>
            </p:txBody>
          </p:sp>
        </p:grpSp>
        <p:sp>
          <p:nvSpPr>
            <p:cNvPr id="68" name="Freeform: Shape 67">
              <a:extLst>
                <a:ext uri="{FF2B5EF4-FFF2-40B4-BE49-F238E27FC236}">
                  <a16:creationId xmlns:a16="http://schemas.microsoft.com/office/drawing/2014/main" id="{94FC53C9-50A9-49E3-882E-FF82A232E5F4}"/>
                </a:ext>
              </a:extLst>
            </p:cNvPr>
            <p:cNvSpPr/>
            <p:nvPr/>
          </p:nvSpPr>
          <p:spPr>
            <a:xfrm>
              <a:off x="9270426" y="1927540"/>
              <a:ext cx="398895" cy="280422"/>
            </a:xfrm>
            <a:custGeom>
              <a:avLst/>
              <a:gdLst>
                <a:gd name="connsiteX0" fmla="*/ 234446 w 1313114"/>
                <a:gd name="connsiteY0" fmla="*/ 577145 h 974099"/>
                <a:gd name="connsiteX1" fmla="*/ 290375 w 1313114"/>
                <a:gd name="connsiteY1" fmla="*/ 443206 h 974099"/>
                <a:gd name="connsiteX2" fmla="*/ 448436 w 1313114"/>
                <a:gd name="connsiteY2" fmla="*/ 415932 h 974099"/>
                <a:gd name="connsiteX3" fmla="*/ 473725 w 1313114"/>
                <a:gd name="connsiteY3" fmla="*/ 422750 h 974099"/>
                <a:gd name="connsiteX4" fmla="*/ 477616 w 1313114"/>
                <a:gd name="connsiteY4" fmla="*/ 396937 h 974099"/>
                <a:gd name="connsiteX5" fmla="*/ 672151 w 1313114"/>
                <a:gd name="connsiteY5" fmla="*/ 234749 h 974099"/>
                <a:gd name="connsiteX6" fmla="*/ 805408 w 1313114"/>
                <a:gd name="connsiteY6" fmla="*/ 286376 h 974099"/>
                <a:gd name="connsiteX7" fmla="*/ 871064 w 1313114"/>
                <a:gd name="connsiteY7" fmla="*/ 453921 h 974099"/>
                <a:gd name="connsiteX8" fmla="*/ 871064 w 1313114"/>
                <a:gd name="connsiteY8" fmla="*/ 483631 h 974099"/>
                <a:gd name="connsiteX9" fmla="*/ 900244 w 1313114"/>
                <a:gd name="connsiteY9" fmla="*/ 478274 h 974099"/>
                <a:gd name="connsiteX10" fmla="*/ 1103534 w 1313114"/>
                <a:gd name="connsiteY10" fmla="*/ 556689 h 974099"/>
                <a:gd name="connsiteX11" fmla="*/ 1149736 w 1313114"/>
                <a:gd name="connsiteY11" fmla="*/ 540616 h 974099"/>
                <a:gd name="connsiteX12" fmla="*/ 918725 w 1313114"/>
                <a:gd name="connsiteY12" fmla="*/ 426647 h 974099"/>
                <a:gd name="connsiteX13" fmla="*/ 841884 w 1313114"/>
                <a:gd name="connsiteY13" fmla="*/ 254718 h 974099"/>
                <a:gd name="connsiteX14" fmla="*/ 672151 w 1313114"/>
                <a:gd name="connsiteY14" fmla="*/ 186044 h 974099"/>
                <a:gd name="connsiteX15" fmla="*/ 435791 w 1313114"/>
                <a:gd name="connsiteY15" fmla="*/ 363817 h 974099"/>
                <a:gd name="connsiteX16" fmla="*/ 260222 w 1313114"/>
                <a:gd name="connsiteY16" fmla="*/ 405216 h 974099"/>
                <a:gd name="connsiteX17" fmla="*/ 185813 w 1313114"/>
                <a:gd name="connsiteY17" fmla="*/ 577145 h 974099"/>
                <a:gd name="connsiteX18" fmla="*/ 390406 w 1313114"/>
                <a:gd name="connsiteY18" fmla="*/ 794818 h 974099"/>
                <a:gd name="connsiteX19" fmla="*/ 401747 w 1313114"/>
                <a:gd name="connsiteY19" fmla="*/ 794856 h 974099"/>
                <a:gd name="connsiteX20" fmla="*/ 600660 w 1313114"/>
                <a:gd name="connsiteY20" fmla="*/ 794856 h 974099"/>
                <a:gd name="connsiteX21" fmla="*/ 600660 w 1313114"/>
                <a:gd name="connsiteY21" fmla="*/ 746151 h 974099"/>
                <a:gd name="connsiteX22" fmla="*/ 401747 w 1313114"/>
                <a:gd name="connsiteY22" fmla="*/ 746151 h 974099"/>
                <a:gd name="connsiteX23" fmla="*/ 234393 w 1313114"/>
                <a:gd name="connsiteY23" fmla="*/ 589562 h 974099"/>
                <a:gd name="connsiteX24" fmla="*/ 234446 w 1313114"/>
                <a:gd name="connsiteY24" fmla="*/ 577145 h 97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13114" h="974099">
                  <a:moveTo>
                    <a:pt x="234446" y="577145"/>
                  </a:moveTo>
                  <a:cubicBezTo>
                    <a:pt x="230258" y="526051"/>
                    <a:pt x="251115" y="476104"/>
                    <a:pt x="290375" y="443206"/>
                  </a:cubicBezTo>
                  <a:cubicBezTo>
                    <a:pt x="336694" y="411775"/>
                    <a:pt x="394284" y="401837"/>
                    <a:pt x="448436" y="415932"/>
                  </a:cubicBezTo>
                  <a:lnTo>
                    <a:pt x="473725" y="422750"/>
                  </a:lnTo>
                  <a:lnTo>
                    <a:pt x="477616" y="396937"/>
                  </a:lnTo>
                  <a:cubicBezTo>
                    <a:pt x="488819" y="299529"/>
                    <a:pt x="574467" y="228123"/>
                    <a:pt x="672151" y="234749"/>
                  </a:cubicBezTo>
                  <a:cubicBezTo>
                    <a:pt x="721801" y="232685"/>
                    <a:pt x="770072" y="251387"/>
                    <a:pt x="805408" y="286376"/>
                  </a:cubicBezTo>
                  <a:cubicBezTo>
                    <a:pt x="846433" y="332665"/>
                    <a:pt x="869702" y="392045"/>
                    <a:pt x="871064" y="453921"/>
                  </a:cubicBezTo>
                  <a:lnTo>
                    <a:pt x="871064" y="483631"/>
                  </a:lnTo>
                  <a:lnTo>
                    <a:pt x="900244" y="478274"/>
                  </a:lnTo>
                  <a:cubicBezTo>
                    <a:pt x="1006266" y="459766"/>
                    <a:pt x="1080190" y="488015"/>
                    <a:pt x="1103534" y="556689"/>
                  </a:cubicBezTo>
                  <a:lnTo>
                    <a:pt x="1149736" y="540616"/>
                  </a:lnTo>
                  <a:cubicBezTo>
                    <a:pt x="1138550" y="507984"/>
                    <a:pt x="1089916" y="407165"/>
                    <a:pt x="918725" y="426647"/>
                  </a:cubicBezTo>
                  <a:cubicBezTo>
                    <a:pt x="911460" y="362764"/>
                    <a:pt x="884616" y="302703"/>
                    <a:pt x="841884" y="254718"/>
                  </a:cubicBezTo>
                  <a:cubicBezTo>
                    <a:pt x="797465" y="208944"/>
                    <a:pt x="735854" y="184016"/>
                    <a:pt x="672151" y="186044"/>
                  </a:cubicBezTo>
                  <a:cubicBezTo>
                    <a:pt x="560680" y="179857"/>
                    <a:pt x="460928" y="254883"/>
                    <a:pt x="435791" y="363817"/>
                  </a:cubicBezTo>
                  <a:cubicBezTo>
                    <a:pt x="374132" y="354567"/>
                    <a:pt x="311282" y="369387"/>
                    <a:pt x="260222" y="405216"/>
                  </a:cubicBezTo>
                  <a:cubicBezTo>
                    <a:pt x="209389" y="447309"/>
                    <a:pt x="181731" y="511216"/>
                    <a:pt x="185813" y="577145"/>
                  </a:cubicBezTo>
                  <a:cubicBezTo>
                    <a:pt x="182289" y="693833"/>
                    <a:pt x="273888" y="791289"/>
                    <a:pt x="390406" y="794818"/>
                  </a:cubicBezTo>
                  <a:cubicBezTo>
                    <a:pt x="394186" y="794933"/>
                    <a:pt x="397967" y="794945"/>
                    <a:pt x="401747" y="794856"/>
                  </a:cubicBezTo>
                  <a:lnTo>
                    <a:pt x="600660" y="794856"/>
                  </a:lnTo>
                  <a:lnTo>
                    <a:pt x="600660" y="746151"/>
                  </a:lnTo>
                  <a:lnTo>
                    <a:pt x="401747" y="746151"/>
                  </a:lnTo>
                  <a:cubicBezTo>
                    <a:pt x="312356" y="749192"/>
                    <a:pt x="237428" y="679084"/>
                    <a:pt x="234393" y="589562"/>
                  </a:cubicBezTo>
                  <a:cubicBezTo>
                    <a:pt x="234252" y="585424"/>
                    <a:pt x="234270" y="581282"/>
                    <a:pt x="234446" y="577145"/>
                  </a:cubicBezTo>
                  <a:close/>
                </a:path>
              </a:pathLst>
            </a:custGeom>
            <a:solidFill>
              <a:schemeClr val="bg1"/>
            </a:solidFill>
            <a:ln w="48419" cap="flat">
              <a:noFill/>
              <a:prstDash val="solid"/>
              <a:miter/>
            </a:ln>
          </p:spPr>
          <p:txBody>
            <a:bodyPr rtlCol="0" anchor="ctr"/>
            <a:lstStyle/>
            <a:p>
              <a:endParaRPr lang="sv-SE" sz="1400"/>
            </a:p>
          </p:txBody>
        </p:sp>
        <p:sp>
          <p:nvSpPr>
            <p:cNvPr id="94" name="Freeform: Shape 93">
              <a:extLst>
                <a:ext uri="{FF2B5EF4-FFF2-40B4-BE49-F238E27FC236}">
                  <a16:creationId xmlns:a16="http://schemas.microsoft.com/office/drawing/2014/main" id="{5619849E-A8AC-4C4B-B6B0-11213EDAE50C}"/>
                </a:ext>
              </a:extLst>
            </p:cNvPr>
            <p:cNvSpPr/>
            <p:nvPr/>
          </p:nvSpPr>
          <p:spPr>
            <a:xfrm>
              <a:off x="9440741" y="2070659"/>
              <a:ext cx="221608" cy="126190"/>
            </a:xfrm>
            <a:custGeom>
              <a:avLst/>
              <a:gdLst>
                <a:gd name="connsiteX0" fmla="*/ 366335 w 729508"/>
                <a:gd name="connsiteY0" fmla="*/ 249004 h 438344"/>
                <a:gd name="connsiteX1" fmla="*/ 185417 w 729508"/>
                <a:gd name="connsiteY1" fmla="*/ 249004 h 438344"/>
                <a:gd name="connsiteX2" fmla="*/ 185417 w 729508"/>
                <a:gd name="connsiteY2" fmla="*/ 297709 h 438344"/>
                <a:gd name="connsiteX3" fmla="*/ 366335 w 729508"/>
                <a:gd name="connsiteY3" fmla="*/ 297709 h 438344"/>
                <a:gd name="connsiteX4" fmla="*/ 568165 w 729508"/>
                <a:gd name="connsiteY4" fmla="*/ 212476 h 438344"/>
                <a:gd name="connsiteX5" fmla="*/ 527313 w 729508"/>
                <a:gd name="connsiteY5" fmla="*/ 185688 h 438344"/>
                <a:gd name="connsiteX6" fmla="*/ 366335 w 729508"/>
                <a:gd name="connsiteY6" fmla="*/ 249004 h 4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508" h="438344">
                  <a:moveTo>
                    <a:pt x="366335" y="249004"/>
                  </a:moveTo>
                  <a:lnTo>
                    <a:pt x="185417" y="249004"/>
                  </a:lnTo>
                  <a:lnTo>
                    <a:pt x="185417" y="297709"/>
                  </a:lnTo>
                  <a:lnTo>
                    <a:pt x="366335" y="297709"/>
                  </a:lnTo>
                  <a:cubicBezTo>
                    <a:pt x="463602" y="297709"/>
                    <a:pt x="531203" y="268973"/>
                    <a:pt x="568165" y="212476"/>
                  </a:cubicBezTo>
                  <a:lnTo>
                    <a:pt x="527313" y="185688"/>
                  </a:lnTo>
                  <a:cubicBezTo>
                    <a:pt x="500564" y="226600"/>
                    <a:pt x="446094" y="249004"/>
                    <a:pt x="366335" y="249004"/>
                  </a:cubicBezTo>
                  <a:close/>
                </a:path>
              </a:pathLst>
            </a:custGeom>
            <a:solidFill>
              <a:schemeClr val="bg1"/>
            </a:solidFill>
            <a:ln w="48419" cap="flat">
              <a:noFill/>
              <a:prstDash val="solid"/>
              <a:miter/>
            </a:ln>
          </p:spPr>
          <p:txBody>
            <a:bodyPr rtlCol="0" anchor="ctr"/>
            <a:lstStyle/>
            <a:p>
              <a:endParaRPr lang="sv-SE" sz="1400"/>
            </a:p>
          </p:txBody>
        </p:sp>
        <p:sp>
          <p:nvSpPr>
            <p:cNvPr id="95" name="Freeform: Shape 94">
              <a:extLst>
                <a:ext uri="{FF2B5EF4-FFF2-40B4-BE49-F238E27FC236}">
                  <a16:creationId xmlns:a16="http://schemas.microsoft.com/office/drawing/2014/main" id="{72635531-887F-4B8D-A615-FBA8E3B76FD5}"/>
                </a:ext>
              </a:extLst>
            </p:cNvPr>
            <p:cNvSpPr/>
            <p:nvPr/>
          </p:nvSpPr>
          <p:spPr>
            <a:xfrm>
              <a:off x="9551250" y="2045981"/>
              <a:ext cx="118191" cy="112169"/>
            </a:xfrm>
            <a:custGeom>
              <a:avLst/>
              <a:gdLst>
                <a:gd name="connsiteX0" fmla="*/ 185417 w 389071"/>
                <a:gd name="connsiteY0" fmla="*/ 185688 h 389639"/>
                <a:gd name="connsiteX1" fmla="*/ 234537 w 389071"/>
                <a:gd name="connsiteY1" fmla="*/ 185688 h 389639"/>
                <a:gd name="connsiteX2" fmla="*/ 234537 w 389071"/>
                <a:gd name="connsiteY2" fmla="*/ 234393 h 389639"/>
                <a:gd name="connsiteX3" fmla="*/ 185417 w 389071"/>
                <a:gd name="connsiteY3" fmla="*/ 234393 h 389639"/>
              </a:gdLst>
              <a:ahLst/>
              <a:cxnLst>
                <a:cxn ang="0">
                  <a:pos x="connsiteX0" y="connsiteY0"/>
                </a:cxn>
                <a:cxn ang="0">
                  <a:pos x="connsiteX1" y="connsiteY1"/>
                </a:cxn>
                <a:cxn ang="0">
                  <a:pos x="connsiteX2" y="connsiteY2"/>
                </a:cxn>
                <a:cxn ang="0">
                  <a:pos x="connsiteX3" y="connsiteY3"/>
                </a:cxn>
              </a:cxnLst>
              <a:rect l="l" t="t" r="r" b="b"/>
              <a:pathLst>
                <a:path w="389071" h="389639">
                  <a:moveTo>
                    <a:pt x="185417" y="185688"/>
                  </a:moveTo>
                  <a:lnTo>
                    <a:pt x="234537" y="185688"/>
                  </a:lnTo>
                  <a:lnTo>
                    <a:pt x="234537" y="234393"/>
                  </a:lnTo>
                  <a:lnTo>
                    <a:pt x="185417" y="234393"/>
                  </a:lnTo>
                  <a:close/>
                </a:path>
              </a:pathLst>
            </a:custGeom>
            <a:solidFill>
              <a:schemeClr val="bg1"/>
            </a:solidFill>
            <a:ln w="48419" cap="flat">
              <a:noFill/>
              <a:prstDash val="solid"/>
              <a:miter/>
            </a:ln>
          </p:spPr>
          <p:txBody>
            <a:bodyPr rtlCol="0" anchor="ctr"/>
            <a:lstStyle/>
            <a:p>
              <a:endParaRPr lang="sv-SE" sz="1400"/>
            </a:p>
          </p:txBody>
        </p:sp>
        <p:sp>
          <p:nvSpPr>
            <p:cNvPr id="96" name="Freeform: Shape 95">
              <a:extLst>
                <a:ext uri="{FF2B5EF4-FFF2-40B4-BE49-F238E27FC236}">
                  <a16:creationId xmlns:a16="http://schemas.microsoft.com/office/drawing/2014/main" id="{2C318E9A-957D-456A-B0D1-14AA20EF8DAA}"/>
                </a:ext>
              </a:extLst>
            </p:cNvPr>
            <p:cNvSpPr/>
            <p:nvPr/>
          </p:nvSpPr>
          <p:spPr>
            <a:xfrm>
              <a:off x="9580650" y="2045981"/>
              <a:ext cx="118191" cy="112169"/>
            </a:xfrm>
            <a:custGeom>
              <a:avLst/>
              <a:gdLst>
                <a:gd name="connsiteX0" fmla="*/ 185417 w 389071"/>
                <a:gd name="connsiteY0" fmla="*/ 185688 h 389639"/>
                <a:gd name="connsiteX1" fmla="*/ 234537 w 389071"/>
                <a:gd name="connsiteY1" fmla="*/ 185688 h 389639"/>
                <a:gd name="connsiteX2" fmla="*/ 234537 w 389071"/>
                <a:gd name="connsiteY2" fmla="*/ 234393 h 389639"/>
                <a:gd name="connsiteX3" fmla="*/ 185417 w 389071"/>
                <a:gd name="connsiteY3" fmla="*/ 234393 h 389639"/>
              </a:gdLst>
              <a:ahLst/>
              <a:cxnLst>
                <a:cxn ang="0">
                  <a:pos x="connsiteX0" y="connsiteY0"/>
                </a:cxn>
                <a:cxn ang="0">
                  <a:pos x="connsiteX1" y="connsiteY1"/>
                </a:cxn>
                <a:cxn ang="0">
                  <a:pos x="connsiteX2" y="connsiteY2"/>
                </a:cxn>
                <a:cxn ang="0">
                  <a:pos x="connsiteX3" y="connsiteY3"/>
                </a:cxn>
              </a:cxnLst>
              <a:rect l="l" t="t" r="r" b="b"/>
              <a:pathLst>
                <a:path w="389071" h="389639">
                  <a:moveTo>
                    <a:pt x="185417" y="185688"/>
                  </a:moveTo>
                  <a:lnTo>
                    <a:pt x="234537" y="185688"/>
                  </a:lnTo>
                  <a:lnTo>
                    <a:pt x="234537" y="234393"/>
                  </a:lnTo>
                  <a:lnTo>
                    <a:pt x="185417" y="234393"/>
                  </a:lnTo>
                  <a:close/>
                </a:path>
              </a:pathLst>
            </a:custGeom>
            <a:solidFill>
              <a:schemeClr val="bg1"/>
            </a:solidFill>
            <a:ln w="48419" cap="flat">
              <a:noFill/>
              <a:prstDash val="solid"/>
              <a:miter/>
            </a:ln>
          </p:spPr>
          <p:txBody>
            <a:bodyPr rtlCol="0" anchor="ctr"/>
            <a:lstStyle/>
            <a:p>
              <a:endParaRPr lang="sv-SE" sz="1400"/>
            </a:p>
          </p:txBody>
        </p:sp>
        <p:sp>
          <p:nvSpPr>
            <p:cNvPr id="97" name="Freeform: Shape 96">
              <a:extLst>
                <a:ext uri="{FF2B5EF4-FFF2-40B4-BE49-F238E27FC236}">
                  <a16:creationId xmlns:a16="http://schemas.microsoft.com/office/drawing/2014/main" id="{9E478D31-073D-4E87-B21C-9F49B79B18B3}"/>
                </a:ext>
              </a:extLst>
            </p:cNvPr>
            <p:cNvSpPr/>
            <p:nvPr/>
          </p:nvSpPr>
          <p:spPr>
            <a:xfrm>
              <a:off x="9610197" y="2045981"/>
              <a:ext cx="118191" cy="112169"/>
            </a:xfrm>
            <a:custGeom>
              <a:avLst/>
              <a:gdLst>
                <a:gd name="connsiteX0" fmla="*/ 185417 w 389071"/>
                <a:gd name="connsiteY0" fmla="*/ 185688 h 389639"/>
                <a:gd name="connsiteX1" fmla="*/ 234537 w 389071"/>
                <a:gd name="connsiteY1" fmla="*/ 185688 h 389639"/>
                <a:gd name="connsiteX2" fmla="*/ 234537 w 389071"/>
                <a:gd name="connsiteY2" fmla="*/ 234393 h 389639"/>
                <a:gd name="connsiteX3" fmla="*/ 185417 w 389071"/>
                <a:gd name="connsiteY3" fmla="*/ 234393 h 389639"/>
              </a:gdLst>
              <a:ahLst/>
              <a:cxnLst>
                <a:cxn ang="0">
                  <a:pos x="connsiteX0" y="connsiteY0"/>
                </a:cxn>
                <a:cxn ang="0">
                  <a:pos x="connsiteX1" y="connsiteY1"/>
                </a:cxn>
                <a:cxn ang="0">
                  <a:pos x="connsiteX2" y="connsiteY2"/>
                </a:cxn>
                <a:cxn ang="0">
                  <a:pos x="connsiteX3" y="connsiteY3"/>
                </a:cxn>
              </a:cxnLst>
              <a:rect l="l" t="t" r="r" b="b"/>
              <a:pathLst>
                <a:path w="389071" h="389639">
                  <a:moveTo>
                    <a:pt x="185417" y="185688"/>
                  </a:moveTo>
                  <a:lnTo>
                    <a:pt x="234537" y="185688"/>
                  </a:lnTo>
                  <a:lnTo>
                    <a:pt x="234537" y="234393"/>
                  </a:lnTo>
                  <a:lnTo>
                    <a:pt x="185417" y="234393"/>
                  </a:lnTo>
                  <a:close/>
                </a:path>
              </a:pathLst>
            </a:custGeom>
            <a:solidFill>
              <a:schemeClr val="bg1"/>
            </a:solidFill>
            <a:ln w="48419" cap="flat">
              <a:noFill/>
              <a:prstDash val="solid"/>
              <a:miter/>
            </a:ln>
          </p:spPr>
          <p:txBody>
            <a:bodyPr rtlCol="0" anchor="ctr"/>
            <a:lstStyle/>
            <a:p>
              <a:endParaRPr lang="sv-SE" sz="1400"/>
            </a:p>
          </p:txBody>
        </p:sp>
        <p:sp>
          <p:nvSpPr>
            <p:cNvPr id="106" name="Arrow: Right 105">
              <a:extLst>
                <a:ext uri="{FF2B5EF4-FFF2-40B4-BE49-F238E27FC236}">
                  <a16:creationId xmlns:a16="http://schemas.microsoft.com/office/drawing/2014/main" id="{DD16F80A-08FB-4292-A662-DD2585BC1D50}"/>
                </a:ext>
              </a:extLst>
            </p:cNvPr>
            <p:cNvSpPr/>
            <p:nvPr/>
          </p:nvSpPr>
          <p:spPr bwMode="auto">
            <a:xfrm rot="2955192">
              <a:off x="9968363" y="3107330"/>
              <a:ext cx="382549" cy="175159"/>
            </a:xfrm>
            <a:prstGeom prst="rightArrow">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1800" b="0" i="0" u="none" strike="noStrike" cap="none" normalizeH="0" baseline="0">
                <a:ln>
                  <a:noFill/>
                </a:ln>
                <a:solidFill>
                  <a:schemeClr val="bg1"/>
                </a:solidFill>
                <a:effectLst/>
                <a:latin typeface="+mn-lt"/>
              </a:endParaRPr>
            </a:p>
          </p:txBody>
        </p:sp>
        <p:sp>
          <p:nvSpPr>
            <p:cNvPr id="107" name="Arrow: Right 106">
              <a:extLst>
                <a:ext uri="{FF2B5EF4-FFF2-40B4-BE49-F238E27FC236}">
                  <a16:creationId xmlns:a16="http://schemas.microsoft.com/office/drawing/2014/main" id="{ED429805-21F6-43C8-9881-1A20EA99D28A}"/>
                </a:ext>
              </a:extLst>
            </p:cNvPr>
            <p:cNvSpPr/>
            <p:nvPr/>
          </p:nvSpPr>
          <p:spPr bwMode="auto">
            <a:xfrm rot="13835505">
              <a:off x="9892890" y="3238159"/>
              <a:ext cx="338117" cy="72112"/>
            </a:xfrm>
            <a:prstGeom prst="rightArrow">
              <a:avLst/>
            </a:prstGeom>
            <a:solidFill>
              <a:schemeClr val="bg1"/>
            </a:solidFill>
            <a:ln w="12700" cap="flat" cmpd="sng" algn="ctr">
              <a:noFill/>
              <a:prstDash val="lg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1800" b="0" i="0" u="none" strike="noStrike" cap="none" normalizeH="0" baseline="0">
                <a:ln>
                  <a:noFill/>
                </a:ln>
                <a:solidFill>
                  <a:schemeClr val="bg1"/>
                </a:solidFill>
                <a:effectLst/>
                <a:latin typeface="+mn-lt"/>
              </a:endParaRPr>
            </a:p>
          </p:txBody>
        </p:sp>
        <p:pic>
          <p:nvPicPr>
            <p:cNvPr id="108" name="Picture Placeholder 33">
              <a:extLst>
                <a:ext uri="{FF2B5EF4-FFF2-40B4-BE49-F238E27FC236}">
                  <a16:creationId xmlns:a16="http://schemas.microsoft.com/office/drawing/2014/main" id="{35CA826A-99A6-4DF6-A2B0-8B5C5580B6C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73" b="73"/>
            <a:stretch>
              <a:fillRect/>
            </a:stretch>
          </p:blipFill>
          <p:spPr>
            <a:xfrm>
              <a:off x="10314040" y="3239286"/>
              <a:ext cx="430676" cy="417734"/>
            </a:xfrm>
            <a:prstGeom prst="rect">
              <a:avLst/>
            </a:prstGeom>
          </p:spPr>
        </p:pic>
        <p:sp>
          <p:nvSpPr>
            <p:cNvPr id="109" name="Text Placeholder 10">
              <a:extLst>
                <a:ext uri="{FF2B5EF4-FFF2-40B4-BE49-F238E27FC236}">
                  <a16:creationId xmlns:a16="http://schemas.microsoft.com/office/drawing/2014/main" id="{2E1042A5-BF13-4096-9C03-07DB8908E4D5}"/>
                </a:ext>
              </a:extLst>
            </p:cNvPr>
            <p:cNvSpPr txBox="1">
              <a:spLocks/>
            </p:cNvSpPr>
            <p:nvPr/>
          </p:nvSpPr>
          <p:spPr>
            <a:xfrm>
              <a:off x="10507621" y="2697553"/>
              <a:ext cx="1032676" cy="213059"/>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lgn="ctr">
                <a:buNone/>
              </a:pPr>
              <a:r>
                <a:rPr lang="en-US" sz="1400">
                  <a:solidFill>
                    <a:schemeClr val="bg1"/>
                  </a:solidFill>
                </a:rPr>
                <a:t>Smart AR</a:t>
              </a:r>
              <a:r>
                <a:rPr lang="en-US" sz="1100">
                  <a:solidFill>
                    <a:schemeClr val="bg1"/>
                  </a:solidFill>
                </a:rPr>
                <a:t> </a:t>
              </a:r>
              <a:br>
                <a:rPr lang="en-US" sz="1100">
                  <a:solidFill>
                    <a:schemeClr val="bg1"/>
                  </a:solidFill>
                </a:rPr>
              </a:br>
              <a:endParaRPr lang="en-US" sz="1400">
                <a:solidFill>
                  <a:schemeClr val="bg1"/>
                </a:solidFill>
              </a:endParaRPr>
            </a:p>
          </p:txBody>
        </p:sp>
        <p:sp>
          <p:nvSpPr>
            <p:cNvPr id="110" name="Freeform: Shape 109">
              <a:extLst>
                <a:ext uri="{FF2B5EF4-FFF2-40B4-BE49-F238E27FC236}">
                  <a16:creationId xmlns:a16="http://schemas.microsoft.com/office/drawing/2014/main" id="{E9732F89-5F82-4A00-9E9F-D1AA4C769B6E}"/>
                </a:ext>
              </a:extLst>
            </p:cNvPr>
            <p:cNvSpPr/>
            <p:nvPr/>
          </p:nvSpPr>
          <p:spPr>
            <a:xfrm>
              <a:off x="10769482" y="2486869"/>
              <a:ext cx="466566" cy="243678"/>
            </a:xfrm>
            <a:custGeom>
              <a:avLst/>
              <a:gdLst>
                <a:gd name="connsiteX0" fmla="*/ 686137 w 1171246"/>
                <a:gd name="connsiteY0" fmla="*/ 207727 h 630671"/>
                <a:gd name="connsiteX1" fmla="*/ 460897 w 1171246"/>
                <a:gd name="connsiteY1" fmla="*/ 207727 h 630671"/>
                <a:gd name="connsiteX2" fmla="*/ 460897 w 1171246"/>
                <a:gd name="connsiteY2" fmla="*/ 159076 h 630671"/>
                <a:gd name="connsiteX3" fmla="*/ 159076 w 1171246"/>
                <a:gd name="connsiteY3" fmla="*/ 159076 h 630671"/>
                <a:gd name="connsiteX4" fmla="*/ 159076 w 1171246"/>
                <a:gd name="connsiteY4" fmla="*/ 329357 h 630671"/>
                <a:gd name="connsiteX5" fmla="*/ 204124 w 1171246"/>
                <a:gd name="connsiteY5" fmla="*/ 329357 h 630671"/>
                <a:gd name="connsiteX6" fmla="*/ 204124 w 1171246"/>
                <a:gd name="connsiteY6" fmla="*/ 419453 h 630671"/>
                <a:gd name="connsiteX7" fmla="*/ 298722 w 1171246"/>
                <a:gd name="connsiteY7" fmla="*/ 514954 h 630671"/>
                <a:gd name="connsiteX8" fmla="*/ 298724 w 1171246"/>
                <a:gd name="connsiteY8" fmla="*/ 514954 h 630671"/>
                <a:gd name="connsiteX9" fmla="*/ 460897 w 1171246"/>
                <a:gd name="connsiteY9" fmla="*/ 514954 h 630671"/>
                <a:gd name="connsiteX10" fmla="*/ 555643 w 1171246"/>
                <a:gd name="connsiteY10" fmla="*/ 417811 h 630671"/>
                <a:gd name="connsiteX11" fmla="*/ 555498 w 1171246"/>
                <a:gd name="connsiteY11" fmla="*/ 413597 h 630671"/>
                <a:gd name="connsiteX12" fmla="*/ 604400 w 1171246"/>
                <a:gd name="connsiteY12" fmla="*/ 354835 h 630671"/>
                <a:gd name="connsiteX13" fmla="*/ 663162 w 1171246"/>
                <a:gd name="connsiteY13" fmla="*/ 403737 h 630671"/>
                <a:gd name="connsiteX14" fmla="*/ 663162 w 1171246"/>
                <a:gd name="connsiteY14" fmla="*/ 413597 h 630671"/>
                <a:gd name="connsiteX15" fmla="*/ 761367 w 1171246"/>
                <a:gd name="connsiteY15" fmla="*/ 514954 h 630671"/>
                <a:gd name="connsiteX16" fmla="*/ 916332 w 1171246"/>
                <a:gd name="connsiteY16" fmla="*/ 514954 h 630671"/>
                <a:gd name="connsiteX17" fmla="*/ 1014536 w 1171246"/>
                <a:gd name="connsiteY17" fmla="*/ 415399 h 630671"/>
                <a:gd name="connsiteX18" fmla="*/ 1014536 w 1171246"/>
                <a:gd name="connsiteY18" fmla="*/ 207727 h 630671"/>
                <a:gd name="connsiteX19" fmla="*/ 204124 w 1171246"/>
                <a:gd name="connsiteY19" fmla="*/ 204124 h 630671"/>
                <a:gd name="connsiteX20" fmla="*/ 414047 w 1171246"/>
                <a:gd name="connsiteY20" fmla="*/ 204124 h 630671"/>
                <a:gd name="connsiteX21" fmla="*/ 414047 w 1171246"/>
                <a:gd name="connsiteY21" fmla="*/ 284309 h 630671"/>
                <a:gd name="connsiteX22" fmla="*/ 204124 w 1171246"/>
                <a:gd name="connsiteY22" fmla="*/ 284309 h 630671"/>
                <a:gd name="connsiteX23" fmla="*/ 969939 w 1171246"/>
                <a:gd name="connsiteY23" fmla="*/ 414498 h 630671"/>
                <a:gd name="connsiteX24" fmla="*/ 916782 w 1171246"/>
                <a:gd name="connsiteY24" fmla="*/ 469006 h 630671"/>
                <a:gd name="connsiteX25" fmla="*/ 761817 w 1171246"/>
                <a:gd name="connsiteY25" fmla="*/ 469006 h 630671"/>
                <a:gd name="connsiteX26" fmla="*/ 708661 w 1171246"/>
                <a:gd name="connsiteY26" fmla="*/ 412696 h 630671"/>
                <a:gd name="connsiteX27" fmla="*/ 616458 w 1171246"/>
                <a:gd name="connsiteY27" fmla="*/ 307138 h 630671"/>
                <a:gd name="connsiteX28" fmla="*/ 510900 w 1171246"/>
                <a:gd name="connsiteY28" fmla="*/ 399340 h 630671"/>
                <a:gd name="connsiteX29" fmla="*/ 510900 w 1171246"/>
                <a:gd name="connsiteY29" fmla="*/ 412696 h 630671"/>
                <a:gd name="connsiteX30" fmla="*/ 464766 w 1171246"/>
                <a:gd name="connsiteY30" fmla="*/ 468787 h 630671"/>
                <a:gd name="connsiteX31" fmla="*/ 461347 w 1171246"/>
                <a:gd name="connsiteY31" fmla="*/ 469006 h 630671"/>
                <a:gd name="connsiteX32" fmla="*/ 299175 w 1171246"/>
                <a:gd name="connsiteY32" fmla="*/ 469006 h 630671"/>
                <a:gd name="connsiteX33" fmla="*/ 249622 w 1171246"/>
                <a:gd name="connsiteY33" fmla="*/ 418556 h 630671"/>
                <a:gd name="connsiteX34" fmla="*/ 249622 w 1171246"/>
                <a:gd name="connsiteY34" fmla="*/ 418552 h 630671"/>
                <a:gd name="connsiteX35" fmla="*/ 249622 w 1171246"/>
                <a:gd name="connsiteY35" fmla="*/ 328456 h 630671"/>
                <a:gd name="connsiteX36" fmla="*/ 459095 w 1171246"/>
                <a:gd name="connsiteY36" fmla="*/ 328456 h 630671"/>
                <a:gd name="connsiteX37" fmla="*/ 459095 w 1171246"/>
                <a:gd name="connsiteY37" fmla="*/ 251874 h 630671"/>
                <a:gd name="connsiteX38" fmla="*/ 969939 w 1171246"/>
                <a:gd name="connsiteY38" fmla="*/ 251874 h 630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71246" h="630671">
                  <a:moveTo>
                    <a:pt x="686137" y="207727"/>
                  </a:moveTo>
                  <a:lnTo>
                    <a:pt x="460897" y="207727"/>
                  </a:lnTo>
                  <a:lnTo>
                    <a:pt x="460897" y="159076"/>
                  </a:lnTo>
                  <a:lnTo>
                    <a:pt x="159076" y="159076"/>
                  </a:lnTo>
                  <a:lnTo>
                    <a:pt x="159076" y="329357"/>
                  </a:lnTo>
                  <a:lnTo>
                    <a:pt x="204124" y="329357"/>
                  </a:lnTo>
                  <a:lnTo>
                    <a:pt x="204124" y="419453"/>
                  </a:lnTo>
                  <a:cubicBezTo>
                    <a:pt x="203874" y="471948"/>
                    <a:pt x="246227" y="514705"/>
                    <a:pt x="298722" y="514954"/>
                  </a:cubicBezTo>
                  <a:cubicBezTo>
                    <a:pt x="298723" y="514954"/>
                    <a:pt x="298724" y="514954"/>
                    <a:pt x="298724" y="514954"/>
                  </a:cubicBezTo>
                  <a:lnTo>
                    <a:pt x="460897" y="514954"/>
                  </a:lnTo>
                  <a:cubicBezTo>
                    <a:pt x="513886" y="514293"/>
                    <a:pt x="556305" y="470800"/>
                    <a:pt x="555643" y="417811"/>
                  </a:cubicBezTo>
                  <a:cubicBezTo>
                    <a:pt x="555625" y="416405"/>
                    <a:pt x="555577" y="415000"/>
                    <a:pt x="555498" y="413597"/>
                  </a:cubicBezTo>
                  <a:cubicBezTo>
                    <a:pt x="552775" y="383866"/>
                    <a:pt x="574670" y="357557"/>
                    <a:pt x="604400" y="354835"/>
                  </a:cubicBezTo>
                  <a:cubicBezTo>
                    <a:pt x="634131" y="352112"/>
                    <a:pt x="660440" y="374007"/>
                    <a:pt x="663162" y="403737"/>
                  </a:cubicBezTo>
                  <a:cubicBezTo>
                    <a:pt x="663463" y="407017"/>
                    <a:pt x="663463" y="410317"/>
                    <a:pt x="663162" y="413597"/>
                  </a:cubicBezTo>
                  <a:cubicBezTo>
                    <a:pt x="662409" y="468658"/>
                    <a:pt x="706310" y="513967"/>
                    <a:pt x="761367" y="514954"/>
                  </a:cubicBezTo>
                  <a:lnTo>
                    <a:pt x="916332" y="514954"/>
                  </a:lnTo>
                  <a:cubicBezTo>
                    <a:pt x="970890" y="514459"/>
                    <a:pt x="1014787" y="469958"/>
                    <a:pt x="1014536" y="415399"/>
                  </a:cubicBezTo>
                  <a:lnTo>
                    <a:pt x="1014536" y="207727"/>
                  </a:lnTo>
                  <a:close/>
                  <a:moveTo>
                    <a:pt x="204124" y="204124"/>
                  </a:moveTo>
                  <a:lnTo>
                    <a:pt x="414047" y="204124"/>
                  </a:lnTo>
                  <a:lnTo>
                    <a:pt x="414047" y="284309"/>
                  </a:lnTo>
                  <a:lnTo>
                    <a:pt x="204124" y="284309"/>
                  </a:lnTo>
                  <a:close/>
                  <a:moveTo>
                    <a:pt x="969939" y="414498"/>
                  </a:moveTo>
                  <a:cubicBezTo>
                    <a:pt x="970190" y="444180"/>
                    <a:pt x="946461" y="468512"/>
                    <a:pt x="916782" y="469006"/>
                  </a:cubicBezTo>
                  <a:lnTo>
                    <a:pt x="761817" y="469006"/>
                  </a:lnTo>
                  <a:cubicBezTo>
                    <a:pt x="731746" y="467787"/>
                    <a:pt x="708147" y="442787"/>
                    <a:pt x="708661" y="412696"/>
                  </a:cubicBezTo>
                  <a:cubicBezTo>
                    <a:pt x="712349" y="358086"/>
                    <a:pt x="671068" y="310826"/>
                    <a:pt x="616458" y="307138"/>
                  </a:cubicBezTo>
                  <a:cubicBezTo>
                    <a:pt x="561848" y="303449"/>
                    <a:pt x="514588" y="344730"/>
                    <a:pt x="510900" y="399340"/>
                  </a:cubicBezTo>
                  <a:cubicBezTo>
                    <a:pt x="510600" y="403787"/>
                    <a:pt x="510600" y="408249"/>
                    <a:pt x="510900" y="412696"/>
                  </a:cubicBezTo>
                  <a:cubicBezTo>
                    <a:pt x="513650" y="440924"/>
                    <a:pt x="492995" y="466038"/>
                    <a:pt x="464766" y="468787"/>
                  </a:cubicBezTo>
                  <a:cubicBezTo>
                    <a:pt x="463629" y="468898"/>
                    <a:pt x="462489" y="468971"/>
                    <a:pt x="461347" y="469006"/>
                  </a:cubicBezTo>
                  <a:lnTo>
                    <a:pt x="299175" y="469006"/>
                  </a:lnTo>
                  <a:cubicBezTo>
                    <a:pt x="271560" y="468758"/>
                    <a:pt x="249374" y="446171"/>
                    <a:pt x="249622" y="418556"/>
                  </a:cubicBezTo>
                  <a:cubicBezTo>
                    <a:pt x="249622" y="418555"/>
                    <a:pt x="249622" y="418553"/>
                    <a:pt x="249622" y="418552"/>
                  </a:cubicBezTo>
                  <a:lnTo>
                    <a:pt x="249622" y="328456"/>
                  </a:lnTo>
                  <a:lnTo>
                    <a:pt x="459095" y="328456"/>
                  </a:lnTo>
                  <a:lnTo>
                    <a:pt x="459095" y="251874"/>
                  </a:lnTo>
                  <a:lnTo>
                    <a:pt x="969939" y="251874"/>
                  </a:lnTo>
                  <a:close/>
                </a:path>
              </a:pathLst>
            </a:custGeom>
            <a:solidFill>
              <a:schemeClr val="bg1"/>
            </a:solidFill>
            <a:ln w="44847" cap="flat">
              <a:noFill/>
              <a:prstDash val="solid"/>
              <a:miter/>
            </a:ln>
          </p:spPr>
          <p:txBody>
            <a:bodyPr rtlCol="0" anchor="ctr"/>
            <a:lstStyle/>
            <a:p>
              <a:endParaRPr lang="en-US" sz="1400"/>
            </a:p>
          </p:txBody>
        </p:sp>
        <p:sp>
          <p:nvSpPr>
            <p:cNvPr id="111" name="Arrow: Right 110">
              <a:extLst>
                <a:ext uri="{FF2B5EF4-FFF2-40B4-BE49-F238E27FC236}">
                  <a16:creationId xmlns:a16="http://schemas.microsoft.com/office/drawing/2014/main" id="{95EEEC49-2C5D-4827-B68E-0D59C606D600}"/>
                </a:ext>
              </a:extLst>
            </p:cNvPr>
            <p:cNvSpPr/>
            <p:nvPr/>
          </p:nvSpPr>
          <p:spPr bwMode="auto">
            <a:xfrm rot="11955121">
              <a:off x="10220496" y="2538037"/>
              <a:ext cx="394401" cy="169896"/>
            </a:xfrm>
            <a:prstGeom prst="rightArrow">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1800" b="0" i="0" u="none" strike="noStrike" cap="none" normalizeH="0" baseline="0">
                <a:ln>
                  <a:noFill/>
                </a:ln>
                <a:solidFill>
                  <a:schemeClr val="bg1"/>
                </a:solidFill>
                <a:effectLst/>
                <a:latin typeface="+mn-lt"/>
              </a:endParaRPr>
            </a:p>
          </p:txBody>
        </p:sp>
        <p:sp>
          <p:nvSpPr>
            <p:cNvPr id="112" name="Arrow: Right 111">
              <a:extLst>
                <a:ext uri="{FF2B5EF4-FFF2-40B4-BE49-F238E27FC236}">
                  <a16:creationId xmlns:a16="http://schemas.microsoft.com/office/drawing/2014/main" id="{822E7A56-9B65-43E3-A08C-8CFE8A0E42B2}"/>
                </a:ext>
              </a:extLst>
            </p:cNvPr>
            <p:cNvSpPr/>
            <p:nvPr/>
          </p:nvSpPr>
          <p:spPr bwMode="auto">
            <a:xfrm rot="1119499">
              <a:off x="10277847" y="2481041"/>
              <a:ext cx="394401" cy="58789"/>
            </a:xfrm>
            <a:prstGeom prst="rightArrow">
              <a:avLst/>
            </a:prstGeom>
            <a:solidFill>
              <a:schemeClr val="bg1"/>
            </a:solidFill>
            <a:ln w="12700" cap="flat" cmpd="sng" algn="ctr">
              <a:noFill/>
              <a:prstDash val="lg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1800" b="0" i="0" u="none" strike="noStrike" cap="none" normalizeH="0" baseline="0">
                <a:ln>
                  <a:noFill/>
                </a:ln>
                <a:solidFill>
                  <a:schemeClr val="bg1"/>
                </a:solidFill>
                <a:effectLst/>
                <a:latin typeface="+mn-lt"/>
              </a:endParaRPr>
            </a:p>
          </p:txBody>
        </p:sp>
        <p:grpSp>
          <p:nvGrpSpPr>
            <p:cNvPr id="120" name="Group 119">
              <a:extLst>
                <a:ext uri="{FF2B5EF4-FFF2-40B4-BE49-F238E27FC236}">
                  <a16:creationId xmlns:a16="http://schemas.microsoft.com/office/drawing/2014/main" id="{2AF288AA-A8D7-4266-AC0E-6115C3A3532F}"/>
                </a:ext>
              </a:extLst>
            </p:cNvPr>
            <p:cNvGrpSpPr/>
            <p:nvPr/>
          </p:nvGrpSpPr>
          <p:grpSpPr>
            <a:xfrm>
              <a:off x="9207070" y="2057708"/>
              <a:ext cx="281843" cy="278281"/>
              <a:chOff x="7909636" y="3130219"/>
              <a:chExt cx="933666" cy="951784"/>
            </a:xfrm>
            <a:solidFill>
              <a:schemeClr val="bg1"/>
            </a:solidFill>
          </p:grpSpPr>
          <p:sp>
            <p:nvSpPr>
              <p:cNvPr id="121" name="Arrow: Circular 120">
                <a:extLst>
                  <a:ext uri="{FF2B5EF4-FFF2-40B4-BE49-F238E27FC236}">
                    <a16:creationId xmlns:a16="http://schemas.microsoft.com/office/drawing/2014/main" id="{364D52F0-4944-496B-A632-BD2EA8E64A7C}"/>
                  </a:ext>
                </a:extLst>
              </p:cNvPr>
              <p:cNvSpPr/>
              <p:nvPr/>
            </p:nvSpPr>
            <p:spPr bwMode="auto">
              <a:xfrm rot="20295093">
                <a:off x="7909636" y="3130219"/>
                <a:ext cx="902499" cy="922813"/>
              </a:xfrm>
              <a:prstGeom prst="circularArrow">
                <a:avLst/>
              </a:prstGeom>
              <a:grpFill/>
              <a:ln w="38100" cap="flat" cmpd="sng" algn="ctr">
                <a:solidFill>
                  <a:schemeClr val="bg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0" indent="0" algn="l">
                  <a:buNone/>
                </a:pPr>
                <a:endParaRPr lang="en-US">
                  <a:solidFill>
                    <a:schemeClr val="bg1"/>
                  </a:solidFill>
                </a:endParaRPr>
              </a:p>
            </p:txBody>
          </p:sp>
          <p:sp>
            <p:nvSpPr>
              <p:cNvPr id="122" name="Arrow: Circular 121">
                <a:extLst>
                  <a:ext uri="{FF2B5EF4-FFF2-40B4-BE49-F238E27FC236}">
                    <a16:creationId xmlns:a16="http://schemas.microsoft.com/office/drawing/2014/main" id="{180567FB-BB96-4076-AC8D-95C7B8668FE7}"/>
                  </a:ext>
                </a:extLst>
              </p:cNvPr>
              <p:cNvSpPr/>
              <p:nvPr/>
            </p:nvSpPr>
            <p:spPr bwMode="auto">
              <a:xfrm rot="9496311">
                <a:off x="7940803" y="3190117"/>
                <a:ext cx="902499" cy="891886"/>
              </a:xfrm>
              <a:prstGeom prst="circularArrow">
                <a:avLst/>
              </a:prstGeom>
              <a:grpFill/>
              <a:ln w="38100" cap="flat" cmpd="sng" algn="ctr">
                <a:solidFill>
                  <a:schemeClr val="bg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0" indent="0" algn="l">
                  <a:buNone/>
                </a:pPr>
                <a:endParaRPr lang="en-US">
                  <a:solidFill>
                    <a:schemeClr val="bg1"/>
                  </a:solidFill>
                </a:endParaRPr>
              </a:p>
            </p:txBody>
          </p:sp>
        </p:grpSp>
        <p:sp>
          <p:nvSpPr>
            <p:cNvPr id="123" name="Text Placeholder 10">
              <a:extLst>
                <a:ext uri="{FF2B5EF4-FFF2-40B4-BE49-F238E27FC236}">
                  <a16:creationId xmlns:a16="http://schemas.microsoft.com/office/drawing/2014/main" id="{FF6EA870-70B2-4916-8920-B35F8DF54E66}"/>
                </a:ext>
              </a:extLst>
            </p:cNvPr>
            <p:cNvSpPr txBox="1">
              <a:spLocks/>
            </p:cNvSpPr>
            <p:nvPr/>
          </p:nvSpPr>
          <p:spPr>
            <a:xfrm>
              <a:off x="9712040" y="3560397"/>
              <a:ext cx="1032676" cy="213059"/>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lgn="ctr">
                <a:buNone/>
              </a:pPr>
              <a:r>
                <a:rPr lang="en-US" sz="1400">
                  <a:solidFill>
                    <a:schemeClr val="bg1"/>
                  </a:solidFill>
                </a:rPr>
                <a:t>Cloud gaming</a:t>
              </a:r>
            </a:p>
          </p:txBody>
        </p:sp>
      </p:grpSp>
    </p:spTree>
    <p:extLst>
      <p:ext uri="{BB962C8B-B14F-4D97-AF65-F5344CB8AC3E}">
        <p14:creationId xmlns:p14="http://schemas.microsoft.com/office/powerpoint/2010/main" val="2196199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0342BF06-582F-43A3-86C1-80258E6666B8}"/>
              </a:ext>
            </a:extLst>
          </p:cNvPr>
          <p:cNvGrpSpPr>
            <a:grpSpLocks/>
          </p:cNvGrpSpPr>
          <p:nvPr/>
        </p:nvGrpSpPr>
        <p:grpSpPr>
          <a:xfrm>
            <a:off x="743177" y="1880012"/>
            <a:ext cx="4395974" cy="4332584"/>
            <a:chOff x="630688" y="1880012"/>
            <a:chExt cx="4395974" cy="4332584"/>
          </a:xfrm>
        </p:grpSpPr>
        <p:sp>
          <p:nvSpPr>
            <p:cNvPr id="32" name="Freeform: Shape 31">
              <a:extLst>
                <a:ext uri="{FF2B5EF4-FFF2-40B4-BE49-F238E27FC236}">
                  <a16:creationId xmlns:a16="http://schemas.microsoft.com/office/drawing/2014/main" id="{151BB159-8847-48CF-8E6B-194EAF1171F5}"/>
                </a:ext>
              </a:extLst>
            </p:cNvPr>
            <p:cNvSpPr/>
            <p:nvPr/>
          </p:nvSpPr>
          <p:spPr bwMode="auto">
            <a:xfrm>
              <a:off x="1671305" y="3667238"/>
              <a:ext cx="2839868" cy="2545358"/>
            </a:xfrm>
            <a:custGeom>
              <a:avLst/>
              <a:gdLst>
                <a:gd name="connsiteX0" fmla="*/ 556488 w 2839868"/>
                <a:gd name="connsiteY0" fmla="*/ 0 h 2545358"/>
                <a:gd name="connsiteX1" fmla="*/ 570618 w 2839868"/>
                <a:gd name="connsiteY1" fmla="*/ 54953 h 2545358"/>
                <a:gd name="connsiteX2" fmla="*/ 1926714 w 2839868"/>
                <a:gd name="connsiteY2" fmla="*/ 1052642 h 2545358"/>
                <a:gd name="connsiteX3" fmla="*/ 2720613 w 2839868"/>
                <a:gd name="connsiteY3" fmla="*/ 810140 h 2545358"/>
                <a:gd name="connsiteX4" fmla="*/ 2790161 w 2839868"/>
                <a:gd name="connsiteY4" fmla="*/ 758133 h 2545358"/>
                <a:gd name="connsiteX5" fmla="*/ 2811020 w 2839868"/>
                <a:gd name="connsiteY5" fmla="*/ 839258 h 2545358"/>
                <a:gd name="connsiteX6" fmla="*/ 2839868 w 2839868"/>
                <a:gd name="connsiteY6" fmla="*/ 1125424 h 2545358"/>
                <a:gd name="connsiteX7" fmla="*/ 1419934 w 2839868"/>
                <a:gd name="connsiteY7" fmla="*/ 2545358 h 2545358"/>
                <a:gd name="connsiteX8" fmla="*/ 0 w 2839868"/>
                <a:gd name="connsiteY8" fmla="*/ 1125424 h 2545358"/>
                <a:gd name="connsiteX9" fmla="*/ 516724 w 2839868"/>
                <a:gd name="connsiteY9" fmla="*/ 29734 h 254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9868" h="2545358">
                  <a:moveTo>
                    <a:pt x="556488" y="0"/>
                  </a:moveTo>
                  <a:lnTo>
                    <a:pt x="570618" y="54953"/>
                  </a:lnTo>
                  <a:cubicBezTo>
                    <a:pt x="750398" y="632964"/>
                    <a:pt x="1289545" y="1052642"/>
                    <a:pt x="1926714" y="1052642"/>
                  </a:cubicBezTo>
                  <a:cubicBezTo>
                    <a:pt x="2220792" y="1052642"/>
                    <a:pt x="2493990" y="963243"/>
                    <a:pt x="2720613" y="810140"/>
                  </a:cubicBezTo>
                  <a:lnTo>
                    <a:pt x="2790161" y="758133"/>
                  </a:lnTo>
                  <a:lnTo>
                    <a:pt x="2811020" y="839258"/>
                  </a:lnTo>
                  <a:cubicBezTo>
                    <a:pt x="2829935" y="931692"/>
                    <a:pt x="2839868" y="1027398"/>
                    <a:pt x="2839868" y="1125424"/>
                  </a:cubicBezTo>
                  <a:cubicBezTo>
                    <a:pt x="2839868" y="1909632"/>
                    <a:pt x="2204142" y="2545358"/>
                    <a:pt x="1419934" y="2545358"/>
                  </a:cubicBezTo>
                  <a:cubicBezTo>
                    <a:pt x="635726" y="2545358"/>
                    <a:pt x="0" y="1909632"/>
                    <a:pt x="0" y="1125424"/>
                  </a:cubicBezTo>
                  <a:cubicBezTo>
                    <a:pt x="0" y="684307"/>
                    <a:pt x="201148" y="290171"/>
                    <a:pt x="516724" y="29734"/>
                  </a:cubicBezTo>
                  <a:close/>
                </a:path>
              </a:pathLst>
            </a:custGeom>
            <a:solidFill>
              <a:schemeClr val="accent3"/>
            </a:solidFill>
            <a:ln w="19050" cap="flat" cmpd="sng" algn="ctr">
              <a:noFill/>
              <a:prstDash val="solid"/>
              <a:round/>
              <a:headEnd type="none" w="med" len="med"/>
              <a:tailEnd type="none" w="med" len="med"/>
            </a:ln>
            <a:effectLst/>
          </p:spPr>
          <p:txBody>
            <a:bodyPr rot="0" spcFirstLastPara="0" vertOverflow="overflow" horzOverflow="overflow" vert="horz" wrap="square" lIns="72000" tIns="36000" rIns="73152" bIns="640080" numCol="1" spcCol="0" rtlCol="0" fromWordArt="0" anchor="b" anchorCtr="0" forceAA="0" compatLnSpc="1">
              <a:prstTxWarp prst="textNoShape">
                <a:avLst/>
              </a:prstTxWarp>
              <a:noAutofit/>
            </a:bodyPr>
            <a:lstStyle/>
            <a:p>
              <a:pPr marL="0" indent="0" algn="ctr" fontAlgn="base">
                <a:spcBef>
                  <a:spcPts val="300"/>
                </a:spcBef>
                <a:spcAft>
                  <a:spcPct val="0"/>
                </a:spcAft>
                <a:buNone/>
              </a:pPr>
              <a:r>
                <a:rPr lang="en-US" sz="2000">
                  <a:solidFill>
                    <a:schemeClr val="bg1"/>
                  </a:solidFill>
                </a:rPr>
                <a:t>XR </a:t>
              </a:r>
            </a:p>
            <a:p>
              <a:pPr marL="0" indent="0" algn="ctr" fontAlgn="base">
                <a:spcBef>
                  <a:spcPts val="300"/>
                </a:spcBef>
                <a:spcAft>
                  <a:spcPct val="0"/>
                </a:spcAft>
                <a:buNone/>
              </a:pPr>
              <a:r>
                <a:rPr lang="en-US" sz="2000">
                  <a:solidFill>
                    <a:schemeClr val="bg1"/>
                  </a:solidFill>
                </a:rPr>
                <a:t>awareness</a:t>
              </a:r>
              <a:endParaRPr kumimoji="0" lang="en-US" sz="2000" b="0" i="0" u="none" strike="noStrike" cap="none" normalizeH="0" baseline="0">
                <a:ln>
                  <a:noFill/>
                </a:ln>
                <a:solidFill>
                  <a:schemeClr val="bg1"/>
                </a:solidFill>
                <a:effectLst/>
                <a:latin typeface="+mn-lt"/>
              </a:endParaRPr>
            </a:p>
          </p:txBody>
        </p:sp>
        <p:sp>
          <p:nvSpPr>
            <p:cNvPr id="33" name="Oval 32">
              <a:extLst>
                <a:ext uri="{FF2B5EF4-FFF2-40B4-BE49-F238E27FC236}">
                  <a16:creationId xmlns:a16="http://schemas.microsoft.com/office/drawing/2014/main" id="{CF0FCC8F-402E-4124-9A9F-9294308388DD}"/>
                </a:ext>
              </a:extLst>
            </p:cNvPr>
            <p:cNvSpPr/>
            <p:nvPr/>
          </p:nvSpPr>
          <p:spPr bwMode="auto">
            <a:xfrm>
              <a:off x="2186795" y="1880012"/>
              <a:ext cx="2839867" cy="2839867"/>
            </a:xfrm>
            <a:prstGeom prst="ellipse">
              <a:avLst/>
            </a:prstGeom>
            <a:solidFill>
              <a:schemeClr val="accent2"/>
            </a:solidFill>
            <a:ln w="19050" cap="flat" cmpd="sng" algn="ctr">
              <a:noFill/>
              <a:prstDash val="solid"/>
              <a:round/>
              <a:headEnd type="none" w="med" len="med"/>
              <a:tailEnd type="none" w="med" len="med"/>
            </a:ln>
            <a:effectLst/>
          </p:spPr>
          <p:txBody>
            <a:bodyPr rot="0" spcFirstLastPara="0" vertOverflow="overflow" horzOverflow="overflow" vert="horz" wrap="none" lIns="1042416" tIns="36000" rIns="0" bIns="274320" numCol="1" spcCol="0" rtlCol="0" fromWordArt="0" anchor="ctr" anchorCtr="0" forceAA="0" compatLnSpc="1">
              <a:prstTxWarp prst="textNoShape">
                <a:avLst/>
              </a:prstTxWarp>
              <a:noAutofit/>
            </a:bodyPr>
            <a:lstStyle/>
            <a:p>
              <a:pPr marL="0" indent="0" fontAlgn="base">
                <a:spcBef>
                  <a:spcPts val="300"/>
                </a:spcBef>
                <a:spcAft>
                  <a:spcPct val="0"/>
                </a:spcAft>
                <a:buNone/>
              </a:pPr>
              <a:r>
                <a:rPr lang="en-US" sz="2000">
                  <a:solidFill>
                    <a:schemeClr val="bg1"/>
                  </a:solidFill>
                </a:rPr>
                <a:t>UE power </a:t>
              </a:r>
            </a:p>
            <a:p>
              <a:pPr marL="0" indent="0" fontAlgn="base">
                <a:spcBef>
                  <a:spcPts val="300"/>
                </a:spcBef>
                <a:spcAft>
                  <a:spcPct val="0"/>
                </a:spcAft>
                <a:buNone/>
              </a:pPr>
              <a:r>
                <a:rPr lang="en-US" sz="2000">
                  <a:solidFill>
                    <a:schemeClr val="bg1"/>
                  </a:solidFill>
                </a:rPr>
                <a:t>saving</a:t>
              </a:r>
              <a:endParaRPr kumimoji="0" lang="en-US" sz="2000" b="0" i="0" u="none" strike="noStrike" cap="none" normalizeH="0" baseline="0">
                <a:ln>
                  <a:noFill/>
                </a:ln>
                <a:solidFill>
                  <a:schemeClr val="bg1"/>
                </a:solidFill>
                <a:effectLst/>
                <a:latin typeface="+mn-lt"/>
              </a:endParaRPr>
            </a:p>
          </p:txBody>
        </p:sp>
        <p:sp>
          <p:nvSpPr>
            <p:cNvPr id="34" name="Freeform: Shape 33">
              <a:extLst>
                <a:ext uri="{FF2B5EF4-FFF2-40B4-BE49-F238E27FC236}">
                  <a16:creationId xmlns:a16="http://schemas.microsoft.com/office/drawing/2014/main" id="{0A87240A-8D05-4601-B329-8F24AAA6753A}"/>
                </a:ext>
              </a:extLst>
            </p:cNvPr>
            <p:cNvSpPr/>
            <p:nvPr/>
          </p:nvSpPr>
          <p:spPr bwMode="auto">
            <a:xfrm>
              <a:off x="630688" y="2326814"/>
              <a:ext cx="2850853" cy="2839867"/>
            </a:xfrm>
            <a:custGeom>
              <a:avLst/>
              <a:gdLst>
                <a:gd name="connsiteX0" fmla="*/ 1419934 w 2788431"/>
                <a:gd name="connsiteY0" fmla="*/ 0 h 2789308"/>
                <a:gd name="connsiteX1" fmla="*/ 2776031 w 2788431"/>
                <a:gd name="connsiteY1" fmla="*/ 997689 h 2789308"/>
                <a:gd name="connsiteX2" fmla="*/ 2788431 w 2788431"/>
                <a:gd name="connsiteY2" fmla="*/ 1045915 h 2789308"/>
                <a:gd name="connsiteX3" fmla="*/ 2703990 w 2788431"/>
                <a:gd name="connsiteY3" fmla="*/ 1024203 h 2789308"/>
                <a:gd name="connsiteX4" fmla="*/ 2417824 w 2788431"/>
                <a:gd name="connsiteY4" fmla="*/ 995355 h 2789308"/>
                <a:gd name="connsiteX5" fmla="*/ 997890 w 2788431"/>
                <a:gd name="connsiteY5" fmla="*/ 2415289 h 2789308"/>
                <a:gd name="connsiteX6" fmla="*/ 1026738 w 2788431"/>
                <a:gd name="connsiteY6" fmla="*/ 2701456 h 2789308"/>
                <a:gd name="connsiteX7" fmla="*/ 1049327 w 2788431"/>
                <a:gd name="connsiteY7" fmla="*/ 2789308 h 2789308"/>
                <a:gd name="connsiteX8" fmla="*/ 997689 w 2788431"/>
                <a:gd name="connsiteY8" fmla="*/ 2776031 h 2789308"/>
                <a:gd name="connsiteX9" fmla="*/ 0 w 2788431"/>
                <a:gd name="connsiteY9" fmla="*/ 1419934 h 2789308"/>
                <a:gd name="connsiteX10" fmla="*/ 1419934 w 2788431"/>
                <a:gd name="connsiteY10" fmla="*/ 0 h 2789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88431" h="2789308">
                  <a:moveTo>
                    <a:pt x="1419934" y="0"/>
                  </a:moveTo>
                  <a:cubicBezTo>
                    <a:pt x="2057103" y="0"/>
                    <a:pt x="2596251" y="419679"/>
                    <a:pt x="2776031" y="997689"/>
                  </a:cubicBezTo>
                  <a:lnTo>
                    <a:pt x="2788431" y="1045915"/>
                  </a:lnTo>
                  <a:lnTo>
                    <a:pt x="2703990" y="1024203"/>
                  </a:lnTo>
                  <a:cubicBezTo>
                    <a:pt x="2611556" y="1005288"/>
                    <a:pt x="2515850" y="995355"/>
                    <a:pt x="2417824" y="995355"/>
                  </a:cubicBezTo>
                  <a:cubicBezTo>
                    <a:pt x="1633616" y="995355"/>
                    <a:pt x="997890" y="1631081"/>
                    <a:pt x="997890" y="2415289"/>
                  </a:cubicBezTo>
                  <a:cubicBezTo>
                    <a:pt x="997890" y="2513315"/>
                    <a:pt x="1007823" y="2609021"/>
                    <a:pt x="1026738" y="2701456"/>
                  </a:cubicBezTo>
                  <a:lnTo>
                    <a:pt x="1049327" y="2789308"/>
                  </a:lnTo>
                  <a:lnTo>
                    <a:pt x="997689" y="2776031"/>
                  </a:lnTo>
                  <a:cubicBezTo>
                    <a:pt x="419679" y="2596251"/>
                    <a:pt x="0" y="2057103"/>
                    <a:pt x="0" y="1419934"/>
                  </a:cubicBezTo>
                  <a:cubicBezTo>
                    <a:pt x="0" y="635726"/>
                    <a:pt x="635726" y="0"/>
                    <a:pt x="1419934" y="0"/>
                  </a:cubicBezTo>
                  <a:close/>
                </a:path>
              </a:pathLst>
            </a:custGeom>
            <a:solidFill>
              <a:schemeClr val="accent1"/>
            </a:solidFill>
            <a:ln w="19050" cap="flat" cmpd="sng" algn="ctr">
              <a:noFill/>
              <a:prstDash val="solid"/>
              <a:round/>
              <a:headEnd type="none" w="med" len="med"/>
              <a:tailEnd type="none" w="med" len="med"/>
            </a:ln>
            <a:effectLst/>
          </p:spPr>
          <p:txBody>
            <a:bodyPr rot="0" spcFirstLastPara="0" vertOverflow="overflow" horzOverflow="overflow" vert="horz" wrap="square" lIns="548640" tIns="36000" rIns="91440" bIns="914400" numCol="1" spcCol="0" rtlCol="0" fromWordArt="0" anchor="ctr" anchorCtr="0" forceAA="0" compatLnSpc="1">
              <a:prstTxWarp prst="textNoShape">
                <a:avLst/>
              </a:prstTxWarp>
              <a:noAutofit/>
            </a:bodyPr>
            <a:lstStyle/>
            <a:p>
              <a:pPr marL="0" indent="0" fontAlgn="base">
                <a:spcBef>
                  <a:spcPts val="300"/>
                </a:spcBef>
                <a:spcAft>
                  <a:spcPct val="0"/>
                </a:spcAft>
                <a:buNone/>
              </a:pPr>
              <a:r>
                <a:rPr lang="en-US" sz="2800" b="1" u="sng">
                  <a:solidFill>
                    <a:schemeClr val="tx1"/>
                  </a:solidFill>
                </a:rPr>
                <a:t>Capacity</a:t>
              </a:r>
              <a:endParaRPr kumimoji="0" lang="en-US" sz="2800" b="1" i="0" u="sng" strike="noStrike" cap="none" normalizeH="0" baseline="0">
                <a:ln>
                  <a:noFill/>
                </a:ln>
                <a:solidFill>
                  <a:schemeClr val="tx1"/>
                </a:solidFill>
                <a:effectLst/>
                <a:latin typeface="+mn-lt"/>
              </a:endParaRPr>
            </a:p>
          </p:txBody>
        </p:sp>
        <p:sp>
          <p:nvSpPr>
            <p:cNvPr id="35" name="Freeform: Shape 34">
              <a:extLst>
                <a:ext uri="{FF2B5EF4-FFF2-40B4-BE49-F238E27FC236}">
                  <a16:creationId xmlns:a16="http://schemas.microsoft.com/office/drawing/2014/main" id="{B911F623-4F73-425C-9644-267F8887D0E0}"/>
                </a:ext>
              </a:extLst>
            </p:cNvPr>
            <p:cNvSpPr/>
            <p:nvPr/>
          </p:nvSpPr>
          <p:spPr bwMode="auto">
            <a:xfrm>
              <a:off x="2236504" y="3372729"/>
              <a:ext cx="1285489" cy="1292959"/>
            </a:xfrm>
            <a:custGeom>
              <a:avLst/>
              <a:gdLst>
                <a:gd name="connsiteX0" fmla="*/ 863446 w 1285489"/>
                <a:gd name="connsiteY0" fmla="*/ 0 h 1292959"/>
                <a:gd name="connsiteX1" fmla="*/ 1218310 w 1285489"/>
                <a:gd name="connsiteY1" fmla="*/ 44704 h 1292959"/>
                <a:gd name="connsiteX2" fmla="*/ 1233842 w 1285489"/>
                <a:gd name="connsiteY2" fmla="*/ 49743 h 1292959"/>
                <a:gd name="connsiteX3" fmla="*/ 1256641 w 1285489"/>
                <a:gd name="connsiteY3" fmla="*/ 138412 h 1292959"/>
                <a:gd name="connsiteX4" fmla="*/ 1285489 w 1285489"/>
                <a:gd name="connsiteY4" fmla="*/ 424578 h 1292959"/>
                <a:gd name="connsiteX5" fmla="*/ 1042987 w 1285489"/>
                <a:gd name="connsiteY5" fmla="*/ 1218477 h 1292959"/>
                <a:gd name="connsiteX6" fmla="*/ 987290 w 1285489"/>
                <a:gd name="connsiteY6" fmla="*/ 1292959 h 1292959"/>
                <a:gd name="connsiteX7" fmla="*/ 817524 w 1285489"/>
                <a:gd name="connsiteY7" fmla="*/ 1235567 h 1292959"/>
                <a:gd name="connsiteX8" fmla="*/ 14130 w 1285489"/>
                <a:gd name="connsiteY8" fmla="*/ 349463 h 1292959"/>
                <a:gd name="connsiteX9" fmla="*/ 0 w 1285489"/>
                <a:gd name="connsiteY9" fmla="*/ 294510 h 1292959"/>
                <a:gd name="connsiteX10" fmla="*/ 69548 w 1285489"/>
                <a:gd name="connsiteY10" fmla="*/ 242503 h 1292959"/>
                <a:gd name="connsiteX11" fmla="*/ 863446 w 1285489"/>
                <a:gd name="connsiteY11" fmla="*/ 0 h 129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85489" h="1292959">
                  <a:moveTo>
                    <a:pt x="863446" y="0"/>
                  </a:moveTo>
                  <a:cubicBezTo>
                    <a:pt x="985979" y="0"/>
                    <a:pt x="1104886" y="15521"/>
                    <a:pt x="1218310" y="44704"/>
                  </a:cubicBezTo>
                  <a:lnTo>
                    <a:pt x="1233842" y="49743"/>
                  </a:lnTo>
                  <a:lnTo>
                    <a:pt x="1256641" y="138412"/>
                  </a:lnTo>
                  <a:cubicBezTo>
                    <a:pt x="1275556" y="230846"/>
                    <a:pt x="1285489" y="326552"/>
                    <a:pt x="1285489" y="424578"/>
                  </a:cubicBezTo>
                  <a:cubicBezTo>
                    <a:pt x="1285489" y="718656"/>
                    <a:pt x="1196090" y="991854"/>
                    <a:pt x="1042987" y="1218477"/>
                  </a:cubicBezTo>
                  <a:lnTo>
                    <a:pt x="987290" y="1292959"/>
                  </a:lnTo>
                  <a:lnTo>
                    <a:pt x="817524" y="1235567"/>
                  </a:lnTo>
                  <a:cubicBezTo>
                    <a:pt x="435297" y="1073898"/>
                    <a:pt x="138593" y="749624"/>
                    <a:pt x="14130" y="349463"/>
                  </a:cubicBezTo>
                  <a:lnTo>
                    <a:pt x="0" y="294510"/>
                  </a:lnTo>
                  <a:lnTo>
                    <a:pt x="69548" y="242503"/>
                  </a:lnTo>
                  <a:cubicBezTo>
                    <a:pt x="296171" y="89399"/>
                    <a:pt x="569368" y="0"/>
                    <a:pt x="863446" y="0"/>
                  </a:cubicBezTo>
                  <a:close/>
                </a:path>
              </a:pathLst>
            </a:custGeom>
            <a:solidFill>
              <a:schemeClr val="bg1"/>
            </a:solidFill>
            <a:ln w="19050" cap="flat" cmpd="sng" algn="ctr">
              <a:noFill/>
              <a:prstDash val="solid"/>
              <a:round/>
              <a:headEnd type="none" w="med" len="med"/>
              <a:tailEnd type="none" w="med" len="med"/>
            </a:ln>
            <a:effectLst/>
          </p:spPr>
          <p:txBody>
            <a:bodyPr lIns="228600" bIns="182880" rtlCol="0" anchor="ctr"/>
            <a:lstStyle/>
            <a:p>
              <a:pPr marL="0" indent="0" algn="ctr">
                <a:lnSpc>
                  <a:spcPct val="90000"/>
                </a:lnSpc>
                <a:buNone/>
              </a:pPr>
              <a:r>
                <a:rPr lang="en-US" sz="2400"/>
                <a:t>Rel-19 XR</a:t>
              </a:r>
            </a:p>
          </p:txBody>
        </p:sp>
      </p:grpSp>
      <p:sp>
        <p:nvSpPr>
          <p:cNvPr id="37" name="Title 36">
            <a:extLst>
              <a:ext uri="{FF2B5EF4-FFF2-40B4-BE49-F238E27FC236}">
                <a16:creationId xmlns:a16="http://schemas.microsoft.com/office/drawing/2014/main" id="{877B5702-DAAE-4A8D-8211-EF3225C94693}"/>
              </a:ext>
            </a:extLst>
          </p:cNvPr>
          <p:cNvSpPr>
            <a:spLocks noGrp="1"/>
          </p:cNvSpPr>
          <p:nvPr>
            <p:ph type="title"/>
          </p:nvPr>
        </p:nvSpPr>
        <p:spPr/>
        <p:txBody>
          <a:bodyPr/>
          <a:lstStyle/>
          <a:p>
            <a:r>
              <a:rPr lang="en-US"/>
              <a:t>Proposed Rel-19 XR areas</a:t>
            </a:r>
          </a:p>
        </p:txBody>
      </p:sp>
      <p:sp>
        <p:nvSpPr>
          <p:cNvPr id="38" name="Content Placeholder 3">
            <a:extLst>
              <a:ext uri="{FF2B5EF4-FFF2-40B4-BE49-F238E27FC236}">
                <a16:creationId xmlns:a16="http://schemas.microsoft.com/office/drawing/2014/main" id="{5909DE22-3CF3-49A3-9910-53BB7287715E}"/>
              </a:ext>
            </a:extLst>
          </p:cNvPr>
          <p:cNvSpPr txBox="1">
            <a:spLocks/>
          </p:cNvSpPr>
          <p:nvPr/>
        </p:nvSpPr>
        <p:spPr>
          <a:xfrm>
            <a:off x="6240463" y="1844675"/>
            <a:ext cx="5472112" cy="1279026"/>
          </a:xfrm>
          <a:prstGeom prst="rect">
            <a:avLst/>
          </a:prstGeom>
        </p:spPr>
        <p:txBody>
          <a:bodyPr rIns="0" anchor="ct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sz="1800" b="1" u="sng"/>
              <a:t>Capacity</a:t>
            </a:r>
          </a:p>
          <a:p>
            <a:pPr marL="182563" indent="-182563">
              <a:buFont typeface="Arial" panose="020B0604020202020204" pitchFamily="34" charset="0"/>
              <a:buChar char="•"/>
            </a:pPr>
            <a:r>
              <a:rPr lang="en-US" sz="1600"/>
              <a:t>UL delay-aware scheduling </a:t>
            </a:r>
            <a:r>
              <a:rPr kumimoji="0" lang="en-US" sz="1600" b="0" i="0" u="none" strike="noStrike" kern="1000" cap="none" spc="-30" normalizeH="0" baseline="0" noProof="0">
                <a:ln>
                  <a:noFill/>
                </a:ln>
                <a:solidFill>
                  <a:schemeClr val="tx1"/>
                </a:solidFill>
                <a:effectLst/>
                <a:uLnTx/>
                <a:uFillTx/>
                <a:latin typeface="Ericsson Hilda"/>
                <a:ea typeface="+mn-ea"/>
                <a:cs typeface="+mn-cs"/>
              </a:rPr>
              <a:t>with dynamic logical channel prioritization </a:t>
            </a:r>
            <a:endParaRPr lang="en-US" sz="1600"/>
          </a:p>
          <a:p>
            <a:pPr marL="182563" indent="-182563">
              <a:buFont typeface="Arial" panose="020B0604020202020204" pitchFamily="34" charset="0"/>
              <a:buChar char="•"/>
            </a:pPr>
            <a:r>
              <a:rPr lang="en-US" sz="1600"/>
              <a:t>PDSCH reception based CQI </a:t>
            </a:r>
          </a:p>
          <a:p>
            <a:pPr marL="182563" indent="-182563">
              <a:buFont typeface="Arial" panose="020B0604020202020204" pitchFamily="34" charset="0"/>
              <a:buChar char="•"/>
            </a:pPr>
            <a:r>
              <a:rPr lang="en-US" sz="1600"/>
              <a:t>Measurement gap (MG) enhancements</a:t>
            </a:r>
          </a:p>
          <a:p>
            <a:pPr marL="0" indent="0">
              <a:buNone/>
            </a:pPr>
            <a:endParaRPr lang="en-US" sz="1600"/>
          </a:p>
        </p:txBody>
      </p:sp>
      <p:sp>
        <p:nvSpPr>
          <p:cNvPr id="39" name="Content Placeholder 3">
            <a:extLst>
              <a:ext uri="{FF2B5EF4-FFF2-40B4-BE49-F238E27FC236}">
                <a16:creationId xmlns:a16="http://schemas.microsoft.com/office/drawing/2014/main" id="{920A29AD-138D-4418-8E6C-68E325A9CAEA}"/>
              </a:ext>
            </a:extLst>
          </p:cNvPr>
          <p:cNvSpPr txBox="1">
            <a:spLocks/>
          </p:cNvSpPr>
          <p:nvPr/>
        </p:nvSpPr>
        <p:spPr>
          <a:xfrm>
            <a:off x="6240463" y="3600910"/>
            <a:ext cx="5472112" cy="1280160"/>
          </a:xfrm>
          <a:prstGeom prst="rect">
            <a:avLst/>
          </a:prstGeom>
        </p:spPr>
        <p:txBody>
          <a:bodyPr rIns="0" anchor="ct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sz="1800" b="1"/>
              <a:t>UE power saving</a:t>
            </a:r>
          </a:p>
          <a:p>
            <a:pPr marL="182563" indent="-182563">
              <a:buFont typeface="Arial" panose="020B0604020202020204" pitchFamily="34" charset="0"/>
              <a:buChar char="•"/>
            </a:pPr>
            <a:r>
              <a:rPr lang="en-US" sz="1600"/>
              <a:t>DRX enhancements for multiple flows &amp; carrier aggregation</a:t>
            </a:r>
          </a:p>
          <a:p>
            <a:pPr marL="182563" indent="-182563">
              <a:buFont typeface="Arial" panose="020B0604020202020204" pitchFamily="34" charset="0"/>
              <a:buChar char="•"/>
            </a:pPr>
            <a:r>
              <a:rPr lang="en-US" sz="1600"/>
              <a:t>PDCCH monitoring adaptation for carrier aggregation</a:t>
            </a:r>
          </a:p>
          <a:p>
            <a:pPr marL="182563" indent="-182563">
              <a:buFont typeface="Arial" panose="020B0604020202020204" pitchFamily="34" charset="0"/>
              <a:buChar char="•"/>
            </a:pPr>
            <a:endParaRPr lang="en-US" sz="1600"/>
          </a:p>
        </p:txBody>
      </p:sp>
      <p:sp>
        <p:nvSpPr>
          <p:cNvPr id="40" name="Content Placeholder 3">
            <a:extLst>
              <a:ext uri="{FF2B5EF4-FFF2-40B4-BE49-F238E27FC236}">
                <a16:creationId xmlns:a16="http://schemas.microsoft.com/office/drawing/2014/main" id="{F54FFCB4-A261-4FE4-8762-063304CB10C0}"/>
              </a:ext>
            </a:extLst>
          </p:cNvPr>
          <p:cNvSpPr txBox="1">
            <a:spLocks/>
          </p:cNvSpPr>
          <p:nvPr/>
        </p:nvSpPr>
        <p:spPr>
          <a:xfrm>
            <a:off x="6240463" y="4955605"/>
            <a:ext cx="5472112" cy="1280160"/>
          </a:xfrm>
          <a:prstGeom prst="rect">
            <a:avLst/>
          </a:prstGeom>
        </p:spPr>
        <p:txBody>
          <a:bodyPr rIns="0" anchor="ct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sz="1800" b="1" dirty="0"/>
              <a:t>XR awareness</a:t>
            </a:r>
          </a:p>
        </p:txBody>
      </p:sp>
    </p:spTree>
    <p:custDataLst>
      <p:tags r:id="rId1"/>
    </p:custDataLst>
    <p:extLst>
      <p:ext uri="{BB962C8B-B14F-4D97-AF65-F5344CB8AC3E}">
        <p14:creationId xmlns:p14="http://schemas.microsoft.com/office/powerpoint/2010/main" val="296544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9EB85-D59C-2A80-8CDD-5DFD8B11F97B}"/>
              </a:ext>
            </a:extLst>
          </p:cNvPr>
          <p:cNvSpPr>
            <a:spLocks noGrp="1"/>
          </p:cNvSpPr>
          <p:nvPr>
            <p:ph type="title"/>
          </p:nvPr>
        </p:nvSpPr>
        <p:spPr/>
        <p:txBody>
          <a:bodyPr/>
          <a:lstStyle/>
          <a:p>
            <a:r>
              <a:rPr lang="en-US"/>
              <a:t>Capacity enhancements: UL delay-aware scheduling</a:t>
            </a:r>
          </a:p>
        </p:txBody>
      </p:sp>
      <p:sp>
        <p:nvSpPr>
          <p:cNvPr id="6" name="Content Placeholder 5">
            <a:extLst>
              <a:ext uri="{FF2B5EF4-FFF2-40B4-BE49-F238E27FC236}">
                <a16:creationId xmlns:a16="http://schemas.microsoft.com/office/drawing/2014/main" id="{CE076089-5D3A-6201-6CD4-2699BFD79E70}"/>
              </a:ext>
            </a:extLst>
          </p:cNvPr>
          <p:cNvSpPr>
            <a:spLocks noGrp="1"/>
          </p:cNvSpPr>
          <p:nvPr>
            <p:ph sz="quarter" idx="10"/>
          </p:nvPr>
        </p:nvSpPr>
        <p:spPr>
          <a:xfrm>
            <a:off x="479424" y="1645024"/>
            <a:ext cx="5246061" cy="3929459"/>
          </a:xfrm>
        </p:spPr>
        <p:txBody>
          <a:bodyPr/>
          <a:lstStyle/>
          <a:p>
            <a:r>
              <a:rPr lang="en-US" sz="1600" dirty="0"/>
              <a:t>Context</a:t>
            </a:r>
          </a:p>
          <a:p>
            <a:pPr lvl="1"/>
            <a:r>
              <a:rPr lang="en-US" sz="1600" dirty="0"/>
              <a:t>Multiple flows within the same UE (XR and others)</a:t>
            </a:r>
          </a:p>
          <a:p>
            <a:pPr lvl="1"/>
            <a:r>
              <a:rPr lang="en-US" sz="1600" dirty="0"/>
              <a:t>Rel-18 will introduce signaling of remaining delay</a:t>
            </a:r>
          </a:p>
          <a:p>
            <a:r>
              <a:rPr lang="en-US" sz="1600" dirty="0"/>
              <a:t>Motivation</a:t>
            </a:r>
          </a:p>
          <a:p>
            <a:pPr lvl="1"/>
            <a:r>
              <a:rPr lang="en-US" sz="1600" dirty="0"/>
              <a:t>Existing logical channel prioritization (LCP) is based on fixed priority levels &amp; bucket size for each LCID → restriction to prioritize urgent packets if they belong to the lower priority logical channel </a:t>
            </a:r>
          </a:p>
          <a:p>
            <a:r>
              <a:rPr lang="en-US" sz="1600" b="1" dirty="0"/>
              <a:t>Solution</a:t>
            </a:r>
            <a:r>
              <a:rPr lang="en-US" sz="1600" dirty="0"/>
              <a:t>: Enhanced UL delay-aware scheduling with dynamic logical channel prioritization</a:t>
            </a:r>
          </a:p>
        </p:txBody>
      </p:sp>
      <p:pic>
        <p:nvPicPr>
          <p:cNvPr id="7" name="Picture 6">
            <a:extLst>
              <a:ext uri="{FF2B5EF4-FFF2-40B4-BE49-F238E27FC236}">
                <a16:creationId xmlns:a16="http://schemas.microsoft.com/office/drawing/2014/main" id="{05939284-55F5-6A27-714A-64F7F963C014}"/>
              </a:ext>
            </a:extLst>
          </p:cNvPr>
          <p:cNvPicPr>
            <a:picLocks noChangeAspect="1"/>
          </p:cNvPicPr>
          <p:nvPr/>
        </p:nvPicPr>
        <p:blipFill>
          <a:blip r:embed="rId2"/>
          <a:stretch>
            <a:fillRect/>
          </a:stretch>
        </p:blipFill>
        <p:spPr>
          <a:xfrm>
            <a:off x="6230046" y="1455858"/>
            <a:ext cx="5346308" cy="2466411"/>
          </a:xfrm>
          <a:prstGeom prst="rect">
            <a:avLst/>
          </a:prstGeom>
          <a:solidFill>
            <a:schemeClr val="bg1"/>
          </a:solidFill>
        </p:spPr>
      </p:pic>
      <p:sp>
        <p:nvSpPr>
          <p:cNvPr id="8" name="TextBox 7">
            <a:extLst>
              <a:ext uri="{FF2B5EF4-FFF2-40B4-BE49-F238E27FC236}">
                <a16:creationId xmlns:a16="http://schemas.microsoft.com/office/drawing/2014/main" id="{1E2925AF-17E8-D4DB-13FC-28CE155ED90E}"/>
              </a:ext>
            </a:extLst>
          </p:cNvPr>
          <p:cNvSpPr txBox="1"/>
          <p:nvPr/>
        </p:nvSpPr>
        <p:spPr>
          <a:xfrm>
            <a:off x="617216" y="5650208"/>
            <a:ext cx="10554367" cy="688256"/>
          </a:xfrm>
          <a:prstGeom prst="rect">
            <a:avLst/>
          </a:prstGeom>
          <a:solidFill>
            <a:srgbClr val="85CCFF"/>
          </a:solidFill>
        </p:spPr>
        <p:txBody>
          <a:bodyPr vert="horz" wrap="square" lIns="72000" tIns="36000" rIns="72000" bIns="36000" rtlCol="0" anchor="t">
            <a:spAutoFit/>
          </a:bodyPr>
          <a:lstStyle/>
          <a:p>
            <a:pPr marR="0" algn="l" defTabSz="914400" rtl="0" eaLnBrk="1" fontAlgn="base" latinLnBrk="0" hangingPunct="1">
              <a:lnSpc>
                <a:spcPct val="100000"/>
              </a:lnSpc>
              <a:spcBef>
                <a:spcPts val="800"/>
              </a:spcBef>
              <a:spcAft>
                <a:spcPct val="0"/>
              </a:spcAft>
              <a:buClrTx/>
              <a:buSzTx/>
              <a:tabLst/>
            </a:pPr>
            <a:r>
              <a:rPr kumimoji="0" lang="en-US" sz="2000" b="1" i="0" u="none" strike="noStrike" kern="1000" cap="none" spc="-30" normalizeH="0" baseline="0" noProof="0">
                <a:ln>
                  <a:noFill/>
                </a:ln>
                <a:solidFill>
                  <a:schemeClr val="tx1"/>
                </a:solidFill>
                <a:effectLst/>
                <a:uLnTx/>
                <a:uFillTx/>
                <a:latin typeface="Ericsson Hilda"/>
                <a:ea typeface="+mn-ea"/>
                <a:cs typeface="+mn-cs"/>
              </a:rPr>
              <a:t>Proposal</a:t>
            </a:r>
            <a:r>
              <a:rPr kumimoji="0" lang="en-US" sz="2000" b="0" i="0" u="none" strike="noStrike" kern="1000" cap="none" spc="-30" normalizeH="0" baseline="0" noProof="0">
                <a:ln>
                  <a:noFill/>
                </a:ln>
                <a:solidFill>
                  <a:schemeClr val="tx1"/>
                </a:solidFill>
                <a:effectLst/>
                <a:uLnTx/>
                <a:uFillTx/>
                <a:latin typeface="Ericsson Hilda"/>
                <a:ea typeface="+mn-ea"/>
                <a:cs typeface="+mn-cs"/>
              </a:rPr>
              <a:t>: Support enhanced UL delay-aware scheduling with dynamic logical channel prioritization [RAN1, RAN2].</a:t>
            </a:r>
          </a:p>
        </p:txBody>
      </p:sp>
      <p:sp>
        <p:nvSpPr>
          <p:cNvPr id="3" name="TextBox 2">
            <a:extLst>
              <a:ext uri="{FF2B5EF4-FFF2-40B4-BE49-F238E27FC236}">
                <a16:creationId xmlns:a16="http://schemas.microsoft.com/office/drawing/2014/main" id="{FF758711-8A07-66F6-F42D-5FE011E64DEE}"/>
              </a:ext>
            </a:extLst>
          </p:cNvPr>
          <p:cNvSpPr txBox="1"/>
          <p:nvPr/>
        </p:nvSpPr>
        <p:spPr>
          <a:xfrm>
            <a:off x="6607176" y="4135971"/>
            <a:ext cx="5105400" cy="811367"/>
          </a:xfrm>
          <a:prstGeom prst="rect">
            <a:avLst/>
          </a:prstGeom>
        </p:spPr>
        <p:txBody>
          <a:bodyPr vert="horz" wrap="square" lIns="72000" tIns="36000" rIns="72000" bIns="36000" rtlCol="0" anchor="t">
            <a:spAutoFit/>
          </a:bodyPr>
          <a:lstStyle/>
          <a:p>
            <a:pPr algn="l" rtl="0" fontAlgn="base">
              <a:spcBef>
                <a:spcPts val="800"/>
              </a:spcBef>
              <a:spcAft>
                <a:spcPct val="0"/>
              </a:spcAft>
            </a:pPr>
            <a:r>
              <a:rPr lang="en-US" sz="1200" b="1" kern="1000" spc="-30">
                <a:solidFill>
                  <a:schemeClr val="tx1"/>
                </a:solidFill>
                <a:latin typeface="+mn-lt"/>
                <a:ea typeface="+mn-ea"/>
                <a:cs typeface="+mn-cs"/>
              </a:rPr>
              <a:t>E</a:t>
            </a:r>
            <a:r>
              <a:rPr kumimoji="0" lang="en-US" sz="1200" b="1" i="0" u="none" strike="noStrike" kern="1000" cap="none" spc="-30" normalizeH="0" baseline="0" noProof="0">
                <a:ln>
                  <a:noFill/>
                </a:ln>
                <a:solidFill>
                  <a:schemeClr val="tx1"/>
                </a:solidFill>
                <a:effectLst/>
                <a:uLnTx/>
                <a:uFillTx/>
                <a:latin typeface="+mn-lt"/>
                <a:ea typeface="+mn-ea"/>
                <a:cs typeface="+mn-cs"/>
              </a:rPr>
              <a:t>.g. for two LCIDs</a:t>
            </a:r>
            <a:r>
              <a:rPr kumimoji="0" lang="en-US" sz="1200" b="0" i="0" u="none" strike="noStrike" kern="1000" cap="none" spc="-30" normalizeH="0" baseline="0" noProof="0">
                <a:ln>
                  <a:noFill/>
                </a:ln>
                <a:solidFill>
                  <a:schemeClr val="tx1"/>
                </a:solidFill>
                <a:effectLst/>
                <a:uLnTx/>
                <a:uFillTx/>
                <a:latin typeface="+mn-lt"/>
                <a:ea typeface="+mn-ea"/>
                <a:cs typeface="+mn-cs"/>
              </a:rPr>
              <a:t>: </a:t>
            </a:r>
            <a:r>
              <a:rPr lang="en-US" sz="1200">
                <a:latin typeface="+mn-lt"/>
              </a:rPr>
              <a:t>During a short period of time (shorter than RRC reconfiguration time), if some packets in LCID 2 (lower priority) become more urgent than packets in LCID 1 (higher priority), i.e. their remaining delay becomes shorter, the UE should reprioritize LCID 2 over LCID 1.</a:t>
            </a:r>
          </a:p>
        </p:txBody>
      </p:sp>
    </p:spTree>
    <p:extLst>
      <p:ext uri="{BB962C8B-B14F-4D97-AF65-F5344CB8AC3E}">
        <p14:creationId xmlns:p14="http://schemas.microsoft.com/office/powerpoint/2010/main" val="3457568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9EB85-D59C-2A80-8CDD-5DFD8B11F97B}"/>
              </a:ext>
            </a:extLst>
          </p:cNvPr>
          <p:cNvSpPr>
            <a:spLocks noGrp="1"/>
          </p:cNvSpPr>
          <p:nvPr>
            <p:ph type="title"/>
          </p:nvPr>
        </p:nvSpPr>
        <p:spPr/>
        <p:txBody>
          <a:bodyPr/>
          <a:lstStyle/>
          <a:p>
            <a:r>
              <a:rPr lang="en-US"/>
              <a:t>Capacity enhancements: PDSCH reception based CQI</a:t>
            </a:r>
          </a:p>
        </p:txBody>
      </p:sp>
      <p:sp>
        <p:nvSpPr>
          <p:cNvPr id="6" name="Content Placeholder 5">
            <a:extLst>
              <a:ext uri="{FF2B5EF4-FFF2-40B4-BE49-F238E27FC236}">
                <a16:creationId xmlns:a16="http://schemas.microsoft.com/office/drawing/2014/main" id="{CE076089-5D3A-6201-6CD4-2699BFD79E70}"/>
              </a:ext>
            </a:extLst>
          </p:cNvPr>
          <p:cNvSpPr>
            <a:spLocks noGrp="1"/>
          </p:cNvSpPr>
          <p:nvPr>
            <p:ph sz="quarter" idx="10"/>
          </p:nvPr>
        </p:nvSpPr>
        <p:spPr>
          <a:xfrm>
            <a:off x="479425" y="1844675"/>
            <a:ext cx="5216700" cy="3415222"/>
          </a:xfrm>
        </p:spPr>
        <p:txBody>
          <a:bodyPr/>
          <a:lstStyle/>
          <a:p>
            <a:r>
              <a:rPr lang="en-US" sz="1400"/>
              <a:t>CSI reports are inaccurate </a:t>
            </a:r>
          </a:p>
          <a:p>
            <a:pPr lvl="1"/>
            <a:r>
              <a:rPr lang="en-US" sz="1400"/>
              <a:t>Resource for measurement is separate from resource for PDSCH transmission</a:t>
            </a:r>
          </a:p>
          <a:p>
            <a:r>
              <a:rPr lang="en-US" sz="1400"/>
              <a:t>Solution: Introduce PDSCH reception based CQI report</a:t>
            </a:r>
          </a:p>
          <a:p>
            <a:pPr lvl="1"/>
            <a:r>
              <a:rPr lang="en-US" sz="1400"/>
              <a:t>Motivation for XR: XR continuously generates PDSCH transmission, which can be used to improve CSI accuracy</a:t>
            </a:r>
          </a:p>
          <a:p>
            <a:r>
              <a:rPr lang="en-US" sz="1400"/>
              <a:t>Benefits: </a:t>
            </a:r>
          </a:p>
          <a:p>
            <a:pPr lvl="1"/>
            <a:r>
              <a:rPr lang="en-US" sz="1400"/>
              <a:t>Improved link adaption for re-transmissions -&gt; XR capacity improvement (right figure, ‘green’ compared to ‘blue’) </a:t>
            </a:r>
          </a:p>
          <a:p>
            <a:pPr lvl="1"/>
            <a:r>
              <a:rPr lang="en-US" sz="1400"/>
              <a:t>Improved link adaptation for next initial transmission</a:t>
            </a:r>
          </a:p>
          <a:p>
            <a:pPr lvl="1"/>
            <a:r>
              <a:rPr lang="en-US" sz="1400"/>
              <a:t>Faster outer-loop link adaption convergence</a:t>
            </a:r>
          </a:p>
        </p:txBody>
      </p:sp>
      <p:sp>
        <p:nvSpPr>
          <p:cNvPr id="8" name="TextBox 7">
            <a:extLst>
              <a:ext uri="{FF2B5EF4-FFF2-40B4-BE49-F238E27FC236}">
                <a16:creationId xmlns:a16="http://schemas.microsoft.com/office/drawing/2014/main" id="{1E2925AF-17E8-D4DB-13FC-28CE155ED90E}"/>
              </a:ext>
            </a:extLst>
          </p:cNvPr>
          <p:cNvSpPr txBox="1"/>
          <p:nvPr/>
        </p:nvSpPr>
        <p:spPr>
          <a:xfrm>
            <a:off x="617216" y="5650208"/>
            <a:ext cx="10554367" cy="688256"/>
          </a:xfrm>
          <a:prstGeom prst="rect">
            <a:avLst/>
          </a:prstGeom>
          <a:solidFill>
            <a:srgbClr val="85CCFF"/>
          </a:solidFill>
        </p:spPr>
        <p:txBody>
          <a:bodyPr vert="horz" wrap="square" lIns="72000" tIns="36000" rIns="72000" bIns="36000" rtlCol="0" anchor="t">
            <a:spAutoFit/>
          </a:bodyPr>
          <a:lstStyle/>
          <a:p>
            <a:pPr marR="0" algn="l" defTabSz="914400" rtl="0" eaLnBrk="1" fontAlgn="base" latinLnBrk="0" hangingPunct="1">
              <a:lnSpc>
                <a:spcPct val="100000"/>
              </a:lnSpc>
              <a:spcBef>
                <a:spcPts val="800"/>
              </a:spcBef>
              <a:spcAft>
                <a:spcPct val="0"/>
              </a:spcAft>
              <a:buClrTx/>
              <a:buSzTx/>
              <a:tabLst/>
            </a:pPr>
            <a:r>
              <a:rPr kumimoji="0" lang="en-US" sz="2000" b="1" i="0" u="none" strike="noStrike" kern="1000" cap="none" spc="-30" normalizeH="0" baseline="0" noProof="0">
                <a:ln>
                  <a:noFill/>
                </a:ln>
                <a:solidFill>
                  <a:schemeClr val="tx1"/>
                </a:solidFill>
                <a:effectLst/>
                <a:uLnTx/>
                <a:uFillTx/>
                <a:latin typeface="Ericsson Hilda"/>
                <a:ea typeface="+mn-ea"/>
                <a:cs typeface="+mn-cs"/>
              </a:rPr>
              <a:t>Proposal</a:t>
            </a:r>
            <a:r>
              <a:rPr kumimoji="0" lang="en-US" sz="2000" b="0" i="0" u="none" strike="noStrike" kern="1000" cap="none" spc="-30" normalizeH="0" baseline="0" noProof="0">
                <a:ln>
                  <a:noFill/>
                </a:ln>
                <a:solidFill>
                  <a:schemeClr val="tx1"/>
                </a:solidFill>
                <a:effectLst/>
                <a:uLnTx/>
                <a:uFillTx/>
                <a:latin typeface="Ericsson Hilda"/>
                <a:ea typeface="+mn-ea"/>
                <a:cs typeface="+mn-cs"/>
              </a:rPr>
              <a:t>: Specify CQI reporting based on actual received PDSCH quality (e.g., PDSCH DMRS or PDSCH decoding based CQI) [RAN1, RAN2].</a:t>
            </a:r>
          </a:p>
        </p:txBody>
      </p:sp>
      <p:pic>
        <p:nvPicPr>
          <p:cNvPr id="3" name="Picture 2">
            <a:extLst>
              <a:ext uri="{FF2B5EF4-FFF2-40B4-BE49-F238E27FC236}">
                <a16:creationId xmlns:a16="http://schemas.microsoft.com/office/drawing/2014/main" id="{4DAC27B9-BAF2-96C6-B736-128A4B4D64A7}"/>
              </a:ext>
            </a:extLst>
          </p:cNvPr>
          <p:cNvPicPr>
            <a:picLocks noChangeAspect="1"/>
          </p:cNvPicPr>
          <p:nvPr/>
        </p:nvPicPr>
        <p:blipFill>
          <a:blip r:embed="rId2"/>
          <a:stretch>
            <a:fillRect/>
          </a:stretch>
        </p:blipFill>
        <p:spPr>
          <a:xfrm>
            <a:off x="6629441" y="1410944"/>
            <a:ext cx="4672988" cy="3499407"/>
          </a:xfrm>
          <a:prstGeom prst="rect">
            <a:avLst/>
          </a:prstGeom>
        </p:spPr>
      </p:pic>
      <p:sp>
        <p:nvSpPr>
          <p:cNvPr id="5" name="TextBox 4">
            <a:extLst>
              <a:ext uri="{FF2B5EF4-FFF2-40B4-BE49-F238E27FC236}">
                <a16:creationId xmlns:a16="http://schemas.microsoft.com/office/drawing/2014/main" id="{CBE4F16D-4EAC-8F9A-641C-54F8281E69B2}"/>
              </a:ext>
            </a:extLst>
          </p:cNvPr>
          <p:cNvSpPr txBox="1"/>
          <p:nvPr/>
        </p:nvSpPr>
        <p:spPr>
          <a:xfrm>
            <a:off x="8872694" y="4983982"/>
            <a:ext cx="2008101" cy="275915"/>
          </a:xfrm>
          <a:prstGeom prst="rect">
            <a:avLst/>
          </a:prstGeom>
        </p:spPr>
        <p:txBody>
          <a:bodyPr vert="horz" wrap="square" lIns="72000" tIns="36000" rIns="72000" bIns="36000" rtlCol="0" anchor="t">
            <a:noAutofit/>
          </a:bodyPr>
          <a:lstStyle/>
          <a:p>
            <a:pPr marR="0" algn="r" defTabSz="914400" rtl="0" eaLnBrk="1" fontAlgn="base" latinLnBrk="0" hangingPunct="1">
              <a:lnSpc>
                <a:spcPct val="100000"/>
              </a:lnSpc>
              <a:spcBef>
                <a:spcPts val="800"/>
              </a:spcBef>
              <a:spcAft>
                <a:spcPct val="0"/>
              </a:spcAft>
              <a:buClrTx/>
              <a:buSzTx/>
              <a:tabLst/>
            </a:pPr>
            <a:r>
              <a:rPr kumimoji="0" lang="en-US" sz="1400" b="1" i="0" u="none" strike="noStrike" kern="1000" cap="none" spc="-30" normalizeH="0" baseline="0" noProof="0">
                <a:ln>
                  <a:noFill/>
                </a:ln>
                <a:solidFill>
                  <a:schemeClr val="tx1"/>
                </a:solidFill>
                <a:effectLst/>
                <a:uLnTx/>
                <a:uFillTx/>
                <a:latin typeface="Ericsson Hilda"/>
                <a:ea typeface="+mn-ea"/>
                <a:cs typeface="+mn-cs"/>
              </a:rPr>
              <a:t>Reference: R1- 2208401</a:t>
            </a:r>
          </a:p>
        </p:txBody>
      </p:sp>
    </p:spTree>
    <p:extLst>
      <p:ext uri="{BB962C8B-B14F-4D97-AF65-F5344CB8AC3E}">
        <p14:creationId xmlns:p14="http://schemas.microsoft.com/office/powerpoint/2010/main" val="2605929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9EB85-D59C-2A80-8CDD-5DFD8B11F97B}"/>
              </a:ext>
            </a:extLst>
          </p:cNvPr>
          <p:cNvSpPr>
            <a:spLocks noGrp="1"/>
          </p:cNvSpPr>
          <p:nvPr>
            <p:ph type="title"/>
          </p:nvPr>
        </p:nvSpPr>
        <p:spPr/>
        <p:txBody>
          <a:bodyPr/>
          <a:lstStyle/>
          <a:p>
            <a:r>
              <a:rPr lang="en-US"/>
              <a:t>Capacity enhancements: Measurement gaps</a:t>
            </a:r>
          </a:p>
        </p:txBody>
      </p:sp>
      <p:sp>
        <p:nvSpPr>
          <p:cNvPr id="6" name="Content Placeholder 5">
            <a:extLst>
              <a:ext uri="{FF2B5EF4-FFF2-40B4-BE49-F238E27FC236}">
                <a16:creationId xmlns:a16="http://schemas.microsoft.com/office/drawing/2014/main" id="{CE076089-5D3A-6201-6CD4-2699BFD79E70}"/>
              </a:ext>
            </a:extLst>
          </p:cNvPr>
          <p:cNvSpPr>
            <a:spLocks noGrp="1"/>
          </p:cNvSpPr>
          <p:nvPr>
            <p:ph sz="quarter" idx="10"/>
          </p:nvPr>
        </p:nvSpPr>
        <p:spPr>
          <a:xfrm>
            <a:off x="479425" y="1963023"/>
            <a:ext cx="5216700" cy="3296873"/>
          </a:xfrm>
        </p:spPr>
        <p:txBody>
          <a:bodyPr/>
          <a:lstStyle/>
          <a:p>
            <a:r>
              <a:rPr lang="en-US" sz="1600"/>
              <a:t>Measurement gaps (MGs) are periodic gaps in TX/RX that </a:t>
            </a:r>
            <a:r>
              <a:rPr lang="en-US" sz="1600">
                <a:effectLst/>
              </a:rPr>
              <a:t>need to be configured in some cells, primarily for inter-frequency handover measurements, but may be needed also for intra-frequency measurements </a:t>
            </a:r>
          </a:p>
          <a:p>
            <a:r>
              <a:rPr lang="en-US" sz="1600"/>
              <a:t>Large degradation of XR capacity in cells with MG </a:t>
            </a:r>
            <a:endParaRPr lang="en-US" sz="1600" b="1"/>
          </a:p>
          <a:p>
            <a:r>
              <a:rPr lang="en-US" sz="1600" b="1"/>
              <a:t>Solution</a:t>
            </a:r>
            <a:r>
              <a:rPr lang="en-US" sz="1600"/>
              <a:t>: </a:t>
            </a:r>
            <a:r>
              <a:rPr lang="en-US" sz="1600" err="1"/>
              <a:t>gNB</a:t>
            </a:r>
            <a:r>
              <a:rPr lang="en-US" sz="1600"/>
              <a:t>-controlled L1 signaling for dynamic utilization of MGs for XR mobility</a:t>
            </a:r>
          </a:p>
          <a:p>
            <a:pPr lvl="1"/>
            <a:r>
              <a:rPr lang="en-US" sz="1600"/>
              <a:t>Both dynamic triggering and dynamic cancellation of MGs can be considered</a:t>
            </a:r>
          </a:p>
          <a:p>
            <a:pPr marL="265113" lvl="1" indent="0">
              <a:buNone/>
            </a:pPr>
            <a:endParaRPr lang="en-US" sz="1600" strike="sngStrike"/>
          </a:p>
        </p:txBody>
      </p:sp>
      <p:sp>
        <p:nvSpPr>
          <p:cNvPr id="8" name="TextBox 7">
            <a:extLst>
              <a:ext uri="{FF2B5EF4-FFF2-40B4-BE49-F238E27FC236}">
                <a16:creationId xmlns:a16="http://schemas.microsoft.com/office/drawing/2014/main" id="{1E2925AF-17E8-D4DB-13FC-28CE155ED90E}"/>
              </a:ext>
            </a:extLst>
          </p:cNvPr>
          <p:cNvSpPr txBox="1"/>
          <p:nvPr/>
        </p:nvSpPr>
        <p:spPr>
          <a:xfrm>
            <a:off x="617216" y="5650208"/>
            <a:ext cx="10554367" cy="688256"/>
          </a:xfrm>
          <a:prstGeom prst="rect">
            <a:avLst/>
          </a:prstGeom>
          <a:solidFill>
            <a:srgbClr val="85CCFF"/>
          </a:solidFill>
        </p:spPr>
        <p:txBody>
          <a:bodyPr vert="horz" wrap="square" lIns="72000" tIns="36000" rIns="72000" bIns="36000" rtlCol="0" anchor="t">
            <a:spAutoFit/>
          </a:bodyPr>
          <a:lstStyle/>
          <a:p>
            <a:pPr marR="0" algn="l" defTabSz="914400" rtl="0" eaLnBrk="1" fontAlgn="base" latinLnBrk="0" hangingPunct="1">
              <a:lnSpc>
                <a:spcPct val="100000"/>
              </a:lnSpc>
              <a:spcBef>
                <a:spcPts val="800"/>
              </a:spcBef>
              <a:spcAft>
                <a:spcPct val="0"/>
              </a:spcAft>
              <a:buClrTx/>
              <a:buSzTx/>
              <a:tabLst/>
            </a:pPr>
            <a:r>
              <a:rPr kumimoji="0" lang="en-US" sz="2000" b="1" i="0" u="none" strike="noStrike" kern="1000" cap="none" spc="-30" normalizeH="0" baseline="0" noProof="0">
                <a:ln>
                  <a:noFill/>
                </a:ln>
                <a:solidFill>
                  <a:schemeClr val="tx1"/>
                </a:solidFill>
                <a:effectLst/>
                <a:uLnTx/>
                <a:uFillTx/>
                <a:latin typeface="Ericsson Hilda"/>
                <a:ea typeface="+mn-ea"/>
                <a:cs typeface="+mn-cs"/>
              </a:rPr>
              <a:t>Proposal</a:t>
            </a:r>
            <a:r>
              <a:rPr kumimoji="0" lang="en-US" sz="2000" b="0" i="0" u="none" strike="noStrike" kern="1000" cap="none" spc="-30" normalizeH="0" baseline="0" noProof="0">
                <a:ln>
                  <a:noFill/>
                </a:ln>
                <a:solidFill>
                  <a:schemeClr val="tx1"/>
                </a:solidFill>
                <a:effectLst/>
                <a:uLnTx/>
                <a:uFillTx/>
                <a:latin typeface="Ericsson Hilda"/>
                <a:ea typeface="+mn-ea"/>
                <a:cs typeface="+mn-cs"/>
              </a:rPr>
              <a:t>: Specify gNB-controlled L1 signaling for dynamic utilization of measurement gaps for XR mobility [RAN1, RAN2, RAN4].</a:t>
            </a:r>
          </a:p>
        </p:txBody>
      </p:sp>
      <p:grpSp>
        <p:nvGrpSpPr>
          <p:cNvPr id="10" name="Group 9">
            <a:extLst>
              <a:ext uri="{FF2B5EF4-FFF2-40B4-BE49-F238E27FC236}">
                <a16:creationId xmlns:a16="http://schemas.microsoft.com/office/drawing/2014/main" id="{C1D41CD0-83AF-C3A4-2017-734FEE800B87}"/>
              </a:ext>
            </a:extLst>
          </p:cNvPr>
          <p:cNvGrpSpPr/>
          <p:nvPr/>
        </p:nvGrpSpPr>
        <p:grpSpPr>
          <a:xfrm>
            <a:off x="6530871" y="1192547"/>
            <a:ext cx="4938477" cy="3108959"/>
            <a:chOff x="598822" y="3187065"/>
            <a:chExt cx="4938477" cy="3108959"/>
          </a:xfrm>
        </p:grpSpPr>
        <p:pic>
          <p:nvPicPr>
            <p:cNvPr id="11" name="Picture 10">
              <a:extLst>
                <a:ext uri="{FF2B5EF4-FFF2-40B4-BE49-F238E27FC236}">
                  <a16:creationId xmlns:a16="http://schemas.microsoft.com/office/drawing/2014/main" id="{ED220498-C31D-EFD9-2AD8-CD042BE852D0}"/>
                </a:ext>
              </a:extLst>
            </p:cNvPr>
            <p:cNvPicPr>
              <a:picLocks noChangeAspect="1"/>
            </p:cNvPicPr>
            <p:nvPr/>
          </p:nvPicPr>
          <p:blipFill>
            <a:blip r:embed="rId3"/>
            <a:stretch>
              <a:fillRect/>
            </a:stretch>
          </p:blipFill>
          <p:spPr>
            <a:xfrm>
              <a:off x="598822" y="3200400"/>
              <a:ext cx="4124776" cy="3095624"/>
            </a:xfrm>
            <a:prstGeom prst="rect">
              <a:avLst/>
            </a:prstGeom>
          </p:spPr>
        </p:pic>
        <p:cxnSp>
          <p:nvCxnSpPr>
            <p:cNvPr id="12" name="Straight Connector 11">
              <a:extLst>
                <a:ext uri="{FF2B5EF4-FFF2-40B4-BE49-F238E27FC236}">
                  <a16:creationId xmlns:a16="http://schemas.microsoft.com/office/drawing/2014/main" id="{234729A7-1DB1-8853-4F19-E31FFAB80F25}"/>
                </a:ext>
              </a:extLst>
            </p:cNvPr>
            <p:cNvCxnSpPr>
              <a:cxnSpLocks/>
            </p:cNvCxnSpPr>
            <p:nvPr/>
          </p:nvCxnSpPr>
          <p:spPr bwMode="auto">
            <a:xfrm>
              <a:off x="1143000" y="3675647"/>
              <a:ext cx="3170321" cy="0"/>
            </a:xfrm>
            <a:prstGeom prst="line">
              <a:avLst/>
            </a:prstGeom>
            <a:solidFill>
              <a:schemeClr val="accent1"/>
            </a:solidFill>
            <a:ln w="38100" cap="flat" cmpd="sng" algn="ctr">
              <a:solidFill>
                <a:schemeClr val="tx1"/>
              </a:solidFill>
              <a:prstDash val="dash"/>
              <a:round/>
              <a:headEnd type="none" w="med" len="med"/>
              <a:tailEnd type="none"/>
            </a:ln>
            <a:effectLst/>
          </p:spPr>
        </p:cxnSp>
        <p:cxnSp>
          <p:nvCxnSpPr>
            <p:cNvPr id="13" name="Straight Arrow Connector 12">
              <a:extLst>
                <a:ext uri="{FF2B5EF4-FFF2-40B4-BE49-F238E27FC236}">
                  <a16:creationId xmlns:a16="http://schemas.microsoft.com/office/drawing/2014/main" id="{F4978B50-651D-1053-D9AF-0FC8166114D0}"/>
                </a:ext>
              </a:extLst>
            </p:cNvPr>
            <p:cNvCxnSpPr>
              <a:cxnSpLocks/>
            </p:cNvCxnSpPr>
            <p:nvPr/>
          </p:nvCxnSpPr>
          <p:spPr bwMode="auto">
            <a:xfrm flipH="1">
              <a:off x="4110072" y="3417324"/>
              <a:ext cx="505326" cy="22931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4" name="TextBox 13">
              <a:extLst>
                <a:ext uri="{FF2B5EF4-FFF2-40B4-BE49-F238E27FC236}">
                  <a16:creationId xmlns:a16="http://schemas.microsoft.com/office/drawing/2014/main" id="{AA456BCB-1CBD-68F8-4A0A-6CBBE433177E}"/>
                </a:ext>
              </a:extLst>
            </p:cNvPr>
            <p:cNvSpPr txBox="1"/>
            <p:nvPr/>
          </p:nvSpPr>
          <p:spPr>
            <a:xfrm>
              <a:off x="4487746" y="3187065"/>
              <a:ext cx="1049553" cy="503590"/>
            </a:xfrm>
            <a:prstGeom prst="rect">
              <a:avLst/>
            </a:prstGeom>
          </p:spPr>
          <p:txBody>
            <a:bodyPr vert="horz" wrap="square" lIns="72000" tIns="36000" rIns="72000" bIns="36000" rtlCol="0" anchor="t">
              <a:spAutoFit/>
            </a:bodyPr>
            <a:lstStyle/>
            <a:p>
              <a:pPr marR="0" algn="l"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a:ln>
                    <a:noFill/>
                  </a:ln>
                  <a:solidFill>
                    <a:schemeClr val="tx1"/>
                  </a:solidFill>
                  <a:effectLst/>
                  <a:uLnTx/>
                  <a:uFillTx/>
                  <a:latin typeface="Ericsson Hilda"/>
                  <a:ea typeface="+mn-ea"/>
                  <a:cs typeface="+mn-cs"/>
                </a:rPr>
                <a:t>XR capacity threshold</a:t>
              </a:r>
            </a:p>
          </p:txBody>
        </p:sp>
      </p:grpSp>
      <p:sp>
        <p:nvSpPr>
          <p:cNvPr id="3" name="TextBox 2">
            <a:extLst>
              <a:ext uri="{FF2B5EF4-FFF2-40B4-BE49-F238E27FC236}">
                <a16:creationId xmlns:a16="http://schemas.microsoft.com/office/drawing/2014/main" id="{E976A55F-ED89-94F9-F777-5494A9D81849}"/>
              </a:ext>
            </a:extLst>
          </p:cNvPr>
          <p:cNvSpPr txBox="1"/>
          <p:nvPr/>
        </p:nvSpPr>
        <p:spPr>
          <a:xfrm>
            <a:off x="6505575" y="4422668"/>
            <a:ext cx="4495800" cy="688256"/>
          </a:xfrm>
          <a:prstGeom prst="rect">
            <a:avLst/>
          </a:prstGeom>
        </p:spPr>
        <p:txBody>
          <a:bodyPr vert="horz" wrap="square" lIns="72000" tIns="36000" rIns="72000" bIns="36000" rtlCol="0" anchor="t">
            <a:sp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a:ln>
                  <a:noFill/>
                </a:ln>
                <a:solidFill>
                  <a:schemeClr val="tx1"/>
                </a:solidFill>
                <a:effectLst/>
                <a:uLnTx/>
                <a:uFillTx/>
                <a:latin typeface="Ericsson Hilda"/>
                <a:ea typeface="+mn-ea"/>
                <a:cs typeface="+mn-cs"/>
              </a:rPr>
              <a:t>Fraction of satisfied XR users (60 frames/sec) with or without measurement gap configured and activated. For ‘</a:t>
            </a:r>
            <a:r>
              <a:rPr kumimoji="0" lang="en-US" sz="1000" b="0" i="0" u="none" strike="noStrike" kern="1000" cap="none" spc="-30" normalizeH="0" baseline="0" noProof="0" err="1">
                <a:ln>
                  <a:noFill/>
                </a:ln>
                <a:solidFill>
                  <a:schemeClr val="tx1"/>
                </a:solidFill>
                <a:effectLst/>
                <a:uLnTx/>
                <a:uFillTx/>
                <a:latin typeface="Ericsson Hilda"/>
                <a:ea typeface="+mn-ea"/>
                <a:cs typeface="+mn-cs"/>
              </a:rPr>
              <a:t>noGap</a:t>
            </a:r>
            <a:r>
              <a:rPr kumimoji="0" lang="en-US" sz="1000" b="0" i="0" u="none" strike="noStrike" kern="1000" cap="none" spc="-30" normalizeH="0" baseline="0" noProof="0">
                <a:ln>
                  <a:noFill/>
                </a:ln>
                <a:solidFill>
                  <a:schemeClr val="tx1"/>
                </a:solidFill>
                <a:effectLst/>
                <a:uLnTx/>
                <a:uFillTx/>
                <a:latin typeface="Ericsson Hilda"/>
                <a:ea typeface="+mn-ea"/>
                <a:cs typeface="+mn-cs"/>
              </a:rPr>
              <a:t>’, no user has measurement gap, while for ‘3 </a:t>
            </a:r>
            <a:r>
              <a:rPr kumimoji="0" lang="en-US" sz="1000" b="0" i="0" u="none" strike="noStrike" kern="1000" cap="none" spc="-30" normalizeH="0" baseline="0" noProof="0" err="1">
                <a:ln>
                  <a:noFill/>
                </a:ln>
                <a:solidFill>
                  <a:schemeClr val="tx1"/>
                </a:solidFill>
                <a:effectLst/>
                <a:uLnTx/>
                <a:uFillTx/>
                <a:latin typeface="Ericsson Hilda"/>
                <a:ea typeface="+mn-ea"/>
                <a:cs typeface="+mn-cs"/>
              </a:rPr>
              <a:t>ms</a:t>
            </a:r>
            <a:r>
              <a:rPr kumimoji="0" lang="en-US" sz="1000" b="0" i="0" u="none" strike="noStrike" kern="1000" cap="none" spc="-30" normalizeH="0" baseline="0" noProof="0">
                <a:ln>
                  <a:noFill/>
                </a:ln>
                <a:solidFill>
                  <a:schemeClr val="tx1"/>
                </a:solidFill>
                <a:effectLst/>
                <a:uLnTx/>
                <a:uFillTx/>
                <a:latin typeface="Ericsson Hilda"/>
                <a:ea typeface="+mn-ea"/>
                <a:cs typeface="+mn-cs"/>
              </a:rPr>
              <a:t> gap length’ and ‘6 </a:t>
            </a:r>
            <a:r>
              <a:rPr kumimoji="0" lang="en-US" sz="1000" b="0" i="0" u="none" strike="noStrike" kern="1000" cap="none" spc="-30" normalizeH="0" baseline="0" noProof="0" err="1">
                <a:ln>
                  <a:noFill/>
                </a:ln>
                <a:solidFill>
                  <a:schemeClr val="tx1"/>
                </a:solidFill>
                <a:effectLst/>
                <a:uLnTx/>
                <a:uFillTx/>
                <a:latin typeface="Ericsson Hilda"/>
                <a:ea typeface="+mn-ea"/>
                <a:cs typeface="+mn-cs"/>
              </a:rPr>
              <a:t>ms</a:t>
            </a:r>
            <a:r>
              <a:rPr kumimoji="0" lang="en-US" sz="1000" b="0" i="0" u="none" strike="noStrike" kern="1000" cap="none" spc="-30" normalizeH="0" baseline="0" noProof="0">
                <a:ln>
                  <a:noFill/>
                </a:ln>
                <a:solidFill>
                  <a:schemeClr val="tx1"/>
                </a:solidFill>
                <a:effectLst/>
                <a:uLnTx/>
                <a:uFillTx/>
                <a:latin typeface="Ericsson Hilda"/>
                <a:ea typeface="+mn-ea"/>
                <a:cs typeface="+mn-cs"/>
              </a:rPr>
              <a:t> gap length’ all users have measurement gaps configured and activated with 3 </a:t>
            </a:r>
            <a:r>
              <a:rPr kumimoji="0" lang="en-US" sz="1000" b="0" i="0" u="none" strike="noStrike" kern="1000" cap="none" spc="-30" normalizeH="0" baseline="0" noProof="0" err="1">
                <a:ln>
                  <a:noFill/>
                </a:ln>
                <a:solidFill>
                  <a:schemeClr val="tx1"/>
                </a:solidFill>
                <a:effectLst/>
                <a:uLnTx/>
                <a:uFillTx/>
                <a:latin typeface="Ericsson Hilda"/>
                <a:ea typeface="+mn-ea"/>
                <a:cs typeface="+mn-cs"/>
              </a:rPr>
              <a:t>ms</a:t>
            </a:r>
            <a:r>
              <a:rPr kumimoji="0" lang="en-US" sz="1000" b="0" i="0" u="none" strike="noStrike" kern="1000" cap="none" spc="-30" normalizeH="0" baseline="0" noProof="0">
                <a:ln>
                  <a:noFill/>
                </a:ln>
                <a:solidFill>
                  <a:schemeClr val="tx1"/>
                </a:solidFill>
                <a:effectLst/>
                <a:uLnTx/>
                <a:uFillTx/>
                <a:latin typeface="Ericsson Hilda"/>
                <a:ea typeface="+mn-ea"/>
                <a:cs typeface="+mn-cs"/>
              </a:rPr>
              <a:t> or 6 </a:t>
            </a:r>
            <a:r>
              <a:rPr kumimoji="0" lang="en-US" sz="1000" b="0" i="0" u="none" strike="noStrike" kern="1000" cap="none" spc="-30" normalizeH="0" baseline="0" noProof="0" err="1">
                <a:ln>
                  <a:noFill/>
                </a:ln>
                <a:solidFill>
                  <a:schemeClr val="tx1"/>
                </a:solidFill>
                <a:effectLst/>
                <a:uLnTx/>
                <a:uFillTx/>
                <a:latin typeface="Ericsson Hilda"/>
                <a:ea typeface="+mn-ea"/>
                <a:cs typeface="+mn-cs"/>
              </a:rPr>
              <a:t>ms</a:t>
            </a:r>
            <a:r>
              <a:rPr kumimoji="0" lang="en-US" sz="1000" b="0" i="0" u="none" strike="noStrike" kern="1000" cap="none" spc="-30" normalizeH="0" baseline="0" noProof="0">
                <a:ln>
                  <a:noFill/>
                </a:ln>
                <a:solidFill>
                  <a:schemeClr val="tx1"/>
                </a:solidFill>
                <a:effectLst/>
                <a:uLnTx/>
                <a:uFillTx/>
                <a:latin typeface="Ericsson Hilda"/>
                <a:ea typeface="+mn-ea"/>
                <a:cs typeface="+mn-cs"/>
              </a:rPr>
              <a:t> gap length and 80 </a:t>
            </a:r>
            <a:r>
              <a:rPr kumimoji="0" lang="en-US" sz="1000" b="0" i="0" u="none" strike="noStrike" kern="1000" cap="none" spc="-30" normalizeH="0" baseline="0" noProof="0" err="1">
                <a:ln>
                  <a:noFill/>
                </a:ln>
                <a:solidFill>
                  <a:schemeClr val="tx1"/>
                </a:solidFill>
                <a:effectLst/>
                <a:uLnTx/>
                <a:uFillTx/>
                <a:latin typeface="Ericsson Hilda"/>
                <a:ea typeface="+mn-ea"/>
                <a:cs typeface="+mn-cs"/>
              </a:rPr>
              <a:t>ms</a:t>
            </a:r>
            <a:r>
              <a:rPr kumimoji="0" lang="en-US" sz="1000" b="0" i="0" u="none" strike="noStrike" kern="1000" cap="none" spc="-30" normalizeH="0" baseline="0" noProof="0">
                <a:ln>
                  <a:noFill/>
                </a:ln>
                <a:solidFill>
                  <a:schemeClr val="tx1"/>
                </a:solidFill>
                <a:effectLst/>
                <a:uLnTx/>
                <a:uFillTx/>
                <a:latin typeface="Ericsson Hilda"/>
                <a:ea typeface="+mn-ea"/>
                <a:cs typeface="+mn-cs"/>
              </a:rPr>
              <a:t> gap repetition period.</a:t>
            </a:r>
          </a:p>
        </p:txBody>
      </p:sp>
    </p:spTree>
    <p:extLst>
      <p:ext uri="{BB962C8B-B14F-4D97-AF65-F5344CB8AC3E}">
        <p14:creationId xmlns:p14="http://schemas.microsoft.com/office/powerpoint/2010/main" val="1300902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9EB85-D59C-2A80-8CDD-5DFD8B11F97B}"/>
              </a:ext>
            </a:extLst>
          </p:cNvPr>
          <p:cNvSpPr>
            <a:spLocks noGrp="1"/>
          </p:cNvSpPr>
          <p:nvPr>
            <p:ph type="title"/>
          </p:nvPr>
        </p:nvSpPr>
        <p:spPr/>
        <p:txBody>
          <a:bodyPr/>
          <a:lstStyle/>
          <a:p>
            <a:r>
              <a:rPr lang="en-US"/>
              <a:t>UE power saving: DRX enhancements</a:t>
            </a:r>
          </a:p>
        </p:txBody>
      </p:sp>
      <p:sp>
        <p:nvSpPr>
          <p:cNvPr id="6" name="Content Placeholder 5">
            <a:extLst>
              <a:ext uri="{FF2B5EF4-FFF2-40B4-BE49-F238E27FC236}">
                <a16:creationId xmlns:a16="http://schemas.microsoft.com/office/drawing/2014/main" id="{CE076089-5D3A-6201-6CD4-2699BFD79E70}"/>
              </a:ext>
            </a:extLst>
          </p:cNvPr>
          <p:cNvSpPr>
            <a:spLocks noGrp="1"/>
          </p:cNvSpPr>
          <p:nvPr>
            <p:ph sz="half" idx="1"/>
          </p:nvPr>
        </p:nvSpPr>
        <p:spPr>
          <a:xfrm>
            <a:off x="479425" y="1844675"/>
            <a:ext cx="5472113" cy="3598934"/>
          </a:xfrm>
        </p:spPr>
        <p:txBody>
          <a:bodyPr/>
          <a:lstStyle/>
          <a:p>
            <a:r>
              <a:rPr lang="en-US" sz="1600"/>
              <a:t>Multiple interleaved periodic XR flows → difficult to minimize delay &amp; also save UE power in the irregular sleeping gaps</a:t>
            </a:r>
          </a:p>
          <a:p>
            <a:r>
              <a:rPr lang="en-US" sz="1600"/>
              <a:t>Solution: Multiple active DRX configurations → up to 13.6% power saving gain (and 88.4% satisfied UEs)</a:t>
            </a:r>
          </a:p>
        </p:txBody>
      </p:sp>
      <p:sp>
        <p:nvSpPr>
          <p:cNvPr id="3" name="Content Placeholder 2">
            <a:extLst>
              <a:ext uri="{FF2B5EF4-FFF2-40B4-BE49-F238E27FC236}">
                <a16:creationId xmlns:a16="http://schemas.microsoft.com/office/drawing/2014/main" id="{4BE0C5E4-2141-6C0F-6C15-F11403E63A62}"/>
              </a:ext>
            </a:extLst>
          </p:cNvPr>
          <p:cNvSpPr>
            <a:spLocks noGrp="1"/>
          </p:cNvSpPr>
          <p:nvPr>
            <p:ph sz="quarter" idx="3"/>
          </p:nvPr>
        </p:nvSpPr>
        <p:spPr>
          <a:xfrm>
            <a:off x="6240463" y="1844675"/>
            <a:ext cx="5472112" cy="3598934"/>
          </a:xfrm>
        </p:spPr>
        <p:txBody>
          <a:bodyPr/>
          <a:lstStyle/>
          <a:p>
            <a:r>
              <a:rPr lang="en-US" sz="1600"/>
              <a:t>For CA, different traffic patterns could occur on different carriers (e.g., different XR flows could be mapped to different carriers)</a:t>
            </a:r>
          </a:p>
          <a:p>
            <a:r>
              <a:rPr lang="en-US" sz="1600"/>
              <a:t>Solution: Consider independent DRX configurations per carrier </a:t>
            </a:r>
          </a:p>
          <a:p>
            <a:endParaRPr lang="en-US" sz="1600"/>
          </a:p>
        </p:txBody>
      </p:sp>
      <p:sp>
        <p:nvSpPr>
          <p:cNvPr id="8" name="TextBox 7">
            <a:extLst>
              <a:ext uri="{FF2B5EF4-FFF2-40B4-BE49-F238E27FC236}">
                <a16:creationId xmlns:a16="http://schemas.microsoft.com/office/drawing/2014/main" id="{1E2925AF-17E8-D4DB-13FC-28CE155ED90E}"/>
              </a:ext>
            </a:extLst>
          </p:cNvPr>
          <p:cNvSpPr txBox="1"/>
          <p:nvPr/>
        </p:nvSpPr>
        <p:spPr>
          <a:xfrm>
            <a:off x="674354" y="5474040"/>
            <a:ext cx="10554367" cy="1006292"/>
          </a:xfrm>
          <a:prstGeom prst="rect">
            <a:avLst/>
          </a:prstGeom>
          <a:solidFill>
            <a:srgbClr val="85CCFF"/>
          </a:solidFill>
        </p:spPr>
        <p:txBody>
          <a:bodyPr vert="horz" wrap="square" lIns="72000" tIns="36000" rIns="72000" bIns="36000" rtlCol="0" anchor="t">
            <a:spAutoFit/>
          </a:bodyPr>
          <a:lstStyle/>
          <a:p>
            <a:pPr marR="0" algn="l" defTabSz="914400" rtl="0" eaLnBrk="1" fontAlgn="base" latinLnBrk="0" hangingPunct="1">
              <a:lnSpc>
                <a:spcPct val="100000"/>
              </a:lnSpc>
              <a:spcBef>
                <a:spcPts val="800"/>
              </a:spcBef>
              <a:spcAft>
                <a:spcPct val="0"/>
              </a:spcAft>
              <a:buClrTx/>
              <a:buSzTx/>
              <a:tabLst/>
            </a:pPr>
            <a:r>
              <a:rPr kumimoji="0" lang="en-US" b="1" i="0" u="none" strike="noStrike" kern="1000" cap="none" spc="-30" normalizeH="0" baseline="0" noProof="0">
                <a:ln>
                  <a:noFill/>
                </a:ln>
                <a:solidFill>
                  <a:schemeClr val="tx1"/>
                </a:solidFill>
                <a:effectLst/>
                <a:uLnTx/>
                <a:uFillTx/>
                <a:latin typeface="Ericsson Hilda"/>
                <a:ea typeface="+mn-ea"/>
                <a:cs typeface="+mn-cs"/>
              </a:rPr>
              <a:t>Proposal</a:t>
            </a:r>
            <a:r>
              <a:rPr kumimoji="0" lang="en-US" b="0" i="0" u="none" strike="noStrike" kern="1000" cap="none" spc="-30" normalizeH="0" baseline="0" noProof="0">
                <a:ln>
                  <a:noFill/>
                </a:ln>
                <a:solidFill>
                  <a:schemeClr val="tx1"/>
                </a:solidFill>
                <a:effectLst/>
                <a:uLnTx/>
                <a:uFillTx/>
                <a:latin typeface="Ericsson Hilda"/>
                <a:ea typeface="+mn-ea"/>
                <a:cs typeface="+mn-cs"/>
              </a:rPr>
              <a:t>: Support multiple simultaneous DRX configurations to optimize power saving of UEs with multi-flow XR services [RAN2].</a:t>
            </a:r>
          </a:p>
          <a:p>
            <a:pPr marR="0" algn="l" defTabSz="914400" rtl="0" eaLnBrk="1" fontAlgn="base" latinLnBrk="0" hangingPunct="1">
              <a:lnSpc>
                <a:spcPct val="100000"/>
              </a:lnSpc>
              <a:spcBef>
                <a:spcPts val="800"/>
              </a:spcBef>
              <a:spcAft>
                <a:spcPct val="0"/>
              </a:spcAft>
              <a:buClrTx/>
              <a:buSzTx/>
              <a:tabLst/>
            </a:pPr>
            <a:r>
              <a:rPr kumimoji="0" lang="en-US" b="1" i="0" u="none" strike="noStrike" kern="1000" cap="none" spc="-30" normalizeH="0" baseline="0" noProof="0">
                <a:ln>
                  <a:noFill/>
                </a:ln>
                <a:solidFill>
                  <a:schemeClr val="tx1"/>
                </a:solidFill>
                <a:effectLst/>
                <a:uLnTx/>
                <a:uFillTx/>
                <a:latin typeface="Ericsson Hilda"/>
                <a:ea typeface="+mn-ea"/>
                <a:cs typeface="+mn-cs"/>
              </a:rPr>
              <a:t>Proposal</a:t>
            </a:r>
            <a:r>
              <a:rPr kumimoji="0" lang="en-US" b="0" i="0" u="none" strike="noStrike" kern="1000" cap="none" spc="-30" normalizeH="0" baseline="0" noProof="0">
                <a:ln>
                  <a:noFill/>
                </a:ln>
                <a:solidFill>
                  <a:schemeClr val="tx1"/>
                </a:solidFill>
                <a:effectLst/>
                <a:uLnTx/>
                <a:uFillTx/>
                <a:latin typeface="Ericsson Hilda"/>
                <a:ea typeface="+mn-ea"/>
                <a:cs typeface="+mn-cs"/>
              </a:rPr>
              <a:t>: Introduce more flexible control and configuration for the secondary DRX group in CA [RAN2].</a:t>
            </a:r>
          </a:p>
        </p:txBody>
      </p:sp>
      <p:pic>
        <p:nvPicPr>
          <p:cNvPr id="4" name="Picture 3">
            <a:extLst>
              <a:ext uri="{FF2B5EF4-FFF2-40B4-BE49-F238E27FC236}">
                <a16:creationId xmlns:a16="http://schemas.microsoft.com/office/drawing/2014/main" id="{6A06DE7D-2DBC-24C4-38EA-379196AB4C9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4042" y="3704244"/>
            <a:ext cx="4169119" cy="1619829"/>
          </a:xfrm>
          <a:prstGeom prst="rect">
            <a:avLst/>
          </a:prstGeom>
          <a:noFill/>
        </p:spPr>
      </p:pic>
      <p:pic>
        <p:nvPicPr>
          <p:cNvPr id="5" name="Picture 4">
            <a:extLst>
              <a:ext uri="{FF2B5EF4-FFF2-40B4-BE49-F238E27FC236}">
                <a16:creationId xmlns:a16="http://schemas.microsoft.com/office/drawing/2014/main" id="{8A4A8F4E-6B2E-E5BE-1733-734756C3FDC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26799" y="3384958"/>
            <a:ext cx="3591403" cy="1892975"/>
          </a:xfrm>
          <a:prstGeom prst="rect">
            <a:avLst/>
          </a:prstGeom>
          <a:solidFill>
            <a:schemeClr val="bg1"/>
          </a:solidFill>
        </p:spPr>
      </p:pic>
    </p:spTree>
    <p:extLst>
      <p:ext uri="{BB962C8B-B14F-4D97-AF65-F5344CB8AC3E}">
        <p14:creationId xmlns:p14="http://schemas.microsoft.com/office/powerpoint/2010/main" val="1978140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9EB85-D59C-2A80-8CDD-5DFD8B11F97B}"/>
              </a:ext>
            </a:extLst>
          </p:cNvPr>
          <p:cNvSpPr>
            <a:spLocks noGrp="1"/>
          </p:cNvSpPr>
          <p:nvPr>
            <p:ph type="title"/>
          </p:nvPr>
        </p:nvSpPr>
        <p:spPr>
          <a:xfrm>
            <a:off x="479424" y="476250"/>
            <a:ext cx="10984131" cy="1081088"/>
          </a:xfrm>
        </p:spPr>
        <p:txBody>
          <a:bodyPr/>
          <a:lstStyle/>
          <a:p>
            <a:r>
              <a:rPr lang="en-US"/>
              <a:t>UE power saving: PDCCH monitoring adaptation for CA</a:t>
            </a:r>
          </a:p>
        </p:txBody>
      </p:sp>
      <p:sp>
        <p:nvSpPr>
          <p:cNvPr id="6" name="Content Placeholder 5">
            <a:extLst>
              <a:ext uri="{FF2B5EF4-FFF2-40B4-BE49-F238E27FC236}">
                <a16:creationId xmlns:a16="http://schemas.microsoft.com/office/drawing/2014/main" id="{CE076089-5D3A-6201-6CD4-2699BFD79E70}"/>
              </a:ext>
            </a:extLst>
          </p:cNvPr>
          <p:cNvSpPr>
            <a:spLocks noGrp="1"/>
          </p:cNvSpPr>
          <p:nvPr>
            <p:ph sz="quarter" idx="10"/>
          </p:nvPr>
        </p:nvSpPr>
        <p:spPr>
          <a:xfrm>
            <a:off x="479425" y="1844674"/>
            <a:ext cx="5577426" cy="3381749"/>
          </a:xfrm>
        </p:spPr>
        <p:txBody>
          <a:bodyPr/>
          <a:lstStyle/>
          <a:p>
            <a:r>
              <a:rPr lang="en-US" sz="1600"/>
              <a:t>Very sparse PDCCH monitoring can be used at L1 to save UE power on some carriers</a:t>
            </a:r>
          </a:p>
          <a:p>
            <a:r>
              <a:rPr lang="en-US" sz="1600"/>
              <a:t>However, a solution is needed to transmit the traffic fast, once the traffic arrives at RAN</a:t>
            </a:r>
          </a:p>
          <a:p>
            <a:r>
              <a:rPr lang="en-US" sz="1600" b="1"/>
              <a:t>Solution</a:t>
            </a:r>
            <a:r>
              <a:rPr lang="en-US" sz="1600"/>
              <a:t>: Control fast PDCCH monitoring adaptation (SSSG switching) across serving cells – send L1 indication on one cell, which is applicable to another cell</a:t>
            </a:r>
          </a:p>
          <a:p>
            <a:pPr lvl="1"/>
            <a:r>
              <a:rPr lang="en-US" sz="1600"/>
              <a:t>Useful especially for XR video traffic with jitter: The exact traffic arrival time is not known (cannot be predicted) and the data size is large (several slots needed for transmission), so scheduling is needed in multiple slots</a:t>
            </a:r>
          </a:p>
        </p:txBody>
      </p:sp>
      <p:sp>
        <p:nvSpPr>
          <p:cNvPr id="8" name="TextBox 7">
            <a:extLst>
              <a:ext uri="{FF2B5EF4-FFF2-40B4-BE49-F238E27FC236}">
                <a16:creationId xmlns:a16="http://schemas.microsoft.com/office/drawing/2014/main" id="{1E2925AF-17E8-D4DB-13FC-28CE155ED90E}"/>
              </a:ext>
            </a:extLst>
          </p:cNvPr>
          <p:cNvSpPr txBox="1"/>
          <p:nvPr/>
        </p:nvSpPr>
        <p:spPr>
          <a:xfrm>
            <a:off x="674354" y="5474040"/>
            <a:ext cx="10554367" cy="626701"/>
          </a:xfrm>
          <a:prstGeom prst="rect">
            <a:avLst/>
          </a:prstGeom>
          <a:solidFill>
            <a:srgbClr val="85CCFF"/>
          </a:solidFill>
        </p:spPr>
        <p:txBody>
          <a:bodyPr vert="horz" wrap="square" lIns="72000" tIns="36000" rIns="72000" bIns="36000" rtlCol="0" anchor="t">
            <a:spAutoFit/>
          </a:bodyPr>
          <a:lstStyle/>
          <a:p>
            <a:pPr marR="0" algn="l" defTabSz="914400" rtl="0" eaLnBrk="1" fontAlgn="base" latinLnBrk="0" hangingPunct="1">
              <a:lnSpc>
                <a:spcPct val="100000"/>
              </a:lnSpc>
              <a:spcBef>
                <a:spcPts val="800"/>
              </a:spcBef>
              <a:spcAft>
                <a:spcPct val="0"/>
              </a:spcAft>
              <a:buClrTx/>
              <a:buSzTx/>
              <a:tabLst/>
            </a:pPr>
            <a:r>
              <a:rPr kumimoji="0" lang="en-US" b="1" i="0" u="none" strike="noStrike" kern="1000" cap="none" spc="-30" normalizeH="0" baseline="0" noProof="0">
                <a:ln>
                  <a:noFill/>
                </a:ln>
                <a:solidFill>
                  <a:schemeClr val="tx1"/>
                </a:solidFill>
                <a:effectLst/>
                <a:uLnTx/>
                <a:uFillTx/>
                <a:latin typeface="Ericsson Hilda"/>
                <a:ea typeface="+mn-ea"/>
                <a:cs typeface="+mn-cs"/>
              </a:rPr>
              <a:t>Proposal: </a:t>
            </a:r>
            <a:r>
              <a:rPr kumimoji="0" lang="en-US" i="0" u="none" strike="noStrike" kern="1000" cap="none" spc="-30" normalizeH="0" baseline="0" noProof="0">
                <a:ln>
                  <a:noFill/>
                </a:ln>
                <a:solidFill>
                  <a:schemeClr val="tx1"/>
                </a:solidFill>
                <a:effectLst/>
                <a:uLnTx/>
                <a:uFillTx/>
                <a:latin typeface="Ericsson Hilda"/>
                <a:ea typeface="+mn-ea"/>
                <a:cs typeface="+mn-cs"/>
              </a:rPr>
              <a:t>Support PDCCH monitoring adaptation controlled via one serving cell, for any of the other serving cells [RAN1].</a:t>
            </a:r>
          </a:p>
        </p:txBody>
      </p:sp>
      <p:pic>
        <p:nvPicPr>
          <p:cNvPr id="3" name="Picture 2">
            <a:extLst>
              <a:ext uri="{FF2B5EF4-FFF2-40B4-BE49-F238E27FC236}">
                <a16:creationId xmlns:a16="http://schemas.microsoft.com/office/drawing/2014/main" id="{F3E76A00-5E48-29A0-91A8-40849273D233}"/>
              </a:ext>
            </a:extLst>
          </p:cNvPr>
          <p:cNvPicPr>
            <a:picLocks noChangeAspect="1"/>
          </p:cNvPicPr>
          <p:nvPr/>
        </p:nvPicPr>
        <p:blipFill>
          <a:blip r:embed="rId2"/>
          <a:stretch>
            <a:fillRect/>
          </a:stretch>
        </p:blipFill>
        <p:spPr>
          <a:xfrm>
            <a:off x="6439951" y="1320333"/>
            <a:ext cx="5419814" cy="3475021"/>
          </a:xfrm>
          <a:prstGeom prst="rect">
            <a:avLst/>
          </a:prstGeom>
        </p:spPr>
      </p:pic>
      <p:sp>
        <p:nvSpPr>
          <p:cNvPr id="4" name="TextBox 3">
            <a:extLst>
              <a:ext uri="{FF2B5EF4-FFF2-40B4-BE49-F238E27FC236}">
                <a16:creationId xmlns:a16="http://schemas.microsoft.com/office/drawing/2014/main" id="{95CFC1AC-1D49-21A1-3F44-9BA7B5A338AB}"/>
              </a:ext>
            </a:extLst>
          </p:cNvPr>
          <p:cNvSpPr txBox="1"/>
          <p:nvPr/>
        </p:nvSpPr>
        <p:spPr>
          <a:xfrm>
            <a:off x="10619120" y="1356879"/>
            <a:ext cx="1219201" cy="688256"/>
          </a:xfrm>
          <a:prstGeom prst="rect">
            <a:avLst/>
          </a:prstGeom>
        </p:spPr>
        <p:txBody>
          <a:bodyPr vert="horz" wrap="square" lIns="72000" tIns="36000" rIns="72000" bIns="36000" rtlCol="0" anchor="t">
            <a:spAutoFit/>
          </a:bodyPr>
          <a:lstStyle/>
          <a:p>
            <a:pPr marR="0" algn="l" defTabSz="914400" rtl="0" eaLnBrk="1" fontAlgn="base" latinLnBrk="0" hangingPunct="1">
              <a:lnSpc>
                <a:spcPct val="100000"/>
              </a:lnSpc>
              <a:spcBef>
                <a:spcPts val="800"/>
              </a:spcBef>
              <a:spcAft>
                <a:spcPct val="0"/>
              </a:spcAft>
              <a:buClrTx/>
              <a:buSzTx/>
              <a:tabLst/>
            </a:pPr>
            <a:r>
              <a:rPr kumimoji="0" lang="en-US" sz="2000" b="1" i="0" u="none" strike="noStrike" kern="1000" cap="none" spc="-30" normalizeH="0" baseline="0" noProof="0">
                <a:ln>
                  <a:noFill/>
                </a:ln>
                <a:solidFill>
                  <a:schemeClr val="tx1"/>
                </a:solidFill>
                <a:effectLst/>
                <a:uLnTx/>
                <a:uFillTx/>
                <a:latin typeface="Ericsson Hilda"/>
                <a:ea typeface="+mn-ea"/>
                <a:cs typeface="+mn-cs"/>
              </a:rPr>
              <a:t>Proposed solution</a:t>
            </a:r>
          </a:p>
        </p:txBody>
      </p:sp>
    </p:spTree>
    <p:extLst>
      <p:ext uri="{BB962C8B-B14F-4D97-AF65-F5344CB8AC3E}">
        <p14:creationId xmlns:p14="http://schemas.microsoft.com/office/powerpoint/2010/main" val="4126962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MPLAFYSLIDEID" val="637680020216875357"/>
</p:tagLst>
</file>

<file path=ppt/tags/tag2.xml><?xml version="1.0" encoding="utf-8"?>
<p:tagLst xmlns:a="http://schemas.openxmlformats.org/drawingml/2006/main" xmlns:r="http://schemas.openxmlformats.org/officeDocument/2006/relationships" xmlns:p="http://schemas.openxmlformats.org/presentationml/2006/main">
  <p:tag name="CONTAINEDIMAGEPATH" val="C:\Users\evoiand\AppData\Local\Temp\Templafy\PowerPointVsto\Assets\ced0c9ac-392a-4c82-aabc-bbd1d033861b.jpeg"/>
</p:tagLst>
</file>

<file path=ppt/tags/tag3.xml><?xml version="1.0" encoding="utf-8"?>
<p:tagLst xmlns:a="http://schemas.openxmlformats.org/drawingml/2006/main" xmlns:r="http://schemas.openxmlformats.org/officeDocument/2006/relationships" xmlns:p="http://schemas.openxmlformats.org/presentationml/2006/main">
  <p:tag name="TEMPLAFYSLIDEID" val="637655725013961050"/>
</p:tagLst>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TemplafySlideFormConfiguration><![CDATA[{"formFields":[],"formDataEntries":[]}]]></TemplafySlideFormConfiguration>
</file>

<file path=customXml/item3.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4.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1" ma:contentTypeDescription="Create a new document." ma:contentTypeScope="" ma:versionID="2ccf4b56b599cf8e6ea5ffbb9e7242d2">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970ffe4eafcd9f4eda3f5040a1e0e65c"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2f282d3b-eb4a-4b09-b61f-b9593442e286">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6.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7.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defaultValue":"1","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M08ZbfY9dc6OIYH9STLRQg=="},{"name":"ConfidentialityClass","value":"cT/FOwTWaPknrhRlNMh4SQ=="},{"name":"ExternalConfidentialityLabel","value":"5wlu7ZdPxHQj1W0w+yTNSg=="},{"name":"LanguageCode","value":"5wlu7ZdPxHQj1W0w+yTNSg=="},{"name":"Date","value":"hPq/0I5AH0pao6rMbUJw9g=="},{"name":"TemplateType","value":"PxVEvJY8nE7m/hY9622Sng=="},{"name":"DocTitle","value":"PxVEvJY8nE7m/hY9622Sng=="},{"name":"TotalPageNo","value":"PxVEvJY8nE7m/hY9622Sng=="}]}]]></TemplafyFormConfiguration>
</file>

<file path=customXml/item8.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2.xml><?xml version="1.0" encoding="utf-8"?>
<ds:datastoreItem xmlns:ds="http://schemas.openxmlformats.org/officeDocument/2006/customXml" ds:itemID="{B9AEDDE3-EA02-4A8F-B8F8-0606A0AA45FC}">
  <ds:schemaRefs/>
</ds:datastoreItem>
</file>

<file path=customXml/itemProps3.xml><?xml version="1.0" encoding="utf-8"?>
<ds:datastoreItem xmlns:ds="http://schemas.openxmlformats.org/officeDocument/2006/customXml" ds:itemID="{07958A4E-FAB1-42E4-B6B5-29B01F63F87B}">
  <ds:schemaRefs/>
</ds:datastoreItem>
</file>

<file path=customXml/itemProps4.xml><?xml version="1.0" encoding="utf-8"?>
<ds:datastoreItem xmlns:ds="http://schemas.openxmlformats.org/officeDocument/2006/customXml" ds:itemID="{9486D777-5284-49C8-B19F-F1DFD7F82BF8}">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56F2EE69-0CCA-4F48-BE22-EC4A886C57A7}">
  <ds:schemaRefs>
    <ds:schemaRef ds:uri="http://purl.org/dc/dcmitype/"/>
    <ds:schemaRef ds:uri="http://schemas.microsoft.com/office/2006/documentManagement/types"/>
    <ds:schemaRef ds:uri="http://schemas.microsoft.com/office/infopath/2007/PartnerControls"/>
    <ds:schemaRef ds:uri="http://purl.org/dc/elements/1.1/"/>
    <ds:schemaRef ds:uri="d8762117-8292-4133-b1c7-eab5c6487cfd"/>
    <ds:schemaRef ds:uri="http://www.w3.org/XML/1998/namespace"/>
    <ds:schemaRef ds:uri="http://schemas.microsoft.com/office/2006/metadata/properties"/>
    <ds:schemaRef ds:uri="http://schemas.microsoft.com/sharepoint/v3"/>
    <ds:schemaRef ds:uri="2f282d3b-eb4a-4b09-b61f-b9593442e286"/>
    <ds:schemaRef ds:uri="http://schemas.openxmlformats.org/package/2006/metadata/core-properties"/>
    <ds:schemaRef ds:uri="9b239327-9e80-40e4-b1b7-4394fed77a33"/>
    <ds:schemaRef ds:uri="http://purl.org/dc/terms/"/>
  </ds:schemaRefs>
</ds:datastoreItem>
</file>

<file path=customXml/itemProps6.xml><?xml version="1.0" encoding="utf-8"?>
<ds:datastoreItem xmlns:ds="http://schemas.openxmlformats.org/officeDocument/2006/customXml" ds:itemID="{C09F197C-6A49-47D0-B877-F88807989676}">
  <ds:schemaRefs/>
</ds:datastoreItem>
</file>

<file path=customXml/itemProps7.xml><?xml version="1.0" encoding="utf-8"?>
<ds:datastoreItem xmlns:ds="http://schemas.openxmlformats.org/officeDocument/2006/customXml" ds:itemID="{D92C3DF5-A179-4E2D-BD20-07044B39171F}">
  <ds:schemaRefs/>
</ds:datastoreItem>
</file>

<file path=customXml/itemProps8.xml><?xml version="1.0" encoding="utf-8"?>
<ds:datastoreItem xmlns:ds="http://schemas.openxmlformats.org/officeDocument/2006/customXml" ds:itemID="{1CE36EA9-2186-4EB1-871A-8AE59C2A13BB}">
  <ds:schemaRefs/>
</ds:datastoreItem>
</file>

<file path=customXml/itemProps9.xml><?xml version="1.0" encoding="utf-8"?>
<ds:datastoreItem xmlns:ds="http://schemas.openxmlformats.org/officeDocument/2006/customXml" ds:itemID="{58CC0B31-82B9-497A-9A2E-F3F72D0BBDAD}">
  <ds:schemaRefs/>
</ds:datastoreItem>
</file>

<file path=docProps/app.xml><?xml version="1.0" encoding="utf-8"?>
<Properties xmlns="http://schemas.openxmlformats.org/officeDocument/2006/extended-properties" xmlns:vt="http://schemas.openxmlformats.org/officeDocument/2006/docPropsVTypes">
  <Template>TM16401371[[fn=Atlas]]</Template>
  <TotalTime>0</TotalTime>
  <Words>953</Words>
  <Application>Microsoft Macintosh PowerPoint</Application>
  <PresentationFormat>Widescreen</PresentationFormat>
  <Paragraphs>86</Paragraphs>
  <Slides>10</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Ericsson Hilda</vt:lpstr>
      <vt:lpstr>Ericsson Technical Icons</vt:lpstr>
      <vt:lpstr>Ericsson Hilda Light</vt:lpstr>
      <vt:lpstr>Ericsson Hilda ExtraBold</vt:lpstr>
      <vt:lpstr>Ericsson Hilda ExtraLight</vt:lpstr>
      <vt:lpstr>Arial</vt:lpstr>
      <vt:lpstr>PresentationTemplate2021</vt:lpstr>
      <vt:lpstr>PowerPoint Presentation</vt:lpstr>
      <vt:lpstr>Rel-19 XR in RAN</vt:lpstr>
      <vt:lpstr>Proposed Rel-19 XR areas</vt:lpstr>
      <vt:lpstr>Capacity enhancements: UL delay-aware scheduling</vt:lpstr>
      <vt:lpstr>Capacity enhancements: PDSCH reception based CQI</vt:lpstr>
      <vt:lpstr>Capacity enhancements: Measurement gaps</vt:lpstr>
      <vt:lpstr>UE power saving: DRX enhancements</vt:lpstr>
      <vt:lpstr>UE power saving: PDCCH monitoring adaptation for CA</vt:lpstr>
      <vt:lpstr>PowerPoint Presentation</vt:lpstr>
      <vt:lpstr>Appendix: Simulation assumptions</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Document title</dc:title>
  <dc:creator/>
  <cp:keywords/>
  <dc:description> 
Rev </dc:description>
  <cp:lastModifiedBy>Ericsson - Tuomas</cp:lastModifiedBy>
  <cp:revision>1</cp:revision>
  <dcterms:created xsi:type="dcterms:W3CDTF">2019-04-23T15:12:54Z</dcterms:created>
  <dcterms:modified xsi:type="dcterms:W3CDTF">2023-09-04T15:11:25Z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0x010100F3E9551B3FDDA24EBF0A209BAAD637CA</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2021-09-06T12:53:19.8677348Z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637556244409633994</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ExtConf">
    <vt:lpwstr/>
  </property>
  <property fmtid="{D5CDD505-2E9C-101B-9397-08002B2CF9AE}" pid="15" name="Prepared">
    <vt:lpwstr/>
  </property>
  <property fmtid="{D5CDD505-2E9C-101B-9397-08002B2CF9AE}" pid="16" name="ApprovedBy">
    <vt:lpwstr/>
  </property>
  <property fmtid="{D5CDD505-2E9C-101B-9397-08002B2CF9AE}" pid="17" name="DocNo">
    <vt:lpwstr> </vt:lpwstr>
  </property>
  <property fmtid="{D5CDD505-2E9C-101B-9397-08002B2CF9AE}" pid="18" name="Checked">
    <vt:lpwstr/>
  </property>
  <property fmtid="{D5CDD505-2E9C-101B-9397-08002B2CF9AE}" pid="19" name="Reference">
    <vt:lpwstr/>
  </property>
  <property fmtid="{D5CDD505-2E9C-101B-9397-08002B2CF9AE}" pid="20" name="Title">
    <vt:lpwstr>Document title</vt:lpwstr>
  </property>
  <property fmtid="{D5CDD505-2E9C-101B-9397-08002B2CF9AE}" pid="21" name="Keyword">
    <vt:lpwstr/>
  </property>
  <property fmtid="{D5CDD505-2E9C-101B-9397-08002B2CF9AE}" pid="22" name="DocumentType">
    <vt:lpwstr>Presentation2011</vt:lpwstr>
  </property>
  <property fmtid="{D5CDD505-2E9C-101B-9397-08002B2CF9AE}" pid="23" name="Language">
    <vt:lpwstr>EnglishUS</vt:lpwstr>
  </property>
  <property fmtid="{D5CDD505-2E9C-101B-9397-08002B2CF9AE}" pid="24" name="TemplateID">
    <vt:lpwstr>FALSE</vt:lpwstr>
  </property>
  <property fmtid="{D5CDD505-2E9C-101B-9397-08002B2CF9AE}" pid="25" name="ConfCtrl">
    <vt:lpwstr>FALSE</vt:lpwstr>
  </property>
  <property fmtid="{D5CDD505-2E9C-101B-9397-08002B2CF9AE}" pid="26" name="DocTitle">
    <vt:lpwstr>false</vt:lpwstr>
  </property>
  <property fmtid="{D5CDD505-2E9C-101B-9397-08002B2CF9AE}" pid="27" name="IsDocument">
    <vt:lpwstr>false</vt:lpwstr>
  </property>
  <property fmtid="{D5CDD505-2E9C-101B-9397-08002B2CF9AE}" pid="28" name="IsPresentation">
    <vt:lpwstr>true</vt:lpwstr>
  </property>
  <property fmtid="{D5CDD505-2E9C-101B-9397-08002B2CF9AE}" pid="29" name="PageNumberVisible">
    <vt:lpwstr>PageX</vt:lpwstr>
  </property>
  <property fmtid="{D5CDD505-2E9C-101B-9397-08002B2CF9AE}" pid="30" name="Revision">
    <vt:lpwstr/>
  </property>
  <property fmtid="{D5CDD505-2E9C-101B-9397-08002B2CF9AE}" pid="31" name="DocType">
    <vt:lpwstr/>
  </property>
  <property fmtid="{D5CDD505-2E9C-101B-9397-08002B2CF9AE}" pid="32" name="TemplateVersion">
    <vt:lpwstr>R2A</vt:lpwstr>
  </property>
  <property fmtid="{D5CDD505-2E9C-101B-9397-08002B2CF9AE}" pid="33" name="PackageNo">
    <vt:lpwstr>LXA 119 603</vt:lpwstr>
  </property>
  <property fmtid="{D5CDD505-2E9C-101B-9397-08002B2CF9AE}" pid="34" name="PackageVersion">
    <vt:lpwstr>R6B</vt:lpwstr>
  </property>
  <property fmtid="{D5CDD505-2E9C-101B-9397-08002B2CF9AE}" pid="35" name="TemplateName">
    <vt:lpwstr>CXC 173 2731/1</vt:lpwstr>
  </property>
  <property fmtid="{D5CDD505-2E9C-101B-9397-08002B2CF9AE}" pid="36" name="MediaServiceImageTags">
    <vt:lpwstr/>
  </property>
  <property fmtid="{D5CDD505-2E9C-101B-9397-08002B2CF9AE}" pid="37" name="Date">
    <vt:lpwstr>2023-09-04</vt:lpwstr>
  </property>
  <property fmtid="{D5CDD505-2E9C-101B-9397-08002B2CF9AE}" pid="38" name="SecurityClass">
    <vt:lpwstr>Open</vt:lpwstr>
  </property>
</Properties>
</file>