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2"/>
    <p:sldId id="257" r:id="rId3"/>
    <p:sldId id="266" r:id="rId4"/>
    <p:sldId id="258" r:id="rId5"/>
    <p:sldId id="259" r:id="rId6"/>
    <p:sldId id="260" r:id="rId7"/>
    <p:sldId id="261" r:id="rId8"/>
    <p:sldId id="262" r:id="rId9"/>
    <p:sldId id="263" r:id="rId10"/>
    <p:sldId id="264" r:id="rId11"/>
    <p:sldId id="265"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1pPr>
    <a:lvl2pPr marL="0" marR="0" indent="228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2pPr>
    <a:lvl3pPr marL="0" marR="0" indent="457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3pPr>
    <a:lvl4pPr marL="0" marR="0" indent="685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4pPr>
    <a:lvl5pPr marL="0" marR="0" indent="9144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5pPr>
    <a:lvl6pPr marL="0" marR="0" indent="11430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6pPr>
    <a:lvl7pPr marL="0" marR="0" indent="1371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7pPr>
    <a:lvl8pPr marL="0" marR="0" indent="1600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8pPr>
    <a:lvl9pPr marL="0" marR="0" indent="1828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2F474117-0982-4687-AE56-F8C3C44FCF46}" styleName="">
    <a:tblBg/>
    <a:wholeTbl>
      <a:tcTxStyle b="off" i="off">
        <a:fontRef idx="minor">
          <a:schemeClr val="accent4">
            <a:hueOff val="9600000"/>
            <a:satOff val="22648"/>
            <a:lumOff val="42149"/>
          </a:schemeClr>
        </a:fontRef>
        <a:schemeClr val="accent4">
          <a:hueOff val="9600000"/>
          <a:satOff val="22648"/>
          <a:lumOff val="42149"/>
        </a:schemeClr>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A956CEAC-F79B-4424-B33F-669B51AA0BA7}" styleName="">
    <a:tblBg/>
    <a:wholeTbl>
      <a:tcTxStyle b="off" i="off">
        <a:fontRef idx="minor">
          <a:srgbClr val="000000"/>
        </a:fontRef>
        <a:srgbClr val="000000"/>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4C3C2611-4C71-4FC5-86AE-919BDF0F9419}" styleName="">
    <a:tblBg/>
    <a:wholeTbl>
      <a:tcTxStyle>
        <a:fontRef idx="minor">
          <a:schemeClr val="accent4">
            <a:hueOff val="9600000"/>
            <a:satOff val="22648"/>
            <a:lumOff val="42149"/>
          </a:schemeClr>
        </a:fontRef>
        <a:schemeClr val="accent4">
          <a:hueOff val="9600000"/>
          <a:satOff val="22648"/>
          <a:lumOff val="42149"/>
        </a:schemeClr>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60" d="100"/>
          <a:sy n="60" d="100"/>
        </p:scale>
        <p:origin x="800"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bg>
      <p:bgPr>
        <a:solidFill>
          <a:srgbClr val="62ACDB"/>
        </a:solidFill>
        <a:effectLst/>
      </p:bgPr>
    </p:bg>
    <p:spTree>
      <p:nvGrpSpPr>
        <p:cNvPr id="1" name=""/>
        <p:cNvGrpSpPr/>
        <p:nvPr/>
      </p:nvGrpSpPr>
      <p:grpSpPr>
        <a:xfrm>
          <a:off x="0" y="0"/>
          <a:ext cx="0" cy="0"/>
          <a:chOff x="0" y="0"/>
          <a:chExt cx="0" cy="0"/>
        </a:xfrm>
      </p:grpSpPr>
      <p:pic>
        <p:nvPicPr>
          <p:cNvPr id="14" name="droppedImage.pdf" descr="droppedImage.pdf"/>
          <p:cNvPicPr>
            <a:picLocks noChangeAspect="1"/>
          </p:cNvPicPr>
          <p:nvPr/>
        </p:nvPicPr>
        <p:blipFill>
          <a:blip r:embed="rId2"/>
          <a:stretch>
            <a:fillRect/>
          </a:stretch>
        </p:blipFill>
        <p:spPr>
          <a:xfrm>
            <a:off x="1819351" y="984250"/>
            <a:ext cx="610173" cy="749300"/>
          </a:xfrm>
          <a:prstGeom prst="rect">
            <a:avLst/>
          </a:prstGeom>
          <a:ln w="12700">
            <a:miter lim="400000"/>
          </a:ln>
        </p:spPr>
      </p:pic>
      <p:sp>
        <p:nvSpPr>
          <p:cNvPr id="15"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16"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17" name="Title Text"/>
          <p:cNvSpPr>
            <a:spLocks noGrp="1"/>
          </p:cNvSpPr>
          <p:nvPr>
            <p:ph type="title"/>
          </p:nvPr>
        </p:nvSpPr>
        <p:spPr>
          <a:xfrm>
            <a:off x="1730450" y="10972800"/>
            <a:ext cx="21193050" cy="1384300"/>
          </a:xfrm>
          <a:prstGeom prst="rect">
            <a:avLst/>
          </a:prstGeom>
        </p:spPr>
        <p:txBody>
          <a:bodyPr anchor="ctr"/>
          <a:lstStyle>
            <a:lvl1pPr>
              <a:lnSpc>
                <a:spcPct val="100000"/>
              </a:lnSpc>
              <a:spcBef>
                <a:spcPts val="300"/>
              </a:spcBef>
              <a:defRPr sz="3600">
                <a:solidFill>
                  <a:srgbClr val="454D52"/>
                </a:solidFill>
              </a:defRPr>
            </a:lvl1pPr>
          </a:lstStyle>
          <a:p>
            <a:r>
              <a:t>Title Text</a:t>
            </a:r>
          </a:p>
        </p:txBody>
      </p:sp>
      <p:sp>
        <p:nvSpPr>
          <p:cNvPr id="18" name="Body Level One…"/>
          <p:cNvSpPr>
            <a:spLocks noGrp="1"/>
          </p:cNvSpPr>
          <p:nvPr>
            <p:ph type="body" idx="1"/>
          </p:nvPr>
        </p:nvSpPr>
        <p:spPr>
          <a:xfrm>
            <a:off x="1708149" y="2743200"/>
            <a:ext cx="20980401"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buFontTx/>
              <a:buChar char="•"/>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buFontTx/>
              <a:buChar char="•"/>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19"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sp>
        <p:nvSpPr>
          <p:cNvPr id="113"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rPr dirty="0"/>
              <a:t>Apple Confidential</a:t>
            </a:r>
          </a:p>
        </p:txBody>
      </p:sp>
      <p:pic>
        <p:nvPicPr>
          <p:cNvPr id="114"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115"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116"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tabLst>
                <a:tab pos="241300" algn="l"/>
                <a:tab pos="482600" algn="l"/>
                <a:tab pos="723900" algn="l"/>
                <a:tab pos="965200" algn="l"/>
                <a:tab pos="1219200" algn="l"/>
                <a:tab pos="1460500" algn="l"/>
                <a:tab pos="1701800" algn="l"/>
                <a:tab pos="1943100" algn="l"/>
                <a:tab pos="2184400" algn="l"/>
                <a:tab pos="2438400" algn="l"/>
                <a:tab pos="2679700" algn="l"/>
                <a:tab pos="2921000" algn="l"/>
                <a:tab pos="3162300" algn="l"/>
                <a:tab pos="3403600" algn="l"/>
                <a:tab pos="3657600" algn="l"/>
                <a:tab pos="3898900" algn="l"/>
                <a:tab pos="4140200" algn="l"/>
                <a:tab pos="4381500" algn="l"/>
                <a:tab pos="4622800" algn="l"/>
                <a:tab pos="4876800" algn="l"/>
                <a:tab pos="5118100" algn="l"/>
                <a:tab pos="5359400" algn="l"/>
                <a:tab pos="5600700" algn="l"/>
                <a:tab pos="5842000" algn="l"/>
              </a:tabLst>
              <a:defRPr sz="3200">
                <a:solidFill>
                  <a:srgbClr val="000000"/>
                </a:solidFill>
                <a:latin typeface="Mistral"/>
                <a:ea typeface="Mistral"/>
                <a:cs typeface="Mistral"/>
                <a:sym typeface="Mistral"/>
              </a:defRPr>
            </a:pPr>
            <a:endParaRPr dirty="0"/>
          </a:p>
        </p:txBody>
      </p:sp>
      <p:sp>
        <p:nvSpPr>
          <p:cNvPr id="117" name="Topic or Sub-Topic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ClrTx/>
              <a:buSzTx/>
              <a:buFontTx/>
              <a:buNone/>
              <a:defRPr sz="6000">
                <a:solidFill>
                  <a:srgbClr val="0096FF"/>
                </a:solidFill>
              </a:defRPr>
            </a:pPr>
            <a:r>
              <a:t>Topic or Sub-Topic </a:t>
            </a:r>
            <a:r>
              <a:rPr>
                <a:solidFill>
                  <a:srgbClr val="53585F"/>
                </a:solidFill>
              </a:rPr>
              <a:t>| Title</a:t>
            </a:r>
          </a:p>
        </p:txBody>
      </p:sp>
      <p:sp>
        <p:nvSpPr>
          <p:cNvPr id="118" name="Body Level One…"/>
          <p:cNvSpPr>
            <a:spLocks noGrp="1"/>
          </p:cNvSpPr>
          <p:nvPr>
            <p:ph type="body" idx="22"/>
          </p:nvPr>
        </p:nvSpPr>
        <p:spPr>
          <a:xfrm>
            <a:off x="856613" y="1768772"/>
            <a:ext cx="22430036" cy="7665010"/>
          </a:xfrm>
          <a:prstGeom prst="rect">
            <a:avLst/>
          </a:prstGeom>
        </p:spPr>
        <p:txBody>
          <a:bodyPr>
            <a:noAutofit/>
          </a:bodyPr>
          <a:lstStyle>
            <a:lvl1pPr marL="338137" indent="-338137">
              <a:spcBef>
                <a:spcPts val="600"/>
              </a:spcBef>
              <a:defRPr sz="2600"/>
            </a:lvl1pPr>
            <a:lvl2pPr marL="744537" indent="-338137" defTabSz="1238250">
              <a:spcBef>
                <a:spcPts val="600"/>
              </a:spcBef>
              <a:defRPr sz="2600"/>
            </a:lvl2pPr>
            <a:lvl3pPr marL="1189037" indent="-338137" defTabSz="1238250">
              <a:spcBef>
                <a:spcPts val="600"/>
              </a:spcBef>
              <a:buSzPct val="100000"/>
              <a:buChar char="-"/>
              <a:defRPr sz="2600"/>
            </a:lvl3pPr>
            <a:lvl4pPr marL="1654600" indent="-346500" defTabSz="1238250">
              <a:spcBef>
                <a:spcPts val="600"/>
              </a:spcBef>
              <a:buSzPct val="100000"/>
              <a:buChar char="-"/>
              <a:defRPr sz="2600"/>
            </a:lvl4pPr>
          </a:lstStyle>
          <a:p>
            <a:r>
              <a:t>Body Level One</a:t>
            </a:r>
          </a:p>
          <a:p>
            <a:pPr lvl="1"/>
            <a:r>
              <a:t>Body Level Two</a:t>
            </a:r>
          </a:p>
          <a:p>
            <a:pPr lvl="2"/>
            <a:r>
              <a:t>Body Level Three</a:t>
            </a:r>
          </a:p>
          <a:p>
            <a:pPr lvl="3"/>
            <a:r>
              <a:t>Body Level Four</a:t>
            </a:r>
          </a:p>
        </p:txBody>
      </p:sp>
      <p:graphicFrame>
        <p:nvGraphicFramePr>
          <p:cNvPr id="119" name="Table 1"/>
          <p:cNvGraphicFramePr/>
          <p:nvPr/>
        </p:nvGraphicFramePr>
        <p:xfrm>
          <a:off x="380688" y="13079299"/>
          <a:ext cx="1126129" cy="518237"/>
        </p:xfrm>
        <a:graphic>
          <a:graphicData uri="http://schemas.openxmlformats.org/drawingml/2006/table">
            <a:tbl>
              <a:tblPr>
                <a:tableStyleId>{4C3C2611-4C71-4FC5-86AE-919BDF0F9419}</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7/5/23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opic">
    <p:bg>
      <p:bgPr>
        <a:solidFill>
          <a:srgbClr val="62ACDB"/>
        </a:solidFill>
        <a:effectLst/>
      </p:bgPr>
    </p:bg>
    <p:spTree>
      <p:nvGrpSpPr>
        <p:cNvPr id="1" name=""/>
        <p:cNvGrpSpPr/>
        <p:nvPr/>
      </p:nvGrpSpPr>
      <p:grpSpPr>
        <a:xfrm>
          <a:off x="0" y="0"/>
          <a:ext cx="0" cy="0"/>
          <a:chOff x="0" y="0"/>
          <a:chExt cx="0" cy="0"/>
        </a:xfrm>
      </p:grpSpPr>
      <p:sp>
        <p:nvSpPr>
          <p:cNvPr id="26"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27"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28" name="Body Level One…"/>
          <p:cNvSpPr>
            <a:spLocks noGrp="1"/>
          </p:cNvSpPr>
          <p:nvPr>
            <p:ph type="body" idx="1"/>
          </p:nvPr>
        </p:nvSpPr>
        <p:spPr>
          <a:xfrm>
            <a:off x="1701800" y="2743200"/>
            <a:ext cx="20980400"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buFontTx/>
              <a:buChar char="•"/>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buFontTx/>
              <a:buChar char="•"/>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29"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
    <p:spTree>
      <p:nvGrpSpPr>
        <p:cNvPr id="1" name=""/>
        <p:cNvGrpSpPr/>
        <p:nvPr/>
      </p:nvGrpSpPr>
      <p:grpSpPr>
        <a:xfrm>
          <a:off x="0" y="0"/>
          <a:ext cx="0" cy="0"/>
          <a:chOff x="0" y="0"/>
          <a:chExt cx="0" cy="0"/>
        </a:xfrm>
      </p:grpSpPr>
      <p:sp>
        <p:nvSpPr>
          <p:cNvPr id="36"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37" name="Topic or Sub-Topic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ClrTx/>
              <a:buSzTx/>
              <a:buFontTx/>
              <a:buNone/>
              <a:defRPr sz="6000">
                <a:solidFill>
                  <a:srgbClr val="0096FF"/>
                </a:solidFill>
              </a:defRPr>
            </a:pPr>
            <a:r>
              <a:t>Topic or Sub-Topic </a:t>
            </a:r>
            <a:r>
              <a:rPr>
                <a:solidFill>
                  <a:srgbClr val="53585F"/>
                </a:solidFill>
              </a:rPr>
              <a:t>| Title</a:t>
            </a:r>
          </a:p>
        </p:txBody>
      </p:sp>
      <p:sp>
        <p:nvSpPr>
          <p:cNvPr id="38" name="Body Level One…"/>
          <p:cNvSpPr>
            <a:spLocks noGrp="1"/>
          </p:cNvSpPr>
          <p:nvPr>
            <p:ph type="body" idx="22"/>
          </p:nvPr>
        </p:nvSpPr>
        <p:spPr>
          <a:xfrm>
            <a:off x="856613" y="1768772"/>
            <a:ext cx="22430036" cy="7665010"/>
          </a:xfrm>
          <a:prstGeom prst="rect">
            <a:avLst/>
          </a:prstGeom>
        </p:spPr>
        <p:txBody>
          <a:bodyPr>
            <a:noAutofit/>
          </a:bodyPr>
          <a:lstStyle>
            <a:lvl1pPr>
              <a:spcBef>
                <a:spcPts val="600"/>
              </a:spcBef>
            </a:lvl1pPr>
            <a:lvl2pPr marL="874590" indent="-468190" defTabSz="1238250">
              <a:spcBef>
                <a:spcPts val="600"/>
              </a:spcBef>
              <a:defRPr sz="3600"/>
            </a:lvl2pPr>
            <a:lvl3pPr marL="1319090" indent="-468190" defTabSz="1238250">
              <a:spcBef>
                <a:spcPts val="600"/>
              </a:spcBef>
              <a:buSzPct val="100000"/>
              <a:buChar char="-"/>
              <a:defRPr sz="3600"/>
            </a:lvl3pPr>
            <a:lvl4pPr marL="1787870" indent="-479770" defTabSz="1238250">
              <a:spcBef>
                <a:spcPts val="600"/>
              </a:spcBef>
              <a:buSzPct val="100000"/>
              <a:buChar char="-"/>
              <a:defRPr sz="3600"/>
            </a:lvl4pPr>
          </a:lstStyle>
          <a:p>
            <a:r>
              <a:t>Body Level One</a:t>
            </a:r>
          </a:p>
          <a:p>
            <a:pPr lvl="1"/>
            <a:r>
              <a:t>Body Level Two</a:t>
            </a:r>
          </a:p>
          <a:p>
            <a:pPr lvl="2"/>
            <a:r>
              <a:t>Body Level Three</a:t>
            </a:r>
          </a:p>
          <a:p>
            <a:pPr lvl="3"/>
            <a:r>
              <a:t>Body Level Four</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 copy 1">
    <p:spTree>
      <p:nvGrpSpPr>
        <p:cNvPr id="1" name=""/>
        <p:cNvGrpSpPr/>
        <p:nvPr/>
      </p:nvGrpSpPr>
      <p:grpSpPr>
        <a:xfrm>
          <a:off x="0" y="0"/>
          <a:ext cx="0" cy="0"/>
          <a:chOff x="0" y="0"/>
          <a:chExt cx="0" cy="0"/>
        </a:xfrm>
      </p:grpSpPr>
      <p:sp>
        <p:nvSpPr>
          <p:cNvPr id="45" name="Title Text"/>
          <p:cNvSpPr>
            <a:spLocks noGrp="1"/>
          </p:cNvSpPr>
          <p:nvPr>
            <p:ph type="title"/>
          </p:nvPr>
        </p:nvSpPr>
        <p:spPr>
          <a:xfrm>
            <a:off x="1308100" y="5861050"/>
            <a:ext cx="22098000" cy="1993900"/>
          </a:xfrm>
          <a:prstGeom prst="rect">
            <a:avLst/>
          </a:prstGeom>
        </p:spPr>
        <p:txBody>
          <a:bodyPr anchor="ctr"/>
          <a:lstStyle/>
          <a:p>
            <a:r>
              <a:t>Title Text</a:t>
            </a:r>
          </a:p>
        </p:txBody>
      </p:sp>
      <p:sp>
        <p:nvSpPr>
          <p:cNvPr id="46"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losing">
    <p:bg>
      <p:bgPr>
        <a:solidFill>
          <a:srgbClr val="62ACDB"/>
        </a:solidFill>
        <a:effectLst/>
      </p:bgPr>
    </p:bg>
    <p:spTree>
      <p:nvGrpSpPr>
        <p:cNvPr id="1" name=""/>
        <p:cNvGrpSpPr/>
        <p:nvPr/>
      </p:nvGrpSpPr>
      <p:grpSpPr>
        <a:xfrm>
          <a:off x="0" y="0"/>
          <a:ext cx="0" cy="0"/>
          <a:chOff x="0" y="0"/>
          <a:chExt cx="0" cy="0"/>
        </a:xfrm>
      </p:grpSpPr>
      <p:graphicFrame>
        <p:nvGraphicFramePr>
          <p:cNvPr id="53" name="Table 1"/>
          <p:cNvGraphicFramePr/>
          <p:nvPr/>
        </p:nvGraphicFramePr>
        <p:xfrm>
          <a:off x="9753600" y="13182600"/>
          <a:ext cx="4876800" cy="508000"/>
        </p:xfrm>
        <a:graphic>
          <a:graphicData uri="http://schemas.openxmlformats.org/drawingml/2006/table">
            <a:tbl>
              <a:tblPr>
                <a:tableStyleId>{2F474117-0982-4687-AE56-F8C3C44FCF46}</a:tableStyleId>
              </a:tblPr>
              <a:tblGrid>
                <a:gridCol w="4876800">
                  <a:extLst>
                    <a:ext uri="{9D8B030D-6E8A-4147-A177-3AD203B41FA5}">
                      <a16:colId xmlns:a16="http://schemas.microsoft.com/office/drawing/2014/main" val="20000"/>
                    </a:ext>
                  </a:extLst>
                </a:gridCol>
              </a:tblGrid>
              <a:tr h="508000">
                <a:tc>
                  <a:txBody>
                    <a:bodyPr/>
                    <a:lstStyle/>
                    <a:p>
                      <a:pPr>
                        <a:tabLst>
                          <a:tab pos="1651000" algn="l"/>
                        </a:tabLst>
                        <a:defRPr sz="1800">
                          <a:solidFill>
                            <a:srgbClr val="000000"/>
                          </a:solidFill>
                        </a:defRPr>
                      </a:pPr>
                      <a:r>
                        <a:rPr dirty="0">
                          <a:solidFill>
                            <a:schemeClr val="accent4">
                              <a:hueOff val="9600000"/>
                              <a:satOff val="22648"/>
                              <a:lumOff val="42149"/>
                            </a:schemeClr>
                          </a:solidFill>
                          <a:latin typeface="Myriad Set Pro Thin"/>
                          <a:ea typeface="Myriad Set Pro Thin"/>
                          <a:cs typeface="Myriad Set Pro Thin"/>
                          <a:sym typeface="Myriad Set Pro Thin"/>
                        </a:rPr>
                        <a:t>TM and © 2023 Apple Inc. All rights reserved.</a:t>
                      </a:r>
                    </a:p>
                  </a:txBody>
                  <a:tcPr marL="0" marR="0" marT="0" marB="0"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0"/>
                  </a:ext>
                </a:extLst>
              </a:tr>
            </a:tbl>
          </a:graphicData>
        </a:graphic>
      </p:graphicFrame>
      <p:pic>
        <p:nvPicPr>
          <p:cNvPr id="54" name="droppedImage.pdf" descr="droppedImage.pdf"/>
          <p:cNvPicPr>
            <a:picLocks noChangeAspect="1"/>
          </p:cNvPicPr>
          <p:nvPr/>
        </p:nvPicPr>
        <p:blipFill>
          <a:blip r:embed="rId2"/>
          <a:stretch>
            <a:fillRect/>
          </a:stretch>
        </p:blipFill>
        <p:spPr>
          <a:xfrm>
            <a:off x="10661014" y="4833354"/>
            <a:ext cx="2971801" cy="3649411"/>
          </a:xfrm>
          <a:prstGeom prst="rect">
            <a:avLst/>
          </a:prstGeom>
          <a:ln w="12700">
            <a:miter lim="400000"/>
          </a:ln>
        </p:spPr>
      </p:pic>
      <p:sp>
        <p:nvSpPr>
          <p:cNvPr id="55" name="Text"/>
          <p:cNvSpPr>
            <a:spLocks noGrp="1"/>
          </p:cNvSpPr>
          <p:nvPr>
            <p:ph type="body" sz="quarter" idx="21"/>
          </p:nvPr>
        </p:nvSpPr>
        <p:spPr>
          <a:xfrm>
            <a:off x="947529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56" name="Text"/>
          <p:cNvSpPr>
            <a:spLocks noGrp="1"/>
          </p:cNvSpPr>
          <p:nvPr>
            <p:ph type="body" sz="quarter" idx="22"/>
          </p:nvPr>
        </p:nvSpPr>
        <p:spPr>
          <a:xfrm>
            <a:off x="947547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57" name="Slide Number"/>
          <p:cNvSpPr>
            <a:spLocks noGrp="1"/>
          </p:cNvSpPr>
          <p:nvPr>
            <p:ph type="sldNum" sz="quarter" idx="2"/>
          </p:nvPr>
        </p:nvSpPr>
        <p:spPr>
          <a:xfrm>
            <a:off x="23977597" y="133350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p:bg>
      <p:bgPr>
        <a:solidFill>
          <a:srgbClr val="62ACDB"/>
        </a:solidFill>
        <a:effectLst/>
      </p:bgPr>
    </p:bg>
    <p:spTree>
      <p:nvGrpSpPr>
        <p:cNvPr id="1" name=""/>
        <p:cNvGrpSpPr/>
        <p:nvPr/>
      </p:nvGrpSpPr>
      <p:grpSpPr>
        <a:xfrm>
          <a:off x="0" y="0"/>
          <a:ext cx="0" cy="0"/>
          <a:chOff x="0" y="0"/>
          <a:chExt cx="0" cy="0"/>
        </a:xfrm>
      </p:grpSpPr>
      <p:pic>
        <p:nvPicPr>
          <p:cNvPr id="64" name="droppedImage.pdf" descr="droppedImage.pdf"/>
          <p:cNvPicPr>
            <a:picLocks noChangeAspect="1"/>
          </p:cNvPicPr>
          <p:nvPr/>
        </p:nvPicPr>
        <p:blipFill>
          <a:blip r:embed="rId2"/>
          <a:stretch>
            <a:fillRect/>
          </a:stretch>
        </p:blipFill>
        <p:spPr>
          <a:xfrm>
            <a:off x="1819351" y="984250"/>
            <a:ext cx="610173" cy="749300"/>
          </a:xfrm>
          <a:prstGeom prst="rect">
            <a:avLst/>
          </a:prstGeom>
          <a:ln w="12700">
            <a:miter lim="400000"/>
          </a:ln>
        </p:spPr>
      </p:pic>
      <p:sp>
        <p:nvSpPr>
          <p:cNvPr id="65"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66"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67" name="Title Text"/>
          <p:cNvSpPr>
            <a:spLocks noGrp="1"/>
          </p:cNvSpPr>
          <p:nvPr>
            <p:ph type="title"/>
          </p:nvPr>
        </p:nvSpPr>
        <p:spPr>
          <a:xfrm>
            <a:off x="1730450" y="10972800"/>
            <a:ext cx="21193050" cy="1384300"/>
          </a:xfrm>
          <a:prstGeom prst="rect">
            <a:avLst/>
          </a:prstGeom>
        </p:spPr>
        <p:txBody>
          <a:bodyPr anchor="ctr"/>
          <a:lstStyle>
            <a:lvl1pPr>
              <a:lnSpc>
                <a:spcPct val="100000"/>
              </a:lnSpc>
              <a:spcBef>
                <a:spcPts val="300"/>
              </a:spcBef>
              <a:defRPr sz="3600">
                <a:solidFill>
                  <a:srgbClr val="454D52"/>
                </a:solidFill>
              </a:defRPr>
            </a:lvl1pPr>
          </a:lstStyle>
          <a:p>
            <a:r>
              <a:t>Title Text</a:t>
            </a:r>
          </a:p>
        </p:txBody>
      </p:sp>
      <p:sp>
        <p:nvSpPr>
          <p:cNvPr id="68" name="Body Level One…"/>
          <p:cNvSpPr>
            <a:spLocks noGrp="1"/>
          </p:cNvSpPr>
          <p:nvPr>
            <p:ph type="body" idx="1"/>
          </p:nvPr>
        </p:nvSpPr>
        <p:spPr>
          <a:xfrm>
            <a:off x="1708149" y="2743200"/>
            <a:ext cx="20980401"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buFontTx/>
              <a:buChar char="•"/>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buFontTx/>
              <a:buChar char="•"/>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69"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pic>
        <p:nvPicPr>
          <p:cNvPr id="76"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77"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78"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sp>
        <p:nvSpPr>
          <p:cNvPr id="79" name="Topic or Sub-Topic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ClrTx/>
              <a:buSzTx/>
              <a:buFontTx/>
              <a:buNone/>
              <a:defRPr sz="6000">
                <a:solidFill>
                  <a:srgbClr val="0096FF"/>
                </a:solidFill>
              </a:defRPr>
            </a:pPr>
            <a:r>
              <a:t>Topic or Sub-Topic </a:t>
            </a:r>
            <a:r>
              <a:rPr>
                <a:solidFill>
                  <a:srgbClr val="53585F"/>
                </a:solidFill>
              </a:rPr>
              <a:t>| Title</a:t>
            </a:r>
          </a:p>
        </p:txBody>
      </p:sp>
      <p:sp>
        <p:nvSpPr>
          <p:cNvPr id="80" name="Body Level One…"/>
          <p:cNvSpPr>
            <a:spLocks noGrp="1"/>
          </p:cNvSpPr>
          <p:nvPr>
            <p:ph type="body" idx="22"/>
          </p:nvPr>
        </p:nvSpPr>
        <p:spPr>
          <a:xfrm>
            <a:off x="856613" y="1768772"/>
            <a:ext cx="22430036" cy="7665010"/>
          </a:xfrm>
          <a:prstGeom prst="rect">
            <a:avLst/>
          </a:prstGeom>
        </p:spPr>
        <p:txBody>
          <a:bodyPr>
            <a:noAutofit/>
          </a:bodyPr>
          <a:lstStyle>
            <a:lvl1pPr>
              <a:spcBef>
                <a:spcPts val="600"/>
              </a:spcBef>
            </a:lvl1pPr>
            <a:lvl2pPr marL="874590" indent="-468190" defTabSz="1238250">
              <a:spcBef>
                <a:spcPts val="600"/>
              </a:spcBef>
              <a:defRPr sz="3600"/>
            </a:lvl2pPr>
            <a:lvl3pPr marL="1319090" indent="-468190" defTabSz="1238250">
              <a:spcBef>
                <a:spcPts val="600"/>
              </a:spcBef>
              <a:buSzPct val="100000"/>
              <a:buChar char="-"/>
              <a:defRPr sz="3600"/>
            </a:lvl3pPr>
            <a:lvl4pPr marL="1787870" indent="-479770" defTabSz="1238250">
              <a:spcBef>
                <a:spcPts val="600"/>
              </a:spcBef>
              <a:buSzPct val="100000"/>
              <a:buChar char="-"/>
              <a:defRPr sz="3600"/>
            </a:lvl4pPr>
          </a:lstStyle>
          <a:p>
            <a:r>
              <a:t>Body Level One</a:t>
            </a:r>
          </a:p>
          <a:p>
            <a:pPr lvl="1"/>
            <a:r>
              <a:t>Body Level Two</a:t>
            </a:r>
          </a:p>
          <a:p>
            <a:pPr lvl="2"/>
            <a:r>
              <a:t>Body Level Three</a:t>
            </a:r>
          </a:p>
          <a:p>
            <a:pPr lvl="3"/>
            <a:r>
              <a:t>Body Level Four</a:t>
            </a:r>
          </a:p>
        </p:txBody>
      </p:sp>
      <p:graphicFrame>
        <p:nvGraphicFramePr>
          <p:cNvPr id="81" name="Table 1"/>
          <p:cNvGraphicFramePr/>
          <p:nvPr/>
        </p:nvGraphicFramePr>
        <p:xfrm>
          <a:off x="380688" y="13079299"/>
          <a:ext cx="1126129" cy="518237"/>
        </p:xfrm>
        <a:graphic>
          <a:graphicData uri="http://schemas.openxmlformats.org/drawingml/2006/table">
            <a:tbl>
              <a:tblPr>
                <a:tableStyleId>{2F474117-0982-4687-AE56-F8C3C44FCF46}</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7/5/23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Bullet copy">
    <p:spTree>
      <p:nvGrpSpPr>
        <p:cNvPr id="1" name=""/>
        <p:cNvGrpSpPr/>
        <p:nvPr/>
      </p:nvGrpSpPr>
      <p:grpSpPr>
        <a:xfrm>
          <a:off x="0" y="0"/>
          <a:ext cx="0" cy="0"/>
          <a:chOff x="0" y="0"/>
          <a:chExt cx="0" cy="0"/>
        </a:xfrm>
      </p:grpSpPr>
      <p:pic>
        <p:nvPicPr>
          <p:cNvPr id="88"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89"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90"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sp>
        <p:nvSpPr>
          <p:cNvPr id="91" name="Product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ClrTx/>
              <a:buSzTx/>
              <a:buFontTx/>
              <a:buNone/>
              <a:defRPr sz="6000">
                <a:solidFill>
                  <a:srgbClr val="0096FF"/>
                </a:solidFill>
              </a:defRPr>
            </a:pPr>
            <a:r>
              <a:t>Product </a:t>
            </a:r>
            <a:r>
              <a:rPr>
                <a:solidFill>
                  <a:srgbClr val="53585F"/>
                </a:solidFill>
              </a:rPr>
              <a:t>| Title</a:t>
            </a:r>
          </a:p>
        </p:txBody>
      </p:sp>
      <p:graphicFrame>
        <p:nvGraphicFramePr>
          <p:cNvPr id="92" name="Table 1"/>
          <p:cNvGraphicFramePr/>
          <p:nvPr/>
        </p:nvGraphicFramePr>
        <p:xfrm>
          <a:off x="380688" y="13079299"/>
          <a:ext cx="1126129" cy="518237"/>
        </p:xfrm>
        <a:graphic>
          <a:graphicData uri="http://schemas.openxmlformats.org/drawingml/2006/table">
            <a:tbl>
              <a:tblPr>
                <a:tableStyleId>{2F474117-0982-4687-AE56-F8C3C44FCF46}</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7/5/23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93" name="Body Level One…"/>
          <p:cNvSpPr>
            <a:spLocks noGrp="1"/>
          </p:cNvSpPr>
          <p:nvPr>
            <p:ph type="body" idx="1"/>
          </p:nvPr>
        </p:nvSpPr>
        <p:spPr>
          <a:xfrm>
            <a:off x="1126035" y="1906901"/>
            <a:ext cx="22098001" cy="10680701"/>
          </a:xfrm>
          <a:prstGeom prst="rect">
            <a:avLst/>
          </a:prstGeom>
        </p:spPr>
        <p:txBody>
          <a:bodyPr/>
          <a:lstStyle>
            <a:lvl1pPr marL="736600" indent="-330200">
              <a:spcBef>
                <a:spcPts val="600"/>
              </a:spcBef>
              <a:defRPr sz="2600"/>
            </a:lvl1pPr>
            <a:lvl2pPr marL="819150" indent="-412750">
              <a:buClr>
                <a:srgbClr val="0433FF"/>
              </a:buClr>
              <a:defRPr sz="2600"/>
            </a:lvl2pPr>
            <a:lvl3pPr marL="1619250" indent="-412750">
              <a:buClr>
                <a:srgbClr val="0433FF"/>
              </a:buClr>
              <a:buSzPct val="100000"/>
              <a:buChar char="-"/>
              <a:defRPr sz="2600"/>
            </a:lvl3pPr>
            <a:lvl4pPr marL="2076450" indent="-412750">
              <a:buClr>
                <a:srgbClr val="0433FF"/>
              </a:buClr>
              <a:buSzPct val="100000"/>
              <a:buChar char="-"/>
              <a:defRPr sz="2600"/>
            </a:lvl4pPr>
            <a:lvl5pPr marL="2508250" indent="-412750">
              <a:buClr>
                <a:srgbClr val="0433FF"/>
              </a:buClr>
              <a:buSzPct val="100000"/>
              <a:buChar char="-"/>
              <a:defRPr sz="2600"/>
            </a:lvl5p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Bullet">
    <p:spTree>
      <p:nvGrpSpPr>
        <p:cNvPr id="1" name=""/>
        <p:cNvGrpSpPr/>
        <p:nvPr/>
      </p:nvGrpSpPr>
      <p:grpSpPr>
        <a:xfrm>
          <a:off x="0" y="0"/>
          <a:ext cx="0" cy="0"/>
          <a:chOff x="0" y="0"/>
          <a:chExt cx="0" cy="0"/>
        </a:xfrm>
      </p:grpSpPr>
      <p:sp>
        <p:nvSpPr>
          <p:cNvPr id="100"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rPr dirty="0"/>
              <a:t>Apple Confidential</a:t>
            </a:r>
          </a:p>
        </p:txBody>
      </p:sp>
      <p:pic>
        <p:nvPicPr>
          <p:cNvPr id="101" name="pasted1.pdf" descr="pasted1.pdf"/>
          <p:cNvPicPr>
            <a:picLocks noChangeAspect="1"/>
          </p:cNvPicPr>
          <p:nvPr/>
        </p:nvPicPr>
        <p:blipFill>
          <a:blip r:embed="rId2"/>
          <a:stretch>
            <a:fillRect/>
          </a:stretch>
        </p:blipFill>
        <p:spPr>
          <a:xfrm>
            <a:off x="12036950" y="13148302"/>
            <a:ext cx="310100" cy="380231"/>
          </a:xfrm>
          <a:prstGeom prst="rect">
            <a:avLst/>
          </a:prstGeom>
          <a:ln w="12700">
            <a:miter lim="400000"/>
          </a:ln>
        </p:spPr>
      </p:pic>
      <p:sp>
        <p:nvSpPr>
          <p:cNvPr id="102" name="Slide Number"/>
          <p:cNvSpPr>
            <a:spLocks noGrp="1"/>
          </p:cNvSpPr>
          <p:nvPr>
            <p:ph type="sldNum" sz="quarter" idx="2"/>
          </p:nvPr>
        </p:nvSpPr>
        <p:spPr>
          <a:prstGeom prst="rect">
            <a:avLst/>
          </a:prstGeom>
        </p:spPr>
        <p:txBody>
          <a:bodyPr/>
          <a:lstStyle/>
          <a:p>
            <a:pPr defTabSz="914400"/>
            <a:fld id="{86CB4B4D-7CA3-9044-876B-883B54F8677D}" type="slidenum">
              <a:rPr/>
              <a:t>‹#›</a:t>
            </a:fld>
            <a:endParaRPr dirty="0"/>
          </a:p>
        </p:txBody>
      </p:sp>
      <p:sp>
        <p:nvSpPr>
          <p:cNvPr id="103"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sp>
        <p:nvSpPr>
          <p:cNvPr id="104" name="Topic or Sub-Topic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ClrTx/>
              <a:buSzTx/>
              <a:buFontTx/>
              <a:buNone/>
              <a:defRPr sz="6000">
                <a:solidFill>
                  <a:srgbClr val="0096FF"/>
                </a:solidFill>
              </a:defRPr>
            </a:pPr>
            <a:r>
              <a:t>Topic or Sub-Topic </a:t>
            </a:r>
            <a:r>
              <a:rPr>
                <a:solidFill>
                  <a:srgbClr val="53585F"/>
                </a:solidFill>
              </a:rPr>
              <a:t>| Title</a:t>
            </a:r>
          </a:p>
        </p:txBody>
      </p:sp>
      <p:sp>
        <p:nvSpPr>
          <p:cNvPr id="105" name="Body Level One…"/>
          <p:cNvSpPr>
            <a:spLocks noGrp="1"/>
          </p:cNvSpPr>
          <p:nvPr>
            <p:ph type="body" idx="22"/>
          </p:nvPr>
        </p:nvSpPr>
        <p:spPr>
          <a:xfrm>
            <a:off x="856613" y="1768772"/>
            <a:ext cx="22430036" cy="7665010"/>
          </a:xfrm>
          <a:prstGeom prst="rect">
            <a:avLst/>
          </a:prstGeom>
        </p:spPr>
        <p:txBody>
          <a:bodyPr>
            <a:noAutofit/>
          </a:bodyPr>
          <a:lstStyle>
            <a:lvl1pPr>
              <a:spcBef>
                <a:spcPts val="600"/>
              </a:spcBef>
            </a:lvl1pPr>
            <a:lvl2pPr marL="874590" indent="-468190" defTabSz="1238250">
              <a:spcBef>
                <a:spcPts val="600"/>
              </a:spcBef>
              <a:defRPr sz="3600"/>
            </a:lvl2pPr>
            <a:lvl3pPr marL="1319090" indent="-468190" defTabSz="1238250">
              <a:spcBef>
                <a:spcPts val="600"/>
              </a:spcBef>
              <a:buSzPct val="100000"/>
              <a:buChar char="-"/>
              <a:defRPr sz="3600"/>
            </a:lvl3pPr>
            <a:lvl4pPr marL="1787870" indent="-479770" defTabSz="1238250">
              <a:spcBef>
                <a:spcPts val="600"/>
              </a:spcBef>
              <a:buSzPct val="100000"/>
              <a:buChar char="-"/>
              <a:defRPr sz="3600"/>
            </a:lvl4pPr>
          </a:lstStyle>
          <a:p>
            <a:r>
              <a:t>Body Level One</a:t>
            </a:r>
          </a:p>
          <a:p>
            <a:pPr lvl="1"/>
            <a:r>
              <a:t>Body Level Two</a:t>
            </a:r>
          </a:p>
          <a:p>
            <a:pPr lvl="2"/>
            <a:r>
              <a:t>Body Level Three</a:t>
            </a:r>
          </a:p>
          <a:p>
            <a:pPr lvl="3"/>
            <a:r>
              <a:t>Body Level Four</a:t>
            </a:r>
          </a:p>
        </p:txBody>
      </p:sp>
      <p:graphicFrame>
        <p:nvGraphicFramePr>
          <p:cNvPr id="106" name="Table 1"/>
          <p:cNvGraphicFramePr/>
          <p:nvPr/>
        </p:nvGraphicFramePr>
        <p:xfrm>
          <a:off x="380688" y="13079299"/>
          <a:ext cx="1126129" cy="518237"/>
        </p:xfrm>
        <a:graphic>
          <a:graphicData uri="http://schemas.openxmlformats.org/drawingml/2006/table">
            <a:tbl>
              <a:tblPr>
                <a:tableStyleId>{2F474117-0982-4687-AE56-F8C3C44FCF46}</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7/5/23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hueOff val="9600000"/>
            <a:satOff val="22648"/>
            <a:lumOff val="42149"/>
          </a:schemeClr>
        </a:solidFill>
        <a:effectLst/>
      </p:bgPr>
    </p:bg>
    <p:spTree>
      <p:nvGrpSpPr>
        <p:cNvPr id="1" name=""/>
        <p:cNvGrpSpPr/>
        <p:nvPr/>
      </p:nvGrpSpPr>
      <p:grpSpPr>
        <a:xfrm>
          <a:off x="0" y="0"/>
          <a:ext cx="0" cy="0"/>
          <a:chOff x="0" y="0"/>
          <a:chExt cx="0" cy="0"/>
        </a:xfrm>
      </p:grpSpPr>
      <p:pic>
        <p:nvPicPr>
          <p:cNvPr id="2" name="pasted1.pdf" descr="pasted1.pdf"/>
          <p:cNvPicPr>
            <a:picLocks noChangeAspect="1"/>
          </p:cNvPicPr>
          <p:nvPr/>
        </p:nvPicPr>
        <p:blipFill>
          <a:blip r:embed="rId12"/>
          <a:stretch>
            <a:fillRect/>
          </a:stretch>
        </p:blipFill>
        <p:spPr>
          <a:xfrm>
            <a:off x="12036950" y="13148302"/>
            <a:ext cx="310100" cy="380231"/>
          </a:xfrm>
          <a:prstGeom prst="rect">
            <a:avLst/>
          </a:prstGeom>
          <a:ln w="12700">
            <a:miter lim="400000"/>
          </a:ln>
        </p:spPr>
      </p:pic>
      <p:sp>
        <p:nvSpPr>
          <p:cNvPr id="3" name="Slide Number"/>
          <p:cNvSpPr>
            <a:spLocks noGrp="1"/>
          </p:cNvSpPr>
          <p:nvPr>
            <p:ph type="sldNum" sz="quarter" idx="2"/>
          </p:nvPr>
        </p:nvSpPr>
        <p:spPr>
          <a:xfrm>
            <a:off x="23977597" y="13093700"/>
            <a:ext cx="197817" cy="215900"/>
          </a:xfrm>
          <a:prstGeom prst="rect">
            <a:avLst/>
          </a:prstGeom>
          <a:ln w="12700">
            <a:miter lim="400000"/>
          </a:ln>
        </p:spPr>
        <p:txBody>
          <a:bodyPr wrap="none" lIns="0" tIns="0" rIns="0" bIns="0">
            <a:spAutoFit/>
          </a:bodyPr>
          <a:lstStyle>
            <a:lvl1pPr algn="ctr">
              <a:tabLst>
                <a:tab pos="914400" algn="l"/>
              </a:tabLst>
              <a:defRPr sz="1600">
                <a:solidFill>
                  <a:srgbClr val="454D52"/>
                </a:solidFill>
                <a:latin typeface="+mn-lt"/>
                <a:ea typeface="+mn-ea"/>
                <a:cs typeface="+mn-cs"/>
                <a:sym typeface="Myriad Set Pro Text"/>
              </a:defRPr>
            </a:lvl1pPr>
          </a:lstStyle>
          <a:p>
            <a:pPr defTabSz="914400"/>
            <a:fld id="{86CB4B4D-7CA3-9044-876B-883B54F8677D}" type="slidenum">
              <a:rPr/>
              <a:t>‹#›</a:t>
            </a:fld>
            <a:endParaRPr dirty="0"/>
          </a:p>
        </p:txBody>
      </p:sp>
      <p:sp>
        <p:nvSpPr>
          <p:cNvPr id="4"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dirty="0"/>
          </a:p>
        </p:txBody>
      </p:sp>
      <p:graphicFrame>
        <p:nvGraphicFramePr>
          <p:cNvPr id="5" name="Table 1"/>
          <p:cNvGraphicFramePr/>
          <p:nvPr/>
        </p:nvGraphicFramePr>
        <p:xfrm>
          <a:off x="380688" y="13079299"/>
          <a:ext cx="1126127" cy="518235"/>
        </p:xfrm>
        <a:graphic>
          <a:graphicData uri="http://schemas.openxmlformats.org/drawingml/2006/table">
            <a:tbl>
              <a:tblPr>
                <a:tableStyleId>{2F474117-0982-4687-AE56-F8C3C44FCF46}</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dirty="0">
                          <a:solidFill>
                            <a:srgbClr val="94A8B2"/>
                          </a:solidFill>
                          <a:latin typeface="Helvetica Light"/>
                          <a:ea typeface="Helvetica Light"/>
                          <a:cs typeface="Helvetica Light"/>
                          <a:sym typeface="Helvetica Light"/>
                        </a:rPr>
                        <a:t>7/5/23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6" name="Title Text"/>
          <p:cNvSpPr>
            <a:spLocks noGrp="1"/>
          </p:cNvSpPr>
          <p:nvPr>
            <p:ph type="title"/>
          </p:nvPr>
        </p:nvSpPr>
        <p:spPr>
          <a:xfrm>
            <a:off x="1155700" y="0"/>
            <a:ext cx="22098000" cy="1993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Title Text</a:t>
            </a:r>
          </a:p>
        </p:txBody>
      </p:sp>
      <p:sp>
        <p:nvSpPr>
          <p:cNvPr id="7" name="Body Level One…"/>
          <p:cNvSpPr>
            <a:spLocks noGrp="1"/>
          </p:cNvSpPr>
          <p:nvPr>
            <p:ph type="body" idx="1"/>
          </p:nvPr>
        </p:nvSpPr>
        <p:spPr>
          <a:xfrm>
            <a:off x="1155700" y="2349500"/>
            <a:ext cx="22098000" cy="106807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2pPr marL="899750" indent="-493350" defTabSz="825500">
              <a:spcBef>
                <a:spcPts val="2500"/>
              </a:spcBef>
              <a:defRPr sz="4400"/>
            </a:lvl2pPr>
            <a:lvl3pPr marL="1766231" indent="-559731" defTabSz="825500">
              <a:spcBef>
                <a:spcPts val="2200"/>
              </a:spcBef>
              <a:defRPr sz="4200"/>
            </a:lvl3pPr>
            <a:lvl4pPr marL="2196777" indent="-533077" defTabSz="825500">
              <a:spcBef>
                <a:spcPts val="2200"/>
              </a:spcBef>
              <a:defRPr sz="4000"/>
            </a:lvl4pPr>
            <a:lvl5pPr marL="2601923" indent="-506423" defTabSz="825500">
              <a:spcBef>
                <a:spcPts val="2200"/>
              </a:spcBef>
              <a:defRPr sz="3800"/>
            </a:lvl5pPr>
          </a:lstStyle>
          <a:p>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1pPr>
      <a:lvl2pPr marL="0" marR="0" indent="228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2pPr>
      <a:lvl3pPr marL="0" marR="0" indent="457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3pPr>
      <a:lvl4pPr marL="0" marR="0" indent="685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4pPr>
      <a:lvl5pPr marL="0" marR="0" indent="9144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5pPr>
      <a:lvl6pPr marL="0" marR="0" indent="11430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6pPr>
      <a:lvl7pPr marL="0" marR="0" indent="1371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7pPr>
      <a:lvl8pPr marL="0" marR="0" indent="1600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8pPr>
      <a:lvl9pPr marL="0" marR="0" indent="1828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9pPr>
    </p:titleStyle>
    <p:bodyStyle>
      <a:lvl1pPr marL="468190" marR="0" indent="-468190" algn="l" defTabSz="1238250" rtl="0" latinLnBrk="0">
        <a:lnSpc>
          <a:spcPct val="104999"/>
        </a:lnSpc>
        <a:spcBef>
          <a:spcPts val="3000"/>
        </a:spcBef>
        <a:spcAft>
          <a:spcPts val="0"/>
        </a:spcAft>
        <a:buClr>
          <a:srgbClr val="0096FF"/>
        </a:buClr>
        <a:buSzPct val="10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1pPr>
      <a:lvl2pPr marL="810050" marR="0" indent="-403650" algn="l" defTabSz="1238250" rtl="0" latinLnBrk="0">
        <a:lnSpc>
          <a:spcPct val="104999"/>
        </a:lnSpc>
        <a:spcBef>
          <a:spcPts val="3000"/>
        </a:spcBef>
        <a:spcAft>
          <a:spcPts val="0"/>
        </a:spcAft>
        <a:buClr>
          <a:srgbClr val="0096FF"/>
        </a:buClr>
        <a:buSzPct val="10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2pPr>
      <a:lvl3pPr marL="16862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3pPr>
      <a:lvl4pPr marL="21434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4pPr>
      <a:lvl5pPr marL="25752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5pPr>
      <a:lvl6pPr marL="29308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6pPr>
      <a:lvl7pPr marL="32864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7pPr>
      <a:lvl8pPr marL="36420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8pPr>
      <a:lvl9pPr marL="39976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9pPr>
    </p:bodyStyle>
    <p:otherStyle>
      <a:lvl1pPr marL="0" marR="0" indent="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1pPr>
      <a:lvl2pPr marL="0" marR="0" indent="228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2pPr>
      <a:lvl3pPr marL="0" marR="0" indent="457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3pPr>
      <a:lvl4pPr marL="0" marR="0" indent="685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4pPr>
      <a:lvl5pPr marL="0" marR="0" indent="9144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5pPr>
      <a:lvl6pPr marL="0" marR="0" indent="11430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6pPr>
      <a:lvl7pPr marL="0" marR="0" indent="1371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7pPr>
      <a:lvl8pPr marL="0" marR="0" indent="1600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8pPr>
      <a:lvl9pPr marL="0" marR="0" indent="1828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Text"/>
          <p:cNvSpPr>
            <a:spLocks noGrp="1"/>
          </p:cNvSpPr>
          <p:nvPr>
            <p:ph type="body" idx="21"/>
          </p:nvPr>
        </p:nvSpPr>
        <p:spPr>
          <a:prstGeom prst="rect">
            <a:avLst/>
          </a:prstGeom>
        </p:spPr>
        <p:txBody>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dirty="0"/>
          </a:p>
        </p:txBody>
      </p:sp>
      <p:sp>
        <p:nvSpPr>
          <p:cNvPr id="129" name="Text"/>
          <p:cNvSpPr>
            <a:spLocks noGrp="1"/>
          </p:cNvSpPr>
          <p:nvPr>
            <p:ph type="body" idx="22"/>
          </p:nvPr>
        </p:nvSpPr>
        <p:spPr>
          <a:prstGeom prst="rect">
            <a:avLst/>
          </a:prstGeom>
        </p:spPr>
        <p:txBody>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dirty="0"/>
          </a:p>
        </p:txBody>
      </p:sp>
      <p:sp>
        <p:nvSpPr>
          <p:cNvPr id="130" name="Rel-19 study on L2 user plane, high-speed packetization and protocol enhancements…"/>
          <p:cNvSpPr>
            <a:spLocks noGrp="1"/>
          </p:cNvSpPr>
          <p:nvPr>
            <p:ph type="body" idx="1"/>
          </p:nvPr>
        </p:nvSpPr>
        <p:spPr>
          <a:xfrm>
            <a:off x="1477991" y="2743200"/>
            <a:ext cx="20980401" cy="9631599"/>
          </a:xfrm>
          <a:prstGeom prst="rect">
            <a:avLst/>
          </a:prstGeom>
        </p:spPr>
        <p:txBody>
          <a:bodyPr/>
          <a:lstStyle/>
          <a:p>
            <a:pPr>
              <a:defRPr sz="7500"/>
            </a:pPr>
            <a:endParaRPr dirty="0"/>
          </a:p>
          <a:p>
            <a:pPr>
              <a:defRPr sz="7500"/>
            </a:pPr>
            <a:endParaRPr dirty="0"/>
          </a:p>
          <a:p>
            <a:pPr>
              <a:defRPr sz="7500"/>
            </a:pPr>
            <a:r>
              <a:rPr dirty="0"/>
              <a:t>Rel-19 study on L2 user plane, high-speed packetization and protocol enhancements</a:t>
            </a:r>
          </a:p>
          <a:p>
            <a:pPr>
              <a:defRPr sz="7500"/>
            </a:pPr>
            <a:endParaRPr dirty="0"/>
          </a:p>
        </p:txBody>
      </p:sp>
      <p:sp>
        <p:nvSpPr>
          <p:cNvPr id="131" name="Slide Number"/>
          <p:cNvSpPr>
            <a:spLocks noGrp="1"/>
          </p:cNvSpPr>
          <p:nvPr>
            <p:ph type="sldNum" sz="quarter" idx="4294967295"/>
          </p:nvPr>
        </p:nvSpPr>
        <p:spPr>
          <a:xfrm>
            <a:off x="23968758" y="13042900"/>
            <a:ext cx="215495" cy="3175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1</a:t>
            </a:fld>
            <a:endParaRPr dirty="0"/>
          </a:p>
        </p:txBody>
      </p:sp>
      <p:sp>
        <p:nvSpPr>
          <p:cNvPr id="132" name="3GPP TSG RAN#101…"/>
          <p:cNvSpPr txBox="1"/>
          <p:nvPr/>
        </p:nvSpPr>
        <p:spPr>
          <a:xfrm>
            <a:off x="1177526" y="2035248"/>
            <a:ext cx="22448017" cy="40318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3GPP TSG RAN#101</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Bangalore, Sep 11 - 15, 2023</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endParaRPr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Source: Apple</a:t>
            </a:r>
            <a:r>
              <a:rPr lang="en-US" dirty="0"/>
              <a:t> Inc, T-Mobile USA, Vodafone, Nokia, Samsung, Intel Corp, NEC Corp</a:t>
            </a:r>
            <a:endParaRPr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endParaRPr lang="en-US"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Agenda Item: </a:t>
            </a:r>
            <a:r>
              <a:rPr lang="en-US" dirty="0"/>
              <a:t>8A.2.15</a:t>
            </a:r>
            <a:endParaRPr dirty="0"/>
          </a:p>
        </p:txBody>
      </p:sp>
      <p:sp>
        <p:nvSpPr>
          <p:cNvPr id="133" name="RP-230xxx"/>
          <p:cNvSpPr txBox="1"/>
          <p:nvPr/>
        </p:nvSpPr>
        <p:spPr>
          <a:xfrm>
            <a:off x="19486793" y="2007780"/>
            <a:ext cx="4897207" cy="8002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RP-23</a:t>
            </a:r>
            <a:r>
              <a:rPr lang="en-US" dirty="0"/>
              <a:t>2430</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10</a:t>
            </a:fld>
            <a:endParaRPr dirty="0"/>
          </a:p>
        </p:txBody>
      </p:sp>
      <p:sp>
        <p:nvSpPr>
          <p:cNvPr id="166" name="L2 user plane, high-speed packetization and protocol enhancements"/>
          <p:cNvSpPr txBox="1">
            <a:spLocks noGrp="1"/>
          </p:cNvSpPr>
          <p:nvPr>
            <p:ph type="body" idx="21"/>
          </p:nvPr>
        </p:nvSpPr>
        <p:spPr>
          <a:xfrm>
            <a:off x="876300" y="279400"/>
            <a:ext cx="23183204" cy="1066800"/>
          </a:xfrm>
          <a:prstGeom prst="rect">
            <a:avLst/>
          </a:prstGeom>
        </p:spPr>
        <p:txBody>
          <a:bodyPr/>
          <a:lstStyle>
            <a:lvl1pPr marL="0" indent="0" defTabSz="546100">
              <a:lnSpc>
                <a:spcPct val="100000"/>
              </a:lnSpc>
              <a:spcBef>
                <a:spcPts val="0"/>
              </a:spcBef>
              <a:buClrTx/>
              <a:buSzTx/>
              <a:buFontTx/>
              <a:buNone/>
              <a:defRPr sz="6000">
                <a:solidFill>
                  <a:srgbClr val="0096FF"/>
                </a:solidFill>
              </a:defRPr>
            </a:lvl1pPr>
          </a:lstStyle>
          <a:p>
            <a:r>
              <a:rPr lang="en-US" dirty="0"/>
              <a:t>Summary</a:t>
            </a:r>
            <a:endParaRPr dirty="0"/>
          </a:p>
        </p:txBody>
      </p:sp>
      <p:sp>
        <p:nvSpPr>
          <p:cNvPr id="167" name="Summary…"/>
          <p:cNvSpPr>
            <a:spLocks noGrp="1"/>
          </p:cNvSpPr>
          <p:nvPr>
            <p:ph type="body" idx="22"/>
          </p:nvPr>
        </p:nvSpPr>
        <p:spPr>
          <a:xfrm>
            <a:off x="856613" y="1768772"/>
            <a:ext cx="22430036" cy="11026808"/>
          </a:xfrm>
          <a:prstGeom prst="rect">
            <a:avLst/>
          </a:prstGeom>
        </p:spPr>
        <p:txBody>
          <a:bodyPr>
            <a:normAutofit/>
          </a:bodyPr>
          <a:lstStyle/>
          <a:p>
            <a:pPr>
              <a:defRPr b="1">
                <a:latin typeface="Helvetica Neue"/>
                <a:ea typeface="Helvetica Neue"/>
                <a:cs typeface="Helvetica Neue"/>
                <a:sym typeface="Helvetica Neue"/>
              </a:defRPr>
            </a:pPr>
            <a:r>
              <a:rPr dirty="0"/>
              <a:t>Summary</a:t>
            </a:r>
          </a:p>
          <a:p>
            <a:pPr lvl="1"/>
            <a:r>
              <a:rPr dirty="0">
                <a:solidFill>
                  <a:schemeClr val="tx2"/>
                </a:solidFill>
              </a:rPr>
              <a:t>Rel-19 is </a:t>
            </a:r>
            <a:r>
              <a:rPr lang="en-US" dirty="0">
                <a:solidFill>
                  <a:schemeClr val="tx2"/>
                </a:solidFill>
              </a:rPr>
              <a:t>nearing the tail </a:t>
            </a:r>
            <a:r>
              <a:rPr dirty="0">
                <a:solidFill>
                  <a:schemeClr val="tx2"/>
                </a:solidFill>
              </a:rPr>
              <a:t>of </a:t>
            </a:r>
            <a:r>
              <a:rPr lang="en-US" dirty="0">
                <a:solidFill>
                  <a:schemeClr val="tx2"/>
                </a:solidFill>
              </a:rPr>
              <a:t>NR before 6G shapes in. </a:t>
            </a:r>
          </a:p>
          <a:p>
            <a:pPr lvl="1"/>
            <a:r>
              <a:rPr dirty="0"/>
              <a:t>Compared to earlier releases, recent advancements of new services and use-cases require higher throughput and lower latency with reasonable reliability, which require an optimized operation of the user plane at reasonable power consumption</a:t>
            </a:r>
          </a:p>
          <a:p>
            <a:pPr lvl="1"/>
            <a:r>
              <a:rPr dirty="0"/>
              <a:t>For fast market adoption 3GPP should identify relevant enhancements without </a:t>
            </a:r>
            <a:r>
              <a:rPr lang="en-US" dirty="0"/>
              <a:t>the </a:t>
            </a:r>
            <a:r>
              <a:rPr dirty="0"/>
              <a:t>wait for the next generation</a:t>
            </a:r>
          </a:p>
          <a:p>
            <a:pPr marL="0" indent="0">
              <a:buClrTx/>
              <a:buSzTx/>
              <a:buFontTx/>
              <a:buNone/>
            </a:pPr>
            <a:endParaRPr dirty="0"/>
          </a:p>
          <a:p>
            <a:pPr>
              <a:defRPr b="1">
                <a:latin typeface="Helvetica Neue"/>
                <a:ea typeface="Helvetica Neue"/>
                <a:cs typeface="Helvetica Neue"/>
                <a:sym typeface="Helvetica Neue"/>
              </a:defRPr>
            </a:pPr>
            <a:r>
              <a:rPr dirty="0"/>
              <a:t>Proposal</a:t>
            </a:r>
          </a:p>
          <a:p>
            <a:pPr lvl="1"/>
            <a:r>
              <a:rPr dirty="0"/>
              <a:t>To help create a well-rounded 5G and simplify L2 processing, Rel-19 shall facilitate a study on L2 user plane, high-speed packetization and protocol stack enhancements. Objectives in earlier pages can be used as a base for further discussions. </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ext"/>
          <p:cNvSpPr>
            <a:spLocks noGrp="1"/>
          </p:cNvSpPr>
          <p:nvPr>
            <p:ph type="body" idx="21"/>
          </p:nvPr>
        </p:nvSpPr>
        <p:spPr>
          <a:prstGeom prst="rect">
            <a:avLst/>
          </a:prstGeom>
        </p:spPr>
        <p:txBody>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dirty="0"/>
          </a:p>
        </p:txBody>
      </p:sp>
      <p:sp>
        <p:nvSpPr>
          <p:cNvPr id="170" name="Text"/>
          <p:cNvSpPr>
            <a:spLocks noGrp="1"/>
          </p:cNvSpPr>
          <p:nvPr>
            <p:ph type="body" idx="22"/>
          </p:nvPr>
        </p:nvSpPr>
        <p:spPr>
          <a:prstGeom prst="rect">
            <a:avLst/>
          </a:prstGeom>
        </p:spPr>
        <p:txBody>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2</a:t>
            </a:fld>
            <a:endParaRPr dirty="0"/>
          </a:p>
        </p:txBody>
      </p:sp>
      <p:sp>
        <p:nvSpPr>
          <p:cNvPr id="136" name="Motivation | High-speed packetization and header overhead reduction"/>
          <p:cNvSpPr txBox="1">
            <a:spLocks noGrp="1"/>
          </p:cNvSpPr>
          <p:nvPr>
            <p:ph type="body" idx="21"/>
          </p:nvPr>
        </p:nvSpPr>
        <p:spPr>
          <a:xfrm>
            <a:off x="876300" y="279400"/>
            <a:ext cx="23202657" cy="1066800"/>
          </a:xfrm>
          <a:prstGeom prst="rect">
            <a:avLst/>
          </a:prstGeom>
        </p:spPr>
        <p:txBody>
          <a:bodyPr/>
          <a:lstStyle/>
          <a:p>
            <a:pPr marL="0" indent="0" defTabSz="546100">
              <a:lnSpc>
                <a:spcPct val="100000"/>
              </a:lnSpc>
              <a:spcBef>
                <a:spcPts val="0"/>
              </a:spcBef>
              <a:buClrTx/>
              <a:buSzTx/>
              <a:buFontTx/>
              <a:buNone/>
              <a:defRPr sz="6000">
                <a:solidFill>
                  <a:srgbClr val="0096FF"/>
                </a:solidFill>
              </a:defRPr>
            </a:pPr>
            <a:r>
              <a:rPr dirty="0"/>
              <a:t>Motivation </a:t>
            </a:r>
            <a:r>
              <a:rPr dirty="0">
                <a:solidFill>
                  <a:srgbClr val="53585F"/>
                </a:solidFill>
              </a:rPr>
              <a:t>| </a:t>
            </a:r>
            <a:r>
              <a:rPr lang="en-US" dirty="0">
                <a:solidFill>
                  <a:srgbClr val="53585F"/>
                </a:solidFill>
              </a:rPr>
              <a:t>Background</a:t>
            </a:r>
            <a:endParaRPr dirty="0">
              <a:solidFill>
                <a:srgbClr val="53585F"/>
              </a:solidFill>
            </a:endParaRPr>
          </a:p>
        </p:txBody>
      </p:sp>
      <p:sp>
        <p:nvSpPr>
          <p:cNvPr id="137" name="The NR data structure was designed to support efficient HW processing, however, at the cost of higher L2 overhead…"/>
          <p:cNvSpPr>
            <a:spLocks noGrp="1"/>
          </p:cNvSpPr>
          <p:nvPr>
            <p:ph type="body" idx="22"/>
          </p:nvPr>
        </p:nvSpPr>
        <p:spPr>
          <a:xfrm>
            <a:off x="856613" y="1768772"/>
            <a:ext cx="22430036" cy="10956958"/>
          </a:xfrm>
          <a:prstGeom prst="rect">
            <a:avLst/>
          </a:prstGeom>
        </p:spPr>
        <p:txBody>
          <a:bodyPr>
            <a:normAutofit/>
          </a:bodyPr>
          <a:lstStyle/>
          <a:p>
            <a:r>
              <a:rPr lang="en-US" dirty="0"/>
              <a:t>NR has over three releases and we are nearing the tail end of NR before 6G shapes in. </a:t>
            </a:r>
            <a:endParaRPr dirty="0"/>
          </a:p>
          <a:p>
            <a:pPr marL="810050" lvl="1" indent="-403650"/>
            <a:r>
              <a:rPr lang="en-US" dirty="0"/>
              <a:t>Through these releases, several work-items/features were added into NR which directly impact the user-plane aspects (URLLC, NR-U, B71GHz, XR, UP IP etc.)</a:t>
            </a:r>
            <a:endParaRPr dirty="0"/>
          </a:p>
          <a:p>
            <a:pPr marL="810050" lvl="1" indent="-403650"/>
            <a:r>
              <a:rPr lang="en-US" dirty="0"/>
              <a:t>However, RAN did not have an evaluation of what needs to be improved in user-plane as a result of evolution of NR.</a:t>
            </a:r>
          </a:p>
          <a:p>
            <a:pPr marL="1254550" lvl="2" indent="-403650"/>
            <a:r>
              <a:rPr lang="en-US" dirty="0"/>
              <a:t>NR user-plane still operates using the Rel-15 design. </a:t>
            </a:r>
          </a:p>
          <a:p>
            <a:pPr marL="810050" lvl="1" indent="-403650"/>
            <a:r>
              <a:rPr lang="en-US" dirty="0"/>
              <a:t>It is very beneficial to plan for a study to ensure that:</a:t>
            </a:r>
          </a:p>
          <a:p>
            <a:pPr marL="1254550" lvl="2" indent="-403650"/>
            <a:r>
              <a:rPr lang="en-US" dirty="0"/>
              <a:t>The user-plane design does not become a bottleneck or limiting factor in the 5G-Advanced NR operation.</a:t>
            </a:r>
          </a:p>
          <a:p>
            <a:pPr marL="1254550" lvl="2" indent="-403650"/>
            <a:r>
              <a:rPr lang="en-US" dirty="0"/>
              <a:t>Scales up to newer features and releases of 5G NR</a:t>
            </a:r>
          </a:p>
          <a:p>
            <a:pPr marL="1254550" lvl="2" indent="-403650"/>
            <a:r>
              <a:rPr lang="en-US" dirty="0"/>
              <a:t>Lays the framework for smooth transition to 6G where feasible.</a:t>
            </a:r>
          </a:p>
          <a:p>
            <a:pPr marL="850900" lvl="2" indent="0">
              <a:buNone/>
            </a:pPr>
            <a:endParaRPr lang="en-US" dirty="0"/>
          </a:p>
          <a:p>
            <a:pPr marL="403650" indent="-403650"/>
            <a:r>
              <a:rPr lang="en-US" dirty="0"/>
              <a:t>There are a few broad areas where such study can be done</a:t>
            </a:r>
          </a:p>
          <a:p>
            <a:pPr marL="810050" lvl="1" indent="-403650"/>
            <a:r>
              <a:rPr lang="en-US" dirty="0"/>
              <a:t>High-speed packetization and header overhead reduction</a:t>
            </a:r>
          </a:p>
          <a:p>
            <a:pPr marL="810050" lvl="1" indent="-403650"/>
            <a:r>
              <a:rPr lang="en-US" dirty="0"/>
              <a:t>L2 User Plane Enhancements </a:t>
            </a:r>
          </a:p>
          <a:p>
            <a:pPr marL="810050" lvl="1" indent="-403650"/>
            <a:r>
              <a:rPr lang="en-US" dirty="0"/>
              <a:t>Gap Analysis of User Plane Performance Bottlenecks </a:t>
            </a:r>
          </a:p>
          <a:p>
            <a:pPr marL="810050" lvl="1" indent="-403650"/>
            <a:r>
              <a:rPr lang="en-US" dirty="0">
                <a:solidFill>
                  <a:schemeClr val="tx2"/>
                </a:solidFill>
              </a:rPr>
              <a:t>Security for MAC CE</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914400"/>
            <a:fld id="{86CB4B4D-7CA3-9044-876B-883B54F8677D}" type="slidenum">
              <a:rPr/>
              <a:t>3</a:t>
            </a:fld>
            <a:endParaRPr dirty="0"/>
          </a:p>
        </p:txBody>
      </p:sp>
      <p:sp>
        <p:nvSpPr>
          <p:cNvPr id="136" name="Motivation | High-speed packetization and header overhead reduction"/>
          <p:cNvSpPr txBox="1">
            <a:spLocks noGrp="1"/>
          </p:cNvSpPr>
          <p:nvPr>
            <p:ph type="body" idx="21"/>
          </p:nvPr>
        </p:nvSpPr>
        <p:spPr>
          <a:xfrm>
            <a:off x="876300" y="279400"/>
            <a:ext cx="23202657" cy="1066800"/>
          </a:xfrm>
          <a:prstGeom prst="rect">
            <a:avLst/>
          </a:prstGeom>
        </p:spPr>
        <p:txBody>
          <a:bodyPr/>
          <a:lstStyle/>
          <a:p>
            <a:pPr marL="0" indent="0" defTabSz="546100">
              <a:lnSpc>
                <a:spcPct val="100000"/>
              </a:lnSpc>
              <a:spcBef>
                <a:spcPts val="0"/>
              </a:spcBef>
              <a:buClrTx/>
              <a:buSzTx/>
              <a:buFontTx/>
              <a:buNone/>
              <a:defRPr sz="6000">
                <a:solidFill>
                  <a:srgbClr val="0096FF"/>
                </a:solidFill>
              </a:defRPr>
            </a:pPr>
            <a:r>
              <a:rPr lang="en-US" dirty="0"/>
              <a:t>Motivation</a:t>
            </a:r>
            <a:r>
              <a:rPr dirty="0"/>
              <a:t> </a:t>
            </a:r>
            <a:r>
              <a:rPr dirty="0">
                <a:solidFill>
                  <a:srgbClr val="53585F"/>
                </a:solidFill>
              </a:rPr>
              <a:t>| High-speed packetization and header overhead reduction</a:t>
            </a:r>
          </a:p>
        </p:txBody>
      </p:sp>
      <p:sp>
        <p:nvSpPr>
          <p:cNvPr id="137" name="The NR data structure was designed to support efficient HW processing, however, at the cost of higher L2 overhead…"/>
          <p:cNvSpPr>
            <a:spLocks noGrp="1"/>
          </p:cNvSpPr>
          <p:nvPr>
            <p:ph type="body" idx="22"/>
          </p:nvPr>
        </p:nvSpPr>
        <p:spPr>
          <a:xfrm>
            <a:off x="856613" y="1768772"/>
            <a:ext cx="22430036" cy="10956958"/>
          </a:xfrm>
          <a:prstGeom prst="rect">
            <a:avLst/>
          </a:prstGeom>
        </p:spPr>
        <p:txBody>
          <a:bodyPr>
            <a:normAutofit/>
          </a:bodyPr>
          <a:lstStyle/>
          <a:p>
            <a:r>
              <a:rPr dirty="0"/>
              <a:t>The NR data structure was designed to support efficient HW processing, however, at the cost of higher L2 overhead</a:t>
            </a:r>
          </a:p>
          <a:p>
            <a:pPr marL="810050" lvl="1" indent="-403650"/>
            <a:r>
              <a:rPr dirty="0"/>
              <a:t>The ratio of header vs payload reduces the number of user data bytes overall</a:t>
            </a:r>
          </a:p>
          <a:p>
            <a:pPr marL="810050" lvl="1" indent="-403650"/>
            <a:r>
              <a:rPr dirty="0"/>
              <a:t>Plus, every SDU needs header processing at multiple layers (e.g., SDAP/PDCP/RLC/MAC)</a:t>
            </a:r>
          </a:p>
          <a:p>
            <a:r>
              <a:rPr dirty="0"/>
              <a:t>UPIP is mandatory since Rel-16, which involves additional processing</a:t>
            </a:r>
          </a:p>
          <a:p>
            <a:pPr marL="810050" lvl="1" indent="-403650"/>
            <a:r>
              <a:rPr dirty="0"/>
              <a:t>The time required for payload processing does not scale linearly with the payload size</a:t>
            </a:r>
          </a:p>
          <a:p>
            <a:r>
              <a:rPr dirty="0"/>
              <a:t>5G-Advanced scales to higher data rates with heterogeneous payloads and a mix of many packets (e.g., 8K streaming, gaming)</a:t>
            </a:r>
          </a:p>
          <a:p>
            <a:pPr marL="810050" lvl="1" indent="-403650"/>
            <a:r>
              <a:rPr dirty="0"/>
              <a:t>User Plane performance decreases and UE power consumption increases</a:t>
            </a:r>
          </a:p>
          <a:p>
            <a:r>
              <a:rPr dirty="0"/>
              <a:t>Efficiency gains are possible if a lower number of packets is processed at once</a:t>
            </a:r>
          </a:p>
          <a:p>
            <a:pPr marL="810050" lvl="1" indent="-403650"/>
            <a:r>
              <a:rPr dirty="0"/>
              <a:t>Load reduction for security operations</a:t>
            </a:r>
          </a:p>
          <a:p>
            <a:pPr marL="810050" lvl="1" indent="-403650"/>
            <a:r>
              <a:rPr dirty="0"/>
              <a:t>Load reduction for packet generation and LCP</a:t>
            </a:r>
          </a:p>
        </p:txBody>
      </p:sp>
    </p:spTree>
    <p:extLst>
      <p:ext uri="{BB962C8B-B14F-4D97-AF65-F5344CB8AC3E}">
        <p14:creationId xmlns:p14="http://schemas.microsoft.com/office/powerpoint/2010/main" val="142715052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4</a:t>
            </a:fld>
            <a:endParaRPr dirty="0"/>
          </a:p>
        </p:txBody>
      </p:sp>
      <p:sp>
        <p:nvSpPr>
          <p:cNvPr id="140" name="Motivation | L2 User Plane Enhancements (1/2)"/>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rPr dirty="0"/>
              <a:t>Motivation </a:t>
            </a:r>
            <a:r>
              <a:rPr dirty="0">
                <a:solidFill>
                  <a:srgbClr val="53585F"/>
                </a:solidFill>
              </a:rPr>
              <a:t>| L2 User Plane Enhancements (1/2)</a:t>
            </a:r>
          </a:p>
        </p:txBody>
      </p:sp>
      <p:sp>
        <p:nvSpPr>
          <p:cNvPr id="141" name="The SDAP layer was defined in Rel-15 when RLC AM was prevalent, without wide-spread deployment of new services over SDAP. Later 5G releases support a mix of heterogeneous payloads with varying QoS requirements.…"/>
          <p:cNvSpPr>
            <a:spLocks noGrp="1"/>
          </p:cNvSpPr>
          <p:nvPr>
            <p:ph type="body" idx="22"/>
          </p:nvPr>
        </p:nvSpPr>
        <p:spPr>
          <a:xfrm>
            <a:off x="856613" y="1768772"/>
            <a:ext cx="22430036" cy="11026809"/>
          </a:xfrm>
          <a:prstGeom prst="rect">
            <a:avLst/>
          </a:prstGeom>
        </p:spPr>
        <p:txBody>
          <a:bodyPr>
            <a:normAutofit/>
          </a:bodyPr>
          <a:lstStyle/>
          <a:p>
            <a:pPr marL="463508" indent="-463508" defTabSz="1225867">
              <a:spcBef>
                <a:spcPts val="500"/>
              </a:spcBef>
              <a:defRPr sz="3564"/>
            </a:pPr>
            <a:r>
              <a:rPr dirty="0"/>
              <a:t>The SDAP layer was defined in Rel-15 when RLC AM was prevalent, without wide-spread deployment of new services over SDAP. Later 5G releases support a mix of heterogeneous payloads with varying QoS requirements. </a:t>
            </a:r>
          </a:p>
          <a:p>
            <a:pPr marL="801950" lvl="1" indent="-399614" defTabSz="1225867">
              <a:spcBef>
                <a:spcPts val="500"/>
              </a:spcBef>
              <a:defRPr sz="3564"/>
            </a:pPr>
            <a:r>
              <a:rPr dirty="0"/>
              <a:t>RLC UM has become a deployment for new services which necessitates enhanced transmission of RDI and end-marker PDUs. Moreover, redundant processing of the RQI bit is inefficient from UE perspective. </a:t>
            </a:r>
          </a:p>
          <a:p>
            <a:pPr marL="801950" lvl="1" indent="-399614" defTabSz="1225867">
              <a:spcBef>
                <a:spcPts val="500"/>
              </a:spcBef>
              <a:defRPr sz="3564"/>
            </a:pPr>
            <a:r>
              <a:rPr dirty="0"/>
              <a:t>For HO, if multiple QoS flows are mapped to the same DRB in the source and target gNBs, then in-order delivery cannot be guaranteed.</a:t>
            </a:r>
          </a:p>
          <a:p>
            <a:pPr marL="463508" indent="-463508" defTabSz="1225867">
              <a:spcBef>
                <a:spcPts val="500"/>
              </a:spcBef>
              <a:defRPr sz="3564"/>
            </a:pPr>
            <a:endParaRPr dirty="0"/>
          </a:p>
          <a:p>
            <a:pPr marL="463508" indent="-463508" defTabSz="1225867">
              <a:spcBef>
                <a:spcPts val="500"/>
              </a:spcBef>
              <a:defRPr sz="3564"/>
            </a:pPr>
            <a:r>
              <a:rPr dirty="0"/>
              <a:t>A growing amount of application layer operations possess a cumulative nature where the last packet is most relevant — such as TCP/QUIC ACKs, TFTP, IPSec, OSPF, certain AI algorithms, etc. </a:t>
            </a:r>
          </a:p>
          <a:p>
            <a:pPr marL="801950" lvl="1" indent="-399614" defTabSz="1225867">
              <a:spcBef>
                <a:spcPts val="500"/>
              </a:spcBef>
              <a:defRPr sz="3564"/>
            </a:pPr>
            <a:r>
              <a:rPr dirty="0"/>
              <a:t>5G NR user plane protocols do not take advantage of this type of traffic where the critical operation is the delivery of the latest packet. To help assist the application, it is also imperative to treat the most important packets of a given flow in due time.</a:t>
            </a:r>
          </a:p>
          <a:p>
            <a:pPr marL="463508" indent="-463508" defTabSz="1225867">
              <a:spcBef>
                <a:spcPts val="500"/>
              </a:spcBef>
              <a:defRPr sz="3564"/>
            </a:pPr>
            <a:endParaRPr dirty="0"/>
          </a:p>
          <a:p>
            <a:pPr marL="463508" indent="-463508" defTabSz="1225867">
              <a:spcBef>
                <a:spcPts val="500"/>
              </a:spcBef>
              <a:defRPr sz="3564"/>
            </a:pPr>
            <a:r>
              <a:rPr dirty="0"/>
              <a:t>With the introduction of higher SCS for beyond 52GHz, larger difference in SCS between carriers result in asymmetric transfer of data among carriers, where the L2/L3 ACK mechanism can have issues in dealing with large bursts of data on a carrier while waiting on data from the “slow” carrier, leading to data stalls/inefficient ACK handling. </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5</a:t>
            </a:fld>
            <a:endParaRPr dirty="0"/>
          </a:p>
        </p:txBody>
      </p:sp>
      <p:sp>
        <p:nvSpPr>
          <p:cNvPr id="144" name="As 5G evolves to include more delay sensitive services, efficient congestion management techniques are paramount for scalability and optimized use of network resources. 5G NR supports L4S/ECN, however, it is important to detect and signal congestion as e"/>
          <p:cNvSpPr>
            <a:spLocks noGrp="1"/>
          </p:cNvSpPr>
          <p:nvPr>
            <p:ph type="body" idx="22"/>
          </p:nvPr>
        </p:nvSpPr>
        <p:spPr>
          <a:xfrm>
            <a:off x="856613" y="1768772"/>
            <a:ext cx="22430036" cy="11026809"/>
          </a:xfrm>
          <a:prstGeom prst="rect">
            <a:avLst/>
          </a:prstGeom>
        </p:spPr>
        <p:txBody>
          <a:bodyPr>
            <a:normAutofit/>
          </a:bodyPr>
          <a:lstStyle/>
          <a:p>
            <a:r>
              <a:rPr dirty="0"/>
              <a:t>As 5G evolves to include more delay sensitive services, efficient congestion management techniques are paramount for scalability and optimized use of network resources. 5G NR supports L4S/ECN, however, it is important to detect and signal congestion as early as possible.</a:t>
            </a:r>
          </a:p>
          <a:p>
            <a:endParaRPr dirty="0"/>
          </a:p>
          <a:p>
            <a:r>
              <a:rPr dirty="0"/>
              <a:t>The amount and variety of SDFs and QoS flows coming into PDCP continues to increase. Traffic flows that do not require in-order delivery are often mapped to the same DRB together with traffic flows that require strict in-order delivery. Spreading those flows over separate DRBs would utilize a higher number of DRBs, causing higher processing and memory demands and increased power consumption. We can facilitate lower latency through selected out-of-order delivery for selected flows or packets.</a:t>
            </a:r>
          </a:p>
          <a:p>
            <a:endParaRPr dirty="0"/>
          </a:p>
          <a:p>
            <a:r>
              <a:rPr dirty="0"/>
              <a:t>For delay-critical GBR LCHs, the current LCP procedure based on PBR and BSD allows fulfilling either GFBR or MDBV (over PDB) rate requirement, but not both. When insufficient UL grants are provided to UE, there is risk of starvation for LCHs with lower priority. LCH restrictions to isolate grant usage have scalability issues in case of multiple delay-critical GBR LCHs per UE.</a:t>
            </a:r>
          </a:p>
          <a:p>
            <a:pPr marL="0" indent="0">
              <a:buClrTx/>
              <a:buSzTx/>
              <a:buFontTx/>
              <a:buNone/>
            </a:pPr>
            <a:endParaRPr dirty="0"/>
          </a:p>
          <a:p>
            <a:r>
              <a:rPr dirty="0"/>
              <a:t>For use-cases with low PDB, the operation of RLC retransmissions involves some in-efficiencies where ReTx is not triggered fast enough or happens unnecessarily.</a:t>
            </a:r>
          </a:p>
        </p:txBody>
      </p:sp>
      <p:sp>
        <p:nvSpPr>
          <p:cNvPr id="145" name="Motivation | L2 User Plane Enhancements (2/2)"/>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lstStyle/>
          <a:p>
            <a:r>
              <a:rPr dirty="0"/>
              <a:t>Motivation </a:t>
            </a:r>
            <a:r>
              <a:rPr dirty="0">
                <a:solidFill>
                  <a:srgbClr val="53585F"/>
                </a:solidFill>
              </a:rPr>
              <a:t>| L2 User Plane Enhancements (2/2)</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6</a:t>
            </a:fld>
            <a:endParaRPr dirty="0"/>
          </a:p>
        </p:txBody>
      </p:sp>
      <p:sp>
        <p:nvSpPr>
          <p:cNvPr id="148" name="From an architectural and functional perspective, the UP protocol stack has largely stayed the same since 3G. However, requirements and use-cases have changed significantly.…"/>
          <p:cNvSpPr>
            <a:spLocks noGrp="1"/>
          </p:cNvSpPr>
          <p:nvPr>
            <p:ph type="body" idx="22"/>
          </p:nvPr>
        </p:nvSpPr>
        <p:spPr>
          <a:xfrm>
            <a:off x="856613" y="1768772"/>
            <a:ext cx="22430036" cy="11026809"/>
          </a:xfrm>
          <a:prstGeom prst="rect">
            <a:avLst/>
          </a:prstGeom>
        </p:spPr>
        <p:txBody>
          <a:bodyPr>
            <a:normAutofit lnSpcReduction="10000"/>
          </a:bodyPr>
          <a:lstStyle/>
          <a:p>
            <a:r>
              <a:rPr dirty="0"/>
              <a:t>From an architectural and functional perspective, the UP protocol stack has largely stayed the same since 3G. However, requirements and use-cases have changed significantly. </a:t>
            </a:r>
          </a:p>
          <a:p>
            <a:pPr marL="810050" lvl="1" indent="-403650"/>
            <a:r>
              <a:rPr dirty="0"/>
              <a:t>Increasing data rate expectations (Kbps to Gbps) </a:t>
            </a:r>
          </a:p>
          <a:p>
            <a:pPr marL="810050" lvl="1" indent="-403650"/>
            <a:r>
              <a:rPr dirty="0"/>
              <a:t>Shrinking delay expectations (seconds to &lt;20ms) </a:t>
            </a:r>
          </a:p>
          <a:p>
            <a:pPr marL="810050" lvl="1" indent="-403650"/>
            <a:r>
              <a:rPr dirty="0"/>
              <a:t>Services migrating to the edge</a:t>
            </a:r>
          </a:p>
          <a:p>
            <a:pPr marL="810050" lvl="1" indent="-403650"/>
            <a:r>
              <a:rPr dirty="0"/>
              <a:t>Changing transport layer protocols (TCP to QUIC)</a:t>
            </a:r>
            <a:endParaRPr lang="en-US" dirty="0"/>
          </a:p>
          <a:p>
            <a:pPr marL="810050" lvl="1" indent="-403650"/>
            <a:r>
              <a:rPr lang="en-GB" dirty="0">
                <a:solidFill>
                  <a:schemeClr val="tx2"/>
                </a:solidFill>
              </a:rPr>
              <a:t>Increasing use of MAC CEs signalling sensitive information</a:t>
            </a:r>
            <a:endParaRPr dirty="0">
              <a:solidFill>
                <a:schemeClr val="tx2"/>
              </a:solidFill>
            </a:endParaRPr>
          </a:p>
          <a:p>
            <a:pPr marL="0" indent="0">
              <a:buClrTx/>
              <a:buSzTx/>
              <a:buFontTx/>
              <a:buNone/>
            </a:pPr>
            <a:endParaRPr dirty="0"/>
          </a:p>
          <a:p>
            <a:r>
              <a:rPr dirty="0"/>
              <a:t>There is a need to evaluate enhancements to the protocol stack to match emerging use-cases</a:t>
            </a:r>
          </a:p>
          <a:p>
            <a:pPr marL="810050" lvl="1" indent="-403650"/>
            <a:r>
              <a:rPr dirty="0"/>
              <a:t>Immersive services such as XR introduce latency-sensitive high-throughput data</a:t>
            </a:r>
            <a:r>
              <a:rPr lang="en-GB" u="sng" dirty="0">
                <a:solidFill>
                  <a:srgbClr val="FF0000"/>
                </a:solidFill>
              </a:rPr>
              <a:t> </a:t>
            </a:r>
            <a:r>
              <a:rPr lang="en-GB" dirty="0">
                <a:solidFill>
                  <a:schemeClr val="tx2"/>
                </a:solidFill>
              </a:rPr>
              <a:t>and servicing such requirements usually needs higher energy consumption which can lead to heat dissipation issues. The protocol enhancements can help mitigate this.</a:t>
            </a:r>
            <a:endParaRPr dirty="0">
              <a:solidFill>
                <a:schemeClr val="tx2"/>
              </a:solidFill>
            </a:endParaRPr>
          </a:p>
          <a:p>
            <a:pPr marL="810050" lvl="1" indent="-403650"/>
            <a:r>
              <a:rPr dirty="0"/>
              <a:t>Advanced use-cases such as robots, audio/video production, industrial IoT continue to require high reliability for delay-constrained traffic</a:t>
            </a:r>
            <a:endParaRPr lang="en-US" dirty="0"/>
          </a:p>
          <a:p>
            <a:pPr marL="0" indent="0">
              <a:buClrTx/>
              <a:buSzTx/>
              <a:buFontTx/>
              <a:buNone/>
            </a:pPr>
            <a:endParaRPr dirty="0"/>
          </a:p>
          <a:p>
            <a:r>
              <a:rPr dirty="0"/>
              <a:t>These aspects will only get more pronounced in the future</a:t>
            </a:r>
          </a:p>
          <a:p>
            <a:pPr marL="810050" lvl="1" indent="-403650"/>
            <a:r>
              <a:rPr dirty="0"/>
              <a:t>A holistic study of the current UP stack performance and its gaps is needed to identify functionality required to meet requirements for 5G-advanced and the next years to come</a:t>
            </a:r>
          </a:p>
        </p:txBody>
      </p:sp>
      <p:sp>
        <p:nvSpPr>
          <p:cNvPr id="149" name="Motivation | Gap Analysis of User Plane Performance Bottlenecks"/>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lstStyle/>
          <a:p>
            <a:r>
              <a:rPr dirty="0"/>
              <a:t>Motivation </a:t>
            </a:r>
            <a:r>
              <a:rPr dirty="0">
                <a:solidFill>
                  <a:srgbClr val="53585F"/>
                </a:solidFill>
              </a:rPr>
              <a:t>| Gap Analysis of User Plane Performance Bottlenecks </a:t>
            </a:r>
          </a:p>
        </p:txBody>
      </p:sp>
      <p:sp>
        <p:nvSpPr>
          <p:cNvPr id="150" name="References: RWS-230124"/>
          <p:cNvSpPr txBox="1"/>
          <p:nvPr/>
        </p:nvSpPr>
        <p:spPr>
          <a:xfrm>
            <a:off x="18297222" y="12554219"/>
            <a:ext cx="4579367" cy="5985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6200" tIns="76200" rIns="76200" bIns="76200">
            <a:spAutoFit/>
          </a:bodyPr>
          <a:lstStyle>
            <a:lvl1pPr>
              <a:defRPr sz="3000">
                <a:solidFill>
                  <a:srgbClr val="000000"/>
                </a:solidFill>
              </a:defRPr>
            </a:lvl1pPr>
          </a:lstStyle>
          <a:p>
            <a:r>
              <a:rPr dirty="0"/>
              <a:t>References: RWS-230124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7</a:t>
            </a:fld>
            <a:endParaRPr dirty="0"/>
          </a:p>
        </p:txBody>
      </p:sp>
      <p:sp>
        <p:nvSpPr>
          <p:cNvPr id="153" name="Study enhancements to simplify the L2 processing and reduce the number of L2 headers…"/>
          <p:cNvSpPr>
            <a:spLocks noGrp="1"/>
          </p:cNvSpPr>
          <p:nvPr>
            <p:ph type="body" idx="22"/>
          </p:nvPr>
        </p:nvSpPr>
        <p:spPr>
          <a:xfrm>
            <a:off x="856613" y="1768772"/>
            <a:ext cx="22430036" cy="11026809"/>
          </a:xfrm>
          <a:prstGeom prst="rect">
            <a:avLst/>
          </a:prstGeom>
        </p:spPr>
        <p:txBody>
          <a:bodyPr>
            <a:normAutofit/>
          </a:bodyPr>
          <a:lstStyle/>
          <a:p>
            <a:pPr marL="0" indent="0">
              <a:buNone/>
            </a:pPr>
            <a:endParaRPr lang="en-US" dirty="0"/>
          </a:p>
          <a:p>
            <a:pPr marL="0" indent="0">
              <a:buNone/>
            </a:pPr>
            <a:r>
              <a:rPr lang="en-US" b="1" dirty="0"/>
              <a:t>Objectives: </a:t>
            </a:r>
          </a:p>
          <a:p>
            <a:r>
              <a:rPr dirty="0"/>
              <a:t>Study enhancements to simplify the L2 processing and reduce the number of L2 headers</a:t>
            </a:r>
          </a:p>
          <a:p>
            <a:pPr lvl="1"/>
            <a:r>
              <a:rPr dirty="0"/>
              <a:t>Potential solutions may include combining multiple SDUs into one concatenated SDU</a:t>
            </a:r>
            <a:endParaRPr lang="en-US" dirty="0"/>
          </a:p>
          <a:p>
            <a:pPr lvl="1"/>
            <a:r>
              <a:rPr lang="en-US" dirty="0">
                <a:solidFill>
                  <a:schemeClr val="tx2"/>
                </a:solidFill>
              </a:rPr>
              <a:t>Potential solutions may also include parallelization of user plane packets in the protocol stack.</a:t>
            </a:r>
            <a:endParaRPr dirty="0">
              <a:solidFill>
                <a:schemeClr val="tx2"/>
              </a:solidFill>
            </a:endParaRPr>
          </a:p>
          <a:p>
            <a:r>
              <a:rPr dirty="0"/>
              <a:t>Ensure compatibility with earlier releases by introduction of an optional add-on feature</a:t>
            </a:r>
          </a:p>
        </p:txBody>
      </p:sp>
      <p:sp>
        <p:nvSpPr>
          <p:cNvPr id="154" name="Objectives | High-speed packetization and header overhead reduction"/>
          <p:cNvSpPr txBox="1"/>
          <p:nvPr/>
        </p:nvSpPr>
        <p:spPr>
          <a:xfrm>
            <a:off x="876300" y="279400"/>
            <a:ext cx="23202657" cy="106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lstStyle/>
          <a:p>
            <a:r>
              <a:rPr dirty="0"/>
              <a:t>Objectives </a:t>
            </a:r>
            <a:r>
              <a:rPr dirty="0">
                <a:solidFill>
                  <a:srgbClr val="53585F"/>
                </a:solidFill>
              </a:rPr>
              <a:t>| High-speed packetization and header overhead reduction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8</a:t>
            </a:fld>
            <a:endParaRPr dirty="0"/>
          </a:p>
        </p:txBody>
      </p:sp>
      <p:sp>
        <p:nvSpPr>
          <p:cNvPr id="157" name="Objectives | L2 User Plane Enhancements"/>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rPr dirty="0"/>
              <a:t>Objectives </a:t>
            </a:r>
            <a:r>
              <a:rPr dirty="0">
                <a:solidFill>
                  <a:srgbClr val="53585F"/>
                </a:solidFill>
              </a:rPr>
              <a:t>| L2 User Plane Enhancements</a:t>
            </a:r>
          </a:p>
        </p:txBody>
      </p:sp>
      <p:sp>
        <p:nvSpPr>
          <p:cNvPr id="158" name="Study benefits of out-of-order processing over the Uu interface and in higher layers and explore the possibility of selective out of order delivery for a DRB.…"/>
          <p:cNvSpPr>
            <a:spLocks noGrp="1"/>
          </p:cNvSpPr>
          <p:nvPr>
            <p:ph type="body" idx="22"/>
          </p:nvPr>
        </p:nvSpPr>
        <p:spPr>
          <a:xfrm>
            <a:off x="856613" y="1768772"/>
            <a:ext cx="22430036" cy="10956959"/>
          </a:xfrm>
          <a:prstGeom prst="rect">
            <a:avLst/>
          </a:prstGeom>
        </p:spPr>
        <p:txBody>
          <a:bodyPr>
            <a:normAutofit/>
          </a:bodyPr>
          <a:lstStyle/>
          <a:p>
            <a:endParaRPr lang="en-US" dirty="0"/>
          </a:p>
          <a:p>
            <a:pPr marL="0" indent="0">
              <a:buNone/>
            </a:pPr>
            <a:r>
              <a:rPr lang="en-US" b="1" dirty="0"/>
              <a:t>Objectives (contd.): </a:t>
            </a:r>
          </a:p>
          <a:p>
            <a:r>
              <a:rPr dirty="0"/>
              <a:t>Study benefits of out-of-order processing over the Uu interface and in higher layers and explore the possibility of selective out of order delivery for a DRB.</a:t>
            </a:r>
          </a:p>
          <a:p>
            <a:r>
              <a:rPr dirty="0"/>
              <a:t>Study enhancements to natively support cumulative operations as part of 3GPP protocols to address QoS and performance limitations</a:t>
            </a:r>
          </a:p>
          <a:p>
            <a:r>
              <a:rPr dirty="0"/>
              <a:t>Study mechanisms to enhance the packet forwarding treatments of important packets and/or traffic flows for reduced power consumption and optimized usage of spectrum</a:t>
            </a:r>
          </a:p>
          <a:p>
            <a:r>
              <a:rPr dirty="0"/>
              <a:t>Study enhancements to SDAP for handover, RQoS and redundant processing of RQI, and reliability improvements</a:t>
            </a:r>
          </a:p>
          <a:p>
            <a:r>
              <a:rPr dirty="0"/>
              <a:t>Study enhancements for congestion detection at the UE and the gNB, configuration and policy adjustments, and means to insert an L4S marking at the queue head of Layer2</a:t>
            </a:r>
          </a:p>
          <a:p>
            <a:r>
              <a:rPr dirty="0"/>
              <a:t>Study enhancements to L2/L3 user plane protocols to handle asymmetric data-rate from carriers with different SCS.</a:t>
            </a:r>
          </a:p>
          <a:p>
            <a:r>
              <a:rPr dirty="0"/>
              <a:t>Study LCP enhancements to allow serving DC-GBR LCHs according to their QoS requirements</a:t>
            </a:r>
          </a:p>
          <a:p>
            <a:r>
              <a:rPr dirty="0"/>
              <a:t>Study RLC retransmission enhancements allowing operation of RLC AM with small packet delay budget</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9</a:t>
            </a:fld>
            <a:endParaRPr dirty="0"/>
          </a:p>
        </p:txBody>
      </p:sp>
      <p:sp>
        <p:nvSpPr>
          <p:cNvPr id="161" name="Throughput performance…"/>
          <p:cNvSpPr>
            <a:spLocks noGrp="1"/>
          </p:cNvSpPr>
          <p:nvPr>
            <p:ph type="body" idx="22"/>
          </p:nvPr>
        </p:nvSpPr>
        <p:spPr>
          <a:xfrm>
            <a:off x="856613" y="1768772"/>
            <a:ext cx="22430036" cy="11026808"/>
          </a:xfrm>
          <a:prstGeom prst="rect">
            <a:avLst/>
          </a:prstGeom>
        </p:spPr>
        <p:txBody>
          <a:bodyPr>
            <a:normAutofit/>
          </a:bodyPr>
          <a:lstStyle/>
          <a:p>
            <a:pPr marL="0" indent="0">
              <a:buNone/>
            </a:pPr>
            <a:r>
              <a:rPr lang="en-US" b="1" dirty="0"/>
              <a:t>Objectives (contd.): </a:t>
            </a:r>
            <a:endParaRPr lang="en-US" dirty="0"/>
          </a:p>
          <a:p>
            <a:r>
              <a:rPr dirty="0"/>
              <a:t>Throughput performance</a:t>
            </a:r>
          </a:p>
          <a:p>
            <a:pPr marL="810050" lvl="1" indent="-403650"/>
            <a:r>
              <a:rPr dirty="0"/>
              <a:t>Evaluate processing overhead and identify gaps within the NR stack for high-throughput traffic</a:t>
            </a:r>
          </a:p>
          <a:p>
            <a:pPr marL="810050" lvl="1" indent="-403650"/>
            <a:r>
              <a:rPr dirty="0"/>
              <a:t>Identify areas of improvement needed to enable a lean and energy-efficient stack for high-throughput data transfer </a:t>
            </a:r>
          </a:p>
          <a:p>
            <a:pPr marL="0" indent="0">
              <a:buClrTx/>
              <a:buSzTx/>
              <a:buFontTx/>
              <a:buNone/>
            </a:pPr>
            <a:endParaRPr dirty="0"/>
          </a:p>
          <a:p>
            <a:r>
              <a:rPr dirty="0"/>
              <a:t>Delay performance</a:t>
            </a:r>
          </a:p>
          <a:p>
            <a:pPr marL="810050" lvl="1" indent="-403650"/>
            <a:r>
              <a:rPr dirty="0"/>
              <a:t>Evaluate delay performance and identify gaps within the NR stack to serve latency-sensitive traffic</a:t>
            </a:r>
          </a:p>
          <a:p>
            <a:pPr marL="810050" lvl="1" indent="-403650"/>
            <a:r>
              <a:rPr dirty="0"/>
              <a:t>Identify areas of improvement needed to enable a responsive stack for latency-sensitive data transfer </a:t>
            </a:r>
          </a:p>
          <a:p>
            <a:pPr marL="0" indent="0">
              <a:buClrTx/>
              <a:buSzTx/>
              <a:buFontTx/>
              <a:buNone/>
            </a:pPr>
            <a:endParaRPr dirty="0"/>
          </a:p>
          <a:p>
            <a:r>
              <a:rPr dirty="0"/>
              <a:t>Reliability</a:t>
            </a:r>
          </a:p>
          <a:p>
            <a:pPr marL="810050" lvl="1" indent="-403650"/>
            <a:r>
              <a:rPr dirty="0"/>
              <a:t>Evaluate the reliability offered by the NR stack and its gaps to serve high-throughput latency-sensitive traffic</a:t>
            </a:r>
          </a:p>
          <a:p>
            <a:pPr marL="810050" lvl="1" indent="-403650"/>
            <a:r>
              <a:rPr dirty="0"/>
              <a:t>Identify areas of improvement needed to meet reliability requirements for high-throughput latency-sensitive data transfer</a:t>
            </a:r>
            <a:endParaRPr lang="en-US" dirty="0"/>
          </a:p>
          <a:p>
            <a:endParaRPr lang="en-US" dirty="0">
              <a:solidFill>
                <a:srgbClr val="0070C0"/>
              </a:solidFill>
            </a:endParaRPr>
          </a:p>
          <a:p>
            <a:r>
              <a:rPr lang="en-US" dirty="0">
                <a:solidFill>
                  <a:schemeClr val="tx2"/>
                </a:solidFill>
              </a:rPr>
              <a:t>Security improvement</a:t>
            </a:r>
          </a:p>
          <a:p>
            <a:pPr marL="810050" lvl="1" indent="-403650"/>
            <a:r>
              <a:rPr lang="en-US" dirty="0">
                <a:solidFill>
                  <a:schemeClr val="tx2"/>
                </a:solidFill>
              </a:rPr>
              <a:t>Study solutions to provide security for sensitive MAC CEs  </a:t>
            </a:r>
          </a:p>
          <a:p>
            <a:pPr marL="406400" lvl="1" indent="0">
              <a:buNone/>
            </a:pPr>
            <a:endParaRPr lang="en-US" dirty="0"/>
          </a:p>
        </p:txBody>
      </p:sp>
      <p:sp>
        <p:nvSpPr>
          <p:cNvPr id="162" name="References: RWS-230124"/>
          <p:cNvSpPr txBox="1"/>
          <p:nvPr/>
        </p:nvSpPr>
        <p:spPr>
          <a:xfrm>
            <a:off x="18297222" y="12554219"/>
            <a:ext cx="4579367" cy="5985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6200" tIns="76200" rIns="76200" bIns="76200">
            <a:spAutoFit/>
          </a:bodyPr>
          <a:lstStyle>
            <a:lvl1pPr>
              <a:defRPr sz="3000">
                <a:solidFill>
                  <a:srgbClr val="000000"/>
                </a:solidFill>
              </a:defRPr>
            </a:lvl1pPr>
          </a:lstStyle>
          <a:p>
            <a:r>
              <a:rPr dirty="0"/>
              <a:t>References: RWS-230124 </a:t>
            </a:r>
          </a:p>
        </p:txBody>
      </p:sp>
      <p:sp>
        <p:nvSpPr>
          <p:cNvPr id="163" name="Objectives | Gap Analysis of User Plane Performance Bottlenecks"/>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lstStyle/>
          <a:p>
            <a:r>
              <a:rPr dirty="0"/>
              <a:t>Objectives </a:t>
            </a:r>
            <a:r>
              <a:rPr dirty="0">
                <a:solidFill>
                  <a:srgbClr val="53585F"/>
                </a:solidFill>
              </a:rPr>
              <a:t>| Gap Analysis of User Plane Performance Bottlenecks </a:t>
            </a:r>
          </a:p>
        </p:txBody>
      </p:sp>
    </p:spTree>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0096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103</TotalTime>
  <Words>1523</Words>
  <Application>Microsoft Macintosh PowerPoint</Application>
  <PresentationFormat>Custom</PresentationFormat>
  <Paragraphs>121</Paragraphs>
  <Slides>11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vt:i4>
      </vt:variant>
    </vt:vector>
  </HeadingPairs>
  <TitlesOfParts>
    <vt:vector size="22" baseType="lpstr">
      <vt:lpstr>Helvetica</vt:lpstr>
      <vt:lpstr>Helvetica Light</vt:lpstr>
      <vt:lpstr>Helvetica Neue</vt:lpstr>
      <vt:lpstr>Helvetica Neue Light</vt:lpstr>
      <vt:lpstr>Lucida Grande</vt:lpstr>
      <vt:lpstr>Mistral</vt:lpstr>
      <vt:lpstr>Myriad Set Pro Bold</vt:lpstr>
      <vt:lpstr>Myriad Set Pro Text</vt:lpstr>
      <vt:lpstr>Myriad Set Pro Thin</vt:lpstr>
      <vt:lpstr>Myriad Set Pro Ultralight</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Apple - Naveen Palle</cp:lastModifiedBy>
  <cp:revision>24</cp:revision>
  <dcterms:modified xsi:type="dcterms:W3CDTF">2023-09-01T22:01:30Z</dcterms:modified>
</cp:coreProperties>
</file>