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952" r:id="rId4"/>
  </p:sldMasterIdLst>
  <p:notesMasterIdLst>
    <p:notesMasterId r:id="rId11"/>
  </p:notesMasterIdLst>
  <p:handoutMasterIdLst>
    <p:handoutMasterId r:id="rId12"/>
  </p:handoutMasterIdLst>
  <p:sldIdLst>
    <p:sldId id="2147470490" r:id="rId5"/>
    <p:sldId id="2147378436" r:id="rId6"/>
    <p:sldId id="2147470494" r:id="rId7"/>
    <p:sldId id="2147470495" r:id="rId8"/>
    <p:sldId id="2147470496" r:id="rId9"/>
    <p:sldId id="2147470493" r:id="rId10"/>
  </p:sldIdLst>
  <p:sldSz cx="12192000" cy="6858000"/>
  <p:notesSz cx="6858000" cy="9144000"/>
  <p:custDataLst>
    <p:tags r:id="rId1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ng Zhou" initials="YZ" lastIdx="14" clrIdx="0">
    <p:extLst>
      <p:ext uri="{19B8F6BF-5375-455C-9EA6-DF929625EA0E}">
        <p15:presenceInfo xmlns:p15="http://schemas.microsoft.com/office/powerpoint/2012/main" userId="S::yong.zhou@keysight.com::b75d372e-d8f1-4904-a175-9fdcd8acae4e" providerId="AD"/>
      </p:ext>
    </p:extLst>
  </p:cmAuthor>
  <p:cmAuthor id="2" name="Herve Oudin" initials="HO" lastIdx="11" clrIdx="1">
    <p:extLst>
      <p:ext uri="{19B8F6BF-5375-455C-9EA6-DF929625EA0E}">
        <p15:presenceInfo xmlns:p15="http://schemas.microsoft.com/office/powerpoint/2012/main" userId="S::herve_oudin@keysight.com::2cba8998-bc6c-4165-921d-60a5dd812dff" providerId="AD"/>
      </p:ext>
    </p:extLst>
  </p:cmAuthor>
  <p:cmAuthor id="3" name="Yvon Rouault" initials="YR" lastIdx="1" clrIdx="2">
    <p:extLst>
      <p:ext uri="{19B8F6BF-5375-455C-9EA6-DF929625EA0E}">
        <p15:presenceInfo xmlns:p15="http://schemas.microsoft.com/office/powerpoint/2012/main" userId="S::yvon.rouault@keysight.com::7c3f21d6-e2a2-49c3-b7b2-2f86d8e6f9c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33"/>
    <a:srgbClr val="FF66CC"/>
    <a:srgbClr val="1F1F1F"/>
    <a:srgbClr val="DEF1CA"/>
    <a:srgbClr val="84CED6"/>
    <a:srgbClr val="A7ADA6"/>
    <a:srgbClr val="FFC8D1"/>
    <a:srgbClr val="DBD9DD"/>
    <a:srgbClr val="DDD0ED"/>
    <a:srgbClr val="F8D4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C9A102-80CF-4875-BD76-DEECB04F01D7}" v="2" dt="2023-09-04T01:39:50.4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732AE93-04B0-4B14-9BA9-5A4E1E888D43}"/>
              </a:ext>
            </a:extLst>
          </p:cNvPr>
          <p:cNvSpPr>
            <a:spLocks noGrp="1"/>
          </p:cNvSpPr>
          <p:nvPr>
            <p:ph type="ftr" sz="quarter" idx="2"/>
          </p:nvPr>
        </p:nvSpPr>
        <p:spPr>
          <a:xfrm>
            <a:off x="0" y="8685213"/>
            <a:ext cx="3657600" cy="458787"/>
          </a:xfrm>
          <a:prstGeom prst="rect">
            <a:avLst/>
          </a:prstGeom>
        </p:spPr>
        <p:txBody>
          <a:bodyPr vert="horz" lIns="182880" tIns="182880" rIns="182880" bIns="182880" rtlCol="0" anchor="b"/>
          <a:lstStyle>
            <a:lvl1pPr algn="l">
              <a:defRPr sz="1200"/>
            </a:lvl1pPr>
          </a:lstStyle>
          <a:p>
            <a:r>
              <a:rPr lang="en-US" sz="800">
                <a:solidFill>
                  <a:schemeClr val="tx1">
                    <a:lumMod val="50000"/>
                    <a:lumOff val="50000"/>
                  </a:schemeClr>
                </a:solidFill>
                <a:latin typeface="Microsoft GothicNeo" panose="020B0500000101010101" pitchFamily="34" charset="-127"/>
                <a:ea typeface="Microsoft GothicNeo" panose="020B0500000101010101" pitchFamily="34" charset="-127"/>
                <a:cs typeface="Microsoft GothicNeo" panose="020B0500000101010101" pitchFamily="34" charset="-127"/>
              </a:rPr>
              <a:t>© 2023 Keysight Technologies and/or its affiliates. All rights reserved.</a:t>
            </a:r>
          </a:p>
        </p:txBody>
      </p:sp>
      <p:sp>
        <p:nvSpPr>
          <p:cNvPr id="5" name="Slide Number Placeholder 4">
            <a:extLst>
              <a:ext uri="{FF2B5EF4-FFF2-40B4-BE49-F238E27FC236}">
                <a16:creationId xmlns:a16="http://schemas.microsoft.com/office/drawing/2014/main" id="{DDE6FEEE-424C-49DA-AAE0-6FD6D9B0551D}"/>
              </a:ext>
            </a:extLst>
          </p:cNvPr>
          <p:cNvSpPr>
            <a:spLocks noGrp="1"/>
          </p:cNvSpPr>
          <p:nvPr>
            <p:ph type="sldNum" sz="quarter" idx="3"/>
          </p:nvPr>
        </p:nvSpPr>
        <p:spPr>
          <a:xfrm>
            <a:off x="5943600" y="8685213"/>
            <a:ext cx="914400" cy="458787"/>
          </a:xfrm>
          <a:prstGeom prst="rect">
            <a:avLst/>
          </a:prstGeom>
        </p:spPr>
        <p:txBody>
          <a:bodyPr vert="horz" lIns="182880" tIns="182880" rIns="182880" bIns="182880" rtlCol="0" anchor="b"/>
          <a:lstStyle>
            <a:lvl1pPr algn="r">
              <a:defRPr sz="1200"/>
            </a:lvl1pPr>
          </a:lstStyle>
          <a:p>
            <a:fld id="{836D5859-1D5A-48C7-BA8C-83EF8FC1CBCA}"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Tree>
    <p:extLst>
      <p:ext uri="{BB962C8B-B14F-4D97-AF65-F5344CB8AC3E}">
        <p14:creationId xmlns:p14="http://schemas.microsoft.com/office/powerpoint/2010/main" val="1683574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01650" y="914400"/>
            <a:ext cx="5854700" cy="3294063"/>
          </a:xfrm>
          <a:prstGeom prst="rect">
            <a:avLst/>
          </a:prstGeom>
          <a:noFill/>
          <a:ln w="12700">
            <a:solidFill>
              <a:schemeClr val="tx2"/>
            </a:solidFill>
            <a:miter lim="800000"/>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514353" y="4400549"/>
            <a:ext cx="5829301" cy="3600451"/>
          </a:xfrm>
          <a:prstGeom prst="rect">
            <a:avLst/>
          </a:prstGeom>
        </p:spPr>
        <p:txBody>
          <a:bodyPr vert="horz" lIns="0" tIns="0" rIns="0" bIns="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685213"/>
            <a:ext cx="3657600" cy="458787"/>
          </a:xfrm>
          <a:prstGeom prst="rect">
            <a:avLst/>
          </a:prstGeom>
        </p:spPr>
        <p:txBody>
          <a:bodyPr vert="horz" wrap="square" lIns="182880" tIns="182880" rIns="182880" bIns="182880" rtlCol="0" anchor="b">
            <a:noAutofit/>
          </a:bodyPr>
          <a:lstStyle>
            <a:lvl1pPr>
              <a:defRPr lang="en-US" sz="800">
                <a:solidFill>
                  <a:schemeClr val="tx1">
                    <a:lumMod val="50000"/>
                    <a:lumOff val="50000"/>
                  </a:schemeClr>
                </a:solidFill>
                <a:latin typeface="Arial" panose="020B0604020202020204" pitchFamily="34" charset="0"/>
                <a:cs typeface="Arial" panose="020B0604020202020204" pitchFamily="34" charset="0"/>
              </a:defRPr>
            </a:lvl1pPr>
          </a:lstStyle>
          <a:p>
            <a:r>
              <a:rPr lang="en-US"/>
              <a:t>© 2017 Keysight Technologies and/or its affiliates. All rights reserved.</a:t>
            </a:r>
          </a:p>
        </p:txBody>
      </p:sp>
      <p:sp>
        <p:nvSpPr>
          <p:cNvPr id="7" name="Slide Number Placeholder 6"/>
          <p:cNvSpPr>
            <a:spLocks noGrp="1"/>
          </p:cNvSpPr>
          <p:nvPr>
            <p:ph type="sldNum" sz="quarter" idx="5"/>
          </p:nvPr>
        </p:nvSpPr>
        <p:spPr>
          <a:xfrm>
            <a:off x="5943600" y="8685213"/>
            <a:ext cx="914400" cy="458787"/>
          </a:xfrm>
          <a:prstGeom prst="rect">
            <a:avLst/>
          </a:prstGeom>
        </p:spPr>
        <p:txBody>
          <a:bodyPr vert="horz" lIns="182880" tIns="182880" rIns="182880" bIns="182880" rtlCol="0" anchor="b"/>
          <a:lstStyle>
            <a:lvl1pPr algn="r">
              <a:defRPr sz="800">
                <a:solidFill>
                  <a:schemeClr val="tx1">
                    <a:lumMod val="50000"/>
                    <a:lumOff val="50000"/>
                  </a:schemeClr>
                </a:solidFill>
                <a:latin typeface="Arial" panose="020B0604020202020204" pitchFamily="34" charset="0"/>
                <a:cs typeface="Arial" panose="020B0604020202020204" pitchFamily="34" charset="0"/>
              </a:defRPr>
            </a:lvl1pPr>
          </a:lstStyle>
          <a:p>
            <a:fld id="{E8FDEE44-2F84-48D1-BBF6-82E16595D1F6}" type="slidenum">
              <a:rPr lang="en-US" smtClean="0"/>
              <a:pPr/>
              <a:t>‹#›</a:t>
            </a:fld>
            <a:endParaRPr lang="en-US"/>
          </a:p>
        </p:txBody>
      </p:sp>
    </p:spTree>
    <p:extLst>
      <p:ext uri="{BB962C8B-B14F-4D97-AF65-F5344CB8AC3E}">
        <p14:creationId xmlns:p14="http://schemas.microsoft.com/office/powerpoint/2010/main" val="3173182270"/>
      </p:ext>
    </p:extLst>
  </p:cSld>
  <p:clrMap bg1="lt1" tx1="dk1" bg2="lt2" tx2="dk2" accent1="accent1" accent2="accent2" accent3="accent3" accent4="accent4" accent5="accent5" accent6="accent6" hlink="hlink" folHlink="folHlink"/>
  <p:notesStyle>
    <a:lvl1pPr marL="0" indent="0" algn="l" defTabSz="914400" rtl="0" eaLnBrk="1" latinLnBrk="0" hangingPunct="1">
      <a:spcBef>
        <a:spcPts val="4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27432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41148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54864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3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AC550C4-38CB-40EE-86C0-D3017A213F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69000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3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AC550C4-38CB-40EE-86C0-D3017A213F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348172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3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AC550C4-38CB-40EE-86C0-D3017A213F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02330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3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AC550C4-38CB-40EE-86C0-D3017A213F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414093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with headline">
    <p:spTree>
      <p:nvGrpSpPr>
        <p:cNvPr id="1" name=""/>
        <p:cNvGrpSpPr/>
        <p:nvPr/>
      </p:nvGrpSpPr>
      <p:grpSpPr>
        <a:xfrm>
          <a:off x="0" y="0"/>
          <a:ext cx="0" cy="0"/>
          <a:chOff x="0" y="0"/>
          <a:chExt cx="0" cy="0"/>
        </a:xfrm>
      </p:grpSpPr>
      <p:sp>
        <p:nvSpPr>
          <p:cNvPr id="14" name="Title Placeholder 3">
            <a:extLst>
              <a:ext uri="{FF2B5EF4-FFF2-40B4-BE49-F238E27FC236}">
                <a16:creationId xmlns:a16="http://schemas.microsoft.com/office/drawing/2014/main" id="{570BD540-4FEF-AB4D-91E5-E26413DD6710}"/>
              </a:ext>
            </a:extLst>
          </p:cNvPr>
          <p:cNvSpPr>
            <a:spLocks noGrp="1"/>
          </p:cNvSpPr>
          <p:nvPr>
            <p:ph type="title"/>
          </p:nvPr>
        </p:nvSpPr>
        <p:spPr>
          <a:xfrm>
            <a:off x="456978" y="300990"/>
            <a:ext cx="10515600" cy="369332"/>
          </a:xfrm>
          <a:prstGeom prst="rect">
            <a:avLst/>
          </a:prstGeom>
        </p:spPr>
        <p:txBody>
          <a:bodyPr vert="horz" lIns="0" tIns="0" rIns="0" bIns="0" rtlCol="0" anchor="t" anchorCtr="0">
            <a:spAutoFit/>
          </a:bodyPr>
          <a:lstStyle>
            <a:lvl1pPr>
              <a:defRPr>
                <a:latin typeface="Microsoft GothicNeo" panose="020B0500000101010101" pitchFamily="34" charset="-127"/>
                <a:ea typeface="Microsoft GothicNeo" panose="020B0500000101010101" pitchFamily="34" charset="-127"/>
                <a:cs typeface="Microsoft GothicNeo" panose="020B0500000101010101" pitchFamily="34" charset="-127"/>
              </a:defRPr>
            </a:lvl1pPr>
          </a:lstStyle>
          <a:p>
            <a:r>
              <a:rPr lang="en-US"/>
              <a:t>Click to edit Master title style</a:t>
            </a:r>
          </a:p>
        </p:txBody>
      </p:sp>
      <p:sp>
        <p:nvSpPr>
          <p:cNvPr id="15" name="Text Placeholder 28">
            <a:extLst>
              <a:ext uri="{FF2B5EF4-FFF2-40B4-BE49-F238E27FC236}">
                <a16:creationId xmlns:a16="http://schemas.microsoft.com/office/drawing/2014/main" id="{6608DFD9-D976-CA44-AB7C-48FC98B1981C}"/>
              </a:ext>
            </a:extLst>
          </p:cNvPr>
          <p:cNvSpPr>
            <a:spLocks noGrp="1"/>
          </p:cNvSpPr>
          <p:nvPr>
            <p:ph type="body" sz="quarter" idx="32" hasCustomPrompt="1"/>
          </p:nvPr>
        </p:nvSpPr>
        <p:spPr>
          <a:xfrm>
            <a:off x="456977" y="694182"/>
            <a:ext cx="10508433" cy="395674"/>
          </a:xfrm>
          <a:prstGeom prst="rect">
            <a:avLst/>
          </a:prstGeom>
        </p:spPr>
        <p:txBody>
          <a:bodyPr lIns="0" tIns="0" rIns="0" bIns="0">
            <a:normAutofit/>
          </a:bodyPr>
          <a:lstStyle>
            <a:lvl1pPr marL="0" indent="0">
              <a:lnSpc>
                <a:spcPct val="150000"/>
              </a:lnSpc>
              <a:buNone/>
              <a:defRPr sz="1800" b="1" i="0" cap="all" baseline="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defRPr>
            </a:lvl1pPr>
          </a:lstStyle>
          <a:p>
            <a:pPr lvl="0"/>
            <a:r>
              <a:rPr lang="en-US" b="1" i="0" err="1">
                <a:latin typeface="Arial" panose="020B0604020202020204" pitchFamily="34" charset="0"/>
                <a:cs typeface="Arial" panose="020B0604020202020204" pitchFamily="34" charset="0"/>
              </a:rPr>
              <a:t>Subheadline</a:t>
            </a:r>
            <a:endParaRPr lang="en-US"/>
          </a:p>
        </p:txBody>
      </p:sp>
      <p:pic>
        <p:nvPicPr>
          <p:cNvPr id="12" name="Picture 1" descr="/Users/franky/Documents/huge/Keysight/brandin/powerpoint/- Branding/Frame.svgFrame">
            <a:extLst>
              <a:ext uri="{FF2B5EF4-FFF2-40B4-BE49-F238E27FC236}">
                <a16:creationId xmlns:a16="http://schemas.microsoft.com/office/drawing/2014/main" id="{18A7A323-C30A-3049-89BD-D5DD3A50B18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a:fillRect/>
          </a:stretch>
        </p:blipFill>
        <p:spPr>
          <a:xfrm>
            <a:off x="345903" y="6461276"/>
            <a:ext cx="927253" cy="163382"/>
          </a:xfrm>
          <a:prstGeom prst="rect">
            <a:avLst/>
          </a:prstGeom>
        </p:spPr>
      </p:pic>
      <p:sp>
        <p:nvSpPr>
          <p:cNvPr id="8" name="Footer Placeholder 13">
            <a:extLst>
              <a:ext uri="{FF2B5EF4-FFF2-40B4-BE49-F238E27FC236}">
                <a16:creationId xmlns:a16="http://schemas.microsoft.com/office/drawing/2014/main" id="{BEEA2E32-FCEC-445B-B14A-04A05A0C3074}"/>
              </a:ext>
            </a:extLst>
          </p:cNvPr>
          <p:cNvSpPr txBox="1">
            <a:spLocks/>
          </p:cNvSpPr>
          <p:nvPr userDrawn="1"/>
        </p:nvSpPr>
        <p:spPr>
          <a:xfrm>
            <a:off x="4037549" y="6454991"/>
            <a:ext cx="4113728" cy="138499"/>
          </a:xfrm>
          <a:prstGeom prst="rect">
            <a:avLst/>
          </a:prstGeom>
        </p:spPr>
        <p:txBody>
          <a:bodyPr vert="horz" lIns="0" tIns="0" rIns="0" bIns="0" rtlCol="0" anchor="ctr">
            <a:spAutoFit/>
          </a:bodyPr>
          <a:lstStyle>
            <a:defPPr>
              <a:defRPr lang="en-US"/>
            </a:defPPr>
            <a:lvl1pPr algn="ctr">
              <a:defRPr sz="1000">
                <a:solidFill>
                  <a:schemeClr val="bg1">
                    <a:lumMod val="65000"/>
                  </a:schemeClr>
                </a:solidFill>
              </a:defRPr>
            </a:lvl1pPr>
            <a:lvl2pPr marL="365760" indent="-182880" algn="l" defTabSz="914400" rtl="0" eaLnBrk="1" latinLnBrk="0" hangingPunct="1">
              <a:lnSpc>
                <a:spcPct val="100000"/>
              </a:lnSpc>
              <a:spcBef>
                <a:spcPts val="200"/>
              </a:spcBef>
              <a:spcAft>
                <a:spcPts val="400"/>
              </a:spcAft>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spc="0">
                <a:solidFill>
                  <a:schemeClr val="tx1">
                    <a:lumMod val="85000"/>
                    <a:lumOff val="15000"/>
                  </a:schemeClr>
                </a:solidFill>
                <a:latin typeface="+mn-lt"/>
                <a:ea typeface="+mn-ea"/>
                <a:cs typeface="+mn-cs"/>
              </a:defRPr>
            </a:lvl3pPr>
            <a:lvl4pPr marL="687388" indent="-17145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b="0" kern="1200" cap="none" spc="0" baseline="0">
                <a:solidFill>
                  <a:schemeClr val="tx1">
                    <a:lumMod val="85000"/>
                    <a:lumOff val="15000"/>
                  </a:schemeClr>
                </a:solidFill>
                <a:latin typeface="+mn-lt"/>
                <a:ea typeface="+mn-ea"/>
                <a:cs typeface="+mn-cs"/>
              </a:defRPr>
            </a:lvl4pPr>
            <a:lvl5pPr marL="858837" indent="-171450" algn="l" defTabSz="914400" rtl="0" eaLnBrk="1" latinLnBrk="0" hangingPunct="1">
              <a:lnSpc>
                <a:spcPct val="90000"/>
              </a:lnSpc>
              <a:spcBef>
                <a:spcPts val="200"/>
              </a:spcBef>
              <a:spcAft>
                <a:spcPts val="400"/>
              </a:spcAft>
              <a:buClr>
                <a:srgbClr val="FF0000"/>
              </a:buClr>
              <a:buFont typeface="Arial" panose="020B0604020202020204" pitchFamily="34" charset="0"/>
              <a:buChar char="•"/>
              <a:defRPr lang="en-US" sz="1200" b="0" kern="1200" cap="none" spc="0" baseline="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spc="60" baseline="0" dirty="0" smtClean="0">
                <a:solidFill>
                  <a:schemeClr val="tx1">
                    <a:lumMod val="85000"/>
                    <a:lumOff val="15000"/>
                  </a:schemeClr>
                </a:solidFill>
                <a:latin typeface="+mn-lt"/>
                <a:ea typeface="+mn-ea"/>
                <a:cs typeface="+mn-cs"/>
              </a:defRPr>
            </a:lvl6pPr>
            <a:lvl7pPr marL="0" indent="0"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chemeClr val="tx1">
                    <a:lumMod val="50000"/>
                    <a:lumOff val="50000"/>
                  </a:schemeClr>
                </a:solidFill>
                <a:effectLst/>
                <a:uLnTx/>
                <a:uFillTx/>
                <a:latin typeface="Microsoft GothicNeo" panose="020B0500000101010101" pitchFamily="34" charset="-127"/>
                <a:ea typeface="Microsoft GothicNeo" panose="020B0500000101010101" pitchFamily="34" charset="-127"/>
                <a:cs typeface="Microsoft GothicNeo" panose="020B0500000101010101" pitchFamily="34" charset="-127"/>
              </a:rPr>
              <a:t>© Copyright 2023: Keysight Technologies, Inc.</a:t>
            </a:r>
          </a:p>
        </p:txBody>
      </p:sp>
      <p:sp>
        <p:nvSpPr>
          <p:cNvPr id="3" name="TextBox 2">
            <a:extLst>
              <a:ext uri="{FF2B5EF4-FFF2-40B4-BE49-F238E27FC236}">
                <a16:creationId xmlns:a16="http://schemas.microsoft.com/office/drawing/2014/main" id="{3FD8DC7C-1EC6-F03C-A02A-3A49DFDB3EAF}"/>
              </a:ext>
            </a:extLst>
          </p:cNvPr>
          <p:cNvSpPr txBox="1"/>
          <p:nvPr userDrawn="1"/>
        </p:nvSpPr>
        <p:spPr>
          <a:xfrm>
            <a:off x="10862382" y="180975"/>
            <a:ext cx="1166986" cy="276999"/>
          </a:xfrm>
          <a:prstGeom prst="rect">
            <a:avLst/>
          </a:prstGeom>
          <a:noFill/>
        </p:spPr>
        <p:txBody>
          <a:bodyPr wrap="none" lIns="0" tIns="0" rIns="0" bIns="0" rtlCol="0">
            <a:spAutoFit/>
          </a:bodyPr>
          <a:lstStyle/>
          <a:p>
            <a:pPr algn="l"/>
            <a:r>
              <a:rPr lang="en-US" dirty="0">
                <a:solidFill>
                  <a:sysClr val="windowText" lastClr="000000"/>
                </a:solidFill>
                <a:latin typeface="Microsoft GothicNeo" panose="020B0500000101010101" pitchFamily="34" charset="-127"/>
                <a:ea typeface="Microsoft GothicNeo" panose="020B0500000101010101" pitchFamily="34" charset="-127"/>
                <a:cs typeface="Microsoft GothicNeo" panose="020B0500000101010101" pitchFamily="34" charset="-127"/>
              </a:rPr>
              <a:t>RP-232363</a:t>
            </a:r>
          </a:p>
        </p:txBody>
      </p:sp>
    </p:spTree>
    <p:extLst>
      <p:ext uri="{BB962C8B-B14F-4D97-AF65-F5344CB8AC3E}">
        <p14:creationId xmlns:p14="http://schemas.microsoft.com/office/powerpoint/2010/main" val="22512388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432">
          <p15:clr>
            <a:srgbClr val="FBAE40"/>
          </p15:clr>
        </p15:guide>
        <p15:guide id="4" orient="horz" pos="3960">
          <p15:clr>
            <a:srgbClr val="FBAE40"/>
          </p15:clr>
        </p15:guide>
        <p15:guide id="5" orient="horz" pos="360">
          <p15:clr>
            <a:srgbClr val="FBAE40"/>
          </p15:clr>
        </p15:guide>
        <p15:guide id="6" pos="7152">
          <p15:clr>
            <a:srgbClr val="FBAE40"/>
          </p15:clr>
        </p15:guide>
        <p15:guide id="7" orient="horz" pos="76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Black with Watermark">
    <p:bg>
      <p:bgPr>
        <a:solidFill>
          <a:schemeClr val="tx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576FFF-E9F4-9A4F-A76D-C7C32F700137}"/>
              </a:ext>
            </a:extLst>
          </p:cNvPr>
          <p:cNvSpPr/>
          <p:nvPr userDrawn="1"/>
        </p:nvSpPr>
        <p:spPr>
          <a:xfrm>
            <a:off x="10948086" y="6054811"/>
            <a:ext cx="815546" cy="6054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err="1"/>
          </a:p>
        </p:txBody>
      </p:sp>
      <p:pic>
        <p:nvPicPr>
          <p:cNvPr id="4" name="Picture 3">
            <a:extLst>
              <a:ext uri="{FF2B5EF4-FFF2-40B4-BE49-F238E27FC236}">
                <a16:creationId xmlns:a16="http://schemas.microsoft.com/office/drawing/2014/main" id="{98C1E1C3-4B8D-0E46-84F5-2CBBCB32F370}"/>
              </a:ext>
            </a:extLst>
          </p:cNvPr>
          <p:cNvPicPr>
            <a:picLocks noChangeAspect="1"/>
          </p:cNvPicPr>
          <p:nvPr userDrawn="1"/>
        </p:nvPicPr>
        <p:blipFill>
          <a:blip r:embed="rId2">
            <a:alphaModFix amt="70000"/>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Picture 9" descr="Frame">
            <a:extLst>
              <a:ext uri="{FF2B5EF4-FFF2-40B4-BE49-F238E27FC236}">
                <a16:creationId xmlns:a16="http://schemas.microsoft.com/office/drawing/2014/main" id="{02E32ABF-954C-2B41-BDC2-8F5795EC5E5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29730" y="352425"/>
            <a:ext cx="1253490" cy="219075"/>
          </a:xfrm>
          <a:prstGeom prst="rect">
            <a:avLst/>
          </a:prstGeom>
        </p:spPr>
      </p:pic>
      <p:sp>
        <p:nvSpPr>
          <p:cNvPr id="14" name="Text Placeholder 55">
            <a:extLst>
              <a:ext uri="{FF2B5EF4-FFF2-40B4-BE49-F238E27FC236}">
                <a16:creationId xmlns:a16="http://schemas.microsoft.com/office/drawing/2014/main" id="{72BE1150-7599-F341-92C3-A04933DFFD07}"/>
              </a:ext>
            </a:extLst>
          </p:cNvPr>
          <p:cNvSpPr>
            <a:spLocks noGrp="1"/>
          </p:cNvSpPr>
          <p:nvPr>
            <p:ph type="body" sz="quarter" idx="12" hasCustomPrompt="1"/>
          </p:nvPr>
        </p:nvSpPr>
        <p:spPr>
          <a:xfrm>
            <a:off x="854434" y="5076567"/>
            <a:ext cx="5657577" cy="561491"/>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600" b="1">
                <a:solidFill>
                  <a:schemeClr val="accent1"/>
                </a:solidFill>
                <a:latin typeface="Arial" panose="020B0604020202020204" pitchFamily="34" charset="0"/>
                <a:cs typeface="Arial" panose="020B0604020202020204" pitchFamily="34" charset="0"/>
              </a:defRPr>
            </a:lvl1pPr>
            <a:lvl2pPr>
              <a:defRPr sz="1600" b="1">
                <a:solidFill>
                  <a:schemeClr val="bg1"/>
                </a:solidFill>
                <a:latin typeface="Arial" panose="020B0604020202020204" pitchFamily="34" charset="0"/>
                <a:cs typeface="Arial" panose="020B0604020202020204" pitchFamily="34" charset="0"/>
              </a:defRPr>
            </a:lvl2pPr>
            <a:lvl3pPr>
              <a:defRPr sz="1600" b="1">
                <a:solidFill>
                  <a:schemeClr val="bg1"/>
                </a:solidFill>
                <a:latin typeface="Arial" panose="020B0604020202020204" pitchFamily="34" charset="0"/>
                <a:cs typeface="Arial" panose="020B0604020202020204" pitchFamily="34" charset="0"/>
              </a:defRPr>
            </a:lvl3pPr>
            <a:lvl4pPr>
              <a:defRPr sz="1600" b="1">
                <a:solidFill>
                  <a:schemeClr val="bg1"/>
                </a:solidFill>
                <a:latin typeface="Arial" panose="020B0604020202020204" pitchFamily="34" charset="0"/>
                <a:cs typeface="Arial" panose="020B0604020202020204" pitchFamily="34" charset="0"/>
              </a:defRPr>
            </a:lvl4pPr>
            <a:lvl5pPr>
              <a:defRPr sz="1600" b="1">
                <a:solidFill>
                  <a:schemeClr val="bg1"/>
                </a:solidFill>
                <a:latin typeface="Arial" panose="020B0604020202020204" pitchFamily="34" charset="0"/>
                <a:cs typeface="Arial" panose="020B0604020202020204" pitchFamily="34" charset="0"/>
              </a:defRPr>
            </a:lvl5pPr>
          </a:lstStyle>
          <a:p>
            <a:pPr marL="0" indent="0">
              <a:lnSpc>
                <a:spcPct val="100000"/>
              </a:lnSpc>
              <a:buNone/>
            </a:pPr>
            <a:r>
              <a:rPr lang="en-US" sz="1600" b="1">
                <a:solidFill>
                  <a:srgbClr val="E90029"/>
                </a:solidFill>
                <a:latin typeface="Arial" panose="020B0604020202020204" pitchFamily="34" charset="0"/>
                <a:cs typeface="Arial" panose="020B0604020202020204" pitchFamily="34" charset="0"/>
              </a:rPr>
              <a:t>Name, Title</a:t>
            </a:r>
            <a:br>
              <a:rPr lang="en-US" sz="1600" b="1">
                <a:solidFill>
                  <a:srgbClr val="E90029"/>
                </a:solidFill>
                <a:latin typeface="Arial" panose="020B0604020202020204" pitchFamily="34" charset="0"/>
                <a:cs typeface="Arial" panose="020B0604020202020204" pitchFamily="34" charset="0"/>
              </a:rPr>
            </a:br>
            <a:r>
              <a:rPr lang="en-US" sz="1600" b="1">
                <a:solidFill>
                  <a:srgbClr val="E90029"/>
                </a:solidFill>
                <a:latin typeface="Arial" panose="020B0604020202020204" pitchFamily="34" charset="0"/>
                <a:cs typeface="Arial" panose="020B0604020202020204" pitchFamily="34" charset="0"/>
              </a:rPr>
              <a:t>Date</a:t>
            </a:r>
          </a:p>
        </p:txBody>
      </p:sp>
      <p:sp>
        <p:nvSpPr>
          <p:cNvPr id="8" name="Title 1">
            <a:extLst>
              <a:ext uri="{FF2B5EF4-FFF2-40B4-BE49-F238E27FC236}">
                <a16:creationId xmlns:a16="http://schemas.microsoft.com/office/drawing/2014/main" id="{DDA98C0A-C3E1-9045-AAAE-6F4892A3FD67}"/>
              </a:ext>
            </a:extLst>
          </p:cNvPr>
          <p:cNvSpPr>
            <a:spLocks noGrp="1"/>
          </p:cNvSpPr>
          <p:nvPr>
            <p:ph type="title" hasCustomPrompt="1"/>
          </p:nvPr>
        </p:nvSpPr>
        <p:spPr>
          <a:xfrm>
            <a:off x="853290" y="3191676"/>
            <a:ext cx="10497335" cy="1325563"/>
          </a:xfrm>
          <a:prstGeom prst="rect">
            <a:avLst/>
          </a:prstGeom>
        </p:spPr>
        <p:txBody>
          <a:bodyPr lIns="0" tIns="0" rIns="0" bIns="0" anchor="b" anchorCtr="0"/>
          <a:lstStyle>
            <a:lvl1pPr marL="0" marR="0" indent="0" algn="l" defTabSz="914400" rtl="0" eaLnBrk="1" fontAlgn="auto" latinLnBrk="0" hangingPunct="1">
              <a:lnSpc>
                <a:spcPct val="90000"/>
              </a:lnSpc>
              <a:spcBef>
                <a:spcPts val="0"/>
              </a:spcBef>
              <a:spcAft>
                <a:spcPts val="0"/>
              </a:spcAft>
              <a:buClrTx/>
              <a:buSzTx/>
              <a:buFontTx/>
              <a:buNone/>
              <a:tabLst/>
              <a:defRPr kumimoji="0" lang="en-US" sz="4800" b="1" i="0" u="none" strike="noStrike" kern="1200" cap="none" spc="0" normalizeH="0" baseline="0" noProof="0">
                <a:ln>
                  <a:noFill/>
                </a:ln>
                <a:solidFill>
                  <a:schemeClr val="bg1"/>
                </a:solidFill>
                <a:effectLst/>
                <a:uLnTx/>
                <a:uFillTx/>
                <a:latin typeface="Arial Bold" panose="020B0704020202090204" charset="0"/>
                <a:cs typeface="Arial Bold" panose="020B0704020202090204" charset="0"/>
              </a:defRPr>
            </a:lvl1p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a:solidFill>
                  <a:schemeClr val="bg1"/>
                </a:solidFill>
              </a:rPr>
              <a:t>Lorem ipsum dolor sit</a:t>
            </a:r>
            <a:br>
              <a:rPr lang="en-US">
                <a:solidFill>
                  <a:schemeClr val="bg1"/>
                </a:solidFill>
              </a:rPr>
            </a:br>
            <a:r>
              <a:rPr lang="en-US" err="1">
                <a:solidFill>
                  <a:schemeClr val="bg1"/>
                </a:solidFill>
              </a:rPr>
              <a:t>consect</a:t>
            </a:r>
            <a:r>
              <a:rPr lang="en-US">
                <a:solidFill>
                  <a:schemeClr val="bg1"/>
                </a:solidFill>
              </a:rPr>
              <a:t> </a:t>
            </a:r>
            <a:r>
              <a:rPr lang="en-US" err="1">
                <a:solidFill>
                  <a:schemeClr val="bg1"/>
                </a:solidFill>
              </a:rPr>
              <a:t>adipiscing</a:t>
            </a:r>
            <a:r>
              <a:rPr lang="en-US">
                <a:solidFill>
                  <a:schemeClr val="bg1"/>
                </a:solidFill>
              </a:rPr>
              <a:t>.</a:t>
            </a:r>
            <a:endParaRPr kumimoji="0" lang="en-US" sz="4800" b="1" i="0" u="none" strike="noStrike" kern="1200" cap="none" spc="0" normalizeH="0" baseline="0" noProof="0">
              <a:ln>
                <a:noFill/>
              </a:ln>
              <a:solidFill>
                <a:prstClr val="white"/>
              </a:solidFill>
              <a:effectLst/>
              <a:uLnTx/>
              <a:uFillTx/>
              <a:latin typeface="Arial Bold" panose="020B0704020202090204" charset="0"/>
              <a:ea typeface="+mn-ea"/>
              <a:cs typeface="Arial Bold" panose="020B0704020202090204" charset="0"/>
            </a:endParaRPr>
          </a:p>
        </p:txBody>
      </p:sp>
    </p:spTree>
    <p:extLst>
      <p:ext uri="{BB962C8B-B14F-4D97-AF65-F5344CB8AC3E}">
        <p14:creationId xmlns:p14="http://schemas.microsoft.com/office/powerpoint/2010/main" val="869807468"/>
      </p:ext>
    </p:extLst>
  </p:cSld>
  <p:clrMapOvr>
    <a:masterClrMapping/>
  </p:clrMapOvr>
  <p:extLst>
    <p:ext uri="{DCECCB84-F9BA-43D5-87BE-67443E8EF086}">
      <p15:sldGuideLst xmlns:p15="http://schemas.microsoft.com/office/powerpoint/2012/main">
        <p15:guide id="1" orient="horz" pos="2160">
          <p15:clr>
            <a:srgbClr val="FBAE40"/>
          </p15:clr>
        </p15:guide>
        <p15:guide id="2" pos="528">
          <p15:clr>
            <a:srgbClr val="FBAE40"/>
          </p15:clr>
        </p15:guide>
        <p15:guide id="3" pos="3840">
          <p15:clr>
            <a:srgbClr val="FBAE40"/>
          </p15:clr>
        </p15:guide>
        <p15:guide id="4" pos="7152">
          <p15:clr>
            <a:srgbClr val="FBAE40"/>
          </p15:clr>
        </p15:guide>
        <p15:guide id="5" orient="horz" pos="360">
          <p15:clr>
            <a:srgbClr val="FBAE40"/>
          </p15:clr>
        </p15:guide>
        <p15:guide id="6" orient="horz" pos="3960">
          <p15:clr>
            <a:srgbClr val="FBAE40"/>
          </p15:clr>
        </p15:guide>
        <p15:guide id="7" orient="horz" pos="235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Keysight End Black">
    <p:bg>
      <p:bgPr>
        <a:solidFill>
          <a:schemeClr val="tx1"/>
        </a:solidFill>
        <a:effectLst/>
      </p:bgPr>
    </p:bg>
    <p:spTree>
      <p:nvGrpSpPr>
        <p:cNvPr id="1" name=""/>
        <p:cNvGrpSpPr/>
        <p:nvPr/>
      </p:nvGrpSpPr>
      <p:grpSpPr>
        <a:xfrm>
          <a:off x="0" y="0"/>
          <a:ext cx="0" cy="0"/>
          <a:chOff x="0" y="0"/>
          <a:chExt cx="0" cy="0"/>
        </a:xfrm>
      </p:grpSpPr>
      <p:pic>
        <p:nvPicPr>
          <p:cNvPr id="3" name="Picture 9" descr="Frame">
            <a:extLst>
              <a:ext uri="{FF2B5EF4-FFF2-40B4-BE49-F238E27FC236}">
                <a16:creationId xmlns:a16="http://schemas.microsoft.com/office/drawing/2014/main" id="{D08F5E51-744F-2F41-A454-7F3B6CB9088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17120" y="3100624"/>
            <a:ext cx="3757760" cy="656751"/>
          </a:xfrm>
          <a:prstGeom prst="rect">
            <a:avLst/>
          </a:prstGeom>
        </p:spPr>
      </p:pic>
    </p:spTree>
    <p:extLst>
      <p:ext uri="{BB962C8B-B14F-4D97-AF65-F5344CB8AC3E}">
        <p14:creationId xmlns:p14="http://schemas.microsoft.com/office/powerpoint/2010/main" val="15765616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Placeholder 3">
            <a:extLst>
              <a:ext uri="{FF2B5EF4-FFF2-40B4-BE49-F238E27FC236}">
                <a16:creationId xmlns:a16="http://schemas.microsoft.com/office/drawing/2014/main" id="{F012340C-D195-8E4C-BF9F-E32A7FCD6E12}"/>
              </a:ext>
            </a:extLst>
          </p:cNvPr>
          <p:cNvSpPr>
            <a:spLocks noGrp="1"/>
          </p:cNvSpPr>
          <p:nvPr>
            <p:ph type="title"/>
          </p:nvPr>
        </p:nvSpPr>
        <p:spPr>
          <a:xfrm>
            <a:off x="695103" y="548640"/>
            <a:ext cx="10515600" cy="369332"/>
          </a:xfrm>
          <a:prstGeom prst="rect">
            <a:avLst/>
          </a:prstGeom>
        </p:spPr>
        <p:txBody>
          <a:bodyPr vert="horz" lIns="0" tIns="0" rIns="0" bIns="0" rtlCol="0" anchor="t" anchorCtr="0">
            <a:spAutoFit/>
          </a:bodyPr>
          <a:lstStyle/>
          <a:p>
            <a:r>
              <a:rPr lang="en-US"/>
              <a:t>Click to edit Master title style</a:t>
            </a:r>
          </a:p>
        </p:txBody>
      </p:sp>
      <p:sp>
        <p:nvSpPr>
          <p:cNvPr id="13" name="Slide Number">
            <a:extLst>
              <a:ext uri="{FF2B5EF4-FFF2-40B4-BE49-F238E27FC236}">
                <a16:creationId xmlns:a16="http://schemas.microsoft.com/office/drawing/2014/main" id="{9773789E-1482-4DF2-AC34-ED595BC86F6F}"/>
              </a:ext>
            </a:extLst>
          </p:cNvPr>
          <p:cNvSpPr txBox="1">
            <a:spLocks/>
          </p:cNvSpPr>
          <p:nvPr userDrawn="1"/>
        </p:nvSpPr>
        <p:spPr bwMode="gray">
          <a:xfrm>
            <a:off x="10648632" y="6458523"/>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z="900" smtClean="0">
                <a:solidFill>
                  <a:schemeClr val="bg1">
                    <a:lumMod val="65000"/>
                  </a:schemeClr>
                </a:solidFill>
                <a:latin typeface="Microsoft GothicNeo" panose="020B0500000101010101" pitchFamily="34" charset="-127"/>
                <a:ea typeface="Microsoft GothicNeo" panose="020B0500000101010101" pitchFamily="34" charset="-127"/>
                <a:cs typeface="Microsoft GothicNeo" panose="020B0500000101010101" pitchFamily="34" charset="-127"/>
              </a:rPr>
              <a:pPr/>
              <a:t>‹#›</a:t>
            </a:fld>
            <a:endParaRPr lang="en-US" sz="900">
              <a:solidFill>
                <a:schemeClr val="bg1">
                  <a:lumMod val="65000"/>
                </a:schemeClr>
              </a:solidFill>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Tree>
    <p:extLst>
      <p:ext uri="{BB962C8B-B14F-4D97-AF65-F5344CB8AC3E}">
        <p14:creationId xmlns:p14="http://schemas.microsoft.com/office/powerpoint/2010/main" val="3347335034"/>
      </p:ext>
    </p:extLst>
  </p:cSld>
  <p:clrMap bg1="lt1" tx1="dk1" bg2="lt2" tx2="dk2" accent1="accent1" accent2="accent2" accent3="accent3" accent4="accent4" accent5="accent5" accent6="accent6" hlink="hlink" folHlink="folHlink"/>
  <p:sldLayoutIdLst>
    <p:sldLayoutId id="2147485953" r:id="rId1"/>
    <p:sldLayoutId id="2147485959" r:id="rId2"/>
    <p:sldLayoutId id="2147485986" r:id="rId3"/>
  </p:sldLayoutIdLst>
  <p:hf hdr="0" dt="0"/>
  <p:txStyles>
    <p:titleStyle>
      <a:lvl1pPr algn="l" defTabSz="914400" rtl="0" eaLnBrk="1" latinLnBrk="0" hangingPunct="1">
        <a:lnSpc>
          <a:spcPct val="100000"/>
        </a:lnSpc>
        <a:spcBef>
          <a:spcPct val="0"/>
        </a:spcBef>
        <a:buNone/>
        <a:defRPr sz="2400" b="1" kern="1200">
          <a:solidFill>
            <a:schemeClr val="accent1"/>
          </a:solidFill>
          <a:latin typeface="+mj-lt"/>
          <a:ea typeface="+mj-ea"/>
          <a:cs typeface="+mj-cs"/>
        </a:defRPr>
      </a:lvl1pPr>
    </p:titleStyle>
    <p:body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spcAft>
          <a:spcPts val="400"/>
        </a:spcAft>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spc="0">
          <a:solidFill>
            <a:schemeClr val="tx1">
              <a:lumMod val="85000"/>
              <a:lumOff val="15000"/>
            </a:schemeClr>
          </a:solidFill>
          <a:latin typeface="+mn-lt"/>
          <a:ea typeface="+mn-ea"/>
          <a:cs typeface="+mn-cs"/>
        </a:defRPr>
      </a:lvl3pPr>
      <a:lvl4pPr marL="687388" indent="-17145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b="0" kern="1200" cap="none" spc="0" baseline="0">
          <a:solidFill>
            <a:schemeClr val="tx1">
              <a:lumMod val="85000"/>
              <a:lumOff val="15000"/>
            </a:schemeClr>
          </a:solidFill>
          <a:latin typeface="+mn-lt"/>
          <a:ea typeface="+mn-ea"/>
          <a:cs typeface="+mn-cs"/>
        </a:defRPr>
      </a:lvl4pPr>
      <a:lvl5pPr marL="858837" indent="-171450" algn="l" defTabSz="914400" rtl="0" eaLnBrk="1" latinLnBrk="0" hangingPunct="1">
        <a:lnSpc>
          <a:spcPct val="90000"/>
        </a:lnSpc>
        <a:spcBef>
          <a:spcPts val="200"/>
        </a:spcBef>
        <a:spcAft>
          <a:spcPts val="400"/>
        </a:spcAft>
        <a:buClr>
          <a:srgbClr val="FF0000"/>
        </a:buClr>
        <a:buFont typeface="Arial" panose="020B0604020202020204" pitchFamily="34" charset="0"/>
        <a:buChar char="•"/>
        <a:defRPr lang="en-US" sz="1200" b="0" kern="1200" cap="none" spc="0" baseline="0" dirty="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spc="60" baseline="0" dirty="0" smtClean="0">
          <a:solidFill>
            <a:schemeClr val="tx1">
              <a:lumMod val="85000"/>
              <a:lumOff val="15000"/>
            </a:schemeClr>
          </a:solidFill>
          <a:latin typeface="+mn-lt"/>
          <a:ea typeface="+mn-ea"/>
          <a:cs typeface="+mn-cs"/>
        </a:defRPr>
      </a:lvl6pPr>
      <a:lvl7pPr marL="0" indent="0"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32">
          <p15:clr>
            <a:srgbClr val="F26B43"/>
          </p15:clr>
        </p15:guide>
        <p15:guide id="4" orient="horz" pos="52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8C5AB2-3517-B733-5764-52858B9859BE}"/>
              </a:ext>
            </a:extLst>
          </p:cNvPr>
          <p:cNvSpPr>
            <a:spLocks noGrp="1"/>
          </p:cNvSpPr>
          <p:nvPr>
            <p:ph type="body" sz="quarter" idx="12"/>
          </p:nvPr>
        </p:nvSpPr>
        <p:spPr>
          <a:xfrm>
            <a:off x="853290" y="4771767"/>
            <a:ext cx="5657577" cy="1028958"/>
          </a:xfrm>
        </p:spPr>
        <p:txBody>
          <a:bodyPr/>
          <a:lstStyle/>
          <a:p>
            <a:r>
              <a:rPr lang="en-US" sz="1400" dirty="0">
                <a:solidFill>
                  <a:schemeClr val="bg1"/>
                </a:solidFill>
                <a:latin typeface="Microsoft GothicNeo" panose="020B0500000101010101" pitchFamily="34" charset="-127"/>
                <a:ea typeface="Microsoft GothicNeo" panose="020B0500000101010101" pitchFamily="34" charset="-127"/>
                <a:cs typeface="Microsoft GothicNeo" panose="020B0500000101010101" pitchFamily="34" charset="-127"/>
              </a:rPr>
              <a:t>Eng Wei Koo</a:t>
            </a:r>
          </a:p>
          <a:p>
            <a:r>
              <a:rPr lang="en-US" sz="1400" b="0" dirty="0">
                <a:solidFill>
                  <a:schemeClr val="bg1"/>
                </a:solidFill>
                <a:latin typeface="Microsoft GothicNeo" panose="020B0500000101010101" pitchFamily="34" charset="-127"/>
                <a:ea typeface="Microsoft GothicNeo" panose="020B0500000101010101" pitchFamily="34" charset="-127"/>
                <a:cs typeface="Microsoft GothicNeo" panose="020B0500000101010101" pitchFamily="34" charset="-127"/>
              </a:rPr>
              <a:t>EngWei.Koo@keysight.com </a:t>
            </a:r>
          </a:p>
          <a:p>
            <a:r>
              <a:rPr lang="en-US" sz="1400" b="0" dirty="0">
                <a:solidFill>
                  <a:schemeClr val="bg1"/>
                </a:solidFill>
                <a:latin typeface="Microsoft GothicNeo" panose="020B0500000101010101" pitchFamily="34" charset="-127"/>
                <a:ea typeface="Microsoft GothicNeo" panose="020B0500000101010101" pitchFamily="34" charset="-127"/>
                <a:cs typeface="Microsoft GothicNeo" panose="020B0500000101010101" pitchFamily="34" charset="-127"/>
              </a:rPr>
              <a:t>Keysight Technologies </a:t>
            </a:r>
          </a:p>
        </p:txBody>
      </p:sp>
      <p:sp>
        <p:nvSpPr>
          <p:cNvPr id="4" name="Title 3">
            <a:extLst>
              <a:ext uri="{FF2B5EF4-FFF2-40B4-BE49-F238E27FC236}">
                <a16:creationId xmlns:a16="http://schemas.microsoft.com/office/drawing/2014/main" id="{08A30CB7-CED6-3B36-0ED6-F8F9DB0AF89D}"/>
              </a:ext>
            </a:extLst>
          </p:cNvPr>
          <p:cNvSpPr>
            <a:spLocks noGrp="1"/>
          </p:cNvSpPr>
          <p:nvPr>
            <p:ph type="title"/>
          </p:nvPr>
        </p:nvSpPr>
        <p:spPr>
          <a:xfrm>
            <a:off x="853290" y="2079649"/>
            <a:ext cx="10497335" cy="2437590"/>
          </a:xfrm>
        </p:spPr>
        <p:txBody>
          <a:bodyPr/>
          <a:lstStyle/>
          <a:p>
            <a: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t>3GPP RAN #101</a:t>
            </a:r>
            <a:b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br>
            <a:br>
              <a:rPr lang="en-US" sz="1600" b="0" dirty="0">
                <a:latin typeface="Microsoft GothicNeo" panose="020B0500000101010101" pitchFamily="34" charset="-127"/>
                <a:ea typeface="Microsoft GothicNeo" panose="020B0500000101010101" pitchFamily="34" charset="-127"/>
                <a:cs typeface="Microsoft GothicNeo" panose="020B0500000101010101" pitchFamily="34" charset="-127"/>
              </a:rPr>
            </a:br>
            <a: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t>Keysight’s views on 3GPP Rel-19</a:t>
            </a:r>
            <a:b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br>
            <a: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t>Unified AI/ML evaluation framework</a:t>
            </a:r>
            <a:b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br>
            <a:b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br>
            <a:endPar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6" name="TextBox 5">
            <a:extLst>
              <a:ext uri="{FF2B5EF4-FFF2-40B4-BE49-F238E27FC236}">
                <a16:creationId xmlns:a16="http://schemas.microsoft.com/office/drawing/2014/main" id="{D522A255-716B-FC5D-96BB-8A13DA7796C0}"/>
              </a:ext>
            </a:extLst>
          </p:cNvPr>
          <p:cNvSpPr txBox="1"/>
          <p:nvPr/>
        </p:nvSpPr>
        <p:spPr>
          <a:xfrm>
            <a:off x="10862382" y="180975"/>
            <a:ext cx="1166986" cy="276999"/>
          </a:xfrm>
          <a:prstGeom prst="rect">
            <a:avLst/>
          </a:prstGeom>
          <a:noFill/>
        </p:spPr>
        <p:txBody>
          <a:bodyPr wrap="none" lIns="0" tIns="0" rIns="0" bIns="0" rtlCol="0">
            <a:spAutoFit/>
          </a:bodyPr>
          <a:lstStyle/>
          <a:p>
            <a:pPr algn="l"/>
            <a:r>
              <a:rPr lang="en-US" b="1" dirty="0">
                <a:solidFill>
                  <a:schemeClr val="bg1"/>
                </a:solidFill>
                <a:latin typeface="Microsoft GothicNeo" panose="020B0500000101010101" pitchFamily="34" charset="-127"/>
                <a:ea typeface="Microsoft GothicNeo" panose="020B0500000101010101" pitchFamily="34" charset="-127"/>
                <a:cs typeface="Microsoft GothicNeo" panose="020B0500000101010101" pitchFamily="34" charset="-127"/>
              </a:rPr>
              <a:t>RP-232363</a:t>
            </a:r>
          </a:p>
        </p:txBody>
      </p:sp>
    </p:spTree>
    <p:extLst>
      <p:ext uri="{BB962C8B-B14F-4D97-AF65-F5344CB8AC3E}">
        <p14:creationId xmlns:p14="http://schemas.microsoft.com/office/powerpoint/2010/main" val="2603421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CEE5D40-DB32-413F-92F7-82D7F04DF63D}"/>
              </a:ext>
            </a:extLst>
          </p:cNvPr>
          <p:cNvSpPr>
            <a:spLocks noGrp="1"/>
          </p:cNvSpPr>
          <p:nvPr>
            <p:ph type="title"/>
          </p:nvPr>
        </p:nvSpPr>
        <p:spPr/>
        <p:txBody>
          <a:bodyPr/>
          <a:lstStyle/>
          <a:p>
            <a:r>
              <a:rPr lang="en-US" sz="2400" dirty="0">
                <a:latin typeface="Microsoft GothicNeo" panose="020B0500000101010101" pitchFamily="34" charset="-127"/>
                <a:ea typeface="Microsoft GothicNeo" panose="020B0500000101010101" pitchFamily="34" charset="-127"/>
                <a:cs typeface="Microsoft GothicNeo" panose="020B0500000101010101" pitchFamily="34" charset="-127"/>
              </a:rPr>
              <a:t>Proposal for Study on Unified AI/ML evaluation framework</a:t>
            </a:r>
            <a:endParaRPr lang="en-US"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42" name="Text Placeholder 77">
            <a:extLst>
              <a:ext uri="{FF2B5EF4-FFF2-40B4-BE49-F238E27FC236}">
                <a16:creationId xmlns:a16="http://schemas.microsoft.com/office/drawing/2014/main" id="{B1AF70D5-BD96-4ED0-971A-C8586269D996}"/>
              </a:ext>
            </a:extLst>
          </p:cNvPr>
          <p:cNvSpPr>
            <a:spLocks noGrp="1"/>
          </p:cNvSpPr>
          <p:nvPr>
            <p:ph type="body" sz="quarter" idx="32"/>
          </p:nvPr>
        </p:nvSpPr>
        <p:spPr/>
        <p:txBody>
          <a:bodyPr>
            <a:normAutofit/>
          </a:bodyPr>
          <a:lstStyle/>
          <a:p>
            <a:r>
              <a:rPr lang="en-US" altLang="zh-CN"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rPr>
              <a:t>Motivations</a:t>
            </a:r>
          </a:p>
        </p:txBody>
      </p:sp>
      <p:sp>
        <p:nvSpPr>
          <p:cNvPr id="6" name="TextBox 5">
            <a:extLst>
              <a:ext uri="{FF2B5EF4-FFF2-40B4-BE49-F238E27FC236}">
                <a16:creationId xmlns:a16="http://schemas.microsoft.com/office/drawing/2014/main" id="{0C00EE88-8AFC-FECF-013C-57B705728F3E}"/>
              </a:ext>
            </a:extLst>
          </p:cNvPr>
          <p:cNvSpPr txBox="1"/>
          <p:nvPr/>
        </p:nvSpPr>
        <p:spPr>
          <a:xfrm>
            <a:off x="456977" y="1394945"/>
            <a:ext cx="11325448" cy="4239622"/>
          </a:xfrm>
          <a:prstGeom prst="rect">
            <a:avLst/>
          </a:prstGeom>
          <a:noFill/>
        </p:spPr>
        <p:txBody>
          <a:bodyPr wrap="square" lIns="0" tIns="0" rIns="0" bIns="0" rtlCol="0">
            <a:spAutoFit/>
          </a:bodyPr>
          <a:lstStyle/>
          <a:p>
            <a:pPr marL="342900" marR="0" lvl="1" indent="-342900">
              <a:spcBef>
                <a:spcPts val="0"/>
              </a:spcBef>
              <a:spcAft>
                <a:spcPts val="900"/>
              </a:spcAft>
              <a:buClr>
                <a:srgbClr val="FF0000"/>
              </a:buClr>
              <a:buFont typeface="+mj-lt"/>
              <a:buAutoNum type="arabicPeriod"/>
            </a:pPr>
            <a:r>
              <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SA2 #158 meeting has endorsed a Release 19 SI proposal on “Artificial Intelligence (AI)/Machine Learning (ML) for 5GS Service to enable 5GC and Air interface Intelligence” – refer to reference [1] for more details.</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Study cross-domain AI/ML interworking (UE, RAN, Core, applications, etc.) to address the overall AI/ML framework</a:t>
            </a:r>
          </a:p>
          <a:p>
            <a:pPr marL="800100" lvl="2" indent="-342900">
              <a:spcAft>
                <a:spcPts val="900"/>
              </a:spcAft>
              <a:buClr>
                <a:srgbClr val="FF0000"/>
              </a:buClr>
              <a:buFont typeface="+mj-lt"/>
              <a:buAutoNum type="alphaLcParenR"/>
            </a:pP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P</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lan is to create a new TR to be presented for information in TSG#103 (Mar ‘24), Approval in TSG#104 (Jun ‘24) </a:t>
            </a:r>
          </a:p>
          <a:p>
            <a:pPr marL="742950" lvl="2" indent="-285750">
              <a:spcAft>
                <a:spcPts val="900"/>
              </a:spcAft>
              <a:buClr>
                <a:srgbClr val="FF0000"/>
              </a:buClr>
              <a:buFont typeface="Arial" panose="020B0604020202020204" pitchFamily="34" charset="0"/>
              <a:buChar char="•"/>
            </a:pPr>
            <a:endPar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342900" marR="0" lvl="1" indent="-342900">
              <a:spcBef>
                <a:spcPts val="0"/>
              </a:spcBef>
              <a:spcAft>
                <a:spcPts val="900"/>
              </a:spcAft>
              <a:buClr>
                <a:srgbClr val="FF0000"/>
              </a:buClr>
              <a:buFont typeface="+mj-lt"/>
              <a:buAutoNum type="arabicPeriod"/>
            </a:pPr>
            <a:r>
              <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To drive adoption of AI/ML enabled network optimization, the industry is needing a standardized methodology for each of th</a:t>
            </a:r>
            <a:r>
              <a:rPr lang="en-US" sz="1600" b="1" kern="100" dirty="0">
                <a:latin typeface="Microsoft GothicNeo" panose="020B0500000101010101" pitchFamily="34" charset="-127"/>
                <a:ea typeface="Microsoft GothicNeo" panose="020B0500000101010101" pitchFamily="34" charset="-127"/>
                <a:cs typeface="Microsoft GothicNeo" panose="020B0500000101010101" pitchFamily="34" charset="-127"/>
              </a:rPr>
              <a:t>e prioritized use cases</a:t>
            </a:r>
            <a:endPar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Evaluating gains vs complexity / cost from the E2E perspective (for each domain and cross domains)</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Testing the features which can have potential impacts on RF regulations (among others such as UEs and network performances including energy consumption and efficiency, user experiences etc.)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Validatin</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g that</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 the multi-domains interworking, and coordination works well</a:t>
            </a:r>
          </a:p>
          <a:p>
            <a:pPr marL="0" marR="0" lvl="1">
              <a:spcBef>
                <a:spcPts val="0"/>
              </a:spcBef>
              <a:spcAft>
                <a:spcPts val="900"/>
              </a:spcAft>
              <a:buClr>
                <a:srgbClr val="FF0000"/>
              </a:buClr>
            </a:pPr>
            <a:endPar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p>
            <a:pPr algn="l">
              <a:spcAft>
                <a:spcPts val="900"/>
              </a:spcAft>
            </a:pPr>
            <a:endParaRPr lang="en-US" sz="1600" dirty="0" err="1">
              <a:solidFill>
                <a:schemeClr val="tx1">
                  <a:lumMod val="85000"/>
                  <a:lumOff val="15000"/>
                </a:schemeClr>
              </a:solidFill>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Tree>
    <p:custDataLst>
      <p:tags r:id="rId1"/>
    </p:custDataLst>
    <p:extLst>
      <p:ext uri="{BB962C8B-B14F-4D97-AF65-F5344CB8AC3E}">
        <p14:creationId xmlns:p14="http://schemas.microsoft.com/office/powerpoint/2010/main" val="4063827474"/>
      </p:ext>
    </p:extLst>
  </p:cSld>
  <p:clrMapOvr>
    <a:masterClrMapping/>
  </p:clrMapOvr>
  <mc:AlternateContent xmlns:mc="http://schemas.openxmlformats.org/markup-compatibility/2006" xmlns:p14="http://schemas.microsoft.com/office/powerpoint/2010/main">
    <mc:Choice Requires="p14">
      <p:transition p14:dur="0" advTm="64481"/>
    </mc:Choice>
    <mc:Fallback xmlns="">
      <p:transition advTm="64481"/>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CEE5D40-DB32-413F-92F7-82D7F04DF63D}"/>
              </a:ext>
            </a:extLst>
          </p:cNvPr>
          <p:cNvSpPr>
            <a:spLocks noGrp="1"/>
          </p:cNvSpPr>
          <p:nvPr>
            <p:ph type="title"/>
          </p:nvPr>
        </p:nvSpPr>
        <p:spPr/>
        <p:txBody>
          <a:bodyPr/>
          <a:lstStyle/>
          <a:p>
            <a:r>
              <a:rPr lang="en-US" sz="2400" dirty="0">
                <a:latin typeface="Microsoft GothicNeo" panose="020B0500000101010101" pitchFamily="34" charset="-127"/>
                <a:ea typeface="Microsoft GothicNeo" panose="020B0500000101010101" pitchFamily="34" charset="-127"/>
                <a:cs typeface="Microsoft GothicNeo" panose="020B0500000101010101" pitchFamily="34" charset="-127"/>
              </a:rPr>
              <a:t>Proposal for Study on Unified AI/ML evaluation framework</a:t>
            </a:r>
            <a:endParaRPr lang="en-US"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42" name="Text Placeholder 77">
            <a:extLst>
              <a:ext uri="{FF2B5EF4-FFF2-40B4-BE49-F238E27FC236}">
                <a16:creationId xmlns:a16="http://schemas.microsoft.com/office/drawing/2014/main" id="{B1AF70D5-BD96-4ED0-971A-C8586269D996}"/>
              </a:ext>
            </a:extLst>
          </p:cNvPr>
          <p:cNvSpPr>
            <a:spLocks noGrp="1"/>
          </p:cNvSpPr>
          <p:nvPr>
            <p:ph type="body" sz="quarter" idx="32"/>
          </p:nvPr>
        </p:nvSpPr>
        <p:spPr/>
        <p:txBody>
          <a:bodyPr>
            <a:normAutofit/>
          </a:bodyPr>
          <a:lstStyle/>
          <a:p>
            <a:r>
              <a:rPr lang="en-US" altLang="zh-CN"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rPr>
              <a:t>Proposal</a:t>
            </a:r>
            <a:endParaRPr lang="zh-CN" altLang="en-US"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6" name="TextBox 5">
            <a:extLst>
              <a:ext uri="{FF2B5EF4-FFF2-40B4-BE49-F238E27FC236}">
                <a16:creationId xmlns:a16="http://schemas.microsoft.com/office/drawing/2014/main" id="{0C00EE88-8AFC-FECF-013C-57B705728F3E}"/>
              </a:ext>
            </a:extLst>
          </p:cNvPr>
          <p:cNvSpPr txBox="1"/>
          <p:nvPr/>
        </p:nvSpPr>
        <p:spPr>
          <a:xfrm>
            <a:off x="456977" y="1394945"/>
            <a:ext cx="11287348" cy="4862870"/>
          </a:xfrm>
          <a:prstGeom prst="rect">
            <a:avLst/>
          </a:prstGeom>
          <a:noFill/>
        </p:spPr>
        <p:txBody>
          <a:bodyPr wrap="square" lIns="0" tIns="0" rIns="0" bIns="0" rtlCol="0">
            <a:spAutoFit/>
          </a:bodyPr>
          <a:lstStyle/>
          <a:p>
            <a:pPr marL="342900" marR="0" lvl="1" indent="-342900">
              <a:spcBef>
                <a:spcPts val="0"/>
              </a:spcBef>
              <a:spcAft>
                <a:spcPts val="900"/>
              </a:spcAft>
              <a:buClr>
                <a:srgbClr val="FF0000"/>
              </a:buClr>
              <a:buFont typeface="+mj-lt"/>
              <a:buAutoNum type="arabicPeriod"/>
            </a:pPr>
            <a:r>
              <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Study in Rel-19, a standardized methodology and framework for each of </a:t>
            </a:r>
            <a:r>
              <a:rPr lang="en-US" sz="1600" b="1" kern="100" dirty="0">
                <a:latin typeface="Microsoft GothicNeo" panose="020B0500000101010101" pitchFamily="34" charset="-127"/>
                <a:ea typeface="Microsoft GothicNeo" panose="020B0500000101010101" pitchFamily="34" charset="-127"/>
                <a:cs typeface="Microsoft GothicNeo" panose="020B0500000101010101" pitchFamily="34" charset="-127"/>
              </a:rPr>
              <a:t>the prioritized AI/ML enabled use cases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Evaluation of gain vs complexity / cost for AI/ML enabled optimization from the E2E perspective and multi-domains interworking / coordination.</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Testing the features which can have potential impacts on RF regulations (among others such as UEs and network performances including energy consumption and efficiency, user experiences etc.) and validating that the multi-domains interworking, and coordination works well</a:t>
            </a:r>
          </a:p>
          <a:p>
            <a:pPr marL="800100" lvl="2" indent="-342900">
              <a:spcAft>
                <a:spcPts val="900"/>
              </a:spcAft>
              <a:buClr>
                <a:srgbClr val="FF0000"/>
              </a:buClr>
              <a:buFont typeface="+mj-lt"/>
              <a:buAutoNum type="alphaLcParenR"/>
            </a:pP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Include inputs from RAN4 on AI/ML Interoperability and testability aspects as part of the 3GPP Rel-18 study – refer to Keysight’s RAN4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R4-2313085 [2] for more details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Stay in sync with SA on the SA2 led Rel-19 SI proposal on “Artificial Intelligence (AI)/Machine Learning (ML) for 5GS Service to enable 5GC and Air interface Intelligence”. Focus on the same initial set of use cases which will be selected by SA2 for this SI.</a:t>
            </a:r>
          </a:p>
          <a:p>
            <a:pPr marL="342900" marR="0" lvl="1" indent="-342900">
              <a:spcBef>
                <a:spcPts val="0"/>
              </a:spcBef>
              <a:spcAft>
                <a:spcPts val="900"/>
              </a:spcAft>
              <a:buClr>
                <a:srgbClr val="FF0000"/>
              </a:buClr>
              <a:buFont typeface="+mj-lt"/>
              <a:buAutoNum type="arabicPeriod"/>
            </a:pPr>
            <a:r>
              <a:rPr lang="en-US" sz="1600" b="1" kern="100" dirty="0">
                <a:latin typeface="Microsoft GothicNeo" panose="020B0500000101010101" pitchFamily="34" charset="-127"/>
                <a:ea typeface="Microsoft GothicNeo" panose="020B0500000101010101" pitchFamily="34" charset="-127"/>
                <a:cs typeface="Microsoft GothicNeo" panose="020B0500000101010101" pitchFamily="34" charset="-127"/>
              </a:rPr>
              <a:t>Cross domains metrics to consider - UE, Network, AI/ML models, user experiences and correlation between them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UE </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and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Network performances including energy consumption and efficiency (among others)</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Models drift measuring changes between distributions over time from training, validation, </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even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production data</a:t>
            </a:r>
          </a:p>
          <a:p>
            <a:pPr marL="342900" marR="0" lvl="1" indent="-342900">
              <a:spcBef>
                <a:spcPts val="0"/>
              </a:spcBef>
              <a:spcAft>
                <a:spcPts val="900"/>
              </a:spcAft>
              <a:buClr>
                <a:srgbClr val="FF0000"/>
              </a:buClr>
              <a:buFont typeface="+mj-lt"/>
              <a:buAutoNum type="arabicPeriod"/>
            </a:pPr>
            <a:r>
              <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No specific preference on WGs leading this study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 can be SA5, SA2 (possibly extending the current SI) with support from RAN1, 2, 3, 4</a:t>
            </a:r>
          </a:p>
        </p:txBody>
      </p:sp>
    </p:spTree>
    <p:custDataLst>
      <p:tags r:id="rId1"/>
    </p:custDataLst>
    <p:extLst>
      <p:ext uri="{BB962C8B-B14F-4D97-AF65-F5344CB8AC3E}">
        <p14:creationId xmlns:p14="http://schemas.microsoft.com/office/powerpoint/2010/main" val="259504593"/>
      </p:ext>
    </p:extLst>
  </p:cSld>
  <p:clrMapOvr>
    <a:masterClrMapping/>
  </p:clrMapOvr>
  <mc:AlternateContent xmlns:mc="http://schemas.openxmlformats.org/markup-compatibility/2006" xmlns:p14="http://schemas.microsoft.com/office/powerpoint/2010/main">
    <mc:Choice Requires="p14">
      <p:transition p14:dur="10" advTm="64481"/>
    </mc:Choice>
    <mc:Fallback xmlns="">
      <p:transition advTm="64481"/>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CEE5D40-DB32-413F-92F7-82D7F04DF63D}"/>
              </a:ext>
            </a:extLst>
          </p:cNvPr>
          <p:cNvSpPr>
            <a:spLocks noGrp="1"/>
          </p:cNvSpPr>
          <p:nvPr>
            <p:ph type="title"/>
          </p:nvPr>
        </p:nvSpPr>
        <p:spPr/>
        <p:txBody>
          <a:bodyPr/>
          <a:lstStyle/>
          <a:p>
            <a:r>
              <a:rPr lang="en-US" sz="2400" dirty="0">
                <a:latin typeface="Microsoft GothicNeo" panose="020B0500000101010101" pitchFamily="34" charset="-127"/>
                <a:ea typeface="Microsoft GothicNeo" panose="020B0500000101010101" pitchFamily="34" charset="-127"/>
                <a:cs typeface="Microsoft GothicNeo" panose="020B0500000101010101" pitchFamily="34" charset="-127"/>
              </a:rPr>
              <a:t>Proposal for Study on Unified AI/ML evaluation framework</a:t>
            </a:r>
            <a:endParaRPr lang="en-US"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42" name="Text Placeholder 77">
            <a:extLst>
              <a:ext uri="{FF2B5EF4-FFF2-40B4-BE49-F238E27FC236}">
                <a16:creationId xmlns:a16="http://schemas.microsoft.com/office/drawing/2014/main" id="{B1AF70D5-BD96-4ED0-971A-C8586269D996}"/>
              </a:ext>
            </a:extLst>
          </p:cNvPr>
          <p:cNvSpPr>
            <a:spLocks noGrp="1"/>
          </p:cNvSpPr>
          <p:nvPr>
            <p:ph type="body" sz="quarter" idx="32"/>
          </p:nvPr>
        </p:nvSpPr>
        <p:spPr/>
        <p:txBody>
          <a:bodyPr>
            <a:normAutofit/>
          </a:bodyPr>
          <a:lstStyle/>
          <a:p>
            <a:r>
              <a:rPr lang="en-US" altLang="zh-CN"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rPr>
              <a:t>Example use case</a:t>
            </a:r>
            <a:endParaRPr lang="zh-CN" altLang="en-US"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6" name="TextBox 5">
            <a:extLst>
              <a:ext uri="{FF2B5EF4-FFF2-40B4-BE49-F238E27FC236}">
                <a16:creationId xmlns:a16="http://schemas.microsoft.com/office/drawing/2014/main" id="{0C00EE88-8AFC-FECF-013C-57B705728F3E}"/>
              </a:ext>
            </a:extLst>
          </p:cNvPr>
          <p:cNvSpPr txBox="1"/>
          <p:nvPr/>
        </p:nvSpPr>
        <p:spPr>
          <a:xfrm>
            <a:off x="456977" y="1394945"/>
            <a:ext cx="11020648" cy="3762568"/>
          </a:xfrm>
          <a:prstGeom prst="rect">
            <a:avLst/>
          </a:prstGeom>
          <a:noFill/>
        </p:spPr>
        <p:txBody>
          <a:bodyPr wrap="square" lIns="0" tIns="0" rIns="0" bIns="0" rtlCol="0">
            <a:spAutoFit/>
          </a:bodyPr>
          <a:lstStyle/>
          <a:p>
            <a:pPr marL="342900" marR="0" lvl="1" indent="-342900">
              <a:spcAft>
                <a:spcPts val="900"/>
              </a:spcAft>
              <a:buClr>
                <a:srgbClr val="FF0000"/>
              </a:buClr>
              <a:buFont typeface="+mj-lt"/>
              <a:buAutoNum type="arabicPeriod"/>
            </a:pP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3GPP Release 18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Energy Savings SI (reference to 3GPP TR 38.864) </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study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includes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how to model network energy consumption especially for a base station, and evaluations of network energy saving gains as well as impact to network and user performance</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identify techniques on gNB and UE side that can improve the network energy savings in various domains, potentially with UE feedback/assistance information and information exchange over network interfaces</a:t>
            </a:r>
          </a:p>
          <a:p>
            <a:pPr marL="342900" marR="0" lvl="1" indent="-342900">
              <a:spcAft>
                <a:spcPts val="900"/>
              </a:spcAft>
              <a:buClr>
                <a:srgbClr val="FF0000"/>
              </a:buClr>
              <a:buFont typeface="+mj-lt"/>
              <a:buAutoNum type="arabicPeriod"/>
            </a:pPr>
            <a:endPar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342900" marR="0" lvl="1" indent="-342900">
              <a:spcAft>
                <a:spcPts val="900"/>
              </a:spcAft>
              <a:buClr>
                <a:srgbClr val="FF0000"/>
              </a:buClr>
              <a:buFont typeface="+mj-lt"/>
              <a:buAutoNum type="arabicPeriod"/>
            </a:pP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Extensions of the study can be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Add in Rel-19 AI/ML aspects to th</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e 3GPP Release 18 Energy Savings SI outputs</a:t>
            </a:r>
            <a:endPar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Common framework for evaluating AI/ML enabled energy savings use case(s) holistically across all the 5GS domains (UE, the RAN, the 5GC and the AF) as energy efficiency and savings may be influenced with (not just specific WGs led work items related to AI/ML enabled optimization from each own perspective)</a:t>
            </a:r>
          </a:p>
          <a:p>
            <a:pPr marL="800100" lvl="2" indent="-342900">
              <a:spcAft>
                <a:spcPts val="900"/>
              </a:spcAft>
              <a:buClr>
                <a:srgbClr val="FF0000"/>
              </a:buClr>
              <a:buFont typeface="+mj-lt"/>
              <a:buAutoNum type="alphaLcParenR"/>
            </a:pP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Include energy consumption and efficiency impacts as part of </a:t>
            </a:r>
            <a:r>
              <a:rPr lang="en-US" sz="1600" kern="100">
                <a:latin typeface="Microsoft GothicNeo" panose="020B0500000101010101" pitchFamily="34" charset="-127"/>
                <a:ea typeface="Microsoft GothicNeo" panose="020B0500000101010101" pitchFamily="34" charset="-127"/>
                <a:cs typeface="Microsoft GothicNeo" panose="020B0500000101010101" pitchFamily="34" charset="-127"/>
              </a:rPr>
              <a:t>the study </a:t>
            </a:r>
            <a:endPar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Tree>
    <p:custDataLst>
      <p:tags r:id="rId1"/>
    </p:custDataLst>
    <p:extLst>
      <p:ext uri="{BB962C8B-B14F-4D97-AF65-F5344CB8AC3E}">
        <p14:creationId xmlns:p14="http://schemas.microsoft.com/office/powerpoint/2010/main" val="1790855709"/>
      </p:ext>
    </p:extLst>
  </p:cSld>
  <p:clrMapOvr>
    <a:masterClrMapping/>
  </p:clrMapOvr>
  <mc:AlternateContent xmlns:mc="http://schemas.openxmlformats.org/markup-compatibility/2006" xmlns:p14="http://schemas.microsoft.com/office/powerpoint/2010/main">
    <mc:Choice Requires="p14">
      <p:transition p14:dur="0" advTm="64481"/>
    </mc:Choice>
    <mc:Fallback xmlns="">
      <p:transition advTm="64481"/>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CEE5D40-DB32-413F-92F7-82D7F04DF63D}"/>
              </a:ext>
            </a:extLst>
          </p:cNvPr>
          <p:cNvSpPr>
            <a:spLocks noGrp="1"/>
          </p:cNvSpPr>
          <p:nvPr>
            <p:ph type="title"/>
          </p:nvPr>
        </p:nvSpPr>
        <p:spPr/>
        <p:txBody>
          <a:bodyPr/>
          <a:lstStyle/>
          <a:p>
            <a:r>
              <a:rPr lang="en-US" sz="2400" dirty="0">
                <a:latin typeface="Microsoft GothicNeo" panose="020B0500000101010101" pitchFamily="34" charset="-127"/>
                <a:ea typeface="Microsoft GothicNeo" panose="020B0500000101010101" pitchFamily="34" charset="-127"/>
                <a:cs typeface="Microsoft GothicNeo" panose="020B0500000101010101" pitchFamily="34" charset="-127"/>
              </a:rPr>
              <a:t>Proposal for Study on Unified AI/ML evaluation framework</a:t>
            </a:r>
            <a:endParaRPr lang="en-US"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42" name="Text Placeholder 77">
            <a:extLst>
              <a:ext uri="{FF2B5EF4-FFF2-40B4-BE49-F238E27FC236}">
                <a16:creationId xmlns:a16="http://schemas.microsoft.com/office/drawing/2014/main" id="{B1AF70D5-BD96-4ED0-971A-C8586269D996}"/>
              </a:ext>
            </a:extLst>
          </p:cNvPr>
          <p:cNvSpPr>
            <a:spLocks noGrp="1"/>
          </p:cNvSpPr>
          <p:nvPr>
            <p:ph type="body" sz="quarter" idx="32"/>
          </p:nvPr>
        </p:nvSpPr>
        <p:spPr/>
        <p:txBody>
          <a:bodyPr>
            <a:normAutofit/>
          </a:bodyPr>
          <a:lstStyle/>
          <a:p>
            <a:r>
              <a:rPr lang="en-US" altLang="zh-CN"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rPr>
              <a:t>references</a:t>
            </a:r>
            <a:endParaRPr lang="zh-CN" altLang="en-US"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6" name="TextBox 5">
            <a:extLst>
              <a:ext uri="{FF2B5EF4-FFF2-40B4-BE49-F238E27FC236}">
                <a16:creationId xmlns:a16="http://schemas.microsoft.com/office/drawing/2014/main" id="{0C00EE88-8AFC-FECF-013C-57B705728F3E}"/>
              </a:ext>
            </a:extLst>
          </p:cNvPr>
          <p:cNvSpPr txBox="1"/>
          <p:nvPr/>
        </p:nvSpPr>
        <p:spPr>
          <a:xfrm>
            <a:off x="456977" y="1394945"/>
            <a:ext cx="11020648" cy="1384995"/>
          </a:xfrm>
          <a:prstGeom prst="rect">
            <a:avLst/>
          </a:prstGeom>
          <a:noFill/>
        </p:spPr>
        <p:txBody>
          <a:bodyPr wrap="square" lIns="0" tIns="0" rIns="0" bIns="0" rtlCol="0">
            <a:spAutoFit/>
          </a:bodyPr>
          <a:lstStyle/>
          <a:p>
            <a:pPr marL="0" lvl="1">
              <a:spcAft>
                <a:spcPts val="1200"/>
              </a:spcAft>
              <a:buClr>
                <a:srgbClr val="FF0000"/>
              </a:buClr>
            </a:pPr>
            <a:r>
              <a:rPr lang="en-US" sz="1600" kern="100" dirty="0">
                <a:solidFill>
                  <a:srgbClr val="FF0000"/>
                </a:solidFill>
                <a:effectLst/>
                <a:latin typeface="Microsoft GothicNeo" panose="020B0500000101010101" pitchFamily="34" charset="-127"/>
                <a:ea typeface="Microsoft GothicNeo" panose="020B0500000101010101" pitchFamily="34" charset="-127"/>
                <a:cs typeface="Microsoft GothicNeo" panose="020B0500000101010101" pitchFamily="34" charset="-127"/>
              </a:rPr>
              <a:t>[1]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S2-2310034 - New SID on Artificial Intelligence (AI)/Machine Learning (ML) for 5GS Service to enable 5GC and Air interface Intelligence - Study on 5GS Enhanced Support for Artificial Intelligence (AI)/Machine Learning (ML), 3GPP TSG SA WG-2 Meeting #158 </a:t>
            </a:r>
          </a:p>
          <a:p>
            <a:pPr marL="0" lvl="1">
              <a:spcAft>
                <a:spcPts val="1200"/>
              </a:spcAft>
              <a:buClr>
                <a:srgbClr val="FF0000"/>
              </a:buClr>
            </a:pPr>
            <a:r>
              <a:rPr lang="en-US" sz="1600" kern="100" dirty="0">
                <a:solidFill>
                  <a:srgbClr val="FF0000"/>
                </a:solidFill>
                <a:latin typeface="Microsoft GothicNeo" panose="020B0500000101010101" pitchFamily="34" charset="-127"/>
                <a:ea typeface="Microsoft GothicNeo" panose="020B0500000101010101" pitchFamily="34" charset="-127"/>
                <a:cs typeface="Microsoft GothicNeo" panose="020B0500000101010101" pitchFamily="34" charset="-127"/>
              </a:rPr>
              <a:t>[2]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R4-2313085 - On AI/ML Interoperability and testability aspects, Keysigh</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t Technologies, 3GPP TSG-RAN WG4 Meeting #108</a:t>
            </a:r>
            <a:endPar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Tree>
    <p:custDataLst>
      <p:tags r:id="rId1"/>
    </p:custDataLst>
    <p:extLst>
      <p:ext uri="{BB962C8B-B14F-4D97-AF65-F5344CB8AC3E}">
        <p14:creationId xmlns:p14="http://schemas.microsoft.com/office/powerpoint/2010/main" val="2370746025"/>
      </p:ext>
    </p:extLst>
  </p:cSld>
  <p:clrMapOvr>
    <a:masterClrMapping/>
  </p:clrMapOvr>
  <mc:AlternateContent xmlns:mc="http://schemas.openxmlformats.org/markup-compatibility/2006" xmlns:p14="http://schemas.microsoft.com/office/powerpoint/2010/main">
    <mc:Choice Requires="p14">
      <p:transition p14:dur="0" advTm="64481"/>
    </mc:Choice>
    <mc:Fallback xmlns="">
      <p:transition advTm="64481"/>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4129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 name="EE4P_STYLE_ID" val="39dcc26a-7131-49f4-a9eb-1c0521500c03"/>
</p:tagLst>
</file>

<file path=ppt/tags/tag2.xml><?xml version="1.0" encoding="utf-8"?>
<p:tagLst xmlns:a="http://schemas.openxmlformats.org/drawingml/2006/main" xmlns:r="http://schemas.openxmlformats.org/officeDocument/2006/relationships" xmlns:p="http://schemas.openxmlformats.org/presentationml/2006/main">
  <p:tag name="TIMING" val="|3.6|17.2|6.5|9.8|8|6|5.9"/>
</p:tagLst>
</file>

<file path=ppt/tags/tag3.xml><?xml version="1.0" encoding="utf-8"?>
<p:tagLst xmlns:a="http://schemas.openxmlformats.org/drawingml/2006/main" xmlns:r="http://schemas.openxmlformats.org/officeDocument/2006/relationships" xmlns:p="http://schemas.openxmlformats.org/presentationml/2006/main">
  <p:tag name="TIMING" val="|3.6|17.2|6.5|9.8|8|6|5.9"/>
</p:tagLst>
</file>

<file path=ppt/tags/tag4.xml><?xml version="1.0" encoding="utf-8"?>
<p:tagLst xmlns:a="http://schemas.openxmlformats.org/drawingml/2006/main" xmlns:r="http://schemas.openxmlformats.org/officeDocument/2006/relationships" xmlns:p="http://schemas.openxmlformats.org/presentationml/2006/main">
  <p:tag name="TIMING" val="|3.6|17.2|6.5|9.8|8|6|5.9"/>
</p:tagLst>
</file>

<file path=ppt/tags/tag5.xml><?xml version="1.0" encoding="utf-8"?>
<p:tagLst xmlns:a="http://schemas.openxmlformats.org/drawingml/2006/main" xmlns:r="http://schemas.openxmlformats.org/officeDocument/2006/relationships" xmlns:p="http://schemas.openxmlformats.org/presentationml/2006/main">
  <p:tag name="TIMING" val="|3.6|17.2|6.5|9.8|8|6|5.9"/>
</p:tagLst>
</file>

<file path=ppt/theme/theme1.xml><?xml version="1.0" encoding="utf-8"?>
<a:theme xmlns:a="http://schemas.openxmlformats.org/drawingml/2006/main" name="15_2022 Keysight Widescreen Template">
  <a:themeElements>
    <a:clrScheme name="Custom 1">
      <a:dk1>
        <a:srgbClr val="000000"/>
      </a:dk1>
      <a:lt1>
        <a:srgbClr val="FFFFFF"/>
      </a:lt1>
      <a:dk2>
        <a:srgbClr val="A4A1A9"/>
      </a:dk2>
      <a:lt2>
        <a:srgbClr val="F2A900"/>
      </a:lt2>
      <a:accent1>
        <a:srgbClr val="E90029"/>
      </a:accent1>
      <a:accent2>
        <a:srgbClr val="FF6720"/>
      </a:accent2>
      <a:accent3>
        <a:srgbClr val="9726B6"/>
      </a:accent3>
      <a:accent4>
        <a:srgbClr val="5B348A"/>
      </a:accent4>
      <a:accent5>
        <a:srgbClr val="416DA9"/>
      </a:accent5>
      <a:accent6>
        <a:srgbClr val="63B1BC"/>
      </a:accent6>
      <a:hlink>
        <a:srgbClr val="E90029"/>
      </a:hlink>
      <a:folHlink>
        <a:srgbClr val="74001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dirty="0" err="1"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resentation1" id="{3466FCF9-F45F-9E41-9358-865F4FF07726}" vid="{637CC27F-28B9-D249-929C-B4955BFFC8CA}"/>
    </a:ext>
  </a:extLst>
</a:theme>
</file>

<file path=ppt/theme/theme2.xml><?xml version="1.0" encoding="utf-8"?>
<a:theme xmlns:a="http://schemas.openxmlformats.org/drawingml/2006/main" name="Office Theme">
  <a:themeElements>
    <a:clrScheme name="2017 Keysight MACRO">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FFA623"/>
      </a:hlink>
      <a:folHlink>
        <a:srgbClr val="A4A1A9"/>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2017 Keysight MACRO">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FFA623"/>
      </a:hlink>
      <a:folHlink>
        <a:srgbClr val="A4A1A9"/>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D72CC224416AA418ECF5B91E9AE348E" ma:contentTypeVersion="8" ma:contentTypeDescription="Create a new document." ma:contentTypeScope="" ma:versionID="900bcd2d041fe8d8cffc891623867d91">
  <xsd:schema xmlns:xsd="http://www.w3.org/2001/XMLSchema" xmlns:xs="http://www.w3.org/2001/XMLSchema" xmlns:p="http://schemas.microsoft.com/office/2006/metadata/properties" xmlns:ns2="0d48f47d-1af3-43bf-8b1f-6e6df331fba9" xmlns:ns3="5800fa03-35d8-4994-9eee-59cd748d565c" targetNamespace="http://schemas.microsoft.com/office/2006/metadata/properties" ma:root="true" ma:fieldsID="325487d299152a28ea5515dc6add3a6e" ns2:_="" ns3:_="">
    <xsd:import namespace="0d48f47d-1af3-43bf-8b1f-6e6df331fba9"/>
    <xsd:import namespace="5800fa03-35d8-4994-9eee-59cd748d565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48f47d-1af3-43bf-8b1f-6e6df331fba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800fa03-35d8-4994-9eee-59cd748d565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5800fa03-35d8-4994-9eee-59cd748d565c">
      <UserInfo>
        <DisplayName>Jose Montero</DisplayName>
        <AccountId>15</AccountId>
        <AccountType/>
      </UserInfo>
      <UserInfo>
        <DisplayName>Steven West</DisplayName>
        <AccountId>19</AccountId>
        <AccountType/>
      </UserInfo>
      <UserInfo>
        <DisplayName>Mauricio Fernandez</DisplayName>
        <AccountId>20</AccountId>
        <AccountType/>
      </UserInfo>
    </SharedWithUsers>
  </documentManagement>
</p:properties>
</file>

<file path=customXml/itemProps1.xml><?xml version="1.0" encoding="utf-8"?>
<ds:datastoreItem xmlns:ds="http://schemas.openxmlformats.org/officeDocument/2006/customXml" ds:itemID="{33DE7EE4-7062-4584-A5A3-FC68D32475FC}">
  <ds:schemaRefs>
    <ds:schemaRef ds:uri="http://schemas.microsoft.com/sharepoint/v3/contenttype/forms"/>
  </ds:schemaRefs>
</ds:datastoreItem>
</file>

<file path=customXml/itemProps2.xml><?xml version="1.0" encoding="utf-8"?>
<ds:datastoreItem xmlns:ds="http://schemas.openxmlformats.org/officeDocument/2006/customXml" ds:itemID="{C9340EAD-E6AF-461D-A485-FA612FFFF907}">
  <ds:schemaRefs>
    <ds:schemaRef ds:uri="0d48f47d-1af3-43bf-8b1f-6e6df331fba9"/>
    <ds:schemaRef ds:uri="5800fa03-35d8-4994-9eee-59cd748d565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76D483A-64DB-4DBC-9BFD-C8F202CDB5D1}">
  <ds:schemaRefs>
    <ds:schemaRef ds:uri="http://schemas.microsoft.com/office/infopath/2007/PartnerControls"/>
    <ds:schemaRef ds:uri="http://purl.org/dc/elements/1.1/"/>
    <ds:schemaRef ds:uri="http://schemas.microsoft.com/office/2006/metadata/properties"/>
    <ds:schemaRef ds:uri="0d48f47d-1af3-43bf-8b1f-6e6df331fba9"/>
    <ds:schemaRef ds:uri="http://purl.org/dc/terms/"/>
    <ds:schemaRef ds:uri="5800fa03-35d8-4994-9eee-59cd748d565c"/>
    <ds:schemaRef ds:uri="http://schemas.microsoft.com/office/2006/documentManagement/types"/>
    <ds:schemaRef ds:uri="http://purl.org/dc/dcmitype/"/>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1200</TotalTime>
  <Words>761</Words>
  <Application>Microsoft Office PowerPoint</Application>
  <PresentationFormat>Widescreen</PresentationFormat>
  <Paragraphs>44</Paragraphs>
  <Slides>6</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Microsoft GothicNeo</vt:lpstr>
      <vt:lpstr>Arial</vt:lpstr>
      <vt:lpstr>Arial Bold</vt:lpstr>
      <vt:lpstr>Calibri</vt:lpstr>
      <vt:lpstr>15_2022 Keysight Widescreen Template</vt:lpstr>
      <vt:lpstr>3GPP RAN #101  Keysight’s views on 3GPP Rel-19 Unified AI/ML evaluation framework  </vt:lpstr>
      <vt:lpstr>Proposal for Study on Unified AI/ML evaluation framework</vt:lpstr>
      <vt:lpstr>Proposal for Study on Unified AI/ML evaluation framework</vt:lpstr>
      <vt:lpstr>Proposal for Study on Unified AI/ML evaluation framework</vt:lpstr>
      <vt:lpstr>Proposal for Study on Unified AI/ML evaluation framework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RP-232363 3GPP RAN 101 Keysight Proposal for Release 19 Study</dc:title>
  <dc:creator>engwei.koo@keysight.com</dc:creator>
  <cp:keywords>3GPP Release 19;AI ML</cp:keywords>
  <cp:lastModifiedBy>Eng Wei Koo</cp:lastModifiedBy>
  <cp:revision>5</cp:revision>
  <cp:lastPrinted>2022-03-04T17:30:43Z</cp:lastPrinted>
  <dcterms:created xsi:type="dcterms:W3CDTF">2021-09-15T13:53:01Z</dcterms:created>
  <dcterms:modified xsi:type="dcterms:W3CDTF">2023-09-04T01:54:50Z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0x010100BD72CC224416AA418ECF5B91E9AE348E</vt:lpwstr>
  </property>
</Properties>
</file>