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5"/>
  </p:sldMasterIdLst>
  <p:notesMasterIdLst>
    <p:notesMasterId r:id="rId9"/>
  </p:notesMasterIdLst>
  <p:handoutMasterIdLst>
    <p:handoutMasterId r:id="rId10"/>
  </p:handoutMasterIdLst>
  <p:sldIdLst>
    <p:sldId id="341" r:id="rId6"/>
    <p:sldId id="959" r:id="rId7"/>
    <p:sldId id="366" r:id="rId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798F177-B1B1-4162-B6EC-6FEA44D36642}" v="21" dt="2023-09-04T14:35:35.69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109" d="100"/>
          <a:sy n="109" d="100"/>
        </p:scale>
        <p:origin x="524" y="8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viewProps" Target="view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presProps" Target="presProps.xml"/><Relationship Id="rId5" Type="http://schemas.openxmlformats.org/officeDocument/2006/relationships/slideMaster" Target="slideMasters/slideMaster1.xml"/><Relationship Id="rId15" Type="http://schemas.microsoft.com/office/2016/11/relationships/changesInfo" Target="changesInfos/changesInfo1.xml"/><Relationship Id="rId10"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notesMaster" Target="notesMasters/notesMaster1.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es, Walter" userId="8ee75126-16a7-4962-96c4-920e8247786f" providerId="ADAL" clId="{9798F177-B1B1-4162-B6EC-6FEA44D36642}"/>
    <pc:docChg chg="undo custSel modSld modMainMaster">
      <pc:chgData name="Dees, Walter" userId="8ee75126-16a7-4962-96c4-920e8247786f" providerId="ADAL" clId="{9798F177-B1B1-4162-B6EC-6FEA44D36642}" dt="2023-09-04T14:50:40.772" v="1109" actId="20577"/>
      <pc:docMkLst>
        <pc:docMk/>
      </pc:docMkLst>
      <pc:sldChg chg="modSp mod">
        <pc:chgData name="Dees, Walter" userId="8ee75126-16a7-4962-96c4-920e8247786f" providerId="ADAL" clId="{9798F177-B1B1-4162-B6EC-6FEA44D36642}" dt="2023-09-04T14:17:22.238" v="183" actId="404"/>
        <pc:sldMkLst>
          <pc:docMk/>
          <pc:sldMk cId="0" sldId="341"/>
        </pc:sldMkLst>
        <pc:spChg chg="mod">
          <ac:chgData name="Dees, Walter" userId="8ee75126-16a7-4962-96c4-920e8247786f" providerId="ADAL" clId="{9798F177-B1B1-4162-B6EC-6FEA44D36642}" dt="2023-09-04T14:17:22.238" v="183" actId="404"/>
          <ac:spMkLst>
            <pc:docMk/>
            <pc:sldMk cId="0" sldId="341"/>
            <ac:spMk id="5122" creationId="{6BFCA172-672F-4297-B767-9F7EDE373FA1}"/>
          </ac:spMkLst>
        </pc:spChg>
      </pc:sldChg>
      <pc:sldChg chg="modSp mod">
        <pc:chgData name="Dees, Walter" userId="8ee75126-16a7-4962-96c4-920e8247786f" providerId="ADAL" clId="{9798F177-B1B1-4162-B6EC-6FEA44D36642}" dt="2023-09-04T14:42:17.674" v="1007" actId="20577"/>
        <pc:sldMkLst>
          <pc:docMk/>
          <pc:sldMk cId="2424538177" sldId="366"/>
        </pc:sldMkLst>
        <pc:spChg chg="mod">
          <ac:chgData name="Dees, Walter" userId="8ee75126-16a7-4962-96c4-920e8247786f" providerId="ADAL" clId="{9798F177-B1B1-4162-B6EC-6FEA44D36642}" dt="2023-09-04T14:42:17.674" v="1007" actId="20577"/>
          <ac:spMkLst>
            <pc:docMk/>
            <pc:sldMk cId="2424538177" sldId="366"/>
            <ac:spMk id="7171" creationId="{8B215120-9330-4C24-86C0-93DB3C460B0D}"/>
          </ac:spMkLst>
        </pc:spChg>
      </pc:sldChg>
      <pc:sldChg chg="addSp delSp modSp mod">
        <pc:chgData name="Dees, Walter" userId="8ee75126-16a7-4962-96c4-920e8247786f" providerId="ADAL" clId="{9798F177-B1B1-4162-B6EC-6FEA44D36642}" dt="2023-09-04T14:50:40.772" v="1109" actId="20577"/>
        <pc:sldMkLst>
          <pc:docMk/>
          <pc:sldMk cId="3484874595" sldId="959"/>
        </pc:sldMkLst>
        <pc:spChg chg="mod">
          <ac:chgData name="Dees, Walter" userId="8ee75126-16a7-4962-96c4-920e8247786f" providerId="ADAL" clId="{9798F177-B1B1-4162-B6EC-6FEA44D36642}" dt="2023-09-04T14:50:40.772" v="1109" actId="20577"/>
          <ac:spMkLst>
            <pc:docMk/>
            <pc:sldMk cId="3484874595" sldId="959"/>
            <ac:spMk id="2" creationId="{07B5A592-A366-E253-F9D9-1AC61983AE10}"/>
          </ac:spMkLst>
        </pc:spChg>
        <pc:spChg chg="add del mod">
          <ac:chgData name="Dees, Walter" userId="8ee75126-16a7-4962-96c4-920e8247786f" providerId="ADAL" clId="{9798F177-B1B1-4162-B6EC-6FEA44D36642}" dt="2023-09-04T14:31:23.036" v="479"/>
          <ac:spMkLst>
            <pc:docMk/>
            <pc:sldMk cId="3484874595" sldId="959"/>
            <ac:spMk id="7" creationId="{BE75FB7D-4F1E-0DEA-A727-74430EA0C4AC}"/>
          </ac:spMkLst>
        </pc:spChg>
        <pc:spChg chg="add del mod">
          <ac:chgData name="Dees, Walter" userId="8ee75126-16a7-4962-96c4-920e8247786f" providerId="ADAL" clId="{9798F177-B1B1-4162-B6EC-6FEA44D36642}" dt="2023-09-04T14:31:32.332" v="483"/>
          <ac:spMkLst>
            <pc:docMk/>
            <pc:sldMk cId="3484874595" sldId="959"/>
            <ac:spMk id="8" creationId="{1DA150A3-4582-0E20-6CCB-A5FA842EACD3}"/>
          </ac:spMkLst>
        </pc:spChg>
        <pc:spChg chg="add mod">
          <ac:chgData name="Dees, Walter" userId="8ee75126-16a7-4962-96c4-920e8247786f" providerId="ADAL" clId="{9798F177-B1B1-4162-B6EC-6FEA44D36642}" dt="2023-09-04T14:32:05.445" v="553" actId="1076"/>
          <ac:spMkLst>
            <pc:docMk/>
            <pc:sldMk cId="3484874595" sldId="959"/>
            <ac:spMk id="9" creationId="{08DF86FE-D87C-5B3B-3BF6-D05AF9957DD8}"/>
          </ac:spMkLst>
        </pc:spChg>
        <pc:spChg chg="mod">
          <ac:chgData name="Dees, Walter" userId="8ee75126-16a7-4962-96c4-920e8247786f" providerId="ADAL" clId="{9798F177-B1B1-4162-B6EC-6FEA44D36642}" dt="2023-09-04T14:33:31.440" v="707" actId="1035"/>
          <ac:spMkLst>
            <pc:docMk/>
            <pc:sldMk cId="3484874595" sldId="959"/>
            <ac:spMk id="7170" creationId="{3794A7AC-F975-4B82-9FCA-9C67ECE03726}"/>
          </ac:spMkLst>
        </pc:spChg>
        <pc:grpChg chg="mod">
          <ac:chgData name="Dees, Walter" userId="8ee75126-16a7-4962-96c4-920e8247786f" providerId="ADAL" clId="{9798F177-B1B1-4162-B6EC-6FEA44D36642}" dt="2023-09-04T14:50:35.914" v="1102" actId="1076"/>
          <ac:grpSpMkLst>
            <pc:docMk/>
            <pc:sldMk cId="3484874595" sldId="959"/>
            <ac:grpSpMk id="3" creationId="{26028F58-B148-B472-0E5F-3C4E4249C30A}"/>
          </ac:grpSpMkLst>
        </pc:grpChg>
        <pc:grpChg chg="mod">
          <ac:chgData name="Dees, Walter" userId="8ee75126-16a7-4962-96c4-920e8247786f" providerId="ADAL" clId="{9798F177-B1B1-4162-B6EC-6FEA44D36642}" dt="2023-09-04T14:33:28.092" v="704" actId="1076"/>
          <ac:grpSpMkLst>
            <pc:docMk/>
            <pc:sldMk cId="3484874595" sldId="959"/>
            <ac:grpSpMk id="26" creationId="{968ED9C9-4AD0-E36D-95E9-8891515C589D}"/>
          </ac:grpSpMkLst>
        </pc:grpChg>
        <pc:picChg chg="add mod modCrop">
          <ac:chgData name="Dees, Walter" userId="8ee75126-16a7-4962-96c4-920e8247786f" providerId="ADAL" clId="{9798F177-B1B1-4162-B6EC-6FEA44D36642}" dt="2023-09-04T14:31:10.771" v="477" actId="732"/>
          <ac:picMkLst>
            <pc:docMk/>
            <pc:sldMk cId="3484874595" sldId="959"/>
            <ac:picMk id="6" creationId="{AA88E868-6F4F-7BCF-9D34-4829941C8AD8}"/>
          </ac:picMkLst>
        </pc:picChg>
      </pc:sldChg>
      <pc:sldMasterChg chg="modSp mod">
        <pc:chgData name="Dees, Walter" userId="8ee75126-16a7-4962-96c4-920e8247786f" providerId="ADAL" clId="{9798F177-B1B1-4162-B6EC-6FEA44D36642}" dt="2023-09-04T14:14:33.894" v="7" actId="6549"/>
        <pc:sldMasterMkLst>
          <pc:docMk/>
          <pc:sldMasterMk cId="0" sldId="2147485146"/>
        </pc:sldMasterMkLst>
        <pc:spChg chg="mod">
          <ac:chgData name="Dees, Walter" userId="8ee75126-16a7-4962-96c4-920e8247786f" providerId="ADAL" clId="{9798F177-B1B1-4162-B6EC-6FEA44D36642}" dt="2023-09-04T14:14:33.894" v="7" actId="6549"/>
          <ac:spMkLst>
            <pc:docMk/>
            <pc:sldMasterMk cId="0" sldId="2147485146"/>
            <ac:spMk id="13" creationId="{AF4006C6-1A95-4284-A498-917EA49F0F95}"/>
          </ac:spMkLst>
        </pc:spChg>
      </pc:sldMasterChg>
    </pc:docChg>
  </pc:docChgLst>
  <pc:docChgLst>
    <pc:chgData name="Dees, Walter" userId="8ee75126-16a7-4962-96c4-920e8247786f" providerId="ADAL" clId="{A93F7BEA-5A35-4B28-9296-CC2AF9AFB3AD}"/>
    <pc:docChg chg="custSel modSld">
      <pc:chgData name="Dees, Walter" userId="8ee75126-16a7-4962-96c4-920e8247786f" providerId="ADAL" clId="{A93F7BEA-5A35-4B28-9296-CC2AF9AFB3AD}" dt="2023-08-31T10:13:58.352" v="1389" actId="20577"/>
      <pc:docMkLst>
        <pc:docMk/>
      </pc:docMkLst>
      <pc:sldChg chg="modSp mod">
        <pc:chgData name="Dees, Walter" userId="8ee75126-16a7-4962-96c4-920e8247786f" providerId="ADAL" clId="{A93F7BEA-5A35-4B28-9296-CC2AF9AFB3AD}" dt="2023-08-31T09:00:48.564" v="25" actId="20577"/>
        <pc:sldMkLst>
          <pc:docMk/>
          <pc:sldMk cId="0" sldId="341"/>
        </pc:sldMkLst>
        <pc:spChg chg="mod">
          <ac:chgData name="Dees, Walter" userId="8ee75126-16a7-4962-96c4-920e8247786f" providerId="ADAL" clId="{A93F7BEA-5A35-4B28-9296-CC2AF9AFB3AD}" dt="2023-08-31T09:00:48.564" v="25" actId="20577"/>
          <ac:spMkLst>
            <pc:docMk/>
            <pc:sldMk cId="0" sldId="341"/>
            <ac:spMk id="5122" creationId="{6BFCA172-672F-4297-B767-9F7EDE373FA1}"/>
          </ac:spMkLst>
        </pc:spChg>
      </pc:sldChg>
      <pc:sldChg chg="modSp mod">
        <pc:chgData name="Dees, Walter" userId="8ee75126-16a7-4962-96c4-920e8247786f" providerId="ADAL" clId="{A93F7BEA-5A35-4B28-9296-CC2AF9AFB3AD}" dt="2023-08-31T10:13:58.352" v="1389" actId="20577"/>
        <pc:sldMkLst>
          <pc:docMk/>
          <pc:sldMk cId="2424538177" sldId="366"/>
        </pc:sldMkLst>
        <pc:spChg chg="mod">
          <ac:chgData name="Dees, Walter" userId="8ee75126-16a7-4962-96c4-920e8247786f" providerId="ADAL" clId="{A93F7BEA-5A35-4B28-9296-CC2AF9AFB3AD}" dt="2023-08-31T10:13:58.352" v="1389" actId="20577"/>
          <ac:spMkLst>
            <pc:docMk/>
            <pc:sldMk cId="2424538177" sldId="366"/>
            <ac:spMk id="7171" creationId="{8B215120-9330-4C24-86C0-93DB3C460B0D}"/>
          </ac:spMkLst>
        </pc:spChg>
      </pc:sldChg>
      <pc:sldChg chg="addSp delSp modSp mod">
        <pc:chgData name="Dees, Walter" userId="8ee75126-16a7-4962-96c4-920e8247786f" providerId="ADAL" clId="{A93F7BEA-5A35-4B28-9296-CC2AF9AFB3AD}" dt="2023-08-31T10:12:12.277" v="1375" actId="1076"/>
        <pc:sldMkLst>
          <pc:docMk/>
          <pc:sldMk cId="3484874595" sldId="959"/>
        </pc:sldMkLst>
        <pc:spChg chg="add mod">
          <ac:chgData name="Dees, Walter" userId="8ee75126-16a7-4962-96c4-920e8247786f" providerId="ADAL" clId="{A93F7BEA-5A35-4B28-9296-CC2AF9AFB3AD}" dt="2023-08-31T10:12:06.612" v="1372" actId="5793"/>
          <ac:spMkLst>
            <pc:docMk/>
            <pc:sldMk cId="3484874595" sldId="959"/>
            <ac:spMk id="2" creationId="{07B5A592-A366-E253-F9D9-1AC61983AE10}"/>
          </ac:spMkLst>
        </pc:spChg>
        <pc:spChg chg="mod">
          <ac:chgData name="Dees, Walter" userId="8ee75126-16a7-4962-96c4-920e8247786f" providerId="ADAL" clId="{A93F7BEA-5A35-4B28-9296-CC2AF9AFB3AD}" dt="2023-08-31T09:01:30.456" v="30"/>
          <ac:spMkLst>
            <pc:docMk/>
            <pc:sldMk cId="3484874595" sldId="959"/>
            <ac:spMk id="11" creationId="{997227F6-F74C-6CC0-63AD-1EC64F90238E}"/>
          </ac:spMkLst>
        </pc:spChg>
        <pc:spChg chg="mod">
          <ac:chgData name="Dees, Walter" userId="8ee75126-16a7-4962-96c4-920e8247786f" providerId="ADAL" clId="{A93F7BEA-5A35-4B28-9296-CC2AF9AFB3AD}" dt="2023-08-31T09:01:30.456" v="30"/>
          <ac:spMkLst>
            <pc:docMk/>
            <pc:sldMk cId="3484874595" sldId="959"/>
            <ac:spMk id="12" creationId="{FE9E2240-76D0-9289-8136-CCD0DBFBCCBD}"/>
          </ac:spMkLst>
        </pc:spChg>
        <pc:spChg chg="mod">
          <ac:chgData name="Dees, Walter" userId="8ee75126-16a7-4962-96c4-920e8247786f" providerId="ADAL" clId="{A93F7BEA-5A35-4B28-9296-CC2AF9AFB3AD}" dt="2023-08-31T09:01:30.456" v="30"/>
          <ac:spMkLst>
            <pc:docMk/>
            <pc:sldMk cId="3484874595" sldId="959"/>
            <ac:spMk id="13" creationId="{7B6AEB07-E289-6C3D-01FC-39012334A07D}"/>
          </ac:spMkLst>
        </pc:spChg>
        <pc:spChg chg="mod">
          <ac:chgData name="Dees, Walter" userId="8ee75126-16a7-4962-96c4-920e8247786f" providerId="ADAL" clId="{A93F7BEA-5A35-4B28-9296-CC2AF9AFB3AD}" dt="2023-08-31T09:01:30.456" v="30"/>
          <ac:spMkLst>
            <pc:docMk/>
            <pc:sldMk cId="3484874595" sldId="959"/>
            <ac:spMk id="14" creationId="{EE895DEB-856A-0999-3AEC-498816EE3FB4}"/>
          </ac:spMkLst>
        </pc:spChg>
        <pc:spChg chg="mod">
          <ac:chgData name="Dees, Walter" userId="8ee75126-16a7-4962-96c4-920e8247786f" providerId="ADAL" clId="{A93F7BEA-5A35-4B28-9296-CC2AF9AFB3AD}" dt="2023-08-31T09:01:30.456" v="30"/>
          <ac:spMkLst>
            <pc:docMk/>
            <pc:sldMk cId="3484874595" sldId="959"/>
            <ac:spMk id="15" creationId="{5AC35561-AAB1-B9E2-2208-37F41B786A2A}"/>
          </ac:spMkLst>
        </pc:spChg>
        <pc:spChg chg="mod">
          <ac:chgData name="Dees, Walter" userId="8ee75126-16a7-4962-96c4-920e8247786f" providerId="ADAL" clId="{A93F7BEA-5A35-4B28-9296-CC2AF9AFB3AD}" dt="2023-08-31T09:01:30.456" v="30"/>
          <ac:spMkLst>
            <pc:docMk/>
            <pc:sldMk cId="3484874595" sldId="959"/>
            <ac:spMk id="18" creationId="{F3F6A565-ED38-A39E-11B4-025054CE519E}"/>
          </ac:spMkLst>
        </pc:spChg>
        <pc:spChg chg="mod">
          <ac:chgData name="Dees, Walter" userId="8ee75126-16a7-4962-96c4-920e8247786f" providerId="ADAL" clId="{A93F7BEA-5A35-4B28-9296-CC2AF9AFB3AD}" dt="2023-08-31T09:01:30.456" v="30"/>
          <ac:spMkLst>
            <pc:docMk/>
            <pc:sldMk cId="3484874595" sldId="959"/>
            <ac:spMk id="22" creationId="{E8199B76-4D71-1D6E-360C-4DB316427679}"/>
          </ac:spMkLst>
        </pc:spChg>
        <pc:spChg chg="mod">
          <ac:chgData name="Dees, Walter" userId="8ee75126-16a7-4962-96c4-920e8247786f" providerId="ADAL" clId="{A93F7BEA-5A35-4B28-9296-CC2AF9AFB3AD}" dt="2023-08-31T09:01:30.456" v="30"/>
          <ac:spMkLst>
            <pc:docMk/>
            <pc:sldMk cId="3484874595" sldId="959"/>
            <ac:spMk id="23" creationId="{33544218-9734-3249-2BD6-D8116DD0CCDE}"/>
          </ac:spMkLst>
        </pc:spChg>
        <pc:spChg chg="mod">
          <ac:chgData name="Dees, Walter" userId="8ee75126-16a7-4962-96c4-920e8247786f" providerId="ADAL" clId="{A93F7BEA-5A35-4B28-9296-CC2AF9AFB3AD}" dt="2023-08-31T09:01:30.456" v="30"/>
          <ac:spMkLst>
            <pc:docMk/>
            <pc:sldMk cId="3484874595" sldId="959"/>
            <ac:spMk id="25" creationId="{D8A43CB1-CB9E-61D3-43E0-EC2E54FF078A}"/>
          </ac:spMkLst>
        </pc:spChg>
        <pc:spChg chg="mod">
          <ac:chgData name="Dees, Walter" userId="8ee75126-16a7-4962-96c4-920e8247786f" providerId="ADAL" clId="{A93F7BEA-5A35-4B28-9296-CC2AF9AFB3AD}" dt="2023-08-31T09:01:30.456" v="30"/>
          <ac:spMkLst>
            <pc:docMk/>
            <pc:sldMk cId="3484874595" sldId="959"/>
            <ac:spMk id="28" creationId="{A3A93641-1EDD-70AA-3CCA-CB51510D5D4B}"/>
          </ac:spMkLst>
        </pc:spChg>
        <pc:spChg chg="mod">
          <ac:chgData name="Dees, Walter" userId="8ee75126-16a7-4962-96c4-920e8247786f" providerId="ADAL" clId="{A93F7BEA-5A35-4B28-9296-CC2AF9AFB3AD}" dt="2023-08-31T09:01:30.456" v="30"/>
          <ac:spMkLst>
            <pc:docMk/>
            <pc:sldMk cId="3484874595" sldId="959"/>
            <ac:spMk id="30" creationId="{41B79115-8EF6-4784-6297-7B8BB083FE99}"/>
          </ac:spMkLst>
        </pc:spChg>
        <pc:spChg chg="mod">
          <ac:chgData name="Dees, Walter" userId="8ee75126-16a7-4962-96c4-920e8247786f" providerId="ADAL" clId="{A93F7BEA-5A35-4B28-9296-CC2AF9AFB3AD}" dt="2023-08-31T09:02:31.014" v="84" actId="1076"/>
          <ac:spMkLst>
            <pc:docMk/>
            <pc:sldMk cId="3484874595" sldId="959"/>
            <ac:spMk id="7170" creationId="{3794A7AC-F975-4B82-9FCA-9C67ECE03726}"/>
          </ac:spMkLst>
        </pc:spChg>
        <pc:spChg chg="del mod">
          <ac:chgData name="Dees, Walter" userId="8ee75126-16a7-4962-96c4-920e8247786f" providerId="ADAL" clId="{A93F7BEA-5A35-4B28-9296-CC2AF9AFB3AD}" dt="2023-08-31T09:01:39.900" v="32" actId="478"/>
          <ac:spMkLst>
            <pc:docMk/>
            <pc:sldMk cId="3484874595" sldId="959"/>
            <ac:spMk id="7171" creationId="{8B215120-9330-4C24-86C0-93DB3C460B0D}"/>
          </ac:spMkLst>
        </pc:spChg>
        <pc:grpChg chg="add mod">
          <ac:chgData name="Dees, Walter" userId="8ee75126-16a7-4962-96c4-920e8247786f" providerId="ADAL" clId="{A93F7BEA-5A35-4B28-9296-CC2AF9AFB3AD}" dt="2023-08-31T10:12:10.460" v="1373" actId="1076"/>
          <ac:grpSpMkLst>
            <pc:docMk/>
            <pc:sldMk cId="3484874595" sldId="959"/>
            <ac:grpSpMk id="3" creationId="{26028F58-B148-B472-0E5F-3C4E4249C30A}"/>
          </ac:grpSpMkLst>
        </pc:grpChg>
        <pc:grpChg chg="mod">
          <ac:chgData name="Dees, Walter" userId="8ee75126-16a7-4962-96c4-920e8247786f" providerId="ADAL" clId="{A93F7BEA-5A35-4B28-9296-CC2AF9AFB3AD}" dt="2023-08-31T09:01:30.456" v="30"/>
          <ac:grpSpMkLst>
            <pc:docMk/>
            <pc:sldMk cId="3484874595" sldId="959"/>
            <ac:grpSpMk id="5" creationId="{D6CB8DEE-CB5C-3B72-23C0-B6EBA6029B15}"/>
          </ac:grpSpMkLst>
        </pc:grpChg>
        <pc:grpChg chg="del">
          <ac:chgData name="Dees, Walter" userId="8ee75126-16a7-4962-96c4-920e8247786f" providerId="ADAL" clId="{A93F7BEA-5A35-4B28-9296-CC2AF9AFB3AD}" dt="2023-08-31T09:01:27.524" v="27" actId="478"/>
          <ac:grpSpMkLst>
            <pc:docMk/>
            <pc:sldMk cId="3484874595" sldId="959"/>
            <ac:grpSpMk id="9" creationId="{6E8DD4CD-385C-EFB7-8C6B-151188C5F564}"/>
          </ac:grpSpMkLst>
        </pc:grpChg>
        <pc:grpChg chg="add mod">
          <ac:chgData name="Dees, Walter" userId="8ee75126-16a7-4962-96c4-920e8247786f" providerId="ADAL" clId="{A93F7BEA-5A35-4B28-9296-CC2AF9AFB3AD}" dt="2023-08-31T10:12:12.277" v="1375" actId="1076"/>
          <ac:grpSpMkLst>
            <pc:docMk/>
            <pc:sldMk cId="3484874595" sldId="959"/>
            <ac:grpSpMk id="26" creationId="{968ED9C9-4AD0-E36D-95E9-8891515C589D}"/>
          </ac:grpSpMkLst>
        </pc:grpChg>
        <pc:grpChg chg="mod">
          <ac:chgData name="Dees, Walter" userId="8ee75126-16a7-4962-96c4-920e8247786f" providerId="ADAL" clId="{A93F7BEA-5A35-4B28-9296-CC2AF9AFB3AD}" dt="2023-08-31T09:01:30.456" v="30"/>
          <ac:grpSpMkLst>
            <pc:docMk/>
            <pc:sldMk cId="3484874595" sldId="959"/>
            <ac:grpSpMk id="27" creationId="{42B0F845-C086-2B2C-C73B-8E5C23F49C16}"/>
          </ac:grpSpMkLst>
        </pc:grpChg>
        <pc:picChg chg="mod">
          <ac:chgData name="Dees, Walter" userId="8ee75126-16a7-4962-96c4-920e8247786f" providerId="ADAL" clId="{A93F7BEA-5A35-4B28-9296-CC2AF9AFB3AD}" dt="2023-08-31T09:01:30.456" v="30"/>
          <ac:picMkLst>
            <pc:docMk/>
            <pc:sldMk cId="3484874595" sldId="959"/>
            <ac:picMk id="10" creationId="{B3CE174C-245D-F658-D56A-E4BED888D815}"/>
          </ac:picMkLst>
        </pc:picChg>
        <pc:picChg chg="del">
          <ac:chgData name="Dees, Walter" userId="8ee75126-16a7-4962-96c4-920e8247786f" providerId="ADAL" clId="{A93F7BEA-5A35-4B28-9296-CC2AF9AFB3AD}" dt="2023-08-31T09:01:28.435" v="29" actId="478"/>
          <ac:picMkLst>
            <pc:docMk/>
            <pc:sldMk cId="3484874595" sldId="959"/>
            <ac:picMk id="16" creationId="{EBA251F6-D3A7-E251-FB06-1FE8F4259C1E}"/>
          </ac:picMkLst>
        </pc:picChg>
        <pc:picChg chg="mod">
          <ac:chgData name="Dees, Walter" userId="8ee75126-16a7-4962-96c4-920e8247786f" providerId="ADAL" clId="{A93F7BEA-5A35-4B28-9296-CC2AF9AFB3AD}" dt="2023-08-31T09:01:30.456" v="30"/>
          <ac:picMkLst>
            <pc:docMk/>
            <pc:sldMk cId="3484874595" sldId="959"/>
            <ac:picMk id="19" creationId="{1E6DC096-4892-7991-641A-657BCD10CDD8}"/>
          </ac:picMkLst>
        </pc:picChg>
        <pc:picChg chg="del">
          <ac:chgData name="Dees, Walter" userId="8ee75126-16a7-4962-96c4-920e8247786f" providerId="ADAL" clId="{A93F7BEA-5A35-4B28-9296-CC2AF9AFB3AD}" dt="2023-08-31T09:01:28.020" v="28" actId="478"/>
          <ac:picMkLst>
            <pc:docMk/>
            <pc:sldMk cId="3484874595" sldId="959"/>
            <ac:picMk id="20" creationId="{42D22F99-A775-9392-3ECE-DD7F0A2B1BFA}"/>
          </ac:picMkLst>
        </pc:picChg>
        <pc:picChg chg="mod">
          <ac:chgData name="Dees, Walter" userId="8ee75126-16a7-4962-96c4-920e8247786f" providerId="ADAL" clId="{A93F7BEA-5A35-4B28-9296-CC2AF9AFB3AD}" dt="2023-08-31T09:01:30.456" v="30"/>
          <ac:picMkLst>
            <pc:docMk/>
            <pc:sldMk cId="3484874595" sldId="959"/>
            <ac:picMk id="21" creationId="{DC8075C5-54CA-AC2F-168C-9D082B014826}"/>
          </ac:picMkLst>
        </pc:picChg>
        <pc:picChg chg="mod">
          <ac:chgData name="Dees, Walter" userId="8ee75126-16a7-4962-96c4-920e8247786f" providerId="ADAL" clId="{A93F7BEA-5A35-4B28-9296-CC2AF9AFB3AD}" dt="2023-08-31T09:01:30.456" v="30"/>
          <ac:picMkLst>
            <pc:docMk/>
            <pc:sldMk cId="3484874595" sldId="959"/>
            <ac:picMk id="29" creationId="{29B84D8D-7716-CC6B-6653-F32FD8A7061C}"/>
          </ac:picMkLst>
        </pc:picChg>
        <pc:cxnChg chg="mod">
          <ac:chgData name="Dees, Walter" userId="8ee75126-16a7-4962-96c4-920e8247786f" providerId="ADAL" clId="{A93F7BEA-5A35-4B28-9296-CC2AF9AFB3AD}" dt="2023-08-31T09:01:30.456" v="30"/>
          <ac:cxnSpMkLst>
            <pc:docMk/>
            <pc:sldMk cId="3484874595" sldId="959"/>
            <ac:cxnSpMk id="17" creationId="{BE96B479-B339-B0E8-EFDD-506AA47B51A2}"/>
          </ac:cxnSpMkLst>
        </pc:cxnChg>
        <pc:cxnChg chg="mod">
          <ac:chgData name="Dees, Walter" userId="8ee75126-16a7-4962-96c4-920e8247786f" providerId="ADAL" clId="{A93F7BEA-5A35-4B28-9296-CC2AF9AFB3AD}" dt="2023-08-31T09:01:30.456" v="30"/>
          <ac:cxnSpMkLst>
            <pc:docMk/>
            <pc:sldMk cId="3484874595" sldId="959"/>
            <ac:cxnSpMk id="24" creationId="{2CE58B6F-E0E2-23FD-52B5-8518EE795114}"/>
          </ac:cxnSpMkLst>
        </pc:cxn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81112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3GPP TSG RAN Plenary #101	</a:t>
            </a:r>
          </a:p>
          <a:p>
            <a:pPr eaLnBrk="1" hangingPunct="1">
              <a:defRPr/>
            </a:pPr>
            <a:r>
              <a:rPr lang="fr-FR" altLang="en-US" sz="1400" b="1" dirty="0">
                <a:latin typeface="Arial "/>
              </a:rPr>
              <a:t>Bangalore, </a:t>
            </a:r>
            <a:r>
              <a:rPr lang="fr-FR" altLang="en-US" sz="1400" b="1" dirty="0" err="1">
                <a:latin typeface="Arial "/>
              </a:rPr>
              <a:t>India</a:t>
            </a:r>
            <a:r>
              <a:rPr lang="fr-FR" altLang="en-US" sz="1400" b="1" dirty="0">
                <a:latin typeface="Arial "/>
              </a:rPr>
              <a:t>, </a:t>
            </a:r>
            <a:r>
              <a:rPr lang="fr-FR" altLang="en-US" sz="1400" b="1" dirty="0" err="1">
                <a:latin typeface="Arial "/>
              </a:rPr>
              <a:t>September</a:t>
            </a:r>
            <a:r>
              <a:rPr lang="fr-FR" altLang="en-US" sz="1400" b="1" dirty="0">
                <a:latin typeface="Arial "/>
              </a:rPr>
              <a:t> 11-15, 2023</a:t>
            </a: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a:solidFill>
                  <a:srgbClr val="0000FF"/>
                </a:solidFill>
                <a:latin typeface="Arial "/>
              </a:rPr>
              <a:t> RP-232295</a:t>
            </a:r>
          </a:p>
          <a:p>
            <a:pPr algn="r" eaLnBrk="1" hangingPunct="1">
              <a:defRPr/>
            </a:pPr>
            <a:endParaRPr lang="sv-SE" altLang="en-US" sz="1400" b="1" dirty="0">
              <a:solidFill>
                <a:srgbClr val="0000FF"/>
              </a:solidFill>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18527" y="2411835"/>
            <a:ext cx="8669715" cy="1662098"/>
          </a:xfrm>
        </p:spPr>
        <p:txBody>
          <a:bodyPr/>
          <a:lstStyle/>
          <a:p>
            <a:pPr eaLnBrk="1" hangingPunct="1"/>
            <a:r>
              <a:rPr lang="en-GB" altLang="en-US" sz="4800" dirty="0"/>
              <a:t>Considerations for R19 work on Positioning Enhancements</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spcBef>
                <a:spcPts val="600"/>
              </a:spcBef>
              <a:buFontTx/>
              <a:buNone/>
            </a:pPr>
            <a:r>
              <a:rPr lang="en-GB" altLang="en-US" dirty="0"/>
              <a:t>Philips International B.V.</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25963" y="522164"/>
            <a:ext cx="10515600" cy="1130301"/>
          </a:xfrm>
        </p:spPr>
        <p:txBody>
          <a:bodyPr/>
          <a:lstStyle/>
          <a:p>
            <a:r>
              <a:rPr lang="en-US" altLang="en-US" sz="4000" dirty="0"/>
              <a:t>Positioning enhancements</a:t>
            </a:r>
          </a:p>
        </p:txBody>
      </p:sp>
      <p:sp>
        <p:nvSpPr>
          <p:cNvPr id="2" name="Content Placeholder 2">
            <a:extLst>
              <a:ext uri="{FF2B5EF4-FFF2-40B4-BE49-F238E27FC236}">
                <a16:creationId xmlns:a16="http://schemas.microsoft.com/office/drawing/2014/main" id="{07B5A592-A366-E253-F9D9-1AC61983AE10}"/>
              </a:ext>
            </a:extLst>
          </p:cNvPr>
          <p:cNvSpPr txBox="1">
            <a:spLocks/>
          </p:cNvSpPr>
          <p:nvPr/>
        </p:nvSpPr>
        <p:spPr bwMode="auto">
          <a:xfrm>
            <a:off x="204238" y="1771816"/>
            <a:ext cx="12146024"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1900" dirty="0" err="1"/>
              <a:t>Sidelink</a:t>
            </a:r>
            <a:r>
              <a:rPr lang="en-US" altLang="en-US" sz="1900" dirty="0"/>
              <a:t> positioning important enabler for more accurate positioning and positioning in challenging coverage situations.</a:t>
            </a:r>
          </a:p>
          <a:p>
            <a:pPr lvl="1"/>
            <a:r>
              <a:rPr lang="en-US" altLang="en-US" sz="1500" dirty="0"/>
              <a:t>Need to continue in Release 19, because several features are not expected to be completed in release 18, such as network assisted </a:t>
            </a:r>
            <a:r>
              <a:rPr lang="en-US" altLang="en-US" sz="1500" dirty="0" err="1"/>
              <a:t>sidelink</a:t>
            </a:r>
            <a:r>
              <a:rPr lang="en-US" altLang="en-US" sz="1500" dirty="0"/>
              <a:t> positioning in partial coverage situations, and various </a:t>
            </a:r>
            <a:r>
              <a:rPr lang="en-US" altLang="en-US" sz="1500" dirty="0" err="1"/>
              <a:t>sidelink</a:t>
            </a:r>
            <a:r>
              <a:rPr lang="en-US" altLang="en-US" sz="1500" dirty="0"/>
              <a:t> positioning protocol optimization.</a:t>
            </a:r>
          </a:p>
          <a:p>
            <a:pPr lvl="1"/>
            <a:r>
              <a:rPr lang="en-US" altLang="en-US" sz="1500" dirty="0"/>
              <a:t>In addition, several features are missing and need to be defined, such as support for ranging of </a:t>
            </a:r>
            <a:r>
              <a:rPr lang="en-US" altLang="en-US" sz="1500" dirty="0" err="1"/>
              <a:t>ProSe</a:t>
            </a:r>
            <a:r>
              <a:rPr lang="en-US" altLang="en-US" sz="1500" dirty="0"/>
              <a:t> Remote UEs (i.e. necessary to provide       the required accuracy for 9-1-1 and 1-1-2 location estimation for a Remote UE making an emergency call), and support for unlicensed bands.</a:t>
            </a:r>
          </a:p>
          <a:p>
            <a:r>
              <a:rPr lang="en-US" altLang="en-US" sz="1900" dirty="0"/>
              <a:t>For positioning of IoT devices, the focus has been on the High Accuracy Positioning part of LPHAP. However, for IoT devices it is also very important to consider the low-power aspect. </a:t>
            </a:r>
          </a:p>
          <a:p>
            <a:pPr lvl="1"/>
            <a:r>
              <a:rPr lang="en-US" altLang="en-US" sz="1500" dirty="0"/>
              <a:t>Current methods still require a lot of energy, so would be good to consider supporting different methods, such as positioning based on contact tracing (e.g. whereby nearby devices can report sightings of an IoT device) or other low power methods. </a:t>
            </a:r>
          </a:p>
          <a:p>
            <a:pPr lvl="1"/>
            <a:r>
              <a:rPr lang="en-US" altLang="en-US" sz="1500" dirty="0"/>
              <a:t>This </a:t>
            </a:r>
            <a:r>
              <a:rPr lang="en-US" altLang="en-US" sz="1500"/>
              <a:t>also would pave </a:t>
            </a:r>
            <a:r>
              <a:rPr lang="en-US" altLang="en-US" sz="1500" dirty="0"/>
              <a:t>the way for very low power positioning methods needed for Ambient IoT.</a:t>
            </a:r>
          </a:p>
        </p:txBody>
      </p:sp>
      <p:grpSp>
        <p:nvGrpSpPr>
          <p:cNvPr id="3" name="Group 2">
            <a:extLst>
              <a:ext uri="{FF2B5EF4-FFF2-40B4-BE49-F238E27FC236}">
                <a16:creationId xmlns:a16="http://schemas.microsoft.com/office/drawing/2014/main" id="{26028F58-B148-B472-0E5F-3C4E4249C30A}"/>
              </a:ext>
            </a:extLst>
          </p:cNvPr>
          <p:cNvGrpSpPr/>
          <p:nvPr/>
        </p:nvGrpSpPr>
        <p:grpSpPr>
          <a:xfrm>
            <a:off x="5574142" y="4447424"/>
            <a:ext cx="2714169" cy="1967220"/>
            <a:chOff x="3807770" y="2142088"/>
            <a:chExt cx="2498468" cy="1986615"/>
          </a:xfrm>
        </p:grpSpPr>
        <p:grpSp>
          <p:nvGrpSpPr>
            <p:cNvPr id="5" name="Group 4">
              <a:extLst>
                <a:ext uri="{FF2B5EF4-FFF2-40B4-BE49-F238E27FC236}">
                  <a16:creationId xmlns:a16="http://schemas.microsoft.com/office/drawing/2014/main" id="{D6CB8DEE-CB5C-3B72-23C0-B6EBA6029B15}"/>
                </a:ext>
              </a:extLst>
            </p:cNvPr>
            <p:cNvGrpSpPr/>
            <p:nvPr/>
          </p:nvGrpSpPr>
          <p:grpSpPr>
            <a:xfrm>
              <a:off x="3807770" y="2142088"/>
              <a:ext cx="2498468" cy="1986615"/>
              <a:chOff x="3597532" y="1447629"/>
              <a:chExt cx="2549298" cy="2035467"/>
            </a:xfrm>
          </p:grpSpPr>
          <p:pic>
            <p:nvPicPr>
              <p:cNvPr id="21" name="Picture 20" descr="Diagram&#10;&#10;Description automatically generated">
                <a:extLst>
                  <a:ext uri="{FF2B5EF4-FFF2-40B4-BE49-F238E27FC236}">
                    <a16:creationId xmlns:a16="http://schemas.microsoft.com/office/drawing/2014/main" id="{DC8075C5-54CA-AC2F-168C-9D082B01482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2196" b="4850"/>
              <a:stretch/>
            </p:blipFill>
            <p:spPr>
              <a:xfrm>
                <a:off x="3644028" y="1808704"/>
                <a:ext cx="2502802" cy="1674392"/>
              </a:xfrm>
              <a:prstGeom prst="rect">
                <a:avLst/>
              </a:prstGeom>
            </p:spPr>
          </p:pic>
          <p:sp>
            <p:nvSpPr>
              <p:cNvPr id="22" name="TextBox 21">
                <a:extLst>
                  <a:ext uri="{FF2B5EF4-FFF2-40B4-BE49-F238E27FC236}">
                    <a16:creationId xmlns:a16="http://schemas.microsoft.com/office/drawing/2014/main" id="{E8199B76-4D71-1D6E-360C-4DB316427679}"/>
                  </a:ext>
                </a:extLst>
              </p:cNvPr>
              <p:cNvSpPr txBox="1"/>
              <p:nvPr/>
            </p:nvSpPr>
            <p:spPr>
              <a:xfrm>
                <a:off x="3597532" y="2634832"/>
                <a:ext cx="868978" cy="630715"/>
              </a:xfrm>
              <a:prstGeom prst="rect">
                <a:avLst/>
              </a:prstGeom>
              <a:noFill/>
            </p:spPr>
            <p:txBody>
              <a:bodyPr wrap="square" rtlCol="0">
                <a:spAutoFit/>
              </a:bodyPr>
              <a:lstStyle/>
              <a:p>
                <a:r>
                  <a:rPr lang="en-US" sz="1000" b="1" dirty="0">
                    <a:latin typeface="Arial Narrow" panose="020B0606020202030204" pitchFamily="34" charset="0"/>
                  </a:rPr>
                  <a:t>Accurate cellular positioning with ranging</a:t>
                </a:r>
              </a:p>
            </p:txBody>
          </p:sp>
          <p:sp>
            <p:nvSpPr>
              <p:cNvPr id="23" name="TextBox 22">
                <a:extLst>
                  <a:ext uri="{FF2B5EF4-FFF2-40B4-BE49-F238E27FC236}">
                    <a16:creationId xmlns:a16="http://schemas.microsoft.com/office/drawing/2014/main" id="{33544218-9734-3249-2BD6-D8116DD0CCDE}"/>
                  </a:ext>
                </a:extLst>
              </p:cNvPr>
              <p:cNvSpPr txBox="1"/>
              <p:nvPr/>
            </p:nvSpPr>
            <p:spPr>
              <a:xfrm>
                <a:off x="4067088" y="1887342"/>
                <a:ext cx="798844" cy="307777"/>
              </a:xfrm>
              <a:prstGeom prst="rect">
                <a:avLst/>
              </a:prstGeom>
              <a:noFill/>
            </p:spPr>
            <p:txBody>
              <a:bodyPr wrap="square" rtlCol="0">
                <a:spAutoFit/>
              </a:bodyPr>
              <a:lstStyle/>
              <a:p>
                <a:pPr algn="ctr"/>
                <a:r>
                  <a:rPr lang="en-US" sz="700" b="1" dirty="0">
                    <a:latin typeface="Arial" panose="020B0604020202020204" pitchFamily="34" charset="0"/>
                    <a:cs typeface="Arial" panose="020B0604020202020204" pitchFamily="34" charset="0"/>
                  </a:rPr>
                  <a:t>Location Service</a:t>
                </a:r>
              </a:p>
            </p:txBody>
          </p:sp>
          <p:cxnSp>
            <p:nvCxnSpPr>
              <p:cNvPr id="24" name="Straight Arrow Connector 23">
                <a:extLst>
                  <a:ext uri="{FF2B5EF4-FFF2-40B4-BE49-F238E27FC236}">
                    <a16:creationId xmlns:a16="http://schemas.microsoft.com/office/drawing/2014/main" id="{2CE58B6F-E0E2-23FD-52B5-8518EE795114}"/>
                  </a:ext>
                </a:extLst>
              </p:cNvPr>
              <p:cNvCxnSpPr>
                <a:cxnSpLocks/>
              </p:cNvCxnSpPr>
              <p:nvPr/>
            </p:nvCxnSpPr>
            <p:spPr>
              <a:xfrm flipV="1">
                <a:off x="4459343" y="1668002"/>
                <a:ext cx="0" cy="281402"/>
              </a:xfrm>
              <a:prstGeom prst="straightConnector1">
                <a:avLst/>
              </a:prstGeom>
              <a:ln w="28575">
                <a:headEnd type="triangle" w="med" len="sm"/>
                <a:tailEnd type="triangle" w="med" len="sm"/>
              </a:ln>
            </p:spPr>
            <p:style>
              <a:lnRef idx="1">
                <a:schemeClr val="accent1"/>
              </a:lnRef>
              <a:fillRef idx="0">
                <a:schemeClr val="accent1"/>
              </a:fillRef>
              <a:effectRef idx="0">
                <a:schemeClr val="accent1"/>
              </a:effectRef>
              <a:fontRef idx="minor">
                <a:schemeClr val="tx1"/>
              </a:fontRef>
            </p:style>
          </p:cxnSp>
          <p:sp>
            <p:nvSpPr>
              <p:cNvPr id="25" name="Oval 24">
                <a:extLst>
                  <a:ext uri="{FF2B5EF4-FFF2-40B4-BE49-F238E27FC236}">
                    <a16:creationId xmlns:a16="http://schemas.microsoft.com/office/drawing/2014/main" id="{D8A43CB1-CB9E-61D3-43E0-EC2E54FF078A}"/>
                  </a:ext>
                </a:extLst>
              </p:cNvPr>
              <p:cNvSpPr/>
              <p:nvPr/>
            </p:nvSpPr>
            <p:spPr>
              <a:xfrm>
                <a:off x="4181583" y="1447629"/>
                <a:ext cx="555520" cy="169777"/>
              </a:xfrm>
              <a:prstGeom prst="ellipse">
                <a:avLst/>
              </a:prstGeom>
              <a:solidFill>
                <a:srgbClr val="0089C4"/>
              </a:solidFill>
              <a:ln w="25400" cap="flat" cmpd="sng" algn="ctr">
                <a:solidFill>
                  <a:srgbClr val="0089C4"/>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600" dirty="0">
                    <a:solidFill>
                      <a:schemeClr val="tx1"/>
                    </a:solidFill>
                    <a:latin typeface="Arial" panose="020B0604020202020204" pitchFamily="34" charset="0"/>
                    <a:cs typeface="Arial" panose="020B0604020202020204" pitchFamily="34" charset="0"/>
                  </a:rPr>
                  <a:t>3</a:t>
                </a:r>
                <a:r>
                  <a:rPr lang="en-US" sz="600" baseline="30000" dirty="0">
                    <a:solidFill>
                      <a:schemeClr val="tx1"/>
                    </a:solidFill>
                    <a:latin typeface="Arial" panose="020B0604020202020204" pitchFamily="34" charset="0"/>
                    <a:cs typeface="Arial" panose="020B0604020202020204" pitchFamily="34" charset="0"/>
                  </a:rPr>
                  <a:t>rd</a:t>
                </a:r>
                <a:r>
                  <a:rPr lang="en-US" sz="600" dirty="0">
                    <a:solidFill>
                      <a:schemeClr val="tx1"/>
                    </a:solidFill>
                    <a:latin typeface="Arial" panose="020B0604020202020204" pitchFamily="34" charset="0"/>
                    <a:cs typeface="Arial" panose="020B0604020202020204" pitchFamily="34" charset="0"/>
                  </a:rPr>
                  <a:t> party app</a:t>
                </a:r>
              </a:p>
            </p:txBody>
          </p:sp>
        </p:grpSp>
        <p:pic>
          <p:nvPicPr>
            <p:cNvPr id="10" name="Picture 9" descr="Diagram&#10;&#10;Description automatically generated">
              <a:extLst>
                <a:ext uri="{FF2B5EF4-FFF2-40B4-BE49-F238E27FC236}">
                  <a16:creationId xmlns:a16="http://schemas.microsoft.com/office/drawing/2014/main" id="{B3CE174C-245D-F658-D56A-E4BED888D81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3117" t="24824" r="24352" b="33605"/>
            <a:stretch/>
          </p:blipFill>
          <p:spPr>
            <a:xfrm>
              <a:off x="5715765" y="2744830"/>
              <a:ext cx="307358" cy="818929"/>
            </a:xfrm>
            <a:prstGeom prst="rect">
              <a:avLst/>
            </a:prstGeom>
          </p:spPr>
        </p:pic>
        <p:sp>
          <p:nvSpPr>
            <p:cNvPr id="11" name="Rectangle 10">
              <a:extLst>
                <a:ext uri="{FF2B5EF4-FFF2-40B4-BE49-F238E27FC236}">
                  <a16:creationId xmlns:a16="http://schemas.microsoft.com/office/drawing/2014/main" id="{997227F6-F74C-6CC0-63AD-1EC64F90238E}"/>
                </a:ext>
              </a:extLst>
            </p:cNvPr>
            <p:cNvSpPr/>
            <p:nvPr/>
          </p:nvSpPr>
          <p:spPr>
            <a:xfrm>
              <a:off x="5715765" y="2887876"/>
              <a:ext cx="145533" cy="279212"/>
            </a:xfrm>
            <a:prstGeom prst="rect">
              <a:avLst/>
            </a:prstGeom>
            <a:solidFill>
              <a:schemeClr val="bg2"/>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E9E2240-76D0-9289-8136-CCD0DBFBCCBD}"/>
                </a:ext>
              </a:extLst>
            </p:cNvPr>
            <p:cNvSpPr/>
            <p:nvPr/>
          </p:nvSpPr>
          <p:spPr>
            <a:xfrm>
              <a:off x="5725235" y="3089076"/>
              <a:ext cx="145533" cy="347874"/>
            </a:xfrm>
            <a:prstGeom prst="rect">
              <a:avLst/>
            </a:prstGeom>
            <a:solidFill>
              <a:schemeClr val="bg2"/>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7B6AEB07-E289-6C3D-01FC-39012334A07D}"/>
                </a:ext>
              </a:extLst>
            </p:cNvPr>
            <p:cNvSpPr/>
            <p:nvPr/>
          </p:nvSpPr>
          <p:spPr>
            <a:xfrm flipH="1">
              <a:off x="5715764" y="3358933"/>
              <a:ext cx="179945" cy="204825"/>
            </a:xfrm>
            <a:prstGeom prst="rect">
              <a:avLst/>
            </a:prstGeom>
            <a:solidFill>
              <a:schemeClr val="bg2"/>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EE895DEB-856A-0999-3AEC-498816EE3FB4}"/>
                </a:ext>
              </a:extLst>
            </p:cNvPr>
            <p:cNvSpPr/>
            <p:nvPr/>
          </p:nvSpPr>
          <p:spPr>
            <a:xfrm flipH="1">
              <a:off x="5861297" y="3254308"/>
              <a:ext cx="61083" cy="99486"/>
            </a:xfrm>
            <a:prstGeom prst="rect">
              <a:avLst/>
            </a:prstGeom>
            <a:solidFill>
              <a:schemeClr val="bg2"/>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5AC35561-AAB1-B9E2-2208-37F41B786A2A}"/>
                </a:ext>
              </a:extLst>
            </p:cNvPr>
            <p:cNvSpPr/>
            <p:nvPr/>
          </p:nvSpPr>
          <p:spPr>
            <a:xfrm flipH="1">
              <a:off x="5827187" y="3220439"/>
              <a:ext cx="61083" cy="99486"/>
            </a:xfrm>
            <a:prstGeom prst="rect">
              <a:avLst/>
            </a:prstGeom>
            <a:solidFill>
              <a:schemeClr val="bg2"/>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Arrow Connector 16">
              <a:extLst>
                <a:ext uri="{FF2B5EF4-FFF2-40B4-BE49-F238E27FC236}">
                  <a16:creationId xmlns:a16="http://schemas.microsoft.com/office/drawing/2014/main" id="{BE96B479-B339-B0E8-EFDD-506AA47B51A2}"/>
                </a:ext>
              </a:extLst>
            </p:cNvPr>
            <p:cNvCxnSpPr>
              <a:cxnSpLocks/>
              <a:endCxn id="13" idx="1"/>
            </p:cNvCxnSpPr>
            <p:nvPr/>
          </p:nvCxnSpPr>
          <p:spPr>
            <a:xfrm>
              <a:off x="5679401" y="3461345"/>
              <a:ext cx="216308" cy="1"/>
            </a:xfrm>
            <a:prstGeom prst="straightConnector1">
              <a:avLst/>
            </a:prstGeom>
            <a:ln>
              <a:solidFill>
                <a:srgbClr val="FF0000"/>
              </a:solidFill>
              <a:headEnd type="triangle" w="sm" len="sm"/>
              <a:tailEnd type="triangle" w="sm" len="sm"/>
            </a:ln>
          </p:spPr>
          <p:style>
            <a:lnRef idx="1">
              <a:schemeClr val="accent4"/>
            </a:lnRef>
            <a:fillRef idx="0">
              <a:schemeClr val="accent4"/>
            </a:fillRef>
            <a:effectRef idx="0">
              <a:schemeClr val="accent4"/>
            </a:effectRef>
            <a:fontRef idx="minor">
              <a:schemeClr val="tx1"/>
            </a:fontRef>
          </p:style>
        </p:cxnSp>
        <p:sp>
          <p:nvSpPr>
            <p:cNvPr id="18" name="TextBox 17">
              <a:extLst>
                <a:ext uri="{FF2B5EF4-FFF2-40B4-BE49-F238E27FC236}">
                  <a16:creationId xmlns:a16="http://schemas.microsoft.com/office/drawing/2014/main" id="{F3F6A565-ED38-A39E-11B4-025054CE519E}"/>
                </a:ext>
              </a:extLst>
            </p:cNvPr>
            <p:cNvSpPr txBox="1"/>
            <p:nvPr/>
          </p:nvSpPr>
          <p:spPr>
            <a:xfrm>
              <a:off x="5580417" y="3486846"/>
              <a:ext cx="442706" cy="184666"/>
            </a:xfrm>
            <a:prstGeom prst="rect">
              <a:avLst/>
            </a:prstGeom>
            <a:noFill/>
          </p:spPr>
          <p:txBody>
            <a:bodyPr wrap="square" rtlCol="0">
              <a:spAutoFit/>
            </a:bodyPr>
            <a:lstStyle/>
            <a:p>
              <a:r>
                <a:rPr lang="en-US" sz="600" dirty="0"/>
                <a:t>ranging</a:t>
              </a:r>
            </a:p>
          </p:txBody>
        </p:sp>
        <p:pic>
          <p:nvPicPr>
            <p:cNvPr id="19" name="Picture 18" descr="Diagram&#10;&#10;Description automatically generated">
              <a:extLst>
                <a:ext uri="{FF2B5EF4-FFF2-40B4-BE49-F238E27FC236}">
                  <a16:creationId xmlns:a16="http://schemas.microsoft.com/office/drawing/2014/main" id="{1E6DC096-4892-7991-641A-657BCD10CDD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63117" t="25193" r="30950" b="67417"/>
            <a:stretch/>
          </p:blipFill>
          <p:spPr>
            <a:xfrm>
              <a:off x="5678887" y="2750850"/>
              <a:ext cx="145533" cy="145563"/>
            </a:xfrm>
            <a:prstGeom prst="rect">
              <a:avLst/>
            </a:prstGeom>
          </p:spPr>
        </p:pic>
      </p:grpSp>
      <p:grpSp>
        <p:nvGrpSpPr>
          <p:cNvPr id="26" name="Group 25">
            <a:extLst>
              <a:ext uri="{FF2B5EF4-FFF2-40B4-BE49-F238E27FC236}">
                <a16:creationId xmlns:a16="http://schemas.microsoft.com/office/drawing/2014/main" id="{968ED9C9-4AD0-E36D-95E9-8891515C589D}"/>
              </a:ext>
            </a:extLst>
          </p:cNvPr>
          <p:cNvGrpSpPr/>
          <p:nvPr/>
        </p:nvGrpSpPr>
        <p:grpSpPr>
          <a:xfrm>
            <a:off x="8414811" y="4553916"/>
            <a:ext cx="3520856" cy="1754236"/>
            <a:chOff x="5022674" y="3571179"/>
            <a:chExt cx="4469467" cy="2644561"/>
          </a:xfrm>
        </p:grpSpPr>
        <p:grpSp>
          <p:nvGrpSpPr>
            <p:cNvPr id="27" name="Group 26">
              <a:extLst>
                <a:ext uri="{FF2B5EF4-FFF2-40B4-BE49-F238E27FC236}">
                  <a16:creationId xmlns:a16="http://schemas.microsoft.com/office/drawing/2014/main" id="{42B0F845-C086-2B2C-C73B-8E5C23F49C16}"/>
                </a:ext>
              </a:extLst>
            </p:cNvPr>
            <p:cNvGrpSpPr/>
            <p:nvPr/>
          </p:nvGrpSpPr>
          <p:grpSpPr>
            <a:xfrm>
              <a:off x="5022674" y="3571179"/>
              <a:ext cx="4469467" cy="2644561"/>
              <a:chOff x="4284442" y="3349287"/>
              <a:chExt cx="4469467" cy="2644561"/>
            </a:xfrm>
          </p:grpSpPr>
          <p:pic>
            <p:nvPicPr>
              <p:cNvPr id="29" name="Picture 28">
                <a:extLst>
                  <a:ext uri="{FF2B5EF4-FFF2-40B4-BE49-F238E27FC236}">
                    <a16:creationId xmlns:a16="http://schemas.microsoft.com/office/drawing/2014/main" id="{29B84D8D-7716-CC6B-6653-F32FD8A7061C}"/>
                  </a:ext>
                </a:extLst>
              </p:cNvPr>
              <p:cNvPicPr>
                <a:picLocks noChangeAspect="1"/>
              </p:cNvPicPr>
              <p:nvPr/>
            </p:nvPicPr>
            <p:blipFill>
              <a:blip r:embed="rId6"/>
              <a:stretch>
                <a:fillRect/>
              </a:stretch>
            </p:blipFill>
            <p:spPr>
              <a:xfrm>
                <a:off x="4284442" y="3349287"/>
                <a:ext cx="4469467" cy="2644561"/>
              </a:xfrm>
              <a:prstGeom prst="rect">
                <a:avLst/>
              </a:prstGeom>
            </p:spPr>
          </p:pic>
          <p:sp>
            <p:nvSpPr>
              <p:cNvPr id="30" name="Rectangle 29">
                <a:extLst>
                  <a:ext uri="{FF2B5EF4-FFF2-40B4-BE49-F238E27FC236}">
                    <a16:creationId xmlns:a16="http://schemas.microsoft.com/office/drawing/2014/main" id="{41B79115-8EF6-4784-6297-7B8BB083FE99}"/>
                  </a:ext>
                </a:extLst>
              </p:cNvPr>
              <p:cNvSpPr/>
              <p:nvPr/>
            </p:nvSpPr>
            <p:spPr>
              <a:xfrm>
                <a:off x="6639886" y="5693754"/>
                <a:ext cx="486562" cy="22467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8" name="TextBox 27">
              <a:extLst>
                <a:ext uri="{FF2B5EF4-FFF2-40B4-BE49-F238E27FC236}">
                  <a16:creationId xmlns:a16="http://schemas.microsoft.com/office/drawing/2014/main" id="{A3A93641-1EDD-70AA-3CCA-CB51510D5D4B}"/>
                </a:ext>
              </a:extLst>
            </p:cNvPr>
            <p:cNvSpPr txBox="1"/>
            <p:nvPr/>
          </p:nvSpPr>
          <p:spPr>
            <a:xfrm>
              <a:off x="5187746" y="3653407"/>
              <a:ext cx="1537827" cy="400110"/>
            </a:xfrm>
            <a:prstGeom prst="rect">
              <a:avLst/>
            </a:prstGeom>
            <a:noFill/>
          </p:spPr>
          <p:txBody>
            <a:bodyPr wrap="square" rtlCol="0">
              <a:spAutoFit/>
            </a:bodyPr>
            <a:lstStyle/>
            <a:p>
              <a:r>
                <a:rPr lang="en-US" sz="1000" b="1" dirty="0">
                  <a:latin typeface="Arial Narrow" panose="020B0606020202030204" pitchFamily="34" charset="0"/>
                </a:rPr>
                <a:t>Indoor / out-of-coverage wayfinding</a:t>
              </a:r>
            </a:p>
          </p:txBody>
        </p:sp>
      </p:grpSp>
      <p:pic>
        <p:nvPicPr>
          <p:cNvPr id="6" name="Picture 5" descr="A diagram of a person's connection&#10;&#10;Description automatically generated">
            <a:extLst>
              <a:ext uri="{FF2B5EF4-FFF2-40B4-BE49-F238E27FC236}">
                <a16:creationId xmlns:a16="http://schemas.microsoft.com/office/drawing/2014/main" id="{AA88E868-6F4F-7BCF-9D34-4829941C8AD8}"/>
              </a:ext>
            </a:extLst>
          </p:cNvPr>
          <p:cNvPicPr>
            <a:picLocks noChangeAspect="1"/>
          </p:cNvPicPr>
          <p:nvPr/>
        </p:nvPicPr>
        <p:blipFill rotWithShape="1">
          <a:blip r:embed="rId7">
            <a:extLst>
              <a:ext uri="{28A0092B-C50C-407E-A947-70E740481C1C}">
                <a14:useLocalDpi xmlns:a14="http://schemas.microsoft.com/office/drawing/2010/main" val="0"/>
              </a:ext>
            </a:extLst>
          </a:blip>
          <a:srcRect b="10915"/>
          <a:stretch/>
        </p:blipFill>
        <p:spPr>
          <a:xfrm>
            <a:off x="204238" y="4739063"/>
            <a:ext cx="4647618" cy="1198676"/>
          </a:xfrm>
          <a:prstGeom prst="rect">
            <a:avLst/>
          </a:prstGeom>
        </p:spPr>
      </p:pic>
      <p:sp>
        <p:nvSpPr>
          <p:cNvPr id="9" name="TextBox 8">
            <a:extLst>
              <a:ext uri="{FF2B5EF4-FFF2-40B4-BE49-F238E27FC236}">
                <a16:creationId xmlns:a16="http://schemas.microsoft.com/office/drawing/2014/main" id="{08DF86FE-D87C-5B3B-3BF6-D05AF9957DD8}"/>
              </a:ext>
            </a:extLst>
          </p:cNvPr>
          <p:cNvSpPr txBox="1"/>
          <p:nvPr/>
        </p:nvSpPr>
        <p:spPr>
          <a:xfrm>
            <a:off x="1782134" y="5972127"/>
            <a:ext cx="2846586" cy="246221"/>
          </a:xfrm>
          <a:prstGeom prst="rect">
            <a:avLst/>
          </a:prstGeom>
          <a:noFill/>
        </p:spPr>
        <p:txBody>
          <a:bodyPr wrap="square" rtlCol="0">
            <a:spAutoFit/>
          </a:bodyPr>
          <a:lstStyle/>
          <a:p>
            <a:r>
              <a:rPr lang="en-US" sz="1000" b="1" dirty="0">
                <a:latin typeface="Arial Narrow" panose="020B0606020202030204" pitchFamily="34" charset="0"/>
              </a:rPr>
              <a:t>Illustration of contact tracing</a:t>
            </a:r>
          </a:p>
        </p:txBody>
      </p:sp>
    </p:spTree>
    <p:extLst>
      <p:ext uri="{BB962C8B-B14F-4D97-AF65-F5344CB8AC3E}">
        <p14:creationId xmlns:p14="http://schemas.microsoft.com/office/powerpoint/2010/main" val="348487459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4000" dirty="0"/>
              <a:t>Scope for release 19</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199" y="1804655"/>
            <a:ext cx="10856053" cy="4351338"/>
          </a:xfrm>
        </p:spPr>
        <p:txBody>
          <a:bodyPr/>
          <a:lstStyle/>
          <a:p>
            <a:pPr marL="0" indent="0">
              <a:buNone/>
            </a:pPr>
            <a:r>
              <a:rPr lang="en-US" altLang="en-US" sz="2000" dirty="0"/>
              <a:t>As Philips, we think it is important release 19 to continue work on further positioning enhancements and propose the following subtopics for study as well as normative work:</a:t>
            </a:r>
          </a:p>
          <a:p>
            <a:pPr>
              <a:buFontTx/>
              <a:buChar char="-"/>
            </a:pPr>
            <a:r>
              <a:rPr lang="en-US" altLang="en-US" sz="1800" dirty="0" err="1"/>
              <a:t>Sidelink</a:t>
            </a:r>
            <a:r>
              <a:rPr lang="en-US" altLang="en-US" sz="1800" dirty="0"/>
              <a:t> positioning enhancements:</a:t>
            </a:r>
          </a:p>
          <a:p>
            <a:pPr lvl="1">
              <a:buFontTx/>
              <a:buChar char="-"/>
            </a:pPr>
            <a:r>
              <a:rPr lang="en-US" altLang="en-US" sz="1400" dirty="0"/>
              <a:t>Features not supported in Release 18 </a:t>
            </a:r>
            <a:r>
              <a:rPr lang="en-US" altLang="en-US" sz="1400" i="1" dirty="0"/>
              <a:t>[depends on </a:t>
            </a:r>
            <a:r>
              <a:rPr lang="en-US" altLang="en-US" sz="1400" i="1" dirty="0" err="1"/>
              <a:t>downscoping</a:t>
            </a:r>
            <a:r>
              <a:rPr lang="en-US" altLang="en-US" sz="1400" i="1" dirty="0"/>
              <a:t> discussions during RP#101]</a:t>
            </a:r>
          </a:p>
          <a:p>
            <a:pPr lvl="1">
              <a:buFontTx/>
              <a:buChar char="-"/>
            </a:pPr>
            <a:r>
              <a:rPr lang="en-US" altLang="en-US" sz="1400" dirty="0"/>
              <a:t>Support for Remote UE positioning using SL positioning</a:t>
            </a:r>
          </a:p>
          <a:p>
            <a:pPr lvl="1">
              <a:buFontTx/>
              <a:buChar char="-"/>
            </a:pPr>
            <a:r>
              <a:rPr lang="en-US" altLang="en-US" sz="1400" dirty="0" err="1"/>
              <a:t>Sidelink</a:t>
            </a:r>
            <a:r>
              <a:rPr lang="en-US" altLang="en-US" sz="1400" dirty="0"/>
              <a:t> positioning in unlicensed bands</a:t>
            </a:r>
          </a:p>
          <a:p>
            <a:pPr>
              <a:buFontTx/>
              <a:buChar char="-"/>
            </a:pPr>
            <a:r>
              <a:rPr lang="en-US" sz="1800" dirty="0"/>
              <a:t>Support for lightweight positioning for IoT devices, e.g. based on contact tracing/device sightings.</a:t>
            </a:r>
          </a:p>
          <a:p>
            <a:pPr>
              <a:buFontTx/>
              <a:buChar char="-"/>
            </a:pPr>
            <a:r>
              <a:rPr lang="en-US" sz="1800" dirty="0"/>
              <a:t>Positioning accuracy enhancements with AI/ML </a:t>
            </a:r>
            <a:endParaRPr lang="en-US" sz="1100" kern="1200" dirty="0">
              <a:effectLst/>
              <a:latin typeface="+mn-lt"/>
              <a:ea typeface="+mn-ea"/>
              <a:cs typeface="+mn-cs"/>
            </a:endParaRPr>
          </a:p>
          <a:p>
            <a:pPr marL="971550" lvl="1" indent="-514350">
              <a:buAutoNum type="arabicParenR"/>
            </a:pPr>
            <a:endParaRPr lang="en-US" altLang="en-US" sz="1600" dirty="0"/>
          </a:p>
          <a:p>
            <a:pPr marL="514350" indent="-514350">
              <a:buAutoNum type="arabicParenR"/>
            </a:pPr>
            <a:endParaRPr lang="en-US" altLang="en-US" sz="2000" dirty="0"/>
          </a:p>
          <a:p>
            <a:pPr marL="514350" indent="-514350">
              <a:buAutoNum type="arabicParenR"/>
            </a:pPr>
            <a:endParaRPr lang="en-US" altLang="en-US" sz="2000" dirty="0"/>
          </a:p>
          <a:p>
            <a:pPr marL="514350" indent="-514350">
              <a:buAutoNum type="arabicParenR"/>
            </a:pPr>
            <a:endParaRPr lang="en-US" altLang="en-US" dirty="0"/>
          </a:p>
        </p:txBody>
      </p:sp>
    </p:spTree>
    <p:extLst>
      <p:ext uri="{BB962C8B-B14F-4D97-AF65-F5344CB8AC3E}">
        <p14:creationId xmlns:p14="http://schemas.microsoft.com/office/powerpoint/2010/main" val="242453817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e40374fb-a6cc-4854-989f-c1d94a7967ee" ContentTypeId="0x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6C64F82C6CD6C94A8F82091B7C34EADA" ma:contentTypeVersion="17" ma:contentTypeDescription="Create a new document." ma:contentTypeScope="" ma:versionID="c8bae7b3996536237e63e7ad07f0f4a9">
  <xsd:schema xmlns:xsd="http://www.w3.org/2001/XMLSchema" xmlns:xs="http://www.w3.org/2001/XMLSchema" xmlns:p="http://schemas.microsoft.com/office/2006/metadata/properties" xmlns:ns2="42a7a364-d442-4b4e-9d25-37106f32e136" xmlns:ns3="27121622-6ae5-4355-a27f-12682445a4b2" xmlns:ns4="49919dca-d9c1-492f-bd36-8a887e31a6e3" targetNamespace="http://schemas.microsoft.com/office/2006/metadata/properties" ma:root="true" ma:fieldsID="e7a95c0a492e4dcd35786292f391084c" ns2:_="" ns3:_="" ns4:_="">
    <xsd:import namespace="42a7a364-d442-4b4e-9d25-37106f32e136"/>
    <xsd:import namespace="27121622-6ae5-4355-a27f-12682445a4b2"/>
    <xsd:import namespace="49919dca-d9c1-492f-bd36-8a887e31a6e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a7a364-d442-4b4e-9d25-37106f32e13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e40374fb-a6cc-4854-989f-c1d94a7967e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7121622-6ae5-4355-a27f-12682445a4b2"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9919dca-d9c1-492f-bd36-8a887e31a6e3"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5dac5ff4-2083-4713-ac49-73e85da91ac8}" ma:internalName="TaxCatchAll" ma:showField="CatchAllData" ma:web="27121622-6ae5-4355-a27f-12682445a4b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42a7a364-d442-4b4e-9d25-37106f32e136">
      <Terms xmlns="http://schemas.microsoft.com/office/infopath/2007/PartnerControls"/>
    </lcf76f155ced4ddcb4097134ff3c332f>
    <TaxCatchAll xmlns="49919dca-d9c1-492f-bd36-8a887e31a6e3" xsi:nil="true"/>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208205C-BFE5-4201-A6CF-6753D265826F}">
  <ds:schemaRefs>
    <ds:schemaRef ds:uri="Microsoft.SharePoint.Taxonomy.ContentTypeSync"/>
  </ds:schemaRefs>
</ds:datastoreItem>
</file>

<file path=customXml/itemProps2.xml><?xml version="1.0" encoding="utf-8"?>
<ds:datastoreItem xmlns:ds="http://schemas.openxmlformats.org/officeDocument/2006/customXml" ds:itemID="{DE4DA7B0-9170-4054-8343-B9DCDDF0BEF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2a7a364-d442-4b4e-9d25-37106f32e136"/>
    <ds:schemaRef ds:uri="27121622-6ae5-4355-a27f-12682445a4b2"/>
    <ds:schemaRef ds:uri="49919dca-d9c1-492f-bd36-8a887e31a6e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 ds:uri="42a7a364-d442-4b4e-9d25-37106f32e136"/>
    <ds:schemaRef ds:uri="49919dca-d9c1-492f-bd36-8a887e31a6e3"/>
  </ds:schemaRefs>
</ds:datastoreItem>
</file>

<file path=customXml/itemProps4.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335</Words>
  <Application>Microsoft Office PowerPoint</Application>
  <PresentationFormat>Widescreen</PresentationFormat>
  <Paragraphs>25</Paragraphs>
  <Slides>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vt:i4>
      </vt:variant>
    </vt:vector>
  </HeadingPairs>
  <TitlesOfParts>
    <vt:vector size="10" baseType="lpstr">
      <vt:lpstr>Arial</vt:lpstr>
      <vt:lpstr>Arial </vt:lpstr>
      <vt:lpstr>Arial Narrow</vt:lpstr>
      <vt:lpstr>Calibri</vt:lpstr>
      <vt:lpstr>Calibri Light</vt:lpstr>
      <vt:lpstr>Times New Roman</vt:lpstr>
      <vt:lpstr>Office Theme</vt:lpstr>
      <vt:lpstr>Considerations for R19 work on Positioning Enhancements</vt:lpstr>
      <vt:lpstr>Positioning enhancements</vt:lpstr>
      <vt:lpstr>Scope for release 19</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Dees, Walter</cp:lastModifiedBy>
  <cp:revision>604</cp:revision>
  <dcterms:created xsi:type="dcterms:W3CDTF">2010-02-05T13:52:04Z</dcterms:created>
  <dcterms:modified xsi:type="dcterms:W3CDTF">2023-09-04T14:50:42Z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0x0101006C64F82C6CD6C94A8F82091B7C34EADA</vt:lpwstr>
  </property>
  <property fmtid="{D5CDD505-2E9C-101B-9397-08002B2CF9AE}" pid="3" name="MediaServiceImageTags">
    <vt:lpwstr/>
  </property>
</Properties>
</file>