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5"/>
  </p:sldMasterIdLst>
  <p:notesMasterIdLst>
    <p:notesMasterId r:id="rId9"/>
  </p:notesMasterIdLst>
  <p:handoutMasterIdLst>
    <p:handoutMasterId r:id="rId10"/>
  </p:handoutMasterIdLst>
  <p:sldIdLst>
    <p:sldId id="341" r:id="rId6"/>
    <p:sldId id="959" r:id="rId7"/>
    <p:sldId id="366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1AD9F1-754E-4ECB-B4B2-D753941053DA}" v="1" dt="2023-09-04T13:33:03.8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56" d="100"/>
          <a:sy n="156" d="100"/>
        </p:scale>
        <p:origin x="292" y="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es, Walter" userId="8ee75126-16a7-4962-96c4-920e8247786f" providerId="ADAL" clId="{7D3AEE5D-9A74-490D-A4B1-255F29811E56}"/>
    <pc:docChg chg="modSld">
      <pc:chgData name="Dees, Walter" userId="8ee75126-16a7-4962-96c4-920e8247786f" providerId="ADAL" clId="{7D3AEE5D-9A74-490D-A4B1-255F29811E56}" dt="2023-09-04T20:07:40.654" v="11" actId="20577"/>
      <pc:docMkLst>
        <pc:docMk/>
      </pc:docMkLst>
      <pc:sldChg chg="modSp mod">
        <pc:chgData name="Dees, Walter" userId="8ee75126-16a7-4962-96c4-920e8247786f" providerId="ADAL" clId="{7D3AEE5D-9A74-490D-A4B1-255F29811E56}" dt="2023-09-04T20:07:40.654" v="11" actId="20577"/>
        <pc:sldMkLst>
          <pc:docMk/>
          <pc:sldMk cId="2424538177" sldId="366"/>
        </pc:sldMkLst>
        <pc:spChg chg="mod">
          <ac:chgData name="Dees, Walter" userId="8ee75126-16a7-4962-96c4-920e8247786f" providerId="ADAL" clId="{7D3AEE5D-9A74-490D-A4B1-255F29811E56}" dt="2023-09-04T20:07:40.654" v="11" actId="20577"/>
          <ac:spMkLst>
            <pc:docMk/>
            <pc:sldMk cId="2424538177" sldId="366"/>
            <ac:spMk id="7171" creationId="{8B215120-9330-4C24-86C0-93DB3C460B0D}"/>
          </ac:spMkLst>
        </pc:spChg>
      </pc:sldChg>
    </pc:docChg>
  </pc:docChgLst>
  <pc:docChgLst>
    <pc:chgData name="Dees, Walter" userId="8ee75126-16a7-4962-96c4-920e8247786f" providerId="ADAL" clId="{CB1AD9F1-754E-4ECB-B4B2-D753941053DA}"/>
    <pc:docChg chg="undo custSel modSld modMainMaster">
      <pc:chgData name="Dees, Walter" userId="8ee75126-16a7-4962-96c4-920e8247786f" providerId="ADAL" clId="{CB1AD9F1-754E-4ECB-B4B2-D753941053DA}" dt="2023-09-04T16:39:36.360" v="219" actId="20577"/>
      <pc:docMkLst>
        <pc:docMk/>
      </pc:docMkLst>
      <pc:sldChg chg="modSp mod">
        <pc:chgData name="Dees, Walter" userId="8ee75126-16a7-4962-96c4-920e8247786f" providerId="ADAL" clId="{CB1AD9F1-754E-4ECB-B4B2-D753941053DA}" dt="2023-09-04T13:44:45.484" v="172" actId="404"/>
        <pc:sldMkLst>
          <pc:docMk/>
          <pc:sldMk cId="0" sldId="341"/>
        </pc:sldMkLst>
        <pc:spChg chg="mod">
          <ac:chgData name="Dees, Walter" userId="8ee75126-16a7-4962-96c4-920e8247786f" providerId="ADAL" clId="{CB1AD9F1-754E-4ECB-B4B2-D753941053DA}" dt="2023-09-04T13:44:45.484" v="172" actId="404"/>
          <ac:spMkLst>
            <pc:docMk/>
            <pc:sldMk cId="0" sldId="341"/>
            <ac:spMk id="5122" creationId="{6BFCA172-672F-4297-B767-9F7EDE373FA1}"/>
          </ac:spMkLst>
        </pc:spChg>
      </pc:sldChg>
      <pc:sldChg chg="modSp mod">
        <pc:chgData name="Dees, Walter" userId="8ee75126-16a7-4962-96c4-920e8247786f" providerId="ADAL" clId="{CB1AD9F1-754E-4ECB-B4B2-D753941053DA}" dt="2023-09-04T16:39:36.360" v="219" actId="20577"/>
        <pc:sldMkLst>
          <pc:docMk/>
          <pc:sldMk cId="2424538177" sldId="366"/>
        </pc:sldMkLst>
        <pc:spChg chg="mod">
          <ac:chgData name="Dees, Walter" userId="8ee75126-16a7-4962-96c4-920e8247786f" providerId="ADAL" clId="{CB1AD9F1-754E-4ECB-B4B2-D753941053DA}" dt="2023-09-04T16:39:36.360" v="219" actId="20577"/>
          <ac:spMkLst>
            <pc:docMk/>
            <pc:sldMk cId="2424538177" sldId="366"/>
            <ac:spMk id="7171" creationId="{8B215120-9330-4C24-86C0-93DB3C460B0D}"/>
          </ac:spMkLst>
        </pc:spChg>
      </pc:sldChg>
      <pc:sldChg chg="modSp mod">
        <pc:chgData name="Dees, Walter" userId="8ee75126-16a7-4962-96c4-920e8247786f" providerId="ADAL" clId="{CB1AD9F1-754E-4ECB-B4B2-D753941053DA}" dt="2023-09-04T13:37:44.076" v="171" actId="404"/>
        <pc:sldMkLst>
          <pc:docMk/>
          <pc:sldMk cId="3484874595" sldId="959"/>
        </pc:sldMkLst>
        <pc:spChg chg="mod">
          <ac:chgData name="Dees, Walter" userId="8ee75126-16a7-4962-96c4-920e8247786f" providerId="ADAL" clId="{CB1AD9F1-754E-4ECB-B4B2-D753941053DA}" dt="2023-09-04T13:37:44.076" v="171" actId="404"/>
          <ac:spMkLst>
            <pc:docMk/>
            <pc:sldMk cId="3484874595" sldId="959"/>
            <ac:spMk id="7171" creationId="{8B215120-9330-4C24-86C0-93DB3C460B0D}"/>
          </ac:spMkLst>
        </pc:spChg>
        <pc:grpChg chg="mod">
          <ac:chgData name="Dees, Walter" userId="8ee75126-16a7-4962-96c4-920e8247786f" providerId="ADAL" clId="{CB1AD9F1-754E-4ECB-B4B2-D753941053DA}" dt="2023-09-04T13:33:20.653" v="82" actId="1076"/>
          <ac:grpSpMkLst>
            <pc:docMk/>
            <pc:sldMk cId="3484874595" sldId="959"/>
            <ac:grpSpMk id="9" creationId="{6E8DD4CD-385C-EFB7-8C6B-151188C5F564}"/>
          </ac:grpSpMkLst>
        </pc:grpChg>
        <pc:picChg chg="mod">
          <ac:chgData name="Dees, Walter" userId="8ee75126-16a7-4962-96c4-920e8247786f" providerId="ADAL" clId="{CB1AD9F1-754E-4ECB-B4B2-D753941053DA}" dt="2023-09-04T13:33:23.249" v="84" actId="1076"/>
          <ac:picMkLst>
            <pc:docMk/>
            <pc:sldMk cId="3484874595" sldId="959"/>
            <ac:picMk id="16" creationId="{EBA251F6-D3A7-E251-FB06-1FE8F4259C1E}"/>
          </ac:picMkLst>
        </pc:picChg>
        <pc:picChg chg="mod">
          <ac:chgData name="Dees, Walter" userId="8ee75126-16a7-4962-96c4-920e8247786f" providerId="ADAL" clId="{CB1AD9F1-754E-4ECB-B4B2-D753941053DA}" dt="2023-09-04T13:33:21.863" v="83" actId="1076"/>
          <ac:picMkLst>
            <pc:docMk/>
            <pc:sldMk cId="3484874595" sldId="959"/>
            <ac:picMk id="20" creationId="{42D22F99-A775-9392-3ECE-DD7F0A2B1BFA}"/>
          </ac:picMkLst>
        </pc:picChg>
      </pc:sldChg>
      <pc:sldMasterChg chg="modSp mod">
        <pc:chgData name="Dees, Walter" userId="8ee75126-16a7-4962-96c4-920e8247786f" providerId="ADAL" clId="{CB1AD9F1-754E-4ECB-B4B2-D753941053DA}" dt="2023-09-04T13:29:35.334" v="13" actId="20577"/>
        <pc:sldMasterMkLst>
          <pc:docMk/>
          <pc:sldMasterMk cId="0" sldId="2147485146"/>
        </pc:sldMasterMkLst>
        <pc:spChg chg="mod">
          <ac:chgData name="Dees, Walter" userId="8ee75126-16a7-4962-96c4-920e8247786f" providerId="ADAL" clId="{CB1AD9F1-754E-4ECB-B4B2-D753941053DA}" dt="2023-09-04T13:29:35.334" v="13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Dees, Walter" userId="8ee75126-16a7-4962-96c4-920e8247786f" providerId="ADAL" clId="{A75A7C19-7641-4816-9C93-A2C2C1750C30}"/>
    <pc:docChg chg="undo custSel delSld modSld modMainMaster">
      <pc:chgData name="Dees, Walter" userId="8ee75126-16a7-4962-96c4-920e8247786f" providerId="ADAL" clId="{A75A7C19-7641-4816-9C93-A2C2C1750C30}" dt="2023-08-31T10:00:17.745" v="1669" actId="20577"/>
      <pc:docMkLst>
        <pc:docMk/>
      </pc:docMkLst>
      <pc:sldChg chg="modSp mod">
        <pc:chgData name="Dees, Walter" userId="8ee75126-16a7-4962-96c4-920e8247786f" providerId="ADAL" clId="{A75A7C19-7641-4816-9C93-A2C2C1750C30}" dt="2023-08-31T08:41:59.218" v="102" actId="20577"/>
        <pc:sldMkLst>
          <pc:docMk/>
          <pc:sldMk cId="0" sldId="341"/>
        </pc:sldMkLst>
        <pc:spChg chg="mod">
          <ac:chgData name="Dees, Walter" userId="8ee75126-16a7-4962-96c4-920e8247786f" providerId="ADAL" clId="{A75A7C19-7641-4816-9C93-A2C2C1750C30}" dt="2023-08-31T08:41:51.509" v="99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Dees, Walter" userId="8ee75126-16a7-4962-96c4-920e8247786f" providerId="ADAL" clId="{A75A7C19-7641-4816-9C93-A2C2C1750C30}" dt="2023-08-31T08:41:59.218" v="102" actId="20577"/>
          <ac:spMkLst>
            <pc:docMk/>
            <pc:sldMk cId="0" sldId="341"/>
            <ac:spMk id="5123" creationId="{9FAD3684-801E-4E1E-85EB-F5F3E5D37277}"/>
          </ac:spMkLst>
        </pc:spChg>
      </pc:sldChg>
      <pc:sldChg chg="del">
        <pc:chgData name="Dees, Walter" userId="8ee75126-16a7-4962-96c4-920e8247786f" providerId="ADAL" clId="{A75A7C19-7641-4816-9C93-A2C2C1750C30}" dt="2023-08-31T08:41:07.860" v="48" actId="47"/>
        <pc:sldMkLst>
          <pc:docMk/>
          <pc:sldMk cId="0" sldId="363"/>
        </pc:sldMkLst>
      </pc:sldChg>
      <pc:sldChg chg="del">
        <pc:chgData name="Dees, Walter" userId="8ee75126-16a7-4962-96c4-920e8247786f" providerId="ADAL" clId="{A75A7C19-7641-4816-9C93-A2C2C1750C30}" dt="2023-08-31T08:41:35.050" v="49" actId="47"/>
        <pc:sldMkLst>
          <pc:docMk/>
          <pc:sldMk cId="0" sldId="364"/>
        </pc:sldMkLst>
      </pc:sldChg>
      <pc:sldChg chg="modSp mod">
        <pc:chgData name="Dees, Walter" userId="8ee75126-16a7-4962-96c4-920e8247786f" providerId="ADAL" clId="{A75A7C19-7641-4816-9C93-A2C2C1750C30}" dt="2023-08-31T10:00:17.745" v="1669" actId="20577"/>
        <pc:sldMkLst>
          <pc:docMk/>
          <pc:sldMk cId="2424538177" sldId="366"/>
        </pc:sldMkLst>
        <pc:spChg chg="mod">
          <ac:chgData name="Dees, Walter" userId="8ee75126-16a7-4962-96c4-920e8247786f" providerId="ADAL" clId="{A75A7C19-7641-4816-9C93-A2C2C1750C30}" dt="2023-08-31T08:42:30.114" v="124" actId="20577"/>
          <ac:spMkLst>
            <pc:docMk/>
            <pc:sldMk cId="2424538177" sldId="366"/>
            <ac:spMk id="7170" creationId="{3794A7AC-F975-4B82-9FCA-9C67ECE03726}"/>
          </ac:spMkLst>
        </pc:spChg>
        <pc:spChg chg="mod">
          <ac:chgData name="Dees, Walter" userId="8ee75126-16a7-4962-96c4-920e8247786f" providerId="ADAL" clId="{A75A7C19-7641-4816-9C93-A2C2C1750C30}" dt="2023-08-31T10:00:17.745" v="1669" actId="20577"/>
          <ac:spMkLst>
            <pc:docMk/>
            <pc:sldMk cId="2424538177" sldId="366"/>
            <ac:spMk id="7171" creationId="{8B215120-9330-4C24-86C0-93DB3C460B0D}"/>
          </ac:spMkLst>
        </pc:spChg>
      </pc:sldChg>
      <pc:sldChg chg="del">
        <pc:chgData name="Dees, Walter" userId="8ee75126-16a7-4962-96c4-920e8247786f" providerId="ADAL" clId="{A75A7C19-7641-4816-9C93-A2C2C1750C30}" dt="2023-08-31T08:41:35.050" v="49" actId="47"/>
        <pc:sldMkLst>
          <pc:docMk/>
          <pc:sldMk cId="4067361699" sldId="367"/>
        </pc:sldMkLst>
      </pc:sldChg>
      <pc:sldChg chg="del">
        <pc:chgData name="Dees, Walter" userId="8ee75126-16a7-4962-96c4-920e8247786f" providerId="ADAL" clId="{A75A7C19-7641-4816-9C93-A2C2C1750C30}" dt="2023-08-31T08:41:35.050" v="49" actId="47"/>
        <pc:sldMkLst>
          <pc:docMk/>
          <pc:sldMk cId="715504479" sldId="368"/>
        </pc:sldMkLst>
      </pc:sldChg>
      <pc:sldChg chg="del">
        <pc:chgData name="Dees, Walter" userId="8ee75126-16a7-4962-96c4-920e8247786f" providerId="ADAL" clId="{A75A7C19-7641-4816-9C93-A2C2C1750C30}" dt="2023-08-31T08:41:35.050" v="49" actId="47"/>
        <pc:sldMkLst>
          <pc:docMk/>
          <pc:sldMk cId="3028410839" sldId="369"/>
        </pc:sldMkLst>
      </pc:sldChg>
      <pc:sldChg chg="del">
        <pc:chgData name="Dees, Walter" userId="8ee75126-16a7-4962-96c4-920e8247786f" providerId="ADAL" clId="{A75A7C19-7641-4816-9C93-A2C2C1750C30}" dt="2023-08-31T08:41:35.050" v="49" actId="47"/>
        <pc:sldMkLst>
          <pc:docMk/>
          <pc:sldMk cId="2571147405" sldId="958"/>
        </pc:sldMkLst>
      </pc:sldChg>
      <pc:sldChg chg="modSp mod">
        <pc:chgData name="Dees, Walter" userId="8ee75126-16a7-4962-96c4-920e8247786f" providerId="ADAL" clId="{A75A7C19-7641-4816-9C93-A2C2C1750C30}" dt="2023-08-31T09:38:29.581" v="1134" actId="1076"/>
        <pc:sldMkLst>
          <pc:docMk/>
          <pc:sldMk cId="3484874595" sldId="959"/>
        </pc:sldMkLst>
        <pc:spChg chg="mod">
          <ac:chgData name="Dees, Walter" userId="8ee75126-16a7-4962-96c4-920e8247786f" providerId="ADAL" clId="{A75A7C19-7641-4816-9C93-A2C2C1750C30}" dt="2023-08-31T09:38:29.581" v="1134" actId="1076"/>
          <ac:spMkLst>
            <pc:docMk/>
            <pc:sldMk cId="3484874595" sldId="959"/>
            <ac:spMk id="7170" creationId="{3794A7AC-F975-4B82-9FCA-9C67ECE03726}"/>
          </ac:spMkLst>
        </pc:spChg>
        <pc:spChg chg="mod">
          <ac:chgData name="Dees, Walter" userId="8ee75126-16a7-4962-96c4-920e8247786f" providerId="ADAL" clId="{A75A7C19-7641-4816-9C93-A2C2C1750C30}" dt="2023-08-31T08:49:31.937" v="488" actId="20577"/>
          <ac:spMkLst>
            <pc:docMk/>
            <pc:sldMk cId="3484874595" sldId="959"/>
            <ac:spMk id="7171" creationId="{8B215120-9330-4C24-86C0-93DB3C460B0D}"/>
          </ac:spMkLst>
        </pc:spChg>
      </pc:sldChg>
      <pc:sldChg chg="del">
        <pc:chgData name="Dees, Walter" userId="8ee75126-16a7-4962-96c4-920e8247786f" providerId="ADAL" clId="{A75A7C19-7641-4816-9C93-A2C2C1750C30}" dt="2023-08-31T08:42:21.827" v="104" actId="47"/>
        <pc:sldMkLst>
          <pc:docMk/>
          <pc:sldMk cId="1188884428" sldId="960"/>
        </pc:sldMkLst>
      </pc:sldChg>
      <pc:sldChg chg="del">
        <pc:chgData name="Dees, Walter" userId="8ee75126-16a7-4962-96c4-920e8247786f" providerId="ADAL" clId="{A75A7C19-7641-4816-9C93-A2C2C1750C30}" dt="2023-08-31T08:42:21.827" v="104" actId="47"/>
        <pc:sldMkLst>
          <pc:docMk/>
          <pc:sldMk cId="2745393552" sldId="961"/>
        </pc:sldMkLst>
      </pc:sldChg>
      <pc:sldChg chg="del">
        <pc:chgData name="Dees, Walter" userId="8ee75126-16a7-4962-96c4-920e8247786f" providerId="ADAL" clId="{A75A7C19-7641-4816-9C93-A2C2C1750C30}" dt="2023-08-31T08:42:21.827" v="104" actId="47"/>
        <pc:sldMkLst>
          <pc:docMk/>
          <pc:sldMk cId="1568325951" sldId="962"/>
        </pc:sldMkLst>
      </pc:sldChg>
      <pc:sldChg chg="del">
        <pc:chgData name="Dees, Walter" userId="8ee75126-16a7-4962-96c4-920e8247786f" providerId="ADAL" clId="{A75A7C19-7641-4816-9C93-A2C2C1750C30}" dt="2023-08-31T08:42:21.827" v="104" actId="47"/>
        <pc:sldMkLst>
          <pc:docMk/>
          <pc:sldMk cId="1565346476" sldId="963"/>
        </pc:sldMkLst>
      </pc:sldChg>
      <pc:sldMasterChg chg="modSp mod">
        <pc:chgData name="Dees, Walter" userId="8ee75126-16a7-4962-96c4-920e8247786f" providerId="ADAL" clId="{A75A7C19-7641-4816-9C93-A2C2C1750C30}" dt="2023-08-31T08:40:49.135" v="47" actId="14100"/>
        <pc:sldMasterMkLst>
          <pc:docMk/>
          <pc:sldMasterMk cId="0" sldId="2147485146"/>
        </pc:sldMasterMkLst>
        <pc:spChg chg="mod">
          <ac:chgData name="Dees, Walter" userId="8ee75126-16a7-4962-96c4-920e8247786f" providerId="ADAL" clId="{A75A7C19-7641-4816-9C93-A2C2C1750C30}" dt="2023-08-31T08:40:49.135" v="47" actId="14100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Dees, Walter" userId="8ee75126-16a7-4962-96c4-920e8247786f" providerId="ADAL" clId="{A75A7C19-7641-4816-9C93-A2C2C1750C30}" dt="2023-08-31T08:39:46.047" v="8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8111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 RAN Plenary #101	</a:t>
            </a:r>
          </a:p>
          <a:p>
            <a:pPr eaLnBrk="1" hangingPunct="1">
              <a:defRPr/>
            </a:pPr>
            <a:r>
              <a:rPr lang="fr-FR" altLang="en-US" sz="1400" b="1" dirty="0">
                <a:latin typeface="Arial "/>
              </a:rPr>
              <a:t>Bangalore, </a:t>
            </a:r>
            <a:r>
              <a:rPr lang="fr-FR" altLang="en-US" sz="1400" b="1" dirty="0" err="1">
                <a:latin typeface="Arial "/>
              </a:rPr>
              <a:t>India</a:t>
            </a:r>
            <a:r>
              <a:rPr lang="fr-FR" altLang="en-US" sz="1400" b="1" dirty="0">
                <a:latin typeface="Arial "/>
              </a:rPr>
              <a:t>, </a:t>
            </a:r>
            <a:r>
              <a:rPr lang="fr-FR" altLang="en-US" sz="1400" b="1" dirty="0" err="1">
                <a:latin typeface="Arial "/>
              </a:rPr>
              <a:t>September</a:t>
            </a:r>
            <a:r>
              <a:rPr lang="fr-FR" altLang="en-US" sz="1400" b="1" dirty="0">
                <a:latin typeface="Arial "/>
              </a:rPr>
              <a:t> 11-15,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 RP-232294</a:t>
            </a:r>
          </a:p>
          <a:p>
            <a:pPr algn="r" eaLnBrk="1" hangingPunct="1">
              <a:defRPr/>
            </a:pP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8527" y="2411835"/>
            <a:ext cx="8669715" cy="1662098"/>
          </a:xfrm>
        </p:spPr>
        <p:txBody>
          <a:bodyPr/>
          <a:lstStyle/>
          <a:p>
            <a:pPr eaLnBrk="1" hangingPunct="1"/>
            <a:r>
              <a:rPr lang="en-GB" altLang="en-US" sz="4800" dirty="0"/>
              <a:t>Considerations for R19 work on Ambient IoT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buFontTx/>
              <a:buNone/>
            </a:pPr>
            <a:r>
              <a:rPr lang="en-GB" altLang="en-US" dirty="0"/>
              <a:t>Philips International B.V.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624" y="546835"/>
            <a:ext cx="10515600" cy="1130301"/>
          </a:xfrm>
        </p:spPr>
        <p:txBody>
          <a:bodyPr/>
          <a:lstStyle/>
          <a:p>
            <a:r>
              <a:rPr lang="en-US" altLang="en-US" sz="4000" dirty="0"/>
              <a:t>5G support for ambient IoT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624" y="1825625"/>
            <a:ext cx="11713222" cy="4351338"/>
          </a:xfrm>
        </p:spPr>
        <p:txBody>
          <a:bodyPr/>
          <a:lstStyle/>
          <a:p>
            <a:r>
              <a:rPr lang="en-US" altLang="en-US" sz="1600" dirty="0"/>
              <a:t>Ambient IoT = Ultra low power IoT </a:t>
            </a:r>
            <a:r>
              <a:rPr lang="en-US" altLang="en-US" sz="1600" dirty="0">
                <a:sym typeface="Wingdings" panose="05000000000000000000" pitchFamily="2" charset="2"/>
              </a:rPr>
              <a:t> </a:t>
            </a:r>
            <a:r>
              <a:rPr lang="en-US" altLang="en-US" sz="1600" dirty="0"/>
              <a:t>NB-IoT and LTE-M still too high energy consumption and peak power requirements.</a:t>
            </a:r>
          </a:p>
          <a:p>
            <a:r>
              <a:rPr lang="en-US" altLang="en-US" sz="1600" dirty="0"/>
              <a:t>Very useful for body-worn sensors, asset/patient tracking and inventory management, given the limited space for a good battery and (logistical) difficulties for recharging. </a:t>
            </a:r>
            <a:r>
              <a:rPr lang="en-US" altLang="en-US" sz="1600" dirty="0">
                <a:sym typeface="Wingdings" panose="05000000000000000000" pitchFamily="2" charset="2"/>
              </a:rPr>
              <a:t> We need </a:t>
            </a:r>
            <a:r>
              <a:rPr lang="en-US" sz="1600" b="0" dirty="0">
                <a:solidFill>
                  <a:schemeClr val="tx1"/>
                </a:solidFill>
              </a:rPr>
              <a:t>devices powered by energy harvesting, being either battery-less or with limited energy storage capability. </a:t>
            </a:r>
            <a:r>
              <a:rPr lang="en-US" sz="1600" dirty="0"/>
              <a:t>This also reduces waste.</a:t>
            </a:r>
            <a:endParaRPr lang="en-US" altLang="en-US" sz="16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E8DD4CD-385C-EFB7-8C6B-151188C5F564}"/>
              </a:ext>
            </a:extLst>
          </p:cNvPr>
          <p:cNvGrpSpPr/>
          <p:nvPr/>
        </p:nvGrpSpPr>
        <p:grpSpPr>
          <a:xfrm>
            <a:off x="295624" y="3563087"/>
            <a:ext cx="2467808" cy="2055769"/>
            <a:chOff x="537000" y="3640822"/>
            <a:chExt cx="3526501" cy="2864842"/>
          </a:xfrm>
        </p:grpSpPr>
        <p:pic>
          <p:nvPicPr>
            <p:cNvPr id="4" name="Picture 3" descr="A picture containing text, muscle, screenshot, physical fitness&#10;&#10;Description automatically generated">
              <a:extLst>
                <a:ext uri="{FF2B5EF4-FFF2-40B4-BE49-F238E27FC236}">
                  <a16:creationId xmlns:a16="http://schemas.microsoft.com/office/drawing/2014/main" id="{50C294A2-84B5-0A65-867A-89F4BE933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000" y="3640822"/>
              <a:ext cx="3526501" cy="2864842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1B40599-D825-AEB8-1ABF-866525BD9F86}"/>
                </a:ext>
              </a:extLst>
            </p:cNvPr>
            <p:cNvSpPr/>
            <p:nvPr/>
          </p:nvSpPr>
          <p:spPr>
            <a:xfrm>
              <a:off x="574646" y="3812796"/>
              <a:ext cx="771787" cy="4865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10C28A0-6A38-32F4-06A0-A7A76117494D}"/>
                </a:ext>
              </a:extLst>
            </p:cNvPr>
            <p:cNvSpPr/>
            <p:nvPr/>
          </p:nvSpPr>
          <p:spPr>
            <a:xfrm>
              <a:off x="1252109" y="3812796"/>
              <a:ext cx="188648" cy="1970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998E84C-5AC7-C648-2418-86CC2CF4E392}"/>
                </a:ext>
              </a:extLst>
            </p:cNvPr>
            <p:cNvSpPr/>
            <p:nvPr/>
          </p:nvSpPr>
          <p:spPr>
            <a:xfrm>
              <a:off x="1195431" y="3895420"/>
              <a:ext cx="188648" cy="1970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15" descr="A group of people in a hospital&#10;&#10;Description automatically generated with low confidence">
            <a:extLst>
              <a:ext uri="{FF2B5EF4-FFF2-40B4-BE49-F238E27FC236}">
                <a16:creationId xmlns:a16="http://schemas.microsoft.com/office/drawing/2014/main" id="{EBA251F6-D3A7-E251-FB06-1FE8F4259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596" y="3469770"/>
            <a:ext cx="3223628" cy="2149086"/>
          </a:xfrm>
          <a:prstGeom prst="rect">
            <a:avLst/>
          </a:prstGeom>
        </p:spPr>
      </p:pic>
      <p:pic>
        <p:nvPicPr>
          <p:cNvPr id="20" name="Picture 19" descr="A picture containing text, clothing, screenshot, person&#10;&#10;Description automatically generated">
            <a:extLst>
              <a:ext uri="{FF2B5EF4-FFF2-40B4-BE49-F238E27FC236}">
                <a16:creationId xmlns:a16="http://schemas.microsoft.com/office/drawing/2014/main" id="{42D22F99-A775-9392-3ECE-DD7F0A2B1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967" y="3511551"/>
            <a:ext cx="3510766" cy="205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87459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/>
              <a:t>Scope for release 19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04655"/>
            <a:ext cx="11416145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1800" dirty="0"/>
              <a:t>As Philips, we think it is important in release 19 to work on Ambient IoT and propose the following subtopics for study as well as normative work:</a:t>
            </a:r>
          </a:p>
          <a:p>
            <a:pPr>
              <a:spcBef>
                <a:spcPts val="600"/>
              </a:spcBef>
              <a:buFontTx/>
              <a:buChar char="-"/>
            </a:pPr>
            <a:r>
              <a:rPr lang="en-US" altLang="en-US" sz="1600" dirty="0"/>
              <a:t>Support the 3 device types defined in TR 38.848 (in the following order of priority):</a:t>
            </a:r>
          </a:p>
          <a:p>
            <a:pPr lvl="1">
              <a:spcBef>
                <a:spcPts val="300"/>
              </a:spcBef>
              <a:buClrTx/>
            </a:pPr>
            <a:r>
              <a:rPr lang="en-US" altLang="en-US" sz="1200" dirty="0"/>
              <a:t>Device Type C</a:t>
            </a:r>
          </a:p>
          <a:p>
            <a:pPr lvl="1">
              <a:spcBef>
                <a:spcPts val="300"/>
              </a:spcBef>
              <a:buClrTx/>
            </a:pPr>
            <a:r>
              <a:rPr lang="en-US" altLang="en-US" sz="1200" dirty="0"/>
              <a:t>Device Type B</a:t>
            </a:r>
          </a:p>
          <a:p>
            <a:pPr lvl="1">
              <a:spcBef>
                <a:spcPts val="300"/>
              </a:spcBef>
              <a:buClrTx/>
            </a:pPr>
            <a:r>
              <a:rPr lang="en-US" altLang="en-US" sz="1200" dirty="0"/>
              <a:t>Device Type A</a:t>
            </a:r>
          </a:p>
          <a:p>
            <a:pPr marL="450850" lvl="1" indent="-184150">
              <a:buClrTx/>
              <a:buFont typeface="Wingdings" panose="05000000000000000000" pitchFamily="2" charset="2"/>
              <a:buChar char="Ø"/>
            </a:pPr>
            <a:r>
              <a:rPr lang="en-US" altLang="en-US" sz="1200" dirty="0"/>
              <a:t>Aim for communication bursts with about 1 or 2 Kbit/s throughput.</a:t>
            </a:r>
          </a:p>
          <a:p>
            <a:pPr>
              <a:buFontTx/>
              <a:buChar char="-"/>
            </a:pPr>
            <a:r>
              <a:rPr lang="en-US" altLang="en-US" sz="1600" dirty="0"/>
              <a:t>Besides topology 1, provide support for the other 3 topologies defined in TR 38.848 (in the following order of priority):</a:t>
            </a:r>
          </a:p>
          <a:p>
            <a:pPr lvl="1">
              <a:spcBef>
                <a:spcPts val="300"/>
              </a:spcBef>
              <a:buClrTx/>
            </a:pPr>
            <a:r>
              <a:rPr lang="en-US" altLang="en-US" sz="1200" dirty="0"/>
              <a:t>Topology 3</a:t>
            </a:r>
          </a:p>
          <a:p>
            <a:pPr lvl="1">
              <a:spcBef>
                <a:spcPts val="300"/>
              </a:spcBef>
              <a:buClrTx/>
            </a:pPr>
            <a:r>
              <a:rPr lang="en-US" altLang="en-US" sz="1200" dirty="0"/>
              <a:t>Topology 2</a:t>
            </a:r>
          </a:p>
          <a:p>
            <a:pPr lvl="1">
              <a:spcBef>
                <a:spcPts val="300"/>
              </a:spcBef>
              <a:buClrTx/>
            </a:pPr>
            <a:r>
              <a:rPr lang="en-US" altLang="en-US" sz="1200" dirty="0"/>
              <a:t>Topology 4</a:t>
            </a:r>
          </a:p>
          <a:p>
            <a:pPr>
              <a:buFontTx/>
              <a:buChar char="-"/>
            </a:pPr>
            <a:r>
              <a:rPr lang="en-US" altLang="en-US" sz="1600" dirty="0"/>
              <a:t>Minimization of protocol overhead, e.g. lightweight configuration, scheduling, and security mechanisms, and possibly support for connection-less communication (e.g. </a:t>
            </a:r>
            <a:r>
              <a:rPr lang="en-US" altLang="en-US" sz="1600" dirty="0" err="1"/>
              <a:t>fire&amp;forget</a:t>
            </a:r>
            <a:r>
              <a:rPr lang="en-US" altLang="en-US" sz="1600" dirty="0"/>
              <a:t>).</a:t>
            </a:r>
          </a:p>
          <a:p>
            <a:pPr>
              <a:buFontTx/>
              <a:buChar char="-"/>
            </a:pPr>
            <a:r>
              <a:rPr lang="en-US" sz="1600" dirty="0">
                <a:solidFill>
                  <a:schemeClr val="tx1"/>
                </a:solidFill>
              </a:rPr>
              <a:t>Enabling UEs and RAN nodes to communicate with Ambient </a:t>
            </a:r>
            <a:r>
              <a:rPr lang="en-US" sz="1600" dirty="0"/>
              <a:t>IoT devices. This includes triggering an Ambient IoT device to communicate, </a:t>
            </a:r>
            <a:r>
              <a:rPr lang="en-US" altLang="en-US" sz="1600" dirty="0"/>
              <a:t>support for irregular traffic patterns, </a:t>
            </a:r>
            <a:r>
              <a:rPr lang="en-US" sz="1600" dirty="0"/>
              <a:t>and enabling a UE to perform actions on behalf of Ambient IoT devices (e.g. buffering of data, header insertion, acknowledgement reduction, etc.). </a:t>
            </a:r>
          </a:p>
          <a:p>
            <a:pPr>
              <a:buFontTx/>
              <a:buChar char="-"/>
            </a:pPr>
            <a:r>
              <a:rPr lang="en-US" sz="1600" dirty="0"/>
              <a:t>Ability to locate Ambient IoT. This may require </a:t>
            </a:r>
            <a:r>
              <a:rPr lang="en-US" sz="1600"/>
              <a:t>new extremely lightweight </a:t>
            </a:r>
            <a:r>
              <a:rPr lang="en-US" sz="1600" dirty="0"/>
              <a:t>positioning methods. </a:t>
            </a:r>
          </a:p>
          <a:p>
            <a:pPr marL="457200" lvl="1" indent="0">
              <a:spcBef>
                <a:spcPts val="300"/>
              </a:spcBef>
              <a:buClrTx/>
              <a:buNone/>
            </a:pPr>
            <a:endParaRPr lang="en-US" sz="1200" kern="1200" dirty="0">
              <a:effectLst/>
              <a:latin typeface="+mn-lt"/>
              <a:ea typeface="+mn-ea"/>
              <a:cs typeface="+mn-cs"/>
            </a:endParaRPr>
          </a:p>
          <a:p>
            <a:pPr marL="971550" lvl="1" indent="-514350">
              <a:buAutoNum type="arabicParenR"/>
            </a:pPr>
            <a:endParaRPr lang="en-US" altLang="en-US" sz="1600" dirty="0"/>
          </a:p>
          <a:p>
            <a:pPr marL="514350" indent="-514350">
              <a:buAutoNum type="arabicParenR"/>
            </a:pPr>
            <a:endParaRPr lang="en-US" altLang="en-US" sz="2000" dirty="0"/>
          </a:p>
          <a:p>
            <a:pPr marL="514350" indent="-514350">
              <a:buAutoNum type="arabicParenR"/>
            </a:pPr>
            <a:endParaRPr lang="en-US" altLang="en-US" sz="2000" dirty="0"/>
          </a:p>
          <a:p>
            <a:pPr marL="514350" indent="-514350">
              <a:buAutoNum type="arabicParenR"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64F82C6CD6C94A8F82091B7C34EADA" ma:contentTypeVersion="17" ma:contentTypeDescription="Create a new document." ma:contentTypeScope="" ma:versionID="c8bae7b3996536237e63e7ad07f0f4a9">
  <xsd:schema xmlns:xsd="http://www.w3.org/2001/XMLSchema" xmlns:xs="http://www.w3.org/2001/XMLSchema" xmlns:p="http://schemas.microsoft.com/office/2006/metadata/properties" xmlns:ns2="42a7a364-d442-4b4e-9d25-37106f32e136" xmlns:ns3="27121622-6ae5-4355-a27f-12682445a4b2" xmlns:ns4="49919dca-d9c1-492f-bd36-8a887e31a6e3" targetNamespace="http://schemas.microsoft.com/office/2006/metadata/properties" ma:root="true" ma:fieldsID="e7a95c0a492e4dcd35786292f391084c" ns2:_="" ns3:_="" ns4:_="">
    <xsd:import namespace="42a7a364-d442-4b4e-9d25-37106f32e136"/>
    <xsd:import namespace="27121622-6ae5-4355-a27f-12682445a4b2"/>
    <xsd:import namespace="49919dca-d9c1-492f-bd36-8a887e31a6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a7a364-d442-4b4e-9d25-37106f32e1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e40374fb-a6cc-4854-989f-c1d94a7967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1622-6ae5-4355-a27f-12682445a4b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919dca-d9c1-492f-bd36-8a887e31a6e3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5dac5ff4-2083-4713-ac49-73e85da91ac8}" ma:internalName="TaxCatchAll" ma:showField="CatchAllData" ma:web="27121622-6ae5-4355-a27f-12682445a4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e40374fb-a6cc-4854-989f-c1d94a7967ee" ContentTypeId="0x01" PreviousValue="false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a7a364-d442-4b4e-9d25-37106f32e136">
      <Terms xmlns="http://schemas.microsoft.com/office/infopath/2007/PartnerControls"/>
    </lcf76f155ced4ddcb4097134ff3c332f>
    <TaxCatchAll xmlns="49919dca-d9c1-492f-bd36-8a887e31a6e3" xsi:nil="true"/>
  </documentManagement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7E7C03F-5B3B-412E-BB2B-5BC87568E4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a7a364-d442-4b4e-9d25-37106f32e136"/>
    <ds:schemaRef ds:uri="27121622-6ae5-4355-a27f-12682445a4b2"/>
    <ds:schemaRef ds:uri="49919dca-d9c1-492f-bd36-8a887e31a6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52918E-8209-41B6-AB91-193C4E680D49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  <ds:schemaRef ds:uri="42a7a364-d442-4b4e-9d25-37106f32e136"/>
    <ds:schemaRef ds:uri="49919dca-d9c1-492f-bd36-8a887e31a6e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301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Considerations for R19 work on Ambient IoT</vt:lpstr>
      <vt:lpstr>5G support for ambient IoT</vt:lpstr>
      <vt:lpstr>Scope for release 19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Dees, Walter</cp:lastModifiedBy>
  <cp:revision>603</cp:revision>
  <dcterms:created xsi:type="dcterms:W3CDTF">2010-02-05T13:52:04Z</dcterms:created>
  <dcterms:modified xsi:type="dcterms:W3CDTF">2023-09-04T20:07:41Z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0x0101006C64F82C6CD6C94A8F82091B7C34EADA</vt:lpwstr>
  </property>
  <property fmtid="{D5CDD505-2E9C-101B-9397-08002B2CF9AE}" pid="3" name="MediaServiceImageTags">
    <vt:lpwstr/>
  </property>
</Properties>
</file>