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5"/>
  </p:sldMasterIdLst>
  <p:notesMasterIdLst>
    <p:notesMasterId r:id="rId9"/>
  </p:notesMasterIdLst>
  <p:handoutMasterIdLst>
    <p:handoutMasterId r:id="rId10"/>
  </p:handoutMasterIdLst>
  <p:sldIdLst>
    <p:sldId id="341" r:id="rId6"/>
    <p:sldId id="960" r:id="rId7"/>
    <p:sldId id="366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218C3B-8D7E-48AF-8D49-9B8B65DCA95E}" v="26" dt="2023-09-04T14:08:44.8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9" d="100"/>
          <a:sy n="109" d="100"/>
        </p:scale>
        <p:origin x="524" y="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es, Walter" userId="8ee75126-16a7-4962-96c4-920e8247786f" providerId="ADAL" clId="{66218C3B-8D7E-48AF-8D49-9B8B65DCA95E}"/>
    <pc:docChg chg="undo custSel modSld modMainMaster">
      <pc:chgData name="Dees, Walter" userId="8ee75126-16a7-4962-96c4-920e8247786f" providerId="ADAL" clId="{66218C3B-8D7E-48AF-8D49-9B8B65DCA95E}" dt="2023-09-04T14:13:49.996" v="928" actId="20577"/>
      <pc:docMkLst>
        <pc:docMk/>
      </pc:docMkLst>
      <pc:sldChg chg="modSp mod">
        <pc:chgData name="Dees, Walter" userId="8ee75126-16a7-4962-96c4-920e8247786f" providerId="ADAL" clId="{66218C3B-8D7E-48AF-8D49-9B8B65DCA95E}" dt="2023-09-04T13:47:52.934" v="0" actId="404"/>
        <pc:sldMkLst>
          <pc:docMk/>
          <pc:sldMk cId="0" sldId="341"/>
        </pc:sldMkLst>
        <pc:spChg chg="mod">
          <ac:chgData name="Dees, Walter" userId="8ee75126-16a7-4962-96c4-920e8247786f" providerId="ADAL" clId="{66218C3B-8D7E-48AF-8D49-9B8B65DCA95E}" dt="2023-09-04T13:47:52.934" v="0" actId="404"/>
          <ac:spMkLst>
            <pc:docMk/>
            <pc:sldMk cId="0" sldId="341"/>
            <ac:spMk id="5122" creationId="{6BFCA172-672F-4297-B767-9F7EDE373FA1}"/>
          </ac:spMkLst>
        </pc:spChg>
      </pc:sldChg>
      <pc:sldChg chg="modSp mod">
        <pc:chgData name="Dees, Walter" userId="8ee75126-16a7-4962-96c4-920e8247786f" providerId="ADAL" clId="{66218C3B-8D7E-48AF-8D49-9B8B65DCA95E}" dt="2023-09-04T14:04:10.034" v="751" actId="404"/>
        <pc:sldMkLst>
          <pc:docMk/>
          <pc:sldMk cId="2424538177" sldId="366"/>
        </pc:sldMkLst>
        <pc:spChg chg="mod">
          <ac:chgData name="Dees, Walter" userId="8ee75126-16a7-4962-96c4-920e8247786f" providerId="ADAL" clId="{66218C3B-8D7E-48AF-8D49-9B8B65DCA95E}" dt="2023-09-04T14:04:10.034" v="751" actId="404"/>
          <ac:spMkLst>
            <pc:docMk/>
            <pc:sldMk cId="2424538177" sldId="366"/>
            <ac:spMk id="7171" creationId="{8B215120-9330-4C24-86C0-93DB3C460B0D}"/>
          </ac:spMkLst>
        </pc:spChg>
      </pc:sldChg>
      <pc:sldChg chg="addSp delSp modSp mod">
        <pc:chgData name="Dees, Walter" userId="8ee75126-16a7-4962-96c4-920e8247786f" providerId="ADAL" clId="{66218C3B-8D7E-48AF-8D49-9B8B65DCA95E}" dt="2023-09-04T14:12:01.920" v="917" actId="20577"/>
        <pc:sldMkLst>
          <pc:docMk/>
          <pc:sldMk cId="1888119834" sldId="960"/>
        </pc:sldMkLst>
        <pc:spChg chg="add del">
          <ac:chgData name="Dees, Walter" userId="8ee75126-16a7-4962-96c4-920e8247786f" providerId="ADAL" clId="{66218C3B-8D7E-48AF-8D49-9B8B65DCA95E}" dt="2023-09-04T14:00:58.254" v="720" actId="22"/>
          <ac:spMkLst>
            <pc:docMk/>
            <pc:sldMk cId="1888119834" sldId="960"/>
            <ac:spMk id="5" creationId="{BBA53CF0-4CE2-0BDF-FF02-D81F29EAD5A9}"/>
          </ac:spMkLst>
        </pc:spChg>
        <pc:spChg chg="add mod">
          <ac:chgData name="Dees, Walter" userId="8ee75126-16a7-4962-96c4-920e8247786f" providerId="ADAL" clId="{66218C3B-8D7E-48AF-8D49-9B8B65DCA95E}" dt="2023-09-04T14:03:20.947" v="739"/>
          <ac:spMkLst>
            <pc:docMk/>
            <pc:sldMk cId="1888119834" sldId="960"/>
            <ac:spMk id="6" creationId="{6C3E8739-1AC9-A464-7BA6-9740BAED7A40}"/>
          </ac:spMkLst>
        </pc:spChg>
        <pc:spChg chg="add mod">
          <ac:chgData name="Dees, Walter" userId="8ee75126-16a7-4962-96c4-920e8247786f" providerId="ADAL" clId="{66218C3B-8D7E-48AF-8D49-9B8B65DCA95E}" dt="2023-09-04T14:03:27.668" v="740" actId="1076"/>
          <ac:spMkLst>
            <pc:docMk/>
            <pc:sldMk cId="1888119834" sldId="960"/>
            <ac:spMk id="7" creationId="{7B1177EF-6033-5230-CBCD-F46CFC7005F5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9" creationId="{4928A163-6A7D-05E8-ED9B-337CD74EFBF4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0" creationId="{2E5A16B2-3713-A395-435C-4D0AE7F074DF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1" creationId="{0203D867-5EE2-174D-2978-C198AF0111F7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2" creationId="{B3805DE6-C536-AEA0-0A84-0FD6F24FE8A8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3" creationId="{D51ABDDE-9488-2F41-47C7-28EBE62C05C0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4" creationId="{41943B8A-1327-9BB3-2B21-1DE354A8C00B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5" creationId="{6359F9A9-88E7-019A-4B55-6E271B34D04C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6" creationId="{0F0E5A7B-15D9-93EF-941A-9CDFAA892E4A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7" creationId="{FE44C984-5576-DBDA-F2A4-6052E1794738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8" creationId="{F7114DE9-3B1A-29CB-2870-943EBCD90E71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9" creationId="{E0D32740-AD21-95B9-4455-FC39CFCE55D4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20" creationId="{52FB02DD-16C5-D80C-6B92-1CF77774601E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21" creationId="{342F1CCE-8F02-3F07-54B3-1EF6B96D3946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22" creationId="{BF125895-8982-C634-E3EF-B2EEABB31788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23" creationId="{63789ECB-254C-0922-448D-2019257B925C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24" creationId="{9D0C700F-289A-ECFE-C443-F0DCF124334B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25" creationId="{158323C6-AD45-6921-E8B7-55B67F7983AD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26" creationId="{A2F55D9C-F806-39A4-0AF4-37083FE40395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27" creationId="{D92F16B6-0D6A-C8BD-0C7A-213DD049E912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29" creationId="{BAAE414E-E9AB-5562-ED7B-AB748055DF8C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30" creationId="{E05CA825-5C82-646F-05DD-4BA99FB126BE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31" creationId="{E9620121-2C19-7160-144C-DD756468E3EA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32" creationId="{BCC7187D-D898-01E4-6C6E-F2368393748A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33" creationId="{BD44B63D-E2BF-3433-2B52-4E2D257A3E80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35" creationId="{4EA55B5E-5C39-1E7C-5952-26AA6995FC36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36" creationId="{EC478018-C5D9-628B-317C-8C7F76255C2A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37" creationId="{FC2F31CB-7477-83BC-C83F-20ABBCA69C8B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39" creationId="{ECDF6B66-27E6-F638-08CD-67B83A6BAED8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40" creationId="{0F1FD6EB-8EDF-83EC-367A-5B1D8EC44B9D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43" creationId="{42404591-C1AD-1E5A-8978-9F430B177318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44" creationId="{2AB4EF1C-70D2-2523-DBB7-FA9AF61791A8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45" creationId="{B61E0151-73A1-786A-71D0-12DDC8EC43EE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46" creationId="{83889497-EBFE-C317-E8C8-7FEA59C32826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47" creationId="{2EF5DA73-D628-44A9-7DF3-1A6A938CE6E1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48" creationId="{357B8165-C48D-177B-1FA5-6305378ACB85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49" creationId="{4496022D-71F2-743F-626E-21B82E3ECECD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50" creationId="{6F659E9E-78ED-E829-4CBE-D59BBEE721F1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51" creationId="{1E60E359-B3F0-0FBA-893C-2493E277585B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56" creationId="{7ACEA4F4-0AC3-C9DA-8F72-A81CCF2D901C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57" creationId="{9673160D-3A1B-C08D-DFBD-4B1A9CFED310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58" creationId="{E1CCB28B-FD5D-2ACE-0A0C-88E538F62AB6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59" creationId="{5214A407-64FD-473A-956D-B6589064E76C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60" creationId="{043713C7-6522-0964-9501-15C2F032C3EF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63" creationId="{6837D007-75EA-8144-D60B-CFC365B25CD2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024" creationId="{252B6199-651A-D16E-7FBF-A9EA125E3243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026" creationId="{044A5090-02E1-3239-A6DD-0AF45A6F0EEB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027" creationId="{D1AA26A9-EC26-D16F-A5CE-132303BE90D0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028" creationId="{283F1A0A-987A-2341-4099-C48E45A08C94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029" creationId="{7FCE2F9C-31F4-2518-2040-3DA896E6D9CA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030" creationId="{ECC68D85-A3F3-992A-0213-12B82C9E6A3E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031" creationId="{3B1EBF40-59F8-C8CB-3C11-F942B97E5F96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032" creationId="{A6393629-D166-54B6-7E2E-34E1579CB83B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033" creationId="{33654923-5E9F-FAE7-F95D-A5B422E0B638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034" creationId="{A1B84BA0-5A9D-1C05-99AC-3243A23FA317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035" creationId="{FC2993F0-736F-A013-5EC8-035F7583D7B0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1036" creationId="{53099438-C9B2-91C4-E6AD-7A5F8DC56374}"/>
          </ac:spMkLst>
        </pc:spChg>
        <pc:spChg chg="add mod">
          <ac:chgData name="Dees, Walter" userId="8ee75126-16a7-4962-96c4-920e8247786f" providerId="ADAL" clId="{66218C3B-8D7E-48AF-8D49-9B8B65DCA95E}" dt="2023-09-04T14:05:19.623" v="782" actId="1076"/>
          <ac:spMkLst>
            <pc:docMk/>
            <pc:sldMk cId="1888119834" sldId="960"/>
            <ac:spMk id="1038" creationId="{4B399A71-9AC4-75C8-A0C1-9486A801BD22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68" creationId="{E68F835D-E424-763E-B00D-ECDA821868FE}"/>
          </ac:spMkLst>
        </pc:spChg>
        <pc:spChg chg="mod">
          <ac:chgData name="Dees, Walter" userId="8ee75126-16a7-4962-96c4-920e8247786f" providerId="ADAL" clId="{66218C3B-8D7E-48AF-8D49-9B8B65DCA95E}" dt="2023-09-04T14:03:20.947" v="739"/>
          <ac:spMkLst>
            <pc:docMk/>
            <pc:sldMk cId="1888119834" sldId="960"/>
            <ac:spMk id="7170" creationId="{3794A7AC-F975-4B82-9FCA-9C67ECE03726}"/>
          </ac:spMkLst>
        </pc:spChg>
        <pc:spChg chg="mod">
          <ac:chgData name="Dees, Walter" userId="8ee75126-16a7-4962-96c4-920e8247786f" providerId="ADAL" clId="{66218C3B-8D7E-48AF-8D49-9B8B65DCA95E}" dt="2023-09-04T14:12:01.920" v="917" actId="20577"/>
          <ac:spMkLst>
            <pc:docMk/>
            <pc:sldMk cId="1888119834" sldId="960"/>
            <ac:spMk id="7171" creationId="{8B215120-9330-4C24-86C0-93DB3C460B0D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72" creationId="{3BE28FDF-5258-9A53-7097-C6DF0F32CA2B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73" creationId="{FC5ADF87-B101-748B-D661-9CFF2195338C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74" creationId="{BC509238-9FEC-C441-4621-87E9B49503C2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75" creationId="{FE7ED5AF-0C7F-4E74-13BA-7CAED8D72423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76" creationId="{BACB2638-188F-7B76-3927-D9FDF5664557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77" creationId="{89E02095-EF50-D4F2-68E2-6A7B5E18B540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78" creationId="{00021628-F307-159E-C406-C3ADDB71D858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79" creationId="{23D6FEF4-5D82-CFDA-2472-CD44BD5BC220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82" creationId="{4686DB37-53C4-C8E4-14A7-7ABAE7899305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83" creationId="{0F4ACC97-4B77-1791-FF30-84E412A9F432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85" creationId="{7B23631B-B0E6-1D45-3D0B-89F1BC88F073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86" creationId="{0F744B17-55F5-66C0-09AC-94806D026B55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87" creationId="{DEB6EFA8-0AD6-C569-FCF8-1DEFCCA1B92D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88" creationId="{AC3D6E89-437F-B32D-EE13-EF79B3DD76D0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89" creationId="{49DF6C24-500D-E8EC-EDD5-887F0A66BC43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90" creationId="{CA221CC8-3974-C4EC-A69D-416B1DCBD434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91" creationId="{2661F9AC-674B-1239-A19B-D76B8831E50C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92" creationId="{BC216F08-ED75-AE2B-C1D5-EA2AC1F399DA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95" creationId="{DD7B5F2D-1B96-F36C-BDB4-375070CAE15E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96" creationId="{53A36718-7A39-51D8-6B27-0468A18064D0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98" creationId="{FC5D38EC-361E-5B94-F295-3C7A00B07697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199" creationId="{1F22D72B-FD7A-A435-4592-DA0AE9EB583D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00" creationId="{C1B0666D-5462-2B9B-5E71-80619196496E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01" creationId="{5FBCFE25-9C5F-E813-8DA4-BC6F2275523B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02" creationId="{6274E1CA-1907-610B-FA87-AED872C5DC62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03" creationId="{E4D9322B-1B7B-8AD6-BFF1-857ACEF5C9C8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04" creationId="{C0CD59CB-5391-7EBA-7C6A-8DF7347E0E3B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05" creationId="{B69B2FD1-86FE-DF7E-C638-090435ED8C95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06" creationId="{0EB67515-D6B6-6BB8-131D-F1EB9A8754ED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07" creationId="{0E0C4EAA-E844-989E-4D7B-00529E94FA99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08" creationId="{CDCEC1DD-F324-1CA1-5BE1-FF705C45556F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09" creationId="{551423B1-74D4-FDE4-E02D-7B98D73F2EB0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11" creationId="{D841427F-9357-5F1C-8380-89ECCF1276BC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12" creationId="{1EEEFCD5-C8DF-3F6D-E2F4-0C6D77A3977F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13" creationId="{997EBC05-2B78-F3DC-91ED-B4CA604A52DF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16" creationId="{D812F5C4-6BC4-499B-1CDE-576841CE7E36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17" creationId="{F52FCF43-57E6-2FC7-1E2E-989E84307862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19" creationId="{F39D3AE5-F5B5-DA95-2790-7ED527757ACD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20" creationId="{B0577B75-6923-F8AD-7D13-F73A6A3BEE34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21" creationId="{8EB33293-F287-3156-8F94-61C60F50F4AA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22" creationId="{ACB784F9-985E-0BA5-CC16-DB07CC9ABA87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23" creationId="{9FD75A9C-FDF1-91BD-D804-DCD40955F0E2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24" creationId="{48F2394F-B58B-CC10-BB3C-864ECB33D840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25" creationId="{00C356C4-EFD6-7138-7B1F-1D25DB48A0F8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26" creationId="{865F38C3-DFFC-23B5-B5C4-91FE16DD27FF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27" creationId="{57CD7F2B-6111-F79F-1792-EE659E775E71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28" creationId="{D146F95E-6737-DA81-75A4-B86CEC094B76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30" creationId="{FA8DC3EB-D5E1-FF82-701B-2024ACD8C397}"/>
          </ac:spMkLst>
        </pc:spChg>
        <pc:spChg chg="mod">
          <ac:chgData name="Dees, Walter" userId="8ee75126-16a7-4962-96c4-920e8247786f" providerId="ADAL" clId="{66218C3B-8D7E-48AF-8D49-9B8B65DCA95E}" dt="2023-09-04T14:05:12.129" v="779" actId="1076"/>
          <ac:spMkLst>
            <pc:docMk/>
            <pc:sldMk cId="1888119834" sldId="960"/>
            <ac:spMk id="7231" creationId="{A05ADFF0-9C42-2BD9-D911-2B30449F2451}"/>
          </ac:spMkLst>
        </pc:spChg>
        <pc:grpChg chg="mod">
          <ac:chgData name="Dees, Walter" userId="8ee75126-16a7-4962-96c4-920e8247786f" providerId="ADAL" clId="{66218C3B-8D7E-48AF-8D49-9B8B65DCA95E}" dt="2023-09-04T14:03:20.947" v="739"/>
          <ac:grpSpMkLst>
            <pc:docMk/>
            <pc:sldMk cId="1888119834" sldId="960"/>
            <ac:grpSpMk id="1" creationId="{00000000-0000-0000-0000-000000000000}"/>
          </ac:grpSpMkLst>
        </pc:grpChg>
        <pc:grpChg chg="add 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8" creationId="{B35AFA09-DBA9-9BA1-4079-54F79EE54E2C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28" creationId="{8BB05BAE-C597-DDA3-7B10-51E0122A3250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34" creationId="{ABA73D2E-AEF9-F272-2604-D180AF96D484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38" creationId="{E67CFD3E-6B92-50D2-F940-68A27D84CA45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41" creationId="{EF649DDD-7BEC-CD2B-CF0D-0B60768F11DF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42" creationId="{879A57E8-9B27-927B-969E-7EA45D88663A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52" creationId="{3188FC4F-BC25-5CEA-3C3C-A07E81ADE4B7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53" creationId="{DC484E27-B4BA-031C-50E8-3D00C548845E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54" creationId="{8FBA5466-A88D-2619-0D63-440ABE6ECA32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55" creationId="{20484B4D-5621-58AB-2CF0-A2F2398D1808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61" creationId="{0CC4EEE0-4505-ADE6-E391-62287BC938FA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62" creationId="{D4AB771A-7AC9-8C8F-9CA5-8C805C7F931D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7169" creationId="{20EC2553-1B40-113A-9155-111BE6A8D0C4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7180" creationId="{494F7A10-2B63-769B-936C-7FC2533393F0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7181" creationId="{6F0BF11E-F5E1-A2D9-3EB9-95C2ACDF0E17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7184" creationId="{DEE9DDFA-7781-2A79-46D9-46611CD1B60A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7193" creationId="{3ABEA73B-6C5E-1D41-C0E6-E766098B27FB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7194" creationId="{2C80D899-FDD2-BAD1-0148-8D0D62A142F9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7197" creationId="{01D0ACF1-7A83-4C23-C67F-08B5F6A55451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7210" creationId="{904FBB44-821A-467A-EEA2-CF0B2DC5DF6F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7214" creationId="{2284311E-629D-3CBE-33D1-75053CE33FF2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7215" creationId="{D2F8FE40-DA7B-120E-748D-FD27E36296C4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7218" creationId="{065E61F6-202B-DB95-CBE8-485AFA79E233}"/>
          </ac:grpSpMkLst>
        </pc:grpChg>
        <pc:grpChg chg="mod">
          <ac:chgData name="Dees, Walter" userId="8ee75126-16a7-4962-96c4-920e8247786f" providerId="ADAL" clId="{66218C3B-8D7E-48AF-8D49-9B8B65DCA95E}" dt="2023-09-04T14:05:12.129" v="779" actId="1076"/>
          <ac:grpSpMkLst>
            <pc:docMk/>
            <pc:sldMk cId="1888119834" sldId="960"/>
            <ac:grpSpMk id="7229" creationId="{16787C6F-34F5-5F5B-9DC3-EEC8A39FEAA2}"/>
          </ac:grpSpMkLst>
        </pc:grpChg>
        <pc:picChg chg="mod">
          <ac:chgData name="Dees, Walter" userId="8ee75126-16a7-4962-96c4-920e8247786f" providerId="ADAL" clId="{66218C3B-8D7E-48AF-8D49-9B8B65DCA95E}" dt="2023-09-04T14:05:22.318" v="783" actId="1076"/>
          <ac:picMkLst>
            <pc:docMk/>
            <pc:sldMk cId="1888119834" sldId="960"/>
            <ac:picMk id="2" creationId="{5EE8DBC9-299B-EBD9-66E5-575CD353478E}"/>
          </ac:picMkLst>
        </pc:picChg>
        <pc:picChg chg="del mod">
          <ac:chgData name="Dees, Walter" userId="8ee75126-16a7-4962-96c4-920e8247786f" providerId="ADAL" clId="{66218C3B-8D7E-48AF-8D49-9B8B65DCA95E}" dt="2023-09-04T13:56:44.124" v="656" actId="478"/>
          <ac:picMkLst>
            <pc:docMk/>
            <pc:sldMk cId="1888119834" sldId="960"/>
            <ac:picMk id="3" creationId="{A39C32C8-8A0C-07EC-94A1-E99C0045C16E}"/>
          </ac:picMkLst>
        </pc:picChg>
        <pc:picChg chg="add del mod">
          <ac:chgData name="Dees, Walter" userId="8ee75126-16a7-4962-96c4-920e8247786f" providerId="ADAL" clId="{66218C3B-8D7E-48AF-8D49-9B8B65DCA95E}" dt="2023-09-04T14:02:43.708" v="738" actId="478"/>
          <ac:picMkLst>
            <pc:docMk/>
            <pc:sldMk cId="1888119834" sldId="960"/>
            <ac:picMk id="1025" creationId="{A12E8FAB-8C11-71D0-7EDC-ADBA05EB555D}"/>
          </ac:picMkLst>
        </pc:picChg>
      </pc:sldChg>
      <pc:sldMasterChg chg="modSp mod">
        <pc:chgData name="Dees, Walter" userId="8ee75126-16a7-4962-96c4-920e8247786f" providerId="ADAL" clId="{66218C3B-8D7E-48AF-8D49-9B8B65DCA95E}" dt="2023-09-04T14:13:49.996" v="928" actId="20577"/>
        <pc:sldMasterMkLst>
          <pc:docMk/>
          <pc:sldMasterMk cId="0" sldId="2147485146"/>
        </pc:sldMasterMkLst>
        <pc:spChg chg="mod">
          <ac:chgData name="Dees, Walter" userId="8ee75126-16a7-4962-96c4-920e8247786f" providerId="ADAL" clId="{66218C3B-8D7E-48AF-8D49-9B8B65DCA95E}" dt="2023-09-04T14:13:49.996" v="928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Dees, Walter" userId="8ee75126-16a7-4962-96c4-920e8247786f" providerId="ADAL" clId="{8F65EAD5-4A14-415D-9992-4CDC2BCB4DCB}"/>
    <pc:docChg chg="undo redo custSel addSld delSld modSld">
      <pc:chgData name="Dees, Walter" userId="8ee75126-16a7-4962-96c4-920e8247786f" providerId="ADAL" clId="{8F65EAD5-4A14-415D-9992-4CDC2BCB4DCB}" dt="2023-08-31T10:38:01.302" v="594" actId="20577"/>
      <pc:docMkLst>
        <pc:docMk/>
      </pc:docMkLst>
      <pc:sldChg chg="modSp mod">
        <pc:chgData name="Dees, Walter" userId="8ee75126-16a7-4962-96c4-920e8247786f" providerId="ADAL" clId="{8F65EAD5-4A14-415D-9992-4CDC2BCB4DCB}" dt="2023-08-31T10:24:51.429" v="16" actId="14100"/>
        <pc:sldMkLst>
          <pc:docMk/>
          <pc:sldMk cId="0" sldId="341"/>
        </pc:sldMkLst>
        <pc:spChg chg="mod">
          <ac:chgData name="Dees, Walter" userId="8ee75126-16a7-4962-96c4-920e8247786f" providerId="ADAL" clId="{8F65EAD5-4A14-415D-9992-4CDC2BCB4DCB}" dt="2023-08-31T10:24:51.429" v="16" actId="14100"/>
          <ac:spMkLst>
            <pc:docMk/>
            <pc:sldMk cId="0" sldId="341"/>
            <ac:spMk id="5122" creationId="{6BFCA172-672F-4297-B767-9F7EDE373FA1}"/>
          </ac:spMkLst>
        </pc:spChg>
      </pc:sldChg>
      <pc:sldChg chg="modSp add mod">
        <pc:chgData name="Dees, Walter" userId="8ee75126-16a7-4962-96c4-920e8247786f" providerId="ADAL" clId="{8F65EAD5-4A14-415D-9992-4CDC2BCB4DCB}" dt="2023-08-31T10:38:01.302" v="594" actId="20577"/>
        <pc:sldMkLst>
          <pc:docMk/>
          <pc:sldMk cId="2424538177" sldId="366"/>
        </pc:sldMkLst>
        <pc:spChg chg="mod">
          <ac:chgData name="Dees, Walter" userId="8ee75126-16a7-4962-96c4-920e8247786f" providerId="ADAL" clId="{8F65EAD5-4A14-415D-9992-4CDC2BCB4DCB}" dt="2023-08-31T10:29:49.915" v="176" actId="1037"/>
          <ac:spMkLst>
            <pc:docMk/>
            <pc:sldMk cId="2424538177" sldId="366"/>
            <ac:spMk id="7170" creationId="{3794A7AC-F975-4B82-9FCA-9C67ECE03726}"/>
          </ac:spMkLst>
        </pc:spChg>
        <pc:spChg chg="mod">
          <ac:chgData name="Dees, Walter" userId="8ee75126-16a7-4962-96c4-920e8247786f" providerId="ADAL" clId="{8F65EAD5-4A14-415D-9992-4CDC2BCB4DCB}" dt="2023-08-31T10:38:01.302" v="594" actId="20577"/>
          <ac:spMkLst>
            <pc:docMk/>
            <pc:sldMk cId="2424538177" sldId="366"/>
            <ac:spMk id="7171" creationId="{8B215120-9330-4C24-86C0-93DB3C460B0D}"/>
          </ac:spMkLst>
        </pc:spChg>
      </pc:sldChg>
      <pc:sldChg chg="del">
        <pc:chgData name="Dees, Walter" userId="8ee75126-16a7-4962-96c4-920e8247786f" providerId="ADAL" clId="{8F65EAD5-4A14-415D-9992-4CDC2BCB4DCB}" dt="2023-08-31T10:26:25.073" v="18" actId="47"/>
        <pc:sldMkLst>
          <pc:docMk/>
          <pc:sldMk cId="3484874595" sldId="959"/>
        </pc:sldMkLst>
      </pc:sldChg>
      <pc:sldChg chg="addSp delSp modSp add mod">
        <pc:chgData name="Dees, Walter" userId="8ee75126-16a7-4962-96c4-920e8247786f" providerId="ADAL" clId="{8F65EAD5-4A14-415D-9992-4CDC2BCB4DCB}" dt="2023-08-31T10:33:51.605" v="406" actId="20577"/>
        <pc:sldMkLst>
          <pc:docMk/>
          <pc:sldMk cId="1888119834" sldId="960"/>
        </pc:sldMkLst>
        <pc:spChg chg="mod">
          <ac:chgData name="Dees, Walter" userId="8ee75126-16a7-4962-96c4-920e8247786f" providerId="ADAL" clId="{8F65EAD5-4A14-415D-9992-4CDC2BCB4DCB}" dt="2023-08-31T10:26:38.476" v="55" actId="20577"/>
          <ac:spMkLst>
            <pc:docMk/>
            <pc:sldMk cId="1888119834" sldId="960"/>
            <ac:spMk id="7170" creationId="{3794A7AC-F975-4B82-9FCA-9C67ECE03726}"/>
          </ac:spMkLst>
        </pc:spChg>
        <pc:spChg chg="mod">
          <ac:chgData name="Dees, Walter" userId="8ee75126-16a7-4962-96c4-920e8247786f" providerId="ADAL" clId="{8F65EAD5-4A14-415D-9992-4CDC2BCB4DCB}" dt="2023-08-31T10:33:51.605" v="406" actId="20577"/>
          <ac:spMkLst>
            <pc:docMk/>
            <pc:sldMk cId="1888119834" sldId="960"/>
            <ac:spMk id="7171" creationId="{8B215120-9330-4C24-86C0-93DB3C460B0D}"/>
          </ac:spMkLst>
        </pc:spChg>
        <pc:grpChg chg="del">
          <ac:chgData name="Dees, Walter" userId="8ee75126-16a7-4962-96c4-920e8247786f" providerId="ADAL" clId="{8F65EAD5-4A14-415D-9992-4CDC2BCB4DCB}" dt="2023-08-31T10:26:48.266" v="56" actId="478"/>
          <ac:grpSpMkLst>
            <pc:docMk/>
            <pc:sldMk cId="1888119834" sldId="960"/>
            <ac:grpSpMk id="9" creationId="{6E8DD4CD-385C-EFB7-8C6B-151188C5F564}"/>
          </ac:grpSpMkLst>
        </pc:grpChg>
        <pc:picChg chg="add mod">
          <ac:chgData name="Dees, Walter" userId="8ee75126-16a7-4962-96c4-920e8247786f" providerId="ADAL" clId="{8F65EAD5-4A14-415D-9992-4CDC2BCB4DCB}" dt="2023-08-31T10:27:14.982" v="75"/>
          <ac:picMkLst>
            <pc:docMk/>
            <pc:sldMk cId="1888119834" sldId="960"/>
            <ac:picMk id="2" creationId="{5EE8DBC9-299B-EBD9-66E5-575CD353478E}"/>
          </ac:picMkLst>
        </pc:picChg>
        <pc:picChg chg="add mod">
          <ac:chgData name="Dees, Walter" userId="8ee75126-16a7-4962-96c4-920e8247786f" providerId="ADAL" clId="{8F65EAD5-4A14-415D-9992-4CDC2BCB4DCB}" dt="2023-08-31T10:28:01.804" v="80" actId="1076"/>
          <ac:picMkLst>
            <pc:docMk/>
            <pc:sldMk cId="1888119834" sldId="960"/>
            <ac:picMk id="3" creationId="{A39C32C8-8A0C-07EC-94A1-E99C0045C16E}"/>
          </ac:picMkLst>
        </pc:picChg>
        <pc:picChg chg="del">
          <ac:chgData name="Dees, Walter" userId="8ee75126-16a7-4962-96c4-920e8247786f" providerId="ADAL" clId="{8F65EAD5-4A14-415D-9992-4CDC2BCB4DCB}" dt="2023-08-31T10:26:48.266" v="56" actId="478"/>
          <ac:picMkLst>
            <pc:docMk/>
            <pc:sldMk cId="1888119834" sldId="960"/>
            <ac:picMk id="16" creationId="{EBA251F6-D3A7-E251-FB06-1FE8F4259C1E}"/>
          </ac:picMkLst>
        </pc:picChg>
        <pc:picChg chg="del">
          <ac:chgData name="Dees, Walter" userId="8ee75126-16a7-4962-96c4-920e8247786f" providerId="ADAL" clId="{8F65EAD5-4A14-415D-9992-4CDC2BCB4DCB}" dt="2023-08-31T10:26:48.266" v="56" actId="478"/>
          <ac:picMkLst>
            <pc:docMk/>
            <pc:sldMk cId="1888119834" sldId="960"/>
            <ac:picMk id="20" creationId="{42D22F99-A775-9392-3ECE-DD7F0A2B1BFA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8111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 RAN Plenary #101	</a:t>
            </a:r>
          </a:p>
          <a:p>
            <a:pPr eaLnBrk="1" hangingPunct="1">
              <a:defRPr/>
            </a:pPr>
            <a:r>
              <a:rPr lang="fr-FR" altLang="en-US" sz="1400" b="1" dirty="0">
                <a:latin typeface="Arial "/>
              </a:rPr>
              <a:t>Bangalore, </a:t>
            </a:r>
            <a:r>
              <a:rPr lang="fr-FR" altLang="en-US" sz="1400" b="1" dirty="0" err="1">
                <a:latin typeface="Arial "/>
              </a:rPr>
              <a:t>India</a:t>
            </a:r>
            <a:r>
              <a:rPr lang="fr-FR" altLang="en-US" sz="1400" b="1" dirty="0">
                <a:latin typeface="Arial "/>
              </a:rPr>
              <a:t>, </a:t>
            </a:r>
            <a:r>
              <a:rPr lang="fr-FR" altLang="en-US" sz="1400" b="1" dirty="0" err="1">
                <a:latin typeface="Arial "/>
              </a:rPr>
              <a:t>September</a:t>
            </a:r>
            <a:r>
              <a:rPr lang="fr-FR" altLang="en-US" sz="1400" b="1" dirty="0">
                <a:latin typeface="Arial "/>
              </a:rPr>
              <a:t> 11-15,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 RP-232292</a:t>
            </a:r>
          </a:p>
          <a:p>
            <a:pPr algn="r" eaLnBrk="1" hangingPunct="1">
              <a:defRPr/>
            </a:pPr>
            <a:endParaRPr lang="sv-SE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8527" y="2411835"/>
            <a:ext cx="9112891" cy="1662098"/>
          </a:xfrm>
        </p:spPr>
        <p:txBody>
          <a:bodyPr/>
          <a:lstStyle/>
          <a:p>
            <a:pPr eaLnBrk="1" hangingPunct="1"/>
            <a:r>
              <a:rPr lang="en-GB" altLang="en-US" sz="4800" dirty="0"/>
              <a:t>Considerations for R19 work on </a:t>
            </a:r>
            <a:r>
              <a:rPr lang="en-GB" altLang="en-US" sz="4800" dirty="0" err="1"/>
              <a:t>Sidelink</a:t>
            </a:r>
            <a:r>
              <a:rPr lang="en-GB" altLang="en-US" sz="4800" dirty="0"/>
              <a:t> Relay Enhancements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buFontTx/>
              <a:buNone/>
            </a:pPr>
            <a:r>
              <a:rPr lang="en-GB" altLang="en-US" dirty="0"/>
              <a:t>Philips International B.V.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624" y="546835"/>
            <a:ext cx="10515600" cy="1130301"/>
          </a:xfrm>
        </p:spPr>
        <p:txBody>
          <a:bodyPr/>
          <a:lstStyle/>
          <a:p>
            <a:r>
              <a:rPr lang="en-US" altLang="en-US" sz="4000" dirty="0" err="1"/>
              <a:t>Sidelink</a:t>
            </a:r>
            <a:r>
              <a:rPr lang="en-US" altLang="en-US" sz="4000" dirty="0"/>
              <a:t> Relay Enhancements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624" y="1784926"/>
            <a:ext cx="11713222" cy="4351338"/>
          </a:xfrm>
        </p:spPr>
        <p:txBody>
          <a:bodyPr/>
          <a:lstStyle/>
          <a:p>
            <a:r>
              <a:rPr lang="en-US" altLang="en-US" sz="1800" dirty="0"/>
              <a:t>5G </a:t>
            </a:r>
            <a:r>
              <a:rPr lang="en-US" altLang="en-US" sz="1800" dirty="0" err="1"/>
              <a:t>ProSe</a:t>
            </a:r>
            <a:r>
              <a:rPr lang="en-US" altLang="en-US" sz="1800" dirty="0"/>
              <a:t> important enabler for communication in challenging coverage situations. Reliable coverage is still an issue in many </a:t>
            </a:r>
            <a:r>
              <a:rPr lang="en-US" altLang="en-US" sz="1800"/>
              <a:t>practical deployments. </a:t>
            </a:r>
            <a:r>
              <a:rPr lang="en-US" altLang="en-US" sz="1800" dirty="0"/>
              <a:t>5G </a:t>
            </a:r>
            <a:r>
              <a:rPr lang="en-US" altLang="en-US" sz="1800" dirty="0" err="1"/>
              <a:t>ProSe</a:t>
            </a:r>
            <a:r>
              <a:rPr lang="en-US" altLang="en-US" sz="1800" dirty="0"/>
              <a:t> easier to deploy than small cells or NCRs, not only for public safety/ad-hoc communication scenarios, but for commercial deployment as well.</a:t>
            </a:r>
          </a:p>
          <a:p>
            <a:r>
              <a:rPr lang="en-US" sz="1800" dirty="0"/>
              <a:t>Several features that are important enablers for providing sufficient coverage, sufficient performance and reliability are not yet supported. This include important features such as:</a:t>
            </a:r>
            <a:endParaRPr lang="en-US" altLang="en-US" sz="1800" dirty="0"/>
          </a:p>
          <a:p>
            <a:pPr lvl="1"/>
            <a:r>
              <a:rPr lang="en-US" altLang="en-US" sz="1400" dirty="0"/>
              <a:t>Multi-path via different relays.</a:t>
            </a:r>
          </a:p>
          <a:p>
            <a:pPr lvl="1"/>
            <a:r>
              <a:rPr lang="en-US" altLang="en-US" sz="1400" dirty="0"/>
              <a:t>Multi-hop relaying (see e.g. TR 22.866 for use cases).</a:t>
            </a:r>
          </a:p>
          <a:p>
            <a:pPr lvl="1"/>
            <a:r>
              <a:rPr lang="en-US" altLang="en-US" sz="1400" dirty="0"/>
              <a:t>Dealing with relay UE that is moving, including group mobility.</a:t>
            </a:r>
          </a:p>
          <a:p>
            <a:pPr lvl="1"/>
            <a:r>
              <a:rPr lang="en-US" altLang="en-US" sz="1400" dirty="0"/>
              <a:t>Enhanced QoS/</a:t>
            </a:r>
            <a:r>
              <a:rPr lang="en-US" altLang="en-US" sz="1400" dirty="0" err="1"/>
              <a:t>QoE</a:t>
            </a:r>
            <a:r>
              <a:rPr lang="en-US" altLang="en-US" sz="1400" dirty="0"/>
              <a:t> for Industrial communication, AR/VR, MPS, Emergency Services.</a:t>
            </a:r>
            <a:endParaRPr lang="en-US" sz="1800" dirty="0"/>
          </a:p>
          <a:p>
            <a:endParaRPr lang="en-US" altLang="en-US" sz="1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E8DBC9-299B-EBD9-66E5-575CD35347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0"/>
          <a:stretch>
            <a:fillRect/>
          </a:stretch>
        </p:blipFill>
        <p:spPr bwMode="auto">
          <a:xfrm>
            <a:off x="6701177" y="3498231"/>
            <a:ext cx="4772485" cy="281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6C3E8739-1AC9-A464-7BA6-9740BAED7A4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773960" y="3260341"/>
            <a:ext cx="797807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L"/>
          </a:p>
        </p:txBody>
      </p:sp>
      <p:sp>
        <p:nvSpPr>
          <p:cNvPr id="7" name="Rectangle 133">
            <a:extLst>
              <a:ext uri="{FF2B5EF4-FFF2-40B4-BE49-F238E27FC236}">
                <a16:creationId xmlns:a16="http://schemas.microsoft.com/office/drawing/2014/main" id="{7B1177EF-6033-5230-CBCD-F46CFC7005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154" y="482531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L"/>
          </a:p>
        </p:txBody>
      </p:sp>
      <p:grpSp>
        <p:nvGrpSpPr>
          <p:cNvPr id="8" name="Groep 145">
            <a:extLst>
              <a:ext uri="{FF2B5EF4-FFF2-40B4-BE49-F238E27FC236}">
                <a16:creationId xmlns:a16="http://schemas.microsoft.com/office/drawing/2014/main" id="{B35AFA09-DBA9-9BA1-4079-54F79EE54E2C}"/>
              </a:ext>
            </a:extLst>
          </p:cNvPr>
          <p:cNvGrpSpPr>
            <a:grpSpLocks/>
          </p:cNvGrpSpPr>
          <p:nvPr/>
        </p:nvGrpSpPr>
        <p:grpSpPr bwMode="auto">
          <a:xfrm>
            <a:off x="129627" y="4428917"/>
            <a:ext cx="6367463" cy="1644650"/>
            <a:chOff x="0" y="0"/>
            <a:chExt cx="63679" cy="16448"/>
          </a:xfrm>
        </p:grpSpPr>
        <p:sp>
          <p:nvSpPr>
            <p:cNvPr id="9" name="Wolk 2">
              <a:extLst>
                <a:ext uri="{FF2B5EF4-FFF2-40B4-BE49-F238E27FC236}">
                  <a16:creationId xmlns:a16="http://schemas.microsoft.com/office/drawing/2014/main" id="{4928A163-6A7D-05E8-ED9B-337CD74EF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6" y="13481"/>
              <a:ext cx="6734" cy="2383"/>
            </a:xfrm>
            <a:custGeom>
              <a:avLst/>
              <a:gdLst>
                <a:gd name="T0" fmla="*/ 73155 w 43200"/>
                <a:gd name="T1" fmla="*/ 144378 h 43200"/>
                <a:gd name="T2" fmla="*/ 33670 w 43200"/>
                <a:gd name="T3" fmla="*/ 139982 h 43200"/>
                <a:gd name="T4" fmla="*/ 107995 w 43200"/>
                <a:gd name="T5" fmla="*/ 192483 h 43200"/>
                <a:gd name="T6" fmla="*/ 90723 w 43200"/>
                <a:gd name="T7" fmla="*/ 194585 h 43200"/>
                <a:gd name="T8" fmla="*/ 256861 w 43200"/>
                <a:gd name="T9" fmla="*/ 215599 h 43200"/>
                <a:gd name="T10" fmla="*/ 246448 w 43200"/>
                <a:gd name="T11" fmla="*/ 206002 h 43200"/>
                <a:gd name="T12" fmla="*/ 449359 w 43200"/>
                <a:gd name="T13" fmla="*/ 191667 h 43200"/>
                <a:gd name="T14" fmla="*/ 445197 w 43200"/>
                <a:gd name="T15" fmla="*/ 202196 h 43200"/>
                <a:gd name="T16" fmla="*/ 532007 w 43200"/>
                <a:gd name="T17" fmla="*/ 126601 h 43200"/>
                <a:gd name="T18" fmla="*/ 582684 w 43200"/>
                <a:gd name="T19" fmla="*/ 165960 h 43200"/>
                <a:gd name="T20" fmla="*/ 651552 w 43200"/>
                <a:gd name="T21" fmla="*/ 84684 h 43200"/>
                <a:gd name="T22" fmla="*/ 628981 w 43200"/>
                <a:gd name="T23" fmla="*/ 99443 h 43200"/>
                <a:gd name="T24" fmla="*/ 597399 w 43200"/>
                <a:gd name="T25" fmla="*/ 29927 h 43200"/>
                <a:gd name="T26" fmla="*/ 598584 w 43200"/>
                <a:gd name="T27" fmla="*/ 36898 h 43200"/>
                <a:gd name="T28" fmla="*/ 453271 w 43200"/>
                <a:gd name="T29" fmla="*/ 21797 h 43200"/>
                <a:gd name="T30" fmla="*/ 464838 w 43200"/>
                <a:gd name="T31" fmla="*/ 12906 h 43200"/>
                <a:gd name="T32" fmla="*/ 345137 w 43200"/>
                <a:gd name="T33" fmla="*/ 26033 h 43200"/>
                <a:gd name="T34" fmla="*/ 350733 w 43200"/>
                <a:gd name="T35" fmla="*/ 18366 h 43200"/>
                <a:gd name="T36" fmla="*/ 218234 w 43200"/>
                <a:gd name="T37" fmla="*/ 28636 h 43200"/>
                <a:gd name="T38" fmla="*/ 238498 w 43200"/>
                <a:gd name="T39" fmla="*/ 36071 h 43200"/>
                <a:gd name="T40" fmla="*/ 64332 w 43200"/>
                <a:gd name="T41" fmla="*/ 87083 h 43200"/>
                <a:gd name="T42" fmla="*/ 60794 w 43200"/>
                <a:gd name="T43" fmla="*/ 79257 h 432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3200" h="43200">
                  <a:moveTo>
                    <a:pt x="3900" y="14370"/>
                  </a:moveTo>
                  <a:cubicBezTo>
                    <a:pt x="3629" y="11657"/>
                    <a:pt x="4261" y="8921"/>
                    <a:pt x="5623" y="6907"/>
                  </a:cubicBezTo>
                  <a:cubicBezTo>
                    <a:pt x="7775" y="3726"/>
                    <a:pt x="11264" y="3017"/>
                    <a:pt x="14005" y="5202"/>
                  </a:cubicBezTo>
                  <a:cubicBezTo>
                    <a:pt x="15678" y="909"/>
                    <a:pt x="19914" y="22"/>
                    <a:pt x="22456" y="3432"/>
                  </a:cubicBezTo>
                  <a:cubicBezTo>
                    <a:pt x="23097" y="1683"/>
                    <a:pt x="24328" y="474"/>
                    <a:pt x="25749" y="200"/>
                  </a:cubicBezTo>
                  <a:cubicBezTo>
                    <a:pt x="27313" y="-102"/>
                    <a:pt x="28875" y="770"/>
                    <a:pt x="29833" y="2481"/>
                  </a:cubicBezTo>
                  <a:cubicBezTo>
                    <a:pt x="31215" y="267"/>
                    <a:pt x="33501" y="-460"/>
                    <a:pt x="35463" y="690"/>
                  </a:cubicBezTo>
                  <a:cubicBezTo>
                    <a:pt x="36958" y="1566"/>
                    <a:pt x="38030" y="3400"/>
                    <a:pt x="38318" y="5576"/>
                  </a:cubicBezTo>
                  <a:cubicBezTo>
                    <a:pt x="40046" y="6218"/>
                    <a:pt x="41422" y="7998"/>
                    <a:pt x="41982" y="10318"/>
                  </a:cubicBezTo>
                  <a:cubicBezTo>
                    <a:pt x="42389" y="12002"/>
                    <a:pt x="42331" y="13831"/>
                    <a:pt x="41818" y="15460"/>
                  </a:cubicBezTo>
                  <a:cubicBezTo>
                    <a:pt x="43079" y="17694"/>
                    <a:pt x="43520" y="20590"/>
                    <a:pt x="43016" y="23322"/>
                  </a:cubicBezTo>
                  <a:cubicBezTo>
                    <a:pt x="42346" y="26954"/>
                    <a:pt x="40128" y="29674"/>
                    <a:pt x="37404" y="30204"/>
                  </a:cubicBezTo>
                  <a:cubicBezTo>
                    <a:pt x="37391" y="32471"/>
                    <a:pt x="36658" y="34621"/>
                    <a:pt x="35395" y="36101"/>
                  </a:cubicBezTo>
                  <a:cubicBezTo>
                    <a:pt x="33476" y="38350"/>
                    <a:pt x="30704" y="38639"/>
                    <a:pt x="28555" y="36815"/>
                  </a:cubicBezTo>
                  <a:cubicBezTo>
                    <a:pt x="27860" y="39948"/>
                    <a:pt x="25999" y="42343"/>
                    <a:pt x="23667" y="43106"/>
                  </a:cubicBezTo>
                  <a:cubicBezTo>
                    <a:pt x="20919" y="44005"/>
                    <a:pt x="18051" y="42473"/>
                    <a:pt x="16480" y="39266"/>
                  </a:cubicBezTo>
                  <a:cubicBezTo>
                    <a:pt x="12772" y="42310"/>
                    <a:pt x="7956" y="40599"/>
                    <a:pt x="5804" y="35472"/>
                  </a:cubicBezTo>
                  <a:cubicBezTo>
                    <a:pt x="3690" y="35809"/>
                    <a:pt x="1705" y="34024"/>
                    <a:pt x="1110" y="31250"/>
                  </a:cubicBezTo>
                  <a:cubicBezTo>
                    <a:pt x="679" y="29243"/>
                    <a:pt x="1060" y="27077"/>
                    <a:pt x="2113" y="25551"/>
                  </a:cubicBezTo>
                  <a:cubicBezTo>
                    <a:pt x="619" y="24354"/>
                    <a:pt x="-213" y="22057"/>
                    <a:pt x="-5" y="19704"/>
                  </a:cubicBezTo>
                  <a:cubicBezTo>
                    <a:pt x="239" y="16949"/>
                    <a:pt x="1845" y="14791"/>
                    <a:pt x="3863" y="14507"/>
                  </a:cubicBezTo>
                  <a:cubicBezTo>
                    <a:pt x="3875" y="14461"/>
                    <a:pt x="3888" y="14416"/>
                    <a:pt x="3900" y="14370"/>
                  </a:cubicBezTo>
                  <a:close/>
                </a:path>
                <a:path w="43200" h="43200" fill="none">
                  <a:moveTo>
                    <a:pt x="4693" y="26177"/>
                  </a:moveTo>
                  <a:cubicBezTo>
                    <a:pt x="3809" y="26271"/>
                    <a:pt x="2925" y="25993"/>
                    <a:pt x="2160" y="25380"/>
                  </a:cubicBezTo>
                  <a:moveTo>
                    <a:pt x="6928" y="34899"/>
                  </a:moveTo>
                  <a:cubicBezTo>
                    <a:pt x="6573" y="35092"/>
                    <a:pt x="6200" y="35220"/>
                    <a:pt x="5820" y="35280"/>
                  </a:cubicBezTo>
                  <a:moveTo>
                    <a:pt x="16478" y="39090"/>
                  </a:moveTo>
                  <a:cubicBezTo>
                    <a:pt x="16211" y="38544"/>
                    <a:pt x="15987" y="37961"/>
                    <a:pt x="15810" y="37350"/>
                  </a:cubicBezTo>
                  <a:moveTo>
                    <a:pt x="28827" y="34751"/>
                  </a:moveTo>
                  <a:cubicBezTo>
                    <a:pt x="28788" y="35398"/>
                    <a:pt x="28698" y="36038"/>
                    <a:pt x="28560" y="36660"/>
                  </a:cubicBezTo>
                  <a:moveTo>
                    <a:pt x="34129" y="22954"/>
                  </a:moveTo>
                  <a:cubicBezTo>
                    <a:pt x="36133" y="24282"/>
                    <a:pt x="37398" y="27058"/>
                    <a:pt x="37380" y="30090"/>
                  </a:cubicBezTo>
                  <a:moveTo>
                    <a:pt x="41798" y="15354"/>
                  </a:move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cubicBezTo>
                    <a:pt x="38379" y="5843"/>
                    <a:pt x="38405" y="6266"/>
                    <a:pt x="38400" y="6690"/>
                  </a:cubicBezTo>
                  <a:moveTo>
                    <a:pt x="29078" y="3952"/>
                  </a:moveTo>
                  <a:cubicBezTo>
                    <a:pt x="29267" y="3369"/>
                    <a:pt x="29516" y="2826"/>
                    <a:pt x="29820" y="2340"/>
                  </a:cubicBezTo>
                  <a:moveTo>
                    <a:pt x="22141" y="4720"/>
                  </a:moveTo>
                  <a:cubicBezTo>
                    <a:pt x="22218" y="4238"/>
                    <a:pt x="22339" y="3771"/>
                    <a:pt x="22500" y="3330"/>
                  </a:cubicBezTo>
                  <a:moveTo>
                    <a:pt x="14000" y="5192"/>
                  </a:moveTo>
                  <a:cubicBezTo>
                    <a:pt x="14472" y="5568"/>
                    <a:pt x="14908" y="6021"/>
                    <a:pt x="15300" y="6540"/>
                  </a:cubicBezTo>
                  <a:moveTo>
                    <a:pt x="4127" y="15789"/>
                  </a:moveTo>
                  <a:cubicBezTo>
                    <a:pt x="4024" y="15325"/>
                    <a:pt x="3948" y="14851"/>
                    <a:pt x="3900" y="14370"/>
                  </a:cubicBezTo>
                </a:path>
              </a:pathLst>
            </a:custGeom>
            <a:solidFill>
              <a:srgbClr val="AFABAB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10" name="Rechte verbindingslijn 3">
              <a:extLst>
                <a:ext uri="{FF2B5EF4-FFF2-40B4-BE49-F238E27FC236}">
                  <a16:creationId xmlns:a16="http://schemas.microsoft.com/office/drawing/2014/main" id="{2E5A16B2-3713-A395-435C-4D0AE7F074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43" y="10837"/>
              <a:ext cx="0" cy="242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11" name="Rechte verbindingslijn 4">
              <a:extLst>
                <a:ext uri="{FF2B5EF4-FFF2-40B4-BE49-F238E27FC236}">
                  <a16:creationId xmlns:a16="http://schemas.microsoft.com/office/drawing/2014/main" id="{0203D867-5EE2-174D-2978-C198AF0111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276" y="10837"/>
              <a:ext cx="0" cy="242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12" name="Rechte verbindingslijn 5">
              <a:extLst>
                <a:ext uri="{FF2B5EF4-FFF2-40B4-BE49-F238E27FC236}">
                  <a16:creationId xmlns:a16="http://schemas.microsoft.com/office/drawing/2014/main" id="{B3805DE6-C536-AEA0-0A84-0FD6F24FE8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43" y="11257"/>
              <a:ext cx="113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13" name="Rechte verbindingslijn 6">
              <a:extLst>
                <a:ext uri="{FF2B5EF4-FFF2-40B4-BE49-F238E27FC236}">
                  <a16:creationId xmlns:a16="http://schemas.microsoft.com/office/drawing/2014/main" id="{D51ABDDE-9488-2F41-47C7-28EBE62C05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30" y="11629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14" name="Rechte verbindingslijn 7">
              <a:extLst>
                <a:ext uri="{FF2B5EF4-FFF2-40B4-BE49-F238E27FC236}">
                  <a16:creationId xmlns:a16="http://schemas.microsoft.com/office/drawing/2014/main" id="{41943B8A-1327-9BB3-2B21-1DE354A8C0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30" y="12052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15" name="Rechte verbindingslijn 8">
              <a:extLst>
                <a:ext uri="{FF2B5EF4-FFF2-40B4-BE49-F238E27FC236}">
                  <a16:creationId xmlns:a16="http://schemas.microsoft.com/office/drawing/2014/main" id="{6359F9A9-88E7-019A-4B55-6E271B34D0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30" y="12437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16" name="Rechte verbindingslijn 9">
              <a:extLst>
                <a:ext uri="{FF2B5EF4-FFF2-40B4-BE49-F238E27FC236}">
                  <a16:creationId xmlns:a16="http://schemas.microsoft.com/office/drawing/2014/main" id="{0F0E5A7B-15D9-93EF-941A-9CDFAA892E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30" y="12861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17" name="Rechte verbindingslijn 10">
              <a:extLst>
                <a:ext uri="{FF2B5EF4-FFF2-40B4-BE49-F238E27FC236}">
                  <a16:creationId xmlns:a16="http://schemas.microsoft.com/office/drawing/2014/main" id="{FE44C984-5576-DBDA-F2A4-6052E17947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68" y="10897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18" name="Rechte verbindingslijn 11">
              <a:extLst>
                <a:ext uri="{FF2B5EF4-FFF2-40B4-BE49-F238E27FC236}">
                  <a16:creationId xmlns:a16="http://schemas.microsoft.com/office/drawing/2014/main" id="{F7114DE9-3B1A-29CB-2870-943EBCD90E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62" y="7969"/>
              <a:ext cx="0" cy="241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19" name="Rechte verbindingslijn 12">
              <a:extLst>
                <a:ext uri="{FF2B5EF4-FFF2-40B4-BE49-F238E27FC236}">
                  <a16:creationId xmlns:a16="http://schemas.microsoft.com/office/drawing/2014/main" id="{E0D32740-AD21-95B9-4455-FC39CFCE55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296" y="7969"/>
              <a:ext cx="0" cy="241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20" name="Rechte verbindingslijn 13">
              <a:extLst>
                <a:ext uri="{FF2B5EF4-FFF2-40B4-BE49-F238E27FC236}">
                  <a16:creationId xmlns:a16="http://schemas.microsoft.com/office/drawing/2014/main" id="{52FB02DD-16C5-D80C-6B92-1CF7777460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62" y="8388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21" name="Rechte verbindingslijn 14">
              <a:extLst>
                <a:ext uri="{FF2B5EF4-FFF2-40B4-BE49-F238E27FC236}">
                  <a16:creationId xmlns:a16="http://schemas.microsoft.com/office/drawing/2014/main" id="{342F1CCE-8F02-3F07-54B3-1EF6B96D39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49" y="8761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22" name="Rechte verbindingslijn 15">
              <a:extLst>
                <a:ext uri="{FF2B5EF4-FFF2-40B4-BE49-F238E27FC236}">
                  <a16:creationId xmlns:a16="http://schemas.microsoft.com/office/drawing/2014/main" id="{BF125895-8982-C634-E3EF-B2EEABB317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49" y="9184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23" name="Rechte verbindingslijn 16">
              <a:extLst>
                <a:ext uri="{FF2B5EF4-FFF2-40B4-BE49-F238E27FC236}">
                  <a16:creationId xmlns:a16="http://schemas.microsoft.com/office/drawing/2014/main" id="{63789ECB-254C-0922-448D-2019257B92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49" y="9569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24" name="Rechte verbindingslijn 17">
              <a:extLst>
                <a:ext uri="{FF2B5EF4-FFF2-40B4-BE49-F238E27FC236}">
                  <a16:creationId xmlns:a16="http://schemas.microsoft.com/office/drawing/2014/main" id="{9D0C700F-289A-ECFE-C443-F0DCF12433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49" y="9993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25" name="Rechte verbindingslijn 18">
              <a:extLst>
                <a:ext uri="{FF2B5EF4-FFF2-40B4-BE49-F238E27FC236}">
                  <a16:creationId xmlns:a16="http://schemas.microsoft.com/office/drawing/2014/main" id="{158323C6-AD45-6921-E8B7-55B67F7983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88" y="8029"/>
              <a:ext cx="113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26" name="Wolk 19">
              <a:extLst>
                <a:ext uri="{FF2B5EF4-FFF2-40B4-BE49-F238E27FC236}">
                  <a16:creationId xmlns:a16="http://schemas.microsoft.com/office/drawing/2014/main" id="{A2F55D9C-F806-39A4-0AF4-37083FE40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29" y="13394"/>
              <a:ext cx="6734" cy="2382"/>
            </a:xfrm>
            <a:custGeom>
              <a:avLst/>
              <a:gdLst>
                <a:gd name="T0" fmla="*/ 73155 w 43200"/>
                <a:gd name="T1" fmla="*/ 144378 h 43200"/>
                <a:gd name="T2" fmla="*/ 33670 w 43200"/>
                <a:gd name="T3" fmla="*/ 139982 h 43200"/>
                <a:gd name="T4" fmla="*/ 107995 w 43200"/>
                <a:gd name="T5" fmla="*/ 192483 h 43200"/>
                <a:gd name="T6" fmla="*/ 90723 w 43200"/>
                <a:gd name="T7" fmla="*/ 194585 h 43200"/>
                <a:gd name="T8" fmla="*/ 256861 w 43200"/>
                <a:gd name="T9" fmla="*/ 215599 h 43200"/>
                <a:gd name="T10" fmla="*/ 246448 w 43200"/>
                <a:gd name="T11" fmla="*/ 206002 h 43200"/>
                <a:gd name="T12" fmla="*/ 449359 w 43200"/>
                <a:gd name="T13" fmla="*/ 191667 h 43200"/>
                <a:gd name="T14" fmla="*/ 445197 w 43200"/>
                <a:gd name="T15" fmla="*/ 202196 h 43200"/>
                <a:gd name="T16" fmla="*/ 532007 w 43200"/>
                <a:gd name="T17" fmla="*/ 126601 h 43200"/>
                <a:gd name="T18" fmla="*/ 582684 w 43200"/>
                <a:gd name="T19" fmla="*/ 165960 h 43200"/>
                <a:gd name="T20" fmla="*/ 651552 w 43200"/>
                <a:gd name="T21" fmla="*/ 84684 h 43200"/>
                <a:gd name="T22" fmla="*/ 628981 w 43200"/>
                <a:gd name="T23" fmla="*/ 99443 h 43200"/>
                <a:gd name="T24" fmla="*/ 597399 w 43200"/>
                <a:gd name="T25" fmla="*/ 29927 h 43200"/>
                <a:gd name="T26" fmla="*/ 598584 w 43200"/>
                <a:gd name="T27" fmla="*/ 36898 h 43200"/>
                <a:gd name="T28" fmla="*/ 453271 w 43200"/>
                <a:gd name="T29" fmla="*/ 21797 h 43200"/>
                <a:gd name="T30" fmla="*/ 464838 w 43200"/>
                <a:gd name="T31" fmla="*/ 12906 h 43200"/>
                <a:gd name="T32" fmla="*/ 345137 w 43200"/>
                <a:gd name="T33" fmla="*/ 26033 h 43200"/>
                <a:gd name="T34" fmla="*/ 350733 w 43200"/>
                <a:gd name="T35" fmla="*/ 18366 h 43200"/>
                <a:gd name="T36" fmla="*/ 218234 w 43200"/>
                <a:gd name="T37" fmla="*/ 28636 h 43200"/>
                <a:gd name="T38" fmla="*/ 238498 w 43200"/>
                <a:gd name="T39" fmla="*/ 36071 h 43200"/>
                <a:gd name="T40" fmla="*/ 64332 w 43200"/>
                <a:gd name="T41" fmla="*/ 87083 h 43200"/>
                <a:gd name="T42" fmla="*/ 60794 w 43200"/>
                <a:gd name="T43" fmla="*/ 79257 h 432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3200" h="43200">
                  <a:moveTo>
                    <a:pt x="3900" y="14370"/>
                  </a:moveTo>
                  <a:cubicBezTo>
                    <a:pt x="3629" y="11657"/>
                    <a:pt x="4261" y="8921"/>
                    <a:pt x="5623" y="6907"/>
                  </a:cubicBezTo>
                  <a:cubicBezTo>
                    <a:pt x="7775" y="3726"/>
                    <a:pt x="11264" y="3017"/>
                    <a:pt x="14005" y="5202"/>
                  </a:cubicBezTo>
                  <a:cubicBezTo>
                    <a:pt x="15678" y="909"/>
                    <a:pt x="19914" y="22"/>
                    <a:pt x="22456" y="3432"/>
                  </a:cubicBezTo>
                  <a:cubicBezTo>
                    <a:pt x="23097" y="1683"/>
                    <a:pt x="24328" y="474"/>
                    <a:pt x="25749" y="200"/>
                  </a:cubicBezTo>
                  <a:cubicBezTo>
                    <a:pt x="27313" y="-102"/>
                    <a:pt x="28875" y="770"/>
                    <a:pt x="29833" y="2481"/>
                  </a:cubicBezTo>
                  <a:cubicBezTo>
                    <a:pt x="31215" y="267"/>
                    <a:pt x="33501" y="-460"/>
                    <a:pt x="35463" y="690"/>
                  </a:cubicBezTo>
                  <a:cubicBezTo>
                    <a:pt x="36958" y="1566"/>
                    <a:pt x="38030" y="3400"/>
                    <a:pt x="38318" y="5576"/>
                  </a:cubicBezTo>
                  <a:cubicBezTo>
                    <a:pt x="40046" y="6218"/>
                    <a:pt x="41422" y="7998"/>
                    <a:pt x="41982" y="10318"/>
                  </a:cubicBezTo>
                  <a:cubicBezTo>
                    <a:pt x="42389" y="12002"/>
                    <a:pt x="42331" y="13831"/>
                    <a:pt x="41818" y="15460"/>
                  </a:cubicBezTo>
                  <a:cubicBezTo>
                    <a:pt x="43079" y="17694"/>
                    <a:pt x="43520" y="20590"/>
                    <a:pt x="43016" y="23322"/>
                  </a:cubicBezTo>
                  <a:cubicBezTo>
                    <a:pt x="42346" y="26954"/>
                    <a:pt x="40128" y="29674"/>
                    <a:pt x="37404" y="30204"/>
                  </a:cubicBezTo>
                  <a:cubicBezTo>
                    <a:pt x="37391" y="32471"/>
                    <a:pt x="36658" y="34621"/>
                    <a:pt x="35395" y="36101"/>
                  </a:cubicBezTo>
                  <a:cubicBezTo>
                    <a:pt x="33476" y="38350"/>
                    <a:pt x="30704" y="38639"/>
                    <a:pt x="28555" y="36815"/>
                  </a:cubicBezTo>
                  <a:cubicBezTo>
                    <a:pt x="27860" y="39948"/>
                    <a:pt x="25999" y="42343"/>
                    <a:pt x="23667" y="43106"/>
                  </a:cubicBezTo>
                  <a:cubicBezTo>
                    <a:pt x="20919" y="44005"/>
                    <a:pt x="18051" y="42473"/>
                    <a:pt x="16480" y="39266"/>
                  </a:cubicBezTo>
                  <a:cubicBezTo>
                    <a:pt x="12772" y="42310"/>
                    <a:pt x="7956" y="40599"/>
                    <a:pt x="5804" y="35472"/>
                  </a:cubicBezTo>
                  <a:cubicBezTo>
                    <a:pt x="3690" y="35809"/>
                    <a:pt x="1705" y="34024"/>
                    <a:pt x="1110" y="31250"/>
                  </a:cubicBezTo>
                  <a:cubicBezTo>
                    <a:pt x="679" y="29243"/>
                    <a:pt x="1060" y="27077"/>
                    <a:pt x="2113" y="25551"/>
                  </a:cubicBezTo>
                  <a:cubicBezTo>
                    <a:pt x="619" y="24354"/>
                    <a:pt x="-213" y="22057"/>
                    <a:pt x="-5" y="19704"/>
                  </a:cubicBezTo>
                  <a:cubicBezTo>
                    <a:pt x="239" y="16949"/>
                    <a:pt x="1845" y="14791"/>
                    <a:pt x="3863" y="14507"/>
                  </a:cubicBezTo>
                  <a:cubicBezTo>
                    <a:pt x="3875" y="14461"/>
                    <a:pt x="3888" y="14416"/>
                    <a:pt x="3900" y="14370"/>
                  </a:cubicBezTo>
                  <a:close/>
                </a:path>
                <a:path w="43200" h="43200" fill="none">
                  <a:moveTo>
                    <a:pt x="4693" y="26177"/>
                  </a:moveTo>
                  <a:cubicBezTo>
                    <a:pt x="3809" y="26271"/>
                    <a:pt x="2925" y="25993"/>
                    <a:pt x="2160" y="25380"/>
                  </a:cubicBezTo>
                  <a:moveTo>
                    <a:pt x="6928" y="34899"/>
                  </a:moveTo>
                  <a:cubicBezTo>
                    <a:pt x="6573" y="35092"/>
                    <a:pt x="6200" y="35220"/>
                    <a:pt x="5820" y="35280"/>
                  </a:cubicBezTo>
                  <a:moveTo>
                    <a:pt x="16478" y="39090"/>
                  </a:moveTo>
                  <a:cubicBezTo>
                    <a:pt x="16211" y="38544"/>
                    <a:pt x="15987" y="37961"/>
                    <a:pt x="15810" y="37350"/>
                  </a:cubicBezTo>
                  <a:moveTo>
                    <a:pt x="28827" y="34751"/>
                  </a:moveTo>
                  <a:cubicBezTo>
                    <a:pt x="28788" y="35398"/>
                    <a:pt x="28698" y="36038"/>
                    <a:pt x="28560" y="36660"/>
                  </a:cubicBezTo>
                  <a:moveTo>
                    <a:pt x="34129" y="22954"/>
                  </a:moveTo>
                  <a:cubicBezTo>
                    <a:pt x="36133" y="24282"/>
                    <a:pt x="37398" y="27058"/>
                    <a:pt x="37380" y="30090"/>
                  </a:cubicBezTo>
                  <a:moveTo>
                    <a:pt x="41798" y="15354"/>
                  </a:move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cubicBezTo>
                    <a:pt x="38379" y="5843"/>
                    <a:pt x="38405" y="6266"/>
                    <a:pt x="38400" y="6690"/>
                  </a:cubicBezTo>
                  <a:moveTo>
                    <a:pt x="29078" y="3952"/>
                  </a:moveTo>
                  <a:cubicBezTo>
                    <a:pt x="29267" y="3369"/>
                    <a:pt x="29516" y="2826"/>
                    <a:pt x="29820" y="2340"/>
                  </a:cubicBezTo>
                  <a:moveTo>
                    <a:pt x="22141" y="4720"/>
                  </a:moveTo>
                  <a:cubicBezTo>
                    <a:pt x="22218" y="4238"/>
                    <a:pt x="22339" y="3771"/>
                    <a:pt x="22500" y="3330"/>
                  </a:cubicBezTo>
                  <a:moveTo>
                    <a:pt x="14000" y="5192"/>
                  </a:moveTo>
                  <a:cubicBezTo>
                    <a:pt x="14472" y="5568"/>
                    <a:pt x="14908" y="6021"/>
                    <a:pt x="15300" y="6540"/>
                  </a:cubicBezTo>
                  <a:moveTo>
                    <a:pt x="4127" y="15789"/>
                  </a:moveTo>
                  <a:cubicBezTo>
                    <a:pt x="4024" y="15325"/>
                    <a:pt x="3948" y="14851"/>
                    <a:pt x="3900" y="14370"/>
                  </a:cubicBezTo>
                </a:path>
              </a:pathLst>
            </a:custGeom>
            <a:solidFill>
              <a:srgbClr val="AFABAB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27" name="Wolk 20">
              <a:extLst>
                <a:ext uri="{FF2B5EF4-FFF2-40B4-BE49-F238E27FC236}">
                  <a16:creationId xmlns:a16="http://schemas.microsoft.com/office/drawing/2014/main" id="{D92F16B6-0D6A-C8BD-0C7A-213DD049E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92" y="13394"/>
              <a:ext cx="6734" cy="2382"/>
            </a:xfrm>
            <a:custGeom>
              <a:avLst/>
              <a:gdLst>
                <a:gd name="T0" fmla="*/ 73155 w 43200"/>
                <a:gd name="T1" fmla="*/ 144378 h 43200"/>
                <a:gd name="T2" fmla="*/ 33670 w 43200"/>
                <a:gd name="T3" fmla="*/ 139982 h 43200"/>
                <a:gd name="T4" fmla="*/ 107995 w 43200"/>
                <a:gd name="T5" fmla="*/ 192483 h 43200"/>
                <a:gd name="T6" fmla="*/ 90723 w 43200"/>
                <a:gd name="T7" fmla="*/ 194585 h 43200"/>
                <a:gd name="T8" fmla="*/ 256861 w 43200"/>
                <a:gd name="T9" fmla="*/ 215599 h 43200"/>
                <a:gd name="T10" fmla="*/ 246448 w 43200"/>
                <a:gd name="T11" fmla="*/ 206002 h 43200"/>
                <a:gd name="T12" fmla="*/ 449359 w 43200"/>
                <a:gd name="T13" fmla="*/ 191667 h 43200"/>
                <a:gd name="T14" fmla="*/ 445197 w 43200"/>
                <a:gd name="T15" fmla="*/ 202196 h 43200"/>
                <a:gd name="T16" fmla="*/ 532007 w 43200"/>
                <a:gd name="T17" fmla="*/ 126601 h 43200"/>
                <a:gd name="T18" fmla="*/ 582684 w 43200"/>
                <a:gd name="T19" fmla="*/ 165960 h 43200"/>
                <a:gd name="T20" fmla="*/ 651552 w 43200"/>
                <a:gd name="T21" fmla="*/ 84684 h 43200"/>
                <a:gd name="T22" fmla="*/ 628981 w 43200"/>
                <a:gd name="T23" fmla="*/ 99443 h 43200"/>
                <a:gd name="T24" fmla="*/ 597399 w 43200"/>
                <a:gd name="T25" fmla="*/ 29927 h 43200"/>
                <a:gd name="T26" fmla="*/ 598584 w 43200"/>
                <a:gd name="T27" fmla="*/ 36898 h 43200"/>
                <a:gd name="T28" fmla="*/ 453271 w 43200"/>
                <a:gd name="T29" fmla="*/ 21797 h 43200"/>
                <a:gd name="T30" fmla="*/ 464838 w 43200"/>
                <a:gd name="T31" fmla="*/ 12906 h 43200"/>
                <a:gd name="T32" fmla="*/ 345137 w 43200"/>
                <a:gd name="T33" fmla="*/ 26033 h 43200"/>
                <a:gd name="T34" fmla="*/ 350733 w 43200"/>
                <a:gd name="T35" fmla="*/ 18366 h 43200"/>
                <a:gd name="T36" fmla="*/ 218234 w 43200"/>
                <a:gd name="T37" fmla="*/ 28636 h 43200"/>
                <a:gd name="T38" fmla="*/ 238498 w 43200"/>
                <a:gd name="T39" fmla="*/ 36071 h 43200"/>
                <a:gd name="T40" fmla="*/ 64332 w 43200"/>
                <a:gd name="T41" fmla="*/ 87083 h 43200"/>
                <a:gd name="T42" fmla="*/ 60794 w 43200"/>
                <a:gd name="T43" fmla="*/ 79257 h 432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3200" h="43200">
                  <a:moveTo>
                    <a:pt x="3900" y="14370"/>
                  </a:moveTo>
                  <a:cubicBezTo>
                    <a:pt x="3629" y="11657"/>
                    <a:pt x="4261" y="8921"/>
                    <a:pt x="5623" y="6907"/>
                  </a:cubicBezTo>
                  <a:cubicBezTo>
                    <a:pt x="7775" y="3726"/>
                    <a:pt x="11264" y="3017"/>
                    <a:pt x="14005" y="5202"/>
                  </a:cubicBezTo>
                  <a:cubicBezTo>
                    <a:pt x="15678" y="909"/>
                    <a:pt x="19914" y="22"/>
                    <a:pt x="22456" y="3432"/>
                  </a:cubicBezTo>
                  <a:cubicBezTo>
                    <a:pt x="23097" y="1683"/>
                    <a:pt x="24328" y="474"/>
                    <a:pt x="25749" y="200"/>
                  </a:cubicBezTo>
                  <a:cubicBezTo>
                    <a:pt x="27313" y="-102"/>
                    <a:pt x="28875" y="770"/>
                    <a:pt x="29833" y="2481"/>
                  </a:cubicBezTo>
                  <a:cubicBezTo>
                    <a:pt x="31215" y="267"/>
                    <a:pt x="33501" y="-460"/>
                    <a:pt x="35463" y="690"/>
                  </a:cubicBezTo>
                  <a:cubicBezTo>
                    <a:pt x="36958" y="1566"/>
                    <a:pt x="38030" y="3400"/>
                    <a:pt x="38318" y="5576"/>
                  </a:cubicBezTo>
                  <a:cubicBezTo>
                    <a:pt x="40046" y="6218"/>
                    <a:pt x="41422" y="7998"/>
                    <a:pt x="41982" y="10318"/>
                  </a:cubicBezTo>
                  <a:cubicBezTo>
                    <a:pt x="42389" y="12002"/>
                    <a:pt x="42331" y="13831"/>
                    <a:pt x="41818" y="15460"/>
                  </a:cubicBezTo>
                  <a:cubicBezTo>
                    <a:pt x="43079" y="17694"/>
                    <a:pt x="43520" y="20590"/>
                    <a:pt x="43016" y="23322"/>
                  </a:cubicBezTo>
                  <a:cubicBezTo>
                    <a:pt x="42346" y="26954"/>
                    <a:pt x="40128" y="29674"/>
                    <a:pt x="37404" y="30204"/>
                  </a:cubicBezTo>
                  <a:cubicBezTo>
                    <a:pt x="37391" y="32471"/>
                    <a:pt x="36658" y="34621"/>
                    <a:pt x="35395" y="36101"/>
                  </a:cubicBezTo>
                  <a:cubicBezTo>
                    <a:pt x="33476" y="38350"/>
                    <a:pt x="30704" y="38639"/>
                    <a:pt x="28555" y="36815"/>
                  </a:cubicBezTo>
                  <a:cubicBezTo>
                    <a:pt x="27860" y="39948"/>
                    <a:pt x="25999" y="42343"/>
                    <a:pt x="23667" y="43106"/>
                  </a:cubicBezTo>
                  <a:cubicBezTo>
                    <a:pt x="20919" y="44005"/>
                    <a:pt x="18051" y="42473"/>
                    <a:pt x="16480" y="39266"/>
                  </a:cubicBezTo>
                  <a:cubicBezTo>
                    <a:pt x="12772" y="42310"/>
                    <a:pt x="7956" y="40599"/>
                    <a:pt x="5804" y="35472"/>
                  </a:cubicBezTo>
                  <a:cubicBezTo>
                    <a:pt x="3690" y="35809"/>
                    <a:pt x="1705" y="34024"/>
                    <a:pt x="1110" y="31250"/>
                  </a:cubicBezTo>
                  <a:cubicBezTo>
                    <a:pt x="679" y="29243"/>
                    <a:pt x="1060" y="27077"/>
                    <a:pt x="2113" y="25551"/>
                  </a:cubicBezTo>
                  <a:cubicBezTo>
                    <a:pt x="619" y="24354"/>
                    <a:pt x="-213" y="22057"/>
                    <a:pt x="-5" y="19704"/>
                  </a:cubicBezTo>
                  <a:cubicBezTo>
                    <a:pt x="239" y="16949"/>
                    <a:pt x="1845" y="14791"/>
                    <a:pt x="3863" y="14507"/>
                  </a:cubicBezTo>
                  <a:cubicBezTo>
                    <a:pt x="3875" y="14461"/>
                    <a:pt x="3888" y="14416"/>
                    <a:pt x="3900" y="14370"/>
                  </a:cubicBezTo>
                  <a:close/>
                </a:path>
                <a:path w="43200" h="43200" fill="none">
                  <a:moveTo>
                    <a:pt x="4693" y="26177"/>
                  </a:moveTo>
                  <a:cubicBezTo>
                    <a:pt x="3809" y="26271"/>
                    <a:pt x="2925" y="25993"/>
                    <a:pt x="2160" y="25380"/>
                  </a:cubicBezTo>
                  <a:moveTo>
                    <a:pt x="6928" y="34899"/>
                  </a:moveTo>
                  <a:cubicBezTo>
                    <a:pt x="6573" y="35092"/>
                    <a:pt x="6200" y="35220"/>
                    <a:pt x="5820" y="35280"/>
                  </a:cubicBezTo>
                  <a:moveTo>
                    <a:pt x="16478" y="39090"/>
                  </a:moveTo>
                  <a:cubicBezTo>
                    <a:pt x="16211" y="38544"/>
                    <a:pt x="15987" y="37961"/>
                    <a:pt x="15810" y="37350"/>
                  </a:cubicBezTo>
                  <a:moveTo>
                    <a:pt x="28827" y="34751"/>
                  </a:moveTo>
                  <a:cubicBezTo>
                    <a:pt x="28788" y="35398"/>
                    <a:pt x="28698" y="36038"/>
                    <a:pt x="28560" y="36660"/>
                  </a:cubicBezTo>
                  <a:moveTo>
                    <a:pt x="34129" y="22954"/>
                  </a:moveTo>
                  <a:cubicBezTo>
                    <a:pt x="36133" y="24282"/>
                    <a:pt x="37398" y="27058"/>
                    <a:pt x="37380" y="30090"/>
                  </a:cubicBezTo>
                  <a:moveTo>
                    <a:pt x="41798" y="15354"/>
                  </a:move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cubicBezTo>
                    <a:pt x="38379" y="5843"/>
                    <a:pt x="38405" y="6266"/>
                    <a:pt x="38400" y="6690"/>
                  </a:cubicBezTo>
                  <a:moveTo>
                    <a:pt x="29078" y="3952"/>
                  </a:moveTo>
                  <a:cubicBezTo>
                    <a:pt x="29267" y="3369"/>
                    <a:pt x="29516" y="2826"/>
                    <a:pt x="29820" y="2340"/>
                  </a:cubicBezTo>
                  <a:moveTo>
                    <a:pt x="22141" y="4720"/>
                  </a:moveTo>
                  <a:cubicBezTo>
                    <a:pt x="22218" y="4238"/>
                    <a:pt x="22339" y="3771"/>
                    <a:pt x="22500" y="3330"/>
                  </a:cubicBezTo>
                  <a:moveTo>
                    <a:pt x="14000" y="5192"/>
                  </a:moveTo>
                  <a:cubicBezTo>
                    <a:pt x="14472" y="5568"/>
                    <a:pt x="14908" y="6021"/>
                    <a:pt x="15300" y="6540"/>
                  </a:cubicBezTo>
                  <a:moveTo>
                    <a:pt x="4127" y="15789"/>
                  </a:moveTo>
                  <a:cubicBezTo>
                    <a:pt x="4024" y="15325"/>
                    <a:pt x="3948" y="14851"/>
                    <a:pt x="3900" y="14370"/>
                  </a:cubicBezTo>
                </a:path>
              </a:pathLst>
            </a:custGeom>
            <a:solidFill>
              <a:srgbClr val="AFABAB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grpSp>
          <p:nvGrpSpPr>
            <p:cNvPr id="28" name="Groep 21">
              <a:extLst>
                <a:ext uri="{FF2B5EF4-FFF2-40B4-BE49-F238E27FC236}">
                  <a16:creationId xmlns:a16="http://schemas.microsoft.com/office/drawing/2014/main" id="{8BB05BAE-C597-DDA3-7B10-51E0122A32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60" y="5142"/>
              <a:ext cx="2152" cy="6993"/>
              <a:chOff x="3160" y="5142"/>
              <a:chExt cx="7984" cy="22409"/>
            </a:xfrm>
          </p:grpSpPr>
          <p:sp>
            <p:nvSpPr>
              <p:cNvPr id="1031" name="Rechte verbindingslijn 125">
                <a:extLst>
                  <a:ext uri="{FF2B5EF4-FFF2-40B4-BE49-F238E27FC236}">
                    <a16:creationId xmlns:a16="http://schemas.microsoft.com/office/drawing/2014/main" id="{3B1EBF40-59F8-C8CB-3C11-F942B97E5F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160" y="5142"/>
                <a:ext cx="4250" cy="22151"/>
              </a:xfrm>
              <a:prstGeom prst="line">
                <a:avLst/>
              </a:prstGeom>
              <a:noFill/>
              <a:ln w="6350">
                <a:solidFill>
                  <a:srgbClr val="5B9BD5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  <p:sp>
            <p:nvSpPr>
              <p:cNvPr id="1032" name="Rechte verbindingslijn 126">
                <a:extLst>
                  <a:ext uri="{FF2B5EF4-FFF2-40B4-BE49-F238E27FC236}">
                    <a16:creationId xmlns:a16="http://schemas.microsoft.com/office/drawing/2014/main" id="{A6393629-D166-54B6-7E2E-34E1579CB8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96" y="5142"/>
                <a:ext cx="3349" cy="22409"/>
              </a:xfrm>
              <a:prstGeom prst="line">
                <a:avLst/>
              </a:prstGeom>
              <a:noFill/>
              <a:ln w="6350">
                <a:solidFill>
                  <a:srgbClr val="5B9BD5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  <p:sp>
            <p:nvSpPr>
              <p:cNvPr id="1033" name="Rechte verbindingslijn 127">
                <a:extLst>
                  <a:ext uri="{FF2B5EF4-FFF2-40B4-BE49-F238E27FC236}">
                    <a16:creationId xmlns:a16="http://schemas.microsoft.com/office/drawing/2014/main" id="{33654923-5E9F-FAE7-F95D-A5B422E0B6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478" y="13513"/>
                <a:ext cx="3477" cy="3349"/>
              </a:xfrm>
              <a:prstGeom prst="line">
                <a:avLst/>
              </a:prstGeom>
              <a:noFill/>
              <a:ln w="6350">
                <a:solidFill>
                  <a:srgbClr val="5B9BD5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  <p:sp>
            <p:nvSpPr>
              <p:cNvPr id="1034" name="Rechte verbindingslijn 128">
                <a:extLst>
                  <a:ext uri="{FF2B5EF4-FFF2-40B4-BE49-F238E27FC236}">
                    <a16:creationId xmlns:a16="http://schemas.microsoft.com/office/drawing/2014/main" id="{A1B84BA0-5A9D-1C05-99AC-3243A23FA3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36" y="13384"/>
                <a:ext cx="3992" cy="3993"/>
              </a:xfrm>
              <a:prstGeom prst="line">
                <a:avLst/>
              </a:prstGeom>
              <a:noFill/>
              <a:ln w="6350">
                <a:solidFill>
                  <a:srgbClr val="5B9BD5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  <p:sp>
            <p:nvSpPr>
              <p:cNvPr id="1035" name="Rechte verbindingslijn 129">
                <a:extLst>
                  <a:ext uri="{FF2B5EF4-FFF2-40B4-BE49-F238E27FC236}">
                    <a16:creationId xmlns:a16="http://schemas.microsoft.com/office/drawing/2014/main" id="{FC2993F0-736F-A013-5EC8-035F7583D7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48" y="21240"/>
                <a:ext cx="6697" cy="3735"/>
              </a:xfrm>
              <a:prstGeom prst="line">
                <a:avLst/>
              </a:prstGeom>
              <a:noFill/>
              <a:ln w="6350">
                <a:solidFill>
                  <a:srgbClr val="5B9BD5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  <p:sp>
            <p:nvSpPr>
              <p:cNvPr id="1036" name="Rechte verbindingslijn 130">
                <a:extLst>
                  <a:ext uri="{FF2B5EF4-FFF2-40B4-BE49-F238E27FC236}">
                    <a16:creationId xmlns:a16="http://schemas.microsoft.com/office/drawing/2014/main" id="{53099438-C9B2-91C4-E6AD-7A5F8DC563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061" y="21240"/>
                <a:ext cx="5667" cy="3091"/>
              </a:xfrm>
              <a:prstGeom prst="line">
                <a:avLst/>
              </a:prstGeom>
              <a:noFill/>
              <a:ln w="6350">
                <a:solidFill>
                  <a:srgbClr val="5B9BD5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</p:grpSp>
        <p:sp>
          <p:nvSpPr>
            <p:cNvPr id="29" name="Vrije vorm 22">
              <a:extLst>
                <a:ext uri="{FF2B5EF4-FFF2-40B4-BE49-F238E27FC236}">
                  <a16:creationId xmlns:a16="http://schemas.microsoft.com/office/drawing/2014/main" id="{BAAE414E-E9AB-5562-ED7B-AB748055D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1517"/>
              <a:ext cx="63679" cy="1964"/>
            </a:xfrm>
            <a:custGeom>
              <a:avLst/>
              <a:gdLst>
                <a:gd name="T0" fmla="*/ 0 w 12196293"/>
                <a:gd name="T1" fmla="*/ 155939 h 376187"/>
                <a:gd name="T2" fmla="*/ 457253 w 12196293"/>
                <a:gd name="T3" fmla="*/ 34901 h 376187"/>
                <a:gd name="T4" fmla="*/ 679156 w 12196293"/>
                <a:gd name="T5" fmla="*/ 41625 h 376187"/>
                <a:gd name="T6" fmla="*/ 1035545 w 12196293"/>
                <a:gd name="T7" fmla="*/ 75247 h 376187"/>
                <a:gd name="T8" fmla="*/ 1459177 w 12196293"/>
                <a:gd name="T9" fmla="*/ 108868 h 376187"/>
                <a:gd name="T10" fmla="*/ 1842463 w 12196293"/>
                <a:gd name="T11" fmla="*/ 196285 h 376187"/>
                <a:gd name="T12" fmla="*/ 2252647 w 12196293"/>
                <a:gd name="T13" fmla="*/ 129042 h 376187"/>
                <a:gd name="T14" fmla="*/ 2333339 w 12196293"/>
                <a:gd name="T15" fmla="*/ 149214 h 376187"/>
                <a:gd name="T16" fmla="*/ 3234397 w 12196293"/>
                <a:gd name="T17" fmla="*/ 129042 h 376187"/>
                <a:gd name="T18" fmla="*/ 4229596 w 12196293"/>
                <a:gd name="T19" fmla="*/ 14728 h 376187"/>
                <a:gd name="T20" fmla="*/ 6367930 w 12196293"/>
                <a:gd name="T21" fmla="*/ 28177 h 37618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196293" h="376187">
                  <a:moveTo>
                    <a:pt x="0" y="298664"/>
                  </a:moveTo>
                  <a:cubicBezTo>
                    <a:pt x="329484" y="200999"/>
                    <a:pt x="658969" y="103335"/>
                    <a:pt x="875763" y="66845"/>
                  </a:cubicBezTo>
                  <a:cubicBezTo>
                    <a:pt x="1092557" y="30355"/>
                    <a:pt x="1116169" y="66844"/>
                    <a:pt x="1300766" y="79723"/>
                  </a:cubicBezTo>
                  <a:cubicBezTo>
                    <a:pt x="1485363" y="92602"/>
                    <a:pt x="1983346" y="144118"/>
                    <a:pt x="1983346" y="144118"/>
                  </a:cubicBezTo>
                  <a:cubicBezTo>
                    <a:pt x="2232337" y="165583"/>
                    <a:pt x="2537138" y="169875"/>
                    <a:pt x="2794715" y="208512"/>
                  </a:cubicBezTo>
                  <a:cubicBezTo>
                    <a:pt x="3052292" y="247149"/>
                    <a:pt x="3275527" y="369499"/>
                    <a:pt x="3528811" y="375938"/>
                  </a:cubicBezTo>
                  <a:cubicBezTo>
                    <a:pt x="3782095" y="382377"/>
                    <a:pt x="4157729" y="262174"/>
                    <a:pt x="4314422" y="247149"/>
                  </a:cubicBezTo>
                  <a:cubicBezTo>
                    <a:pt x="4471115" y="232123"/>
                    <a:pt x="4155583" y="285785"/>
                    <a:pt x="4468969" y="285785"/>
                  </a:cubicBezTo>
                  <a:cubicBezTo>
                    <a:pt x="4782355" y="285785"/>
                    <a:pt x="5589431" y="290078"/>
                    <a:pt x="6194738" y="247149"/>
                  </a:cubicBezTo>
                  <a:cubicBezTo>
                    <a:pt x="6800045" y="204220"/>
                    <a:pt x="7100552" y="60405"/>
                    <a:pt x="8100811" y="28208"/>
                  </a:cubicBezTo>
                  <a:cubicBezTo>
                    <a:pt x="9101070" y="-3989"/>
                    <a:pt x="11522299" y="-23307"/>
                    <a:pt x="12196293" y="53966"/>
                  </a:cubicBezTo>
                </a:path>
              </a:pathLst>
            </a:custGeom>
            <a:noFill/>
            <a:ln w="12700">
              <a:solidFill>
                <a:srgbClr val="41719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30" name="Rechthoek 23">
              <a:extLst>
                <a:ext uri="{FF2B5EF4-FFF2-40B4-BE49-F238E27FC236}">
                  <a16:creationId xmlns:a16="http://schemas.microsoft.com/office/drawing/2014/main" id="{E05CA825-5C82-646F-05DD-4BA99FB12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61" y="7714"/>
              <a:ext cx="27368" cy="5631"/>
            </a:xfrm>
            <a:prstGeom prst="rect">
              <a:avLst/>
            </a:pr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31" name="Rechthoek 24">
              <a:extLst>
                <a:ext uri="{FF2B5EF4-FFF2-40B4-BE49-F238E27FC236}">
                  <a16:creationId xmlns:a16="http://schemas.microsoft.com/office/drawing/2014/main" id="{E9620121-2C19-7160-144C-DD756468E3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39" y="13345"/>
              <a:ext cx="24040" cy="2556"/>
            </a:xfrm>
            <a:prstGeom prst="rect">
              <a:avLst/>
            </a:prstGeom>
            <a:noFill/>
            <a:ln w="12700">
              <a:solidFill>
                <a:srgbClr val="41719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32" name="Tekstvak 11">
              <a:extLst>
                <a:ext uri="{FF2B5EF4-FFF2-40B4-BE49-F238E27FC236}">
                  <a16:creationId xmlns:a16="http://schemas.microsoft.com/office/drawing/2014/main" id="{BCC7187D-D898-01E4-6C6E-F236839374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83" y="7792"/>
              <a:ext cx="4362" cy="2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nl-NL" altLang="en-NL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gNB</a:t>
              </a:r>
              <a:endParaRPr kumimoji="0" lang="nl-NL" altLang="en-N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hthoek 26">
              <a:extLst>
                <a:ext uri="{FF2B5EF4-FFF2-40B4-BE49-F238E27FC236}">
                  <a16:creationId xmlns:a16="http://schemas.microsoft.com/office/drawing/2014/main" id="{BD44B63D-E2BF-3433-2B52-4E2D257A3E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61" y="10748"/>
              <a:ext cx="2670" cy="2597"/>
            </a:xfrm>
            <a:prstGeom prst="rect">
              <a:avLst/>
            </a:prstGeom>
            <a:solidFill>
              <a:srgbClr val="5B9BD5"/>
            </a:solidFill>
            <a:ln w="12700">
              <a:solidFill>
                <a:srgbClr val="41719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grpSp>
          <p:nvGrpSpPr>
            <p:cNvPr id="34" name="Groep 27">
              <a:extLst>
                <a:ext uri="{FF2B5EF4-FFF2-40B4-BE49-F238E27FC236}">
                  <a16:creationId xmlns:a16="http://schemas.microsoft.com/office/drawing/2014/main" id="{ABA73D2E-AEF9-F272-2604-D180AF96D48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117" y="9549"/>
              <a:ext cx="1580" cy="2754"/>
              <a:chOff x="10117" y="9549"/>
              <a:chExt cx="3026" cy="5274"/>
            </a:xfrm>
          </p:grpSpPr>
          <p:grpSp>
            <p:nvGrpSpPr>
              <p:cNvPr id="7229" name="Groep 116">
                <a:extLst>
                  <a:ext uri="{FF2B5EF4-FFF2-40B4-BE49-F238E27FC236}">
                    <a16:creationId xmlns:a16="http://schemas.microsoft.com/office/drawing/2014/main" id="{16787C6F-34F5-5F5B-9DC3-EEC8A39FEAA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117" y="9935"/>
                <a:ext cx="2514" cy="4888"/>
                <a:chOff x="10117" y="9935"/>
                <a:chExt cx="2514" cy="4888"/>
              </a:xfrm>
            </p:grpSpPr>
            <p:sp>
              <p:nvSpPr>
                <p:cNvPr id="1024" name="Ovaal 119">
                  <a:extLst>
                    <a:ext uri="{FF2B5EF4-FFF2-40B4-BE49-F238E27FC236}">
                      <a16:creationId xmlns:a16="http://schemas.microsoft.com/office/drawing/2014/main" id="{252B6199-651A-D16E-7FBF-A9EA125E32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870" y="9935"/>
                  <a:ext cx="826" cy="1076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1026" name="Ovaal 120">
                  <a:extLst>
                    <a:ext uri="{FF2B5EF4-FFF2-40B4-BE49-F238E27FC236}">
                      <a16:creationId xmlns:a16="http://schemas.microsoft.com/office/drawing/2014/main" id="{044A5090-02E1-3239-A6DD-0AF45A6F0E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655" y="11011"/>
                  <a:ext cx="1256" cy="2441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1027" name="Rechte verbindingslijn 121">
                  <a:extLst>
                    <a:ext uri="{FF2B5EF4-FFF2-40B4-BE49-F238E27FC236}">
                      <a16:creationId xmlns:a16="http://schemas.microsoft.com/office/drawing/2014/main" id="{D1AA26A9-EC26-D16F-A5CE-132303BE90D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1696" y="13094"/>
                  <a:ext cx="31" cy="1729"/>
                </a:xfrm>
                <a:prstGeom prst="line">
                  <a:avLst/>
                </a:prstGeom>
                <a:noFill/>
                <a:ln w="508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1028" name="Rechte verbindingslijn 122">
                  <a:extLst>
                    <a:ext uri="{FF2B5EF4-FFF2-40B4-BE49-F238E27FC236}">
                      <a16:creationId xmlns:a16="http://schemas.microsoft.com/office/drawing/2014/main" id="{283F1A0A-987A-2341-4099-C48E45A08C9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839" y="13094"/>
                  <a:ext cx="31" cy="1729"/>
                </a:xfrm>
                <a:prstGeom prst="line">
                  <a:avLst/>
                </a:prstGeom>
                <a:noFill/>
                <a:ln w="508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1029" name="Rechte verbindingslijn 123">
                  <a:extLst>
                    <a:ext uri="{FF2B5EF4-FFF2-40B4-BE49-F238E27FC236}">
                      <a16:creationId xmlns:a16="http://schemas.microsoft.com/office/drawing/2014/main" id="{7FCE2F9C-31F4-2518-2040-3DA896E6D9C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1727" y="11110"/>
                  <a:ext cx="904" cy="259"/>
                </a:xfrm>
                <a:prstGeom prst="line">
                  <a:avLst/>
                </a:prstGeom>
                <a:noFill/>
                <a:ln w="349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1030" name="Rechte verbindingslijn 124">
                  <a:extLst>
                    <a:ext uri="{FF2B5EF4-FFF2-40B4-BE49-F238E27FC236}">
                      <a16:creationId xmlns:a16="http://schemas.microsoft.com/office/drawing/2014/main" id="{ECC68D85-A3F3-992A-0213-12B82C9E6A3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0117" y="11369"/>
                  <a:ext cx="722" cy="1386"/>
                </a:xfrm>
                <a:prstGeom prst="line">
                  <a:avLst/>
                </a:prstGeom>
                <a:noFill/>
                <a:ln w="349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</p:grpSp>
          <p:sp>
            <p:nvSpPr>
              <p:cNvPr id="7230" name="Rechthoek 117">
                <a:extLst>
                  <a:ext uri="{FF2B5EF4-FFF2-40B4-BE49-F238E27FC236}">
                    <a16:creationId xmlns:a16="http://schemas.microsoft.com/office/drawing/2014/main" id="{FA8DC3EB-D5E1-FF82-701B-2024ACD8C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86" y="10246"/>
                <a:ext cx="457" cy="1150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  <p:sp>
            <p:nvSpPr>
              <p:cNvPr id="7231" name="Rechte verbindingslijn 118">
                <a:extLst>
                  <a:ext uri="{FF2B5EF4-FFF2-40B4-BE49-F238E27FC236}">
                    <a16:creationId xmlns:a16="http://schemas.microsoft.com/office/drawing/2014/main" id="{A05ADFF0-9C42-2BD9-D911-2B30449F24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915" y="9549"/>
                <a:ext cx="0" cy="69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</p:grpSp>
        <p:sp>
          <p:nvSpPr>
            <p:cNvPr id="35" name="Rechte verbindingslijn met pijl 28">
              <a:extLst>
                <a:ext uri="{FF2B5EF4-FFF2-40B4-BE49-F238E27FC236}">
                  <a16:creationId xmlns:a16="http://schemas.microsoft.com/office/drawing/2014/main" id="{4EA55B5E-5C39-1E7C-5952-26AA6995FC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461" y="5142"/>
              <a:ext cx="7117" cy="4771"/>
            </a:xfrm>
            <a:prstGeom prst="straightConnector1">
              <a:avLst/>
            </a:prstGeom>
            <a:noFill/>
            <a:ln w="25400">
              <a:solidFill>
                <a:srgbClr val="FF0000"/>
              </a:solidFill>
              <a:miter lim="800000"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36" name="Rechte verbindingslijn met pijl 29">
              <a:extLst>
                <a:ext uri="{FF2B5EF4-FFF2-40B4-BE49-F238E27FC236}">
                  <a16:creationId xmlns:a16="http://schemas.microsoft.com/office/drawing/2014/main" id="{EC478018-C5D9-628B-317C-8C7F76255C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503" y="5268"/>
              <a:ext cx="30752" cy="6917"/>
            </a:xfrm>
            <a:prstGeom prst="straightConnector1">
              <a:avLst/>
            </a:prstGeom>
            <a:noFill/>
            <a:ln w="25400">
              <a:solidFill>
                <a:srgbClr val="FF0000"/>
              </a:solidFill>
              <a:miter lim="800000"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37" name="Rechte verbindingslijn met pijl 30">
              <a:extLst>
                <a:ext uri="{FF2B5EF4-FFF2-40B4-BE49-F238E27FC236}">
                  <a16:creationId xmlns:a16="http://schemas.microsoft.com/office/drawing/2014/main" id="{FC2F31CB-7477-83BC-C83F-20ABBCA69C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255" y="12185"/>
              <a:ext cx="10878" cy="2400"/>
            </a:xfrm>
            <a:prstGeom prst="straightConnector1">
              <a:avLst/>
            </a:prstGeom>
            <a:noFill/>
            <a:ln w="25400">
              <a:solidFill>
                <a:srgbClr val="FFFF00"/>
              </a:solidFill>
              <a:miter lim="800000"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grpSp>
          <p:nvGrpSpPr>
            <p:cNvPr id="38" name="Groep 31">
              <a:extLst>
                <a:ext uri="{FF2B5EF4-FFF2-40B4-BE49-F238E27FC236}">
                  <a16:creationId xmlns:a16="http://schemas.microsoft.com/office/drawing/2014/main" id="{E67CFD3E-6B92-50D2-F940-68A27D84CA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802" y="14308"/>
              <a:ext cx="663" cy="1211"/>
              <a:chOff x="45802" y="14308"/>
              <a:chExt cx="2727" cy="4982"/>
            </a:xfrm>
          </p:grpSpPr>
          <p:sp>
            <p:nvSpPr>
              <p:cNvPr id="7227" name="Rechthoek 114">
                <a:extLst>
                  <a:ext uri="{FF2B5EF4-FFF2-40B4-BE49-F238E27FC236}">
                    <a16:creationId xmlns:a16="http://schemas.microsoft.com/office/drawing/2014/main" id="{57CD7F2B-6111-F79F-1792-EE659E775E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2" y="16403"/>
                <a:ext cx="2727" cy="2888"/>
              </a:xfrm>
              <a:prstGeom prst="rect">
                <a:avLst/>
              </a:prstGeom>
              <a:solidFill>
                <a:srgbClr val="7030A0"/>
              </a:solidFill>
              <a:ln w="12700">
                <a:solidFill>
                  <a:srgbClr val="41719C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l-NL" altLang="en-NL" sz="700" b="1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R</a:t>
                </a:r>
                <a:endParaRPr kumimoji="0" lang="nl-NL" altLang="en-NL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228" name="Rechte verbindingslijn 115">
                <a:extLst>
                  <a:ext uri="{FF2B5EF4-FFF2-40B4-BE49-F238E27FC236}">
                    <a16:creationId xmlns:a16="http://schemas.microsoft.com/office/drawing/2014/main" id="{D146F95E-6737-DA81-75A4-B86CEC094B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5" y="14308"/>
                <a:ext cx="187" cy="2095"/>
              </a:xfrm>
              <a:prstGeom prst="line">
                <a:avLst/>
              </a:prstGeom>
              <a:noFill/>
              <a:ln w="28575">
                <a:solidFill>
                  <a:srgbClr val="7030A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</p:grpSp>
        <p:sp>
          <p:nvSpPr>
            <p:cNvPr id="39" name="Rechthoek 32">
              <a:extLst>
                <a:ext uri="{FF2B5EF4-FFF2-40B4-BE49-F238E27FC236}">
                  <a16:creationId xmlns:a16="http://schemas.microsoft.com/office/drawing/2014/main" id="{ECDF6B66-27E6-F638-08CD-67B83A6BAE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81" y="0"/>
              <a:ext cx="11364" cy="7749"/>
            </a:xfrm>
            <a:prstGeom prst="rect">
              <a:avLst/>
            </a:pr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40" name="Tekstvak 22">
              <a:extLst>
                <a:ext uri="{FF2B5EF4-FFF2-40B4-BE49-F238E27FC236}">
                  <a16:creationId xmlns:a16="http://schemas.microsoft.com/office/drawing/2014/main" id="{0F1FD6EB-8EDF-83EC-367A-5B1D8EC44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516" y="6407"/>
              <a:ext cx="6826" cy="2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NL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Building</a:t>
              </a:r>
              <a:endParaRPr kumimoji="0" lang="en-US" altLang="en-N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41" name="Groep 34">
              <a:extLst>
                <a:ext uri="{FF2B5EF4-FFF2-40B4-BE49-F238E27FC236}">
                  <a16:creationId xmlns:a16="http://schemas.microsoft.com/office/drawing/2014/main" id="{EF649DDD-7BEC-CD2B-CF0D-0B60768F11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687" y="13143"/>
              <a:ext cx="1580" cy="2754"/>
              <a:chOff x="36687" y="13143"/>
              <a:chExt cx="3026" cy="5274"/>
            </a:xfrm>
          </p:grpSpPr>
          <p:grpSp>
            <p:nvGrpSpPr>
              <p:cNvPr id="7214" name="Groep 101">
                <a:extLst>
                  <a:ext uri="{FF2B5EF4-FFF2-40B4-BE49-F238E27FC236}">
                    <a16:creationId xmlns:a16="http://schemas.microsoft.com/office/drawing/2014/main" id="{2284311E-629D-3CBE-33D1-75053CE33FF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687" y="13143"/>
                <a:ext cx="3026" cy="5275"/>
                <a:chOff x="36687" y="13143"/>
                <a:chExt cx="3026" cy="5274"/>
              </a:xfrm>
            </p:grpSpPr>
            <p:grpSp>
              <p:nvGrpSpPr>
                <p:cNvPr id="7218" name="Groep 105">
                  <a:extLst>
                    <a:ext uri="{FF2B5EF4-FFF2-40B4-BE49-F238E27FC236}">
                      <a16:creationId xmlns:a16="http://schemas.microsoft.com/office/drawing/2014/main" id="{065E61F6-202B-DB95-CBE8-485AFA79E23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6687" y="13529"/>
                  <a:ext cx="2514" cy="4889"/>
                  <a:chOff x="36687" y="13529"/>
                  <a:chExt cx="2514" cy="4888"/>
                </a:xfrm>
              </p:grpSpPr>
              <p:sp>
                <p:nvSpPr>
                  <p:cNvPr id="7221" name="Ovaal 108">
                    <a:extLst>
                      <a:ext uri="{FF2B5EF4-FFF2-40B4-BE49-F238E27FC236}">
                        <a16:creationId xmlns:a16="http://schemas.microsoft.com/office/drawing/2014/main" id="{8EB33293-F287-3156-8F94-61C60F50F4A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441" y="13529"/>
                    <a:ext cx="825" cy="1077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27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222" name="Ovaal 109">
                    <a:extLst>
                      <a:ext uri="{FF2B5EF4-FFF2-40B4-BE49-F238E27FC236}">
                        <a16:creationId xmlns:a16="http://schemas.microsoft.com/office/drawing/2014/main" id="{ACB784F9-985E-0BA5-CC16-DB07CC9ABA8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225" y="14606"/>
                    <a:ext cx="1256" cy="2440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27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223" name="Rechte verbindingslijn 110">
                    <a:extLst>
                      <a:ext uri="{FF2B5EF4-FFF2-40B4-BE49-F238E27FC236}">
                        <a16:creationId xmlns:a16="http://schemas.microsoft.com/office/drawing/2014/main" id="{9FD75A9C-FDF1-91BD-D804-DCD40955F0E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266" y="16689"/>
                    <a:ext cx="31" cy="1729"/>
                  </a:xfrm>
                  <a:prstGeom prst="line">
                    <a:avLst/>
                  </a:prstGeom>
                  <a:noFill/>
                  <a:ln w="508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224" name="Rechte verbindingslijn 111">
                    <a:extLst>
                      <a:ext uri="{FF2B5EF4-FFF2-40B4-BE49-F238E27FC236}">
                        <a16:creationId xmlns:a16="http://schemas.microsoft.com/office/drawing/2014/main" id="{48F2394F-B58B-CC10-BB3C-864ECB33D84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7409" y="16689"/>
                    <a:ext cx="32" cy="1729"/>
                  </a:xfrm>
                  <a:prstGeom prst="line">
                    <a:avLst/>
                  </a:prstGeom>
                  <a:noFill/>
                  <a:ln w="508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225" name="Rechte verbindingslijn 112">
                    <a:extLst>
                      <a:ext uri="{FF2B5EF4-FFF2-40B4-BE49-F238E27FC236}">
                        <a16:creationId xmlns:a16="http://schemas.microsoft.com/office/drawing/2014/main" id="{00C356C4-EFD6-7138-7B1F-1D25DB48A0F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297" y="14705"/>
                    <a:ext cx="904" cy="258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226" name="Rechte verbindingslijn 113">
                    <a:extLst>
                      <a:ext uri="{FF2B5EF4-FFF2-40B4-BE49-F238E27FC236}">
                        <a16:creationId xmlns:a16="http://schemas.microsoft.com/office/drawing/2014/main" id="{865F38C3-DFFC-23B5-B5C4-91FE16DD27F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6687" y="14963"/>
                    <a:ext cx="722" cy="1387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</p:grpSp>
            <p:sp>
              <p:nvSpPr>
                <p:cNvPr id="7219" name="Rechthoek 106">
                  <a:extLst>
                    <a:ext uri="{FF2B5EF4-FFF2-40B4-BE49-F238E27FC236}">
                      <a16:creationId xmlns:a16="http://schemas.microsoft.com/office/drawing/2014/main" id="{F39D3AE5-F5B5-DA95-2790-7ED527757A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256" y="13841"/>
                  <a:ext cx="457" cy="1150"/>
                </a:xfrm>
                <a:prstGeom prst="rect">
                  <a:avLst/>
                </a:prstGeom>
                <a:solidFill>
                  <a:srgbClr val="000000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7220" name="Rechte verbindingslijn 107">
                  <a:extLst>
                    <a:ext uri="{FF2B5EF4-FFF2-40B4-BE49-F238E27FC236}">
                      <a16:creationId xmlns:a16="http://schemas.microsoft.com/office/drawing/2014/main" id="{B0577B75-6923-F8AD-7D13-F73A6A3BEE3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9485" y="13143"/>
                  <a:ext cx="0" cy="698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</p:grpSp>
          <p:grpSp>
            <p:nvGrpSpPr>
              <p:cNvPr id="7215" name="Groep 102">
                <a:extLst>
                  <a:ext uri="{FF2B5EF4-FFF2-40B4-BE49-F238E27FC236}">
                    <a16:creationId xmlns:a16="http://schemas.microsoft.com/office/drawing/2014/main" id="{D2F8FE40-DA7B-120E-748D-FD27E36296C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107" y="14788"/>
                <a:ext cx="1269" cy="2319"/>
                <a:chOff x="37107" y="14788"/>
                <a:chExt cx="2727" cy="4982"/>
              </a:xfrm>
            </p:grpSpPr>
            <p:sp>
              <p:nvSpPr>
                <p:cNvPr id="7216" name="Rechthoek 103">
                  <a:extLst>
                    <a:ext uri="{FF2B5EF4-FFF2-40B4-BE49-F238E27FC236}">
                      <a16:creationId xmlns:a16="http://schemas.microsoft.com/office/drawing/2014/main" id="{D812F5C4-6BC4-499B-1CDE-576841CE7E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107" y="16883"/>
                  <a:ext cx="2727" cy="2887"/>
                </a:xfrm>
                <a:prstGeom prst="rect">
                  <a:avLst/>
                </a:prstGeom>
                <a:solidFill>
                  <a:srgbClr val="F2F2F2"/>
                </a:solidFill>
                <a:ln w="12700">
                  <a:solidFill>
                    <a:srgbClr val="41719C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l-NL" altLang="en-NL" sz="900" b="1" i="0" u="none" strike="noStrike" cap="none" normalizeH="0" baseline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alibri" panose="020F0502020204030204" pitchFamily="34" charset="0"/>
                    </a:rPr>
                    <a:t>R</a:t>
                  </a:r>
                  <a:endParaRPr kumimoji="0" lang="nl-NL" altLang="en-N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217" name="Rechte verbindingslijn 104">
                  <a:extLst>
                    <a:ext uri="{FF2B5EF4-FFF2-40B4-BE49-F238E27FC236}">
                      <a16:creationId xmlns:a16="http://schemas.microsoft.com/office/drawing/2014/main" id="{F52FCF43-57E6-2FC7-1E2E-989E8430786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8471" y="14788"/>
                  <a:ext cx="187" cy="2095"/>
                </a:xfrm>
                <a:prstGeom prst="line">
                  <a:avLst/>
                </a:prstGeom>
                <a:noFill/>
                <a:ln w="28575">
                  <a:solidFill>
                    <a:srgbClr val="703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</p:grpSp>
        </p:grpSp>
        <p:grpSp>
          <p:nvGrpSpPr>
            <p:cNvPr id="42" name="Groep 35">
              <a:extLst>
                <a:ext uri="{FF2B5EF4-FFF2-40B4-BE49-F238E27FC236}">
                  <a16:creationId xmlns:a16="http://schemas.microsoft.com/office/drawing/2014/main" id="{879A57E8-9B27-927B-969E-7EA45D8866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749" y="14204"/>
              <a:ext cx="2287" cy="1660"/>
              <a:chOff x="53749" y="14204"/>
              <a:chExt cx="2287" cy="1659"/>
            </a:xfrm>
          </p:grpSpPr>
          <p:sp>
            <p:nvSpPr>
              <p:cNvPr id="7208" name="Rechte verbindingslijn 95">
                <a:extLst>
                  <a:ext uri="{FF2B5EF4-FFF2-40B4-BE49-F238E27FC236}">
                    <a16:creationId xmlns:a16="http://schemas.microsoft.com/office/drawing/2014/main" id="{CDCEC1DD-F324-1CA1-5BE1-FF705C4555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989" y="15515"/>
                <a:ext cx="1209" cy="349"/>
              </a:xfrm>
              <a:prstGeom prst="line">
                <a:avLst/>
              </a:prstGeom>
              <a:noFill/>
              <a:ln w="31750">
                <a:solidFill>
                  <a:srgbClr val="FFC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  <p:sp>
            <p:nvSpPr>
              <p:cNvPr id="7209" name="Rechte verbindingslijn 96">
                <a:extLst>
                  <a:ext uri="{FF2B5EF4-FFF2-40B4-BE49-F238E27FC236}">
                    <a16:creationId xmlns:a16="http://schemas.microsoft.com/office/drawing/2014/main" id="{551423B1-74D4-FDE4-E02D-7B98D73F2E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749" y="15348"/>
                <a:ext cx="1016" cy="158"/>
              </a:xfrm>
              <a:prstGeom prst="line">
                <a:avLst/>
              </a:prstGeom>
              <a:noFill/>
              <a:ln w="31750">
                <a:solidFill>
                  <a:srgbClr val="FFC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  <p:grpSp>
            <p:nvGrpSpPr>
              <p:cNvPr id="7210" name="Groep 97">
                <a:extLst>
                  <a:ext uri="{FF2B5EF4-FFF2-40B4-BE49-F238E27FC236}">
                    <a16:creationId xmlns:a16="http://schemas.microsoft.com/office/drawing/2014/main" id="{904FBB44-821A-467A-EEA2-CF0B2DC5DF6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100681">
                <a:off x="54356" y="14204"/>
                <a:ext cx="1680" cy="1055"/>
                <a:chOff x="54356" y="14204"/>
                <a:chExt cx="1680" cy="1054"/>
              </a:xfrm>
            </p:grpSpPr>
            <p:sp>
              <p:nvSpPr>
                <p:cNvPr id="7211" name="Ovaal 98">
                  <a:extLst>
                    <a:ext uri="{FF2B5EF4-FFF2-40B4-BE49-F238E27FC236}">
                      <a16:creationId xmlns:a16="http://schemas.microsoft.com/office/drawing/2014/main" id="{D841427F-9357-5F1C-8380-89ECCF1276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3368719">
                  <a:off x="55539" y="14139"/>
                  <a:ext cx="431" cy="562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7212" name="Ovaal 99">
                  <a:extLst>
                    <a:ext uri="{FF2B5EF4-FFF2-40B4-BE49-F238E27FC236}">
                      <a16:creationId xmlns:a16="http://schemas.microsoft.com/office/drawing/2014/main" id="{1EEEFCD5-C8DF-3F6D-E2F4-0C6D77A397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3368719">
                  <a:off x="54665" y="14294"/>
                  <a:ext cx="656" cy="1274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7213" name="Rechte verbindingslijn 100">
                  <a:extLst>
                    <a:ext uri="{FF2B5EF4-FFF2-40B4-BE49-F238E27FC236}">
                      <a16:creationId xmlns:a16="http://schemas.microsoft.com/office/drawing/2014/main" id="{997EBC05-2B78-F3DC-91ED-B4CA604A52D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3368719" flipH="1">
                  <a:off x="54643" y="14171"/>
                  <a:ext cx="377" cy="724"/>
                </a:xfrm>
                <a:prstGeom prst="line">
                  <a:avLst/>
                </a:prstGeom>
                <a:noFill/>
                <a:ln w="34925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</p:grpSp>
        </p:grpSp>
        <p:sp>
          <p:nvSpPr>
            <p:cNvPr id="43" name="Rechte verbindingslijn 36">
              <a:extLst>
                <a:ext uri="{FF2B5EF4-FFF2-40B4-BE49-F238E27FC236}">
                  <a16:creationId xmlns:a16="http://schemas.microsoft.com/office/drawing/2014/main" id="{42404591-C1AD-1E5A-8978-9F430B1773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39" y="13474"/>
              <a:ext cx="0" cy="242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44" name="Rechte verbindingslijn 37">
              <a:extLst>
                <a:ext uri="{FF2B5EF4-FFF2-40B4-BE49-F238E27FC236}">
                  <a16:creationId xmlns:a16="http://schemas.microsoft.com/office/drawing/2014/main" id="{2AB4EF1C-70D2-2523-DBB7-FA9AF61791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73" y="13474"/>
              <a:ext cx="0" cy="242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45" name="Rechte verbindingslijn 38">
              <a:extLst>
                <a:ext uri="{FF2B5EF4-FFF2-40B4-BE49-F238E27FC236}">
                  <a16:creationId xmlns:a16="http://schemas.microsoft.com/office/drawing/2014/main" id="{B61E0151-73A1-786A-71D0-12DDC8EC43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39" y="13894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46" name="Rechte verbindingslijn 39">
              <a:extLst>
                <a:ext uri="{FF2B5EF4-FFF2-40B4-BE49-F238E27FC236}">
                  <a16:creationId xmlns:a16="http://schemas.microsoft.com/office/drawing/2014/main" id="{83889497-EBFE-C317-E8C8-7FEA59C328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26" y="14266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47" name="Rechte verbindingslijn 40">
              <a:extLst>
                <a:ext uri="{FF2B5EF4-FFF2-40B4-BE49-F238E27FC236}">
                  <a16:creationId xmlns:a16="http://schemas.microsoft.com/office/drawing/2014/main" id="{2EF5DA73-D628-44A9-7DF3-1A6A938CE6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26" y="14690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48" name="Rechte verbindingslijn 41">
              <a:extLst>
                <a:ext uri="{FF2B5EF4-FFF2-40B4-BE49-F238E27FC236}">
                  <a16:creationId xmlns:a16="http://schemas.microsoft.com/office/drawing/2014/main" id="{357B8165-C48D-177B-1FA5-6305378ACB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26" y="15075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49" name="Rechte verbindingslijn 42">
              <a:extLst>
                <a:ext uri="{FF2B5EF4-FFF2-40B4-BE49-F238E27FC236}">
                  <a16:creationId xmlns:a16="http://schemas.microsoft.com/office/drawing/2014/main" id="{4496022D-71F2-743F-626E-21B82E3ECE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26" y="15498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50" name="Rechte verbindingslijn 43">
              <a:extLst>
                <a:ext uri="{FF2B5EF4-FFF2-40B4-BE49-F238E27FC236}">
                  <a16:creationId xmlns:a16="http://schemas.microsoft.com/office/drawing/2014/main" id="{6F659E9E-78ED-E829-4CBE-D59BBEE721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65" y="13535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51" name="Rechthoek 44">
              <a:extLst>
                <a:ext uri="{FF2B5EF4-FFF2-40B4-BE49-F238E27FC236}">
                  <a16:creationId xmlns:a16="http://schemas.microsoft.com/office/drawing/2014/main" id="{1E60E359-B3F0-0FBA-893C-2493E27758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06" y="13571"/>
              <a:ext cx="5359" cy="2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nl-NL" altLang="en-NL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Cellar</a:t>
              </a:r>
              <a:endParaRPr kumimoji="0" lang="nl-NL" altLang="en-N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52" name="Groep 45">
              <a:extLst>
                <a:ext uri="{FF2B5EF4-FFF2-40B4-BE49-F238E27FC236}">
                  <a16:creationId xmlns:a16="http://schemas.microsoft.com/office/drawing/2014/main" id="{3188FC4F-BC25-5CEA-3C3C-A07E81ADE4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923" y="11676"/>
              <a:ext cx="663" cy="1211"/>
              <a:chOff x="34923" y="11676"/>
              <a:chExt cx="2727" cy="4982"/>
            </a:xfrm>
          </p:grpSpPr>
          <p:sp>
            <p:nvSpPr>
              <p:cNvPr id="7206" name="Rechthoek 93">
                <a:extLst>
                  <a:ext uri="{FF2B5EF4-FFF2-40B4-BE49-F238E27FC236}">
                    <a16:creationId xmlns:a16="http://schemas.microsoft.com/office/drawing/2014/main" id="{0EB67515-D6B6-6BB8-131D-F1EB9A8754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23" y="13770"/>
                <a:ext cx="2727" cy="2888"/>
              </a:xfrm>
              <a:prstGeom prst="rect">
                <a:avLst/>
              </a:prstGeom>
              <a:solidFill>
                <a:srgbClr val="7030A0"/>
              </a:solidFill>
              <a:ln w="12700">
                <a:solidFill>
                  <a:srgbClr val="41719C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l-NL" altLang="en-NL" sz="600" b="1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R</a:t>
                </a:r>
                <a:endParaRPr kumimoji="0" lang="nl-NL" altLang="en-NL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207" name="Rechte verbindingslijn 94">
                <a:extLst>
                  <a:ext uri="{FF2B5EF4-FFF2-40B4-BE49-F238E27FC236}">
                    <a16:creationId xmlns:a16="http://schemas.microsoft.com/office/drawing/2014/main" id="{0E0C4EAA-E844-989E-4D7B-00529E94FA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6287" y="11676"/>
                <a:ext cx="187" cy="2094"/>
              </a:xfrm>
              <a:prstGeom prst="line">
                <a:avLst/>
              </a:prstGeom>
              <a:noFill/>
              <a:ln w="28575">
                <a:solidFill>
                  <a:srgbClr val="7030A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</p:grpSp>
        <p:grpSp>
          <p:nvGrpSpPr>
            <p:cNvPr id="53" name="Groep 46">
              <a:extLst>
                <a:ext uri="{FF2B5EF4-FFF2-40B4-BE49-F238E27FC236}">
                  <a16:creationId xmlns:a16="http://schemas.microsoft.com/office/drawing/2014/main" id="{DC484E27-B4BA-031C-50E8-3D00C548845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736" y="13155"/>
              <a:ext cx="1580" cy="2754"/>
              <a:chOff x="49736" y="13155"/>
              <a:chExt cx="3026" cy="5274"/>
            </a:xfrm>
          </p:grpSpPr>
          <p:grpSp>
            <p:nvGrpSpPr>
              <p:cNvPr id="7193" name="Groep 80">
                <a:extLst>
                  <a:ext uri="{FF2B5EF4-FFF2-40B4-BE49-F238E27FC236}">
                    <a16:creationId xmlns:a16="http://schemas.microsoft.com/office/drawing/2014/main" id="{3ABEA73B-6C5E-1D41-C0E6-E766098B27F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9736" y="13155"/>
                <a:ext cx="3027" cy="5274"/>
                <a:chOff x="49736" y="13155"/>
                <a:chExt cx="3026" cy="5274"/>
              </a:xfrm>
            </p:grpSpPr>
            <p:grpSp>
              <p:nvGrpSpPr>
                <p:cNvPr id="7197" name="Groep 84">
                  <a:extLst>
                    <a:ext uri="{FF2B5EF4-FFF2-40B4-BE49-F238E27FC236}">
                      <a16:creationId xmlns:a16="http://schemas.microsoft.com/office/drawing/2014/main" id="{01D0ACF1-7A83-4C23-C67F-08B5F6A5545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9736" y="13540"/>
                  <a:ext cx="2515" cy="4889"/>
                  <a:chOff x="49736" y="13540"/>
                  <a:chExt cx="2514" cy="4888"/>
                </a:xfrm>
              </p:grpSpPr>
              <p:sp>
                <p:nvSpPr>
                  <p:cNvPr id="7200" name="Ovaal 87">
                    <a:extLst>
                      <a:ext uri="{FF2B5EF4-FFF2-40B4-BE49-F238E27FC236}">
                        <a16:creationId xmlns:a16="http://schemas.microsoft.com/office/drawing/2014/main" id="{C1B0666D-5462-2B9B-5E71-80619196496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490" y="13540"/>
                    <a:ext cx="825" cy="1077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27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201" name="Ovaal 88">
                    <a:extLst>
                      <a:ext uri="{FF2B5EF4-FFF2-40B4-BE49-F238E27FC236}">
                        <a16:creationId xmlns:a16="http://schemas.microsoft.com/office/drawing/2014/main" id="{5FBCFE25-9C5F-E813-8DA4-BC6F2275523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275" y="14617"/>
                    <a:ext cx="1256" cy="2440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27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202" name="Rechte verbindingslijn 89">
                    <a:extLst>
                      <a:ext uri="{FF2B5EF4-FFF2-40B4-BE49-F238E27FC236}">
                        <a16:creationId xmlns:a16="http://schemas.microsoft.com/office/drawing/2014/main" id="{6274E1CA-1907-610B-FA87-AED872C5DC6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1315" y="16700"/>
                    <a:ext cx="32" cy="1729"/>
                  </a:xfrm>
                  <a:prstGeom prst="line">
                    <a:avLst/>
                  </a:prstGeom>
                  <a:noFill/>
                  <a:ln w="508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203" name="Rechte verbindingslijn 90">
                    <a:extLst>
                      <a:ext uri="{FF2B5EF4-FFF2-40B4-BE49-F238E27FC236}">
                        <a16:creationId xmlns:a16="http://schemas.microsoft.com/office/drawing/2014/main" id="{E4D9322B-1B7B-8AD6-BFF1-857ACEF5C9C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50458" y="16700"/>
                    <a:ext cx="32" cy="1729"/>
                  </a:xfrm>
                  <a:prstGeom prst="line">
                    <a:avLst/>
                  </a:prstGeom>
                  <a:noFill/>
                  <a:ln w="508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204" name="Rechte verbindingslijn 91">
                    <a:extLst>
                      <a:ext uri="{FF2B5EF4-FFF2-40B4-BE49-F238E27FC236}">
                        <a16:creationId xmlns:a16="http://schemas.microsoft.com/office/drawing/2014/main" id="{C0CD59CB-5391-7EBA-7C6A-8DF7347E0E3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1347" y="14716"/>
                    <a:ext cx="904" cy="258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205" name="Rechte verbindingslijn 92">
                    <a:extLst>
                      <a:ext uri="{FF2B5EF4-FFF2-40B4-BE49-F238E27FC236}">
                        <a16:creationId xmlns:a16="http://schemas.microsoft.com/office/drawing/2014/main" id="{B69B2FD1-86FE-DF7E-C638-090435ED8C9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9736" y="14974"/>
                    <a:ext cx="722" cy="1387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</p:grpSp>
            <p:sp>
              <p:nvSpPr>
                <p:cNvPr id="7198" name="Rechthoek 85">
                  <a:extLst>
                    <a:ext uri="{FF2B5EF4-FFF2-40B4-BE49-F238E27FC236}">
                      <a16:creationId xmlns:a16="http://schemas.microsoft.com/office/drawing/2014/main" id="{FC5D38EC-361E-5B94-F295-3C7A00B076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305" y="13852"/>
                  <a:ext cx="458" cy="1150"/>
                </a:xfrm>
                <a:prstGeom prst="rect">
                  <a:avLst/>
                </a:prstGeom>
                <a:solidFill>
                  <a:srgbClr val="000000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7199" name="Rechte verbindingslijn 86">
                  <a:extLst>
                    <a:ext uri="{FF2B5EF4-FFF2-40B4-BE49-F238E27FC236}">
                      <a16:creationId xmlns:a16="http://schemas.microsoft.com/office/drawing/2014/main" id="{1F22D72B-FD7A-A435-4592-DA0AE9EB583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52534" y="13155"/>
                  <a:ext cx="0" cy="69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</p:grpSp>
          <p:grpSp>
            <p:nvGrpSpPr>
              <p:cNvPr id="7194" name="Groep 81">
                <a:extLst>
                  <a:ext uri="{FF2B5EF4-FFF2-40B4-BE49-F238E27FC236}">
                    <a16:creationId xmlns:a16="http://schemas.microsoft.com/office/drawing/2014/main" id="{2C80D899-FDD2-BAD1-0148-8D0D62A142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0156" y="14799"/>
                <a:ext cx="1270" cy="2320"/>
                <a:chOff x="50156" y="14799"/>
                <a:chExt cx="2727" cy="4982"/>
              </a:xfrm>
            </p:grpSpPr>
            <p:sp>
              <p:nvSpPr>
                <p:cNvPr id="7195" name="Rechthoek 82">
                  <a:extLst>
                    <a:ext uri="{FF2B5EF4-FFF2-40B4-BE49-F238E27FC236}">
                      <a16:creationId xmlns:a16="http://schemas.microsoft.com/office/drawing/2014/main" id="{DD7B5F2D-1B96-F36C-BDB4-375070CAE1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156" y="16894"/>
                  <a:ext cx="2727" cy="2888"/>
                </a:xfrm>
                <a:prstGeom prst="rect">
                  <a:avLst/>
                </a:prstGeom>
                <a:solidFill>
                  <a:srgbClr val="F2F2F2"/>
                </a:solidFill>
                <a:ln w="12700">
                  <a:solidFill>
                    <a:srgbClr val="41719C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l-NL" altLang="en-NL" sz="900" b="1" i="0" u="none" strike="noStrike" cap="none" normalizeH="0" baseline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alibri" panose="020F0502020204030204" pitchFamily="34" charset="0"/>
                    </a:rPr>
                    <a:t>R</a:t>
                  </a:r>
                  <a:endParaRPr kumimoji="0" lang="nl-NL" altLang="en-N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96" name="Rechte verbindingslijn 83">
                  <a:extLst>
                    <a:ext uri="{FF2B5EF4-FFF2-40B4-BE49-F238E27FC236}">
                      <a16:creationId xmlns:a16="http://schemas.microsoft.com/office/drawing/2014/main" id="{53A36718-7A39-51D8-6B27-0468A18064D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51520" y="14799"/>
                  <a:ext cx="187" cy="2095"/>
                </a:xfrm>
                <a:prstGeom prst="line">
                  <a:avLst/>
                </a:prstGeom>
                <a:noFill/>
                <a:ln w="28575">
                  <a:solidFill>
                    <a:srgbClr val="703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</p:grpSp>
        </p:grpSp>
        <p:grpSp>
          <p:nvGrpSpPr>
            <p:cNvPr id="54" name="Groep 47">
              <a:extLst>
                <a:ext uri="{FF2B5EF4-FFF2-40B4-BE49-F238E27FC236}">
                  <a16:creationId xmlns:a16="http://schemas.microsoft.com/office/drawing/2014/main" id="{8FBA5466-A88D-2619-0D63-440ABE6ECA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082" y="13131"/>
              <a:ext cx="1580" cy="2754"/>
              <a:chOff x="48082" y="13131"/>
              <a:chExt cx="3026" cy="5274"/>
            </a:xfrm>
          </p:grpSpPr>
          <p:grpSp>
            <p:nvGrpSpPr>
              <p:cNvPr id="7180" name="Groep 67">
                <a:extLst>
                  <a:ext uri="{FF2B5EF4-FFF2-40B4-BE49-F238E27FC236}">
                    <a16:creationId xmlns:a16="http://schemas.microsoft.com/office/drawing/2014/main" id="{494F7A10-2B63-769B-936C-7FC2533393F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82" y="13131"/>
                <a:ext cx="3027" cy="5275"/>
                <a:chOff x="48082" y="13131"/>
                <a:chExt cx="3026" cy="5274"/>
              </a:xfrm>
            </p:grpSpPr>
            <p:grpSp>
              <p:nvGrpSpPr>
                <p:cNvPr id="7184" name="Groep 71">
                  <a:extLst>
                    <a:ext uri="{FF2B5EF4-FFF2-40B4-BE49-F238E27FC236}">
                      <a16:creationId xmlns:a16="http://schemas.microsoft.com/office/drawing/2014/main" id="{DEE9DDFA-7781-2A79-46D9-46611CD1B60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082" y="13517"/>
                  <a:ext cx="2515" cy="4889"/>
                  <a:chOff x="48082" y="13517"/>
                  <a:chExt cx="2514" cy="4888"/>
                </a:xfrm>
              </p:grpSpPr>
              <p:sp>
                <p:nvSpPr>
                  <p:cNvPr id="7187" name="Ovaal 74">
                    <a:extLst>
                      <a:ext uri="{FF2B5EF4-FFF2-40B4-BE49-F238E27FC236}">
                        <a16:creationId xmlns:a16="http://schemas.microsoft.com/office/drawing/2014/main" id="{DEB6EFA8-0AD6-C569-FCF8-1DEFCCA1B92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836" y="13517"/>
                    <a:ext cx="825" cy="107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27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188" name="Ovaal 75">
                    <a:extLst>
                      <a:ext uri="{FF2B5EF4-FFF2-40B4-BE49-F238E27FC236}">
                        <a16:creationId xmlns:a16="http://schemas.microsoft.com/office/drawing/2014/main" id="{AC3D6E89-437F-B32D-EE13-EF79B3DD76D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621" y="14593"/>
                    <a:ext cx="1256" cy="2441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27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189" name="Rechte verbindingslijn 76">
                    <a:extLst>
                      <a:ext uri="{FF2B5EF4-FFF2-40B4-BE49-F238E27FC236}">
                        <a16:creationId xmlns:a16="http://schemas.microsoft.com/office/drawing/2014/main" id="{49DF6C24-500D-E8EC-EDD5-887F0A66BC4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9661" y="16676"/>
                    <a:ext cx="32" cy="1730"/>
                  </a:xfrm>
                  <a:prstGeom prst="line">
                    <a:avLst/>
                  </a:prstGeom>
                  <a:noFill/>
                  <a:ln w="508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190" name="Rechte verbindingslijn 77">
                    <a:extLst>
                      <a:ext uri="{FF2B5EF4-FFF2-40B4-BE49-F238E27FC236}">
                        <a16:creationId xmlns:a16="http://schemas.microsoft.com/office/drawing/2014/main" id="{CA221CC8-3974-C4EC-A69D-416B1DCBD43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8805" y="16676"/>
                    <a:ext cx="31" cy="1730"/>
                  </a:xfrm>
                  <a:prstGeom prst="line">
                    <a:avLst/>
                  </a:prstGeom>
                  <a:noFill/>
                  <a:ln w="508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191" name="Rechte verbindingslijn 78">
                    <a:extLst>
                      <a:ext uri="{FF2B5EF4-FFF2-40B4-BE49-F238E27FC236}">
                        <a16:creationId xmlns:a16="http://schemas.microsoft.com/office/drawing/2014/main" id="{2661F9AC-674B-1239-A19B-D76B8831E50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9693" y="14693"/>
                    <a:ext cx="904" cy="258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192" name="Rechte verbindingslijn 79">
                    <a:extLst>
                      <a:ext uri="{FF2B5EF4-FFF2-40B4-BE49-F238E27FC236}">
                        <a16:creationId xmlns:a16="http://schemas.microsoft.com/office/drawing/2014/main" id="{BC216F08-ED75-AE2B-C1D5-EA2AC1F399D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082" y="14951"/>
                    <a:ext cx="723" cy="1387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</p:grpSp>
            <p:sp>
              <p:nvSpPr>
                <p:cNvPr id="7185" name="Rechthoek 72">
                  <a:extLst>
                    <a:ext uri="{FF2B5EF4-FFF2-40B4-BE49-F238E27FC236}">
                      <a16:creationId xmlns:a16="http://schemas.microsoft.com/office/drawing/2014/main" id="{7B23631B-B0E6-1D45-3D0B-89F1BC88F0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652" y="13828"/>
                  <a:ext cx="457" cy="1151"/>
                </a:xfrm>
                <a:prstGeom prst="rect">
                  <a:avLst/>
                </a:prstGeom>
                <a:solidFill>
                  <a:srgbClr val="000000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7186" name="Rechte verbindingslijn 73">
                  <a:extLst>
                    <a:ext uri="{FF2B5EF4-FFF2-40B4-BE49-F238E27FC236}">
                      <a16:creationId xmlns:a16="http://schemas.microsoft.com/office/drawing/2014/main" id="{0F744B17-55F5-66C0-09AC-94806D026B5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50880" y="13131"/>
                  <a:ext cx="0" cy="69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</p:grpSp>
          <p:grpSp>
            <p:nvGrpSpPr>
              <p:cNvPr id="7181" name="Groep 68">
                <a:extLst>
                  <a:ext uri="{FF2B5EF4-FFF2-40B4-BE49-F238E27FC236}">
                    <a16:creationId xmlns:a16="http://schemas.microsoft.com/office/drawing/2014/main" id="{6F0BF11E-F5E1-A2D9-3EB9-95C2ACDF0E1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02" y="14776"/>
                <a:ext cx="1270" cy="2319"/>
                <a:chOff x="48502" y="14776"/>
                <a:chExt cx="2727" cy="4982"/>
              </a:xfrm>
            </p:grpSpPr>
            <p:sp>
              <p:nvSpPr>
                <p:cNvPr id="7182" name="Rechthoek 69">
                  <a:extLst>
                    <a:ext uri="{FF2B5EF4-FFF2-40B4-BE49-F238E27FC236}">
                      <a16:creationId xmlns:a16="http://schemas.microsoft.com/office/drawing/2014/main" id="{4686DB37-53C4-C8E4-14A7-7ABAE78993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502" y="16870"/>
                  <a:ext cx="2727" cy="2888"/>
                </a:xfrm>
                <a:prstGeom prst="rect">
                  <a:avLst/>
                </a:prstGeom>
                <a:solidFill>
                  <a:srgbClr val="F2F2F2"/>
                </a:solidFill>
                <a:ln w="12700">
                  <a:solidFill>
                    <a:srgbClr val="41719C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l-NL" altLang="en-NL" sz="900" b="1" i="0" u="none" strike="noStrike" cap="none" normalizeH="0" baseline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alibri" panose="020F0502020204030204" pitchFamily="34" charset="0"/>
                    </a:rPr>
                    <a:t>R</a:t>
                  </a:r>
                  <a:endParaRPr kumimoji="0" lang="nl-NL" altLang="en-N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83" name="Rechte verbindingslijn 70">
                  <a:extLst>
                    <a:ext uri="{FF2B5EF4-FFF2-40B4-BE49-F238E27FC236}">
                      <a16:creationId xmlns:a16="http://schemas.microsoft.com/office/drawing/2014/main" id="{0F4ACC97-4B77-1791-FF30-84E412A9F43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9866" y="14776"/>
                  <a:ext cx="187" cy="2094"/>
                </a:xfrm>
                <a:prstGeom prst="line">
                  <a:avLst/>
                </a:prstGeom>
                <a:noFill/>
                <a:ln w="28575">
                  <a:solidFill>
                    <a:srgbClr val="703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</p:grpSp>
        </p:grpSp>
        <p:grpSp>
          <p:nvGrpSpPr>
            <p:cNvPr id="55" name="Groep 48">
              <a:extLst>
                <a:ext uri="{FF2B5EF4-FFF2-40B4-BE49-F238E27FC236}">
                  <a16:creationId xmlns:a16="http://schemas.microsoft.com/office/drawing/2014/main" id="{20484B4D-5621-58AB-2CF0-A2F2398D180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061" y="13219"/>
              <a:ext cx="1580" cy="2754"/>
              <a:chOff x="35061" y="13219"/>
              <a:chExt cx="1580" cy="2753"/>
            </a:xfrm>
          </p:grpSpPr>
          <p:grpSp>
            <p:nvGrpSpPr>
              <p:cNvPr id="61" name="Groep 54">
                <a:extLst>
                  <a:ext uri="{FF2B5EF4-FFF2-40B4-BE49-F238E27FC236}">
                    <a16:creationId xmlns:a16="http://schemas.microsoft.com/office/drawing/2014/main" id="{0CC4EEE0-4505-ADE6-E391-62287BC938F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061" y="13219"/>
                <a:ext cx="1580" cy="2754"/>
                <a:chOff x="35061" y="13219"/>
                <a:chExt cx="3026" cy="5274"/>
              </a:xfrm>
            </p:grpSpPr>
            <p:grpSp>
              <p:nvGrpSpPr>
                <p:cNvPr id="7169" name="Groep 58">
                  <a:extLst>
                    <a:ext uri="{FF2B5EF4-FFF2-40B4-BE49-F238E27FC236}">
                      <a16:creationId xmlns:a16="http://schemas.microsoft.com/office/drawing/2014/main" id="{20EC2553-1B40-113A-9155-111BE6A8D0C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5061" y="13604"/>
                  <a:ext cx="2514" cy="4889"/>
                  <a:chOff x="35061" y="13604"/>
                  <a:chExt cx="2514" cy="4888"/>
                </a:xfrm>
              </p:grpSpPr>
              <p:sp>
                <p:nvSpPr>
                  <p:cNvPr id="7174" name="Ovaal 61">
                    <a:extLst>
                      <a:ext uri="{FF2B5EF4-FFF2-40B4-BE49-F238E27FC236}">
                        <a16:creationId xmlns:a16="http://schemas.microsoft.com/office/drawing/2014/main" id="{BC509238-9FEC-C441-4621-87E9B49503C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5815" y="13604"/>
                    <a:ext cx="825" cy="1077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27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175" name="Ovaal 62">
                    <a:extLst>
                      <a:ext uri="{FF2B5EF4-FFF2-40B4-BE49-F238E27FC236}">
                        <a16:creationId xmlns:a16="http://schemas.microsoft.com/office/drawing/2014/main" id="{FE7ED5AF-0C7F-4E74-13BA-7CAED8D7242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5599" y="14681"/>
                    <a:ext cx="1256" cy="2440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27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176" name="Rechte verbindingslijn 63">
                    <a:extLst>
                      <a:ext uri="{FF2B5EF4-FFF2-40B4-BE49-F238E27FC236}">
                        <a16:creationId xmlns:a16="http://schemas.microsoft.com/office/drawing/2014/main" id="{BACB2638-188F-7B76-3927-D9FDF566455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6640" y="16764"/>
                    <a:ext cx="31" cy="1729"/>
                  </a:xfrm>
                  <a:prstGeom prst="line">
                    <a:avLst/>
                  </a:prstGeom>
                  <a:noFill/>
                  <a:ln w="508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177" name="Rechte verbindingslijn 64">
                    <a:extLst>
                      <a:ext uri="{FF2B5EF4-FFF2-40B4-BE49-F238E27FC236}">
                        <a16:creationId xmlns:a16="http://schemas.microsoft.com/office/drawing/2014/main" id="{89E02095-EF50-D4F2-68E2-6A7B5E18B54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5783" y="16764"/>
                    <a:ext cx="32" cy="1729"/>
                  </a:xfrm>
                  <a:prstGeom prst="line">
                    <a:avLst/>
                  </a:prstGeom>
                  <a:noFill/>
                  <a:ln w="508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178" name="Rechte verbindingslijn 65">
                    <a:extLst>
                      <a:ext uri="{FF2B5EF4-FFF2-40B4-BE49-F238E27FC236}">
                        <a16:creationId xmlns:a16="http://schemas.microsoft.com/office/drawing/2014/main" id="{00021628-F307-159E-C406-C3ADDB71D85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6671" y="14780"/>
                    <a:ext cx="904" cy="258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179" name="Rechte verbindingslijn 66">
                    <a:extLst>
                      <a:ext uri="{FF2B5EF4-FFF2-40B4-BE49-F238E27FC236}">
                        <a16:creationId xmlns:a16="http://schemas.microsoft.com/office/drawing/2014/main" id="{23D6FEF4-5D82-CFDA-2472-CD44BD5BC22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5061" y="15038"/>
                    <a:ext cx="722" cy="1387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</p:grpSp>
            <p:sp>
              <p:nvSpPr>
                <p:cNvPr id="7172" name="Rechthoek 59">
                  <a:extLst>
                    <a:ext uri="{FF2B5EF4-FFF2-40B4-BE49-F238E27FC236}">
                      <a16:creationId xmlns:a16="http://schemas.microsoft.com/office/drawing/2014/main" id="{3BE28FDF-5258-9A53-7097-C6DF0F32CA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630" y="13916"/>
                  <a:ext cx="457" cy="1150"/>
                </a:xfrm>
                <a:prstGeom prst="rect">
                  <a:avLst/>
                </a:prstGeom>
                <a:solidFill>
                  <a:srgbClr val="000000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7173" name="Rechte verbindingslijn 60">
                  <a:extLst>
                    <a:ext uri="{FF2B5EF4-FFF2-40B4-BE49-F238E27FC236}">
                      <a16:creationId xmlns:a16="http://schemas.microsoft.com/office/drawing/2014/main" id="{FC5ADF87-B101-748B-D661-9CFF2195338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7859" y="13219"/>
                  <a:ext cx="0" cy="69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</p:grpSp>
          <p:grpSp>
            <p:nvGrpSpPr>
              <p:cNvPr id="62" name="Groep 55">
                <a:extLst>
                  <a:ext uri="{FF2B5EF4-FFF2-40B4-BE49-F238E27FC236}">
                    <a16:creationId xmlns:a16="http://schemas.microsoft.com/office/drawing/2014/main" id="{D4AB771A-7AC9-8C8F-9CA5-8C805C7F931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280" y="14077"/>
                <a:ext cx="663" cy="1211"/>
                <a:chOff x="35280" y="14077"/>
                <a:chExt cx="2727" cy="4982"/>
              </a:xfrm>
            </p:grpSpPr>
            <p:sp>
              <p:nvSpPr>
                <p:cNvPr id="63" name="Rechthoek 56">
                  <a:extLst>
                    <a:ext uri="{FF2B5EF4-FFF2-40B4-BE49-F238E27FC236}">
                      <a16:creationId xmlns:a16="http://schemas.microsoft.com/office/drawing/2014/main" id="{6837D007-75EA-8144-D60B-CFC365B25C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280" y="16172"/>
                  <a:ext cx="2727" cy="2888"/>
                </a:xfrm>
                <a:prstGeom prst="rect">
                  <a:avLst/>
                </a:prstGeom>
                <a:solidFill>
                  <a:srgbClr val="F2F2F2"/>
                </a:solidFill>
                <a:ln w="12700">
                  <a:solidFill>
                    <a:srgbClr val="41719C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l-NL" altLang="en-NL" sz="900" b="1" i="0" u="none" strike="noStrike" cap="none" normalizeH="0" baseline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alibri" panose="020F0502020204030204" pitchFamily="34" charset="0"/>
                    </a:rPr>
                    <a:t>R</a:t>
                  </a:r>
                  <a:endParaRPr kumimoji="0" lang="nl-NL" altLang="en-N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68" name="Rechte verbindingslijn 57">
                  <a:extLst>
                    <a:ext uri="{FF2B5EF4-FFF2-40B4-BE49-F238E27FC236}">
                      <a16:creationId xmlns:a16="http://schemas.microsoft.com/office/drawing/2014/main" id="{E68F835D-E424-763E-B00D-ECDA821868F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6644" y="14077"/>
                  <a:ext cx="187" cy="2095"/>
                </a:xfrm>
                <a:prstGeom prst="line">
                  <a:avLst/>
                </a:prstGeom>
                <a:noFill/>
                <a:ln w="28575">
                  <a:solidFill>
                    <a:srgbClr val="703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</p:grpSp>
        </p:grpSp>
        <p:sp>
          <p:nvSpPr>
            <p:cNvPr id="56" name="Rechte verbindingslijn met pijl 49">
              <a:extLst>
                <a:ext uri="{FF2B5EF4-FFF2-40B4-BE49-F238E27FC236}">
                  <a16:creationId xmlns:a16="http://schemas.microsoft.com/office/drawing/2014/main" id="{7ACEA4F4-0AC3-C9DA-8F72-A81CCF2D90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183" y="12457"/>
              <a:ext cx="2846" cy="1351"/>
            </a:xfrm>
            <a:prstGeom prst="straightConnector1">
              <a:avLst/>
            </a:prstGeom>
            <a:noFill/>
            <a:ln w="25400">
              <a:solidFill>
                <a:srgbClr val="FFFF00"/>
              </a:solidFill>
              <a:miter lim="800000"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57" name="Rechte verbindingslijn met pijl 50">
              <a:extLst>
                <a:ext uri="{FF2B5EF4-FFF2-40B4-BE49-F238E27FC236}">
                  <a16:creationId xmlns:a16="http://schemas.microsoft.com/office/drawing/2014/main" id="{9673160D-3A1B-C08D-DFBD-4B1A9CFED3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127" y="13439"/>
              <a:ext cx="4066" cy="1034"/>
            </a:xfrm>
            <a:prstGeom prst="straightConnector1">
              <a:avLst/>
            </a:prstGeom>
            <a:noFill/>
            <a:ln w="25400">
              <a:solidFill>
                <a:srgbClr val="92D050"/>
              </a:solidFill>
              <a:miter lim="800000"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58" name="Rechte verbindingslijn 51">
              <a:extLst>
                <a:ext uri="{FF2B5EF4-FFF2-40B4-BE49-F238E27FC236}">
                  <a16:creationId xmlns:a16="http://schemas.microsoft.com/office/drawing/2014/main" id="{E1CCB28B-FD5D-2ACE-0A0C-88E538F62A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125" y="13474"/>
              <a:ext cx="48" cy="2338"/>
            </a:xfrm>
            <a:prstGeom prst="line">
              <a:avLst/>
            </a:prstGeom>
            <a:noFill/>
            <a:ln w="6350">
              <a:solidFill>
                <a:srgbClr val="5B9BD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59" name="Rechte verbindingslijn 52">
              <a:extLst>
                <a:ext uri="{FF2B5EF4-FFF2-40B4-BE49-F238E27FC236}">
                  <a16:creationId xmlns:a16="http://schemas.microsoft.com/office/drawing/2014/main" id="{5214A407-64FD-473A-956D-B6589064E7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591" y="14013"/>
              <a:ext cx="1235" cy="1763"/>
            </a:xfrm>
            <a:prstGeom prst="line">
              <a:avLst/>
            </a:prstGeom>
            <a:noFill/>
            <a:ln w="41275">
              <a:solidFill>
                <a:srgbClr val="5B9BD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60" name="Rechte verbindingslijn 53">
              <a:extLst>
                <a:ext uri="{FF2B5EF4-FFF2-40B4-BE49-F238E27FC236}">
                  <a16:creationId xmlns:a16="http://schemas.microsoft.com/office/drawing/2014/main" id="{043713C7-6522-0964-9501-15C2F032C3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691" y="14848"/>
              <a:ext cx="228" cy="1016"/>
            </a:xfrm>
            <a:prstGeom prst="line">
              <a:avLst/>
            </a:prstGeom>
            <a:noFill/>
            <a:ln w="41275">
              <a:solidFill>
                <a:srgbClr val="5B9BD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</p:grpSp>
      <p:sp>
        <p:nvSpPr>
          <p:cNvPr id="1038" name="TextBox 1037">
            <a:extLst>
              <a:ext uri="{FF2B5EF4-FFF2-40B4-BE49-F238E27FC236}">
                <a16:creationId xmlns:a16="http://schemas.microsoft.com/office/drawing/2014/main" id="{4B399A71-9AC4-75C8-A0C1-9486A801BD22}"/>
              </a:ext>
            </a:extLst>
          </p:cNvPr>
          <p:cNvSpPr txBox="1"/>
          <p:nvPr/>
        </p:nvSpPr>
        <p:spPr>
          <a:xfrm>
            <a:off x="5068903" y="6166087"/>
            <a:ext cx="61604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400" i="1" dirty="0"/>
              <a:t>Illustrations from TR 22.866 </a:t>
            </a:r>
            <a:endParaRPr lang="en-NL" sz="1400" i="1" dirty="0"/>
          </a:p>
        </p:txBody>
      </p:sp>
    </p:spTree>
    <p:extLst>
      <p:ext uri="{BB962C8B-B14F-4D97-AF65-F5344CB8AC3E}">
        <p14:creationId xmlns:p14="http://schemas.microsoft.com/office/powerpoint/2010/main" val="188811983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695" y="560387"/>
            <a:ext cx="10515600" cy="1130301"/>
          </a:xfrm>
        </p:spPr>
        <p:txBody>
          <a:bodyPr/>
          <a:lstStyle/>
          <a:p>
            <a:r>
              <a:rPr lang="en-GB" altLang="en-US" sz="4000" dirty="0"/>
              <a:t>Scope for release 19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764" y="1804655"/>
            <a:ext cx="115824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1800" dirty="0"/>
              <a:t>As Philips, we think it is important in release 19 to continue work on SL Relay enhancements and propose the following subtopics for study as well as normative work :</a:t>
            </a:r>
          </a:p>
          <a:p>
            <a:pPr lvl="1"/>
            <a:r>
              <a:rPr lang="en-US" altLang="en-US" sz="1600" dirty="0"/>
              <a:t>Multi-path via different U2N (and U2U) relays</a:t>
            </a:r>
          </a:p>
          <a:p>
            <a:pPr lvl="1"/>
            <a:r>
              <a:rPr lang="en-US" altLang="en-US" sz="1600" dirty="0"/>
              <a:t>Multi-hop support for U2N (and U2U) relay</a:t>
            </a:r>
          </a:p>
          <a:p>
            <a:pPr lvl="1"/>
            <a:r>
              <a:rPr lang="en-US" altLang="en-US" sz="1600" dirty="0"/>
              <a:t>Handling of U2N Relay that is moving around, including group mobility support for U2N relay</a:t>
            </a:r>
          </a:p>
          <a:p>
            <a:pPr lvl="1"/>
            <a:r>
              <a:rPr lang="en-US" altLang="en-US" sz="1600" dirty="0"/>
              <a:t>Enhanced QoS/</a:t>
            </a:r>
            <a:r>
              <a:rPr lang="en-US" altLang="en-US" sz="1600" dirty="0" err="1"/>
              <a:t>QoE</a:t>
            </a:r>
            <a:r>
              <a:rPr lang="en-US" altLang="en-US" sz="1600" dirty="0"/>
              <a:t> for high bandwidth applications, incl. support for recommended bitrate adaptations.</a:t>
            </a:r>
          </a:p>
          <a:p>
            <a:pPr lvl="1"/>
            <a:r>
              <a:rPr lang="en-US" altLang="en-US" sz="1600" dirty="0"/>
              <a:t>URLLC support for relay communication</a:t>
            </a:r>
            <a:endParaRPr lang="en-US" sz="1600" dirty="0"/>
          </a:p>
          <a:p>
            <a:pPr lvl="1"/>
            <a:r>
              <a:rPr lang="en-US" altLang="en-US" sz="1600" dirty="0"/>
              <a:t>Non-3GPP support</a:t>
            </a:r>
          </a:p>
          <a:p>
            <a:pPr marL="457200" lvl="1" indent="0">
              <a:spcBef>
                <a:spcPts val="300"/>
              </a:spcBef>
              <a:buClrTx/>
              <a:buNone/>
            </a:pPr>
            <a:endParaRPr lang="en-US" sz="1200" kern="1200" dirty="0">
              <a:effectLst/>
              <a:latin typeface="+mn-lt"/>
              <a:ea typeface="+mn-ea"/>
              <a:cs typeface="+mn-cs"/>
            </a:endParaRPr>
          </a:p>
          <a:p>
            <a:pPr marL="971550" lvl="1" indent="-514350">
              <a:buAutoNum type="arabicParenR"/>
            </a:pPr>
            <a:endParaRPr lang="en-US" altLang="en-US" sz="1600" dirty="0"/>
          </a:p>
          <a:p>
            <a:pPr marL="514350" indent="-514350">
              <a:buAutoNum type="arabicParenR"/>
            </a:pPr>
            <a:endParaRPr lang="en-US" altLang="en-US" sz="2000" dirty="0"/>
          </a:p>
          <a:p>
            <a:pPr marL="514350" indent="-514350">
              <a:buAutoNum type="arabicParenR"/>
            </a:pPr>
            <a:endParaRPr lang="en-US" altLang="en-US" sz="2000" dirty="0"/>
          </a:p>
          <a:p>
            <a:pPr marL="514350" indent="-514350">
              <a:buAutoNum type="arabicParenR"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e40374fb-a6cc-4854-989f-c1d94a7967ee" ContentTypeId="0x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64F82C6CD6C94A8F82091B7C34EADA" ma:contentTypeVersion="17" ma:contentTypeDescription="Create a new document." ma:contentTypeScope="" ma:versionID="c8bae7b3996536237e63e7ad07f0f4a9">
  <xsd:schema xmlns:xsd="http://www.w3.org/2001/XMLSchema" xmlns:xs="http://www.w3.org/2001/XMLSchema" xmlns:p="http://schemas.microsoft.com/office/2006/metadata/properties" xmlns:ns2="42a7a364-d442-4b4e-9d25-37106f32e136" xmlns:ns3="27121622-6ae5-4355-a27f-12682445a4b2" xmlns:ns4="49919dca-d9c1-492f-bd36-8a887e31a6e3" targetNamespace="http://schemas.microsoft.com/office/2006/metadata/properties" ma:root="true" ma:fieldsID="e7a95c0a492e4dcd35786292f391084c" ns2:_="" ns3:_="" ns4:_="">
    <xsd:import namespace="42a7a364-d442-4b4e-9d25-37106f32e136"/>
    <xsd:import namespace="27121622-6ae5-4355-a27f-12682445a4b2"/>
    <xsd:import namespace="49919dca-d9c1-492f-bd36-8a887e31a6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a7a364-d442-4b4e-9d25-37106f32e13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e40374fb-a6cc-4854-989f-c1d94a7967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1622-6ae5-4355-a27f-12682445a4b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919dca-d9c1-492f-bd36-8a887e31a6e3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5dac5ff4-2083-4713-ac49-73e85da91ac8}" ma:internalName="TaxCatchAll" ma:showField="CatchAllData" ma:web="27121622-6ae5-4355-a27f-12682445a4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a7a364-d442-4b4e-9d25-37106f32e136">
      <Terms xmlns="http://schemas.microsoft.com/office/infopath/2007/PartnerControls"/>
    </lcf76f155ced4ddcb4097134ff3c332f>
    <TaxCatchAll xmlns="49919dca-d9c1-492f-bd36-8a887e31a6e3" xsi:nil="true"/>
  </documentManagement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2136399-D7D3-41D5-9A56-458295F0B581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40298E78-F445-4746-83A5-0D4B5E2BF5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a7a364-d442-4b4e-9d25-37106f32e136"/>
    <ds:schemaRef ds:uri="27121622-6ae5-4355-a27f-12682445a4b2"/>
    <ds:schemaRef ds:uri="49919dca-d9c1-492f-bd36-8a887e31a6e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  <ds:schemaRef ds:uri="42a7a364-d442-4b4e-9d25-37106f32e136"/>
    <ds:schemaRef ds:uri="49919dca-d9c1-492f-bd36-8a887e31a6e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248</Words>
  <Application>Microsoft Office PowerPoint</Application>
  <PresentationFormat>Widescreen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Considerations for R19 work on Sidelink Relay Enhancements</vt:lpstr>
      <vt:lpstr>Sidelink Relay Enhancements</vt:lpstr>
      <vt:lpstr>Scope for release 19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Dees, Walter</cp:lastModifiedBy>
  <cp:revision>606</cp:revision>
  <dcterms:created xsi:type="dcterms:W3CDTF">2010-02-05T13:52:04Z</dcterms:created>
  <dcterms:modified xsi:type="dcterms:W3CDTF">2023-09-04T14:13:52Z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0x0101006C64F82C6CD6C94A8F82091B7C34EADA</vt:lpwstr>
  </property>
  <property fmtid="{D5CDD505-2E9C-101B-9397-08002B2CF9AE}" pid="3" name="MediaServiceImageTags">
    <vt:lpwstr/>
  </property>
</Properties>
</file>