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76" r:id="rId5"/>
    <p:sldId id="808" r:id="rId6"/>
    <p:sldId id="810" r:id="rId7"/>
    <p:sldId id="811" r:id="rId8"/>
    <p:sldId id="812" r:id="rId9"/>
    <p:sldId id="796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8"/>
            <p14:sldId id="810"/>
            <p14:sldId id="811"/>
            <p14:sldId id="812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y KIM (LG Electronics)" initials="JayKIM" lastIdx="9" clrIdx="0">
    <p:extLst>
      <p:ext uri="{19B8F6BF-5375-455C-9EA6-DF929625EA0E}">
        <p15:presenceInfo xmlns:p15="http://schemas.microsoft.com/office/powerpoint/2012/main" userId="Jay KIM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CBB5"/>
    <a:srgbClr val="FF6699"/>
    <a:srgbClr val="E46C0A"/>
    <a:srgbClr val="FFFFFF"/>
    <a:srgbClr val="0067A6"/>
    <a:srgbClr val="A50034"/>
    <a:srgbClr val="6B6B6B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7461" autoAdjust="0"/>
  </p:normalViewPr>
  <p:slideViewPr>
    <p:cSldViewPr>
      <p:cViewPr varScale="1">
        <p:scale>
          <a:sx n="79" d="100"/>
          <a:sy n="79" d="100"/>
        </p:scale>
        <p:origin x="149" y="91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522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4438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98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#101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Bangalore, India, September 11-15, 2023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8A.2.11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RP-232197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Proposals on channel modeling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In Rel-19 WS held in June 2023, the following is agreed regarding potential Rel-19 item on channel modeling for future evolution [1]: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400" dirty="0"/>
              <a:t>For Rel-19 study on channel modeling several potential candidate areas were discussed, i.e., ISAC, RIS, new spectrum (7-24GHz), etc.</a:t>
            </a:r>
          </a:p>
          <a:p>
            <a:r>
              <a:rPr lang="en-US" altLang="ko-KR" sz="2400" dirty="0"/>
              <a:t>Further refinement on the focusing area for Rel-19 channel modeling study is necessary</a:t>
            </a:r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4655A6F-AC2B-A12A-2EB7-262F001B1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602" y="2054002"/>
            <a:ext cx="9824795" cy="49685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561CC0-4FA4-43DA-375F-304CEE52EA0C}"/>
              </a:ext>
            </a:extLst>
          </p:cNvPr>
          <p:cNvSpPr txBox="1"/>
          <p:nvPr/>
        </p:nvSpPr>
        <p:spPr>
          <a:xfrm>
            <a:off x="396012" y="7949947"/>
            <a:ext cx="5687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 RWS-230488 RAN Chair’s Summary of Rel-19 Workshop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30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Channel modeling for ISAC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Since ISAC is one of the outstanding technologies characterizing 6G, ISAC can be the target technology for channel modeling study preparing for 6G.</a:t>
            </a:r>
          </a:p>
          <a:p>
            <a:pPr marL="0" indent="0">
              <a:buNone/>
            </a:pPr>
            <a:endParaRPr lang="en-US" altLang="ko-KR" sz="2400" dirty="0"/>
          </a:p>
          <a:p>
            <a:r>
              <a:rPr lang="en-US" altLang="ko-KR" sz="2400" dirty="0"/>
              <a:t>Scope of channel modeling for ISAC</a:t>
            </a:r>
          </a:p>
          <a:p>
            <a:pPr lvl="1"/>
            <a:r>
              <a:rPr lang="en-US" altLang="ko-KR" dirty="0"/>
              <a:t>For 3GPP usage of ISAC, SA study in TR 22.837 can be referred [2].</a:t>
            </a:r>
          </a:p>
          <a:p>
            <a:pPr lvl="1"/>
            <a:r>
              <a:rPr lang="en-US" altLang="ko-KR" dirty="0"/>
              <a:t>Considering that Rel-19 is a bridge to 6G rather than providing 6G solution itself, Rel-19 study on ISAC in RAN should focus on channel modeling itself to prepare for the potential work on ISAC.</a:t>
            </a:r>
          </a:p>
          <a:p>
            <a:pPr lvl="1"/>
            <a:r>
              <a:rPr lang="en-US" altLang="ko-KR" dirty="0"/>
              <a:t>Preliminary requirements such as spectrum allocation, use cases, deployment scenarios may not need to be a major concern on the channel modeling study itself</a:t>
            </a:r>
          </a:p>
          <a:p>
            <a:pPr lvl="1"/>
            <a:endParaRPr lang="en-US" altLang="ko-KR" dirty="0"/>
          </a:p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ISAC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includes channel modeling for ISAC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Channel modeling for ISAC is RAN1-led scope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Regarding potential study on pre-requisite such as, spectrum allocation, use cases, deployment scenarios, etc.</a:t>
            </a:r>
          </a:p>
          <a:p>
            <a:pPr lvl="2"/>
            <a:r>
              <a:rPr lang="en-US" altLang="ko-KR" dirty="0">
                <a:solidFill>
                  <a:srgbClr val="0070C0"/>
                </a:solidFill>
              </a:rPr>
              <a:t>Alt1. Introduce RAN SI preceding RAN1 study</a:t>
            </a:r>
          </a:p>
          <a:p>
            <a:pPr lvl="2"/>
            <a:r>
              <a:rPr lang="en-US" altLang="ko-KR" dirty="0">
                <a:solidFill>
                  <a:srgbClr val="0070C0"/>
                </a:solidFill>
              </a:rPr>
              <a:t>Alt2. RAN1 study includes all the scope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Scope of the channel modeling for ISAC doesn’t include study on the technical solutions</a:t>
            </a:r>
          </a:p>
          <a:p>
            <a:pPr marL="500030" lvl="1" indent="0" defTabSz="914400" latinLnBrk="0">
              <a:buNone/>
            </a:pPr>
            <a:r>
              <a:rPr lang="en-US" altLang="ko-KR" sz="4267" kern="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					</a:t>
            </a:r>
            <a:endParaRPr lang="en-US" altLang="ko-KR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CDD8C4-3803-2749-548A-BF10F8846854}"/>
              </a:ext>
            </a:extLst>
          </p:cNvPr>
          <p:cNvSpPr txBox="1"/>
          <p:nvPr/>
        </p:nvSpPr>
        <p:spPr>
          <a:xfrm>
            <a:off x="396012" y="7949947"/>
            <a:ext cx="75766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[2] 3GPP TR 22.837, Feasibility Study on Integrated Sensing and Communication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613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Channel modeling for new spectrum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During the Rel-19 workshop, a new spectrum band (e.g., 7-24 GHz) was discussed as candidate spectrum for future evolution of NR or 6G deployment of 3GPP system.</a:t>
            </a:r>
          </a:p>
          <a:p>
            <a:r>
              <a:rPr lang="en-US" altLang="ko-KR" sz="2400" dirty="0"/>
              <a:t>While the existing channel model for NR already includes 7-24 GHz band, it is also reasonable to update the channel model to reflect the practical use cases of the new band better.</a:t>
            </a:r>
          </a:p>
          <a:p>
            <a:pPr marL="571462" lvl="1" indent="0">
              <a:buNone/>
            </a:pPr>
            <a:endParaRPr lang="en-US" altLang="ko-KR" dirty="0"/>
          </a:p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new spectrum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includes channel modeling for the new spectrum, e.g., 7-24 GHz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Channel modeling for the new spectrum is RAN1-led scope</a:t>
            </a:r>
          </a:p>
          <a:p>
            <a:pPr marL="500030" lvl="1" indent="0" defTabSz="914400" latinLnBrk="0">
              <a:buNone/>
            </a:pPr>
            <a:r>
              <a:rPr lang="en-US" altLang="ko-KR" sz="4267" kern="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					</a:t>
            </a:r>
            <a:endParaRPr lang="en-US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1297923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Channel modeling for RIS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During the Rel-19 workshop, RIS and the related channel modeling gathered quite amount of interest.</a:t>
            </a:r>
          </a:p>
          <a:p>
            <a:r>
              <a:rPr lang="en-US" altLang="ko-KR" sz="2400" dirty="0"/>
              <a:t>RIS environment can be highly dependent on the technical solutions, which means study on channel modeling for RIS without discussion on technical solution can be difficult.</a:t>
            </a:r>
          </a:p>
          <a:p>
            <a:r>
              <a:rPr lang="en-US" altLang="ko-KR" sz="2400" dirty="0"/>
              <a:t>It is desired not to enlarge the 6G related work in Rel-19 since Rel-19 should be mainly a release to enhance/stabilize 5G</a:t>
            </a:r>
          </a:p>
          <a:p>
            <a:pPr marL="571462" lvl="1" indent="0">
              <a:buNone/>
            </a:pPr>
            <a:endParaRPr lang="en-US" altLang="ko-KR" dirty="0"/>
          </a:p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RIS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does not include objectives related to RIS</a:t>
            </a:r>
          </a:p>
          <a:p>
            <a:pPr marL="500030" lvl="1" indent="0" defTabSz="914400" latinLnBrk="0">
              <a:buNone/>
            </a:pPr>
            <a:r>
              <a:rPr lang="en-US" altLang="ko-KR" sz="4267" kern="0" dirty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					</a:t>
            </a:r>
            <a:endParaRPr lang="en-US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28301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channel modeling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ISAC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includes channel modeling for ISAC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Channel modeling for ISAC is RAN1-led scope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Regarding potential study on pre-requisite such as, spectrum allocation, use cases, deployment scenarios, etc.</a:t>
            </a:r>
          </a:p>
          <a:p>
            <a:pPr lvl="2"/>
            <a:r>
              <a:rPr lang="en-US" altLang="ko-KR" dirty="0">
                <a:solidFill>
                  <a:srgbClr val="0070C0"/>
                </a:solidFill>
              </a:rPr>
              <a:t>Alt1. Introduce RAN SI preceding RAN1 study</a:t>
            </a:r>
          </a:p>
          <a:p>
            <a:pPr lvl="2"/>
            <a:r>
              <a:rPr lang="en-US" altLang="ko-KR" dirty="0">
                <a:solidFill>
                  <a:srgbClr val="0070C0"/>
                </a:solidFill>
              </a:rPr>
              <a:t>Alt2. RAN1 study includes all the scope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Scope of the channel modeling for ISAC doesn’t include study on the technical solutions</a:t>
            </a:r>
          </a:p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new spectrum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includes channel modeling for the new spectrum, e.g., 7-24 GHz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Channel modeling for the new spectrum is RAN1-led scope</a:t>
            </a:r>
          </a:p>
          <a:p>
            <a:r>
              <a:rPr lang="en-US" altLang="ko-KR" sz="2400" dirty="0">
                <a:solidFill>
                  <a:srgbClr val="0070C0"/>
                </a:solidFill>
              </a:rPr>
              <a:t>Proposal on the channel modeling for RIS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Rel-19 channel modeling SI does not include objectives related to RIS</a:t>
            </a: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endParaRPr lang="en-US" altLang="ko-KR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85660</TotalTime>
  <Words>634</Words>
  <Application>Microsoft Office PowerPoint</Application>
  <PresentationFormat>사용자 지정</PresentationFormat>
  <Paragraphs>80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굴림</vt:lpstr>
      <vt:lpstr>맑은 고딕</vt:lpstr>
      <vt:lpstr>Arial</vt:lpstr>
      <vt:lpstr>Calibri</vt:lpstr>
      <vt:lpstr>Office 테마</vt:lpstr>
      <vt:lpstr>Proposals on channel modeling in Rel-19</vt:lpstr>
      <vt:lpstr>Background</vt:lpstr>
      <vt:lpstr>Channel modeling for ISAC</vt:lpstr>
      <vt:lpstr>Channel modeling for new spectrum</vt:lpstr>
      <vt:lpstr>Channel modeling for RIS</vt:lpstr>
      <vt:lpstr>Proposals on channel modeling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3585</cp:revision>
  <dcterms:created xsi:type="dcterms:W3CDTF">2016-10-11T04:12:52Z</dcterms:created>
  <dcterms:modified xsi:type="dcterms:W3CDTF">2023-09-04T02:04:16Z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