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0"/>
  </p:notesMasterIdLst>
  <p:handoutMasterIdLst>
    <p:handoutMasterId r:id="rId11"/>
  </p:handoutMasterIdLst>
  <p:sldIdLst>
    <p:sldId id="2147472135" r:id="rId5"/>
    <p:sldId id="2147472168" r:id="rId6"/>
    <p:sldId id="2147472166" r:id="rId7"/>
    <p:sldId id="2147472167" r:id="rId8"/>
    <p:sldId id="364" r:id="rId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7FA826-3854-114D-5F48-70DB7BD7A5EE}" name="Min Min13 Xu" initials="MMX" userId="S::xumin13@Lenovo.com::f86d8f38-4aa3-4869-bd8b-5669943aeb7a" providerId="AD"/>
  <p188:author id="{E0B9A733-DFF9-AA18-4891-EA3FDBEC5B36}" name="Congchi" initials="Congchi" userId="Congchi" providerId="None"/>
  <p188:author id="{54AD5144-054A-8C1C-48C8-676FD6EA0916}" name="Sher Ali Cheema" initials="SAC" userId="S::scheema@Lenovo.com::090f2f2d-0238-4be3-894e-55f2e20fd289" providerId="AD"/>
  <p188:author id="{22625569-8110-7634-72EB-59EDAB2CEED7}" name="Lenovo-Mingzeng2" initials="Lenovo" userId="Lenovo-Mingzeng2" providerId="None"/>
  <p188:author id="{686F33D1-710A-FF27-F09F-3E9705C1073A}" name="Lenovo_Lianhai" initials="Lenovo" userId="Lenovo_Lianhai"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DDE0F8"/>
    <a:srgbClr val="E6E6E6"/>
    <a:srgbClr val="97200B"/>
    <a:srgbClr val="6E1D6A"/>
    <a:srgbClr val="182356"/>
    <a:srgbClr val="F6DEF5"/>
    <a:srgbClr val="F9D3D1"/>
    <a:srgbClr val="1E0013"/>
    <a:srgbClr val="294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6357" autoAdjust="0"/>
  </p:normalViewPr>
  <p:slideViewPr>
    <p:cSldViewPr snapToGrid="0" snapToObjects="1">
      <p:cViewPr varScale="1">
        <p:scale>
          <a:sx n="108" d="100"/>
          <a:sy n="108" d="100"/>
        </p:scale>
        <p:origin x="678" y="114"/>
      </p:cViewPr>
      <p:guideLst>
        <p:guide orient="horz" pos="463"/>
        <p:guide orient="horz" pos="4212"/>
        <p:guide orient="horz" pos="3887"/>
        <p:guide pos="3943"/>
        <p:guide pos="2279"/>
        <p:guide pos="5452"/>
      </p:guideLst>
    </p:cSldViewPr>
  </p:slideViewPr>
  <p:outlineViewPr>
    <p:cViewPr>
      <p:scale>
        <a:sx n="33" d="100"/>
        <a:sy n="33" d="100"/>
      </p:scale>
      <p:origin x="0" y="-25843"/>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7" d="100"/>
          <a:sy n="57" d="100"/>
        </p:scale>
        <p:origin x="2405"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9/4/2023</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9/4/2023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AED87EB-65D7-4500-873C-410831173A82}" type="slidenum">
              <a:rPr kumimoji="0" lang="en-US" sz="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1218987" rtl="0" eaLnBrk="1" fontAlgn="auto" latinLnBrk="0" hangingPunct="1">
                <a:lnSpc>
                  <a:spcPct val="100000"/>
                </a:lnSpc>
                <a:spcBef>
                  <a:spcPts val="0"/>
                </a:spcBef>
                <a:spcAft>
                  <a:spcPts val="0"/>
                </a:spcAft>
                <a:buClrTx/>
                <a:buSzTx/>
                <a:buFontTx/>
                <a:buNone/>
                <a:tabLst/>
                <a:defRPr/>
              </a:pPr>
              <a:t>1</a:t>
            </a:fld>
            <a:endParaRPr kumimoji="0" lang="en-US" sz="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43288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ED87EB-65D7-4500-873C-410831173A82}" type="slidenum">
              <a:rPr lang="en-US" smtClean="0"/>
              <a:pPr/>
              <a:t>2</a:t>
            </a:fld>
            <a:endParaRPr lang="en-US" dirty="0"/>
          </a:p>
        </p:txBody>
      </p:sp>
    </p:spTree>
    <p:extLst>
      <p:ext uri="{BB962C8B-B14F-4D97-AF65-F5344CB8AC3E}">
        <p14:creationId xmlns:p14="http://schemas.microsoft.com/office/powerpoint/2010/main" val="5979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ED87EB-65D7-4500-873C-410831173A82}" type="slidenum">
              <a:rPr lang="en-US" smtClean="0"/>
              <a:pPr/>
              <a:t>3</a:t>
            </a:fld>
            <a:endParaRPr lang="en-US" dirty="0"/>
          </a:p>
        </p:txBody>
      </p:sp>
    </p:spTree>
    <p:extLst>
      <p:ext uri="{BB962C8B-B14F-4D97-AF65-F5344CB8AC3E}">
        <p14:creationId xmlns:p14="http://schemas.microsoft.com/office/powerpoint/2010/main" val="3747345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ED87EB-65D7-4500-873C-410831173A82}" type="slidenum">
              <a:rPr lang="en-US" smtClean="0"/>
              <a:pPr/>
              <a:t>4</a:t>
            </a:fld>
            <a:endParaRPr lang="en-US" dirty="0"/>
          </a:p>
        </p:txBody>
      </p:sp>
    </p:spTree>
    <p:extLst>
      <p:ext uri="{BB962C8B-B14F-4D97-AF65-F5344CB8AC3E}">
        <p14:creationId xmlns:p14="http://schemas.microsoft.com/office/powerpoint/2010/main" val="2102419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F66F013C-4673-4598-B729-A71D9DC33DF1}"/>
              </a:ext>
            </a:extLst>
          </p:cNvPr>
          <p:cNvPicPr>
            <a:picLocks noChangeAspect="1"/>
          </p:cNvPicPr>
          <p:nvPr userDrawn="1"/>
        </p:nvPicPr>
        <p:blipFill>
          <a:blip r:embed="rId2"/>
          <a:stretch>
            <a:fillRect/>
          </a:stretch>
        </p:blipFill>
        <p:spPr>
          <a:xfrm>
            <a:off x="0" y="35"/>
            <a:ext cx="12188825" cy="6857965"/>
          </a:xfrm>
          <a:prstGeom prst="rect">
            <a:avLst/>
          </a:prstGeom>
        </p:spPr>
      </p:pic>
      <p:sp>
        <p:nvSpPr>
          <p:cNvPr id="56" name="Title 16"/>
          <p:cNvSpPr>
            <a:spLocks noGrp="1"/>
          </p:cNvSpPr>
          <p:nvPr userDrawn="1">
            <p:ph type="title" hasCustomPrompt="1"/>
          </p:nvPr>
        </p:nvSpPr>
        <p:spPr bwMode="gray">
          <a:xfrm>
            <a:off x="750334" y="1527659"/>
            <a:ext cx="9912096"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accent4"/>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accent4"/>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49589" y="2542923"/>
            <a:ext cx="3058160" cy="1020314"/>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5" name="TextBox 24">
            <a:extLst>
              <a:ext uri="{FF2B5EF4-FFF2-40B4-BE49-F238E27FC236}">
                <a16:creationId xmlns:a16="http://schemas.microsoft.com/office/drawing/2014/main" id="{CBEE098D-3AB1-76DB-7D94-47416B95B315}"/>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7D3A8838-C4DB-A234-AE13-77FD359114A0}"/>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7C46987-CA04-04BE-C5FA-56E293EEB90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91EA1B80-EF2A-EAE6-2B00-FF82A140564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79F583A-C57A-3239-E8A4-1C575A0EA73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36324797-C488-8192-F77E-9F600E5490D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067FCF-35DE-4E09-CCD5-280D653D4A6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65171654-F4B2-F1B9-6AF4-18F3A499E48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7E3A5950-4507-5E83-F8E2-F78AD0930D0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9032212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0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9" name="TextBox 18">
            <a:extLst>
              <a:ext uri="{FF2B5EF4-FFF2-40B4-BE49-F238E27FC236}">
                <a16:creationId xmlns:a16="http://schemas.microsoft.com/office/drawing/2014/main" id="{EA10E5A7-B9D3-4A2B-DE64-11D11241AC78}"/>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11153D81-7548-F581-513D-B7CD48FD3635}"/>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C2984EA1-BF8F-D5A5-11B3-9FD6DD75D1A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303FC84A-8F52-5F1D-38A9-C64EE5C6B59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51547846-5B73-A894-F0B4-466A292FE8B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39F5F64D-B9AA-2AAA-21F6-2CAF46B091C4}"/>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E093FA7E-6243-55E3-A1D8-E9A2E7479C21}"/>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882876AE-214A-F90F-FAE5-C3E50982F47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75EC1C0B-EC3B-C973-9828-360528AEB96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760413" y="1308880"/>
            <a:ext cx="1067104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dirty="0"/>
          </a:p>
        </p:txBody>
      </p:sp>
      <p:sp>
        <p:nvSpPr>
          <p:cNvPr id="35" name="Title 28">
            <a:extLst>
              <a:ext uri="{FF2B5EF4-FFF2-40B4-BE49-F238E27FC236}">
                <a16:creationId xmlns:a16="http://schemas.microsoft.com/office/drawing/2014/main" id="{4D06AA26-F915-4482-943C-39E44C973F87}"/>
              </a:ext>
            </a:extLst>
          </p:cNvPr>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4" name="Picture Placeholder 3">
            <a:extLst>
              <a:ext uri="{FF2B5EF4-FFF2-40B4-BE49-F238E27FC236}">
                <a16:creationId xmlns:a16="http://schemas.microsoft.com/office/drawing/2014/main" id="{15A67503-2ED6-44DE-98E0-2006F15675FF}"/>
              </a:ext>
            </a:extLst>
          </p:cNvPr>
          <p:cNvSpPr>
            <a:spLocks noGrp="1"/>
          </p:cNvSpPr>
          <p:nvPr>
            <p:ph type="pic" sz="quarter" idx="11"/>
          </p:nvPr>
        </p:nvSpPr>
        <p:spPr>
          <a:xfrm>
            <a:off x="765237" y="1144588"/>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37" name="Picture Placeholder 3">
            <a:extLst>
              <a:ext uri="{FF2B5EF4-FFF2-40B4-BE49-F238E27FC236}">
                <a16:creationId xmlns:a16="http://schemas.microsoft.com/office/drawing/2014/main" id="{AA124289-2FC5-49CB-AA11-01D5543A680D}"/>
              </a:ext>
            </a:extLst>
          </p:cNvPr>
          <p:cNvSpPr>
            <a:spLocks noGrp="1"/>
          </p:cNvSpPr>
          <p:nvPr>
            <p:ph type="pic" sz="quarter" idx="12"/>
          </p:nvPr>
        </p:nvSpPr>
        <p:spPr>
          <a:xfrm>
            <a:off x="6233791" y="1144588"/>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125417166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6" name="Slide Number Placeholder 7">
            <a:extLst>
              <a:ext uri="{FF2B5EF4-FFF2-40B4-BE49-F238E27FC236}">
                <a16:creationId xmlns:a16="http://schemas.microsoft.com/office/drawing/2014/main" id="{F91207CA-3BE9-4C17-8CC2-5FD0216FF7A6}"/>
              </a:ext>
            </a:extLst>
          </p:cNvPr>
          <p:cNvSpPr>
            <a:spLocks noGrp="1"/>
          </p:cNvSpPr>
          <p:nvPr>
            <p:ph type="sldNum" sz="quarter" idx="10"/>
          </p:nvPr>
        </p:nvSpPr>
        <p:spPr>
          <a:xfrm>
            <a:off x="11669529" y="6400800"/>
            <a:ext cx="438912" cy="155448"/>
          </a:xfrm>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89" name="Picture Placeholder 3">
            <a:extLst>
              <a:ext uri="{FF2B5EF4-FFF2-40B4-BE49-F238E27FC236}">
                <a16:creationId xmlns:a16="http://schemas.microsoft.com/office/drawing/2014/main" id="{071DFB7E-59D3-44DE-8996-FAE5A47FF11D}"/>
              </a:ext>
            </a:extLst>
          </p:cNvPr>
          <p:cNvSpPr>
            <a:spLocks noGrp="1"/>
          </p:cNvSpPr>
          <p:nvPr userDrawn="1">
            <p:ph type="pic" sz="quarter" idx="11"/>
          </p:nvPr>
        </p:nvSpPr>
        <p:spPr>
          <a:xfrm>
            <a:off x="765237" y="114445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0" name="Title 28">
            <a:extLst>
              <a:ext uri="{FF2B5EF4-FFF2-40B4-BE49-F238E27FC236}">
                <a16:creationId xmlns:a16="http://schemas.microsoft.com/office/drawing/2014/main" id="{BBA47EC1-ECF7-4028-8512-0085B63E6171}"/>
              </a:ext>
            </a:extLst>
          </p:cNvPr>
          <p:cNvSpPr>
            <a:spLocks noGrp="1"/>
          </p:cNvSpPr>
          <p:nvPr userDrawn="1">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3" name="Picture Placeholder 3">
            <a:extLst>
              <a:ext uri="{FF2B5EF4-FFF2-40B4-BE49-F238E27FC236}">
                <a16:creationId xmlns:a16="http://schemas.microsoft.com/office/drawing/2014/main" id="{97942604-6A6D-4300-9F5E-F665021CDD91}"/>
              </a:ext>
            </a:extLst>
          </p:cNvPr>
          <p:cNvSpPr>
            <a:spLocks noGrp="1"/>
          </p:cNvSpPr>
          <p:nvPr userDrawn="1">
            <p:ph type="pic" sz="quarter" idx="12"/>
          </p:nvPr>
        </p:nvSpPr>
        <p:spPr>
          <a:xfrm>
            <a:off x="765237" y="286708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4" name="Picture Placeholder 3">
            <a:extLst>
              <a:ext uri="{FF2B5EF4-FFF2-40B4-BE49-F238E27FC236}">
                <a16:creationId xmlns:a16="http://schemas.microsoft.com/office/drawing/2014/main" id="{AA2E7F24-9350-4567-945B-9474BC4996F5}"/>
              </a:ext>
            </a:extLst>
          </p:cNvPr>
          <p:cNvSpPr>
            <a:spLocks noGrp="1"/>
          </p:cNvSpPr>
          <p:nvPr userDrawn="1">
            <p:ph type="pic" sz="quarter" idx="13"/>
          </p:nvPr>
        </p:nvSpPr>
        <p:spPr>
          <a:xfrm>
            <a:off x="765237" y="458971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8" name="Picture Placeholder 3">
            <a:extLst>
              <a:ext uri="{FF2B5EF4-FFF2-40B4-BE49-F238E27FC236}">
                <a16:creationId xmlns:a16="http://schemas.microsoft.com/office/drawing/2014/main" id="{A79280A8-55A4-44A0-B321-26E1046FFB5E}"/>
              </a:ext>
            </a:extLst>
          </p:cNvPr>
          <p:cNvSpPr>
            <a:spLocks noGrp="1"/>
          </p:cNvSpPr>
          <p:nvPr>
            <p:ph type="pic" sz="quarter" idx="14"/>
          </p:nvPr>
        </p:nvSpPr>
        <p:spPr>
          <a:xfrm>
            <a:off x="6222363" y="114445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9" name="Picture Placeholder 3">
            <a:extLst>
              <a:ext uri="{FF2B5EF4-FFF2-40B4-BE49-F238E27FC236}">
                <a16:creationId xmlns:a16="http://schemas.microsoft.com/office/drawing/2014/main" id="{B7DDBE6E-17A6-42A7-9C9B-D064BB45CEE2}"/>
              </a:ext>
            </a:extLst>
          </p:cNvPr>
          <p:cNvSpPr>
            <a:spLocks noGrp="1"/>
          </p:cNvSpPr>
          <p:nvPr>
            <p:ph type="pic" sz="quarter" idx="15"/>
          </p:nvPr>
        </p:nvSpPr>
        <p:spPr>
          <a:xfrm>
            <a:off x="6222363" y="286708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100" name="Picture Placeholder 3">
            <a:extLst>
              <a:ext uri="{FF2B5EF4-FFF2-40B4-BE49-F238E27FC236}">
                <a16:creationId xmlns:a16="http://schemas.microsoft.com/office/drawing/2014/main" id="{BA9A3BED-9269-49B7-B2AF-6027C5A39640}"/>
              </a:ext>
            </a:extLst>
          </p:cNvPr>
          <p:cNvSpPr>
            <a:spLocks noGrp="1"/>
          </p:cNvSpPr>
          <p:nvPr>
            <p:ph type="pic" sz="quarter" idx="16"/>
          </p:nvPr>
        </p:nvSpPr>
        <p:spPr>
          <a:xfrm>
            <a:off x="6222363" y="458971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361861197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FE319A93-1EE8-4DF0-8C0F-BA2E40F23D79}"/>
              </a:ext>
            </a:extLst>
          </p:cNvPr>
          <p:cNvCxnSpPr>
            <a:cxnSpLocks/>
          </p:cNvCxnSpPr>
          <p:nvPr userDrawn="1"/>
        </p:nvCxnSpPr>
        <p:spPr>
          <a:xfrm>
            <a:off x="5679200" y="2343150"/>
            <a:ext cx="0" cy="59161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3C8B807-1945-4D9E-B448-C1E97436D660}"/>
              </a:ext>
            </a:extLst>
          </p:cNvPr>
          <p:cNvCxnSpPr>
            <a:cxnSpLocks/>
          </p:cNvCxnSpPr>
          <p:nvPr userDrawn="1"/>
        </p:nvCxnSpPr>
        <p:spPr>
          <a:xfrm>
            <a:off x="1152375" y="2704148"/>
            <a:ext cx="0" cy="2306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F2703DD-1A37-453B-892F-8C17D1969445}"/>
              </a:ext>
            </a:extLst>
          </p:cNvPr>
          <p:cNvCxnSpPr>
            <a:cxnSpLocks/>
          </p:cNvCxnSpPr>
          <p:nvPr userDrawn="1"/>
        </p:nvCxnSpPr>
        <p:spPr>
          <a:xfrm>
            <a:off x="3409771" y="2720181"/>
            <a:ext cx="0" cy="21458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A54B372-2AE9-4F06-AB8D-563121DAED07}"/>
              </a:ext>
            </a:extLst>
          </p:cNvPr>
          <p:cNvCxnSpPr>
            <a:cxnSpLocks/>
          </p:cNvCxnSpPr>
          <p:nvPr userDrawn="1"/>
        </p:nvCxnSpPr>
        <p:spPr>
          <a:xfrm>
            <a:off x="7932922" y="2720181"/>
            <a:ext cx="0" cy="21458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AB52C25-74F9-41DD-8CB1-FED7D59A9D4E}"/>
              </a:ext>
            </a:extLst>
          </p:cNvPr>
          <p:cNvCxnSpPr>
            <a:cxnSpLocks/>
          </p:cNvCxnSpPr>
          <p:nvPr userDrawn="1"/>
        </p:nvCxnSpPr>
        <p:spPr>
          <a:xfrm>
            <a:off x="10181319" y="2704148"/>
            <a:ext cx="0" cy="2306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F9FF1D9-795C-4CBA-B6AD-0D44C487DF2B}"/>
              </a:ext>
            </a:extLst>
          </p:cNvPr>
          <p:cNvCxnSpPr>
            <a:cxnSpLocks/>
          </p:cNvCxnSpPr>
          <p:nvPr userDrawn="1"/>
        </p:nvCxnSpPr>
        <p:spPr>
          <a:xfrm>
            <a:off x="1152375" y="2711965"/>
            <a:ext cx="9028944"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41" name="Freeform: Shape 40">
            <a:extLst>
              <a:ext uri="{FF2B5EF4-FFF2-40B4-BE49-F238E27FC236}">
                <a16:creationId xmlns:a16="http://schemas.microsoft.com/office/drawing/2014/main" id="{0AA6CBBA-3F36-4849-8752-93C041F6423F}"/>
              </a:ext>
            </a:extLst>
          </p:cNvPr>
          <p:cNvSpPr/>
          <p:nvPr userDrawn="1"/>
        </p:nvSpPr>
        <p:spPr>
          <a:xfrm>
            <a:off x="4842164" y="1973897"/>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1" name="Freeform: Shape 50">
            <a:extLst>
              <a:ext uri="{FF2B5EF4-FFF2-40B4-BE49-F238E27FC236}">
                <a16:creationId xmlns:a16="http://schemas.microsoft.com/office/drawing/2014/main" id="{8D85AFB8-023B-4759-BD5F-6073003FD8E0}"/>
              </a:ext>
            </a:extLst>
          </p:cNvPr>
          <p:cNvSpPr/>
          <p:nvPr userDrawn="1"/>
        </p:nvSpPr>
        <p:spPr>
          <a:xfrm>
            <a:off x="30330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7" name="Freeform: Shape 56">
            <a:extLst>
              <a:ext uri="{FF2B5EF4-FFF2-40B4-BE49-F238E27FC236}">
                <a16:creationId xmlns:a16="http://schemas.microsoft.com/office/drawing/2014/main" id="{5618C1B6-F9C7-4982-A888-0B0BB5F00D51}"/>
              </a:ext>
            </a:extLst>
          </p:cNvPr>
          <p:cNvSpPr/>
          <p:nvPr userDrawn="1"/>
        </p:nvSpPr>
        <p:spPr>
          <a:xfrm>
            <a:off x="2572735"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8" name="Freeform: Shape 57">
            <a:extLst>
              <a:ext uri="{FF2B5EF4-FFF2-40B4-BE49-F238E27FC236}">
                <a16:creationId xmlns:a16="http://schemas.microsoft.com/office/drawing/2014/main" id="{868CDBCA-61FA-4B54-A0E6-14E1BA521845}"/>
              </a:ext>
            </a:extLst>
          </p:cNvPr>
          <p:cNvSpPr/>
          <p:nvPr userDrawn="1"/>
        </p:nvSpPr>
        <p:spPr>
          <a:xfrm>
            <a:off x="4842164"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4" name="Freeform: Shape 73">
            <a:extLst>
              <a:ext uri="{FF2B5EF4-FFF2-40B4-BE49-F238E27FC236}">
                <a16:creationId xmlns:a16="http://schemas.microsoft.com/office/drawing/2014/main" id="{B29C83C2-A111-43E1-8F3B-989F7BF56538}"/>
              </a:ext>
            </a:extLst>
          </p:cNvPr>
          <p:cNvSpPr/>
          <p:nvPr userDrawn="1"/>
        </p:nvSpPr>
        <p:spPr>
          <a:xfrm>
            <a:off x="709064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5" name="Freeform: Shape 74">
            <a:extLst>
              <a:ext uri="{FF2B5EF4-FFF2-40B4-BE49-F238E27FC236}">
                <a16:creationId xmlns:a16="http://schemas.microsoft.com/office/drawing/2014/main" id="{932D43CA-F312-44A4-BF7E-B6F2CA37B861}"/>
              </a:ext>
            </a:extLst>
          </p:cNvPr>
          <p:cNvSpPr/>
          <p:nvPr userDrawn="1"/>
        </p:nvSpPr>
        <p:spPr>
          <a:xfrm>
            <a:off x="9339129"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6" name="Slide Number Placeholder 7">
            <a:extLst>
              <a:ext uri="{FF2B5EF4-FFF2-40B4-BE49-F238E27FC236}">
                <a16:creationId xmlns:a16="http://schemas.microsoft.com/office/drawing/2014/main" id="{F107877D-C19A-4401-ABC7-138FE32BF944}"/>
              </a:ext>
            </a:extLst>
          </p:cNvPr>
          <p:cNvSpPr>
            <a:spLocks noGrp="1"/>
          </p:cNvSpPr>
          <p:nvPr userDrawn="1">
            <p:ph type="sldNum" sz="quarter" idx="10"/>
          </p:nvPr>
        </p:nvSpPr>
        <p:spPr>
          <a:xfrm>
            <a:off x="11669529" y="6400800"/>
            <a:ext cx="438912" cy="155448"/>
          </a:xfrm>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3" name="Straight Connector 102">
            <a:extLst>
              <a:ext uri="{FF2B5EF4-FFF2-40B4-BE49-F238E27FC236}">
                <a16:creationId xmlns:a16="http://schemas.microsoft.com/office/drawing/2014/main" id="{C235E94D-CADF-4E5F-B8F0-84363353F63B}"/>
              </a:ext>
            </a:extLst>
          </p:cNvPr>
          <p:cNvCxnSpPr>
            <a:cxnSpLocks/>
          </p:cNvCxnSpPr>
          <p:nvPr userDrawn="1"/>
        </p:nvCxnSpPr>
        <p:spPr>
          <a:xfrm>
            <a:off x="7932922"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04" name="Freeform: Shape 103">
            <a:extLst>
              <a:ext uri="{FF2B5EF4-FFF2-40B4-BE49-F238E27FC236}">
                <a16:creationId xmlns:a16="http://schemas.microsoft.com/office/drawing/2014/main" id="{4E54939A-84E9-4F35-9FF6-945AACB3302A}"/>
              </a:ext>
            </a:extLst>
          </p:cNvPr>
          <p:cNvSpPr/>
          <p:nvPr userDrawn="1"/>
        </p:nvSpPr>
        <p:spPr>
          <a:xfrm>
            <a:off x="8261241"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05" name="Straight Connector 104">
            <a:extLst>
              <a:ext uri="{FF2B5EF4-FFF2-40B4-BE49-F238E27FC236}">
                <a16:creationId xmlns:a16="http://schemas.microsoft.com/office/drawing/2014/main" id="{7D7329E0-5381-4C80-AE9A-23F76C2D2451}"/>
              </a:ext>
            </a:extLst>
          </p:cNvPr>
          <p:cNvCxnSpPr>
            <a:cxnSpLocks/>
          </p:cNvCxnSpPr>
          <p:nvPr userDrawn="1"/>
        </p:nvCxnSpPr>
        <p:spPr>
          <a:xfrm>
            <a:off x="7932922"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7E1EB878-546E-4D96-B99A-6B1BD9CF7961}"/>
              </a:ext>
            </a:extLst>
          </p:cNvPr>
          <p:cNvCxnSpPr>
            <a:cxnSpLocks/>
          </p:cNvCxnSpPr>
          <p:nvPr userDrawn="1"/>
        </p:nvCxnSpPr>
        <p:spPr>
          <a:xfrm>
            <a:off x="7932922"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379056A-852E-461F-A9C2-F37AE0D8CEB5}"/>
              </a:ext>
            </a:extLst>
          </p:cNvPr>
          <p:cNvCxnSpPr>
            <a:cxnSpLocks/>
          </p:cNvCxnSpPr>
          <p:nvPr userDrawn="1"/>
        </p:nvCxnSpPr>
        <p:spPr>
          <a:xfrm>
            <a:off x="7932922"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209D283C-6BDB-4C50-810F-D38B1FF3EB87}"/>
              </a:ext>
            </a:extLst>
          </p:cNvPr>
          <p:cNvCxnSpPr>
            <a:cxnSpLocks/>
          </p:cNvCxnSpPr>
          <p:nvPr userDrawn="1"/>
        </p:nvCxnSpPr>
        <p:spPr>
          <a:xfrm>
            <a:off x="7932922"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7CA3AF6A-064E-4CF7-8800-782A153C4091}"/>
              </a:ext>
            </a:extLst>
          </p:cNvPr>
          <p:cNvCxnSpPr>
            <a:cxnSpLocks/>
          </p:cNvCxnSpPr>
          <p:nvPr userDrawn="1"/>
        </p:nvCxnSpPr>
        <p:spPr>
          <a:xfrm>
            <a:off x="10169884"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171AD49-684D-4404-A099-CE9057C88BDA}"/>
              </a:ext>
            </a:extLst>
          </p:cNvPr>
          <p:cNvCxnSpPr>
            <a:cxnSpLocks/>
          </p:cNvCxnSpPr>
          <p:nvPr userDrawn="1"/>
        </p:nvCxnSpPr>
        <p:spPr>
          <a:xfrm>
            <a:off x="10169884"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77B6B83-CEBC-446E-8E83-75F5C9E54A66}"/>
              </a:ext>
            </a:extLst>
          </p:cNvPr>
          <p:cNvCxnSpPr>
            <a:cxnSpLocks/>
          </p:cNvCxnSpPr>
          <p:nvPr userDrawn="1"/>
        </p:nvCxnSpPr>
        <p:spPr>
          <a:xfrm>
            <a:off x="10169884"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82D054B-E82B-4044-8240-C7D57E9344E3}"/>
              </a:ext>
            </a:extLst>
          </p:cNvPr>
          <p:cNvCxnSpPr>
            <a:cxnSpLocks/>
          </p:cNvCxnSpPr>
          <p:nvPr userDrawn="1"/>
        </p:nvCxnSpPr>
        <p:spPr>
          <a:xfrm>
            <a:off x="10169884"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659EEAF-FE97-4EDC-AFD1-7D7918C1EB14}"/>
              </a:ext>
            </a:extLst>
          </p:cNvPr>
          <p:cNvCxnSpPr>
            <a:cxnSpLocks/>
          </p:cNvCxnSpPr>
          <p:nvPr userDrawn="1"/>
        </p:nvCxnSpPr>
        <p:spPr>
          <a:xfrm>
            <a:off x="10169884"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14" name="Freeform: Shape 113">
            <a:extLst>
              <a:ext uri="{FF2B5EF4-FFF2-40B4-BE49-F238E27FC236}">
                <a16:creationId xmlns:a16="http://schemas.microsoft.com/office/drawing/2014/main" id="{3D2C173A-8552-4DAA-A229-AE750AB4A8C7}"/>
              </a:ext>
            </a:extLst>
          </p:cNvPr>
          <p:cNvSpPr/>
          <p:nvPr userDrawn="1"/>
        </p:nvSpPr>
        <p:spPr>
          <a:xfrm>
            <a:off x="8261241"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5" name="Freeform: Shape 114">
            <a:extLst>
              <a:ext uri="{FF2B5EF4-FFF2-40B4-BE49-F238E27FC236}">
                <a16:creationId xmlns:a16="http://schemas.microsoft.com/office/drawing/2014/main" id="{8FF8F61F-5A07-46CE-A2CD-1CA373021F6B}"/>
              </a:ext>
            </a:extLst>
          </p:cNvPr>
          <p:cNvSpPr/>
          <p:nvPr userDrawn="1"/>
        </p:nvSpPr>
        <p:spPr>
          <a:xfrm>
            <a:off x="8261241"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6" name="Freeform: Shape 115">
            <a:extLst>
              <a:ext uri="{FF2B5EF4-FFF2-40B4-BE49-F238E27FC236}">
                <a16:creationId xmlns:a16="http://schemas.microsoft.com/office/drawing/2014/main" id="{EDF20F4C-C6C0-4C6C-B41B-1C4A23D39EEC}"/>
              </a:ext>
            </a:extLst>
          </p:cNvPr>
          <p:cNvSpPr/>
          <p:nvPr userDrawn="1"/>
        </p:nvSpPr>
        <p:spPr>
          <a:xfrm>
            <a:off x="8261241"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7" name="Freeform: Shape 116">
            <a:extLst>
              <a:ext uri="{FF2B5EF4-FFF2-40B4-BE49-F238E27FC236}">
                <a16:creationId xmlns:a16="http://schemas.microsoft.com/office/drawing/2014/main" id="{D8FF5578-D6DA-416C-B327-EE7602BDA77A}"/>
              </a:ext>
            </a:extLst>
          </p:cNvPr>
          <p:cNvSpPr/>
          <p:nvPr userDrawn="1"/>
        </p:nvSpPr>
        <p:spPr>
          <a:xfrm>
            <a:off x="10498202"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8" name="Freeform: Shape 117">
            <a:extLst>
              <a:ext uri="{FF2B5EF4-FFF2-40B4-BE49-F238E27FC236}">
                <a16:creationId xmlns:a16="http://schemas.microsoft.com/office/drawing/2014/main" id="{3439945D-FF95-43C7-8BA3-BC3D4BC84D1B}"/>
              </a:ext>
            </a:extLst>
          </p:cNvPr>
          <p:cNvSpPr/>
          <p:nvPr userDrawn="1"/>
        </p:nvSpPr>
        <p:spPr>
          <a:xfrm>
            <a:off x="10498202"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9" name="Freeform: Shape 118">
            <a:extLst>
              <a:ext uri="{FF2B5EF4-FFF2-40B4-BE49-F238E27FC236}">
                <a16:creationId xmlns:a16="http://schemas.microsoft.com/office/drawing/2014/main" id="{21B8EF45-066D-4642-86E2-B7A9D45254C6}"/>
              </a:ext>
            </a:extLst>
          </p:cNvPr>
          <p:cNvSpPr/>
          <p:nvPr userDrawn="1"/>
        </p:nvSpPr>
        <p:spPr>
          <a:xfrm>
            <a:off x="10498202"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0" name="Freeform: Shape 119">
            <a:extLst>
              <a:ext uri="{FF2B5EF4-FFF2-40B4-BE49-F238E27FC236}">
                <a16:creationId xmlns:a16="http://schemas.microsoft.com/office/drawing/2014/main" id="{C9943FDD-4199-42F0-B408-8B80A0E3EF00}"/>
              </a:ext>
            </a:extLst>
          </p:cNvPr>
          <p:cNvSpPr/>
          <p:nvPr userDrawn="1"/>
        </p:nvSpPr>
        <p:spPr>
          <a:xfrm>
            <a:off x="10498202"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21" name="Straight Connector 120">
            <a:extLst>
              <a:ext uri="{FF2B5EF4-FFF2-40B4-BE49-F238E27FC236}">
                <a16:creationId xmlns:a16="http://schemas.microsoft.com/office/drawing/2014/main" id="{69DB669D-48B5-4377-8380-97FC300434B8}"/>
              </a:ext>
            </a:extLst>
          </p:cNvPr>
          <p:cNvCxnSpPr>
            <a:cxnSpLocks/>
          </p:cNvCxnSpPr>
          <p:nvPr userDrawn="1"/>
        </p:nvCxnSpPr>
        <p:spPr>
          <a:xfrm>
            <a:off x="5673956"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2" name="Freeform: Shape 121">
            <a:extLst>
              <a:ext uri="{FF2B5EF4-FFF2-40B4-BE49-F238E27FC236}">
                <a16:creationId xmlns:a16="http://schemas.microsoft.com/office/drawing/2014/main" id="{271E7A89-C33E-4C14-B9CA-5E8D883DCB02}"/>
              </a:ext>
            </a:extLst>
          </p:cNvPr>
          <p:cNvSpPr/>
          <p:nvPr userDrawn="1"/>
        </p:nvSpPr>
        <p:spPr>
          <a:xfrm>
            <a:off x="6002275"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23" name="Straight Connector 122">
            <a:extLst>
              <a:ext uri="{FF2B5EF4-FFF2-40B4-BE49-F238E27FC236}">
                <a16:creationId xmlns:a16="http://schemas.microsoft.com/office/drawing/2014/main" id="{F2E0D984-07AE-448D-9C7E-50B02F8E444D}"/>
              </a:ext>
            </a:extLst>
          </p:cNvPr>
          <p:cNvCxnSpPr>
            <a:cxnSpLocks/>
          </p:cNvCxnSpPr>
          <p:nvPr userDrawn="1"/>
        </p:nvCxnSpPr>
        <p:spPr>
          <a:xfrm>
            <a:off x="5673956"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606C868-A2D2-47ED-B76C-FE2B86DEE401}"/>
              </a:ext>
            </a:extLst>
          </p:cNvPr>
          <p:cNvCxnSpPr>
            <a:cxnSpLocks/>
          </p:cNvCxnSpPr>
          <p:nvPr userDrawn="1"/>
        </p:nvCxnSpPr>
        <p:spPr>
          <a:xfrm>
            <a:off x="5673956"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B1CFCD3-6AA4-4835-8E33-10369F558C39}"/>
              </a:ext>
            </a:extLst>
          </p:cNvPr>
          <p:cNvCxnSpPr>
            <a:cxnSpLocks/>
          </p:cNvCxnSpPr>
          <p:nvPr userDrawn="1"/>
        </p:nvCxnSpPr>
        <p:spPr>
          <a:xfrm>
            <a:off x="5673956"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AB99BA7C-7499-4F69-8217-0E2BF8AC24B9}"/>
              </a:ext>
            </a:extLst>
          </p:cNvPr>
          <p:cNvCxnSpPr>
            <a:cxnSpLocks/>
          </p:cNvCxnSpPr>
          <p:nvPr userDrawn="1"/>
        </p:nvCxnSpPr>
        <p:spPr>
          <a:xfrm>
            <a:off x="5673956"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27" name="Freeform: Shape 126">
            <a:extLst>
              <a:ext uri="{FF2B5EF4-FFF2-40B4-BE49-F238E27FC236}">
                <a16:creationId xmlns:a16="http://schemas.microsoft.com/office/drawing/2014/main" id="{375A1060-ACC9-4B1B-8683-8E04F12B2625}"/>
              </a:ext>
            </a:extLst>
          </p:cNvPr>
          <p:cNvSpPr/>
          <p:nvPr userDrawn="1"/>
        </p:nvSpPr>
        <p:spPr>
          <a:xfrm>
            <a:off x="6002275"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8" name="Freeform: Shape 127">
            <a:extLst>
              <a:ext uri="{FF2B5EF4-FFF2-40B4-BE49-F238E27FC236}">
                <a16:creationId xmlns:a16="http://schemas.microsoft.com/office/drawing/2014/main" id="{60DF18DC-F5B6-454F-A388-1611F2BC55CD}"/>
              </a:ext>
            </a:extLst>
          </p:cNvPr>
          <p:cNvSpPr/>
          <p:nvPr userDrawn="1"/>
        </p:nvSpPr>
        <p:spPr>
          <a:xfrm>
            <a:off x="6002275"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9" name="Freeform: Shape 128">
            <a:extLst>
              <a:ext uri="{FF2B5EF4-FFF2-40B4-BE49-F238E27FC236}">
                <a16:creationId xmlns:a16="http://schemas.microsoft.com/office/drawing/2014/main" id="{3860DDE8-748E-4E50-83C8-2C503A20F0A3}"/>
              </a:ext>
            </a:extLst>
          </p:cNvPr>
          <p:cNvSpPr/>
          <p:nvPr userDrawn="1"/>
        </p:nvSpPr>
        <p:spPr>
          <a:xfrm>
            <a:off x="6002275"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0" name="Straight Connector 129">
            <a:extLst>
              <a:ext uri="{FF2B5EF4-FFF2-40B4-BE49-F238E27FC236}">
                <a16:creationId xmlns:a16="http://schemas.microsoft.com/office/drawing/2014/main" id="{AD3C215E-595B-4A6C-8498-393A7D361A98}"/>
              </a:ext>
            </a:extLst>
          </p:cNvPr>
          <p:cNvCxnSpPr>
            <a:cxnSpLocks/>
          </p:cNvCxnSpPr>
          <p:nvPr userDrawn="1"/>
        </p:nvCxnSpPr>
        <p:spPr>
          <a:xfrm>
            <a:off x="3411575"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31" name="Freeform: Shape 130">
            <a:extLst>
              <a:ext uri="{FF2B5EF4-FFF2-40B4-BE49-F238E27FC236}">
                <a16:creationId xmlns:a16="http://schemas.microsoft.com/office/drawing/2014/main" id="{F4E58212-6224-478E-97B7-818E7C23EBF9}"/>
              </a:ext>
            </a:extLst>
          </p:cNvPr>
          <p:cNvSpPr/>
          <p:nvPr userDrawn="1"/>
        </p:nvSpPr>
        <p:spPr>
          <a:xfrm>
            <a:off x="373989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2" name="Straight Connector 131">
            <a:extLst>
              <a:ext uri="{FF2B5EF4-FFF2-40B4-BE49-F238E27FC236}">
                <a16:creationId xmlns:a16="http://schemas.microsoft.com/office/drawing/2014/main" id="{8BD77DC3-4CA6-49B9-B9B3-B5732A273B3D}"/>
              </a:ext>
            </a:extLst>
          </p:cNvPr>
          <p:cNvCxnSpPr>
            <a:cxnSpLocks/>
          </p:cNvCxnSpPr>
          <p:nvPr userDrawn="1"/>
        </p:nvCxnSpPr>
        <p:spPr>
          <a:xfrm>
            <a:off x="3411575"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2FEE2FD7-2D0B-40A3-B9DD-1C5D61F30E00}"/>
              </a:ext>
            </a:extLst>
          </p:cNvPr>
          <p:cNvCxnSpPr>
            <a:cxnSpLocks/>
          </p:cNvCxnSpPr>
          <p:nvPr userDrawn="1"/>
        </p:nvCxnSpPr>
        <p:spPr>
          <a:xfrm>
            <a:off x="3411575"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9D256505-D8BB-4851-8136-344B9E4AF664}"/>
              </a:ext>
            </a:extLst>
          </p:cNvPr>
          <p:cNvCxnSpPr>
            <a:cxnSpLocks/>
          </p:cNvCxnSpPr>
          <p:nvPr userDrawn="1"/>
        </p:nvCxnSpPr>
        <p:spPr>
          <a:xfrm>
            <a:off x="3411575"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1D9595AA-BF17-4EA3-BD5B-E20BF54BC048}"/>
              </a:ext>
            </a:extLst>
          </p:cNvPr>
          <p:cNvCxnSpPr>
            <a:cxnSpLocks/>
          </p:cNvCxnSpPr>
          <p:nvPr userDrawn="1"/>
        </p:nvCxnSpPr>
        <p:spPr>
          <a:xfrm>
            <a:off x="3411575"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36" name="Freeform: Shape 135">
            <a:extLst>
              <a:ext uri="{FF2B5EF4-FFF2-40B4-BE49-F238E27FC236}">
                <a16:creationId xmlns:a16="http://schemas.microsoft.com/office/drawing/2014/main" id="{E894039B-213C-495E-AD99-46FE6BD73D28}"/>
              </a:ext>
            </a:extLst>
          </p:cNvPr>
          <p:cNvSpPr/>
          <p:nvPr userDrawn="1"/>
        </p:nvSpPr>
        <p:spPr>
          <a:xfrm>
            <a:off x="373989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37" name="Freeform: Shape 136">
            <a:extLst>
              <a:ext uri="{FF2B5EF4-FFF2-40B4-BE49-F238E27FC236}">
                <a16:creationId xmlns:a16="http://schemas.microsoft.com/office/drawing/2014/main" id="{DCC0C65F-2351-4EFA-93E0-64F18648548D}"/>
              </a:ext>
            </a:extLst>
          </p:cNvPr>
          <p:cNvSpPr/>
          <p:nvPr userDrawn="1"/>
        </p:nvSpPr>
        <p:spPr>
          <a:xfrm>
            <a:off x="373989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38" name="Freeform: Shape 137">
            <a:extLst>
              <a:ext uri="{FF2B5EF4-FFF2-40B4-BE49-F238E27FC236}">
                <a16:creationId xmlns:a16="http://schemas.microsoft.com/office/drawing/2014/main" id="{0F96021F-C2DF-4E6B-8BAC-0C3FE4F86BA6}"/>
              </a:ext>
            </a:extLst>
          </p:cNvPr>
          <p:cNvSpPr/>
          <p:nvPr userDrawn="1"/>
        </p:nvSpPr>
        <p:spPr>
          <a:xfrm>
            <a:off x="373989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9" name="Straight Connector 138">
            <a:extLst>
              <a:ext uri="{FF2B5EF4-FFF2-40B4-BE49-F238E27FC236}">
                <a16:creationId xmlns:a16="http://schemas.microsoft.com/office/drawing/2014/main" id="{798B1C53-B143-442C-BAE6-824E98727672}"/>
              </a:ext>
            </a:extLst>
          </p:cNvPr>
          <p:cNvCxnSpPr>
            <a:cxnSpLocks/>
          </p:cNvCxnSpPr>
          <p:nvPr userDrawn="1"/>
        </p:nvCxnSpPr>
        <p:spPr>
          <a:xfrm>
            <a:off x="1149195"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a16="http://schemas.microsoft.com/office/drawing/2014/main" id="{DB06DB5F-E021-4586-A963-5DBAD49BE888}"/>
              </a:ext>
            </a:extLst>
          </p:cNvPr>
          <p:cNvSpPr/>
          <p:nvPr userDrawn="1"/>
        </p:nvSpPr>
        <p:spPr>
          <a:xfrm>
            <a:off x="147751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41" name="Straight Connector 140">
            <a:extLst>
              <a:ext uri="{FF2B5EF4-FFF2-40B4-BE49-F238E27FC236}">
                <a16:creationId xmlns:a16="http://schemas.microsoft.com/office/drawing/2014/main" id="{A1A5AC41-26B6-45AC-B5F9-1B13B4A30815}"/>
              </a:ext>
            </a:extLst>
          </p:cNvPr>
          <p:cNvCxnSpPr>
            <a:cxnSpLocks/>
          </p:cNvCxnSpPr>
          <p:nvPr userDrawn="1"/>
        </p:nvCxnSpPr>
        <p:spPr>
          <a:xfrm>
            <a:off x="1149195"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509DA5A4-8AD5-4CEF-8C41-3BF7F07426E9}"/>
              </a:ext>
            </a:extLst>
          </p:cNvPr>
          <p:cNvCxnSpPr>
            <a:cxnSpLocks/>
          </p:cNvCxnSpPr>
          <p:nvPr userDrawn="1"/>
        </p:nvCxnSpPr>
        <p:spPr>
          <a:xfrm>
            <a:off x="1149195"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593E56D6-2D45-4211-B3FA-A5DE2909AE51}"/>
              </a:ext>
            </a:extLst>
          </p:cNvPr>
          <p:cNvCxnSpPr>
            <a:cxnSpLocks/>
          </p:cNvCxnSpPr>
          <p:nvPr userDrawn="1"/>
        </p:nvCxnSpPr>
        <p:spPr>
          <a:xfrm>
            <a:off x="1149195"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CB48DE18-4799-48C3-96EA-3329CB328ACA}"/>
              </a:ext>
            </a:extLst>
          </p:cNvPr>
          <p:cNvCxnSpPr>
            <a:cxnSpLocks/>
          </p:cNvCxnSpPr>
          <p:nvPr userDrawn="1"/>
        </p:nvCxnSpPr>
        <p:spPr>
          <a:xfrm>
            <a:off x="1149195"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45" name="Freeform: Shape 144">
            <a:extLst>
              <a:ext uri="{FF2B5EF4-FFF2-40B4-BE49-F238E27FC236}">
                <a16:creationId xmlns:a16="http://schemas.microsoft.com/office/drawing/2014/main" id="{384DBA32-DCEF-4DDD-A1A2-038A8963C847}"/>
              </a:ext>
            </a:extLst>
          </p:cNvPr>
          <p:cNvSpPr/>
          <p:nvPr userDrawn="1"/>
        </p:nvSpPr>
        <p:spPr>
          <a:xfrm>
            <a:off x="147751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6" name="Freeform: Shape 145">
            <a:extLst>
              <a:ext uri="{FF2B5EF4-FFF2-40B4-BE49-F238E27FC236}">
                <a16:creationId xmlns:a16="http://schemas.microsoft.com/office/drawing/2014/main" id="{BECD8A20-D75E-47E1-B5EC-D30A397F10A6}"/>
              </a:ext>
            </a:extLst>
          </p:cNvPr>
          <p:cNvSpPr/>
          <p:nvPr userDrawn="1"/>
        </p:nvSpPr>
        <p:spPr>
          <a:xfrm>
            <a:off x="147751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7" name="Freeform: Shape 146">
            <a:extLst>
              <a:ext uri="{FF2B5EF4-FFF2-40B4-BE49-F238E27FC236}">
                <a16:creationId xmlns:a16="http://schemas.microsoft.com/office/drawing/2014/main" id="{CAB5F801-25FB-490D-8F63-44C3C3A92809}"/>
              </a:ext>
            </a:extLst>
          </p:cNvPr>
          <p:cNvSpPr/>
          <p:nvPr userDrawn="1"/>
        </p:nvSpPr>
        <p:spPr>
          <a:xfrm>
            <a:off x="147751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8" name="Title 28">
            <a:extLst>
              <a:ext uri="{FF2B5EF4-FFF2-40B4-BE49-F238E27FC236}">
                <a16:creationId xmlns:a16="http://schemas.microsoft.com/office/drawing/2014/main" id="{EBFEB7CB-FE77-4157-860F-CF3CE457116A}"/>
              </a:ext>
            </a:extLst>
          </p:cNvPr>
          <p:cNvSpPr>
            <a:spLocks noGrp="1"/>
          </p:cNvSpPr>
          <p:nvPr userDrawn="1">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3" name="Picture Placeholder 2">
            <a:extLst>
              <a:ext uri="{FF2B5EF4-FFF2-40B4-BE49-F238E27FC236}">
                <a16:creationId xmlns:a16="http://schemas.microsoft.com/office/drawing/2014/main" id="{6BA6E515-B04B-4EF7-B957-CEB747F091D4}"/>
              </a:ext>
            </a:extLst>
          </p:cNvPr>
          <p:cNvSpPr>
            <a:spLocks noGrp="1"/>
          </p:cNvSpPr>
          <p:nvPr>
            <p:ph type="pic" sz="quarter" idx="11"/>
          </p:nvPr>
        </p:nvSpPr>
        <p:spPr>
          <a:xfrm>
            <a:off x="5297488" y="1179513"/>
            <a:ext cx="763587" cy="763587"/>
          </a:xfrm>
          <a:prstGeom prst="ellipse">
            <a:avLst/>
          </a:prstGeom>
          <a:solidFill>
            <a:schemeClr val="tx2">
              <a:lumMod val="20000"/>
              <a:lumOff val="80000"/>
            </a:schemeClr>
          </a:solidFill>
          <a:ln w="19050">
            <a:solidFill>
              <a:schemeClr val="tx2"/>
            </a:solidFill>
          </a:ln>
        </p:spPr>
        <p:txBody>
          <a:bodyPr lIns="0" rIns="0" anchor="ctr" anchorCtr="0"/>
          <a:lstStyle>
            <a:lvl1pPr marL="0" indent="0" algn="ctr">
              <a:buNone/>
              <a:defRPr sz="1200"/>
            </a:lvl1pPr>
          </a:lstStyle>
          <a:p>
            <a:r>
              <a:rPr lang="en-US"/>
              <a:t>Click icon to add picture</a:t>
            </a:r>
            <a:endParaRPr lang="en-US" dirty="0"/>
          </a:p>
        </p:txBody>
      </p:sp>
      <p:sp>
        <p:nvSpPr>
          <p:cNvPr id="152" name="Picture Placeholder 2">
            <a:extLst>
              <a:ext uri="{FF2B5EF4-FFF2-40B4-BE49-F238E27FC236}">
                <a16:creationId xmlns:a16="http://schemas.microsoft.com/office/drawing/2014/main" id="{5CFAA97B-C003-4537-AA54-9DA07FB667A1}"/>
              </a:ext>
            </a:extLst>
          </p:cNvPr>
          <p:cNvSpPr>
            <a:spLocks noGrp="1"/>
          </p:cNvSpPr>
          <p:nvPr>
            <p:ph type="pic" sz="quarter" idx="14"/>
          </p:nvPr>
        </p:nvSpPr>
        <p:spPr>
          <a:xfrm>
            <a:off x="767401"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153" name="Picture Placeholder 2">
            <a:extLst>
              <a:ext uri="{FF2B5EF4-FFF2-40B4-BE49-F238E27FC236}">
                <a16:creationId xmlns:a16="http://schemas.microsoft.com/office/drawing/2014/main" id="{208C4BD3-34B3-4995-AD61-5759A728B6A7}"/>
              </a:ext>
            </a:extLst>
          </p:cNvPr>
          <p:cNvSpPr>
            <a:spLocks noGrp="1"/>
          </p:cNvSpPr>
          <p:nvPr>
            <p:ph type="pic" sz="quarter" idx="15"/>
          </p:nvPr>
        </p:nvSpPr>
        <p:spPr>
          <a:xfrm>
            <a:off x="7545803"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170" name="Picture Placeholder 2">
            <a:extLst>
              <a:ext uri="{FF2B5EF4-FFF2-40B4-BE49-F238E27FC236}">
                <a16:creationId xmlns:a16="http://schemas.microsoft.com/office/drawing/2014/main" id="{48A41CF6-6D0E-47F5-8C99-3D04407CE681}"/>
              </a:ext>
            </a:extLst>
          </p:cNvPr>
          <p:cNvSpPr>
            <a:spLocks noGrp="1"/>
          </p:cNvSpPr>
          <p:nvPr>
            <p:ph type="pic" sz="quarter" idx="17"/>
          </p:nvPr>
        </p:nvSpPr>
        <p:spPr>
          <a:xfrm>
            <a:off x="3032444"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171" name="Picture Placeholder 2">
            <a:extLst>
              <a:ext uri="{FF2B5EF4-FFF2-40B4-BE49-F238E27FC236}">
                <a16:creationId xmlns:a16="http://schemas.microsoft.com/office/drawing/2014/main" id="{FC259C05-A190-4462-AB1E-30AB08CBF294}"/>
              </a:ext>
            </a:extLst>
          </p:cNvPr>
          <p:cNvSpPr>
            <a:spLocks noGrp="1"/>
          </p:cNvSpPr>
          <p:nvPr>
            <p:ph type="pic" sz="quarter" idx="18"/>
          </p:nvPr>
        </p:nvSpPr>
        <p:spPr>
          <a:xfrm>
            <a:off x="9794372"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172" name="Picture Placeholder 2">
            <a:extLst>
              <a:ext uri="{FF2B5EF4-FFF2-40B4-BE49-F238E27FC236}">
                <a16:creationId xmlns:a16="http://schemas.microsoft.com/office/drawing/2014/main" id="{289D417C-AB60-4049-9091-4586A4907C6A}"/>
              </a:ext>
            </a:extLst>
          </p:cNvPr>
          <p:cNvSpPr>
            <a:spLocks noGrp="1"/>
          </p:cNvSpPr>
          <p:nvPr>
            <p:ph type="pic" sz="quarter" idx="19"/>
          </p:nvPr>
        </p:nvSpPr>
        <p:spPr>
          <a:xfrm>
            <a:off x="5297488"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Tree>
    <p:extLst>
      <p:ext uri="{BB962C8B-B14F-4D97-AF65-F5344CB8AC3E}">
        <p14:creationId xmlns:p14="http://schemas.microsoft.com/office/powerpoint/2010/main" val="1042609644"/>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5" name="TextBox 24">
            <a:extLst>
              <a:ext uri="{FF2B5EF4-FFF2-40B4-BE49-F238E27FC236}">
                <a16:creationId xmlns:a16="http://schemas.microsoft.com/office/drawing/2014/main" id="{CBEE098D-3AB1-76DB-7D94-47416B95B315}"/>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7D3A8838-C4DB-A234-AE13-77FD359114A0}"/>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7C46987-CA04-04BE-C5FA-56E293EEB90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91EA1B80-EF2A-EAE6-2B00-FF82A140564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79F583A-C57A-3239-E8A4-1C575A0EA73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36324797-C488-8192-F77E-9F600E5490D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067FCF-35DE-4E09-CCD5-280D653D4A6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65171654-F4B2-F1B9-6AF4-18F3A499E48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7E3A5950-4507-5E83-F8E2-F78AD0930D0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cxnSp>
        <p:nvCxnSpPr>
          <p:cNvPr id="13" name="Straight Connector 12">
            <a:extLst>
              <a:ext uri="{FF2B5EF4-FFF2-40B4-BE49-F238E27FC236}">
                <a16:creationId xmlns:a16="http://schemas.microsoft.com/office/drawing/2014/main" id="{3186DA1A-820B-4321-911F-3EF035D58D91}"/>
              </a:ext>
            </a:extLst>
          </p:cNvPr>
          <p:cNvCxnSpPr>
            <a:cxnSpLocks/>
          </p:cNvCxnSpPr>
          <p:nvPr userDrawn="1"/>
        </p:nvCxnSpPr>
        <p:spPr>
          <a:xfrm>
            <a:off x="5679200" y="2343150"/>
            <a:ext cx="0" cy="5916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9C180FB-49EE-4361-92E7-46356836DA25}"/>
              </a:ext>
            </a:extLst>
          </p:cNvPr>
          <p:cNvCxnSpPr>
            <a:cxnSpLocks/>
          </p:cNvCxnSpPr>
          <p:nvPr userDrawn="1"/>
        </p:nvCxnSpPr>
        <p:spPr>
          <a:xfrm>
            <a:off x="1152375" y="2704148"/>
            <a:ext cx="0" cy="230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447E45C-E26E-466D-A464-F0E3836415F6}"/>
              </a:ext>
            </a:extLst>
          </p:cNvPr>
          <p:cNvCxnSpPr>
            <a:cxnSpLocks/>
          </p:cNvCxnSpPr>
          <p:nvPr userDrawn="1"/>
        </p:nvCxnSpPr>
        <p:spPr>
          <a:xfrm>
            <a:off x="3409771" y="2711965"/>
            <a:ext cx="0" cy="22280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E61731-B29F-4CAB-9A25-291C2DC6C84B}"/>
              </a:ext>
            </a:extLst>
          </p:cNvPr>
          <p:cNvCxnSpPr>
            <a:cxnSpLocks/>
          </p:cNvCxnSpPr>
          <p:nvPr userDrawn="1"/>
        </p:nvCxnSpPr>
        <p:spPr>
          <a:xfrm>
            <a:off x="7932922" y="2720181"/>
            <a:ext cx="0" cy="21458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99CA0B8-4AC2-4828-B0AF-ABA4BBB4386C}"/>
              </a:ext>
            </a:extLst>
          </p:cNvPr>
          <p:cNvCxnSpPr>
            <a:cxnSpLocks/>
          </p:cNvCxnSpPr>
          <p:nvPr userDrawn="1"/>
        </p:nvCxnSpPr>
        <p:spPr>
          <a:xfrm>
            <a:off x="10181319" y="2704148"/>
            <a:ext cx="0" cy="230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BA30A1F-79CE-417C-849F-D83B11D27867}"/>
              </a:ext>
            </a:extLst>
          </p:cNvPr>
          <p:cNvCxnSpPr>
            <a:cxnSpLocks/>
          </p:cNvCxnSpPr>
          <p:nvPr userDrawn="1"/>
        </p:nvCxnSpPr>
        <p:spPr>
          <a:xfrm>
            <a:off x="1152375" y="2711965"/>
            <a:ext cx="902894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a16="http://schemas.microsoft.com/office/drawing/2014/main" id="{E3B2D7A9-466E-438C-923D-ED8E32719F7F}"/>
              </a:ext>
            </a:extLst>
          </p:cNvPr>
          <p:cNvSpPr/>
          <p:nvPr userDrawn="1"/>
        </p:nvSpPr>
        <p:spPr>
          <a:xfrm>
            <a:off x="4842164" y="1973897"/>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0" name="Freeform: Shape 19">
            <a:extLst>
              <a:ext uri="{FF2B5EF4-FFF2-40B4-BE49-F238E27FC236}">
                <a16:creationId xmlns:a16="http://schemas.microsoft.com/office/drawing/2014/main" id="{EEDE4494-0046-4E7E-87CB-0FE6B5B58F0C}"/>
              </a:ext>
            </a:extLst>
          </p:cNvPr>
          <p:cNvSpPr/>
          <p:nvPr userDrawn="1"/>
        </p:nvSpPr>
        <p:spPr>
          <a:xfrm>
            <a:off x="30330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2" name="Freeform: Shape 21">
            <a:extLst>
              <a:ext uri="{FF2B5EF4-FFF2-40B4-BE49-F238E27FC236}">
                <a16:creationId xmlns:a16="http://schemas.microsoft.com/office/drawing/2014/main" id="{478C4AD1-CFB5-4D8E-A3DF-3CBEC93AB6B0}"/>
              </a:ext>
            </a:extLst>
          </p:cNvPr>
          <p:cNvSpPr/>
          <p:nvPr userDrawn="1"/>
        </p:nvSpPr>
        <p:spPr>
          <a:xfrm>
            <a:off x="2572735"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3" name="Freeform: Shape 22">
            <a:extLst>
              <a:ext uri="{FF2B5EF4-FFF2-40B4-BE49-F238E27FC236}">
                <a16:creationId xmlns:a16="http://schemas.microsoft.com/office/drawing/2014/main" id="{F5EBF781-3BB9-43AC-AFB6-D68D6DC8CF7D}"/>
              </a:ext>
            </a:extLst>
          </p:cNvPr>
          <p:cNvSpPr/>
          <p:nvPr userDrawn="1"/>
        </p:nvSpPr>
        <p:spPr>
          <a:xfrm>
            <a:off x="4842164"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4" name="Freeform: Shape 23">
            <a:extLst>
              <a:ext uri="{FF2B5EF4-FFF2-40B4-BE49-F238E27FC236}">
                <a16:creationId xmlns:a16="http://schemas.microsoft.com/office/drawing/2014/main" id="{C1B29670-C82F-440A-B4AB-3FA32F581B7A}"/>
              </a:ext>
            </a:extLst>
          </p:cNvPr>
          <p:cNvSpPr/>
          <p:nvPr userDrawn="1"/>
        </p:nvSpPr>
        <p:spPr>
          <a:xfrm>
            <a:off x="709064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34" name="Freeform: Shape 33">
            <a:extLst>
              <a:ext uri="{FF2B5EF4-FFF2-40B4-BE49-F238E27FC236}">
                <a16:creationId xmlns:a16="http://schemas.microsoft.com/office/drawing/2014/main" id="{5E16CDB5-DA7B-45AA-BD6D-12A4F2048F16}"/>
              </a:ext>
            </a:extLst>
          </p:cNvPr>
          <p:cNvSpPr/>
          <p:nvPr userDrawn="1"/>
        </p:nvSpPr>
        <p:spPr>
          <a:xfrm>
            <a:off x="9339129"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cxnSp>
        <p:nvCxnSpPr>
          <p:cNvPr id="35" name="Straight Connector 34">
            <a:extLst>
              <a:ext uri="{FF2B5EF4-FFF2-40B4-BE49-F238E27FC236}">
                <a16:creationId xmlns:a16="http://schemas.microsoft.com/office/drawing/2014/main" id="{2C78034F-25CD-4E12-89CB-86E80EAD310D}"/>
              </a:ext>
            </a:extLst>
          </p:cNvPr>
          <p:cNvCxnSpPr>
            <a:cxnSpLocks/>
          </p:cNvCxnSpPr>
          <p:nvPr userDrawn="1"/>
        </p:nvCxnSpPr>
        <p:spPr>
          <a:xfrm>
            <a:off x="7932922"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Freeform: Shape 35">
            <a:extLst>
              <a:ext uri="{FF2B5EF4-FFF2-40B4-BE49-F238E27FC236}">
                <a16:creationId xmlns:a16="http://schemas.microsoft.com/office/drawing/2014/main" id="{3DDA23D8-4972-4E8C-B895-2AC7168C1E2F}"/>
              </a:ext>
            </a:extLst>
          </p:cNvPr>
          <p:cNvSpPr/>
          <p:nvPr userDrawn="1"/>
        </p:nvSpPr>
        <p:spPr>
          <a:xfrm>
            <a:off x="8261241"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37" name="Straight Connector 36">
            <a:extLst>
              <a:ext uri="{FF2B5EF4-FFF2-40B4-BE49-F238E27FC236}">
                <a16:creationId xmlns:a16="http://schemas.microsoft.com/office/drawing/2014/main" id="{7EF72E63-DA5E-4A04-9E9F-9A7B8D9FE168}"/>
              </a:ext>
            </a:extLst>
          </p:cNvPr>
          <p:cNvCxnSpPr>
            <a:cxnSpLocks/>
          </p:cNvCxnSpPr>
          <p:nvPr userDrawn="1"/>
        </p:nvCxnSpPr>
        <p:spPr>
          <a:xfrm>
            <a:off x="7932922"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FEB4CEB-05E4-4103-9F28-F1B3E6491C5A}"/>
              </a:ext>
            </a:extLst>
          </p:cNvPr>
          <p:cNvCxnSpPr>
            <a:cxnSpLocks/>
          </p:cNvCxnSpPr>
          <p:nvPr userDrawn="1"/>
        </p:nvCxnSpPr>
        <p:spPr>
          <a:xfrm>
            <a:off x="7932922"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F1CDD3E-0271-4B1C-99A0-97FAD5A306E8}"/>
              </a:ext>
            </a:extLst>
          </p:cNvPr>
          <p:cNvCxnSpPr>
            <a:cxnSpLocks/>
          </p:cNvCxnSpPr>
          <p:nvPr userDrawn="1"/>
        </p:nvCxnSpPr>
        <p:spPr>
          <a:xfrm>
            <a:off x="7932922"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5BF293D-6A5B-4B75-BA13-F8E9F19C356F}"/>
              </a:ext>
            </a:extLst>
          </p:cNvPr>
          <p:cNvCxnSpPr>
            <a:cxnSpLocks/>
          </p:cNvCxnSpPr>
          <p:nvPr userDrawn="1"/>
        </p:nvCxnSpPr>
        <p:spPr>
          <a:xfrm>
            <a:off x="7932922"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BEC553E-D930-4BD7-BF92-AF0A2E27C797}"/>
              </a:ext>
            </a:extLst>
          </p:cNvPr>
          <p:cNvCxnSpPr>
            <a:cxnSpLocks/>
          </p:cNvCxnSpPr>
          <p:nvPr userDrawn="1"/>
        </p:nvCxnSpPr>
        <p:spPr>
          <a:xfrm>
            <a:off x="10169884"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9786C00-B884-4652-A665-FD71406E3AF7}"/>
              </a:ext>
            </a:extLst>
          </p:cNvPr>
          <p:cNvCxnSpPr>
            <a:cxnSpLocks/>
          </p:cNvCxnSpPr>
          <p:nvPr userDrawn="1"/>
        </p:nvCxnSpPr>
        <p:spPr>
          <a:xfrm>
            <a:off x="10169884"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4838565-3184-4D62-9FDC-6E29F4BB2441}"/>
              </a:ext>
            </a:extLst>
          </p:cNvPr>
          <p:cNvCxnSpPr>
            <a:cxnSpLocks/>
          </p:cNvCxnSpPr>
          <p:nvPr userDrawn="1"/>
        </p:nvCxnSpPr>
        <p:spPr>
          <a:xfrm>
            <a:off x="10169884"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3E256E9-4D05-4AA8-9991-8CBC48EBD2B4}"/>
              </a:ext>
            </a:extLst>
          </p:cNvPr>
          <p:cNvCxnSpPr>
            <a:cxnSpLocks/>
          </p:cNvCxnSpPr>
          <p:nvPr userDrawn="1"/>
        </p:nvCxnSpPr>
        <p:spPr>
          <a:xfrm>
            <a:off x="10169884"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191B776-337C-4D18-8738-9453378D1FCA}"/>
              </a:ext>
            </a:extLst>
          </p:cNvPr>
          <p:cNvCxnSpPr>
            <a:cxnSpLocks/>
          </p:cNvCxnSpPr>
          <p:nvPr userDrawn="1"/>
        </p:nvCxnSpPr>
        <p:spPr>
          <a:xfrm>
            <a:off x="10169884"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46" name="Freeform: Shape 45">
            <a:extLst>
              <a:ext uri="{FF2B5EF4-FFF2-40B4-BE49-F238E27FC236}">
                <a16:creationId xmlns:a16="http://schemas.microsoft.com/office/drawing/2014/main" id="{C347E975-CE58-4036-B617-1D1802F5127E}"/>
              </a:ext>
            </a:extLst>
          </p:cNvPr>
          <p:cNvSpPr/>
          <p:nvPr userDrawn="1"/>
        </p:nvSpPr>
        <p:spPr>
          <a:xfrm>
            <a:off x="8261241"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7" name="Freeform: Shape 46">
            <a:extLst>
              <a:ext uri="{FF2B5EF4-FFF2-40B4-BE49-F238E27FC236}">
                <a16:creationId xmlns:a16="http://schemas.microsoft.com/office/drawing/2014/main" id="{41E44D1F-5002-454F-87F9-5D59E71A514A}"/>
              </a:ext>
            </a:extLst>
          </p:cNvPr>
          <p:cNvSpPr/>
          <p:nvPr userDrawn="1"/>
        </p:nvSpPr>
        <p:spPr>
          <a:xfrm>
            <a:off x="8261241"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8" name="Freeform: Shape 47">
            <a:extLst>
              <a:ext uri="{FF2B5EF4-FFF2-40B4-BE49-F238E27FC236}">
                <a16:creationId xmlns:a16="http://schemas.microsoft.com/office/drawing/2014/main" id="{C67A19E5-187A-46FE-B1C1-ECB68A048B63}"/>
              </a:ext>
            </a:extLst>
          </p:cNvPr>
          <p:cNvSpPr/>
          <p:nvPr userDrawn="1"/>
        </p:nvSpPr>
        <p:spPr>
          <a:xfrm>
            <a:off x="8261241"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9" name="Freeform: Shape 48">
            <a:extLst>
              <a:ext uri="{FF2B5EF4-FFF2-40B4-BE49-F238E27FC236}">
                <a16:creationId xmlns:a16="http://schemas.microsoft.com/office/drawing/2014/main" id="{3EE2EC86-ED01-47B2-A33C-6D7ABE425F9A}"/>
              </a:ext>
            </a:extLst>
          </p:cNvPr>
          <p:cNvSpPr/>
          <p:nvPr userDrawn="1"/>
        </p:nvSpPr>
        <p:spPr>
          <a:xfrm>
            <a:off x="10498202"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0" name="Freeform: Shape 49">
            <a:extLst>
              <a:ext uri="{FF2B5EF4-FFF2-40B4-BE49-F238E27FC236}">
                <a16:creationId xmlns:a16="http://schemas.microsoft.com/office/drawing/2014/main" id="{69F1EDBD-C510-478C-A232-F2EB6ADCEA3D}"/>
              </a:ext>
            </a:extLst>
          </p:cNvPr>
          <p:cNvSpPr/>
          <p:nvPr userDrawn="1"/>
        </p:nvSpPr>
        <p:spPr>
          <a:xfrm>
            <a:off x="10498202"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1" name="Freeform: Shape 50">
            <a:extLst>
              <a:ext uri="{FF2B5EF4-FFF2-40B4-BE49-F238E27FC236}">
                <a16:creationId xmlns:a16="http://schemas.microsoft.com/office/drawing/2014/main" id="{D1635A4D-837D-4063-A3F1-890C812DC4F8}"/>
              </a:ext>
            </a:extLst>
          </p:cNvPr>
          <p:cNvSpPr/>
          <p:nvPr userDrawn="1"/>
        </p:nvSpPr>
        <p:spPr>
          <a:xfrm>
            <a:off x="10498202"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2" name="Freeform: Shape 51">
            <a:extLst>
              <a:ext uri="{FF2B5EF4-FFF2-40B4-BE49-F238E27FC236}">
                <a16:creationId xmlns:a16="http://schemas.microsoft.com/office/drawing/2014/main" id="{44954049-A12D-4D35-8C96-8D7B8C0ABE5A}"/>
              </a:ext>
            </a:extLst>
          </p:cNvPr>
          <p:cNvSpPr/>
          <p:nvPr userDrawn="1"/>
        </p:nvSpPr>
        <p:spPr>
          <a:xfrm>
            <a:off x="10498202"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53" name="Straight Connector 52">
            <a:extLst>
              <a:ext uri="{FF2B5EF4-FFF2-40B4-BE49-F238E27FC236}">
                <a16:creationId xmlns:a16="http://schemas.microsoft.com/office/drawing/2014/main" id="{A73B7820-CA08-4B35-A26D-DEAA5CA87DAB}"/>
              </a:ext>
            </a:extLst>
          </p:cNvPr>
          <p:cNvCxnSpPr>
            <a:cxnSpLocks/>
          </p:cNvCxnSpPr>
          <p:nvPr userDrawn="1"/>
        </p:nvCxnSpPr>
        <p:spPr>
          <a:xfrm>
            <a:off x="5673956"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Freeform: Shape 53">
            <a:extLst>
              <a:ext uri="{FF2B5EF4-FFF2-40B4-BE49-F238E27FC236}">
                <a16:creationId xmlns:a16="http://schemas.microsoft.com/office/drawing/2014/main" id="{0CADC954-C93D-43EB-AD47-332367C66EE8}"/>
              </a:ext>
            </a:extLst>
          </p:cNvPr>
          <p:cNvSpPr/>
          <p:nvPr userDrawn="1"/>
        </p:nvSpPr>
        <p:spPr>
          <a:xfrm>
            <a:off x="6002275"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55" name="Straight Connector 54">
            <a:extLst>
              <a:ext uri="{FF2B5EF4-FFF2-40B4-BE49-F238E27FC236}">
                <a16:creationId xmlns:a16="http://schemas.microsoft.com/office/drawing/2014/main" id="{59ABDEDA-97AC-4C92-B997-D77D8EA04A77}"/>
              </a:ext>
            </a:extLst>
          </p:cNvPr>
          <p:cNvCxnSpPr>
            <a:cxnSpLocks/>
          </p:cNvCxnSpPr>
          <p:nvPr userDrawn="1"/>
        </p:nvCxnSpPr>
        <p:spPr>
          <a:xfrm>
            <a:off x="5673956"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8963C6A-0152-4186-821B-C08E25FC162B}"/>
              </a:ext>
            </a:extLst>
          </p:cNvPr>
          <p:cNvCxnSpPr>
            <a:cxnSpLocks/>
          </p:cNvCxnSpPr>
          <p:nvPr userDrawn="1"/>
        </p:nvCxnSpPr>
        <p:spPr>
          <a:xfrm>
            <a:off x="5673956"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AE87A4E-98A4-4F2C-A2D8-3DA8774C63F2}"/>
              </a:ext>
            </a:extLst>
          </p:cNvPr>
          <p:cNvCxnSpPr>
            <a:cxnSpLocks/>
          </p:cNvCxnSpPr>
          <p:nvPr userDrawn="1"/>
        </p:nvCxnSpPr>
        <p:spPr>
          <a:xfrm>
            <a:off x="5673956"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3040623-76B0-4BD6-B8BA-05A20AD49B5F}"/>
              </a:ext>
            </a:extLst>
          </p:cNvPr>
          <p:cNvCxnSpPr>
            <a:cxnSpLocks/>
          </p:cNvCxnSpPr>
          <p:nvPr userDrawn="1"/>
        </p:nvCxnSpPr>
        <p:spPr>
          <a:xfrm>
            <a:off x="5673956"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59" name="Freeform: Shape 58">
            <a:extLst>
              <a:ext uri="{FF2B5EF4-FFF2-40B4-BE49-F238E27FC236}">
                <a16:creationId xmlns:a16="http://schemas.microsoft.com/office/drawing/2014/main" id="{691306D0-0FFC-40BD-9B80-0A4B79819F80}"/>
              </a:ext>
            </a:extLst>
          </p:cNvPr>
          <p:cNvSpPr/>
          <p:nvPr userDrawn="1"/>
        </p:nvSpPr>
        <p:spPr>
          <a:xfrm>
            <a:off x="6002275"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0" name="Freeform: Shape 59">
            <a:extLst>
              <a:ext uri="{FF2B5EF4-FFF2-40B4-BE49-F238E27FC236}">
                <a16:creationId xmlns:a16="http://schemas.microsoft.com/office/drawing/2014/main" id="{63D4C9C5-BF0F-4995-B2E3-A1016008D8E5}"/>
              </a:ext>
            </a:extLst>
          </p:cNvPr>
          <p:cNvSpPr/>
          <p:nvPr userDrawn="1"/>
        </p:nvSpPr>
        <p:spPr>
          <a:xfrm>
            <a:off x="6002275"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1" name="Freeform: Shape 60">
            <a:extLst>
              <a:ext uri="{FF2B5EF4-FFF2-40B4-BE49-F238E27FC236}">
                <a16:creationId xmlns:a16="http://schemas.microsoft.com/office/drawing/2014/main" id="{E3774E6E-776D-46E1-82ED-16F163A1A464}"/>
              </a:ext>
            </a:extLst>
          </p:cNvPr>
          <p:cNvSpPr/>
          <p:nvPr userDrawn="1"/>
        </p:nvSpPr>
        <p:spPr>
          <a:xfrm>
            <a:off x="6002275"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62" name="Straight Connector 61">
            <a:extLst>
              <a:ext uri="{FF2B5EF4-FFF2-40B4-BE49-F238E27FC236}">
                <a16:creationId xmlns:a16="http://schemas.microsoft.com/office/drawing/2014/main" id="{26F51B64-2C7B-46A5-B0F1-955CAC756AE7}"/>
              </a:ext>
            </a:extLst>
          </p:cNvPr>
          <p:cNvCxnSpPr>
            <a:cxnSpLocks/>
          </p:cNvCxnSpPr>
          <p:nvPr userDrawn="1"/>
        </p:nvCxnSpPr>
        <p:spPr>
          <a:xfrm>
            <a:off x="3411575"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Freeform: Shape 62">
            <a:extLst>
              <a:ext uri="{FF2B5EF4-FFF2-40B4-BE49-F238E27FC236}">
                <a16:creationId xmlns:a16="http://schemas.microsoft.com/office/drawing/2014/main" id="{C0B107DE-03AF-472B-84E6-6C040C4121F5}"/>
              </a:ext>
            </a:extLst>
          </p:cNvPr>
          <p:cNvSpPr/>
          <p:nvPr userDrawn="1"/>
        </p:nvSpPr>
        <p:spPr>
          <a:xfrm>
            <a:off x="373989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64" name="Straight Connector 63">
            <a:extLst>
              <a:ext uri="{FF2B5EF4-FFF2-40B4-BE49-F238E27FC236}">
                <a16:creationId xmlns:a16="http://schemas.microsoft.com/office/drawing/2014/main" id="{9C2931D7-AC66-44C7-821B-16F4F5CDD365}"/>
              </a:ext>
            </a:extLst>
          </p:cNvPr>
          <p:cNvCxnSpPr>
            <a:cxnSpLocks/>
          </p:cNvCxnSpPr>
          <p:nvPr userDrawn="1"/>
        </p:nvCxnSpPr>
        <p:spPr>
          <a:xfrm>
            <a:off x="3411575"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B692B62D-6BE5-4497-92BB-CB05E70EE6D4}"/>
              </a:ext>
            </a:extLst>
          </p:cNvPr>
          <p:cNvCxnSpPr>
            <a:cxnSpLocks/>
          </p:cNvCxnSpPr>
          <p:nvPr userDrawn="1"/>
        </p:nvCxnSpPr>
        <p:spPr>
          <a:xfrm>
            <a:off x="3411575"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1B1FE42-5230-4F0E-8AAE-C25C93B3DF2E}"/>
              </a:ext>
            </a:extLst>
          </p:cNvPr>
          <p:cNvCxnSpPr>
            <a:cxnSpLocks/>
          </p:cNvCxnSpPr>
          <p:nvPr userDrawn="1"/>
        </p:nvCxnSpPr>
        <p:spPr>
          <a:xfrm>
            <a:off x="3411575"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A97A1C6-FCD2-47A5-B2E4-A75192B610CD}"/>
              </a:ext>
            </a:extLst>
          </p:cNvPr>
          <p:cNvCxnSpPr>
            <a:cxnSpLocks/>
          </p:cNvCxnSpPr>
          <p:nvPr userDrawn="1"/>
        </p:nvCxnSpPr>
        <p:spPr>
          <a:xfrm>
            <a:off x="3411575"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68" name="Freeform: Shape 67">
            <a:extLst>
              <a:ext uri="{FF2B5EF4-FFF2-40B4-BE49-F238E27FC236}">
                <a16:creationId xmlns:a16="http://schemas.microsoft.com/office/drawing/2014/main" id="{FE4486E5-B0F3-47DC-A4B2-C846DF050710}"/>
              </a:ext>
            </a:extLst>
          </p:cNvPr>
          <p:cNvSpPr/>
          <p:nvPr userDrawn="1"/>
        </p:nvSpPr>
        <p:spPr>
          <a:xfrm>
            <a:off x="373989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9" name="Freeform: Shape 68">
            <a:extLst>
              <a:ext uri="{FF2B5EF4-FFF2-40B4-BE49-F238E27FC236}">
                <a16:creationId xmlns:a16="http://schemas.microsoft.com/office/drawing/2014/main" id="{8117A59D-4669-482C-AD41-CAE347C5B85A}"/>
              </a:ext>
            </a:extLst>
          </p:cNvPr>
          <p:cNvSpPr/>
          <p:nvPr userDrawn="1"/>
        </p:nvSpPr>
        <p:spPr>
          <a:xfrm>
            <a:off x="373989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0" name="Freeform: Shape 69">
            <a:extLst>
              <a:ext uri="{FF2B5EF4-FFF2-40B4-BE49-F238E27FC236}">
                <a16:creationId xmlns:a16="http://schemas.microsoft.com/office/drawing/2014/main" id="{B36BEBB0-EDF1-4570-8AAC-3BCAA87267EC}"/>
              </a:ext>
            </a:extLst>
          </p:cNvPr>
          <p:cNvSpPr/>
          <p:nvPr userDrawn="1"/>
        </p:nvSpPr>
        <p:spPr>
          <a:xfrm>
            <a:off x="373989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71" name="Straight Connector 70">
            <a:extLst>
              <a:ext uri="{FF2B5EF4-FFF2-40B4-BE49-F238E27FC236}">
                <a16:creationId xmlns:a16="http://schemas.microsoft.com/office/drawing/2014/main" id="{E9EEA704-120E-4D3B-8D0D-F1AAA6E3AF07}"/>
              </a:ext>
            </a:extLst>
          </p:cNvPr>
          <p:cNvCxnSpPr>
            <a:cxnSpLocks/>
          </p:cNvCxnSpPr>
          <p:nvPr userDrawn="1"/>
        </p:nvCxnSpPr>
        <p:spPr>
          <a:xfrm>
            <a:off x="1149195"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Freeform: Shape 71">
            <a:extLst>
              <a:ext uri="{FF2B5EF4-FFF2-40B4-BE49-F238E27FC236}">
                <a16:creationId xmlns:a16="http://schemas.microsoft.com/office/drawing/2014/main" id="{4502411F-A061-4731-B307-57CEF537F432}"/>
              </a:ext>
            </a:extLst>
          </p:cNvPr>
          <p:cNvSpPr/>
          <p:nvPr userDrawn="1"/>
        </p:nvSpPr>
        <p:spPr>
          <a:xfrm>
            <a:off x="147751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73" name="Straight Connector 72">
            <a:extLst>
              <a:ext uri="{FF2B5EF4-FFF2-40B4-BE49-F238E27FC236}">
                <a16:creationId xmlns:a16="http://schemas.microsoft.com/office/drawing/2014/main" id="{A02290D0-4C24-479D-84A7-DB19FA5D4723}"/>
              </a:ext>
            </a:extLst>
          </p:cNvPr>
          <p:cNvCxnSpPr>
            <a:cxnSpLocks/>
          </p:cNvCxnSpPr>
          <p:nvPr userDrawn="1"/>
        </p:nvCxnSpPr>
        <p:spPr>
          <a:xfrm>
            <a:off x="1149195"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613721C2-1DC4-4D2B-A638-F2BEE2B541EB}"/>
              </a:ext>
            </a:extLst>
          </p:cNvPr>
          <p:cNvCxnSpPr>
            <a:cxnSpLocks/>
          </p:cNvCxnSpPr>
          <p:nvPr userDrawn="1"/>
        </p:nvCxnSpPr>
        <p:spPr>
          <a:xfrm>
            <a:off x="1149195"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1669BDF3-BF72-4B9C-837B-095188AFF787}"/>
              </a:ext>
            </a:extLst>
          </p:cNvPr>
          <p:cNvCxnSpPr>
            <a:cxnSpLocks/>
          </p:cNvCxnSpPr>
          <p:nvPr userDrawn="1"/>
        </p:nvCxnSpPr>
        <p:spPr>
          <a:xfrm>
            <a:off x="1149195"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2DCC4B3-2103-46F5-A160-56B0D6F061BC}"/>
              </a:ext>
            </a:extLst>
          </p:cNvPr>
          <p:cNvCxnSpPr>
            <a:cxnSpLocks/>
          </p:cNvCxnSpPr>
          <p:nvPr userDrawn="1"/>
        </p:nvCxnSpPr>
        <p:spPr>
          <a:xfrm>
            <a:off x="1149195"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77" name="Freeform: Shape 76">
            <a:extLst>
              <a:ext uri="{FF2B5EF4-FFF2-40B4-BE49-F238E27FC236}">
                <a16:creationId xmlns:a16="http://schemas.microsoft.com/office/drawing/2014/main" id="{92665E73-28DF-4EB2-9056-65ABABA4A8A4}"/>
              </a:ext>
            </a:extLst>
          </p:cNvPr>
          <p:cNvSpPr/>
          <p:nvPr userDrawn="1"/>
        </p:nvSpPr>
        <p:spPr>
          <a:xfrm>
            <a:off x="147751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8" name="Freeform: Shape 77">
            <a:extLst>
              <a:ext uri="{FF2B5EF4-FFF2-40B4-BE49-F238E27FC236}">
                <a16:creationId xmlns:a16="http://schemas.microsoft.com/office/drawing/2014/main" id="{FC35D98E-A60D-495D-8A57-522B84CCBB1F}"/>
              </a:ext>
            </a:extLst>
          </p:cNvPr>
          <p:cNvSpPr/>
          <p:nvPr userDrawn="1"/>
        </p:nvSpPr>
        <p:spPr>
          <a:xfrm>
            <a:off x="147751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9" name="Freeform: Shape 78">
            <a:extLst>
              <a:ext uri="{FF2B5EF4-FFF2-40B4-BE49-F238E27FC236}">
                <a16:creationId xmlns:a16="http://schemas.microsoft.com/office/drawing/2014/main" id="{4BC74844-44FB-4F3F-BF73-44E287282DBB}"/>
              </a:ext>
            </a:extLst>
          </p:cNvPr>
          <p:cNvSpPr/>
          <p:nvPr userDrawn="1"/>
        </p:nvSpPr>
        <p:spPr>
          <a:xfrm>
            <a:off x="147751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80" name="Picture Placeholder 2">
            <a:extLst>
              <a:ext uri="{FF2B5EF4-FFF2-40B4-BE49-F238E27FC236}">
                <a16:creationId xmlns:a16="http://schemas.microsoft.com/office/drawing/2014/main" id="{0AC55631-6690-41E6-822A-7B17BE8EA823}"/>
              </a:ext>
            </a:extLst>
          </p:cNvPr>
          <p:cNvSpPr>
            <a:spLocks noGrp="1"/>
          </p:cNvSpPr>
          <p:nvPr>
            <p:ph type="pic" sz="quarter" idx="11"/>
          </p:nvPr>
        </p:nvSpPr>
        <p:spPr>
          <a:xfrm>
            <a:off x="5297488" y="1179513"/>
            <a:ext cx="763587" cy="763587"/>
          </a:xfrm>
          <a:prstGeom prst="ellipse">
            <a:avLst/>
          </a:prstGeom>
          <a:solidFill>
            <a:schemeClr val="tx2">
              <a:lumMod val="20000"/>
              <a:lumOff val="80000"/>
            </a:schemeClr>
          </a:solidFill>
          <a:ln w="19050">
            <a:solidFill>
              <a:schemeClr val="tx2"/>
            </a:solidFill>
          </a:ln>
        </p:spPr>
        <p:txBody>
          <a:bodyPr lIns="0" rIns="0" anchor="ctr" anchorCtr="0"/>
          <a:lstStyle>
            <a:lvl1pPr marL="0" indent="0" algn="ctr">
              <a:buNone/>
              <a:defRPr sz="1200"/>
            </a:lvl1pPr>
          </a:lstStyle>
          <a:p>
            <a:r>
              <a:rPr lang="en-US"/>
              <a:t>Click icon to add picture</a:t>
            </a:r>
            <a:endParaRPr lang="en-US" dirty="0"/>
          </a:p>
        </p:txBody>
      </p:sp>
      <p:sp>
        <p:nvSpPr>
          <p:cNvPr id="81" name="Picture Placeholder 2">
            <a:extLst>
              <a:ext uri="{FF2B5EF4-FFF2-40B4-BE49-F238E27FC236}">
                <a16:creationId xmlns:a16="http://schemas.microsoft.com/office/drawing/2014/main" id="{A9B056D2-4CA5-4A89-9066-85E20EB95DE7}"/>
              </a:ext>
            </a:extLst>
          </p:cNvPr>
          <p:cNvSpPr>
            <a:spLocks noGrp="1"/>
          </p:cNvSpPr>
          <p:nvPr>
            <p:ph type="pic" sz="quarter" idx="14"/>
          </p:nvPr>
        </p:nvSpPr>
        <p:spPr>
          <a:xfrm>
            <a:off x="767401"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82" name="Picture Placeholder 2">
            <a:extLst>
              <a:ext uri="{FF2B5EF4-FFF2-40B4-BE49-F238E27FC236}">
                <a16:creationId xmlns:a16="http://schemas.microsoft.com/office/drawing/2014/main" id="{271497F1-2F2E-4309-B2B0-136C071CAB12}"/>
              </a:ext>
            </a:extLst>
          </p:cNvPr>
          <p:cNvSpPr>
            <a:spLocks noGrp="1"/>
          </p:cNvSpPr>
          <p:nvPr>
            <p:ph type="pic" sz="quarter" idx="15"/>
          </p:nvPr>
        </p:nvSpPr>
        <p:spPr>
          <a:xfrm>
            <a:off x="7545803"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83" name="Picture Placeholder 2">
            <a:extLst>
              <a:ext uri="{FF2B5EF4-FFF2-40B4-BE49-F238E27FC236}">
                <a16:creationId xmlns:a16="http://schemas.microsoft.com/office/drawing/2014/main" id="{A0E2CBCF-B92B-4F7C-AD57-23DA33A60179}"/>
              </a:ext>
            </a:extLst>
          </p:cNvPr>
          <p:cNvSpPr>
            <a:spLocks noGrp="1"/>
          </p:cNvSpPr>
          <p:nvPr>
            <p:ph type="pic" sz="quarter" idx="17"/>
          </p:nvPr>
        </p:nvSpPr>
        <p:spPr>
          <a:xfrm>
            <a:off x="3032444"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84" name="Picture Placeholder 2">
            <a:extLst>
              <a:ext uri="{FF2B5EF4-FFF2-40B4-BE49-F238E27FC236}">
                <a16:creationId xmlns:a16="http://schemas.microsoft.com/office/drawing/2014/main" id="{D6D71B88-BF93-425F-822D-433689CA517D}"/>
              </a:ext>
            </a:extLst>
          </p:cNvPr>
          <p:cNvSpPr>
            <a:spLocks noGrp="1"/>
          </p:cNvSpPr>
          <p:nvPr>
            <p:ph type="pic" sz="quarter" idx="18"/>
          </p:nvPr>
        </p:nvSpPr>
        <p:spPr>
          <a:xfrm>
            <a:off x="9794372"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85" name="Picture Placeholder 2">
            <a:extLst>
              <a:ext uri="{FF2B5EF4-FFF2-40B4-BE49-F238E27FC236}">
                <a16:creationId xmlns:a16="http://schemas.microsoft.com/office/drawing/2014/main" id="{CCB838B4-9A22-440B-B4DB-623326647857}"/>
              </a:ext>
            </a:extLst>
          </p:cNvPr>
          <p:cNvSpPr>
            <a:spLocks noGrp="1"/>
          </p:cNvSpPr>
          <p:nvPr>
            <p:ph type="pic" sz="quarter" idx="19"/>
          </p:nvPr>
        </p:nvSpPr>
        <p:spPr>
          <a:xfrm>
            <a:off x="5297488"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Tree>
    <p:extLst>
      <p:ext uri="{BB962C8B-B14F-4D97-AF65-F5344CB8AC3E}">
        <p14:creationId xmlns:p14="http://schemas.microsoft.com/office/powerpoint/2010/main" val="403056489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760413" y="1308880"/>
            <a:ext cx="10667999"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8" name="TextBox 17">
            <a:extLst>
              <a:ext uri="{FF2B5EF4-FFF2-40B4-BE49-F238E27FC236}">
                <a16:creationId xmlns:a16="http://schemas.microsoft.com/office/drawing/2014/main" id="{3D9DA9F1-36A0-76F9-4D49-1FFB30F8CFEA}"/>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9" name="Group 18">
            <a:extLst>
              <a:ext uri="{FF2B5EF4-FFF2-40B4-BE49-F238E27FC236}">
                <a16:creationId xmlns:a16="http://schemas.microsoft.com/office/drawing/2014/main" id="{8573FE22-DB46-2221-24B6-EA9CED934BF8}"/>
              </a:ext>
            </a:extLst>
          </p:cNvPr>
          <p:cNvGrpSpPr>
            <a:grpSpLocks noChangeAspect="1"/>
          </p:cNvGrpSpPr>
          <p:nvPr userDrawn="1"/>
        </p:nvGrpSpPr>
        <p:grpSpPr>
          <a:xfrm>
            <a:off x="760413" y="6348283"/>
            <a:ext cx="777240" cy="259316"/>
            <a:chOff x="547688" y="952500"/>
            <a:chExt cx="12190413" cy="4067175"/>
          </a:xfrm>
        </p:grpSpPr>
        <p:sp>
          <p:nvSpPr>
            <p:cNvPr id="20" name="Rectangle 19">
              <a:extLst>
                <a:ext uri="{FF2B5EF4-FFF2-40B4-BE49-F238E27FC236}">
                  <a16:creationId xmlns:a16="http://schemas.microsoft.com/office/drawing/2014/main" id="{44D8FA39-BBC5-4239-E23A-6A96E07DBCB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1E3E6E29-BEC4-288C-B32B-AF774446EFCE}"/>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E12B6CAE-326B-E34A-31F1-77AFF35385C7}"/>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AF684C43-A236-A698-D9CB-1D9BB8955A7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22E76D79-F84B-B7B3-36C7-DDFA1F84B46F}"/>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F8B250DB-C361-A6E3-4C85-D21F8209C13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147BE96E-3F4B-84BA-6775-D41FF7C5322C}"/>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412" y="1749388"/>
            <a:ext cx="1067104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White_Alt">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490B93F-C25A-476B-A1B0-5F566C0157D6}"/>
              </a:ext>
            </a:extLst>
          </p:cNvPr>
          <p:cNvPicPr>
            <a:picLocks noChangeAspect="1"/>
          </p:cNvPicPr>
          <p:nvPr userDrawn="1"/>
        </p:nvPicPr>
        <p:blipFill>
          <a:blip r:embed="rId2"/>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7659"/>
            <a:ext cx="9912096"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accent4"/>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accent4"/>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49589" y="2542923"/>
            <a:ext cx="3058160" cy="1020314"/>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14576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0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412" y="1749389"/>
            <a:ext cx="1067104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9" name="TextBox 18">
            <a:extLst>
              <a:ext uri="{FF2B5EF4-FFF2-40B4-BE49-F238E27FC236}">
                <a16:creationId xmlns:a16="http://schemas.microsoft.com/office/drawing/2014/main" id="{F05F3551-81ED-C908-0D9D-64C876F81F0D}"/>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FE1D901D-347E-CD3C-E49E-6240407331F6}"/>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7D379CA7-ADA1-DB35-B963-28B950F90E88}"/>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6CCA88FD-78DE-CEC8-8BFD-721D475ECD2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FF7D2711-8021-39A5-678E-CDC6C4470DB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C3BC8212-B451-4273-2728-F59952E7BCE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FE52C8F5-D1FE-4AC8-4162-7CF0174C7F6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1B573B61-8792-4F95-2044-72CB5D601800}"/>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FEFCA5AB-AA3A-875C-1ECF-F75A93964C02}"/>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06900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339311" y="1307593"/>
            <a:ext cx="506577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06900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339311" y="1307593"/>
            <a:ext cx="506577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4156568-E050-C688-ED26-0B21D0654CAA}"/>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1" name="Group 20">
            <a:extLst>
              <a:ext uri="{FF2B5EF4-FFF2-40B4-BE49-F238E27FC236}">
                <a16:creationId xmlns:a16="http://schemas.microsoft.com/office/drawing/2014/main" id="{8432C778-5728-8296-7A9A-58D2F0D46543}"/>
              </a:ext>
            </a:extLst>
          </p:cNvPr>
          <p:cNvGrpSpPr>
            <a:grpSpLocks noChangeAspect="1"/>
          </p:cNvGrpSpPr>
          <p:nvPr userDrawn="1"/>
        </p:nvGrpSpPr>
        <p:grpSpPr>
          <a:xfrm>
            <a:off x="760413" y="6348283"/>
            <a:ext cx="777240" cy="259316"/>
            <a:chOff x="547688" y="952500"/>
            <a:chExt cx="12190413" cy="4067175"/>
          </a:xfrm>
        </p:grpSpPr>
        <p:sp>
          <p:nvSpPr>
            <p:cNvPr id="22" name="Rectangle 21">
              <a:extLst>
                <a:ext uri="{FF2B5EF4-FFF2-40B4-BE49-F238E27FC236}">
                  <a16:creationId xmlns:a16="http://schemas.microsoft.com/office/drawing/2014/main" id="{915A9787-DD7C-7130-A8DF-4C258B1FA48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C14D81DD-1F3B-B50D-F43D-3E209D4540B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F58D34C8-C6F8-F06E-7715-9288F76C9A4E}"/>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6107FD63-81FF-191D-0B53-F42767D14F25}"/>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54F87762-C44E-A3F8-3E3D-46E96847746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C9782FAE-D7D9-18FB-6538-0F3C12A16CB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0396B2B4-C495-974A-4A3B-44C71DDB916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7779992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3"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0"/>
          </p:nvPr>
        </p:nvSpPr>
        <p:spPr bwMode="gray">
          <a:xfrm>
            <a:off x="4377258" y="1307593"/>
            <a:ext cx="3343188"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1"/>
          </p:nvPr>
        </p:nvSpPr>
        <p:spPr bwMode="gray">
          <a:xfrm>
            <a:off x="8015815" y="1307593"/>
            <a:ext cx="341564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3"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0"/>
          </p:nvPr>
        </p:nvSpPr>
        <p:spPr bwMode="gray">
          <a:xfrm>
            <a:off x="4377258"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1"/>
          </p:nvPr>
        </p:nvSpPr>
        <p:spPr bwMode="gray">
          <a:xfrm>
            <a:off x="8015815" y="1307593"/>
            <a:ext cx="341564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Box 21">
            <a:extLst>
              <a:ext uri="{FF2B5EF4-FFF2-40B4-BE49-F238E27FC236}">
                <a16:creationId xmlns:a16="http://schemas.microsoft.com/office/drawing/2014/main" id="{5C06526B-689D-F225-B2C2-E0BBC08CF3D7}"/>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3" name="Group 22">
            <a:extLst>
              <a:ext uri="{FF2B5EF4-FFF2-40B4-BE49-F238E27FC236}">
                <a16:creationId xmlns:a16="http://schemas.microsoft.com/office/drawing/2014/main" id="{BB227283-6F61-7A48-A890-A6560B0C46EE}"/>
              </a:ext>
            </a:extLst>
          </p:cNvPr>
          <p:cNvGrpSpPr>
            <a:grpSpLocks noChangeAspect="1"/>
          </p:cNvGrpSpPr>
          <p:nvPr userDrawn="1"/>
        </p:nvGrpSpPr>
        <p:grpSpPr>
          <a:xfrm>
            <a:off x="760413" y="6348283"/>
            <a:ext cx="777240" cy="259316"/>
            <a:chOff x="547688" y="952500"/>
            <a:chExt cx="12190413" cy="4067175"/>
          </a:xfrm>
        </p:grpSpPr>
        <p:sp>
          <p:nvSpPr>
            <p:cNvPr id="24" name="Rectangle 23">
              <a:extLst>
                <a:ext uri="{FF2B5EF4-FFF2-40B4-BE49-F238E27FC236}">
                  <a16:creationId xmlns:a16="http://schemas.microsoft.com/office/drawing/2014/main" id="{65B243C2-75F5-6AC0-1833-76F42C53A2A8}"/>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3D61DFCD-9B7B-9CEE-09F1-B3FFBCEC4B6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2E7D430F-6BD5-C242-3242-1C4393E85FE7}"/>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15AA8EC8-6FD0-6F7C-5280-A51D2311775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E7CAAC3B-4107-FAE2-2BB7-B0E46A4F5E4A}"/>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F163CF3C-7F65-26FA-53B9-F3B8000834C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
              <a:extLst>
                <a:ext uri="{FF2B5EF4-FFF2-40B4-BE49-F238E27FC236}">
                  <a16:creationId xmlns:a16="http://schemas.microsoft.com/office/drawing/2014/main" id="{FA837C5D-6026-3DC8-E17F-DE9A1A333732}"/>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959108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5723515"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723515"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56413" y="0"/>
            <a:ext cx="533241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5723515"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2"/>
            <a:ext cx="5723515"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56413" y="0"/>
            <a:ext cx="533241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5" name="TextBox 14">
            <a:extLst>
              <a:ext uri="{FF2B5EF4-FFF2-40B4-BE49-F238E27FC236}">
                <a16:creationId xmlns:a16="http://schemas.microsoft.com/office/drawing/2014/main" id="{E1A088EC-A7D4-9C0A-C322-1161E9EFEA5E}"/>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54EA4AC3-3E83-652D-5977-C213932004B2}"/>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86C692C7-AF24-D9BB-14D5-5012A2169814}"/>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5C4F613F-1DD6-3F3D-9BAE-708257885F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78F30CC7-8DA5-9459-5823-3D7027574B6E}"/>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9549D5A1-8221-2608-197C-70D3E119DD3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D6C29BFA-EBE0-3409-DA75-D6D86C95C50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DE56CA28-603E-6C83-560F-82347F4C929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AE3DA774-A3A9-8F32-B9A2-708F35FC0EE1}"/>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9249621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7" name="Slide Number Placeholder 1">
            <a:extLst>
              <a:ext uri="{FF2B5EF4-FFF2-40B4-BE49-F238E27FC236}">
                <a16:creationId xmlns:a16="http://schemas.microsoft.com/office/drawing/2014/main" id="{C9E4313D-4BB5-4FBE-BED7-2E337B7C6B9C}"/>
              </a:ext>
            </a:extLst>
          </p:cNvPr>
          <p:cNvSpPr>
            <a:spLocks noGrp="1"/>
          </p:cNvSpPr>
          <p:nvPr>
            <p:ph type="sldNum" sz="quarter" idx="20"/>
          </p:nvPr>
        </p:nvSpPr>
        <p:spPr>
          <a:xfrm>
            <a:off x="11669529" y="6400800"/>
            <a:ext cx="438912" cy="155448"/>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6750126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01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8" name="TextBox 7">
            <a:extLst>
              <a:ext uri="{FF2B5EF4-FFF2-40B4-BE49-F238E27FC236}">
                <a16:creationId xmlns:a16="http://schemas.microsoft.com/office/drawing/2014/main" id="{07E0CCBF-ECBB-8D0A-7760-9C09A8DCA070}"/>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9" name="Group 8">
            <a:extLst>
              <a:ext uri="{FF2B5EF4-FFF2-40B4-BE49-F238E27FC236}">
                <a16:creationId xmlns:a16="http://schemas.microsoft.com/office/drawing/2014/main" id="{89469496-8712-48FF-8E79-3F94F23B18A6}"/>
              </a:ext>
            </a:extLst>
          </p:cNvPr>
          <p:cNvGrpSpPr>
            <a:grpSpLocks noChangeAspect="1"/>
          </p:cNvGrpSpPr>
          <p:nvPr userDrawn="1"/>
        </p:nvGrpSpPr>
        <p:grpSpPr>
          <a:xfrm>
            <a:off x="760413" y="6348283"/>
            <a:ext cx="777240" cy="259316"/>
            <a:chOff x="547688" y="952500"/>
            <a:chExt cx="12190413" cy="4067175"/>
          </a:xfrm>
        </p:grpSpPr>
        <p:sp>
          <p:nvSpPr>
            <p:cNvPr id="10" name="Rectangle 9">
              <a:extLst>
                <a:ext uri="{FF2B5EF4-FFF2-40B4-BE49-F238E27FC236}">
                  <a16:creationId xmlns:a16="http://schemas.microsoft.com/office/drawing/2014/main" id="{E6AD4F68-2171-D53B-BE99-0870458AEC6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B934C45C-E7A5-5950-4EC8-A0C9DD2B480C}"/>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584A4C2F-986E-EA32-C193-4B162580530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2F89DA65-DEB8-60CE-3119-C54CD2F81DA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10A3EE42-0227-D024-FDFC-83E58AB899D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71D7F0F-66ED-5122-7E93-2CCDC18FB89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827DA00-4AC6-AE82-9263-31F727C1786A}"/>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Picture Placeholder 8">
            <a:extLst>
              <a:ext uri="{FF2B5EF4-FFF2-40B4-BE49-F238E27FC236}">
                <a16:creationId xmlns:a16="http://schemas.microsoft.com/office/drawing/2014/main" id="{FF9FB968-F2A9-4C72-AC3C-DC44BBB699A7}"/>
              </a:ext>
            </a:extLst>
          </p:cNvPr>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8" name="Text Placeholder 3">
            <a:extLst>
              <a:ext uri="{FF2B5EF4-FFF2-40B4-BE49-F238E27FC236}">
                <a16:creationId xmlns:a16="http://schemas.microsoft.com/office/drawing/2014/main" id="{BB9C095A-1012-467F-9C44-B19F964C0089}"/>
              </a:ext>
            </a:extLst>
          </p:cNvPr>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19" name="Text Placeholder 7">
            <a:extLst>
              <a:ext uri="{FF2B5EF4-FFF2-40B4-BE49-F238E27FC236}">
                <a16:creationId xmlns:a16="http://schemas.microsoft.com/office/drawing/2014/main" id="{20B0D42B-CBC4-443F-B475-39C1A11F88E2}"/>
              </a:ext>
            </a:extLst>
          </p:cNvPr>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Tree>
    <p:extLst>
      <p:ext uri="{BB962C8B-B14F-4D97-AF65-F5344CB8AC3E}">
        <p14:creationId xmlns:p14="http://schemas.microsoft.com/office/powerpoint/2010/main" val="282779452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413" y="1757774"/>
            <a:ext cx="10668000"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dirty="0"/>
              <a:t>Click to edit big idea, statement or subject</a:t>
            </a:r>
          </a:p>
        </p:txBody>
      </p:sp>
      <p:sp>
        <p:nvSpPr>
          <p:cNvPr id="8" name="TextBox 7">
            <a:extLst>
              <a:ext uri="{FF2B5EF4-FFF2-40B4-BE49-F238E27FC236}">
                <a16:creationId xmlns:a16="http://schemas.microsoft.com/office/drawing/2014/main" id="{07E0CCBF-ECBB-8D0A-7760-9C09A8DCA070}"/>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9" name="Group 8">
            <a:extLst>
              <a:ext uri="{FF2B5EF4-FFF2-40B4-BE49-F238E27FC236}">
                <a16:creationId xmlns:a16="http://schemas.microsoft.com/office/drawing/2014/main" id="{89469496-8712-48FF-8E79-3F94F23B18A6}"/>
              </a:ext>
            </a:extLst>
          </p:cNvPr>
          <p:cNvGrpSpPr>
            <a:grpSpLocks noChangeAspect="1"/>
          </p:cNvGrpSpPr>
          <p:nvPr userDrawn="1"/>
        </p:nvGrpSpPr>
        <p:grpSpPr>
          <a:xfrm>
            <a:off x="760413" y="6348283"/>
            <a:ext cx="777240" cy="259316"/>
            <a:chOff x="547688" y="952500"/>
            <a:chExt cx="12190413" cy="4067175"/>
          </a:xfrm>
        </p:grpSpPr>
        <p:sp>
          <p:nvSpPr>
            <p:cNvPr id="10" name="Rectangle 9">
              <a:extLst>
                <a:ext uri="{FF2B5EF4-FFF2-40B4-BE49-F238E27FC236}">
                  <a16:creationId xmlns:a16="http://schemas.microsoft.com/office/drawing/2014/main" id="{E6AD4F68-2171-D53B-BE99-0870458AEC6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B934C45C-E7A5-5950-4EC8-A0C9DD2B480C}"/>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584A4C2F-986E-EA32-C193-4B162580530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2F89DA65-DEB8-60CE-3119-C54CD2F81DA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10A3EE42-0227-D024-FDFC-83E58AB899D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71D7F0F-66ED-5122-7E93-2CCDC18FB89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827DA00-4AC6-AE82-9263-31F727C1786A}"/>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6782029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A3FDCC7-BA62-4365-BA68-B2059C6747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4000"/>
            <a:ext cx="9912096"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49589" y="2542923"/>
            <a:ext cx="3058160" cy="1020314"/>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07588" cy="2759445"/>
          </a:xfrm>
          <a:prstGeom prst="rect">
            <a:avLst/>
          </a:prstGeom>
        </p:spPr>
        <p:txBody>
          <a:bodyPr lIns="0" anchor="t">
            <a:normAutofit/>
          </a:bodyPr>
          <a:lstStyle>
            <a:lvl1pPr marL="0" indent="0" algn="l">
              <a:lnSpc>
                <a:spcPct val="85000"/>
              </a:lnSpc>
              <a:spcBef>
                <a:spcPts val="0"/>
              </a:spcBef>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07588" cy="406265"/>
          </a:xfrm>
          <a:prstGeom prst="rect">
            <a:avLst/>
          </a:prstGeom>
        </p:spPr>
        <p:txBody>
          <a:bodyPr lIns="0">
            <a:spAutoFit/>
          </a:bodyPr>
          <a:lstStyle>
            <a:lvl1pPr marL="0" indent="0" algn="l">
              <a:lnSpc>
                <a:spcPct val="85000"/>
              </a:lnSpc>
              <a:spcBef>
                <a:spcPts val="0"/>
              </a:spcBef>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Slide Number Placeholder 1">
            <a:extLst>
              <a:ext uri="{FF2B5EF4-FFF2-40B4-BE49-F238E27FC236}">
                <a16:creationId xmlns:a16="http://schemas.microsoft.com/office/drawing/2014/main" id="{3E815315-0D5A-DC09-BF8B-373910164840}"/>
              </a:ext>
            </a:extLst>
          </p:cNvPr>
          <p:cNvSpPr>
            <a:spLocks noGrp="1"/>
          </p:cNvSpPr>
          <p:nvPr>
            <p:ph type="sldNum" sz="quarter" idx="20"/>
          </p:nvPr>
        </p:nvSpPr>
        <p:spPr/>
        <p:txBody>
          <a:bodyPr/>
          <a:lstStyle/>
          <a:p>
            <a:fld id="{6D22F896-40B5-4ADD-8801-0D06FADFA095}" type="slidenum">
              <a:rPr lang="en-US" smtClean="0"/>
              <a:pPr/>
              <a:t>‹#›</a:t>
            </a:fld>
            <a:endParaRPr lang="en-US" dirty="0"/>
          </a:p>
        </p:txBody>
      </p:sp>
      <p:grpSp>
        <p:nvGrpSpPr>
          <p:cNvPr id="11" name="Group 10">
            <a:extLst>
              <a:ext uri="{FF2B5EF4-FFF2-40B4-BE49-F238E27FC236}">
                <a16:creationId xmlns:a16="http://schemas.microsoft.com/office/drawing/2014/main" id="{A037CD95-D004-2B21-4A36-C02C76A5C015}"/>
              </a:ext>
            </a:extLst>
          </p:cNvPr>
          <p:cNvGrpSpPr/>
          <p:nvPr userDrawn="1"/>
        </p:nvGrpSpPr>
        <p:grpSpPr>
          <a:xfrm>
            <a:off x="758826" y="788987"/>
            <a:ext cx="990600" cy="735013"/>
            <a:chOff x="657226" y="398463"/>
            <a:chExt cx="990600" cy="735013"/>
          </a:xfrm>
          <a:gradFill>
            <a:gsLst>
              <a:gs pos="100000">
                <a:srgbClr val="F5A598"/>
              </a:gs>
              <a:gs pos="47000">
                <a:srgbClr val="D2ADC9"/>
              </a:gs>
              <a:gs pos="77000">
                <a:srgbClr val="E6BDC1"/>
              </a:gs>
              <a:gs pos="9000">
                <a:srgbClr val="A7B6D3"/>
              </a:gs>
            </a:gsLst>
            <a:lin ang="13500000" scaled="1"/>
          </a:gradFill>
        </p:grpSpPr>
        <p:sp>
          <p:nvSpPr>
            <p:cNvPr id="12" name="Freeform 5">
              <a:extLst>
                <a:ext uri="{FF2B5EF4-FFF2-40B4-BE49-F238E27FC236}">
                  <a16:creationId xmlns:a16="http://schemas.microsoft.com/office/drawing/2014/main" id="{7478010D-01FF-497C-41EB-76A4E063D3B3}"/>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C7C4737E-BF88-7B2F-7399-008A3E052A17}"/>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7386016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rgbClr val="1E0113"/>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12096" cy="2763845"/>
          </a:xfrm>
          <a:prstGeom prst="rect">
            <a:avLst/>
          </a:prstGeom>
        </p:spPr>
        <p:txBody>
          <a:bodyPr lIns="0" anchor="t">
            <a:normAutofit/>
          </a:bodyPr>
          <a:lstStyle>
            <a:lvl1pPr marL="0" indent="0" algn="l">
              <a:lnSpc>
                <a:spcPct val="85000"/>
              </a:lnSpc>
              <a:spcBef>
                <a:spcPts val="0"/>
              </a:spcBef>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12097" cy="406265"/>
          </a:xfrm>
          <a:prstGeom prst="rect">
            <a:avLst/>
          </a:prstGeom>
        </p:spPr>
        <p:txBody>
          <a:bodyPr lIns="0">
            <a:noAutofit/>
          </a:bodyPr>
          <a:lstStyle>
            <a:lvl1pPr marL="0" indent="0" algn="l">
              <a:lnSpc>
                <a:spcPct val="85000"/>
              </a:lnSpc>
              <a:spcBef>
                <a:spcPts val="0"/>
              </a:spcBef>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5" name="TextBox 24">
            <a:extLst>
              <a:ext uri="{FF2B5EF4-FFF2-40B4-BE49-F238E27FC236}">
                <a16:creationId xmlns:a16="http://schemas.microsoft.com/office/drawing/2014/main" id="{C9005ED3-DC5A-16D6-BC0D-2BC8DBC127C3}"/>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4CB189A2-A5C7-0BFE-DC45-2B6C62F67C05}"/>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F584051D-228D-60EF-D68E-4B4E925E178E}"/>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425E7774-98DD-0FEF-9145-91D6B46D26C7}"/>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7F3BA1AE-9A9D-B9A4-5403-6AA4C35F1E6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437AAFBE-8A17-35F2-274B-EB0FA065C2D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A3380145-9EE8-3EC6-9B1C-FB9540A9C73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0BF31EAF-B3E0-97CF-2E5E-B91BC8A708C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0F3C66CC-04BD-A3C8-72CC-31B30C4C59F4}"/>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765C380F-7235-3AB0-03FD-9418F9E88CA5}"/>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dirty="0"/>
          </a:p>
        </p:txBody>
      </p:sp>
      <p:grpSp>
        <p:nvGrpSpPr>
          <p:cNvPr id="18" name="Group 17">
            <a:extLst>
              <a:ext uri="{FF2B5EF4-FFF2-40B4-BE49-F238E27FC236}">
                <a16:creationId xmlns:a16="http://schemas.microsoft.com/office/drawing/2014/main" id="{3302BD98-6DAE-1743-EC0B-3BD86F2E6E9E}"/>
              </a:ext>
            </a:extLst>
          </p:cNvPr>
          <p:cNvGrpSpPr/>
          <p:nvPr userDrawn="1"/>
        </p:nvGrpSpPr>
        <p:grpSpPr>
          <a:xfrm>
            <a:off x="758826" y="788987"/>
            <a:ext cx="990600" cy="735013"/>
            <a:chOff x="657226" y="398463"/>
            <a:chExt cx="990600" cy="735013"/>
          </a:xfrm>
          <a:gradFill>
            <a:gsLst>
              <a:gs pos="100000">
                <a:srgbClr val="391262"/>
              </a:gs>
              <a:gs pos="26000">
                <a:srgbClr val="64131E"/>
              </a:gs>
              <a:gs pos="0">
                <a:srgbClr val="831B22"/>
              </a:gs>
              <a:gs pos="66000">
                <a:srgbClr val="4D144A"/>
              </a:gs>
            </a:gsLst>
            <a:lin ang="13500000" scaled="1"/>
          </a:gradFill>
        </p:grpSpPr>
        <p:sp>
          <p:nvSpPr>
            <p:cNvPr id="19" name="Freeform 5">
              <a:extLst>
                <a:ext uri="{FF2B5EF4-FFF2-40B4-BE49-F238E27FC236}">
                  <a16:creationId xmlns:a16="http://schemas.microsoft.com/office/drawing/2014/main" id="{7427A43A-50DD-D6E1-5FBF-AC4CB787054F}"/>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10BB8F0C-C9B6-64D7-DD2C-3BDDA0FDE7B3}"/>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Quote Layout_Color">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07586" cy="2759445"/>
          </a:xfrm>
          <a:prstGeom prst="rect">
            <a:avLst/>
          </a:prstGeom>
        </p:spPr>
        <p:txBody>
          <a:bodyPr lIns="0" anchor="t">
            <a:normAutofit/>
          </a:bodyPr>
          <a:lstStyle>
            <a:lvl1pPr marL="0" indent="0" algn="l">
              <a:lnSpc>
                <a:spcPct val="85000"/>
              </a:lnSpc>
              <a:spcBef>
                <a:spcPts val="0"/>
              </a:spcBef>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07587" cy="406265"/>
          </a:xfrm>
          <a:prstGeom prst="rect">
            <a:avLst/>
          </a:prstGeom>
        </p:spPr>
        <p:txBody>
          <a:bodyPr lIns="0">
            <a:noAutofit/>
          </a:bodyPr>
          <a:lstStyle>
            <a:lvl1pPr marL="0" indent="0" algn="l">
              <a:lnSpc>
                <a:spcPct val="85000"/>
              </a:lnSpc>
              <a:spcBef>
                <a:spcPts val="0"/>
              </a:spcBef>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5" name="TextBox 24">
            <a:extLst>
              <a:ext uri="{FF2B5EF4-FFF2-40B4-BE49-F238E27FC236}">
                <a16:creationId xmlns:a16="http://schemas.microsoft.com/office/drawing/2014/main" id="{61A4D94C-10A5-93DD-7545-E8A78E3E76DF}"/>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218A1024-2417-9AB8-1B11-FFC8E6664065}"/>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EF2F641-C50E-7EF9-174F-C814CE79B1D1}"/>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EB7F9CF2-27FB-5CFF-3AF9-F3D782AF8F49}"/>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A4FE0BE7-E21B-0A34-6A99-A25D9D183EA4}"/>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D9344221-152E-2762-91B6-95EFB33B4E1C}"/>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2B8FF3A7-A802-4EFD-1B3E-BE4FD559309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8E61D3F6-A1B4-B1CF-57E5-6C0A92BC8ACE}"/>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CECCA6D3-F3B6-26C6-0F5D-83832B6120E3}"/>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EBA179E8-3325-1689-7216-8DD26DF9516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dirty="0"/>
          </a:p>
        </p:txBody>
      </p:sp>
      <p:grpSp>
        <p:nvGrpSpPr>
          <p:cNvPr id="34" name="Group 33">
            <a:extLst>
              <a:ext uri="{FF2B5EF4-FFF2-40B4-BE49-F238E27FC236}">
                <a16:creationId xmlns:a16="http://schemas.microsoft.com/office/drawing/2014/main" id="{E897E0CA-E9A9-E0E3-3CBF-4638AF7AEA37}"/>
              </a:ext>
            </a:extLst>
          </p:cNvPr>
          <p:cNvGrpSpPr/>
          <p:nvPr userDrawn="1"/>
        </p:nvGrpSpPr>
        <p:grpSpPr>
          <a:xfrm>
            <a:off x="758826" y="788987"/>
            <a:ext cx="990600" cy="735013"/>
            <a:chOff x="657226" y="398463"/>
            <a:chExt cx="990600" cy="735013"/>
          </a:xfrm>
          <a:solidFill>
            <a:schemeClr val="bg1"/>
          </a:solidFill>
        </p:grpSpPr>
        <p:sp>
          <p:nvSpPr>
            <p:cNvPr id="35" name="Freeform 5">
              <a:extLst>
                <a:ext uri="{FF2B5EF4-FFF2-40B4-BE49-F238E27FC236}">
                  <a16:creationId xmlns:a16="http://schemas.microsoft.com/office/drawing/2014/main" id="{7EEF4626-4306-CF44-30F2-238CF5A9D249}"/>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6E76F828-F318-AE96-8117-C054CA893D32}"/>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3171714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4412"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56412" y="1307593"/>
            <a:ext cx="4572001"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56412" y="442528"/>
            <a:ext cx="4572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0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4412"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56414" y="1307592"/>
            <a:ext cx="4572000"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56413" y="442528"/>
            <a:ext cx="4572001"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grpSp>
        <p:nvGrpSpPr>
          <p:cNvPr id="21" name="Group 20">
            <a:extLst>
              <a:ext uri="{FF2B5EF4-FFF2-40B4-BE49-F238E27FC236}">
                <a16:creationId xmlns:a16="http://schemas.microsoft.com/office/drawing/2014/main" id="{67B1794D-FA0C-402F-EB44-A50D8C3D4FEE}"/>
              </a:ext>
            </a:extLst>
          </p:cNvPr>
          <p:cNvGrpSpPr>
            <a:grpSpLocks noChangeAspect="1"/>
          </p:cNvGrpSpPr>
          <p:nvPr userDrawn="1"/>
        </p:nvGrpSpPr>
        <p:grpSpPr>
          <a:xfrm>
            <a:off x="760413" y="6348283"/>
            <a:ext cx="777240" cy="259316"/>
            <a:chOff x="547688" y="952500"/>
            <a:chExt cx="12190413" cy="4067175"/>
          </a:xfrm>
        </p:grpSpPr>
        <p:sp>
          <p:nvSpPr>
            <p:cNvPr id="22" name="Rectangle 21">
              <a:extLst>
                <a:ext uri="{FF2B5EF4-FFF2-40B4-BE49-F238E27FC236}">
                  <a16:creationId xmlns:a16="http://schemas.microsoft.com/office/drawing/2014/main" id="{337DE7D4-E216-9606-EAAF-1A8B5AF40F9A}"/>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6A780702-9C9B-96F4-8B07-21C9D8C8A008}"/>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37E1B9D4-3009-CCED-240A-6514B89A344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F8592D55-D1DD-021F-F58A-C23393CDA10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46ECC017-F717-4757-9B44-6475FFD17C1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278498B7-D9E9-F174-4F80-972AA25563BF}"/>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B8B70A7C-1FE3-4C27-A360-FF4D04AB3254}"/>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TextBox 19">
            <a:extLst>
              <a:ext uri="{FF2B5EF4-FFF2-40B4-BE49-F238E27FC236}">
                <a16:creationId xmlns:a16="http://schemas.microsoft.com/office/drawing/2014/main" id="{440BBE49-3380-52D0-1396-73ED8BD97A88}"/>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76297037"/>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760414" y="1524000"/>
            <a:ext cx="10668000"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760414" y="1523999"/>
            <a:ext cx="10668000"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9" name="TextBox 18">
            <a:extLst>
              <a:ext uri="{FF2B5EF4-FFF2-40B4-BE49-F238E27FC236}">
                <a16:creationId xmlns:a16="http://schemas.microsoft.com/office/drawing/2014/main" id="{36034602-4EFB-8E5B-8FAA-B579A05D71D3}"/>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C630DE35-2B9A-CC16-D878-AF4BA659CB03}"/>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D298FF46-F393-7505-AC93-A34D0D7FD13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B10DDEA8-C62F-FFEF-8E88-937A40610AD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A5215B45-7283-2B79-53B8-8EC24F78CF4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9C313BF5-1342-2D50-4CD8-F0843C8D59D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499A91AC-5617-3A97-3CA7-56FF0F2C260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C7400D53-2A85-B307-D1F5-7E6EB77D050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8CB004BB-6761-8374-A9BD-CD2644D6614B}"/>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3033321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013"/>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2847966-6DB9-1FB6-9676-273C285CBBB9}"/>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3" name="Group 12">
            <a:extLst>
              <a:ext uri="{FF2B5EF4-FFF2-40B4-BE49-F238E27FC236}">
                <a16:creationId xmlns:a16="http://schemas.microsoft.com/office/drawing/2014/main" id="{22DC449E-FDC8-E32E-E4B6-BCA292AA3705}"/>
              </a:ext>
            </a:extLst>
          </p:cNvPr>
          <p:cNvGrpSpPr>
            <a:grpSpLocks noChangeAspect="1"/>
          </p:cNvGrpSpPr>
          <p:nvPr userDrawn="1"/>
        </p:nvGrpSpPr>
        <p:grpSpPr>
          <a:xfrm>
            <a:off x="760413" y="6348283"/>
            <a:ext cx="777240" cy="259316"/>
            <a:chOff x="547688" y="952500"/>
            <a:chExt cx="12190413" cy="4067175"/>
          </a:xfrm>
        </p:grpSpPr>
        <p:sp>
          <p:nvSpPr>
            <p:cNvPr id="23" name="Rectangle 22">
              <a:extLst>
                <a:ext uri="{FF2B5EF4-FFF2-40B4-BE49-F238E27FC236}">
                  <a16:creationId xmlns:a16="http://schemas.microsoft.com/office/drawing/2014/main" id="{AB6D2A24-CAB4-F08D-2B8E-FD0BBEA396C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B5AB7E31-14A7-9501-5A1B-CA9C8DF7F97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62254130-3E7F-93A9-7119-F750B966F2A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F09E9735-A341-685A-2E0E-8E623D18233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7576E6CE-DA5C-AF50-7933-59F501DBD1B7}"/>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69BCEF5B-3A08-5E7B-9ED1-3F71D12FBA9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B6FEDC4B-7FBE-AE64-86BE-07088AD5B60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37376891"/>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osing Slide_White">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37F1298-487A-B4E6-4008-0A5D51F1C143}"/>
              </a:ext>
            </a:extLst>
          </p:cNvPr>
          <p:cNvGrpSpPr/>
          <p:nvPr userDrawn="1"/>
        </p:nvGrpSpPr>
        <p:grpSpPr>
          <a:xfrm>
            <a:off x="9390324" y="767096"/>
            <a:ext cx="2800087"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accent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8947" y="3561907"/>
            <a:ext cx="7851377" cy="1769127"/>
            <a:chOff x="541049" y="2649538"/>
            <a:chExt cx="9285724" cy="2092325"/>
          </a:xfrm>
          <a:gradFill>
            <a:gsLst>
              <a:gs pos="0">
                <a:schemeClr val="accent1"/>
              </a:gs>
              <a:gs pos="100000">
                <a:srgbClr val="391262"/>
              </a:gs>
              <a:gs pos="64000">
                <a:srgbClr val="64131E"/>
              </a:gs>
              <a:gs pos="29000">
                <a:srgbClr val="831B22"/>
              </a:gs>
            </a:gsLst>
            <a:path path="circle">
              <a:fillToRect l="100000" t="100000"/>
            </a:path>
          </a:gra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28182141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_Black_Alt">
    <p:bg>
      <p:bgPr>
        <a:solidFill>
          <a:schemeClr val="tx1"/>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3A0DD018-EAF2-48F3-ABFD-828A5E37FE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4000"/>
            <a:ext cx="9912096"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49589" y="2542923"/>
            <a:ext cx="3058160" cy="1020314"/>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Tree>
    <p:extLst>
      <p:ext uri="{BB962C8B-B14F-4D97-AF65-F5344CB8AC3E}">
        <p14:creationId xmlns:p14="http://schemas.microsoft.com/office/powerpoint/2010/main" val="2709380187"/>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grpSp>
        <p:nvGrpSpPr>
          <p:cNvPr id="166" name="Group 165">
            <a:extLst>
              <a:ext uri="{FF2B5EF4-FFF2-40B4-BE49-F238E27FC236}">
                <a16:creationId xmlns:a16="http://schemas.microsoft.com/office/drawing/2014/main" id="{45DF6D6F-9C39-7C31-64D4-4BCE9C9CA5D6}"/>
              </a:ext>
            </a:extLst>
          </p:cNvPr>
          <p:cNvGrpSpPr/>
          <p:nvPr userDrawn="1"/>
        </p:nvGrpSpPr>
        <p:grpSpPr>
          <a:xfrm>
            <a:off x="1538947" y="3561907"/>
            <a:ext cx="7851377" cy="1769127"/>
            <a:chOff x="541049" y="2649538"/>
            <a:chExt cx="9285724" cy="2092325"/>
          </a:xfrm>
          <a:solidFill>
            <a:schemeClr val="bg1"/>
          </a:solidFill>
        </p:grpSpPr>
        <p:sp>
          <p:nvSpPr>
            <p:cNvPr id="167" name="Freeform 5">
              <a:extLst>
                <a:ext uri="{FF2B5EF4-FFF2-40B4-BE49-F238E27FC236}">
                  <a16:creationId xmlns:a16="http://schemas.microsoft.com/office/drawing/2014/main" id="{E109AFA1-C190-E6CF-D819-5DDBF44B5ED2}"/>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6">
              <a:extLst>
                <a:ext uri="{FF2B5EF4-FFF2-40B4-BE49-F238E27FC236}">
                  <a16:creationId xmlns:a16="http://schemas.microsoft.com/office/drawing/2014/main" id="{1969BD4D-0C40-739F-FF6B-4214C2BEBC90}"/>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7">
              <a:extLst>
                <a:ext uri="{FF2B5EF4-FFF2-40B4-BE49-F238E27FC236}">
                  <a16:creationId xmlns:a16="http://schemas.microsoft.com/office/drawing/2014/main" id="{6DB7C37A-1FE6-9BFA-5E83-3EC0F79497F5}"/>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8">
              <a:extLst>
                <a:ext uri="{FF2B5EF4-FFF2-40B4-BE49-F238E27FC236}">
                  <a16:creationId xmlns:a16="http://schemas.microsoft.com/office/drawing/2014/main" id="{3AEA624F-19C6-31CA-5CD9-7E42ED68DA56}"/>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9">
              <a:extLst>
                <a:ext uri="{FF2B5EF4-FFF2-40B4-BE49-F238E27FC236}">
                  <a16:creationId xmlns:a16="http://schemas.microsoft.com/office/drawing/2014/main" id="{ED142D15-3F97-1719-8D74-37D26D1CAA33}"/>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0">
              <a:extLst>
                <a:ext uri="{FF2B5EF4-FFF2-40B4-BE49-F238E27FC236}">
                  <a16:creationId xmlns:a16="http://schemas.microsoft.com/office/drawing/2014/main" id="{6FEBB0B2-4586-05AB-B4FE-055E54F117A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11">
              <a:extLst>
                <a:ext uri="{FF2B5EF4-FFF2-40B4-BE49-F238E27FC236}">
                  <a16:creationId xmlns:a16="http://schemas.microsoft.com/office/drawing/2014/main" id="{70877F96-1F23-E1FC-71E9-01EE358F60FD}"/>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 name="Group 1">
            <a:extLst>
              <a:ext uri="{FF2B5EF4-FFF2-40B4-BE49-F238E27FC236}">
                <a16:creationId xmlns:a16="http://schemas.microsoft.com/office/drawing/2014/main" id="{59C8C1D9-B375-1D63-409C-0E8AA8DEE2D1}"/>
              </a:ext>
            </a:extLst>
          </p:cNvPr>
          <p:cNvGrpSpPr/>
          <p:nvPr userDrawn="1"/>
        </p:nvGrpSpPr>
        <p:grpSpPr>
          <a:xfrm>
            <a:off x="9390324" y="767096"/>
            <a:ext cx="2800087" cy="1898696"/>
            <a:chOff x="9390324" y="767096"/>
            <a:chExt cx="2800087" cy="1898696"/>
          </a:xfrm>
        </p:grpSpPr>
        <p:grpSp>
          <p:nvGrpSpPr>
            <p:cNvPr id="76" name="Group 75">
              <a:extLst>
                <a:ext uri="{FF2B5EF4-FFF2-40B4-BE49-F238E27FC236}">
                  <a16:creationId xmlns:a16="http://schemas.microsoft.com/office/drawing/2014/main" id="{04DB0252-2F51-9D54-5F87-47E8112037C5}"/>
                </a:ext>
              </a:extLst>
            </p:cNvPr>
            <p:cNvGrpSpPr/>
            <p:nvPr userDrawn="1"/>
          </p:nvGrpSpPr>
          <p:grpSpPr>
            <a:xfrm>
              <a:off x="9390324" y="936748"/>
              <a:ext cx="1965963" cy="1042086"/>
              <a:chOff x="4988072" y="501936"/>
              <a:chExt cx="1978802" cy="1051017"/>
            </a:xfrm>
            <a:solidFill>
              <a:schemeClr val="bg1"/>
            </a:solidFill>
          </p:grpSpPr>
          <p:sp>
            <p:nvSpPr>
              <p:cNvPr id="85" name="Freeform 5">
                <a:extLst>
                  <a:ext uri="{FF2B5EF4-FFF2-40B4-BE49-F238E27FC236}">
                    <a16:creationId xmlns:a16="http://schemas.microsoft.com/office/drawing/2014/main" id="{433FD598-576F-FFF0-672B-6A9B1AF51242}"/>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6">
                <a:extLst>
                  <a:ext uri="{FF2B5EF4-FFF2-40B4-BE49-F238E27FC236}">
                    <a16:creationId xmlns:a16="http://schemas.microsoft.com/office/drawing/2014/main" id="{824AAD10-C96C-2D4A-15C2-1D354C7C691E}"/>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7">
                <a:extLst>
                  <a:ext uri="{FF2B5EF4-FFF2-40B4-BE49-F238E27FC236}">
                    <a16:creationId xmlns:a16="http://schemas.microsoft.com/office/drawing/2014/main" id="{8776387C-7DBE-0FBD-3AED-689433E76864}"/>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8">
                <a:extLst>
                  <a:ext uri="{FF2B5EF4-FFF2-40B4-BE49-F238E27FC236}">
                    <a16:creationId xmlns:a16="http://schemas.microsoft.com/office/drawing/2014/main" id="{262E0FEC-2981-11B0-3D88-8A94D08178CF}"/>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
                <a:extLst>
                  <a:ext uri="{FF2B5EF4-FFF2-40B4-BE49-F238E27FC236}">
                    <a16:creationId xmlns:a16="http://schemas.microsoft.com/office/drawing/2014/main" id="{FECC1288-545E-BDB4-6462-3EE5544D7025}"/>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0">
                <a:extLst>
                  <a:ext uri="{FF2B5EF4-FFF2-40B4-BE49-F238E27FC236}">
                    <a16:creationId xmlns:a16="http://schemas.microsoft.com/office/drawing/2014/main" id="{9DB49BE1-F1C8-5A4F-1BE7-B9C5B671A4B9}"/>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1">
                <a:extLst>
                  <a:ext uri="{FF2B5EF4-FFF2-40B4-BE49-F238E27FC236}">
                    <a16:creationId xmlns:a16="http://schemas.microsoft.com/office/drawing/2014/main" id="{5700CEE7-82FA-F314-D150-00348A9C199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
                <a:extLst>
                  <a:ext uri="{FF2B5EF4-FFF2-40B4-BE49-F238E27FC236}">
                    <a16:creationId xmlns:a16="http://schemas.microsoft.com/office/drawing/2014/main" id="{FC0AB9F7-3D02-4537-31F6-D98B2250C9F3}"/>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3">
                <a:extLst>
                  <a:ext uri="{FF2B5EF4-FFF2-40B4-BE49-F238E27FC236}">
                    <a16:creationId xmlns:a16="http://schemas.microsoft.com/office/drawing/2014/main" id="{12D11DBC-90A7-4337-F6CB-C20DBD872CBD}"/>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4">
                <a:extLst>
                  <a:ext uri="{FF2B5EF4-FFF2-40B4-BE49-F238E27FC236}">
                    <a16:creationId xmlns:a16="http://schemas.microsoft.com/office/drawing/2014/main" id="{F524D8E9-37C3-A27E-30E8-DF8ACF25D41F}"/>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
                <a:extLst>
                  <a:ext uri="{FF2B5EF4-FFF2-40B4-BE49-F238E27FC236}">
                    <a16:creationId xmlns:a16="http://schemas.microsoft.com/office/drawing/2014/main" id="{083673F6-E265-4005-D62C-293234A8CE09}"/>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6">
                <a:extLst>
                  <a:ext uri="{FF2B5EF4-FFF2-40B4-BE49-F238E27FC236}">
                    <a16:creationId xmlns:a16="http://schemas.microsoft.com/office/drawing/2014/main" id="{4F04928C-BA06-2085-F636-A4F44FC6E987}"/>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7">
                <a:extLst>
                  <a:ext uri="{FF2B5EF4-FFF2-40B4-BE49-F238E27FC236}">
                    <a16:creationId xmlns:a16="http://schemas.microsoft.com/office/drawing/2014/main" id="{0B7609F1-6889-0F3F-1078-1078D3AEDAE7}"/>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8">
                <a:extLst>
                  <a:ext uri="{FF2B5EF4-FFF2-40B4-BE49-F238E27FC236}">
                    <a16:creationId xmlns:a16="http://schemas.microsoft.com/office/drawing/2014/main" id="{14DEDB85-DF79-F93C-595F-4B0E6B36F339}"/>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9">
                <a:extLst>
                  <a:ext uri="{FF2B5EF4-FFF2-40B4-BE49-F238E27FC236}">
                    <a16:creationId xmlns:a16="http://schemas.microsoft.com/office/drawing/2014/main" id="{481DD98C-1DDB-14FF-BA62-46FAD00BAA89}"/>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20">
                <a:extLst>
                  <a:ext uri="{FF2B5EF4-FFF2-40B4-BE49-F238E27FC236}">
                    <a16:creationId xmlns:a16="http://schemas.microsoft.com/office/drawing/2014/main" id="{BDC10D2B-8240-1306-CC54-B3F0CF2378C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21">
                <a:extLst>
                  <a:ext uri="{FF2B5EF4-FFF2-40B4-BE49-F238E27FC236}">
                    <a16:creationId xmlns:a16="http://schemas.microsoft.com/office/drawing/2014/main" id="{A2A74FC7-B210-AC23-8BAD-A8CEF20144F7}"/>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2">
                <a:extLst>
                  <a:ext uri="{FF2B5EF4-FFF2-40B4-BE49-F238E27FC236}">
                    <a16:creationId xmlns:a16="http://schemas.microsoft.com/office/drawing/2014/main" id="{ACC82ECF-72D6-6ED9-EF73-7495DE192F95}"/>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3">
                <a:extLst>
                  <a:ext uri="{FF2B5EF4-FFF2-40B4-BE49-F238E27FC236}">
                    <a16:creationId xmlns:a16="http://schemas.microsoft.com/office/drawing/2014/main" id="{22DAB937-2E79-C195-4D0E-AD10E570DD17}"/>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24">
                <a:extLst>
                  <a:ext uri="{FF2B5EF4-FFF2-40B4-BE49-F238E27FC236}">
                    <a16:creationId xmlns:a16="http://schemas.microsoft.com/office/drawing/2014/main" id="{10B466F6-F9DE-C9E9-D98F-5CB17B8BE4DB}"/>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25">
                <a:extLst>
                  <a:ext uri="{FF2B5EF4-FFF2-40B4-BE49-F238E27FC236}">
                    <a16:creationId xmlns:a16="http://schemas.microsoft.com/office/drawing/2014/main" id="{AD3E18E3-90EA-4D54-E039-6221DAC55953}"/>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6">
                <a:extLst>
                  <a:ext uri="{FF2B5EF4-FFF2-40B4-BE49-F238E27FC236}">
                    <a16:creationId xmlns:a16="http://schemas.microsoft.com/office/drawing/2014/main" id="{144E16EA-4F3F-420C-5D8D-753A1E9F0B11}"/>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7">
                <a:extLst>
                  <a:ext uri="{FF2B5EF4-FFF2-40B4-BE49-F238E27FC236}">
                    <a16:creationId xmlns:a16="http://schemas.microsoft.com/office/drawing/2014/main" id="{E009FD22-AB72-D26D-205F-29DF66B5BFFA}"/>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7" name="Rectangle 28">
              <a:extLst>
                <a:ext uri="{FF2B5EF4-FFF2-40B4-BE49-F238E27FC236}">
                  <a16:creationId xmlns:a16="http://schemas.microsoft.com/office/drawing/2014/main" id="{FB305569-AB33-7799-ED76-68F103CE5B8C}"/>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8" name="Group 77">
              <a:extLst>
                <a:ext uri="{FF2B5EF4-FFF2-40B4-BE49-F238E27FC236}">
                  <a16:creationId xmlns:a16="http://schemas.microsoft.com/office/drawing/2014/main" id="{DC4D5431-76CB-4561-B2E0-664C3E75E88C}"/>
                </a:ext>
              </a:extLst>
            </p:cNvPr>
            <p:cNvGrpSpPr/>
            <p:nvPr userDrawn="1"/>
          </p:nvGrpSpPr>
          <p:grpSpPr>
            <a:xfrm>
              <a:off x="11701122" y="936748"/>
              <a:ext cx="321494" cy="1552800"/>
              <a:chOff x="7313961" y="501936"/>
              <a:chExt cx="323594" cy="1566108"/>
            </a:xfrm>
          </p:grpSpPr>
          <p:sp>
            <p:nvSpPr>
              <p:cNvPr id="79" name="Freeform 29">
                <a:extLst>
                  <a:ext uri="{FF2B5EF4-FFF2-40B4-BE49-F238E27FC236}">
                    <a16:creationId xmlns:a16="http://schemas.microsoft.com/office/drawing/2014/main" id="{9EB7EA56-59D4-7E58-E9A3-5C4585DF00FE}"/>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0">
                <a:extLst>
                  <a:ext uri="{FF2B5EF4-FFF2-40B4-BE49-F238E27FC236}">
                    <a16:creationId xmlns:a16="http://schemas.microsoft.com/office/drawing/2014/main" id="{93B05BBE-DBEC-684B-B012-F63384131C10}"/>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1">
                <a:extLst>
                  <a:ext uri="{FF2B5EF4-FFF2-40B4-BE49-F238E27FC236}">
                    <a16:creationId xmlns:a16="http://schemas.microsoft.com/office/drawing/2014/main" id="{972F0292-22E7-DDB2-79F6-6703AF74768F}"/>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2">
                <a:extLst>
                  <a:ext uri="{FF2B5EF4-FFF2-40B4-BE49-F238E27FC236}">
                    <a16:creationId xmlns:a16="http://schemas.microsoft.com/office/drawing/2014/main" id="{8FB3E4DF-D685-E83E-C831-3D30D6486411}"/>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3">
                <a:extLst>
                  <a:ext uri="{FF2B5EF4-FFF2-40B4-BE49-F238E27FC236}">
                    <a16:creationId xmlns:a16="http://schemas.microsoft.com/office/drawing/2014/main" id="{7E51460F-8A6D-E455-ADF5-BF3600A7DAC9}"/>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4">
                <a:extLst>
                  <a:ext uri="{FF2B5EF4-FFF2-40B4-BE49-F238E27FC236}">
                    <a16:creationId xmlns:a16="http://schemas.microsoft.com/office/drawing/2014/main" id="{9296505E-2DA9-07F7-31C5-6D802244B0F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80384158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pic>
        <p:nvPicPr>
          <p:cNvPr id="22" name="Picture 2" descr="https://timgsa.baidu.com/timg?image&amp;quality=80&amp;size=b9999_10000&amp;sec=1551016758963&amp;di=5635e332e89e3237699d275e42ce82d4&amp;imgtype=0&amp;src=http%3A%2F%2Fwww.mfisp.com%2Fuploads%2Fallimg%2F181214%2F0913041L2_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
            <a:ext cx="12188826" cy="6858001"/>
          </a:xfrm>
          <a:prstGeom prst="rect">
            <a:avLst/>
          </a:prstGeom>
          <a:noFill/>
          <a:extLst>
            <a:ext uri="{909E8E84-426E-40DD-AFC4-6F175D3DCCD1}">
              <a14:hiddenFill xmlns:a14="http://schemas.microsoft.com/office/drawing/2010/main">
                <a:solidFill>
                  <a:srgbClr val="FFFFFF"/>
                </a:solidFill>
              </a14:hiddenFill>
            </a:ext>
          </a:extLst>
        </p:spPr>
      </p:pic>
      <p:sp>
        <p:nvSpPr>
          <p:cNvPr id="56" name="Title 16"/>
          <p:cNvSpPr>
            <a:spLocks noGrp="1"/>
          </p:cNvSpPr>
          <p:nvPr>
            <p:ph type="title" hasCustomPrompt="1"/>
          </p:nvPr>
        </p:nvSpPr>
        <p:spPr bwMode="gray">
          <a:xfrm>
            <a:off x="548646" y="2343150"/>
            <a:ext cx="10338816" cy="2357239"/>
          </a:xfrm>
          <a:prstGeom prst="rect">
            <a:avLst/>
          </a:prstGeom>
        </p:spPr>
        <p:txBody>
          <a:bodyPr lIns="0" tIns="60949" rIns="121899" bIns="60949" anchor="ctr" anchorCtr="0"/>
          <a:lstStyle>
            <a:lvl1pPr marL="0" algn="l" defTabSz="1218621" rtl="0" eaLnBrk="1" latinLnBrk="0" hangingPunct="1">
              <a:lnSpc>
                <a:spcPts val="5798"/>
              </a:lnSpc>
              <a:spcBef>
                <a:spcPct val="0"/>
              </a:spcBef>
              <a:buNone/>
              <a:defRPr lang="en-US" sz="5398" b="0" kern="1200" cap="none" spc="0" baseline="0" dirty="0">
                <a:solidFill>
                  <a:schemeClr val="bg1"/>
                </a:solidFill>
                <a:latin typeface="Arial" pitchFamily="34" charset="0"/>
                <a:ea typeface="+mn-ea"/>
                <a:cs typeface="Arial" pitchFamily="34" charset="0"/>
              </a:defRPr>
            </a:lvl1pPr>
          </a:lstStyle>
          <a:p>
            <a:r>
              <a:rPr lang="en-US" dirty="0"/>
              <a:t>Welcome to 2016 Global Leadership Team Meeting </a:t>
            </a:r>
            <a:br>
              <a:rPr lang="en-US" dirty="0"/>
            </a:br>
            <a:r>
              <a:rPr lang="en-US" dirty="0"/>
              <a:t>(Title up to 3 lines)</a:t>
            </a:r>
          </a:p>
        </p:txBody>
      </p:sp>
      <p:sp>
        <p:nvSpPr>
          <p:cNvPr id="55" name="Subtitle 2"/>
          <p:cNvSpPr>
            <a:spLocks noGrp="1"/>
          </p:cNvSpPr>
          <p:nvPr>
            <p:ph type="subTitle" idx="1" hasCustomPrompt="1"/>
          </p:nvPr>
        </p:nvSpPr>
        <p:spPr bwMode="gray">
          <a:xfrm>
            <a:off x="548640" y="4814838"/>
            <a:ext cx="8744680" cy="457200"/>
          </a:xfrm>
          <a:prstGeom prst="rect">
            <a:avLst/>
          </a:prstGeom>
        </p:spPr>
        <p:txBody>
          <a:bodyPr lIns="0" tIns="0" rIns="0" bIns="0" anchor="b" anchorCtr="0"/>
          <a:lstStyle>
            <a:lvl1pPr marL="0" indent="0" algn="l" defTabSz="1218621" rtl="0" eaLnBrk="1" latinLnBrk="0" hangingPunct="1">
              <a:lnSpc>
                <a:spcPct val="90000"/>
              </a:lnSpc>
              <a:spcBef>
                <a:spcPct val="0"/>
              </a:spcBef>
              <a:buNone/>
              <a:defRPr lang="en-US" sz="2399" b="0" kern="1200" cap="none" spc="0" baseline="0" dirty="0">
                <a:solidFill>
                  <a:schemeClr val="bg1"/>
                </a:solidFill>
                <a:latin typeface="Arial" pitchFamily="34" charset="0"/>
                <a:ea typeface="+mn-ea"/>
                <a:cs typeface="Arial" pitchFamily="34" charset="0"/>
              </a:defRPr>
            </a:lvl1pPr>
            <a:lvl2pPr marL="609310" indent="0" algn="ctr">
              <a:buNone/>
              <a:defRPr>
                <a:solidFill>
                  <a:schemeClr val="tx1">
                    <a:tint val="75000"/>
                  </a:schemeClr>
                </a:solidFill>
              </a:defRPr>
            </a:lvl2pPr>
            <a:lvl3pPr marL="1218621" indent="0" algn="ctr">
              <a:buNone/>
              <a:defRPr>
                <a:solidFill>
                  <a:schemeClr val="tx1">
                    <a:tint val="75000"/>
                  </a:schemeClr>
                </a:solidFill>
              </a:defRPr>
            </a:lvl3pPr>
            <a:lvl4pPr marL="1827931" indent="0" algn="ctr">
              <a:buNone/>
              <a:defRPr>
                <a:solidFill>
                  <a:schemeClr val="tx1">
                    <a:tint val="75000"/>
                  </a:schemeClr>
                </a:solidFill>
              </a:defRPr>
            </a:lvl4pPr>
            <a:lvl5pPr marL="2437242" indent="0" algn="ctr">
              <a:buNone/>
              <a:defRPr>
                <a:solidFill>
                  <a:schemeClr val="tx1">
                    <a:tint val="75000"/>
                  </a:schemeClr>
                </a:solidFill>
              </a:defRPr>
            </a:lvl5pPr>
            <a:lvl6pPr marL="3046553" indent="0" algn="ctr">
              <a:buNone/>
              <a:defRPr>
                <a:solidFill>
                  <a:schemeClr val="tx1">
                    <a:tint val="75000"/>
                  </a:schemeClr>
                </a:solidFill>
              </a:defRPr>
            </a:lvl6pPr>
            <a:lvl7pPr marL="3655863" indent="0" algn="ctr">
              <a:buNone/>
              <a:defRPr>
                <a:solidFill>
                  <a:schemeClr val="tx1">
                    <a:tint val="75000"/>
                  </a:schemeClr>
                </a:solidFill>
              </a:defRPr>
            </a:lvl7pPr>
            <a:lvl8pPr marL="4265173" indent="0" algn="ctr">
              <a:buNone/>
              <a:defRPr>
                <a:solidFill>
                  <a:schemeClr val="tx1">
                    <a:tint val="75000"/>
                  </a:schemeClr>
                </a:solidFill>
              </a:defRPr>
            </a:lvl8pPr>
            <a:lvl9pPr marL="4874484" indent="0" algn="ctr">
              <a:buNone/>
              <a:defRPr>
                <a:solidFill>
                  <a:schemeClr val="tx1">
                    <a:tint val="75000"/>
                  </a:schemeClr>
                </a:solidFill>
              </a:defRPr>
            </a:lvl9pPr>
          </a:lstStyle>
          <a:p>
            <a:r>
              <a:rPr lang="en-US" dirty="0"/>
              <a:t>Speaker Name</a:t>
            </a:r>
          </a:p>
        </p:txBody>
      </p:sp>
      <p:sp>
        <p:nvSpPr>
          <p:cNvPr id="5" name="Text Placeholder 4"/>
          <p:cNvSpPr>
            <a:spLocks noGrp="1"/>
          </p:cNvSpPr>
          <p:nvPr>
            <p:ph type="body" sz="quarter" idx="11" hasCustomPrompt="1"/>
          </p:nvPr>
        </p:nvSpPr>
        <p:spPr>
          <a:xfrm>
            <a:off x="548640" y="5384814"/>
            <a:ext cx="6409944" cy="512064"/>
          </a:xfrm>
          <a:prstGeom prst="rect">
            <a:avLst/>
          </a:prstGeom>
        </p:spPr>
        <p:txBody>
          <a:bodyPr lIns="0" tIns="0" rIns="0" bIns="0"/>
          <a:lstStyle>
            <a:lvl1pPr marL="0" indent="0">
              <a:buFontTx/>
              <a:buNone/>
              <a:defRPr sz="1600" b="1">
                <a:solidFill>
                  <a:schemeClr val="bg1"/>
                </a:solidFill>
              </a:defRPr>
            </a:lvl1pPr>
          </a:lstStyle>
          <a:p>
            <a:pPr lvl="0"/>
            <a:r>
              <a:rPr lang="en-US" dirty="0"/>
              <a:t>Speaker’s title</a:t>
            </a:r>
          </a:p>
        </p:txBody>
      </p:sp>
      <p:cxnSp>
        <p:nvCxnSpPr>
          <p:cNvPr id="11" name="Straight Connector 10"/>
          <p:cNvCxnSpPr/>
          <p:nvPr userDrawn="1"/>
        </p:nvCxnSpPr>
        <p:spPr>
          <a:xfrm>
            <a:off x="548646" y="4700389"/>
            <a:ext cx="10338816"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6" name="Footer Placeholder 3"/>
          <p:cNvSpPr>
            <a:spLocks noGrp="1"/>
          </p:cNvSpPr>
          <p:nvPr>
            <p:ph type="ftr" sz="quarter" idx="3"/>
          </p:nvPr>
        </p:nvSpPr>
        <p:spPr>
          <a:xfrm>
            <a:off x="548640" y="6473952"/>
            <a:ext cx="2413343" cy="153888"/>
          </a:xfrm>
          <a:prstGeom prst="rect">
            <a:avLst/>
          </a:prstGeom>
        </p:spPr>
        <p:txBody>
          <a:bodyPr vert="horz" wrap="square" lIns="0" tIns="0" rIns="0" bIns="0" rtlCol="0" anchor="ctr">
            <a:spAutoFit/>
          </a:bodyPr>
          <a:lstStyle>
            <a:lvl1pPr marL="0" marR="0" indent="0" algn="l" defTabSz="1218621" rtl="0" eaLnBrk="1" fontAlgn="auto" latinLnBrk="0" hangingPunct="1">
              <a:lnSpc>
                <a:spcPct val="100000"/>
              </a:lnSpc>
              <a:spcBef>
                <a:spcPts val="0"/>
              </a:spcBef>
              <a:spcAft>
                <a:spcPts val="0"/>
              </a:spcAft>
              <a:buClrTx/>
              <a:buSzTx/>
              <a:buFontTx/>
              <a:buNone/>
              <a:tabLst/>
              <a:defRPr sz="1200" cap="none">
                <a:solidFill>
                  <a:schemeClr val="bg1"/>
                </a:solidFill>
              </a:defRPr>
            </a:lvl1pPr>
          </a:lstStyle>
          <a:p>
            <a:r>
              <a:rPr lang="en-US" sz="1000">
                <a:solidFill>
                  <a:prstClr val="white"/>
                </a:solidFill>
                <a:cs typeface="Arial" pitchFamily="34" charset="0"/>
              </a:rPr>
              <a:t>2018 Lenovo Internal. All rights reserved.</a:t>
            </a:r>
            <a:endParaRPr lang="en-US" sz="1000" dirty="0">
              <a:solidFill>
                <a:prstClr val="white"/>
              </a:solidFill>
              <a:cs typeface="Arial" pitchFamily="34" charset="0"/>
            </a:endParaRPr>
          </a:p>
        </p:txBody>
      </p:sp>
      <p:pic>
        <p:nvPicPr>
          <p:cNvPr id="17" name="Picture 16" descr="IamLenovoGif.gi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44608" y="4954385"/>
            <a:ext cx="1442299" cy="250656"/>
          </a:xfrm>
          <a:prstGeom prst="rect">
            <a:avLst/>
          </a:prstGeom>
        </p:spPr>
      </p:pic>
      <p:pic>
        <p:nvPicPr>
          <p:cNvPr id="1026" name="Picture 2" descr="C:\Users\yhwang\Dropbox\Brand Experience Team\GLT 2016\Iconography\GLT2016_SOL_icons_CulturalRefresh.png"/>
          <p:cNvPicPr>
            <a:picLocks noChangeAspect="1" noChangeArrowheads="1"/>
          </p:cNvPicPr>
          <p:nvPr userDrawn="1"/>
        </p:nvPicPr>
        <p:blipFill>
          <a:blip r:embed="rId4" cstate="screen"/>
          <a:stretch>
            <a:fillRect/>
          </a:stretch>
        </p:blipFill>
        <p:spPr bwMode="auto">
          <a:xfrm>
            <a:off x="548640" y="5896878"/>
            <a:ext cx="328856" cy="328856"/>
          </a:xfrm>
          <a:prstGeom prst="rect">
            <a:avLst/>
          </a:prstGeom>
          <a:noFill/>
        </p:spPr>
      </p:pic>
      <p:pic>
        <p:nvPicPr>
          <p:cNvPr id="14" name="Picture 2" descr="C:\Users\yhwang\Dropbox\Brand Experience Team\GLT 2016\Iconography\GLT2016_SOL_icons_CulturalRefresh.png"/>
          <p:cNvPicPr>
            <a:picLocks noChangeAspect="1" noChangeArrowheads="1"/>
          </p:cNvPicPr>
          <p:nvPr userDrawn="1"/>
        </p:nvPicPr>
        <p:blipFill>
          <a:blip r:embed="rId5" cstate="screen"/>
          <a:stretch>
            <a:fillRect/>
          </a:stretch>
        </p:blipFill>
        <p:spPr bwMode="auto">
          <a:xfrm>
            <a:off x="3114383" y="5896878"/>
            <a:ext cx="328856" cy="328856"/>
          </a:xfrm>
          <a:prstGeom prst="rect">
            <a:avLst/>
          </a:prstGeom>
          <a:noFill/>
        </p:spPr>
      </p:pic>
      <p:pic>
        <p:nvPicPr>
          <p:cNvPr id="15" name="Picture 2" descr="C:\Users\yhwang\Dropbox\Brand Experience Team\GLT 2016\Iconography\GLT2016_SOL_icons_CulturalRefresh.png"/>
          <p:cNvPicPr>
            <a:picLocks noChangeAspect="1" noChangeArrowheads="1"/>
          </p:cNvPicPr>
          <p:nvPr userDrawn="1"/>
        </p:nvPicPr>
        <p:blipFill>
          <a:blip r:embed="rId6" cstate="screen"/>
          <a:stretch>
            <a:fillRect/>
          </a:stretch>
        </p:blipFill>
        <p:spPr bwMode="auto">
          <a:xfrm>
            <a:off x="1403888" y="5896878"/>
            <a:ext cx="328856" cy="328856"/>
          </a:xfrm>
          <a:prstGeom prst="rect">
            <a:avLst/>
          </a:prstGeom>
          <a:noFill/>
        </p:spPr>
      </p:pic>
      <p:pic>
        <p:nvPicPr>
          <p:cNvPr id="18" name="Picture 2" descr="C:\Users\yhwang\Dropbox\Brand Experience Team\GLT 2016\Iconography\GLT2016_SOL_icons_CulturalRefresh.png"/>
          <p:cNvPicPr>
            <a:picLocks noChangeAspect="1" noChangeArrowheads="1"/>
          </p:cNvPicPr>
          <p:nvPr userDrawn="1"/>
        </p:nvPicPr>
        <p:blipFill>
          <a:blip r:embed="rId7" cstate="screen"/>
          <a:stretch>
            <a:fillRect/>
          </a:stretch>
        </p:blipFill>
        <p:spPr bwMode="auto">
          <a:xfrm>
            <a:off x="1831512" y="5896878"/>
            <a:ext cx="328856" cy="328856"/>
          </a:xfrm>
          <a:prstGeom prst="rect">
            <a:avLst/>
          </a:prstGeom>
          <a:noFill/>
        </p:spPr>
      </p:pic>
      <p:pic>
        <p:nvPicPr>
          <p:cNvPr id="19" name="Picture 2" descr="C:\Users\yhwang\Dropbox\Brand Experience Team\GLT 2016\Iconography\GLT2016_SOL_icons_CulturalRefresh.png"/>
          <p:cNvPicPr>
            <a:picLocks noChangeAspect="1" noChangeArrowheads="1"/>
          </p:cNvPicPr>
          <p:nvPr userDrawn="1"/>
        </p:nvPicPr>
        <p:blipFill>
          <a:blip r:embed="rId8" cstate="screen"/>
          <a:stretch>
            <a:fillRect/>
          </a:stretch>
        </p:blipFill>
        <p:spPr bwMode="auto">
          <a:xfrm>
            <a:off x="2259136" y="5896878"/>
            <a:ext cx="328856" cy="328856"/>
          </a:xfrm>
          <a:prstGeom prst="rect">
            <a:avLst/>
          </a:prstGeom>
          <a:noFill/>
        </p:spPr>
      </p:pic>
      <p:pic>
        <p:nvPicPr>
          <p:cNvPr id="20" name="Picture 2" descr="C:\Users\yhwang\Dropbox\Brand Experience Team\GLT 2016\Iconography\GLT2016_SOL_icons_CulturalRefresh.png"/>
          <p:cNvPicPr>
            <a:picLocks noChangeAspect="1" noChangeArrowheads="1"/>
          </p:cNvPicPr>
          <p:nvPr userDrawn="1"/>
        </p:nvPicPr>
        <p:blipFill>
          <a:blip r:embed="rId9" cstate="screen"/>
          <a:stretch>
            <a:fillRect/>
          </a:stretch>
        </p:blipFill>
        <p:spPr bwMode="auto">
          <a:xfrm>
            <a:off x="2686760" y="5896878"/>
            <a:ext cx="328856" cy="328856"/>
          </a:xfrm>
          <a:prstGeom prst="rect">
            <a:avLst/>
          </a:prstGeom>
          <a:noFill/>
        </p:spPr>
      </p:pic>
      <p:pic>
        <p:nvPicPr>
          <p:cNvPr id="21" name="Picture 2" descr="C:\Users\yhwang\Dropbox\Brand Experience Team\GLT 2016\Iconography\GLT2016_SOL_icons_CulturalRefresh.png"/>
          <p:cNvPicPr>
            <a:picLocks noChangeAspect="1" noChangeArrowheads="1"/>
          </p:cNvPicPr>
          <p:nvPr userDrawn="1"/>
        </p:nvPicPr>
        <p:blipFill>
          <a:blip r:embed="rId10" cstate="screen">
            <a:extLst>
              <a:ext uri="{28A0092B-C50C-407E-A947-70E740481C1C}">
                <a14:useLocalDpi xmlns:a14="http://schemas.microsoft.com/office/drawing/2010/main"/>
              </a:ext>
            </a:extLst>
          </a:blip>
          <a:stretch>
            <a:fillRect/>
          </a:stretch>
        </p:blipFill>
        <p:spPr bwMode="auto">
          <a:xfrm>
            <a:off x="976264" y="5896878"/>
            <a:ext cx="328856" cy="328856"/>
          </a:xfrm>
          <a:prstGeom prst="rect">
            <a:avLst/>
          </a:prstGeom>
          <a:noFill/>
        </p:spPr>
      </p:pic>
    </p:spTree>
    <p:extLst>
      <p:ext uri="{BB962C8B-B14F-4D97-AF65-F5344CB8AC3E}">
        <p14:creationId xmlns:p14="http://schemas.microsoft.com/office/powerpoint/2010/main" val="182709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nd Content - No Backgroun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53B0DA3-8AC6-7D13-926C-F55460ED81F7}"/>
              </a:ext>
            </a:extLst>
          </p:cNvPr>
          <p:cNvSpPr>
            <a:spLocks noChangeAspect="1" noEditPoints="1"/>
          </p:cNvSpPr>
          <p:nvPr userDrawn="1"/>
        </p:nvSpPr>
        <p:spPr bwMode="black">
          <a:xfrm>
            <a:off x="204788" y="423863"/>
            <a:ext cx="201612" cy="200025"/>
          </a:xfrm>
          <a:custGeom>
            <a:avLst/>
            <a:gdLst>
              <a:gd name="T0" fmla="*/ 2147483646 w 1368"/>
              <a:gd name="T1" fmla="*/ 0 h 1368"/>
              <a:gd name="T2" fmla="*/ 0 w 1368"/>
              <a:gd name="T3" fmla="*/ 2144208343 h 1368"/>
              <a:gd name="T4" fmla="*/ 2147483646 w 1368"/>
              <a:gd name="T5" fmla="*/ 2147483646 h 1368"/>
              <a:gd name="T6" fmla="*/ 2147483646 w 1368"/>
              <a:gd name="T7" fmla="*/ 2144208343 h 1368"/>
              <a:gd name="T8" fmla="*/ 2147483646 w 1368"/>
              <a:gd name="T9" fmla="*/ 0 h 1368"/>
              <a:gd name="T10" fmla="*/ 2147483646 w 1368"/>
              <a:gd name="T11" fmla="*/ 2147483646 h 1368"/>
              <a:gd name="T12" fmla="*/ 2147483646 w 1368"/>
              <a:gd name="T13" fmla="*/ 2147483646 h 1368"/>
              <a:gd name="T14" fmla="*/ 2147483646 w 1368"/>
              <a:gd name="T15" fmla="*/ 2147483646 h 1368"/>
              <a:gd name="T16" fmla="*/ 2147483646 w 1368"/>
              <a:gd name="T17" fmla="*/ 2147483646 h 1368"/>
              <a:gd name="T18" fmla="*/ 2147483646 w 1368"/>
              <a:gd name="T19" fmla="*/ 2147483646 h 1368"/>
              <a:gd name="T20" fmla="*/ 2133798183 w 1368"/>
              <a:gd name="T21" fmla="*/ 2147483646 h 1368"/>
              <a:gd name="T22" fmla="*/ 1834430891 w 1368"/>
              <a:gd name="T23" fmla="*/ 2147483646 h 1368"/>
              <a:gd name="T24" fmla="*/ 1834430891 w 1368"/>
              <a:gd name="T25" fmla="*/ 2147483646 h 1368"/>
              <a:gd name="T26" fmla="*/ 1261173992 w 1368"/>
              <a:gd name="T27" fmla="*/ 2147483646 h 1368"/>
              <a:gd name="T28" fmla="*/ 958613773 w 1368"/>
              <a:gd name="T29" fmla="*/ 2147483646 h 1368"/>
              <a:gd name="T30" fmla="*/ 958613773 w 1368"/>
              <a:gd name="T31" fmla="*/ 2103459098 h 1368"/>
              <a:gd name="T32" fmla="*/ 1261173992 w 1368"/>
              <a:gd name="T33" fmla="*/ 1805664861 h 1368"/>
              <a:gd name="T34" fmla="*/ 1834430891 w 1368"/>
              <a:gd name="T35" fmla="*/ 1805664861 h 1368"/>
              <a:gd name="T36" fmla="*/ 1834430891 w 1368"/>
              <a:gd name="T37" fmla="*/ 1241397261 h 1368"/>
              <a:gd name="T38" fmla="*/ 2133798183 w 1368"/>
              <a:gd name="T39" fmla="*/ 943581676 h 1368"/>
              <a:gd name="T40" fmla="*/ 2147483646 w 1368"/>
              <a:gd name="T41" fmla="*/ 943581676 h 1368"/>
              <a:gd name="T42" fmla="*/ 2147483646 w 1368"/>
              <a:gd name="T43" fmla="*/ 1241397261 h 1368"/>
              <a:gd name="T44" fmla="*/ 2147483646 w 1368"/>
              <a:gd name="T45" fmla="*/ 1805664861 h 1368"/>
              <a:gd name="T46" fmla="*/ 2147483646 w 1368"/>
              <a:gd name="T47" fmla="*/ 1805664861 h 1368"/>
              <a:gd name="T48" fmla="*/ 2147483646 w 1368"/>
              <a:gd name="T49" fmla="*/ 2103459098 h 1368"/>
              <a:gd name="T50" fmla="*/ 2147483646 w 1368"/>
              <a:gd name="T51" fmla="*/ 2147483646 h 13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9"/>
          </a:p>
        </p:txBody>
      </p:sp>
      <p:sp>
        <p:nvSpPr>
          <p:cNvPr id="3" name="TextBox slide number">
            <a:extLst>
              <a:ext uri="{FF2B5EF4-FFF2-40B4-BE49-F238E27FC236}">
                <a16:creationId xmlns:a16="http://schemas.microsoft.com/office/drawing/2014/main" id="{058A3166-6F7F-7A0B-A3BF-49BDBA5F220F}"/>
              </a:ext>
            </a:extLst>
          </p:cNvPr>
          <p:cNvSpPr txBox="1"/>
          <p:nvPr userDrawn="1"/>
        </p:nvSpPr>
        <p:spPr bwMode="white">
          <a:xfrm>
            <a:off x="11749089" y="6394450"/>
            <a:ext cx="439737" cy="247650"/>
          </a:xfrm>
          <a:prstGeom prst="rect">
            <a:avLst/>
          </a:prstGeom>
        </p:spPr>
        <p:txBody>
          <a:bodyPr lIns="0" tIns="0" rIns="0" bIns="0" anchor="b"/>
          <a:lstStyle>
            <a:defPPr>
              <a:defRPr lang="en-US"/>
            </a:defPPr>
            <a:lvl1pPr algn="ctr">
              <a:defRPr sz="1000">
                <a:solidFill>
                  <a:schemeClr val="bg1"/>
                </a:solidFill>
              </a:defRPr>
            </a:lvl1pPr>
          </a:lstStyle>
          <a:p>
            <a:pPr>
              <a:defRPr/>
            </a:pPr>
            <a:fld id="{1644934C-4642-4BB3-A359-2BAD0D1DF6CD}" type="slidenum">
              <a:rPr lang="en-US" sz="1000" smtClean="0">
                <a:solidFill>
                  <a:schemeClr val="tx1"/>
                </a:solidFill>
                <a:latin typeface="+mj-lt"/>
                <a:ea typeface="+mj-ea"/>
              </a:rPr>
              <a:pPr>
                <a:defRPr/>
              </a:pPr>
              <a:t>‹#›</a:t>
            </a:fld>
            <a:endParaRPr lang="en-US" sz="1000" dirty="0">
              <a:solidFill>
                <a:schemeClr val="tx1"/>
              </a:solidFill>
              <a:latin typeface="+mj-lt"/>
              <a:ea typeface="+mj-ea"/>
            </a:endParaRPr>
          </a:p>
        </p:txBody>
      </p:sp>
      <p:sp>
        <p:nvSpPr>
          <p:cNvPr id="10" name="Title 28"/>
          <p:cNvSpPr>
            <a:spLocks noGrp="1"/>
          </p:cNvSpPr>
          <p:nvPr>
            <p:ph type="title"/>
          </p:nvPr>
        </p:nvSpPr>
        <p:spPr bwMode="gray">
          <a:xfrm>
            <a:off x="548640" y="274320"/>
            <a:ext cx="11073384" cy="521208"/>
          </a:xfrm>
          <a:prstGeom prst="rect">
            <a:avLst/>
          </a:prstGeom>
        </p:spPr>
        <p:txBody>
          <a:bodyPr wrap="square" lIns="0" tIns="0" rIns="0" bIns="0" anchorCtr="0"/>
          <a:lstStyle>
            <a:lvl1pPr marL="0" algn="l" defTabSz="1218621" rtl="0" eaLnBrk="1" latinLnBrk="0" hangingPunct="1">
              <a:lnSpc>
                <a:spcPct val="100000"/>
              </a:lnSpc>
              <a:spcBef>
                <a:spcPct val="0"/>
              </a:spcBef>
              <a:buNone/>
              <a:tabLst>
                <a:tab pos="1218621" algn="l"/>
              </a:tabLst>
              <a:defRPr lang="en-US" sz="3599" kern="1200" cap="none" spc="0" baseline="0" dirty="0">
                <a:solidFill>
                  <a:schemeClr val="tx1"/>
                </a:solidFill>
                <a:latin typeface="+mj-lt"/>
                <a:ea typeface="+mj-ea"/>
                <a:cs typeface="Arial" pitchFamily="34" charset="0"/>
              </a:defRPr>
            </a:lvl1pPr>
          </a:lstStyle>
          <a:p>
            <a:r>
              <a:rPr lang="en-US"/>
              <a:t>Click to edit Master title style</a:t>
            </a:r>
            <a:endParaRPr lang="en-US" dirty="0"/>
          </a:p>
        </p:txBody>
      </p:sp>
      <p:sp>
        <p:nvSpPr>
          <p:cNvPr id="22" name="Content Placeholder 2"/>
          <p:cNvSpPr>
            <a:spLocks noGrp="1"/>
          </p:cNvSpPr>
          <p:nvPr>
            <p:ph sz="half" idx="1"/>
          </p:nvPr>
        </p:nvSpPr>
        <p:spPr bwMode="gray">
          <a:xfrm>
            <a:off x="548640" y="1179577"/>
            <a:ext cx="11073384" cy="5211699"/>
          </a:xfrm>
          <a:prstGeom prst="rect">
            <a:avLst/>
          </a:prstGeom>
        </p:spPr>
        <p:txBody>
          <a:bodyPr lIns="0" tIns="0" rIns="0" bIns="0"/>
          <a:lstStyle>
            <a:lvl1pPr marL="171399" indent="-171399">
              <a:lnSpc>
                <a:spcPct val="90000"/>
              </a:lnSpc>
              <a:spcBef>
                <a:spcPts val="500"/>
              </a:spcBef>
              <a:buClrTx/>
              <a:buFont typeface="Arial" panose="020B0604020202020204" pitchFamily="34" charset="0"/>
              <a:buChar char="•"/>
              <a:defRPr sz="2399">
                <a:solidFill>
                  <a:schemeClr val="tx1"/>
                </a:solidFill>
                <a:latin typeface="+mj-lt"/>
                <a:ea typeface="+mj-ea"/>
                <a:cs typeface="Arial" pitchFamily="34" charset="0"/>
              </a:defRPr>
            </a:lvl1pPr>
            <a:lvl2pPr marL="609310" indent="-228491">
              <a:lnSpc>
                <a:spcPct val="90000"/>
              </a:lnSpc>
              <a:spcBef>
                <a:spcPts val="500"/>
              </a:spcBef>
              <a:buClrTx/>
              <a:buFont typeface="Arial" pitchFamily="34" charset="0"/>
              <a:buChar char="–"/>
              <a:defRPr sz="1999">
                <a:solidFill>
                  <a:schemeClr val="tx1"/>
                </a:solidFill>
                <a:latin typeface="+mj-lt"/>
                <a:ea typeface="+mj-ea"/>
                <a:cs typeface="Arial" pitchFamily="34" charset="0"/>
              </a:defRPr>
            </a:lvl2pPr>
            <a:lvl3pPr marL="835687" indent="-150213">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3pPr>
            <a:lvl4pPr marL="1146689" indent="-156559">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4pPr>
            <a:lvl5pPr marL="1444997" indent="-150213">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Footer Placeholder 14">
            <a:extLst>
              <a:ext uri="{FF2B5EF4-FFF2-40B4-BE49-F238E27FC236}">
                <a16:creationId xmlns:a16="http://schemas.microsoft.com/office/drawing/2014/main" id="{5F3C93D1-4DC2-C6B0-BD2A-8E0E4613B3F8}"/>
              </a:ext>
            </a:extLst>
          </p:cNvPr>
          <p:cNvSpPr>
            <a:spLocks noGrp="1"/>
          </p:cNvSpPr>
          <p:nvPr>
            <p:ph type="ftr" sz="quarter" idx="10"/>
          </p:nvPr>
        </p:nvSpPr>
        <p:spPr>
          <a:xfrm>
            <a:off x="549276" y="6473825"/>
            <a:ext cx="2413000" cy="153988"/>
          </a:xfrm>
        </p:spPr>
        <p:txBody>
          <a:bodyPr/>
          <a:lstStyle>
            <a:lvl1pPr>
              <a:defRPr sz="1000">
                <a:solidFill>
                  <a:srgbClr val="939598"/>
                </a:solidFill>
                <a:latin typeface="+mj-lt"/>
                <a:ea typeface="+mj-ea"/>
                <a:cs typeface="Arial" pitchFamily="34" charset="0"/>
              </a:defRPr>
            </a:lvl1pPr>
          </a:lstStyle>
          <a:p>
            <a:pPr>
              <a:defRPr/>
            </a:pPr>
            <a:r>
              <a:rPr lang="en-US"/>
              <a:t>2018 Lenovo Internal. All rights reserved.</a:t>
            </a:r>
          </a:p>
        </p:txBody>
      </p:sp>
      <p:sp>
        <p:nvSpPr>
          <p:cNvPr id="5" name="Slide Number Placeholder 4">
            <a:extLst>
              <a:ext uri="{FF2B5EF4-FFF2-40B4-BE49-F238E27FC236}">
                <a16:creationId xmlns:a16="http://schemas.microsoft.com/office/drawing/2014/main" id="{7FB34503-06A9-9F40-6414-623B05ED2986}"/>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4338074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C08B439B-E84A-4380-B725-5C2E2A3578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3" name="Picture 2">
            <a:extLst>
              <a:ext uri="{FF2B5EF4-FFF2-40B4-BE49-F238E27FC236}">
                <a16:creationId xmlns:a16="http://schemas.microsoft.com/office/drawing/2014/main" id="{DD813522-5B75-F893-0706-7E3AB7106A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00"/>
          <a:stretch/>
        </p:blipFill>
        <p:spPr>
          <a:xfrm flipH="1">
            <a:off x="7616825" y="34"/>
            <a:ext cx="4572000" cy="6857965"/>
          </a:xfrm>
          <a:prstGeom prst="rect">
            <a:avLst/>
          </a:prstGeom>
        </p:spPr>
      </p:pic>
      <p:sp>
        <p:nvSpPr>
          <p:cNvPr id="16" name="TextBox 15">
            <a:extLst>
              <a:ext uri="{FF2B5EF4-FFF2-40B4-BE49-F238E27FC236}">
                <a16:creationId xmlns:a16="http://schemas.microsoft.com/office/drawing/2014/main" id="{89C3EB64-A851-71DD-8882-1FDB7C2E99CB}"/>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3" y="1549491"/>
            <a:ext cx="6263640"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accent4"/>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3" y="4328649"/>
            <a:ext cx="6263640"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_Alt">
    <p:bg>
      <p:bgPr>
        <a:solidFill>
          <a:schemeClr val="bg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D5C4C27E-C20F-40CB-85CF-27223BC9C5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4" name="Picture 3" descr="A person in a white dress&#10;&#10;Description automatically generated with low confidence">
            <a:extLst>
              <a:ext uri="{FF2B5EF4-FFF2-40B4-BE49-F238E27FC236}">
                <a16:creationId xmlns:a16="http://schemas.microsoft.com/office/drawing/2014/main" id="{1852C0BD-7572-C8B3-D29B-44B7409BB26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6825" y="0"/>
            <a:ext cx="4572000" cy="6858000"/>
          </a:xfrm>
          <a:prstGeom prst="rect">
            <a:avLst/>
          </a:prstGeom>
        </p:spPr>
      </p:pic>
      <p:sp>
        <p:nvSpPr>
          <p:cNvPr id="16" name="TextBox 15">
            <a:extLst>
              <a:ext uri="{FF2B5EF4-FFF2-40B4-BE49-F238E27FC236}">
                <a16:creationId xmlns:a16="http://schemas.microsoft.com/office/drawing/2014/main" id="{89C3EB64-A851-71DD-8882-1FDB7C2E99CB}"/>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3" y="1549491"/>
            <a:ext cx="6263640"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accent4"/>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3" y="4328649"/>
            <a:ext cx="6263640"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327803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BCB70D7F-DA6D-4CCD-81E9-90248EF641E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71"/>
            <a:ext cx="12188825" cy="6857929"/>
          </a:xfrm>
          <a:prstGeom prst="rect">
            <a:avLst/>
          </a:prstGeom>
        </p:spPr>
      </p:pic>
      <p:pic>
        <p:nvPicPr>
          <p:cNvPr id="27" name="Picture 26">
            <a:extLst>
              <a:ext uri="{FF2B5EF4-FFF2-40B4-BE49-F238E27FC236}">
                <a16:creationId xmlns:a16="http://schemas.microsoft.com/office/drawing/2014/main" id="{4E412EDD-C562-F92D-41A2-18849B2F30C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6825" y="35"/>
            <a:ext cx="4572000" cy="6857929"/>
          </a:xfrm>
          <a:prstGeom prst="rect">
            <a:avLst/>
          </a:prstGeom>
        </p:spPr>
      </p:pic>
      <p:sp>
        <p:nvSpPr>
          <p:cNvPr id="16" name="TextBox 15">
            <a:extLst>
              <a:ext uri="{FF2B5EF4-FFF2-40B4-BE49-F238E27FC236}">
                <a16:creationId xmlns:a16="http://schemas.microsoft.com/office/drawing/2014/main" id="{C50D814F-EE5B-C084-7424-D39C0DE54FF7}"/>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4" y="1549491"/>
            <a:ext cx="6263640"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4" y="4328649"/>
            <a:ext cx="6263640"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_Alt">
    <p:bg>
      <p:bgPr>
        <a:solidFill>
          <a:schemeClr val="tx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D2ED0643-8C31-4A20-AE73-693EFF6654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28" name="Picture 27" descr="A picture containing tree, plant&#10;&#10;Description automatically generated">
            <a:extLst>
              <a:ext uri="{FF2B5EF4-FFF2-40B4-BE49-F238E27FC236}">
                <a16:creationId xmlns:a16="http://schemas.microsoft.com/office/drawing/2014/main" id="{9C99B980-13C4-5E34-911C-94CDEEA6063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6825" y="0"/>
            <a:ext cx="4572000" cy="6858000"/>
          </a:xfrm>
          <a:prstGeom prst="rect">
            <a:avLst/>
          </a:prstGeom>
        </p:spPr>
      </p:pic>
      <p:sp>
        <p:nvSpPr>
          <p:cNvPr id="16" name="TextBox 15">
            <a:extLst>
              <a:ext uri="{FF2B5EF4-FFF2-40B4-BE49-F238E27FC236}">
                <a16:creationId xmlns:a16="http://schemas.microsoft.com/office/drawing/2014/main" id="{C50D814F-EE5B-C084-7424-D39C0DE54FF7}"/>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4" y="1549491"/>
            <a:ext cx="6263640"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4" y="4328649"/>
            <a:ext cx="6263640"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330906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latin typeface="Arial" pitchFamily="34" charset="0"/>
                <a:cs typeface="Arial" pitchFamily="34" charset="0"/>
              </a:rPr>
              <a:t>2023 Lenovo Internal. All rights reserved.</a:t>
            </a:r>
          </a:p>
        </p:txBody>
      </p:sp>
      <p:sp>
        <p:nvSpPr>
          <p:cNvPr id="4" name="Slide Number Placeholder 5"/>
          <p:cNvSpPr>
            <a:spLocks noGrp="1"/>
          </p:cNvSpPr>
          <p:nvPr>
            <p:ph type="sldNum" sz="quarter" idx="4"/>
          </p:nvPr>
        </p:nvSpPr>
        <p:spPr>
          <a:xfrm>
            <a:off x="11669529" y="6400800"/>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73" name="Group 72">
            <a:extLst>
              <a:ext uri="{FF2B5EF4-FFF2-40B4-BE49-F238E27FC236}">
                <a16:creationId xmlns:a16="http://schemas.microsoft.com/office/drawing/2014/main" id="{E8E58A1D-41DA-DC58-93FB-1ED0F2D56A4A}"/>
              </a:ext>
            </a:extLst>
          </p:cNvPr>
          <p:cNvGrpSpPr>
            <a:grpSpLocks noChangeAspect="1"/>
          </p:cNvGrpSpPr>
          <p:nvPr userDrawn="1"/>
        </p:nvGrpSpPr>
        <p:grpSpPr>
          <a:xfrm>
            <a:off x="760413" y="6348283"/>
            <a:ext cx="777240" cy="259316"/>
            <a:chOff x="547688" y="952500"/>
            <a:chExt cx="12190413" cy="4067175"/>
          </a:xfrm>
        </p:grpSpPr>
        <p:sp>
          <p:nvSpPr>
            <p:cNvPr id="74" name="Rectangle 73">
              <a:extLst>
                <a:ext uri="{FF2B5EF4-FFF2-40B4-BE49-F238E27FC236}">
                  <a16:creationId xmlns:a16="http://schemas.microsoft.com/office/drawing/2014/main" id="{3BC243CA-E9F6-42B7-4EBD-174C6A6167E4}"/>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
              <a:extLst>
                <a:ext uri="{FF2B5EF4-FFF2-40B4-BE49-F238E27FC236}">
                  <a16:creationId xmlns:a16="http://schemas.microsoft.com/office/drawing/2014/main" id="{AF0893DC-4B4F-34BC-2BE3-54AE043B958B}"/>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8">
              <a:extLst>
                <a:ext uri="{FF2B5EF4-FFF2-40B4-BE49-F238E27FC236}">
                  <a16:creationId xmlns:a16="http://schemas.microsoft.com/office/drawing/2014/main" id="{2E9ED647-0AE4-33D4-5156-46F4EDDDEC5D}"/>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9">
              <a:extLst>
                <a:ext uri="{FF2B5EF4-FFF2-40B4-BE49-F238E27FC236}">
                  <a16:creationId xmlns:a16="http://schemas.microsoft.com/office/drawing/2014/main" id="{05BD8F00-F164-080D-BE9D-F8D1C4DFAED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0">
              <a:extLst>
                <a:ext uri="{FF2B5EF4-FFF2-40B4-BE49-F238E27FC236}">
                  <a16:creationId xmlns:a16="http://schemas.microsoft.com/office/drawing/2014/main" id="{5270BA00-DD8B-D870-AA01-525F7B13253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0">
              <a:extLst>
                <a:ext uri="{FF2B5EF4-FFF2-40B4-BE49-F238E27FC236}">
                  <a16:creationId xmlns:a16="http://schemas.microsoft.com/office/drawing/2014/main" id="{8214A0A3-3CC6-58A0-8F76-87CEE5EF1B5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1">
              <a:extLst>
                <a:ext uri="{FF2B5EF4-FFF2-40B4-BE49-F238E27FC236}">
                  <a16:creationId xmlns:a16="http://schemas.microsoft.com/office/drawing/2014/main" id="{D4ACFFF1-B65B-C5F8-C71D-FED0359A3058}"/>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50" r:id="rId2"/>
    <p:sldLayoutId id="2147483723" r:id="rId3"/>
    <p:sldLayoutId id="2147483751" r:id="rId4"/>
    <p:sldLayoutId id="2147483670" r:id="rId5"/>
    <p:sldLayoutId id="2147483752" r:id="rId6"/>
    <p:sldLayoutId id="2147483740" r:id="rId7"/>
    <p:sldLayoutId id="2147483753" r:id="rId8"/>
    <p:sldLayoutId id="2147483654" r:id="rId9"/>
    <p:sldLayoutId id="2147483725" r:id="rId10"/>
    <p:sldLayoutId id="2147483738" r:id="rId11"/>
    <p:sldLayoutId id="2147483739" r:id="rId12"/>
    <p:sldLayoutId id="2147483661" r:id="rId13"/>
    <p:sldLayoutId id="2147483757" r:id="rId14"/>
    <p:sldLayoutId id="2147483758" r:id="rId15"/>
    <p:sldLayoutId id="2147483759" r:id="rId16"/>
    <p:sldLayoutId id="2147483761" r:id="rId17"/>
    <p:sldLayoutId id="2147483726" r:id="rId18"/>
    <p:sldLayoutId id="2147483673" r:id="rId19"/>
    <p:sldLayoutId id="2147483727" r:id="rId20"/>
    <p:sldLayoutId id="2147483662" r:id="rId21"/>
    <p:sldLayoutId id="2147483728" r:id="rId22"/>
    <p:sldLayoutId id="2147483736" r:id="rId23"/>
    <p:sldLayoutId id="2147483737" r:id="rId24"/>
    <p:sldLayoutId id="2147483691" r:id="rId25"/>
    <p:sldLayoutId id="2147483729" r:id="rId26"/>
    <p:sldLayoutId id="2147483755" r:id="rId27"/>
    <p:sldLayoutId id="2147483749" r:id="rId28"/>
    <p:sldLayoutId id="2147483756" r:id="rId29"/>
    <p:sldLayoutId id="2147483711" r:id="rId30"/>
    <p:sldLayoutId id="2147483731" r:id="rId31"/>
    <p:sldLayoutId id="2147483746" r:id="rId32"/>
    <p:sldLayoutId id="2147483722" r:id="rId33"/>
    <p:sldLayoutId id="2147483732" r:id="rId34"/>
    <p:sldLayoutId id="2147483657" r:id="rId35"/>
    <p:sldLayoutId id="2147483733" r:id="rId36"/>
    <p:sldLayoutId id="2147483659" r:id="rId37"/>
    <p:sldLayoutId id="2147483734" r:id="rId38"/>
    <p:sldLayoutId id="2147483748" r:id="rId39"/>
    <p:sldLayoutId id="2147483747" r:id="rId40"/>
    <p:sldLayoutId id="2147483762" r:id="rId41"/>
    <p:sldLayoutId id="2147483763" r:id="rId42"/>
  </p:sldLayoutIdLst>
  <p:transition spd="med"/>
  <p:hf sldNum="0"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userDrawn="1">
          <p15:clr>
            <a:srgbClr val="F26B43"/>
          </p15:clr>
        </p15:guide>
        <p15:guide id="2" pos="6719" userDrawn="1">
          <p15:clr>
            <a:srgbClr val="F26B43"/>
          </p15:clr>
        </p15:guide>
        <p15:guide id="3" orient="horz" pos="2880" userDrawn="1">
          <p15:clr>
            <a:srgbClr val="F26B43"/>
          </p15:clr>
        </p15:guide>
        <p15:guide id="4" pos="3839" userDrawn="1">
          <p15:clr>
            <a:srgbClr val="F26B43"/>
          </p15:clr>
        </p15:guide>
        <p15:guide id="5" pos="5279" userDrawn="1">
          <p15:clr>
            <a:srgbClr val="F26B43"/>
          </p15:clr>
        </p15:guide>
        <p15:guide id="6" pos="2399" userDrawn="1">
          <p15:clr>
            <a:srgbClr val="F26B43"/>
          </p15:clr>
        </p15:guide>
        <p15:guide id="7" pos="959" userDrawn="1">
          <p15:clr>
            <a:srgbClr val="F26B43"/>
          </p15:clr>
        </p15:guide>
        <p15:guide id="8" pos="7199" userDrawn="1">
          <p15:clr>
            <a:srgbClr val="FDE53C"/>
          </p15:clr>
        </p15:guide>
        <p15:guide id="9" pos="6239" userDrawn="1">
          <p15:clr>
            <a:srgbClr val="FDE53C"/>
          </p15:clr>
        </p15:guide>
        <p15:guide id="10" pos="5759" userDrawn="1">
          <p15:clr>
            <a:srgbClr val="FDE53C"/>
          </p15:clr>
        </p15:guide>
        <p15:guide id="11" pos="4319" userDrawn="1">
          <p15:clr>
            <a:srgbClr val="FDE53C"/>
          </p15:clr>
        </p15:guide>
        <p15:guide id="12" pos="4799" userDrawn="1">
          <p15:clr>
            <a:srgbClr val="FDE53C"/>
          </p15:clr>
        </p15:guide>
        <p15:guide id="13" pos="3335" userDrawn="1">
          <p15:clr>
            <a:srgbClr val="FDE53C"/>
          </p15:clr>
        </p15:guide>
        <p15:guide id="14" pos="2879" userDrawn="1">
          <p15:clr>
            <a:srgbClr val="FDE53C"/>
          </p15:clr>
        </p15:guide>
        <p15:guide id="15" pos="1919" userDrawn="1">
          <p15:clr>
            <a:srgbClr val="FDE53C"/>
          </p15:clr>
        </p15:guide>
        <p15:guide id="16" pos="1439" userDrawn="1">
          <p15:clr>
            <a:srgbClr val="FDE53C"/>
          </p15:clr>
        </p15:guide>
        <p15:guide id="17" pos="479" userDrawn="1">
          <p15:clr>
            <a:srgbClr val="FDE53C"/>
          </p15:clr>
        </p15:guide>
        <p15:guide id="18" orient="horz" pos="960" userDrawn="1">
          <p15:clr>
            <a:srgbClr val="FDE53C"/>
          </p15:clr>
        </p15:guide>
        <p15:guide id="19" orient="horz" pos="480" userDrawn="1">
          <p15:clr>
            <a:srgbClr val="FDE53C"/>
          </p15:clr>
        </p15:guide>
        <p15:guide id="20" orient="horz" pos="1920" userDrawn="1">
          <p15:clr>
            <a:srgbClr val="FDE53C"/>
          </p15:clr>
        </p15:guide>
        <p15:guide id="21" orient="horz" pos="2400" userDrawn="1">
          <p15:clr>
            <a:srgbClr val="FDE53C"/>
          </p15:clr>
        </p15:guide>
        <p15:guide id="22" orient="horz" pos="3360" userDrawn="1">
          <p15:clr>
            <a:srgbClr val="FDE53C"/>
          </p15:clr>
        </p15:guide>
        <p15:guide id="23" orient="horz" pos="3840" userDrawn="1">
          <p15:clr>
            <a:srgbClr val="FDE53C"/>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089" y="3679351"/>
            <a:ext cx="10336124" cy="803749"/>
          </a:xfrm>
        </p:spPr>
        <p:txBody>
          <a:bodyPr/>
          <a:lstStyle/>
          <a:p>
            <a:r>
              <a:rPr lang="en-US" altLang="zh-CN" sz="4799" b="1" dirty="0"/>
              <a:t>Views on Rel-19 NTN Evolution </a:t>
            </a:r>
            <a:endParaRPr lang="en-US" sz="4799" dirty="0"/>
          </a:p>
        </p:txBody>
      </p:sp>
      <p:sp>
        <p:nvSpPr>
          <p:cNvPr id="5" name="文本框 4">
            <a:extLst>
              <a:ext uri="{FF2B5EF4-FFF2-40B4-BE49-F238E27FC236}">
                <a16:creationId xmlns:a16="http://schemas.microsoft.com/office/drawing/2014/main" id="{F52D1EF3-0439-1813-058F-AF281971C15E}"/>
              </a:ext>
            </a:extLst>
          </p:cNvPr>
          <p:cNvSpPr txBox="1"/>
          <p:nvPr/>
        </p:nvSpPr>
        <p:spPr>
          <a:xfrm>
            <a:off x="500108" y="45179"/>
            <a:ext cx="11239129" cy="584775"/>
          </a:xfrm>
          <a:prstGeom prst="rect">
            <a:avLst/>
          </a:prstGeom>
          <a:noFill/>
        </p:spPr>
        <p:txBody>
          <a:bodyPr wrap="square">
            <a:spAutoFit/>
          </a:bodyPr>
          <a:lstStyle/>
          <a:p>
            <a:r>
              <a:rPr lang="en-US" altLang="zh-CN" sz="1600" b="1" dirty="0">
                <a:solidFill>
                  <a:schemeClr val="bg1"/>
                </a:solidFill>
              </a:rPr>
              <a:t>3GPP TSG RAN Meeting #101	</a:t>
            </a:r>
            <a:r>
              <a:rPr lang="en-US" altLang="zh-CN" sz="1600" b="1">
                <a:solidFill>
                  <a:schemeClr val="bg1"/>
                </a:solidFill>
              </a:rPr>
              <a:t>                                                                                                            RP-232185</a:t>
            </a:r>
            <a:endParaRPr lang="en-US" altLang="zh-CN" sz="1600" b="1" dirty="0">
              <a:solidFill>
                <a:schemeClr val="bg1"/>
              </a:solidFill>
            </a:endParaRPr>
          </a:p>
          <a:p>
            <a:r>
              <a:rPr lang="en-US" altLang="zh-CN" sz="1600" b="1" dirty="0">
                <a:solidFill>
                  <a:schemeClr val="bg1"/>
                </a:solidFill>
              </a:rPr>
              <a:t>Bangalore, India, September 11-15, 2023</a:t>
            </a:r>
          </a:p>
        </p:txBody>
      </p:sp>
      <p:sp>
        <p:nvSpPr>
          <p:cNvPr id="8" name="文本框 7">
            <a:extLst>
              <a:ext uri="{FF2B5EF4-FFF2-40B4-BE49-F238E27FC236}">
                <a16:creationId xmlns:a16="http://schemas.microsoft.com/office/drawing/2014/main" id="{54027F84-61C2-BF37-05A0-9F969C24CC70}"/>
              </a:ext>
            </a:extLst>
          </p:cNvPr>
          <p:cNvSpPr txBox="1"/>
          <p:nvPr/>
        </p:nvSpPr>
        <p:spPr>
          <a:xfrm>
            <a:off x="500108" y="2585754"/>
            <a:ext cx="11239129" cy="1015663"/>
          </a:xfrm>
          <a:prstGeom prst="rect">
            <a:avLst/>
          </a:prstGeom>
          <a:noFill/>
        </p:spPr>
        <p:txBody>
          <a:bodyPr wrap="square">
            <a:spAutoFit/>
          </a:bodyPr>
          <a:lstStyle/>
          <a:p>
            <a:r>
              <a:rPr lang="en-US" altLang="zh-CN" sz="2000" b="1" dirty="0">
                <a:solidFill>
                  <a:schemeClr val="bg1"/>
                </a:solidFill>
              </a:rPr>
              <a:t>Agenda Item:              8A.2.7</a:t>
            </a:r>
          </a:p>
          <a:p>
            <a:r>
              <a:rPr lang="en-US" altLang="zh-CN" sz="2000" b="1" dirty="0">
                <a:solidFill>
                  <a:schemeClr val="bg1"/>
                </a:solidFill>
              </a:rPr>
              <a:t>Source:                       Lenovo</a:t>
            </a:r>
          </a:p>
          <a:p>
            <a:r>
              <a:rPr lang="en-US" altLang="zh-CN" sz="2000" b="1" dirty="0">
                <a:solidFill>
                  <a:schemeClr val="bg1"/>
                </a:solidFill>
              </a:rPr>
              <a:t>Document for:            Discussion</a:t>
            </a:r>
          </a:p>
        </p:txBody>
      </p:sp>
    </p:spTree>
    <p:extLst>
      <p:ext uri="{BB962C8B-B14F-4D97-AF65-F5344CB8AC3E}">
        <p14:creationId xmlns:p14="http://schemas.microsoft.com/office/powerpoint/2010/main" val="4007996734"/>
      </p:ext>
    </p:extLst>
  </p:cSld>
  <p:clrMapOvr>
    <a:masterClrMapping/>
  </p:clrMapOvr>
  <mc:AlternateContent xmlns:mc="http://schemas.openxmlformats.org/markup-compatibility/2006" xmlns:p14="http://schemas.microsoft.com/office/powerpoint/2010/main">
    <mc:Choice Requires="p14">
      <p:transition spd="med" p14:dur="700" advTm="11972">
        <p:fade/>
      </p:transition>
    </mc:Choice>
    <mc:Fallback xmlns="">
      <p:transition spd="med" advTm="1197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00E11-F410-919E-C62B-7A1F41E26A6B}"/>
              </a:ext>
            </a:extLst>
          </p:cNvPr>
          <p:cNvSpPr>
            <a:spLocks noGrp="1"/>
          </p:cNvSpPr>
          <p:nvPr>
            <p:ph type="title"/>
          </p:nvPr>
        </p:nvSpPr>
        <p:spPr/>
        <p:txBody>
          <a:bodyPr/>
          <a:lstStyle/>
          <a:p>
            <a:r>
              <a:rPr lang="en-US" altLang="zh-CN" sz="3200" dirty="0"/>
              <a:t>Background: Rel-19 NTN evolution package discussion</a:t>
            </a:r>
            <a:endParaRPr lang="en-US" sz="3200" dirty="0"/>
          </a:p>
        </p:txBody>
      </p:sp>
      <p:sp>
        <p:nvSpPr>
          <p:cNvPr id="3" name="文本框 2">
            <a:extLst>
              <a:ext uri="{FF2B5EF4-FFF2-40B4-BE49-F238E27FC236}">
                <a16:creationId xmlns:a16="http://schemas.microsoft.com/office/drawing/2014/main" id="{CF4A85B4-2607-6BFE-73A3-444CB3B29578}"/>
              </a:ext>
            </a:extLst>
          </p:cNvPr>
          <p:cNvSpPr txBox="1"/>
          <p:nvPr/>
        </p:nvSpPr>
        <p:spPr>
          <a:xfrm>
            <a:off x="390616" y="795528"/>
            <a:ext cx="11540971" cy="5344605"/>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p"/>
            </a:pPr>
            <a:r>
              <a:rPr lang="en-US" altLang="zh-CN" sz="1800" dirty="0">
                <a:latin typeface="Arial" pitchFamily="34" charset="0"/>
                <a:cs typeface="Arial" pitchFamily="34" charset="0"/>
              </a:rPr>
              <a:t>The Rel-19 NTN evolution package was proposed in the Rel-19 workshop and has experienced multi-round offline discussions via email or F2F, including:</a:t>
            </a:r>
          </a:p>
          <a:p>
            <a:pPr marL="504000" indent="-252000" algn="just">
              <a:lnSpc>
                <a:spcPct val="130000"/>
              </a:lnSpc>
              <a:buFont typeface="Wingdings" panose="05000000000000000000" pitchFamily="2" charset="2"/>
              <a:buChar char="n"/>
            </a:pPr>
            <a:r>
              <a:rPr lang="en-US" altLang="zh-CN" sz="1600" b="1" dirty="0">
                <a:latin typeface="Arial" pitchFamily="34" charset="0"/>
                <a:cs typeface="Arial" pitchFamily="34" charset="0"/>
              </a:rPr>
              <a:t>NR-NTN-evolution: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DL Coverage enhancements</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Support of Regenerative payloads for NR</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Enhanced GNSS Operation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Support of MBS « Multicast and Broadcast Services » in NTN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Dedicated Notification/Alert	</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Uplink Capacity/Throughput Enhancement for NR NTN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Discontinuous coverage for NR</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Support of </a:t>
            </a:r>
            <a:r>
              <a:rPr lang="en-US" altLang="zh-CN" sz="1400" dirty="0" err="1">
                <a:latin typeface="Arial" pitchFamily="34" charset="0"/>
                <a:cs typeface="Arial" pitchFamily="34" charset="0"/>
              </a:rPr>
              <a:t>RedCAP</a:t>
            </a:r>
            <a:r>
              <a:rPr lang="en-US" altLang="zh-CN" sz="1400" dirty="0">
                <a:latin typeface="Arial" pitchFamily="34" charset="0"/>
                <a:cs typeface="Arial" pitchFamily="34" charset="0"/>
              </a:rPr>
              <a:t> - Reduced Capabilities</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NTN/TN Mobility enhancement in connected mode for NR</a:t>
            </a:r>
            <a:endParaRPr lang="en-US" altLang="zh-CN" sz="1600" dirty="0">
              <a:latin typeface="Arial" pitchFamily="34" charset="0"/>
              <a:cs typeface="Arial" pitchFamily="34" charset="0"/>
            </a:endParaRPr>
          </a:p>
          <a:p>
            <a:pPr marL="504000" indent="-252000" algn="just">
              <a:lnSpc>
                <a:spcPct val="130000"/>
              </a:lnSpc>
              <a:buFont typeface="Wingdings" panose="05000000000000000000" pitchFamily="2" charset="2"/>
              <a:buChar char="n"/>
            </a:pPr>
            <a:r>
              <a:rPr lang="en-US" altLang="zh-CN" sz="1600" b="1" dirty="0">
                <a:latin typeface="Arial" pitchFamily="34" charset="0"/>
                <a:cs typeface="Arial" pitchFamily="34" charset="0"/>
              </a:rPr>
              <a:t>IoT-NTN-evolution: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Support of S&amp;F Satellite operation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Enhanced HARQ disablement over GSO</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5GC supporting IoT-NTN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UE location reporting for NB-IoT NTN</a:t>
            </a:r>
          </a:p>
          <a:p>
            <a:pPr marL="684000" indent="-252000" algn="just">
              <a:lnSpc>
                <a:spcPct val="130000"/>
              </a:lnSpc>
              <a:buFont typeface="Wingdings" panose="05000000000000000000" pitchFamily="2" charset="2"/>
              <a:buChar char="Ø"/>
            </a:pPr>
            <a:r>
              <a:rPr lang="en-US" altLang="zh-CN" sz="1400" dirty="0">
                <a:latin typeface="Arial" pitchFamily="34" charset="0"/>
                <a:cs typeface="Arial" pitchFamily="34" charset="0"/>
              </a:rPr>
              <a:t>Network capacity enhancements</a:t>
            </a:r>
          </a:p>
        </p:txBody>
      </p:sp>
    </p:spTree>
    <p:extLst>
      <p:ext uri="{BB962C8B-B14F-4D97-AF65-F5344CB8AC3E}">
        <p14:creationId xmlns:p14="http://schemas.microsoft.com/office/powerpoint/2010/main" val="127434801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00E11-F410-919E-C62B-7A1F41E26A6B}"/>
              </a:ext>
            </a:extLst>
          </p:cNvPr>
          <p:cNvSpPr>
            <a:spLocks noGrp="1"/>
          </p:cNvSpPr>
          <p:nvPr>
            <p:ph type="title"/>
          </p:nvPr>
        </p:nvSpPr>
        <p:spPr/>
        <p:txBody>
          <a:bodyPr/>
          <a:lstStyle/>
          <a:p>
            <a:r>
              <a:rPr lang="en-US" altLang="zh-CN" sz="3200" dirty="0"/>
              <a:t>Views on potential Rel-19 NR NTN evolution package</a:t>
            </a:r>
            <a:endParaRPr lang="en-US" sz="3200" dirty="0"/>
          </a:p>
        </p:txBody>
      </p:sp>
      <p:sp>
        <p:nvSpPr>
          <p:cNvPr id="3" name="文本框 2">
            <a:extLst>
              <a:ext uri="{FF2B5EF4-FFF2-40B4-BE49-F238E27FC236}">
                <a16:creationId xmlns:a16="http://schemas.microsoft.com/office/drawing/2014/main" id="{CF4A85B4-2607-6BFE-73A3-444CB3B29578}"/>
              </a:ext>
            </a:extLst>
          </p:cNvPr>
          <p:cNvSpPr txBox="1"/>
          <p:nvPr/>
        </p:nvSpPr>
        <p:spPr>
          <a:xfrm>
            <a:off x="390616" y="795528"/>
            <a:ext cx="11540971" cy="5223033"/>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p"/>
            </a:pPr>
            <a:r>
              <a:rPr lang="en-US" altLang="zh-CN" sz="1600" dirty="0">
                <a:latin typeface="Arial" pitchFamily="34" charset="0"/>
                <a:cs typeface="Arial" pitchFamily="34" charset="0"/>
              </a:rPr>
              <a:t>For NR_NTN evolution, ~9 topics have been proposed and discussed either to improve network performance and service experience or to support new use cases for NTN addressing the substantial or commercial needs of satellite operators and vendors.</a:t>
            </a:r>
          </a:p>
          <a:p>
            <a:pPr marL="285750" indent="-285750" algn="just">
              <a:lnSpc>
                <a:spcPct val="150000"/>
              </a:lnSpc>
              <a:buFont typeface="Wingdings" panose="05000000000000000000" pitchFamily="2" charset="2"/>
              <a:buChar char="p"/>
            </a:pPr>
            <a:r>
              <a:rPr lang="en-US" altLang="zh-CN" sz="1600" dirty="0">
                <a:latin typeface="Arial" pitchFamily="34" charset="0"/>
                <a:cs typeface="Arial" pitchFamily="34" charset="0"/>
              </a:rPr>
              <a:t>Due to the study period and the work load of Rel-19, it is unpractical to give full consideration for every topic and some down-selection is needed.</a:t>
            </a:r>
          </a:p>
          <a:p>
            <a:pPr marL="285750" indent="-285750" algn="just">
              <a:lnSpc>
                <a:spcPct val="150000"/>
              </a:lnSpc>
              <a:buFont typeface="Wingdings" panose="05000000000000000000" pitchFamily="2" charset="2"/>
              <a:buChar char="p"/>
            </a:pPr>
            <a:r>
              <a:rPr lang="en-US" altLang="zh-CN" sz="1600" dirty="0">
                <a:latin typeface="Arial" pitchFamily="34" charset="0"/>
                <a:cs typeface="Arial" pitchFamily="34" charset="0"/>
              </a:rPr>
              <a:t>In our view, the following topics for NR_NTN evolution can be prioritized in Rel-19:</a:t>
            </a:r>
          </a:p>
          <a:p>
            <a:pPr marL="504000" indent="-252000" algn="just">
              <a:lnSpc>
                <a:spcPct val="150000"/>
              </a:lnSpc>
              <a:buFont typeface="Wingdings" panose="05000000000000000000" pitchFamily="2" charset="2"/>
              <a:buChar char="n"/>
            </a:pPr>
            <a:r>
              <a:rPr lang="en-US" altLang="zh-CN" sz="1400" b="1" dirty="0">
                <a:latin typeface="Arial" pitchFamily="34" charset="0"/>
                <a:cs typeface="Arial" pitchFamily="34" charset="0"/>
              </a:rPr>
              <a:t>DL Coverage enhancements [</a:t>
            </a:r>
            <a:r>
              <a:rPr lang="en-US" sz="1400" b="1" dirty="0">
                <a:latin typeface="Arial" pitchFamily="34" charset="0"/>
                <a:cs typeface="Arial" pitchFamily="34" charset="0"/>
              </a:rPr>
              <a:t>RAN1, RAN2]</a:t>
            </a:r>
            <a:r>
              <a:rPr lang="en-US" altLang="zh-CN" sz="1400" b="1" dirty="0">
                <a:latin typeface="Arial" pitchFamily="34" charset="0"/>
                <a:cs typeface="Arial" pitchFamily="34" charset="0"/>
              </a:rPr>
              <a:t>: </a:t>
            </a:r>
            <a:r>
              <a:rPr lang="en-US" altLang="zh-CN" sz="1400" dirty="0">
                <a:latin typeface="Arial" pitchFamily="34" charset="0"/>
                <a:cs typeface="Arial" pitchFamily="34" charset="0"/>
              </a:rPr>
              <a:t>essential to ensure/optimize NTN performance and user experience.</a:t>
            </a:r>
          </a:p>
          <a:p>
            <a:pPr marL="504000" indent="-252000" algn="just">
              <a:lnSpc>
                <a:spcPct val="150000"/>
              </a:lnSpc>
              <a:buFont typeface="Wingdings" panose="05000000000000000000" pitchFamily="2" charset="2"/>
              <a:buChar char="n"/>
            </a:pPr>
            <a:r>
              <a:rPr lang="en-US" altLang="zh-CN" sz="1400" b="1" dirty="0">
                <a:latin typeface="Arial" pitchFamily="34" charset="0"/>
                <a:cs typeface="Arial" pitchFamily="34" charset="0"/>
              </a:rPr>
              <a:t>Support of Regenerative payloads [</a:t>
            </a:r>
            <a:r>
              <a:rPr lang="en-US" sz="1400" b="1" dirty="0">
                <a:latin typeface="Arial" pitchFamily="34" charset="0"/>
                <a:cs typeface="Arial" pitchFamily="34" charset="0"/>
              </a:rPr>
              <a:t>RAN3, possibly + RAN2]</a:t>
            </a:r>
            <a:r>
              <a:rPr lang="en-US" altLang="zh-CN" sz="1400" b="1" dirty="0">
                <a:latin typeface="Arial" pitchFamily="34" charset="0"/>
                <a:cs typeface="Arial" pitchFamily="34" charset="0"/>
              </a:rPr>
              <a:t>: </a:t>
            </a:r>
            <a:r>
              <a:rPr lang="en-US" altLang="zh-CN" sz="1400" dirty="0">
                <a:latin typeface="Arial" pitchFamily="34" charset="0"/>
                <a:cs typeface="Arial" pitchFamily="34" charset="0"/>
              </a:rPr>
              <a:t>to improve spectral efficiency and reduce control plane latency.</a:t>
            </a:r>
          </a:p>
          <a:p>
            <a:pPr marL="504000" indent="-252000" algn="just">
              <a:lnSpc>
                <a:spcPct val="150000"/>
              </a:lnSpc>
              <a:buFont typeface="Wingdings" panose="05000000000000000000" pitchFamily="2" charset="2"/>
              <a:buChar char="n"/>
            </a:pPr>
            <a:r>
              <a:rPr lang="en-US" altLang="zh-CN" sz="1400" b="1" dirty="0">
                <a:latin typeface="Arial" pitchFamily="34" charset="0"/>
                <a:cs typeface="Arial" pitchFamily="34" charset="0"/>
              </a:rPr>
              <a:t>NTN/TN Mobility enhancement in connected mode [RAN2, RAN1]:  </a:t>
            </a:r>
            <a:r>
              <a:rPr lang="en-US" altLang="zh-CN" sz="1400" dirty="0">
                <a:latin typeface="Arial" pitchFamily="34" charset="0"/>
                <a:cs typeface="Arial" pitchFamily="34" charset="0"/>
              </a:rPr>
              <a:t>to implement seamless experience between NTN and TN which is important for NTN deployment from both commercial and evolution perspectives.</a:t>
            </a:r>
          </a:p>
          <a:p>
            <a:pPr marL="504000" indent="-252000" algn="just">
              <a:lnSpc>
                <a:spcPct val="150000"/>
              </a:lnSpc>
              <a:buFont typeface="Wingdings" panose="05000000000000000000" pitchFamily="2" charset="2"/>
              <a:buChar char="n"/>
            </a:pPr>
            <a:r>
              <a:rPr lang="en-US" altLang="zh-CN" sz="1400" b="1" dirty="0">
                <a:latin typeface="Arial" pitchFamily="34" charset="0"/>
                <a:cs typeface="Arial" pitchFamily="34" charset="0"/>
              </a:rPr>
              <a:t>Dedicated Notification/Alert [RAN1, RAN2]: </a:t>
            </a:r>
            <a:r>
              <a:rPr lang="en-US" altLang="zh-CN" sz="1400" dirty="0">
                <a:latin typeface="Arial" pitchFamily="34" charset="0"/>
                <a:cs typeface="Arial" pitchFamily="34" charset="0"/>
              </a:rPr>
              <a:t>to mitigate this additional 18 dB loss compared to the link margin required in Line of Sight condition</a:t>
            </a:r>
          </a:p>
          <a:p>
            <a:pPr marL="504000" indent="-252000" algn="just">
              <a:lnSpc>
                <a:spcPct val="150000"/>
              </a:lnSpc>
              <a:buFont typeface="Wingdings" panose="05000000000000000000" pitchFamily="2" charset="2"/>
              <a:buChar char="n"/>
            </a:pPr>
            <a:r>
              <a:rPr lang="en-US" altLang="zh-CN" sz="1400" b="1" dirty="0">
                <a:latin typeface="Arial" pitchFamily="34" charset="0"/>
                <a:cs typeface="Arial" pitchFamily="34" charset="0"/>
              </a:rPr>
              <a:t>Support of MBS [RAN2, RAN4]: </a:t>
            </a:r>
            <a:r>
              <a:rPr lang="en-US" altLang="zh-CN" sz="1400" dirty="0">
                <a:latin typeface="Arial" pitchFamily="34" charset="0"/>
                <a:cs typeface="Arial" pitchFamily="34" charset="0"/>
              </a:rPr>
              <a:t>to maximize the advantages of NTN deployment providing services for more UEs more efficiently.</a:t>
            </a:r>
          </a:p>
          <a:p>
            <a:pPr marL="285750" marR="0" lvl="0" indent="-285750" algn="just" defTabSz="1218987" rtl="0" eaLnBrk="1" fontAlgn="auto" latinLnBrk="0" hangingPunct="1">
              <a:lnSpc>
                <a:spcPct val="150000"/>
              </a:lnSpc>
              <a:spcBef>
                <a:spcPts val="0"/>
              </a:spcBef>
              <a:spcAft>
                <a:spcPts val="0"/>
              </a:spcAft>
              <a:buClrTx/>
              <a:buSzTx/>
              <a:buFont typeface="Wingdings" panose="05000000000000000000" pitchFamily="2" charset="2"/>
              <a:buChar char="p"/>
              <a:tabLst/>
              <a:defRPr/>
            </a:pPr>
            <a:r>
              <a:rPr lang="en-US" altLang="zh-CN" sz="1600" dirty="0">
                <a:latin typeface="Arial" pitchFamily="34" charset="0"/>
                <a:cs typeface="Arial" pitchFamily="34" charset="0"/>
              </a:rPr>
              <a:t>If time allows, the following topic can be studied for both NR_NTN and </a:t>
            </a:r>
            <a:r>
              <a:rPr lang="en-US" altLang="zh-CN" sz="1600" dirty="0" err="1">
                <a:latin typeface="Arial" pitchFamily="34" charset="0"/>
                <a:cs typeface="Arial" pitchFamily="34" charset="0"/>
              </a:rPr>
              <a:t>IoT_NTN</a:t>
            </a:r>
            <a:r>
              <a:rPr lang="en-US" altLang="zh-CN" sz="1600" dirty="0">
                <a:latin typeface="Arial" pitchFamily="34" charset="0"/>
                <a:cs typeface="Arial" pitchFamily="34" charset="0"/>
              </a:rPr>
              <a:t>:</a:t>
            </a:r>
          </a:p>
          <a:p>
            <a:pPr marL="504000" indent="-252000" algn="just">
              <a:lnSpc>
                <a:spcPct val="150000"/>
              </a:lnSpc>
              <a:buFont typeface="Wingdings" panose="05000000000000000000" pitchFamily="2" charset="2"/>
              <a:buChar char="n"/>
            </a:pPr>
            <a:r>
              <a:rPr lang="en-US" altLang="zh-CN" sz="1400" b="1" dirty="0">
                <a:latin typeface="Arial" pitchFamily="34" charset="0"/>
                <a:cs typeface="Arial" pitchFamily="34" charset="0"/>
              </a:rPr>
              <a:t>Enhanced GNSS/positioning Operation</a:t>
            </a:r>
            <a:r>
              <a:rPr lang="en-US" altLang="zh-CN" sz="1400" dirty="0">
                <a:latin typeface="Arial" pitchFamily="34" charset="0"/>
                <a:cs typeface="Arial" pitchFamily="34" charset="0"/>
              </a:rPr>
              <a:t>: to address the requirements in accuracy and reporting e.g., for UL sync.</a:t>
            </a:r>
            <a:endParaRPr lang="en-US" altLang="zh-CN" sz="1600" dirty="0">
              <a:latin typeface="Arial" pitchFamily="34" charset="0"/>
              <a:cs typeface="Arial" pitchFamily="34" charset="0"/>
            </a:endParaRPr>
          </a:p>
        </p:txBody>
      </p:sp>
    </p:spTree>
    <p:extLst>
      <p:ext uri="{BB962C8B-B14F-4D97-AF65-F5344CB8AC3E}">
        <p14:creationId xmlns:p14="http://schemas.microsoft.com/office/powerpoint/2010/main" val="605328310"/>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00E11-F410-919E-C62B-7A1F41E26A6B}"/>
              </a:ext>
            </a:extLst>
          </p:cNvPr>
          <p:cNvSpPr>
            <a:spLocks noGrp="1"/>
          </p:cNvSpPr>
          <p:nvPr>
            <p:ph type="title"/>
          </p:nvPr>
        </p:nvSpPr>
        <p:spPr/>
        <p:txBody>
          <a:bodyPr/>
          <a:lstStyle/>
          <a:p>
            <a:r>
              <a:rPr lang="en-US" altLang="zh-CN" sz="3200" dirty="0"/>
              <a:t>Views on potential Rel-19 IoT NTN evolution package</a:t>
            </a:r>
            <a:endParaRPr lang="en-US" sz="3200" dirty="0"/>
          </a:p>
        </p:txBody>
      </p:sp>
      <p:sp>
        <p:nvSpPr>
          <p:cNvPr id="3" name="文本框 2">
            <a:extLst>
              <a:ext uri="{FF2B5EF4-FFF2-40B4-BE49-F238E27FC236}">
                <a16:creationId xmlns:a16="http://schemas.microsoft.com/office/drawing/2014/main" id="{CF4A85B4-2607-6BFE-73A3-444CB3B29578}"/>
              </a:ext>
            </a:extLst>
          </p:cNvPr>
          <p:cNvSpPr txBox="1"/>
          <p:nvPr/>
        </p:nvSpPr>
        <p:spPr>
          <a:xfrm>
            <a:off x="390616" y="795528"/>
            <a:ext cx="11540971" cy="5632824"/>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p"/>
            </a:pPr>
            <a:r>
              <a:rPr lang="en-US" altLang="zh-CN" sz="1800" dirty="0">
                <a:latin typeface="Arial" pitchFamily="34" charset="0"/>
                <a:cs typeface="Arial" pitchFamily="34" charset="0"/>
              </a:rPr>
              <a:t>For </a:t>
            </a:r>
            <a:r>
              <a:rPr lang="en-US" altLang="zh-CN" sz="1800" dirty="0" err="1">
                <a:latin typeface="Arial" pitchFamily="34" charset="0"/>
                <a:cs typeface="Arial" pitchFamily="34" charset="0"/>
              </a:rPr>
              <a:t>IoT_NTN</a:t>
            </a:r>
            <a:r>
              <a:rPr lang="en-US" altLang="zh-CN" sz="1800" dirty="0">
                <a:latin typeface="Arial" pitchFamily="34" charset="0"/>
                <a:cs typeface="Arial" pitchFamily="34" charset="0"/>
              </a:rPr>
              <a:t> evolution, ~5 topics have been proposed and discussed either to enable more flexible service provisioning and deployment options or to improve network performance addressing the substantial or commercial needs of satellite operators and IoT vendors.</a:t>
            </a:r>
          </a:p>
          <a:p>
            <a:pPr marL="285750" indent="-285750" algn="just">
              <a:lnSpc>
                <a:spcPct val="150000"/>
              </a:lnSpc>
              <a:buFont typeface="Wingdings" panose="05000000000000000000" pitchFamily="2" charset="2"/>
              <a:buChar char="p"/>
            </a:pPr>
            <a:r>
              <a:rPr lang="en-US" altLang="zh-CN" sz="1800" dirty="0">
                <a:latin typeface="Arial" pitchFamily="34" charset="0"/>
                <a:cs typeface="Arial" pitchFamily="34" charset="0"/>
              </a:rPr>
              <a:t>Due the study period and the work load of Rel-19, it is also unpractical to give full consideration for every topic and some down-selection is needed. Meanwhile, solutions developed for NR NTN (e.g., regenerative payload, mobility) are expected to be reused as much as possible to avoid duplicated efforts and vice versa (e.g., discontinuous coverage, capacity enhancements).</a:t>
            </a:r>
          </a:p>
          <a:p>
            <a:pPr marL="285750" indent="-285750" algn="just">
              <a:lnSpc>
                <a:spcPct val="150000"/>
              </a:lnSpc>
              <a:buFont typeface="Wingdings" panose="05000000000000000000" pitchFamily="2" charset="2"/>
              <a:buChar char="p"/>
            </a:pPr>
            <a:r>
              <a:rPr lang="en-US" altLang="zh-CN" sz="1800" dirty="0">
                <a:latin typeface="Arial" pitchFamily="34" charset="0"/>
                <a:cs typeface="Arial" pitchFamily="34" charset="0"/>
              </a:rPr>
              <a:t>In our view, the following topics for </a:t>
            </a:r>
            <a:r>
              <a:rPr lang="en-US" altLang="zh-CN" sz="1800" dirty="0" err="1">
                <a:latin typeface="Arial" pitchFamily="34" charset="0"/>
                <a:cs typeface="Arial" pitchFamily="34" charset="0"/>
              </a:rPr>
              <a:t>IoT_NTN</a:t>
            </a:r>
            <a:r>
              <a:rPr lang="en-US" altLang="zh-CN" sz="1800" dirty="0">
                <a:latin typeface="Arial" pitchFamily="34" charset="0"/>
                <a:cs typeface="Arial" pitchFamily="34" charset="0"/>
              </a:rPr>
              <a:t> evolution can be prioritized in Rel-19:</a:t>
            </a:r>
          </a:p>
          <a:p>
            <a:pPr marL="504000" indent="-252000" algn="just">
              <a:lnSpc>
                <a:spcPct val="150000"/>
              </a:lnSpc>
              <a:buFont typeface="Wingdings" panose="05000000000000000000" pitchFamily="2" charset="2"/>
              <a:buChar char="n"/>
            </a:pPr>
            <a:r>
              <a:rPr lang="en-US" altLang="zh-CN" sz="1600" b="1" dirty="0">
                <a:latin typeface="Arial" pitchFamily="34" charset="0"/>
                <a:cs typeface="Arial" pitchFamily="34" charset="0"/>
              </a:rPr>
              <a:t>Support of S&amp;F Satellite operation</a:t>
            </a:r>
            <a:r>
              <a:rPr lang="en-US" altLang="zh-CN" sz="1600" dirty="0">
                <a:latin typeface="Arial" pitchFamily="34" charset="0"/>
                <a:cs typeface="Arial" pitchFamily="34" charset="0"/>
              </a:rPr>
              <a:t>: to support new service or business model that is expected by most operators. Further enhancements to discontinuous coverage can also be part of the study.</a:t>
            </a:r>
          </a:p>
          <a:p>
            <a:pPr marL="504000" indent="-252000" algn="just">
              <a:lnSpc>
                <a:spcPct val="150000"/>
              </a:lnSpc>
              <a:buFont typeface="Wingdings" panose="05000000000000000000" pitchFamily="2" charset="2"/>
              <a:buChar char="n"/>
            </a:pPr>
            <a:r>
              <a:rPr lang="en-US" altLang="zh-CN" sz="1600" b="1" dirty="0">
                <a:latin typeface="Arial" pitchFamily="34" charset="0"/>
                <a:cs typeface="Arial" pitchFamily="34" charset="0"/>
              </a:rPr>
              <a:t>5GC supporting IoT-NTN: </a:t>
            </a:r>
            <a:r>
              <a:rPr lang="en-US" altLang="zh-CN" sz="1600" dirty="0">
                <a:latin typeface="Arial" pitchFamily="34" charset="0"/>
                <a:cs typeface="Arial" pitchFamily="34" charset="0"/>
              </a:rPr>
              <a:t>important to support integrated NTN-NR and NTN-IoT services and joint deployment.</a:t>
            </a:r>
          </a:p>
          <a:p>
            <a:pPr marL="504000" indent="-252000" algn="just">
              <a:lnSpc>
                <a:spcPct val="150000"/>
              </a:lnSpc>
              <a:buFont typeface="Wingdings" panose="05000000000000000000" pitchFamily="2" charset="2"/>
              <a:buChar char="n"/>
            </a:pPr>
            <a:r>
              <a:rPr lang="en-US" altLang="zh-CN" sz="1600" b="1" dirty="0">
                <a:latin typeface="Arial" pitchFamily="34" charset="0"/>
                <a:cs typeface="Arial" pitchFamily="34" charset="0"/>
              </a:rPr>
              <a:t>Network capacity enhancements</a:t>
            </a:r>
            <a:r>
              <a:rPr lang="en-US" altLang="zh-CN" sz="1600" dirty="0">
                <a:latin typeface="Arial" pitchFamily="34" charset="0"/>
                <a:cs typeface="Arial" pitchFamily="34" charset="0"/>
              </a:rPr>
              <a:t>: to reduce the large signalling overhead in the downlink that limits the UL capacity.</a:t>
            </a:r>
          </a:p>
          <a:p>
            <a:pPr marL="285750" indent="-285750" algn="just">
              <a:lnSpc>
                <a:spcPct val="150000"/>
              </a:lnSpc>
              <a:buFont typeface="Wingdings" panose="05000000000000000000" pitchFamily="2" charset="2"/>
              <a:buChar char="p"/>
            </a:pPr>
            <a:r>
              <a:rPr lang="en-US" altLang="zh-CN" sz="1800" dirty="0">
                <a:latin typeface="Arial" pitchFamily="34" charset="0"/>
                <a:cs typeface="Arial" pitchFamily="34" charset="0"/>
              </a:rPr>
              <a:t>If time allows, the following topics can be studied for both NR_NTN and </a:t>
            </a:r>
            <a:r>
              <a:rPr lang="en-US" altLang="zh-CN" sz="1800" dirty="0" err="1">
                <a:latin typeface="Arial" pitchFamily="34" charset="0"/>
                <a:cs typeface="Arial" pitchFamily="34" charset="0"/>
              </a:rPr>
              <a:t>IoT_NTN</a:t>
            </a:r>
            <a:r>
              <a:rPr lang="en-US" altLang="zh-CN" sz="1800" dirty="0">
                <a:latin typeface="Arial" pitchFamily="34" charset="0"/>
                <a:cs typeface="Arial" pitchFamily="34" charset="0"/>
              </a:rPr>
              <a:t>:</a:t>
            </a:r>
          </a:p>
          <a:p>
            <a:pPr marL="504000" indent="-252000" algn="just">
              <a:lnSpc>
                <a:spcPct val="150000"/>
              </a:lnSpc>
              <a:buFont typeface="Wingdings" panose="05000000000000000000" pitchFamily="2" charset="2"/>
              <a:buChar char="n"/>
            </a:pPr>
            <a:r>
              <a:rPr lang="en-US" altLang="zh-CN" sz="1600" b="1" dirty="0">
                <a:latin typeface="Arial" pitchFamily="34" charset="0"/>
                <a:cs typeface="Arial" pitchFamily="34" charset="0"/>
              </a:rPr>
              <a:t>Enhanced GNSS/positioning Operation</a:t>
            </a:r>
            <a:r>
              <a:rPr lang="en-US" altLang="zh-CN" sz="1600" dirty="0">
                <a:latin typeface="Arial" pitchFamily="34" charset="0"/>
                <a:cs typeface="Arial" pitchFamily="34" charset="0"/>
              </a:rPr>
              <a:t>: to address the requirements in accuracy and reporting e.g., for UL sync.</a:t>
            </a:r>
          </a:p>
        </p:txBody>
      </p:sp>
    </p:spTree>
    <p:extLst>
      <p:ext uri="{BB962C8B-B14F-4D97-AF65-F5344CB8AC3E}">
        <p14:creationId xmlns:p14="http://schemas.microsoft.com/office/powerpoint/2010/main" val="3256197760"/>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6716BE5F-AFCC-4B8E-9376-B430E299A453}"/>
              </a:ext>
            </a:extLst>
          </p:cNvPr>
          <p:cNvSpPr txBox="1">
            <a:spLocks/>
          </p:cNvSpPr>
          <p:nvPr/>
        </p:nvSpPr>
        <p:spPr>
          <a:xfrm>
            <a:off x="11258145" y="6861790"/>
            <a:ext cx="930680" cy="232185"/>
          </a:xfrm>
          <a:prstGeom prst="rect">
            <a:avLst/>
          </a:prstGeom>
        </p:spPr>
        <p:txBody>
          <a:bodyPr/>
          <a:lst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a:lstStyle>
          <a:p>
            <a:pPr algn="r"/>
            <a:r>
              <a:rPr lang="en-US" sz="800">
                <a:solidFill>
                  <a:srgbClr val="E6E6E6"/>
                </a:solidFill>
              </a:rPr>
              <a:t>thanks</a:t>
            </a:r>
            <a:endParaRPr lang="en-US" sz="800" dirty="0">
              <a:solidFill>
                <a:srgbClr val="E6E6E6"/>
              </a:solidFill>
            </a:endParaRPr>
          </a:p>
        </p:txBody>
      </p:sp>
      <p:sp>
        <p:nvSpPr>
          <p:cNvPr id="3" name="Title 2">
            <a:extLst>
              <a:ext uri="{FF2B5EF4-FFF2-40B4-BE49-F238E27FC236}">
                <a16:creationId xmlns:a16="http://schemas.microsoft.com/office/drawing/2014/main" id="{0700FE24-9C8A-4657-BADB-19F9B039274E}"/>
              </a:ext>
            </a:extLst>
          </p:cNvPr>
          <p:cNvSpPr>
            <a:spLocks noGrp="1"/>
          </p:cNvSpPr>
          <p:nvPr>
            <p:ph type="title" idx="4294967295"/>
          </p:nvPr>
        </p:nvSpPr>
        <p:spPr>
          <a:xfrm>
            <a:off x="11531600" y="6861175"/>
            <a:ext cx="657225" cy="233363"/>
          </a:xfrm>
          <a:prstGeom prst="rect">
            <a:avLst/>
          </a:prstGeom>
        </p:spPr>
        <p:txBody>
          <a:bodyPr/>
          <a:lstStyle/>
          <a:p>
            <a:pPr algn="r"/>
            <a:r>
              <a:rPr lang="en-US" sz="800" dirty="0">
                <a:solidFill>
                  <a:srgbClr val="E6E6E6"/>
                </a:solidFill>
              </a:rPr>
              <a:t>Thanks</a:t>
            </a:r>
          </a:p>
        </p:txBody>
      </p:sp>
    </p:spTree>
    <p:extLst>
      <p:ext uri="{BB962C8B-B14F-4D97-AF65-F5344CB8AC3E}">
        <p14:creationId xmlns:p14="http://schemas.microsoft.com/office/powerpoint/2010/main" val="4273511970"/>
      </p:ext>
    </p:extLst>
  </p:cSld>
  <p:clrMapOvr>
    <a:masterClrMapping/>
  </p:clrMapOvr>
  <p:transition spd="med"/>
</p:sld>
</file>

<file path=ppt/theme/theme1.xml><?xml version="1.0" encoding="utf-8"?>
<a:theme xmlns:a="http://schemas.openxmlformats.org/drawingml/2006/main" name="Lenovo Master">
  <a:themeElements>
    <a:clrScheme name="Custom 2">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16x9_Expanded_Jan2023" id="{D0829152-80DF-4F2F-8EEE-1FD7A205E368}" vid="{0991AA16-17B6-46D7-80A1-24F27560B9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DD5FE1194A62943B3576069B358C613" ma:contentTypeVersion="5" ma:contentTypeDescription="Create a new document." ma:contentTypeScope="" ma:versionID="5d53f5b5c59fb8fc887cb3ae85c5e248">
  <xsd:schema xmlns:xsd="http://www.w3.org/2001/XMLSchema" xmlns:xs="http://www.w3.org/2001/XMLSchema" xmlns:p="http://schemas.microsoft.com/office/2006/metadata/properties" xmlns:ns3="f2d972b8-2e86-46de-9c5c-d56063e5c005" xmlns:ns4="f3a83667-2557-46d0-b198-f0d4db688025" targetNamespace="http://schemas.microsoft.com/office/2006/metadata/properties" ma:root="true" ma:fieldsID="f5ac59a69bec7a5f6ffb62c92f829d00" ns3:_="" ns4:_="">
    <xsd:import namespace="f2d972b8-2e86-46de-9c5c-d56063e5c005"/>
    <xsd:import namespace="f3a83667-2557-46d0-b198-f0d4db688025"/>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d972b8-2e86-46de-9c5c-d56063e5c0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a83667-2557-46d0-b198-f0d4db68802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6CFE95-771C-4802-B140-C778003BEB93}">
  <ds:schemaRefs>
    <ds:schemaRef ds:uri="f2d972b8-2e86-46de-9c5c-d56063e5c005"/>
    <ds:schemaRef ds:uri="http://purl.org/dc/terms/"/>
    <ds:schemaRef ds:uri="http://schemas.microsoft.com/office/infopath/2007/PartnerControls"/>
    <ds:schemaRef ds:uri="f3a83667-2557-46d0-b198-f0d4db688025"/>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23975EA4-589B-4F01-9656-64A7BAE7FA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d972b8-2e86-46de-9c5c-d56063e5c005"/>
    <ds:schemaRef ds:uri="f3a83667-2557-46d0-b198-f0d4db6880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177F4AA-1638-4FFC-8CD0-B6BBACAE18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3482</TotalTime>
  <Words>670</Words>
  <Application>Microsoft Office PowerPoint</Application>
  <PresentationFormat>自定义</PresentationFormat>
  <Paragraphs>50</Paragraphs>
  <Slides>5</Slides>
  <Notes>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vt:i4>
      </vt:variant>
    </vt:vector>
  </HeadingPairs>
  <TitlesOfParts>
    <vt:vector size="9" baseType="lpstr">
      <vt:lpstr>Arial</vt:lpstr>
      <vt:lpstr>Calibri</vt:lpstr>
      <vt:lpstr>Wingdings</vt:lpstr>
      <vt:lpstr>Lenovo Master</vt:lpstr>
      <vt:lpstr>Views on Rel-19 NTN Evolution </vt:lpstr>
      <vt:lpstr>Background: Rel-19 NTN evolution package discussion</vt:lpstr>
      <vt:lpstr>Views on potential Rel-19 NR NTN evolution package</vt:lpstr>
      <vt:lpstr>Views on potential Rel-19 IoT NTN evolution package</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Rel-19</dc:title>
  <dc:creator>Karthikeyan Ganesan</dc:creator>
  <cp:lastModifiedBy>Min Min13 Xu</cp:lastModifiedBy>
  <cp:revision>171</cp:revision>
  <dcterms:created xsi:type="dcterms:W3CDTF">2023-05-16T23:48:03Z</dcterms:created>
  <dcterms:modified xsi:type="dcterms:W3CDTF">2023-09-04T07:52:47Z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0x0101004DD5FE1194A62943B3576069B358C613</vt:lpwstr>
  </property>
</Properties>
</file>