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8" r:id="rId1"/>
    <p:sldMasterId id="2147484021" r:id="rId2"/>
    <p:sldMasterId id="2147484026" r:id="rId3"/>
  </p:sldMasterIdLst>
  <p:notesMasterIdLst>
    <p:notesMasterId r:id="rId11"/>
  </p:notesMasterIdLst>
  <p:handoutMasterIdLst>
    <p:handoutMasterId r:id="rId12"/>
  </p:handoutMasterIdLst>
  <p:sldIdLst>
    <p:sldId id="283" r:id="rId4"/>
    <p:sldId id="311" r:id="rId5"/>
    <p:sldId id="308" r:id="rId6"/>
    <p:sldId id="312" r:id="rId7"/>
    <p:sldId id="1504" r:id="rId8"/>
    <p:sldId id="1503" r:id="rId9"/>
    <p:sldId id="280" r:id="rId10"/>
  </p:sldIdLst>
  <p:sldSz cx="12196763" cy="6858000"/>
  <p:notesSz cx="6858000" cy="9144000"/>
  <p:defaultTextStyle>
    <a:defPPr>
      <a:defRPr lang="en-US"/>
    </a:defPPr>
    <a:lvl1pPr marL="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4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7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71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957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196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43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67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913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OVER PAGE" id="{E8D0D622-F6C6-F44A-B365-B4A5FF6195C2}">
          <p14:sldIdLst>
            <p14:sldId id="283"/>
            <p14:sldId id="311"/>
            <p14:sldId id="308"/>
            <p14:sldId id="312"/>
            <p14:sldId id="1504"/>
            <p14:sldId id="1503"/>
            <p14:sldId id="280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" initials="Huawei" lastIdx="16" clrIdx="0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0BB5"/>
    <a:srgbClr val="FFFFFF"/>
    <a:srgbClr val="D4F1F5"/>
    <a:srgbClr val="D0E8C4"/>
    <a:srgbClr val="DDDDDD"/>
    <a:srgbClr val="B5B5B5"/>
    <a:srgbClr val="000000"/>
    <a:srgbClr val="E9002F"/>
    <a:srgbClr val="595757"/>
    <a:srgbClr val="22181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72833802-FEF1-4C79-8D5D-14CF1EAF98D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815" autoAdjust="0"/>
    <p:restoredTop sz="96291"/>
  </p:normalViewPr>
  <p:slideViewPr>
    <p:cSldViewPr snapToGrid="0" snapToObjects="1">
      <p:cViewPr varScale="1">
        <p:scale>
          <a:sx n="116" d="100"/>
          <a:sy n="116" d="100"/>
        </p:scale>
        <p:origin x="630" y="10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4" d="100"/>
        <a:sy n="104" d="100"/>
      </p:scale>
      <p:origin x="0" y="-5280"/>
    </p:cViewPr>
  </p:sorterViewPr>
  <p:notesViewPr>
    <p:cSldViewPr snapToGrid="0" snapToObjects="1">
      <p:cViewPr varScale="1">
        <p:scale>
          <a:sx n="96" d="100"/>
          <a:sy n="96" d="100"/>
        </p:scale>
        <p:origin x="3104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commentAuthors" Target="commentAuthor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C1732D5-D207-4AC1-AD8A-6170A95105B3}" type="doc">
      <dgm:prSet loTypeId="urn:microsoft.com/office/officeart/2005/8/layout/hProcess11" loCatId="process" qsTypeId="urn:microsoft.com/office/officeart/2005/8/quickstyle/simple1" qsCatId="simple" csTypeId="urn:microsoft.com/office/officeart/2005/8/colors/colorful4" csCatId="colorful" phldr="1"/>
      <dgm:spPr/>
    </dgm:pt>
    <dgm:pt modelId="{0E1E2A1E-7CF2-4D9E-AE3F-D2FA57A0BBC7}">
      <dgm:prSet phldrT="[Text]"/>
      <dgm:spPr/>
      <dgm:t>
        <a:bodyPr/>
        <a:lstStyle/>
        <a:p>
          <a:endParaRPr lang="en-US" dirty="0"/>
        </a:p>
      </dgm:t>
    </dgm:pt>
    <dgm:pt modelId="{E96B1A54-3BD9-4744-ADED-F0C61B7C1D04}" type="parTrans" cxnId="{9A82E33A-48E9-4C5E-9C7E-FC3D3879EF2F}">
      <dgm:prSet/>
      <dgm:spPr/>
      <dgm:t>
        <a:bodyPr/>
        <a:lstStyle/>
        <a:p>
          <a:endParaRPr lang="en-US"/>
        </a:p>
      </dgm:t>
    </dgm:pt>
    <dgm:pt modelId="{1F95E591-9BD2-48E2-B528-F81A7B597FC4}" type="sibTrans" cxnId="{9A82E33A-48E9-4C5E-9C7E-FC3D3879EF2F}">
      <dgm:prSet/>
      <dgm:spPr/>
      <dgm:t>
        <a:bodyPr/>
        <a:lstStyle/>
        <a:p>
          <a:endParaRPr lang="en-US"/>
        </a:p>
      </dgm:t>
    </dgm:pt>
    <dgm:pt modelId="{50107728-1A97-4E91-B0BB-FA92B91AAFEA}">
      <dgm:prSet phldrT="[Text]"/>
      <dgm:spPr/>
      <dgm:t>
        <a:bodyPr/>
        <a:lstStyle/>
        <a:p>
          <a:endParaRPr lang="en-US" dirty="0"/>
        </a:p>
      </dgm:t>
    </dgm:pt>
    <dgm:pt modelId="{EB8BFCEA-630F-4C3C-9574-14881DD8C37B}" type="parTrans" cxnId="{6E4307EE-7BD1-4CB4-94E7-E7A83E2586AA}">
      <dgm:prSet/>
      <dgm:spPr/>
      <dgm:t>
        <a:bodyPr/>
        <a:lstStyle/>
        <a:p>
          <a:endParaRPr lang="en-US"/>
        </a:p>
      </dgm:t>
    </dgm:pt>
    <dgm:pt modelId="{B6C81024-CD6F-43DB-BEB0-F7424EE9D133}" type="sibTrans" cxnId="{6E4307EE-7BD1-4CB4-94E7-E7A83E2586AA}">
      <dgm:prSet/>
      <dgm:spPr/>
      <dgm:t>
        <a:bodyPr/>
        <a:lstStyle/>
        <a:p>
          <a:endParaRPr lang="en-US"/>
        </a:p>
      </dgm:t>
    </dgm:pt>
    <dgm:pt modelId="{B3756F10-A89E-446B-B53A-C6C7DD7CFBF0}">
      <dgm:prSet phldrT="[Text]"/>
      <dgm:spPr/>
      <dgm:t>
        <a:bodyPr/>
        <a:lstStyle/>
        <a:p>
          <a:endParaRPr lang="en-US" dirty="0"/>
        </a:p>
      </dgm:t>
    </dgm:pt>
    <dgm:pt modelId="{0D5BA3BC-5450-4AF6-A432-A615A2D8C14C}" type="parTrans" cxnId="{4E9868FB-EC25-4344-87CB-79927280DEDC}">
      <dgm:prSet/>
      <dgm:spPr/>
      <dgm:t>
        <a:bodyPr/>
        <a:lstStyle/>
        <a:p>
          <a:endParaRPr lang="en-US"/>
        </a:p>
      </dgm:t>
    </dgm:pt>
    <dgm:pt modelId="{EC8A637B-5557-4699-923B-049143306466}" type="sibTrans" cxnId="{4E9868FB-EC25-4344-87CB-79927280DEDC}">
      <dgm:prSet/>
      <dgm:spPr/>
      <dgm:t>
        <a:bodyPr/>
        <a:lstStyle/>
        <a:p>
          <a:endParaRPr lang="en-US"/>
        </a:p>
      </dgm:t>
    </dgm:pt>
    <dgm:pt modelId="{AAADEE54-9F80-4BD6-A97D-5F2B1E784D9B}">
      <dgm:prSet phldrT="[Text]"/>
      <dgm:spPr/>
      <dgm:t>
        <a:bodyPr/>
        <a:lstStyle/>
        <a:p>
          <a:endParaRPr lang="en-US" dirty="0"/>
        </a:p>
      </dgm:t>
    </dgm:pt>
    <dgm:pt modelId="{5D68025B-07F1-4DF9-8D49-3D5151579074}" type="parTrans" cxnId="{0E19B042-E83F-4927-A2F1-C216C93F5E17}">
      <dgm:prSet/>
      <dgm:spPr/>
      <dgm:t>
        <a:bodyPr/>
        <a:lstStyle/>
        <a:p>
          <a:endParaRPr lang="en-US"/>
        </a:p>
      </dgm:t>
    </dgm:pt>
    <dgm:pt modelId="{A1398DEB-E474-4748-9B63-0AE203F0F963}" type="sibTrans" cxnId="{0E19B042-E83F-4927-A2F1-C216C93F5E17}">
      <dgm:prSet/>
      <dgm:spPr/>
      <dgm:t>
        <a:bodyPr/>
        <a:lstStyle/>
        <a:p>
          <a:endParaRPr lang="en-US"/>
        </a:p>
      </dgm:t>
    </dgm:pt>
    <dgm:pt modelId="{50FED9C1-A52F-41C2-AA29-3A0389F23D2B}">
      <dgm:prSet phldrT="[Text]"/>
      <dgm:spPr/>
      <dgm:t>
        <a:bodyPr/>
        <a:lstStyle/>
        <a:p>
          <a:endParaRPr lang="en-US" dirty="0"/>
        </a:p>
      </dgm:t>
    </dgm:pt>
    <dgm:pt modelId="{297A3703-A400-4CBC-A8C7-5BEE7A13BF33}" type="parTrans" cxnId="{5737D76E-FE6F-4B02-8585-57305BF04199}">
      <dgm:prSet/>
      <dgm:spPr/>
      <dgm:t>
        <a:bodyPr/>
        <a:lstStyle/>
        <a:p>
          <a:endParaRPr lang="en-US"/>
        </a:p>
      </dgm:t>
    </dgm:pt>
    <dgm:pt modelId="{AA822BBE-6969-4683-86B6-CE925674F58A}" type="sibTrans" cxnId="{5737D76E-FE6F-4B02-8585-57305BF04199}">
      <dgm:prSet/>
      <dgm:spPr/>
      <dgm:t>
        <a:bodyPr/>
        <a:lstStyle/>
        <a:p>
          <a:endParaRPr lang="en-US"/>
        </a:p>
      </dgm:t>
    </dgm:pt>
    <dgm:pt modelId="{F0B2B714-885B-4163-A356-AFDDC27599A3}" type="pres">
      <dgm:prSet presAssocID="{8C1732D5-D207-4AC1-AD8A-6170A95105B3}" presName="Name0" presStyleCnt="0">
        <dgm:presLayoutVars>
          <dgm:dir/>
          <dgm:resizeHandles val="exact"/>
        </dgm:presLayoutVars>
      </dgm:prSet>
      <dgm:spPr/>
    </dgm:pt>
    <dgm:pt modelId="{A92F610E-4169-4261-9AEF-5F70F56130D9}" type="pres">
      <dgm:prSet presAssocID="{8C1732D5-D207-4AC1-AD8A-6170A95105B3}" presName="arrow" presStyleLbl="bgShp" presStyleIdx="0" presStyleCnt="1" custLinFactNeighborX="0" custLinFactNeighborY="-2416"/>
      <dgm:spPr/>
    </dgm:pt>
    <dgm:pt modelId="{61C1427D-F0D0-460B-9458-B3DEE242CFE2}" type="pres">
      <dgm:prSet presAssocID="{8C1732D5-D207-4AC1-AD8A-6170A95105B3}" presName="points" presStyleCnt="0"/>
      <dgm:spPr/>
    </dgm:pt>
    <dgm:pt modelId="{0E56E2C4-C136-4B7F-AC66-38D209049BE9}" type="pres">
      <dgm:prSet presAssocID="{0E1E2A1E-7CF2-4D9E-AE3F-D2FA57A0BBC7}" presName="compositeA" presStyleCnt="0"/>
      <dgm:spPr/>
    </dgm:pt>
    <dgm:pt modelId="{661106F9-3FDC-496F-AD12-C96C161897DA}" type="pres">
      <dgm:prSet presAssocID="{0E1E2A1E-7CF2-4D9E-AE3F-D2FA57A0BBC7}" presName="textA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6AA7265-F57F-481F-BE23-07550B86DC9B}" type="pres">
      <dgm:prSet presAssocID="{0E1E2A1E-7CF2-4D9E-AE3F-D2FA57A0BBC7}" presName="circleA" presStyleLbl="node1" presStyleIdx="0" presStyleCnt="5"/>
      <dgm:spPr/>
    </dgm:pt>
    <dgm:pt modelId="{FB493563-D284-4640-9439-191C4C5B77C1}" type="pres">
      <dgm:prSet presAssocID="{0E1E2A1E-7CF2-4D9E-AE3F-D2FA57A0BBC7}" presName="spaceA" presStyleCnt="0"/>
      <dgm:spPr/>
    </dgm:pt>
    <dgm:pt modelId="{977A974E-428A-410B-9C12-F4A7297D9A1D}" type="pres">
      <dgm:prSet presAssocID="{1F95E591-9BD2-48E2-B528-F81A7B597FC4}" presName="space" presStyleCnt="0"/>
      <dgm:spPr/>
    </dgm:pt>
    <dgm:pt modelId="{5B60136D-9B61-4F21-B0C8-D9063F702F22}" type="pres">
      <dgm:prSet presAssocID="{50107728-1A97-4E91-B0BB-FA92B91AAFEA}" presName="compositeB" presStyleCnt="0"/>
      <dgm:spPr/>
    </dgm:pt>
    <dgm:pt modelId="{33E0D6CE-CD63-473F-A9AF-422970B6DC58}" type="pres">
      <dgm:prSet presAssocID="{50107728-1A97-4E91-B0BB-FA92B91AAFEA}" presName="textB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B16CFB0-71DB-4709-9704-3459C11223F5}" type="pres">
      <dgm:prSet presAssocID="{50107728-1A97-4E91-B0BB-FA92B91AAFEA}" presName="circleB" presStyleLbl="node1" presStyleIdx="1" presStyleCnt="5"/>
      <dgm:spPr/>
    </dgm:pt>
    <dgm:pt modelId="{007AAC60-F1DD-4935-BF5F-79898EC09E22}" type="pres">
      <dgm:prSet presAssocID="{50107728-1A97-4E91-B0BB-FA92B91AAFEA}" presName="spaceB" presStyleCnt="0"/>
      <dgm:spPr/>
    </dgm:pt>
    <dgm:pt modelId="{AE19F364-288F-4314-9E1E-1112F5DEED90}" type="pres">
      <dgm:prSet presAssocID="{B6C81024-CD6F-43DB-BEB0-F7424EE9D133}" presName="space" presStyleCnt="0"/>
      <dgm:spPr/>
    </dgm:pt>
    <dgm:pt modelId="{2E7AF3C5-CDE4-47A1-812D-81ADA4C59CB2}" type="pres">
      <dgm:prSet presAssocID="{B3756F10-A89E-446B-B53A-C6C7DD7CFBF0}" presName="compositeA" presStyleCnt="0"/>
      <dgm:spPr/>
    </dgm:pt>
    <dgm:pt modelId="{A20014AF-13D9-4DED-B898-842942D8EFC5}" type="pres">
      <dgm:prSet presAssocID="{B3756F10-A89E-446B-B53A-C6C7DD7CFBF0}" presName="textA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63F1115-20A5-4770-9995-A949250AA094}" type="pres">
      <dgm:prSet presAssocID="{B3756F10-A89E-446B-B53A-C6C7DD7CFBF0}" presName="circleA" presStyleLbl="node1" presStyleIdx="2" presStyleCnt="5"/>
      <dgm:spPr/>
    </dgm:pt>
    <dgm:pt modelId="{78EAE25B-599F-4973-B2F0-68261B5E60F2}" type="pres">
      <dgm:prSet presAssocID="{B3756F10-A89E-446B-B53A-C6C7DD7CFBF0}" presName="spaceA" presStyleCnt="0"/>
      <dgm:spPr/>
    </dgm:pt>
    <dgm:pt modelId="{0D0E428A-CF81-47D9-A6D7-2A3F04B56525}" type="pres">
      <dgm:prSet presAssocID="{EC8A637B-5557-4699-923B-049143306466}" presName="space" presStyleCnt="0"/>
      <dgm:spPr/>
    </dgm:pt>
    <dgm:pt modelId="{3B3EFD68-7119-4260-97E1-954334F5A894}" type="pres">
      <dgm:prSet presAssocID="{50FED9C1-A52F-41C2-AA29-3A0389F23D2B}" presName="compositeB" presStyleCnt="0"/>
      <dgm:spPr/>
    </dgm:pt>
    <dgm:pt modelId="{0A46DDC1-97F2-4B6F-8B22-D3B7123F51F3}" type="pres">
      <dgm:prSet presAssocID="{50FED9C1-A52F-41C2-AA29-3A0389F23D2B}" presName="textB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233435E-D3F8-467B-800F-29864F62E4FB}" type="pres">
      <dgm:prSet presAssocID="{50FED9C1-A52F-41C2-AA29-3A0389F23D2B}" presName="circleB" presStyleLbl="node1" presStyleIdx="3" presStyleCnt="5"/>
      <dgm:spPr/>
    </dgm:pt>
    <dgm:pt modelId="{A74B907B-7635-4061-A268-5A72375C1C6B}" type="pres">
      <dgm:prSet presAssocID="{50FED9C1-A52F-41C2-AA29-3A0389F23D2B}" presName="spaceB" presStyleCnt="0"/>
      <dgm:spPr/>
    </dgm:pt>
    <dgm:pt modelId="{78106AE8-9A93-4A19-8CED-E634DA9362AB}" type="pres">
      <dgm:prSet presAssocID="{AA822BBE-6969-4683-86B6-CE925674F58A}" presName="space" presStyleCnt="0"/>
      <dgm:spPr/>
    </dgm:pt>
    <dgm:pt modelId="{1E03B8C4-ACDD-4D8B-B105-8886B83D644E}" type="pres">
      <dgm:prSet presAssocID="{AAADEE54-9F80-4BD6-A97D-5F2B1E784D9B}" presName="compositeA" presStyleCnt="0"/>
      <dgm:spPr/>
    </dgm:pt>
    <dgm:pt modelId="{6EC97300-3F29-41DD-BE0F-34335BEC0955}" type="pres">
      <dgm:prSet presAssocID="{AAADEE54-9F80-4BD6-A97D-5F2B1E784D9B}" presName="textA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0CE9670-AD91-4429-B356-6AAA8D581547}" type="pres">
      <dgm:prSet presAssocID="{AAADEE54-9F80-4BD6-A97D-5F2B1E784D9B}" presName="circleA" presStyleLbl="node1" presStyleIdx="4" presStyleCnt="5"/>
      <dgm:spPr/>
    </dgm:pt>
    <dgm:pt modelId="{B71FF8D9-A90D-4353-AD27-EEE894A7881E}" type="pres">
      <dgm:prSet presAssocID="{AAADEE54-9F80-4BD6-A97D-5F2B1E784D9B}" presName="spaceA" presStyleCnt="0"/>
      <dgm:spPr/>
    </dgm:pt>
  </dgm:ptLst>
  <dgm:cxnLst>
    <dgm:cxn modelId="{5737D76E-FE6F-4B02-8585-57305BF04199}" srcId="{8C1732D5-D207-4AC1-AD8A-6170A95105B3}" destId="{50FED9C1-A52F-41C2-AA29-3A0389F23D2B}" srcOrd="3" destOrd="0" parTransId="{297A3703-A400-4CBC-A8C7-5BEE7A13BF33}" sibTransId="{AA822BBE-6969-4683-86B6-CE925674F58A}"/>
    <dgm:cxn modelId="{9A82E33A-48E9-4C5E-9C7E-FC3D3879EF2F}" srcId="{8C1732D5-D207-4AC1-AD8A-6170A95105B3}" destId="{0E1E2A1E-7CF2-4D9E-AE3F-D2FA57A0BBC7}" srcOrd="0" destOrd="0" parTransId="{E96B1A54-3BD9-4744-ADED-F0C61B7C1D04}" sibTransId="{1F95E591-9BD2-48E2-B528-F81A7B597FC4}"/>
    <dgm:cxn modelId="{075F562C-B1EE-46CE-BCF8-E4F74D9431F2}" type="presOf" srcId="{0E1E2A1E-7CF2-4D9E-AE3F-D2FA57A0BBC7}" destId="{661106F9-3FDC-496F-AD12-C96C161897DA}" srcOrd="0" destOrd="0" presId="urn:microsoft.com/office/officeart/2005/8/layout/hProcess11"/>
    <dgm:cxn modelId="{6E4307EE-7BD1-4CB4-94E7-E7A83E2586AA}" srcId="{8C1732D5-D207-4AC1-AD8A-6170A95105B3}" destId="{50107728-1A97-4E91-B0BB-FA92B91AAFEA}" srcOrd="1" destOrd="0" parTransId="{EB8BFCEA-630F-4C3C-9574-14881DD8C37B}" sibTransId="{B6C81024-CD6F-43DB-BEB0-F7424EE9D133}"/>
    <dgm:cxn modelId="{D8C8679E-0572-4266-8681-C7D0019EDCF3}" type="presOf" srcId="{B3756F10-A89E-446B-B53A-C6C7DD7CFBF0}" destId="{A20014AF-13D9-4DED-B898-842942D8EFC5}" srcOrd="0" destOrd="0" presId="urn:microsoft.com/office/officeart/2005/8/layout/hProcess11"/>
    <dgm:cxn modelId="{A5E47C9B-F5DE-428B-9C84-4B0426D42012}" type="presOf" srcId="{AAADEE54-9F80-4BD6-A97D-5F2B1E784D9B}" destId="{6EC97300-3F29-41DD-BE0F-34335BEC0955}" srcOrd="0" destOrd="0" presId="urn:microsoft.com/office/officeart/2005/8/layout/hProcess11"/>
    <dgm:cxn modelId="{EA64B4A7-7B58-443B-88BD-3E8B09F30E65}" type="presOf" srcId="{8C1732D5-D207-4AC1-AD8A-6170A95105B3}" destId="{F0B2B714-885B-4163-A356-AFDDC27599A3}" srcOrd="0" destOrd="0" presId="urn:microsoft.com/office/officeart/2005/8/layout/hProcess11"/>
    <dgm:cxn modelId="{CC528C85-C1DF-4823-B67A-6D96D1617C80}" type="presOf" srcId="{50107728-1A97-4E91-B0BB-FA92B91AAFEA}" destId="{33E0D6CE-CD63-473F-A9AF-422970B6DC58}" srcOrd="0" destOrd="0" presId="urn:microsoft.com/office/officeart/2005/8/layout/hProcess11"/>
    <dgm:cxn modelId="{0E19B042-E83F-4927-A2F1-C216C93F5E17}" srcId="{8C1732D5-D207-4AC1-AD8A-6170A95105B3}" destId="{AAADEE54-9F80-4BD6-A97D-5F2B1E784D9B}" srcOrd="4" destOrd="0" parTransId="{5D68025B-07F1-4DF9-8D49-3D5151579074}" sibTransId="{A1398DEB-E474-4748-9B63-0AE203F0F963}"/>
    <dgm:cxn modelId="{4E9868FB-EC25-4344-87CB-79927280DEDC}" srcId="{8C1732D5-D207-4AC1-AD8A-6170A95105B3}" destId="{B3756F10-A89E-446B-B53A-C6C7DD7CFBF0}" srcOrd="2" destOrd="0" parTransId="{0D5BA3BC-5450-4AF6-A432-A615A2D8C14C}" sibTransId="{EC8A637B-5557-4699-923B-049143306466}"/>
    <dgm:cxn modelId="{3889A1F8-D2B9-4FE8-8188-A39C06C9258D}" type="presOf" srcId="{50FED9C1-A52F-41C2-AA29-3A0389F23D2B}" destId="{0A46DDC1-97F2-4B6F-8B22-D3B7123F51F3}" srcOrd="0" destOrd="0" presId="urn:microsoft.com/office/officeart/2005/8/layout/hProcess11"/>
    <dgm:cxn modelId="{60220EC9-1C3D-4176-812B-EF2B6323CE83}" type="presParOf" srcId="{F0B2B714-885B-4163-A356-AFDDC27599A3}" destId="{A92F610E-4169-4261-9AEF-5F70F56130D9}" srcOrd="0" destOrd="0" presId="urn:microsoft.com/office/officeart/2005/8/layout/hProcess11"/>
    <dgm:cxn modelId="{80529EDD-4386-4C43-B0BE-605B55D6374F}" type="presParOf" srcId="{F0B2B714-885B-4163-A356-AFDDC27599A3}" destId="{61C1427D-F0D0-460B-9458-B3DEE242CFE2}" srcOrd="1" destOrd="0" presId="urn:microsoft.com/office/officeart/2005/8/layout/hProcess11"/>
    <dgm:cxn modelId="{CA7D8C8C-AA6B-4629-89F8-0E12DD5720A0}" type="presParOf" srcId="{61C1427D-F0D0-460B-9458-B3DEE242CFE2}" destId="{0E56E2C4-C136-4B7F-AC66-38D209049BE9}" srcOrd="0" destOrd="0" presId="urn:microsoft.com/office/officeart/2005/8/layout/hProcess11"/>
    <dgm:cxn modelId="{6CD2E8DF-29D3-4CBE-A506-0A740B5D6009}" type="presParOf" srcId="{0E56E2C4-C136-4B7F-AC66-38D209049BE9}" destId="{661106F9-3FDC-496F-AD12-C96C161897DA}" srcOrd="0" destOrd="0" presId="urn:microsoft.com/office/officeart/2005/8/layout/hProcess11"/>
    <dgm:cxn modelId="{6025A8F4-1BDA-479F-962E-277B59EC7EF9}" type="presParOf" srcId="{0E56E2C4-C136-4B7F-AC66-38D209049BE9}" destId="{46AA7265-F57F-481F-BE23-07550B86DC9B}" srcOrd="1" destOrd="0" presId="urn:microsoft.com/office/officeart/2005/8/layout/hProcess11"/>
    <dgm:cxn modelId="{9992A294-6C24-4858-8E6E-746A5224B83D}" type="presParOf" srcId="{0E56E2C4-C136-4B7F-AC66-38D209049BE9}" destId="{FB493563-D284-4640-9439-191C4C5B77C1}" srcOrd="2" destOrd="0" presId="urn:microsoft.com/office/officeart/2005/8/layout/hProcess11"/>
    <dgm:cxn modelId="{3FEFF11D-C108-4A1D-848D-5FCE36D101F4}" type="presParOf" srcId="{61C1427D-F0D0-460B-9458-B3DEE242CFE2}" destId="{977A974E-428A-410B-9C12-F4A7297D9A1D}" srcOrd="1" destOrd="0" presId="urn:microsoft.com/office/officeart/2005/8/layout/hProcess11"/>
    <dgm:cxn modelId="{ECA2FC5F-CCBC-416A-9383-65933421C1A9}" type="presParOf" srcId="{61C1427D-F0D0-460B-9458-B3DEE242CFE2}" destId="{5B60136D-9B61-4F21-B0C8-D9063F702F22}" srcOrd="2" destOrd="0" presId="urn:microsoft.com/office/officeart/2005/8/layout/hProcess11"/>
    <dgm:cxn modelId="{25472D0A-EF65-4767-978B-E1D91FCC2ADA}" type="presParOf" srcId="{5B60136D-9B61-4F21-B0C8-D9063F702F22}" destId="{33E0D6CE-CD63-473F-A9AF-422970B6DC58}" srcOrd="0" destOrd="0" presId="urn:microsoft.com/office/officeart/2005/8/layout/hProcess11"/>
    <dgm:cxn modelId="{6BAA6D5D-5FB9-444E-8C48-73130F72B0FB}" type="presParOf" srcId="{5B60136D-9B61-4F21-B0C8-D9063F702F22}" destId="{AB16CFB0-71DB-4709-9704-3459C11223F5}" srcOrd="1" destOrd="0" presId="urn:microsoft.com/office/officeart/2005/8/layout/hProcess11"/>
    <dgm:cxn modelId="{FA2D97D9-ECB9-4D09-9253-B78FF7D45399}" type="presParOf" srcId="{5B60136D-9B61-4F21-B0C8-D9063F702F22}" destId="{007AAC60-F1DD-4935-BF5F-79898EC09E22}" srcOrd="2" destOrd="0" presId="urn:microsoft.com/office/officeart/2005/8/layout/hProcess11"/>
    <dgm:cxn modelId="{6FC6E9AE-EABE-4D5C-BD42-44475C20FA1B}" type="presParOf" srcId="{61C1427D-F0D0-460B-9458-B3DEE242CFE2}" destId="{AE19F364-288F-4314-9E1E-1112F5DEED90}" srcOrd="3" destOrd="0" presId="urn:microsoft.com/office/officeart/2005/8/layout/hProcess11"/>
    <dgm:cxn modelId="{07FA2EA2-D83C-43CD-B510-22318D9FACCC}" type="presParOf" srcId="{61C1427D-F0D0-460B-9458-B3DEE242CFE2}" destId="{2E7AF3C5-CDE4-47A1-812D-81ADA4C59CB2}" srcOrd="4" destOrd="0" presId="urn:microsoft.com/office/officeart/2005/8/layout/hProcess11"/>
    <dgm:cxn modelId="{FC40FE95-BC8A-4152-B33B-6664A817D8B4}" type="presParOf" srcId="{2E7AF3C5-CDE4-47A1-812D-81ADA4C59CB2}" destId="{A20014AF-13D9-4DED-B898-842942D8EFC5}" srcOrd="0" destOrd="0" presId="urn:microsoft.com/office/officeart/2005/8/layout/hProcess11"/>
    <dgm:cxn modelId="{5A48E9C8-1BAB-4EF5-B093-3BD7BC03C3D2}" type="presParOf" srcId="{2E7AF3C5-CDE4-47A1-812D-81ADA4C59CB2}" destId="{C63F1115-20A5-4770-9995-A949250AA094}" srcOrd="1" destOrd="0" presId="urn:microsoft.com/office/officeart/2005/8/layout/hProcess11"/>
    <dgm:cxn modelId="{DA2FE272-A45A-4BF9-9440-A5E14C23FCD8}" type="presParOf" srcId="{2E7AF3C5-CDE4-47A1-812D-81ADA4C59CB2}" destId="{78EAE25B-599F-4973-B2F0-68261B5E60F2}" srcOrd="2" destOrd="0" presId="urn:microsoft.com/office/officeart/2005/8/layout/hProcess11"/>
    <dgm:cxn modelId="{E3FC1D80-549B-4613-9C28-786DC7288FCB}" type="presParOf" srcId="{61C1427D-F0D0-460B-9458-B3DEE242CFE2}" destId="{0D0E428A-CF81-47D9-A6D7-2A3F04B56525}" srcOrd="5" destOrd="0" presId="urn:microsoft.com/office/officeart/2005/8/layout/hProcess11"/>
    <dgm:cxn modelId="{1EBFCBCE-FDE8-4EBE-8AFD-19A9C81C90B4}" type="presParOf" srcId="{61C1427D-F0D0-460B-9458-B3DEE242CFE2}" destId="{3B3EFD68-7119-4260-97E1-954334F5A894}" srcOrd="6" destOrd="0" presId="urn:microsoft.com/office/officeart/2005/8/layout/hProcess11"/>
    <dgm:cxn modelId="{7D783A94-7740-468E-9A23-0AFCE655D3B8}" type="presParOf" srcId="{3B3EFD68-7119-4260-97E1-954334F5A894}" destId="{0A46DDC1-97F2-4B6F-8B22-D3B7123F51F3}" srcOrd="0" destOrd="0" presId="urn:microsoft.com/office/officeart/2005/8/layout/hProcess11"/>
    <dgm:cxn modelId="{34C28600-2261-4662-9A0A-C534555811DA}" type="presParOf" srcId="{3B3EFD68-7119-4260-97E1-954334F5A894}" destId="{1233435E-D3F8-467B-800F-29864F62E4FB}" srcOrd="1" destOrd="0" presId="urn:microsoft.com/office/officeart/2005/8/layout/hProcess11"/>
    <dgm:cxn modelId="{4DC08080-8AE2-41BD-9D2E-79A48F230C6C}" type="presParOf" srcId="{3B3EFD68-7119-4260-97E1-954334F5A894}" destId="{A74B907B-7635-4061-A268-5A72375C1C6B}" srcOrd="2" destOrd="0" presId="urn:microsoft.com/office/officeart/2005/8/layout/hProcess11"/>
    <dgm:cxn modelId="{80B97153-64EE-457E-AEA8-3CD823925CD3}" type="presParOf" srcId="{61C1427D-F0D0-460B-9458-B3DEE242CFE2}" destId="{78106AE8-9A93-4A19-8CED-E634DA9362AB}" srcOrd="7" destOrd="0" presId="urn:microsoft.com/office/officeart/2005/8/layout/hProcess11"/>
    <dgm:cxn modelId="{1AFDAB87-7B5F-4A56-BAAE-FC3642C79B5F}" type="presParOf" srcId="{61C1427D-F0D0-460B-9458-B3DEE242CFE2}" destId="{1E03B8C4-ACDD-4D8B-B105-8886B83D644E}" srcOrd="8" destOrd="0" presId="urn:microsoft.com/office/officeart/2005/8/layout/hProcess11"/>
    <dgm:cxn modelId="{C5B2C0AA-4ACE-44A8-94E3-5AA6F6F815CB}" type="presParOf" srcId="{1E03B8C4-ACDD-4D8B-B105-8886B83D644E}" destId="{6EC97300-3F29-41DD-BE0F-34335BEC0955}" srcOrd="0" destOrd="0" presId="urn:microsoft.com/office/officeart/2005/8/layout/hProcess11"/>
    <dgm:cxn modelId="{4784A347-A7F0-4A62-B9D5-B3573C66EA84}" type="presParOf" srcId="{1E03B8C4-ACDD-4D8B-B105-8886B83D644E}" destId="{60CE9670-AD91-4429-B356-6AAA8D581547}" srcOrd="1" destOrd="0" presId="urn:microsoft.com/office/officeart/2005/8/layout/hProcess11"/>
    <dgm:cxn modelId="{0F25BAE1-41DC-4900-B62D-4047F5524A85}" type="presParOf" srcId="{1E03B8C4-ACDD-4D8B-B105-8886B83D644E}" destId="{B71FF8D9-A90D-4353-AD27-EEE894A7881E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92F610E-4169-4261-9AEF-5F70F56130D9}">
      <dsp:nvSpPr>
        <dsp:cNvPr id="0" name=""/>
        <dsp:cNvSpPr/>
      </dsp:nvSpPr>
      <dsp:spPr>
        <a:xfrm>
          <a:off x="0" y="546400"/>
          <a:ext cx="10985399" cy="752783"/>
        </a:xfrm>
        <a:prstGeom prst="notchedRightArrow">
          <a:avLst/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61106F9-3FDC-496F-AD12-C96C161897DA}">
      <dsp:nvSpPr>
        <dsp:cNvPr id="0" name=""/>
        <dsp:cNvSpPr/>
      </dsp:nvSpPr>
      <dsp:spPr>
        <a:xfrm>
          <a:off x="4344" y="0"/>
          <a:ext cx="1899648" cy="7527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192024" rIns="192024" bIns="192024" numCol="1" spcCol="1270" anchor="b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700" kern="1200" dirty="0"/>
        </a:p>
      </dsp:txBody>
      <dsp:txXfrm>
        <a:off x="4344" y="0"/>
        <a:ext cx="1899648" cy="752783"/>
      </dsp:txXfrm>
    </dsp:sp>
    <dsp:sp modelId="{46AA7265-F57F-481F-BE23-07550B86DC9B}">
      <dsp:nvSpPr>
        <dsp:cNvPr id="0" name=""/>
        <dsp:cNvSpPr/>
      </dsp:nvSpPr>
      <dsp:spPr>
        <a:xfrm>
          <a:off x="860070" y="846881"/>
          <a:ext cx="188195" cy="188195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3E0D6CE-CD63-473F-A9AF-422970B6DC58}">
      <dsp:nvSpPr>
        <dsp:cNvPr id="0" name=""/>
        <dsp:cNvSpPr/>
      </dsp:nvSpPr>
      <dsp:spPr>
        <a:xfrm>
          <a:off x="1998975" y="1129175"/>
          <a:ext cx="1899648" cy="7527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192024" rIns="192024" bIns="192024" numCol="1" spcCol="1270" anchor="t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700" kern="1200" dirty="0"/>
        </a:p>
      </dsp:txBody>
      <dsp:txXfrm>
        <a:off x="1998975" y="1129175"/>
        <a:ext cx="1899648" cy="752783"/>
      </dsp:txXfrm>
    </dsp:sp>
    <dsp:sp modelId="{AB16CFB0-71DB-4709-9704-3459C11223F5}">
      <dsp:nvSpPr>
        <dsp:cNvPr id="0" name=""/>
        <dsp:cNvSpPr/>
      </dsp:nvSpPr>
      <dsp:spPr>
        <a:xfrm>
          <a:off x="2854701" y="846881"/>
          <a:ext cx="188195" cy="188195"/>
        </a:xfrm>
        <a:prstGeom prst="ellipse">
          <a:avLst/>
        </a:prstGeom>
        <a:solidFill>
          <a:schemeClr val="accent4">
            <a:hueOff val="746492"/>
            <a:satOff val="-10620"/>
            <a:lumOff val="-127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20014AF-13D9-4DED-B898-842942D8EFC5}">
      <dsp:nvSpPr>
        <dsp:cNvPr id="0" name=""/>
        <dsp:cNvSpPr/>
      </dsp:nvSpPr>
      <dsp:spPr>
        <a:xfrm>
          <a:off x="3993605" y="0"/>
          <a:ext cx="1899648" cy="7527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192024" rIns="192024" bIns="192024" numCol="1" spcCol="1270" anchor="b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700" kern="1200" dirty="0"/>
        </a:p>
      </dsp:txBody>
      <dsp:txXfrm>
        <a:off x="3993605" y="0"/>
        <a:ext cx="1899648" cy="752783"/>
      </dsp:txXfrm>
    </dsp:sp>
    <dsp:sp modelId="{C63F1115-20A5-4770-9995-A949250AA094}">
      <dsp:nvSpPr>
        <dsp:cNvPr id="0" name=""/>
        <dsp:cNvSpPr/>
      </dsp:nvSpPr>
      <dsp:spPr>
        <a:xfrm>
          <a:off x="4849332" y="846881"/>
          <a:ext cx="188195" cy="188195"/>
        </a:xfrm>
        <a:prstGeom prst="ellipse">
          <a:avLst/>
        </a:prstGeom>
        <a:solidFill>
          <a:schemeClr val="accent4">
            <a:hueOff val="1492985"/>
            <a:satOff val="-21240"/>
            <a:lumOff val="-2549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A46DDC1-97F2-4B6F-8B22-D3B7123F51F3}">
      <dsp:nvSpPr>
        <dsp:cNvPr id="0" name=""/>
        <dsp:cNvSpPr/>
      </dsp:nvSpPr>
      <dsp:spPr>
        <a:xfrm>
          <a:off x="5988236" y="1129175"/>
          <a:ext cx="1899648" cy="7527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192024" rIns="192024" bIns="192024" numCol="1" spcCol="1270" anchor="t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700" kern="1200" dirty="0"/>
        </a:p>
      </dsp:txBody>
      <dsp:txXfrm>
        <a:off x="5988236" y="1129175"/>
        <a:ext cx="1899648" cy="752783"/>
      </dsp:txXfrm>
    </dsp:sp>
    <dsp:sp modelId="{1233435E-D3F8-467B-800F-29864F62E4FB}">
      <dsp:nvSpPr>
        <dsp:cNvPr id="0" name=""/>
        <dsp:cNvSpPr/>
      </dsp:nvSpPr>
      <dsp:spPr>
        <a:xfrm>
          <a:off x="6843962" y="846881"/>
          <a:ext cx="188195" cy="188195"/>
        </a:xfrm>
        <a:prstGeom prst="ellipse">
          <a:avLst/>
        </a:prstGeom>
        <a:solidFill>
          <a:schemeClr val="accent4">
            <a:hueOff val="2239477"/>
            <a:satOff val="-31860"/>
            <a:lumOff val="-382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EC97300-3F29-41DD-BE0F-34335BEC0955}">
      <dsp:nvSpPr>
        <dsp:cNvPr id="0" name=""/>
        <dsp:cNvSpPr/>
      </dsp:nvSpPr>
      <dsp:spPr>
        <a:xfrm>
          <a:off x="7982867" y="0"/>
          <a:ext cx="1899648" cy="7527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192024" rIns="192024" bIns="192024" numCol="1" spcCol="1270" anchor="b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700" kern="1200" dirty="0"/>
        </a:p>
      </dsp:txBody>
      <dsp:txXfrm>
        <a:off x="7982867" y="0"/>
        <a:ext cx="1899648" cy="752783"/>
      </dsp:txXfrm>
    </dsp:sp>
    <dsp:sp modelId="{60CE9670-AD91-4429-B356-6AAA8D581547}">
      <dsp:nvSpPr>
        <dsp:cNvPr id="0" name=""/>
        <dsp:cNvSpPr/>
      </dsp:nvSpPr>
      <dsp:spPr>
        <a:xfrm>
          <a:off x="8838593" y="846881"/>
          <a:ext cx="188195" cy="188195"/>
        </a:xfrm>
        <a:prstGeom prst="ellipse">
          <a:avLst/>
        </a:prstGeom>
        <a:solidFill>
          <a:schemeClr val="accent4">
            <a:hueOff val="2985969"/>
            <a:satOff val="-42480"/>
            <a:lumOff val="-509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8CC198DB-AFBD-584A-8986-364FF2B03F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AD01315C-523F-A043-8029-B992149712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CF71B8-DF2A-2E41-BE66-2E18A767DA8A}" type="datetimeFigureOut">
              <a:rPr lang="en-US" smtClean="0"/>
              <a:t>9/4/2023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B9601424-70F4-1643-8E3A-557A0258D6B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E85BF48A-FF5C-8145-95A7-EE66A87C73D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5F0CC5-85BE-A64A-BD47-54C66F7E93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0952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D60A27-BF12-6744-9E93-932A0E34D8BB}" type="datetimeFigureOut">
              <a:rPr lang="en-US" smtClean="0"/>
              <a:t>9/4/2023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7326F3-4732-B74B-9C70-D0992466E4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632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5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304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957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60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26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913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566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721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2748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8456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探索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67"/>
          <a:stretch/>
        </p:blipFill>
        <p:spPr>
          <a:xfrm>
            <a:off x="0" y="0"/>
            <a:ext cx="12206140" cy="559469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2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xmlns="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xmlns="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1949536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" y="-7746"/>
            <a:ext cx="11790204" cy="686822"/>
          </a:xfrm>
        </p:spPr>
        <p:txBody>
          <a:bodyPr/>
          <a:lstStyle>
            <a:lvl1pPr>
              <a:defRPr sz="2397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22890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460" y="4406908"/>
            <a:ext cx="10367249" cy="1362075"/>
          </a:xfrm>
        </p:spPr>
        <p:txBody>
          <a:bodyPr anchor="t"/>
          <a:lstStyle>
            <a:lvl1pPr algn="l">
              <a:defRPr sz="3994" b="1" cap="all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460" y="2906713"/>
            <a:ext cx="10367249" cy="1500187"/>
          </a:xfrm>
        </p:spPr>
        <p:txBody>
          <a:bodyPr anchor="b"/>
          <a:lstStyle>
            <a:lvl1pPr marL="0" indent="0">
              <a:buNone/>
              <a:defRPr sz="1997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6651" indent="0">
              <a:buNone/>
              <a:defRPr sz="1797"/>
            </a:lvl2pPr>
            <a:lvl3pPr marL="913303" indent="0">
              <a:buNone/>
              <a:defRPr sz="1597"/>
            </a:lvl3pPr>
            <a:lvl4pPr marL="1369955" indent="0">
              <a:buNone/>
              <a:defRPr sz="1397"/>
            </a:lvl4pPr>
            <a:lvl5pPr marL="1826606" indent="0">
              <a:buNone/>
              <a:defRPr sz="1397"/>
            </a:lvl5pPr>
            <a:lvl6pPr marL="2283258" indent="0">
              <a:buNone/>
              <a:defRPr sz="1397"/>
            </a:lvl6pPr>
            <a:lvl7pPr marL="2739910" indent="0">
              <a:buNone/>
              <a:defRPr sz="1397"/>
            </a:lvl7pPr>
            <a:lvl8pPr marL="3196561" indent="0">
              <a:buNone/>
              <a:defRPr sz="1397"/>
            </a:lvl8pPr>
            <a:lvl9pPr marL="3653213" indent="0">
              <a:buNone/>
              <a:defRPr sz="1397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5877148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48869" y="1438836"/>
            <a:ext cx="5791220" cy="4733365"/>
          </a:xfrm>
        </p:spPr>
        <p:txBody>
          <a:bodyPr/>
          <a:lstStyle>
            <a:lvl1pPr>
              <a:defRPr sz="2797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397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997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797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797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797"/>
            </a:lvl6pPr>
            <a:lvl7pPr>
              <a:defRPr sz="1797"/>
            </a:lvl7pPr>
            <a:lvl8pPr>
              <a:defRPr sz="1797"/>
            </a:lvl8pPr>
            <a:lvl9pPr>
              <a:defRPr sz="1797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5682" y="1438836"/>
            <a:ext cx="5494522" cy="4733365"/>
          </a:xfrm>
        </p:spPr>
        <p:txBody>
          <a:bodyPr/>
          <a:lstStyle>
            <a:lvl1pPr>
              <a:defRPr sz="2797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397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997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797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797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797"/>
            </a:lvl6pPr>
            <a:lvl7pPr>
              <a:defRPr sz="1797"/>
            </a:lvl7pPr>
            <a:lvl8pPr>
              <a:defRPr sz="1797"/>
            </a:lvl8pPr>
            <a:lvl9pPr>
              <a:defRPr sz="1797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03208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60333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2817" y="273051"/>
            <a:ext cx="4012651" cy="863226"/>
          </a:xfrm>
        </p:spPr>
        <p:txBody>
          <a:bodyPr anchor="b"/>
          <a:lstStyle>
            <a:lvl1pPr algn="l">
              <a:defRPr sz="2397" b="1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8599" y="273058"/>
            <a:ext cx="6818330" cy="5853113"/>
          </a:xfrm>
        </p:spPr>
        <p:txBody>
          <a:bodyPr/>
          <a:lstStyle>
            <a:lvl1pPr>
              <a:defRPr sz="3197"/>
            </a:lvl1pPr>
            <a:lvl2pPr>
              <a:defRPr sz="2797"/>
            </a:lvl2pPr>
            <a:lvl3pPr>
              <a:defRPr sz="2397"/>
            </a:lvl3pPr>
            <a:lvl4pPr>
              <a:defRPr sz="1997"/>
            </a:lvl4pPr>
            <a:lvl5pPr>
              <a:defRPr sz="1997"/>
            </a:lvl5pPr>
            <a:lvl6pPr>
              <a:defRPr sz="1997"/>
            </a:lvl6pPr>
            <a:lvl7pPr>
              <a:defRPr sz="1997"/>
            </a:lvl7pPr>
            <a:lvl8pPr>
              <a:defRPr sz="1997"/>
            </a:lvl8pPr>
            <a:lvl9pPr>
              <a:defRPr sz="1997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839" y="1435103"/>
            <a:ext cx="4012651" cy="4691063"/>
          </a:xfrm>
        </p:spPr>
        <p:txBody>
          <a:bodyPr/>
          <a:lstStyle>
            <a:lvl1pPr marL="0" indent="0">
              <a:buNone/>
              <a:defRPr sz="1397"/>
            </a:lvl1pPr>
            <a:lvl2pPr marL="456651" indent="0">
              <a:buNone/>
              <a:defRPr sz="1200"/>
            </a:lvl2pPr>
            <a:lvl3pPr marL="913303" indent="0">
              <a:buNone/>
              <a:defRPr sz="1000"/>
            </a:lvl3pPr>
            <a:lvl4pPr marL="1369955" indent="0">
              <a:buNone/>
              <a:defRPr sz="900"/>
            </a:lvl4pPr>
            <a:lvl5pPr marL="1826606" indent="0">
              <a:buNone/>
              <a:defRPr sz="900"/>
            </a:lvl5pPr>
            <a:lvl6pPr marL="2283258" indent="0">
              <a:buNone/>
              <a:defRPr sz="900"/>
            </a:lvl6pPr>
            <a:lvl7pPr marL="2739910" indent="0">
              <a:buNone/>
              <a:defRPr sz="900"/>
            </a:lvl7pPr>
            <a:lvl8pPr marL="3196561" indent="0">
              <a:buNone/>
              <a:defRPr sz="900"/>
            </a:lvl8pPr>
            <a:lvl9pPr marL="3653213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997325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650" y="4800600"/>
            <a:ext cx="7318058" cy="566738"/>
          </a:xfrm>
        </p:spPr>
        <p:txBody>
          <a:bodyPr anchor="b"/>
          <a:lstStyle>
            <a:lvl1pPr algn="l">
              <a:defRPr sz="1997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650" y="612775"/>
            <a:ext cx="7318058" cy="4114800"/>
          </a:xfrm>
        </p:spPr>
        <p:txBody>
          <a:bodyPr/>
          <a:lstStyle>
            <a:lvl1pPr marL="0" indent="0">
              <a:buNone/>
              <a:defRPr sz="3197"/>
            </a:lvl1pPr>
            <a:lvl2pPr marL="456651" indent="0">
              <a:buNone/>
              <a:defRPr sz="2797"/>
            </a:lvl2pPr>
            <a:lvl3pPr marL="913303" indent="0">
              <a:buNone/>
              <a:defRPr sz="2397"/>
            </a:lvl3pPr>
            <a:lvl4pPr marL="1369955" indent="0">
              <a:buNone/>
              <a:defRPr sz="1997"/>
            </a:lvl4pPr>
            <a:lvl5pPr marL="1826606" indent="0">
              <a:buNone/>
              <a:defRPr sz="1997"/>
            </a:lvl5pPr>
            <a:lvl6pPr marL="2283258" indent="0">
              <a:buNone/>
              <a:defRPr sz="1997"/>
            </a:lvl6pPr>
            <a:lvl7pPr marL="2739910" indent="0">
              <a:buNone/>
              <a:defRPr sz="1997"/>
            </a:lvl7pPr>
            <a:lvl8pPr marL="3196561" indent="0">
              <a:buNone/>
              <a:defRPr sz="1997"/>
            </a:lvl8pPr>
            <a:lvl9pPr marL="3653213" indent="0">
              <a:buNone/>
              <a:defRPr sz="1997"/>
            </a:lvl9pPr>
          </a:lstStyle>
          <a:p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650" y="5367338"/>
            <a:ext cx="7318058" cy="804862"/>
          </a:xfrm>
        </p:spPr>
        <p:txBody>
          <a:bodyPr/>
          <a:lstStyle>
            <a:lvl1pPr marL="0" indent="0">
              <a:buNone/>
              <a:defRPr sz="1397"/>
            </a:lvl1pPr>
            <a:lvl2pPr marL="456651" indent="0">
              <a:buNone/>
              <a:defRPr sz="1200"/>
            </a:lvl2pPr>
            <a:lvl3pPr marL="913303" indent="0">
              <a:buNone/>
              <a:defRPr sz="1000"/>
            </a:lvl3pPr>
            <a:lvl4pPr marL="1369955" indent="0">
              <a:buNone/>
              <a:defRPr sz="900"/>
            </a:lvl4pPr>
            <a:lvl5pPr marL="1826606" indent="0">
              <a:buNone/>
              <a:defRPr sz="900"/>
            </a:lvl5pPr>
            <a:lvl6pPr marL="2283258" indent="0">
              <a:buNone/>
              <a:defRPr sz="900"/>
            </a:lvl6pPr>
            <a:lvl7pPr marL="2739910" indent="0">
              <a:buNone/>
              <a:defRPr sz="900"/>
            </a:lvl7pPr>
            <a:lvl8pPr marL="3196561" indent="0">
              <a:buNone/>
              <a:defRPr sz="900"/>
            </a:lvl8pPr>
            <a:lvl9pPr marL="3653213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3730347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811373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045932" y="274638"/>
            <a:ext cx="2744272" cy="5897562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3117" y="274638"/>
            <a:ext cx="8029536" cy="5897562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75462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ct val="0"/>
              </a:spcBef>
              <a:buNone/>
              <a:defRPr sz="3199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6022" y="1512877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316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 sz="1799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328894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605" algn="ctr"/>
              </a:tabLst>
              <a:defRPr sz="1599" baseline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2pPr>
            <a:lvl3pPr marL="1098136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605" algn="ctr"/>
              </a:tabLst>
              <a:defRPr sz="1298" baseline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3pPr>
            <a:lvl4pPr marL="525640" indent="-171091">
              <a:buFont typeface="Arial" pitchFamily="34" charset="0"/>
              <a:buChar char="•"/>
              <a:tabLst>
                <a:tab pos="1207937" algn="ctr"/>
              </a:tabLst>
              <a:defRPr sz="1298" baseline="0"/>
            </a:lvl4pPr>
            <a:lvl5pPr marL="525640" indent="-171091">
              <a:buFont typeface="Arial" pitchFamily="34" charset="0"/>
              <a:buChar char="•"/>
              <a:tabLst>
                <a:tab pos="1207937" algn="ctr"/>
              </a:tabLst>
              <a:defRPr sz="1298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8894" marR="0" lvl="1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83594797"/>
      </p:ext>
    </p:extLst>
  </p:cSld>
  <p:clrMapOvr>
    <a:masterClrMapping/>
  </p:clrMapOvr>
  <p:transition/>
  <p:extLst mod="1"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5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5"/>
              </a:lnSpc>
              <a:spcBef>
                <a:spcPts val="0"/>
              </a:spcBef>
              <a:buNone/>
              <a:defRPr sz="31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2936" indent="0" algn="ctr">
              <a:buNone/>
              <a:defRPr sz="2593"/>
            </a:lvl2pPr>
            <a:lvl3pPr marL="1185869" indent="0" algn="ctr">
              <a:buNone/>
              <a:defRPr sz="2335"/>
            </a:lvl3pPr>
            <a:lvl4pPr marL="1778806" indent="0" algn="ctr">
              <a:buNone/>
              <a:defRPr sz="2075"/>
            </a:lvl4pPr>
            <a:lvl5pPr marL="2371741" indent="0" algn="ctr">
              <a:buNone/>
              <a:defRPr sz="2075"/>
            </a:lvl5pPr>
            <a:lvl6pPr marL="2964674" indent="0" algn="ctr">
              <a:buNone/>
              <a:defRPr sz="2075"/>
            </a:lvl6pPr>
            <a:lvl7pPr marL="3557610" indent="0" algn="ctr">
              <a:buNone/>
              <a:defRPr sz="2075"/>
            </a:lvl7pPr>
            <a:lvl8pPr marL="4150546" indent="0" algn="ctr">
              <a:buNone/>
              <a:defRPr sz="2075"/>
            </a:lvl8pPr>
            <a:lvl9pPr marL="4743479" indent="0" algn="ctr">
              <a:buNone/>
              <a:defRPr sz="2075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xmlns="" id="{8A4EAA63-3827-DA40-B921-C01084B9DA8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736912" y="1501989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2353" indent="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6458" algn="ctr"/>
              </a:tabLst>
              <a:defRPr sz="17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2pPr>
            <a:lvl3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3pPr>
            <a:lvl4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4pPr>
            <a:lvl5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575539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07928" y="325440"/>
            <a:ext cx="10180909" cy="871537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07928" y="1628777"/>
            <a:ext cx="10180909" cy="4194175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1571253219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结束页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C1960DD1-8AC3-8F46-9D2D-BF81187F43FC}"/>
              </a:ext>
            </a:extLst>
          </p:cNvPr>
          <p:cNvSpPr txBox="1"/>
          <p:nvPr userDrawn="1"/>
        </p:nvSpPr>
        <p:spPr>
          <a:xfrm>
            <a:off x="607486" y="1402064"/>
            <a:ext cx="3921034" cy="854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4800" dirty="0">
                <a:solidFill>
                  <a:schemeClr val="tx1"/>
                </a:solidFill>
              </a:rPr>
              <a:t>Thank you.</a:t>
            </a:r>
          </a:p>
        </p:txBody>
      </p:sp>
    </p:spTree>
    <p:extLst>
      <p:ext uri="{BB962C8B-B14F-4D97-AF65-F5344CB8AC3E}">
        <p14:creationId xmlns:p14="http://schemas.microsoft.com/office/powerpoint/2010/main" val="26867454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探索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67"/>
          <a:stretch/>
        </p:blipFill>
        <p:spPr>
          <a:xfrm>
            <a:off x="0" y="2"/>
            <a:ext cx="12206140" cy="559469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2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12"/>
            <a:endParaRPr kumimoji="1" lang="zh-CN" altLang="en-US" sz="900">
              <a:solidFill>
                <a:srgbClr val="666666"/>
              </a:solidFill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xmlns="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7" y="907094"/>
            <a:ext cx="6559809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199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xmlns="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399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321024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5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4"/>
              </a:lnSpc>
              <a:spcBef>
                <a:spcPts val="0"/>
              </a:spcBef>
              <a:buNone/>
              <a:defRPr sz="3195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2699" indent="0" algn="ctr">
              <a:buNone/>
              <a:defRPr sz="2592"/>
            </a:lvl2pPr>
            <a:lvl3pPr marL="1185395" indent="0" algn="ctr">
              <a:buNone/>
              <a:defRPr sz="2334"/>
            </a:lvl3pPr>
            <a:lvl4pPr marL="1778094" indent="0" algn="ctr">
              <a:buNone/>
              <a:defRPr sz="2074"/>
            </a:lvl4pPr>
            <a:lvl5pPr marL="2370792" indent="0" algn="ctr">
              <a:buNone/>
              <a:defRPr sz="2074"/>
            </a:lvl5pPr>
            <a:lvl6pPr marL="2963488" indent="0" algn="ctr">
              <a:buNone/>
              <a:defRPr sz="2074"/>
            </a:lvl6pPr>
            <a:lvl7pPr marL="3556187" indent="0" algn="ctr">
              <a:buNone/>
              <a:defRPr sz="2074"/>
            </a:lvl7pPr>
            <a:lvl8pPr marL="4148886" indent="0" algn="ctr">
              <a:buNone/>
              <a:defRPr sz="2074"/>
            </a:lvl8pPr>
            <a:lvl9pPr marL="4741582" indent="0" algn="ctr">
              <a:buNone/>
              <a:defRPr sz="2074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xmlns="" id="{8A4EAA63-3827-DA40-B921-C01084B9DA8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736913" y="1501989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2348" indent="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5975" algn="ctr"/>
              </a:tabLst>
              <a:defRPr sz="1795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4786" indent="-170814">
              <a:buFont typeface="Arial" panose="020B0604020202020204" pitchFamily="34" charset="0"/>
              <a:buChar char="•"/>
              <a:tabLst>
                <a:tab pos="1205975" algn="ctr"/>
              </a:tabLst>
              <a:defRPr sz="1295" baseline="0"/>
            </a:lvl2pPr>
            <a:lvl3pPr marL="524786" indent="-170814">
              <a:buFont typeface="Arial" panose="020B0604020202020204" pitchFamily="34" charset="0"/>
              <a:buChar char="•"/>
              <a:tabLst>
                <a:tab pos="1205975" algn="ctr"/>
              </a:tabLst>
              <a:defRPr sz="1295" baseline="0"/>
            </a:lvl3pPr>
            <a:lvl4pPr marL="524786" indent="-170814">
              <a:buFont typeface="Arial" panose="020B0604020202020204" pitchFamily="34" charset="0"/>
              <a:buChar char="•"/>
              <a:tabLst>
                <a:tab pos="1205975" algn="ctr"/>
              </a:tabLst>
              <a:defRPr sz="1295" baseline="0"/>
            </a:lvl4pPr>
            <a:lvl5pPr marL="524786" indent="-170814">
              <a:buFont typeface="Arial" panose="020B0604020202020204" pitchFamily="34" charset="0"/>
              <a:buChar char="•"/>
              <a:tabLst>
                <a:tab pos="1205975" algn="ctr"/>
              </a:tabLst>
              <a:defRPr sz="1295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991779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07929" y="325442"/>
            <a:ext cx="10180909" cy="871537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07929" y="1628779"/>
            <a:ext cx="10180909" cy="4194175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236552920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0" y="2130433"/>
            <a:ext cx="12196763" cy="1470025"/>
          </a:xfrm>
        </p:spPr>
        <p:txBody>
          <a:bodyPr/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3886200"/>
            <a:ext cx="12196763" cy="1752600"/>
          </a:xfrm>
        </p:spPr>
        <p:txBody>
          <a:bodyPr/>
          <a:lstStyle>
            <a:lvl1pPr marL="0" indent="0" algn="l">
              <a:buNone/>
              <a:defRPr/>
            </a:lvl1pPr>
            <a:lvl2pPr marL="456651" indent="0" algn="ctr">
              <a:buNone/>
              <a:defRPr/>
            </a:lvl2pPr>
            <a:lvl3pPr marL="913303" indent="0" algn="ctr">
              <a:buNone/>
              <a:defRPr/>
            </a:lvl3pPr>
            <a:lvl4pPr marL="1369955" indent="0" algn="ctr">
              <a:buNone/>
              <a:defRPr/>
            </a:lvl4pPr>
            <a:lvl5pPr marL="1826606" indent="0" algn="ctr">
              <a:buNone/>
              <a:defRPr/>
            </a:lvl5pPr>
            <a:lvl6pPr marL="2283258" indent="0" algn="ctr">
              <a:buNone/>
              <a:defRPr/>
            </a:lvl6pPr>
            <a:lvl7pPr marL="2739910" indent="0" algn="ctr">
              <a:buNone/>
              <a:defRPr/>
            </a:lvl7pPr>
            <a:lvl8pPr marL="3196561" indent="0" algn="ctr">
              <a:buNone/>
              <a:defRPr/>
            </a:lvl8pPr>
            <a:lvl9pPr marL="3653213" indent="0" algn="ctr">
              <a:buNone/>
              <a:defRPr/>
            </a:lvl9pPr>
          </a:lstStyle>
          <a:p>
            <a:r>
              <a:rPr lang="zh-CN" altLang="en-US" dirty="0"/>
              <a:t>单击此处编辑母版副标题样式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69151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.jpe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619181AA-8E93-7743-ADEB-8A06A0DFC13A}"/>
              </a:ext>
            </a:extLst>
          </p:cNvPr>
          <p:cNvSpPr/>
          <p:nvPr userDrawn="1"/>
        </p:nvSpPr>
        <p:spPr>
          <a:xfrm>
            <a:off x="0" y="5590903"/>
            <a:ext cx="12196763" cy="126709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6" name="图片 1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5998" y="6321130"/>
            <a:ext cx="1269075" cy="277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10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4019" r:id="rId2"/>
    <p:sldLayoutId id="2147483978" r:id="rId3"/>
    <p:sldLayoutId id="2147484020" r:id="rId4"/>
    <p:sldLayoutId id="2147484036" r:id="rId5"/>
  </p:sldLayoutIdLst>
  <p:hf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619181AA-8E93-7743-ADEB-8A06A0DFC13A}"/>
              </a:ext>
            </a:extLst>
          </p:cNvPr>
          <p:cNvSpPr/>
          <p:nvPr userDrawn="1"/>
        </p:nvSpPr>
        <p:spPr>
          <a:xfrm>
            <a:off x="0" y="5590905"/>
            <a:ext cx="12196763" cy="126709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04" tIns="45702" rIns="91404" bIns="4570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112"/>
            <a:endParaRPr lang="en-US" sz="1799" dirty="0">
              <a:solidFill>
                <a:srgbClr val="666666"/>
              </a:solidFill>
            </a:endParaRPr>
          </a:p>
        </p:txBody>
      </p:sp>
      <p:pic>
        <p:nvPicPr>
          <p:cNvPr id="6" name="图片 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5999" y="6321130"/>
            <a:ext cx="1269075" cy="277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90518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2" r:id="rId1"/>
    <p:sldLayoutId id="2147484024" r:id="rId2"/>
    <p:sldLayoutId id="2147484025" r:id="rId3"/>
  </p:sldLayoutIdLst>
  <p:hf hdr="0" ftr="0" dt="0"/>
  <p:txStyles>
    <p:titleStyle>
      <a:lvl1pPr algn="l" defTabSz="914034" rtl="0" eaLnBrk="1" latinLnBrk="0" hangingPunct="1">
        <a:lnSpc>
          <a:spcPts val="3439"/>
        </a:lnSpc>
        <a:spcBef>
          <a:spcPct val="0"/>
        </a:spcBef>
        <a:buNone/>
        <a:defRPr sz="3199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034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017" indent="0" algn="l" defTabSz="914034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034" indent="0" algn="l" defTabSz="914034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051" indent="0" algn="l" defTabSz="914034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068" indent="0" algn="l" defTabSz="914034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3594" indent="-228509" algn="l" defTabSz="91403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970611" indent="-228509" algn="l" defTabSz="91403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427628" indent="-228509" algn="l" defTabSz="91403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884646" indent="-228509" algn="l" defTabSz="91403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7017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4034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1051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8068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5086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2103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9120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6137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Rectangle 8"/>
          <p:cNvSpPr>
            <a:spLocks noGrp="1" noChangeArrowheads="1"/>
          </p:cNvSpPr>
          <p:nvPr>
            <p:ph type="title"/>
          </p:nvPr>
        </p:nvSpPr>
        <p:spPr bwMode="auto">
          <a:xfrm>
            <a:off x="1" y="-7746"/>
            <a:ext cx="11790204" cy="659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dirty="0"/>
              <a:t>Click to edit Master title style</a:t>
            </a:r>
          </a:p>
        </p:txBody>
      </p:sp>
      <p:sp>
        <p:nvSpPr>
          <p:cNvPr id="5129" name="Rectangle 9"/>
          <p:cNvSpPr>
            <a:spLocks noGrp="1" noChangeArrowheads="1"/>
          </p:cNvSpPr>
          <p:nvPr>
            <p:ph type="body" idx="1"/>
          </p:nvPr>
        </p:nvSpPr>
        <p:spPr bwMode="auto">
          <a:xfrm>
            <a:off x="190579" y="777317"/>
            <a:ext cx="11829065" cy="58789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dirty="0"/>
              <a:t>Click to 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</a:p>
        </p:txBody>
      </p:sp>
      <p:cxnSp>
        <p:nvCxnSpPr>
          <p:cNvPr id="3" name="直接连接符 2"/>
          <p:cNvCxnSpPr/>
          <p:nvPr userDrawn="1"/>
        </p:nvCxnSpPr>
        <p:spPr bwMode="auto">
          <a:xfrm flipV="1">
            <a:off x="0" y="652182"/>
            <a:ext cx="12196763" cy="3732"/>
          </a:xfrm>
          <a:prstGeom prst="line">
            <a:avLst/>
          </a:prstGeom>
          <a:noFill/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23329254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7" r:id="rId1"/>
    <p:sldLayoutId id="2147484028" r:id="rId2"/>
    <p:sldLayoutId id="2147484029" r:id="rId3"/>
    <p:sldLayoutId id="2147484030" r:id="rId4"/>
    <p:sldLayoutId id="2147484031" r:id="rId5"/>
    <p:sldLayoutId id="2147484032" r:id="rId6"/>
    <p:sldLayoutId id="2147484033" r:id="rId7"/>
    <p:sldLayoutId id="2147484034" r:id="rId8"/>
    <p:sldLayoutId id="2147484035" r:id="rId9"/>
  </p:sldLayoutIdLst>
  <p:hf hdr="0" ftr="0"/>
  <p:txStyles>
    <p:titleStyle>
      <a:lvl1pPr algn="l" rtl="0" fontAlgn="base">
        <a:spcBef>
          <a:spcPct val="0"/>
        </a:spcBef>
        <a:spcAft>
          <a:spcPct val="0"/>
        </a:spcAft>
        <a:defRPr sz="1997" b="1">
          <a:solidFill>
            <a:srgbClr val="990000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994" b="1">
          <a:solidFill>
            <a:srgbClr val="990000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3994" b="1">
          <a:solidFill>
            <a:srgbClr val="990000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3994" b="1">
          <a:solidFill>
            <a:srgbClr val="990000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3994" b="1">
          <a:solidFill>
            <a:srgbClr val="990000"/>
          </a:solidFill>
          <a:latin typeface="Arial" charset="0"/>
        </a:defRPr>
      </a:lvl5pPr>
      <a:lvl6pPr marL="456651" algn="l" rtl="0" fontAlgn="base">
        <a:spcBef>
          <a:spcPct val="0"/>
        </a:spcBef>
        <a:spcAft>
          <a:spcPct val="0"/>
        </a:spcAft>
        <a:defRPr sz="3994" b="1">
          <a:solidFill>
            <a:srgbClr val="990000"/>
          </a:solidFill>
          <a:latin typeface="Arial" charset="0"/>
        </a:defRPr>
      </a:lvl6pPr>
      <a:lvl7pPr marL="913303" algn="l" rtl="0" fontAlgn="base">
        <a:spcBef>
          <a:spcPct val="0"/>
        </a:spcBef>
        <a:spcAft>
          <a:spcPct val="0"/>
        </a:spcAft>
        <a:defRPr sz="3994" b="1">
          <a:solidFill>
            <a:srgbClr val="990000"/>
          </a:solidFill>
          <a:latin typeface="Arial" charset="0"/>
        </a:defRPr>
      </a:lvl7pPr>
      <a:lvl8pPr marL="1369955" algn="l" rtl="0" fontAlgn="base">
        <a:spcBef>
          <a:spcPct val="0"/>
        </a:spcBef>
        <a:spcAft>
          <a:spcPct val="0"/>
        </a:spcAft>
        <a:defRPr sz="3994" b="1">
          <a:solidFill>
            <a:srgbClr val="990000"/>
          </a:solidFill>
          <a:latin typeface="Arial" charset="0"/>
        </a:defRPr>
      </a:lvl8pPr>
      <a:lvl9pPr marL="1826606" algn="l" rtl="0" fontAlgn="base">
        <a:spcBef>
          <a:spcPct val="0"/>
        </a:spcBef>
        <a:spcAft>
          <a:spcPct val="0"/>
        </a:spcAft>
        <a:defRPr sz="3994" b="1">
          <a:solidFill>
            <a:srgbClr val="990000"/>
          </a:solidFill>
          <a:latin typeface="Arial" charset="0"/>
        </a:defRPr>
      </a:lvl9pPr>
    </p:titleStyle>
    <p:bodyStyle>
      <a:lvl1pPr marL="342489" indent="-342489" algn="l" rtl="0" fontAlgn="base">
        <a:spcBef>
          <a:spcPct val="20000"/>
        </a:spcBef>
        <a:spcAft>
          <a:spcPct val="0"/>
        </a:spcAft>
        <a:buChar char="•"/>
        <a:defRPr sz="2597">
          <a:solidFill>
            <a:schemeClr val="bg2"/>
          </a:solidFill>
          <a:latin typeface="+mn-lt"/>
          <a:ea typeface="+mn-ea"/>
          <a:cs typeface="+mn-cs"/>
        </a:defRPr>
      </a:lvl1pPr>
      <a:lvl2pPr marL="742059" indent="-285408" algn="l" rtl="0" fontAlgn="base">
        <a:spcBef>
          <a:spcPct val="20000"/>
        </a:spcBef>
        <a:spcAft>
          <a:spcPct val="0"/>
        </a:spcAft>
        <a:buSzPct val="60000"/>
        <a:buFont typeface="Wingdings" pitchFamily="2" charset="2"/>
        <a:buChar char="q"/>
        <a:defRPr sz="2397">
          <a:solidFill>
            <a:schemeClr val="bg2"/>
          </a:solidFill>
          <a:latin typeface="+mn-lt"/>
        </a:defRPr>
      </a:lvl2pPr>
      <a:lvl3pPr marL="1141629" indent="-228327" algn="l" rtl="0" fontAlgn="base">
        <a:spcBef>
          <a:spcPct val="20000"/>
        </a:spcBef>
        <a:spcAft>
          <a:spcPct val="0"/>
        </a:spcAft>
        <a:buSzPct val="60000"/>
        <a:buFont typeface="Wingdings" pitchFamily="2" charset="2"/>
        <a:buChar char="§"/>
        <a:defRPr sz="2197">
          <a:solidFill>
            <a:schemeClr val="bg2"/>
          </a:solidFill>
          <a:latin typeface="+mn-lt"/>
        </a:defRPr>
      </a:lvl3pPr>
      <a:lvl4pPr marL="1598280" indent="-228327" algn="l" rtl="0" fontAlgn="base">
        <a:spcBef>
          <a:spcPct val="20000"/>
        </a:spcBef>
        <a:spcAft>
          <a:spcPct val="0"/>
        </a:spcAft>
        <a:buSzPct val="60000"/>
        <a:buFont typeface="Arial" charset="0"/>
        <a:buChar char="–"/>
        <a:defRPr sz="1997">
          <a:solidFill>
            <a:schemeClr val="bg2"/>
          </a:solidFill>
          <a:latin typeface="+mn-lt"/>
        </a:defRPr>
      </a:lvl4pPr>
      <a:lvl5pPr marL="2054932" indent="-228327" algn="l" rtl="0" fontAlgn="base">
        <a:spcBef>
          <a:spcPct val="20000"/>
        </a:spcBef>
        <a:spcAft>
          <a:spcPct val="0"/>
        </a:spcAft>
        <a:buFont typeface="Verdana" pitchFamily="34" charset="0"/>
        <a:buChar char="›"/>
        <a:defRPr>
          <a:solidFill>
            <a:schemeClr val="bg2"/>
          </a:solidFill>
          <a:latin typeface="+mn-lt"/>
        </a:defRPr>
      </a:lvl5pPr>
      <a:lvl6pPr marL="2511584" indent="-228327" algn="l" rtl="0" fontAlgn="base">
        <a:spcBef>
          <a:spcPct val="20000"/>
        </a:spcBef>
        <a:spcAft>
          <a:spcPct val="0"/>
        </a:spcAft>
        <a:buFont typeface="Verdana" pitchFamily="34" charset="0"/>
        <a:buChar char="›"/>
        <a:defRPr>
          <a:solidFill>
            <a:schemeClr val="bg2"/>
          </a:solidFill>
          <a:latin typeface="+mn-lt"/>
        </a:defRPr>
      </a:lvl6pPr>
      <a:lvl7pPr marL="2968235" indent="-228327" algn="l" rtl="0" fontAlgn="base">
        <a:spcBef>
          <a:spcPct val="20000"/>
        </a:spcBef>
        <a:spcAft>
          <a:spcPct val="0"/>
        </a:spcAft>
        <a:buFont typeface="Verdana" pitchFamily="34" charset="0"/>
        <a:buChar char="›"/>
        <a:defRPr>
          <a:solidFill>
            <a:schemeClr val="bg2"/>
          </a:solidFill>
          <a:latin typeface="+mn-lt"/>
        </a:defRPr>
      </a:lvl7pPr>
      <a:lvl8pPr marL="3424886" indent="-228327" algn="l" rtl="0" fontAlgn="base">
        <a:spcBef>
          <a:spcPct val="20000"/>
        </a:spcBef>
        <a:spcAft>
          <a:spcPct val="0"/>
        </a:spcAft>
        <a:buFont typeface="Verdana" pitchFamily="34" charset="0"/>
        <a:buChar char="›"/>
        <a:defRPr>
          <a:solidFill>
            <a:schemeClr val="bg2"/>
          </a:solidFill>
          <a:latin typeface="+mn-lt"/>
        </a:defRPr>
      </a:lvl8pPr>
      <a:lvl9pPr marL="3881539" indent="-228327" algn="l" rtl="0" fontAlgn="base">
        <a:spcBef>
          <a:spcPct val="20000"/>
        </a:spcBef>
        <a:spcAft>
          <a:spcPct val="0"/>
        </a:spcAft>
        <a:buFont typeface="Verdana" pitchFamily="34" charset="0"/>
        <a:buChar char="›"/>
        <a:defRPr>
          <a:solidFill>
            <a:schemeClr val="bg2"/>
          </a:solidFill>
          <a:latin typeface="+mn-lt"/>
        </a:defRPr>
      </a:lvl9pPr>
    </p:bodyStyle>
    <p:otherStyle>
      <a:defPPr>
        <a:defRPr lang="en-US"/>
      </a:defPPr>
      <a:lvl1pPr marL="0" algn="l" defTabSz="913303" rtl="0" eaLnBrk="1" latinLnBrk="0" hangingPunct="1">
        <a:defRPr sz="1797" kern="1200">
          <a:solidFill>
            <a:schemeClr val="tx1"/>
          </a:solidFill>
          <a:latin typeface="+mn-lt"/>
          <a:ea typeface="+mn-ea"/>
          <a:cs typeface="+mn-cs"/>
        </a:defRPr>
      </a:lvl1pPr>
      <a:lvl2pPr marL="456651" algn="l" defTabSz="913303" rtl="0" eaLnBrk="1" latinLnBrk="0" hangingPunct="1">
        <a:defRPr sz="1797" kern="1200">
          <a:solidFill>
            <a:schemeClr val="tx1"/>
          </a:solidFill>
          <a:latin typeface="+mn-lt"/>
          <a:ea typeface="+mn-ea"/>
          <a:cs typeface="+mn-cs"/>
        </a:defRPr>
      </a:lvl2pPr>
      <a:lvl3pPr marL="913303" algn="l" defTabSz="913303" rtl="0" eaLnBrk="1" latinLnBrk="0" hangingPunct="1">
        <a:defRPr sz="1797" kern="1200">
          <a:solidFill>
            <a:schemeClr val="tx1"/>
          </a:solidFill>
          <a:latin typeface="+mn-lt"/>
          <a:ea typeface="+mn-ea"/>
          <a:cs typeface="+mn-cs"/>
        </a:defRPr>
      </a:lvl3pPr>
      <a:lvl4pPr marL="1369955" algn="l" defTabSz="913303" rtl="0" eaLnBrk="1" latinLnBrk="0" hangingPunct="1">
        <a:defRPr sz="1797" kern="1200">
          <a:solidFill>
            <a:schemeClr val="tx1"/>
          </a:solidFill>
          <a:latin typeface="+mn-lt"/>
          <a:ea typeface="+mn-ea"/>
          <a:cs typeface="+mn-cs"/>
        </a:defRPr>
      </a:lvl4pPr>
      <a:lvl5pPr marL="1826606" algn="l" defTabSz="913303" rtl="0" eaLnBrk="1" latinLnBrk="0" hangingPunct="1">
        <a:defRPr sz="1797" kern="1200">
          <a:solidFill>
            <a:schemeClr val="tx1"/>
          </a:solidFill>
          <a:latin typeface="+mn-lt"/>
          <a:ea typeface="+mn-ea"/>
          <a:cs typeface="+mn-cs"/>
        </a:defRPr>
      </a:lvl5pPr>
      <a:lvl6pPr marL="2283258" algn="l" defTabSz="913303" rtl="0" eaLnBrk="1" latinLnBrk="0" hangingPunct="1">
        <a:defRPr sz="1797" kern="1200">
          <a:solidFill>
            <a:schemeClr val="tx1"/>
          </a:solidFill>
          <a:latin typeface="+mn-lt"/>
          <a:ea typeface="+mn-ea"/>
          <a:cs typeface="+mn-cs"/>
        </a:defRPr>
      </a:lvl6pPr>
      <a:lvl7pPr marL="2739910" algn="l" defTabSz="913303" rtl="0" eaLnBrk="1" latinLnBrk="0" hangingPunct="1">
        <a:defRPr sz="1797" kern="1200">
          <a:solidFill>
            <a:schemeClr val="tx1"/>
          </a:solidFill>
          <a:latin typeface="+mn-lt"/>
          <a:ea typeface="+mn-ea"/>
          <a:cs typeface="+mn-cs"/>
        </a:defRPr>
      </a:lvl7pPr>
      <a:lvl8pPr marL="3196561" algn="l" defTabSz="913303" rtl="0" eaLnBrk="1" latinLnBrk="0" hangingPunct="1">
        <a:defRPr sz="1797" kern="1200">
          <a:solidFill>
            <a:schemeClr val="tx1"/>
          </a:solidFill>
          <a:latin typeface="+mn-lt"/>
          <a:ea typeface="+mn-ea"/>
          <a:cs typeface="+mn-cs"/>
        </a:defRPr>
      </a:lvl8pPr>
      <a:lvl9pPr marL="3653213" algn="l" defTabSz="913303" rtl="0" eaLnBrk="1" latinLnBrk="0" hangingPunct="1">
        <a:defRPr sz="179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omdia.tech.informa.com/pr/2023/02-feb/omdia-near-eye-display-shipments-for-xr-applications-will-grow-by-67-in-2023-thanks-to-the-new-model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10446" y="141931"/>
            <a:ext cx="115808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3GPP TSG RAN Meeting #101								RP-232114</a:t>
            </a:r>
          </a:p>
          <a:p>
            <a:r>
              <a:rPr lang="en-US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Bangalore, September 11-15, 2023</a:t>
            </a:r>
          </a:p>
        </p:txBody>
      </p:sp>
      <p:sp>
        <p:nvSpPr>
          <p:cNvPr id="4" name="矩形 4">
            <a:extLst>
              <a:ext uri="{FF2B5EF4-FFF2-40B4-BE49-F238E27FC236}">
                <a16:creationId xmlns:a16="http://schemas.microsoft.com/office/drawing/2014/main" xmlns="" id="{06960850-6F80-48FA-8BC8-A6546199ED4D}"/>
              </a:ext>
            </a:extLst>
          </p:cNvPr>
          <p:cNvSpPr/>
          <p:nvPr/>
        </p:nvSpPr>
        <p:spPr>
          <a:xfrm>
            <a:off x="110446" y="927332"/>
            <a:ext cx="1041635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 hangingPunct="1">
              <a:spcAft>
                <a:spcPts val="0"/>
              </a:spcAft>
              <a:buNone/>
              <a:tabLst>
                <a:tab pos="1350645" algn="l"/>
              </a:tabLst>
            </a:pPr>
            <a:r>
              <a:rPr lang="en-US" altLang="zh-CN" b="1" dirty="0">
                <a:latin typeface="Arial" panose="020B0604020202020204" pitchFamily="34" charset="0"/>
                <a:ea typeface="Batang"/>
                <a:cs typeface="Times New Roman" panose="02020603050405020304" pitchFamily="18" charset="0"/>
              </a:rPr>
              <a:t>Source:		Huawei, HiSilicon</a:t>
            </a:r>
            <a:endParaRPr lang="zh-CN" altLang="zh-CN" b="1" dirty="0">
              <a:latin typeface="Times New Roman" panose="02020603050405020304" pitchFamily="18" charset="0"/>
            </a:endParaRPr>
          </a:p>
          <a:p>
            <a:pPr algn="just">
              <a:tabLst>
                <a:tab pos="1350645" algn="l"/>
              </a:tabLst>
            </a:pPr>
            <a:r>
              <a:rPr lang="en-GB" altLang="zh-CN" b="1" dirty="0">
                <a:latin typeface="Arial" panose="020B0604020202020204" pitchFamily="34" charset="0"/>
                <a:ea typeface="Batang"/>
              </a:rPr>
              <a:t>Title</a:t>
            </a:r>
            <a:r>
              <a:rPr lang="en-GB" altLang="zh-CN" b="1" dirty="0">
                <a:latin typeface="Arial" panose="020B0604020202020204" pitchFamily="34" charset="0"/>
                <a:ea typeface="Batang"/>
                <a:cs typeface="Times New Roman" panose="02020603050405020304" pitchFamily="18" charset="0"/>
              </a:rPr>
              <a:t>:		</a:t>
            </a:r>
            <a:r>
              <a:rPr lang="en-US" altLang="zh-CN" b="1" dirty="0"/>
              <a:t>Characterization and form factor for 2Rx XR wearable devices</a:t>
            </a:r>
            <a:endParaRPr lang="zh-CN" altLang="zh-CN" b="1" dirty="0">
              <a:highlight>
                <a:srgbClr val="FFFF00"/>
              </a:highlight>
              <a:latin typeface="Arial" panose="020B0604020202020204" pitchFamily="34" charset="0"/>
              <a:ea typeface="Batang"/>
              <a:cs typeface="Times New Roman" panose="02020603050405020304" pitchFamily="18" charset="0"/>
            </a:endParaRPr>
          </a:p>
          <a:p>
            <a:pPr algn="just" fontAlgn="auto" hangingPunct="1">
              <a:spcAft>
                <a:spcPts val="0"/>
              </a:spcAft>
              <a:buNone/>
              <a:tabLst>
                <a:tab pos="1350645" algn="l"/>
              </a:tabLst>
            </a:pPr>
            <a:r>
              <a:rPr lang="en-GB" altLang="zh-CN" b="1" dirty="0">
                <a:latin typeface="Arial" panose="020B0604020202020204" pitchFamily="34" charset="0"/>
                <a:ea typeface="Batang"/>
                <a:cs typeface="Times New Roman" panose="02020603050405020304" pitchFamily="18" charset="0"/>
              </a:rPr>
              <a:t>Document for:	</a:t>
            </a:r>
            <a:r>
              <a:rPr lang="en-US" altLang="zh-CN" b="1" dirty="0">
                <a:latin typeface="Arial" panose="020B0604020202020204" pitchFamily="34" charset="0"/>
                <a:ea typeface="Batang"/>
                <a:cs typeface="Times New Roman" panose="02020603050405020304" pitchFamily="18" charset="0"/>
              </a:rPr>
              <a:t>Discussion and decision</a:t>
            </a:r>
            <a:endParaRPr lang="zh-CN" altLang="zh-CN" b="1" dirty="0">
              <a:latin typeface="Times New Roman" panose="02020603050405020304" pitchFamily="18" charset="0"/>
            </a:endParaRPr>
          </a:p>
          <a:p>
            <a:pPr algn="just" fontAlgn="auto" hangingPunct="1">
              <a:spcAft>
                <a:spcPts val="0"/>
              </a:spcAft>
              <a:buNone/>
              <a:tabLst>
                <a:tab pos="1350645" algn="l"/>
              </a:tabLst>
            </a:pPr>
            <a:r>
              <a:rPr lang="en-GB" altLang="zh-CN" b="1" dirty="0">
                <a:latin typeface="Arial" panose="020B0604020202020204" pitchFamily="34" charset="0"/>
                <a:ea typeface="Batang"/>
                <a:cs typeface="Times New Roman" panose="02020603050405020304" pitchFamily="18" charset="0"/>
              </a:rPr>
              <a:t>Agenda Item:	9.</a:t>
            </a:r>
            <a:r>
              <a:rPr lang="en-US" altLang="zh-CN" b="1" dirty="0">
                <a:latin typeface="Arial" panose="020B0604020202020204" pitchFamily="34" charset="0"/>
                <a:ea typeface="Batang"/>
                <a:cs typeface="Times New Roman" panose="02020603050405020304" pitchFamily="18" charset="0"/>
              </a:rPr>
              <a:t>3.2.9</a:t>
            </a:r>
            <a:endParaRPr lang="zh-CN" altLang="zh-CN" b="1" dirty="0">
              <a:effectLst/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29523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xmlns="" id="{CE0CEC36-5881-F64A-A70F-904DBA9886A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4683" y="75936"/>
            <a:ext cx="11204895" cy="604363"/>
          </a:xfrm>
        </p:spPr>
        <p:txBody>
          <a:bodyPr anchor="ctr"/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Background of “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2Rx relaxation for XR wearable devices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5F986D5-D7D9-6446-9526-9389CD9831D8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254683" y="639796"/>
            <a:ext cx="11194658" cy="2682468"/>
          </a:xfrm>
        </p:spPr>
        <p:txBody>
          <a:bodyPr/>
          <a:lstStyle/>
          <a:p>
            <a:r>
              <a:rPr lang="en-US" sz="18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Discussion history in RAN </a:t>
            </a:r>
            <a:r>
              <a:rPr lang="en-US" altLang="zh-CN" sz="18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plenary: R</a:t>
            </a:r>
            <a:r>
              <a:rPr lang="en-US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aised in RAN#96, endorse way forward in RP-231483 at RAN#100</a:t>
            </a:r>
            <a:endParaRPr lang="en-US" baseline="300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4" name="Content Placeholder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69613612"/>
              </p:ext>
            </p:extLst>
          </p:nvPr>
        </p:nvGraphicFramePr>
        <p:xfrm>
          <a:off x="573326" y="732709"/>
          <a:ext cx="10985400" cy="18819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5" name="Rectangle 14"/>
          <p:cNvSpPr/>
          <p:nvPr/>
        </p:nvSpPr>
        <p:spPr>
          <a:xfrm>
            <a:off x="633357" y="1150760"/>
            <a:ext cx="191098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CN" sz="12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Issue firstly raised</a:t>
            </a:r>
            <a:endParaRPr lang="en-US" sz="12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650610" y="1027694"/>
            <a:ext cx="175956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2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Issue re-submitted, but no discussion </a:t>
            </a:r>
            <a:endParaRPr lang="en-US" sz="12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497891" y="1022286"/>
            <a:ext cx="247860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2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Issue re-submitted, had some discussions, but no conclusion</a:t>
            </a:r>
            <a:endParaRPr lang="en-US" sz="12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6950821" y="1022286"/>
            <a:ext cx="19714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2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Endorsed a way forward (see RP-230740)</a:t>
            </a:r>
            <a:endParaRPr lang="en-US" sz="12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54807" y="1886443"/>
            <a:ext cx="265215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1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202206 (RAN#96)</a:t>
            </a:r>
          </a:p>
        </p:txBody>
      </p:sp>
      <p:sp>
        <p:nvSpPr>
          <p:cNvPr id="20" name="Rectangle 19"/>
          <p:cNvSpPr/>
          <p:nvPr/>
        </p:nvSpPr>
        <p:spPr>
          <a:xfrm>
            <a:off x="2804900" y="1886443"/>
            <a:ext cx="237712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1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202209 (RAN#97)</a:t>
            </a:r>
          </a:p>
        </p:txBody>
      </p:sp>
      <p:sp>
        <p:nvSpPr>
          <p:cNvPr id="21" name="Rectangle 20"/>
          <p:cNvSpPr/>
          <p:nvPr/>
        </p:nvSpPr>
        <p:spPr>
          <a:xfrm>
            <a:off x="4789348" y="1886443"/>
            <a:ext cx="183815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1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202212 (RAN#98</a:t>
            </a:r>
            <a:r>
              <a:rPr lang="zh-CN" altLang="en-US" sz="1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endParaRPr lang="en-US" sz="14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6847386" y="1886443"/>
            <a:ext cx="185468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202303 (RAN#99)</a:t>
            </a:r>
            <a:endParaRPr lang="en-US" sz="14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9022141" y="1016444"/>
            <a:ext cx="20120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2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Endorsed a way forward (see RP-231483)</a:t>
            </a:r>
            <a:endParaRPr lang="en-US" sz="12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8868682" y="1886443"/>
            <a:ext cx="185468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202306 (RAN#100)</a:t>
            </a:r>
            <a:endParaRPr lang="en-US" sz="14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xmlns="" id="{3ECCA66D-0242-4059-B0CB-258100F6EFAB}"/>
              </a:ext>
            </a:extLst>
          </p:cNvPr>
          <p:cNvSpPr/>
          <p:nvPr/>
        </p:nvSpPr>
        <p:spPr>
          <a:xfrm>
            <a:off x="4911761" y="2937293"/>
            <a:ext cx="7058841" cy="3056606"/>
          </a:xfrm>
          <a:prstGeom prst="rect">
            <a:avLst/>
          </a:prstGeom>
          <a:solidFill>
            <a:schemeClr val="tx2"/>
          </a:solidFill>
          <a:ln>
            <a:solidFill>
              <a:schemeClr val="tx1"/>
            </a:solidFill>
            <a:prstDash val="dash"/>
          </a:ln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12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The offline session reached the following agreement: 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1200" b="1" u="sng" dirty="0">
                <a:highlight>
                  <a:srgbClr val="00FF00"/>
                </a:highligh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Agreement</a:t>
            </a:r>
            <a:r>
              <a:rPr lang="en-US" sz="12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 handheld smartphone devices are excluded from any 2Rx relaxation for XR wearables.  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12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The offline session then discussed some </a:t>
            </a:r>
            <a:r>
              <a:rPr lang="en-US" sz="12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possible candidate options for characterization of non-</a:t>
            </a:r>
            <a:r>
              <a:rPr lang="en-US" sz="1200" b="1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RedCap</a:t>
            </a:r>
            <a:r>
              <a:rPr lang="en-US" sz="12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XR devices to which a 2-Rx relaxation could apply</a:t>
            </a:r>
            <a:r>
              <a:rPr lang="en-US" sz="12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 including, but not necessarily limited to:</a:t>
            </a: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Calibri" panose="020F0502020204030204" pitchFamily="34" charset="0"/>
              <a:buChar char="-"/>
            </a:pPr>
            <a:r>
              <a:rPr lang="en-US" sz="12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Type of device:</a:t>
            </a:r>
          </a:p>
          <a:p>
            <a:pPr marL="742950" lvl="1" indent="-285750">
              <a:lnSpc>
                <a:spcPct val="107000"/>
              </a:lnSpc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12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(see TR26.928), e.g. [glasses, other XR wearables (further definition required)]</a:t>
            </a:r>
          </a:p>
          <a:p>
            <a:pPr marL="742950" lvl="1" indent="-285750">
              <a:lnSpc>
                <a:spcPct val="107000"/>
              </a:lnSpc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12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E.g. devices that are supported by ears and/or nose without straps over or behind head?</a:t>
            </a: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Calibri" panose="020F0502020204030204" pitchFamily="34" charset="0"/>
              <a:buChar char="-"/>
            </a:pPr>
            <a:r>
              <a:rPr lang="en-US" sz="12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Rx-chain-usable volumetric measure: </a:t>
            </a:r>
          </a:p>
          <a:p>
            <a:pPr marL="742950" lvl="1" indent="-285750">
              <a:lnSpc>
                <a:spcPct val="107000"/>
              </a:lnSpc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12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E.g. smaller than a benchmark of approx. [derived from volume of a smartphone?]</a:t>
            </a:r>
          </a:p>
          <a:p>
            <a:pPr marL="1143000" lvl="2" indent="-22860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en-US" sz="12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Consider how to take into account volume that is not available for Rx-chain use</a:t>
            </a: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Calibri" panose="020F0502020204030204" pitchFamily="34" charset="0"/>
              <a:buChar char="-"/>
            </a:pPr>
            <a:r>
              <a:rPr lang="en-US" sz="12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Rx-chain-usable surface area measure:</a:t>
            </a:r>
          </a:p>
          <a:p>
            <a:pPr marL="742950" lvl="1" indent="-285750">
              <a:lnSpc>
                <a:spcPct val="107000"/>
              </a:lnSpc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12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E.g. smaller than a benchmark of approx. [derived from surface of a smartphone?]</a:t>
            </a:r>
          </a:p>
          <a:p>
            <a:pPr marL="1143000" lvl="2" indent="-22860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en-US" sz="12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Consider how to take into account surface area that is not available for Rx-chain use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12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 </a:t>
            </a:r>
            <a:r>
              <a:rPr lang="en-US" sz="1200" b="1" u="sng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Conclusion</a:t>
            </a:r>
            <a:r>
              <a:rPr lang="en-US" sz="12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 Companies are encouraged to consider further details in relation to the above for further discussion at RAN#101. </a:t>
            </a:r>
            <a:endParaRPr lang="en-US" sz="1200" dirty="0">
              <a:effectLst/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xmlns="" id="{55F986D5-D7D9-6446-9526-9389CD9831D8}"/>
              </a:ext>
            </a:extLst>
          </p:cNvPr>
          <p:cNvSpPr txBox="1">
            <a:spLocks/>
          </p:cNvSpPr>
          <p:nvPr/>
        </p:nvSpPr>
        <p:spPr>
          <a:xfrm>
            <a:off x="165774" y="2593606"/>
            <a:ext cx="5571419" cy="447895"/>
          </a:xfrm>
          <a:prstGeom prst="rect">
            <a:avLst/>
          </a:prstGeom>
          <a:noFill/>
        </p:spPr>
        <p:txBody>
          <a:bodyPr lIns="0" tIns="0" rIns="0" bIns="0"/>
          <a:lstStyle>
            <a:lvl1pPr marL="179388" marR="0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 sz="1800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329026" marR="0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8088" algn="ctr"/>
              </a:tabLst>
              <a:defRPr sz="1600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2pPr>
            <a:lvl3pPr marL="1098575" marR="0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8088" algn="ctr"/>
              </a:tabLst>
              <a:defRPr sz="1299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3pPr>
            <a:lvl4pPr marL="525850" indent="-171159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tabLst>
                <a:tab pos="1208420" algn="ctr"/>
              </a:tabLst>
              <a:defRPr sz="1299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25850" indent="-171159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tabLst>
                <a:tab pos="1208420" algn="ctr"/>
              </a:tabLst>
              <a:defRPr sz="1299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66447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60346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54245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048144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RAN#99 discussions</a:t>
            </a:r>
            <a:r>
              <a:rPr lang="en-US" sz="1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sz="1100" i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(Endorsed way forward below)</a:t>
            </a: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xmlns="" id="{55B51A36-A01F-4583-B2F9-4BE5A59A5787}"/>
              </a:ext>
            </a:extLst>
          </p:cNvPr>
          <p:cNvSpPr txBox="1">
            <a:spLocks/>
          </p:cNvSpPr>
          <p:nvPr/>
        </p:nvSpPr>
        <p:spPr>
          <a:xfrm>
            <a:off x="5058863" y="2636364"/>
            <a:ext cx="5571419" cy="423136"/>
          </a:xfrm>
          <a:prstGeom prst="rect">
            <a:avLst/>
          </a:prstGeom>
          <a:noFill/>
        </p:spPr>
        <p:txBody>
          <a:bodyPr lIns="0" tIns="0" rIns="0" bIns="0"/>
          <a:lstStyle>
            <a:lvl1pPr marL="179388" marR="0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 sz="1800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329026" marR="0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8088" algn="ctr"/>
              </a:tabLst>
              <a:defRPr sz="1600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2pPr>
            <a:lvl3pPr marL="1098575" marR="0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8088" algn="ctr"/>
              </a:tabLst>
              <a:defRPr sz="1299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3pPr>
            <a:lvl4pPr marL="525850" indent="-171159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tabLst>
                <a:tab pos="1208420" algn="ctr"/>
              </a:tabLst>
              <a:defRPr sz="1299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25850" indent="-171159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tabLst>
                <a:tab pos="1208420" algn="ctr"/>
              </a:tabLst>
              <a:defRPr sz="1299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66447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60346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54245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048144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RAN#100 discussions</a:t>
            </a:r>
            <a:r>
              <a:rPr lang="en-US" sz="1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sz="1100" i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(Endorsed way forward below)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4C595628-B2EE-42AD-8980-0D77C8A89287}"/>
              </a:ext>
            </a:extLst>
          </p:cNvPr>
          <p:cNvSpPr/>
          <p:nvPr/>
        </p:nvSpPr>
        <p:spPr>
          <a:xfrm>
            <a:off x="72427" y="2949911"/>
            <a:ext cx="4549985" cy="2492990"/>
          </a:xfrm>
          <a:prstGeom prst="rect">
            <a:avLst/>
          </a:prstGeom>
          <a:ln>
            <a:solidFill>
              <a:schemeClr val="tx1"/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x-none" sz="1200" u="sng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Step-1: </a:t>
            </a:r>
            <a:r>
              <a:rPr lang="x-none" sz="12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Recognize th</a:t>
            </a:r>
            <a:r>
              <a:rPr lang="en-GB" sz="12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at</a:t>
            </a:r>
            <a:r>
              <a:rPr lang="x-none" sz="12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form factor limitations of a subset of XR devices can make it impossible for these devices to support 4 antenna ports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x-none" sz="12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Exact characterization and form factor limitations of these devices are to be studied in RAN plenary. Contributions are invited to TSG-RAN#100 to address this. </a:t>
            </a:r>
            <a:endParaRPr lang="en-US" sz="12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x-none" sz="12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x-none" sz="1200" u="sng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Step-2: Contingent on the outcome of the Step-1:</a:t>
            </a:r>
            <a:br>
              <a:rPr lang="x-none" sz="1200" u="sng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</a:br>
            <a:r>
              <a:rPr lang="x-none" sz="12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Recognize t</a:t>
            </a:r>
            <a:r>
              <a:rPr lang="en-GB" sz="12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he</a:t>
            </a:r>
            <a:r>
              <a:rPr lang="x-none" sz="12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importance of identifying these devices in the network, and potential network impact (e.g. performance, coverage, capacity) and UE impact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x-none" sz="12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Details of Step-2 will be further defined following the maturity of Step-1</a:t>
            </a:r>
          </a:p>
        </p:txBody>
      </p:sp>
    </p:spTree>
    <p:extLst>
      <p:ext uri="{BB962C8B-B14F-4D97-AF65-F5344CB8AC3E}">
        <p14:creationId xmlns:p14="http://schemas.microsoft.com/office/powerpoint/2010/main" val="54849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xmlns="" id="{CE0CEC36-5881-F64A-A70F-904DBA9886A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1944" y="118284"/>
            <a:ext cx="11204895" cy="657652"/>
          </a:xfrm>
        </p:spPr>
        <p:txBody>
          <a:bodyPr anchor="ctr"/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Discussion – Time plan to address XR 4Rx vs 2Rx issue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xmlns="" id="{55F986D5-D7D9-6446-9526-9389CD9831D8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257846" y="1094108"/>
            <a:ext cx="11843302" cy="4853610"/>
          </a:xfrm>
          <a:noFill/>
        </p:spPr>
        <p:txBody>
          <a:bodyPr/>
          <a:lstStyle/>
          <a:p>
            <a:pPr marL="11113" indent="0">
              <a:buNone/>
            </a:pP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XR is one important industry to expand the value for 5G-Advanced</a:t>
            </a:r>
          </a:p>
          <a:p>
            <a:pPr lvl="1"/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Annual shipments of XR devices are increasing: about 15 million in 2022, and will go to 26/45 million in 2023/2025 (From </a:t>
            </a:r>
            <a:r>
              <a:rPr lang="en-US" altLang="zh-CN" sz="1400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Omida</a:t>
            </a:r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 </a:t>
            </a:r>
            <a:r>
              <a:rPr lang="en-US" altLang="zh-CN" sz="14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[1]</a:t>
            </a:r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lvl="1"/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Timely readiness from devices helps building up the eco-system of 5G XR industry.</a:t>
            </a:r>
          </a:p>
          <a:p>
            <a:pPr lvl="1"/>
            <a:endParaRPr lang="en-US" altLang="zh-CN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113" indent="0">
              <a:buNone/>
            </a:pP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Q1: Time plan for 3GPP to resolve XR 4Rx vs 2Rx issue needs to be discussed according to the marketing trends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Better to resolve this issue within Rel-18 timeframe, otherwise the opportunities for cellular system to support XR industry could slip </a:t>
            </a:r>
          </a:p>
          <a:p>
            <a:pPr lvl="1"/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RAN#101 decides the characterization of XR devices to which a 2Rx relaxation could apply, based on candidate options in RAN#100</a:t>
            </a:r>
          </a:p>
          <a:p>
            <a:pPr lvl="1"/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subsequent work is to provide a suitable mechanism to identify these type of XR devices</a:t>
            </a:r>
          </a:p>
          <a:p>
            <a:pPr marL="720000" lvl="2"/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WG-level discussions are required</a:t>
            </a:r>
          </a:p>
          <a:p>
            <a:pPr marL="720000" lvl="2"/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Considering some legacy mechanism (e.g. SPID) can be potentially reused, 2 WG meetings could be sufficient </a:t>
            </a:r>
          </a:p>
          <a:p>
            <a:pPr marL="720000" lvl="2"/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RAN#102 can have a final decision on the identification mechanism</a:t>
            </a:r>
          </a:p>
          <a:p>
            <a:pPr marL="551792" lvl="2" indent="0">
              <a:buNone/>
            </a:pPr>
            <a:endParaRPr lang="en-US" altLang="zh-CN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60751" lvl="1" indent="0">
              <a:buNone/>
            </a:pP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Proposal 1:  It is suggested to resolve XR 4Rx vs 2Rx issue in Rel-18 in 3GPP RAN as per the below time plan</a:t>
            </a:r>
            <a:endParaRPr lang="en-US" altLang="zh-CN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buSzPct val="50000"/>
              <a:buFont typeface="Wingdings" panose="05000000000000000000" pitchFamily="2" charset="2"/>
              <a:buChar char="l"/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RAN decides the characterization of XR devices to which a 2Rx relaxation could apply at RAN#101</a:t>
            </a:r>
          </a:p>
          <a:p>
            <a:pPr lvl="1">
              <a:buSzPct val="50000"/>
              <a:buFont typeface="Wingdings" panose="05000000000000000000" pitchFamily="2" charset="2"/>
              <a:buChar char="l"/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RAN2 and RAN4 are tasked to provide candidate solutions to identify this type of XR devices in the network in 2023 Q4</a:t>
            </a:r>
          </a:p>
          <a:p>
            <a:pPr lvl="1">
              <a:buSzPct val="50000"/>
              <a:buFont typeface="Wingdings" panose="05000000000000000000" pitchFamily="2" charset="2"/>
              <a:buChar char="l"/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RAN aims to conclude the identification mechanism at RAN#102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655076" y="6425652"/>
            <a:ext cx="454249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[1] </a:t>
            </a:r>
            <a:r>
              <a:rPr lang="en-US" sz="900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https://omdia.tech.informa.com/pr/2023/02-feb/omdia-near-eye-display-shipments-for-xr-applications-will-grow-by-67-in-2023-thanks-to-the-new-model</a:t>
            </a:r>
            <a:endParaRPr lang="en-US" sz="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4004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xmlns="" id="{CE0CEC36-5881-F64A-A70F-904DBA9886A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275" y="68569"/>
            <a:ext cx="11204895" cy="657652"/>
          </a:xfrm>
        </p:spPr>
        <p:txBody>
          <a:bodyPr anchor="ctr"/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Discussion – Technical consideration on XR 4Rx vs 2Rx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xmlns="" id="{55F986D5-D7D9-6446-9526-9389CD9831D8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122275" y="726221"/>
            <a:ext cx="11952213" cy="5905238"/>
          </a:xfrm>
          <a:noFill/>
        </p:spPr>
        <p:txBody>
          <a:bodyPr/>
          <a:lstStyle/>
          <a:p>
            <a:pPr marL="160751" lvl="1" indent="0">
              <a:buNone/>
            </a:pP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Q2: Characterization of XR devices to which a 2Rx relaxation could apply</a:t>
            </a:r>
          </a:p>
          <a:p>
            <a:pPr marL="446501" lvl="1" indent="-285750"/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candidate options are identified in RAN#100</a:t>
            </a:r>
          </a:p>
          <a:p>
            <a:pPr marL="1215743" lvl="2" indent="-285750"/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Option 1: Type of device</a:t>
            </a:r>
          </a:p>
          <a:p>
            <a:pPr marL="1215743" lvl="2" indent="-285750"/>
            <a:r>
              <a:rPr lang="en-US" altLang="zh-CN" sz="1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Option 2: Rx-chain-usable volumetric measure</a:t>
            </a:r>
          </a:p>
          <a:p>
            <a:pPr marL="1215743" lvl="2" indent="-285750"/>
            <a:r>
              <a:rPr lang="en-US" altLang="zh-CN" sz="1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Option 3: Rx-chain-usable surface area </a:t>
            </a:r>
            <a:r>
              <a:rPr lang="en-US" altLang="zh-CN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measure</a:t>
            </a:r>
          </a:p>
          <a:p>
            <a:pPr marL="1215743" lvl="2" indent="-285750"/>
            <a:endParaRPr lang="zh-CN" altLang="en-US" sz="14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446501" lvl="1" indent="-285750"/>
            <a:r>
              <a:rPr lang="en-US" altLang="zh-CN" sz="18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Rx-chain size of smartphones/XR devices</a:t>
            </a:r>
          </a:p>
          <a:p>
            <a:pPr marL="1215743" lvl="2" indent="-285750"/>
            <a:r>
              <a:rPr lang="en-US" altLang="zh-CN" sz="1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Rx-chain = Antenna + Cable + Radio Frequency Integrated Circuit (RFIC)</a:t>
            </a:r>
          </a:p>
          <a:p>
            <a:pPr marL="1215743" lvl="2" indent="-285750"/>
            <a:r>
              <a:rPr lang="en-US" altLang="zh-CN" sz="1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Antenna size</a:t>
            </a:r>
          </a:p>
          <a:p>
            <a:pPr marL="1800000" lvl="3" indent="-285750"/>
            <a:r>
              <a:rPr lang="en-US" altLang="zh-CN" sz="1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Antenna size are dependent on the wavelength regardless whether devices are smartphones or XR devices</a:t>
            </a:r>
          </a:p>
          <a:p>
            <a:pPr marL="1800000" lvl="3" indent="-285750"/>
            <a:r>
              <a:rPr lang="en-US" altLang="zh-CN" sz="1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Typical design for smartphones: line antennas and patch antennas</a:t>
            </a:r>
          </a:p>
          <a:p>
            <a:pPr marL="2520000" lvl="5" indent="-285750"/>
            <a:r>
              <a:rPr lang="en-US" altLang="zh-CN" sz="1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Line antenna: 1/4 wavelength long (25mm@3GHz), &lt;1 mm width (fit inside the frame of smartphone) </a:t>
            </a:r>
          </a:p>
          <a:p>
            <a:pPr marL="2520000" lvl="5" indent="-285750"/>
            <a:r>
              <a:rPr lang="en-US" altLang="zh-CN" sz="1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Patch antenna: tens of mm^2 per antenna</a:t>
            </a:r>
          </a:p>
          <a:p>
            <a:pPr marL="2520000" lvl="5" indent="-285750"/>
            <a:r>
              <a:rPr lang="en-US" altLang="zh-CN" sz="1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One smartphone usually has more than 10 antennas, and needs to consider spacing distance between antennas (&gt;= half wavelength)</a:t>
            </a:r>
          </a:p>
          <a:p>
            <a:pPr marL="1215743" lvl="2" indent="-285750"/>
            <a:r>
              <a:rPr lang="en-US" altLang="zh-CN" sz="1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RFIC: tens of mm^2 per RFIC, one device may have 1~2 RFIC (depending on the number of supported bands)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3C53B8D1-13FC-47BB-AF0F-1D5D3774F5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10057438" y="1147666"/>
            <a:ext cx="2089926" cy="124703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13ABE41C-55E0-433A-997D-304D12636B8D}"/>
              </a:ext>
            </a:extLst>
          </p:cNvPr>
          <p:cNvSpPr txBox="1"/>
          <p:nvPr/>
        </p:nvSpPr>
        <p:spPr>
          <a:xfrm>
            <a:off x="9003958" y="1562111"/>
            <a:ext cx="147492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en-US" sz="1200" dirty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Line antenna inside the frame of smartphone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xmlns="" id="{28017288-FD04-4171-81BE-B347B15B2D37}"/>
              </a:ext>
            </a:extLst>
          </p:cNvPr>
          <p:cNvCxnSpPr/>
          <p:nvPr/>
        </p:nvCxnSpPr>
        <p:spPr>
          <a:xfrm flipV="1">
            <a:off x="9905625" y="1212388"/>
            <a:ext cx="527222" cy="288325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7E6A0F8D-A98E-4F23-99B8-1FFAC01E0D30}"/>
              </a:ext>
            </a:extLst>
          </p:cNvPr>
          <p:cNvSpPr/>
          <p:nvPr/>
        </p:nvSpPr>
        <p:spPr>
          <a:xfrm>
            <a:off x="149571" y="5294738"/>
            <a:ext cx="11897619" cy="584775"/>
          </a:xfrm>
          <a:prstGeom prst="rect">
            <a:avLst/>
          </a:prstGeom>
          <a:solidFill>
            <a:schemeClr val="tx2"/>
          </a:solidFill>
        </p:spPr>
        <p:txBody>
          <a:bodyPr wrap="square">
            <a:spAutoFit/>
          </a:bodyPr>
          <a:lstStyle/>
          <a:p>
            <a:pPr indent="-296489"/>
            <a:r>
              <a:rPr lang="en-US" altLang="zh-CN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Observation 1: The current size of Rx-chains is already small enough and is difficult to separate between smartphones and XR devices.</a:t>
            </a:r>
          </a:p>
          <a:p>
            <a:pPr indent="-296489"/>
            <a:r>
              <a:rPr lang="en-US" altLang="zh-CN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Observation 2: The current design of Rx-chains has different forms and is difficult to define a methodology in 3GPP to measure.</a:t>
            </a:r>
          </a:p>
        </p:txBody>
      </p:sp>
    </p:spTree>
    <p:extLst>
      <p:ext uri="{BB962C8B-B14F-4D97-AF65-F5344CB8AC3E}">
        <p14:creationId xmlns:p14="http://schemas.microsoft.com/office/powerpoint/2010/main" val="390236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xmlns="" id="{CE0CEC36-5881-F64A-A70F-904DBA9886A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275" y="68569"/>
            <a:ext cx="11204895" cy="657652"/>
          </a:xfrm>
        </p:spPr>
        <p:txBody>
          <a:bodyPr anchor="ctr"/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Discussion – Technical consideration on XR 4Rx vs 2Rx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xmlns="" id="{55F986D5-D7D9-6446-9526-9389CD9831D8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122275" y="726221"/>
            <a:ext cx="11952213" cy="5497026"/>
          </a:xfrm>
          <a:noFill/>
        </p:spPr>
        <p:txBody>
          <a:bodyPr/>
          <a:lstStyle/>
          <a:p>
            <a:pPr marL="160751" lvl="1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Detailed analysis on the candidate options</a:t>
            </a:r>
          </a:p>
        </p:txBody>
      </p:sp>
      <p:graphicFrame>
        <p:nvGraphicFramePr>
          <p:cNvPr id="10" name="表格 3">
            <a:extLst>
              <a:ext uri="{FF2B5EF4-FFF2-40B4-BE49-F238E27FC236}">
                <a16:creationId xmlns:a16="http://schemas.microsoft.com/office/drawing/2014/main" xmlns="" id="{0A315C82-B008-4AD5-946B-8BAC51C8E69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9440591"/>
              </p:ext>
            </p:extLst>
          </p:nvPr>
        </p:nvGraphicFramePr>
        <p:xfrm>
          <a:off x="122274" y="1085182"/>
          <a:ext cx="11952213" cy="3956161"/>
        </p:xfrm>
        <a:graphic>
          <a:graphicData uri="http://schemas.openxmlformats.org/drawingml/2006/table">
            <a:tbl>
              <a:tblPr firstRow="1" bandRow="1">
                <a:tableStyleId>{17292A2E-F333-43FB-9621-5CBBE7FDCDCB}</a:tableStyleId>
              </a:tblPr>
              <a:tblGrid>
                <a:gridCol w="113811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6543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15971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274457">
                <a:tc>
                  <a:txBody>
                    <a:bodyPr/>
                    <a:lstStyle/>
                    <a:p>
                      <a:pPr algn="ctr"/>
                      <a:endParaRPr lang="zh-CN" altLang="en-US" sz="13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Option 1: Type of device</a:t>
                      </a:r>
                      <a:endParaRPr lang="zh-CN" altLang="en-US" sz="15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5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Option 3: Rx-chain-usable surface area measure</a:t>
                      </a:r>
                      <a:endParaRPr lang="zh-CN" altLang="en-US" sz="15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27925">
                <a:tc>
                  <a:txBody>
                    <a:bodyPr/>
                    <a:lstStyle/>
                    <a:p>
                      <a:r>
                        <a:rPr lang="en-US" altLang="zh-CN" sz="13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Potential way to define 2Rx XR devices</a:t>
                      </a:r>
                      <a:endParaRPr lang="zh-CN" altLang="en-US" sz="13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altLang="zh-CN" sz="1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Introduce a new device type</a:t>
                      </a: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which only allows XR glasses, and not allow XR headset or other XR devices, etc</a:t>
                      </a:r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the below is an example:</a:t>
                      </a:r>
                      <a:endParaRPr lang="en-US" altLang="zh-CN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Wearable Glasses XR UE: A wearable glasses UE that supports XR services and is worn on the head </a:t>
                      </a:r>
                      <a:r>
                        <a:rPr lang="en-US" altLang="zh-CN" sz="1200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with the support only </a:t>
                      </a:r>
                      <a:r>
                        <a:rPr lang="en-US" altLang="zh-CN" sz="120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by ears and nose, which has no straps over or behind head and has a different form factor in contrast to smartphones and XR headsets.</a:t>
                      </a:r>
                      <a:endParaRPr lang="en-US" altLang="zh-CN" sz="12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Introduce a surface area threshold</a:t>
                      </a: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If a device’s Rx-chain-usable surface area &lt;= threshold, </a:t>
                      </a:r>
                    </a:p>
                    <a:p>
                      <a:pPr marL="7429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then it is assumed to be a XR device with form factor limitation, and can be relaxed to use 2Rx.</a:t>
                      </a:r>
                      <a:endParaRPr lang="en-US" altLang="zh-CN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267728">
                <a:tc>
                  <a:txBody>
                    <a:bodyPr/>
                    <a:lstStyle/>
                    <a:p>
                      <a:r>
                        <a:rPr lang="en-US" altLang="zh-CN" sz="13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Specification impact</a:t>
                      </a:r>
                      <a:endParaRPr lang="zh-CN" altLang="en-US" sz="13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RAN2: specify identification mechanism for such new device</a:t>
                      </a:r>
                    </a:p>
                    <a:p>
                      <a:pPr marL="7429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Alt 1: similar mechanism as REDCAP, e.g. MSG1/MSG3 early identification</a:t>
                      </a:r>
                    </a:p>
                    <a:p>
                      <a:pPr marL="7429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Alt 2: similar mechanism as 2Rx for vehicles, e.g. a new SPID value for 2Rx XR devices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RAN4:</a:t>
                      </a:r>
                      <a:r>
                        <a:rPr lang="zh-CN" altLang="en-US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Add 2Rx exception for such new device (TS 38.101-1)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RAN5: Add test </a:t>
                      </a:r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cases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RAN2: UE capability reporting, e.g., UE reports its Rx-chain-usable surface </a:t>
                      </a:r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area, this may be difficult to define,</a:t>
                      </a:r>
                      <a:r>
                        <a:rPr lang="en-US" altLang="zh-CN" sz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also dependent on the number of bands supported, how to locate the RF chains etc.</a:t>
                      </a:r>
                      <a:endParaRPr lang="en-US" altLang="zh-CN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RAN4: define the</a:t>
                      </a:r>
                      <a:r>
                        <a:rPr lang="en-US" altLang="zh-CN" sz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detailed form factors on Rx-chain, this may be complicated to consider different forms, e.g. line a</a:t>
                      </a:r>
                      <a:r>
                        <a:rPr lang="en-US" altLang="zh-CN" sz="1200" dirty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ntenna,</a:t>
                      </a:r>
                      <a:r>
                        <a:rPr lang="en-US" altLang="zh-CN" sz="1200" baseline="0" dirty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patch a</a:t>
                      </a:r>
                      <a:r>
                        <a:rPr lang="en-US" altLang="zh-CN" sz="1200" dirty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ntennas,</a:t>
                      </a:r>
                      <a:r>
                        <a:rPr lang="en-US" altLang="zh-CN" sz="1200" baseline="0" dirty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RFIC etc.</a:t>
                      </a:r>
                      <a:endParaRPr lang="en-US" altLang="zh-CN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RAN5: Add test case</a:t>
                      </a:r>
                      <a:endParaRPr lang="en-US" altLang="zh-CN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1822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Feasibility of this option</a:t>
                      </a:r>
                      <a:endParaRPr lang="zh-CN" altLang="en-US" sz="13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High</a:t>
                      </a: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Similar as Vehicular UE and REDCAP UE.</a:t>
                      </a:r>
                      <a:endParaRPr lang="en-US" altLang="zh-CN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Low</a:t>
                      </a: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Difficult</a:t>
                      </a:r>
                      <a:r>
                        <a:rPr lang="en-US" altLang="zh-CN" sz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to define Rx-chain surface area or volumes.</a:t>
                      </a:r>
                      <a:endParaRPr lang="en-US" altLang="zh-CN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559462897"/>
                  </a:ext>
                </a:extLst>
              </a:tr>
              <a:tr h="58812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Impact to smartphone</a:t>
                      </a:r>
                      <a:endParaRPr lang="zh-CN" altLang="en-US" sz="13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Low</a:t>
                      </a: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The</a:t>
                      </a:r>
                      <a:r>
                        <a:rPr lang="en-US" altLang="zh-CN" sz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device type definition has clearly limited the usage for XR glasses only</a:t>
                      </a: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altLang="zh-CN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Font typeface="Arial" panose="020B0604020202020204" pitchFamily="34" charset="0"/>
                        <a:buNone/>
                      </a:pPr>
                      <a:r>
                        <a:rPr lang="en-US" altLang="zh-CN" sz="12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High</a:t>
                      </a: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The Rx-chain limitation can not clearly</a:t>
                      </a:r>
                      <a:r>
                        <a:rPr lang="en-US" altLang="zh-CN" sz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separate XR devices and smartphones, and 2Rx relaxation can be applied to smartphones without clear </a:t>
                      </a:r>
                      <a:r>
                        <a:rPr lang="en-US" altLang="zh-CN" sz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separation</a:t>
                      </a:r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altLang="zh-CN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086609049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40A8137E-C12B-448A-83CE-85A075901187}"/>
              </a:ext>
            </a:extLst>
          </p:cNvPr>
          <p:cNvSpPr/>
          <p:nvPr/>
        </p:nvSpPr>
        <p:spPr>
          <a:xfrm>
            <a:off x="188895" y="5406607"/>
            <a:ext cx="10376421" cy="584775"/>
          </a:xfrm>
          <a:prstGeom prst="rect">
            <a:avLst/>
          </a:prstGeom>
          <a:solidFill>
            <a:schemeClr val="tx2"/>
          </a:solidFill>
        </p:spPr>
        <p:txBody>
          <a:bodyPr wrap="square">
            <a:spAutoFit/>
          </a:bodyPr>
          <a:lstStyle/>
          <a:p>
            <a:r>
              <a:rPr lang="en-US" altLang="zh-CN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Observation 3: Option 2/3 is difficult to define in 3GPP and may </a:t>
            </a:r>
            <a:r>
              <a:rPr lang="en-US" altLang="zh-CN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have impacts </a:t>
            </a:r>
            <a:r>
              <a:rPr lang="en-US" altLang="zh-CN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 smartphones, and Option 1 is </a:t>
            </a:r>
            <a:r>
              <a:rPr lang="en-US" altLang="zh-CN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only </a:t>
            </a:r>
            <a:r>
              <a:rPr lang="en-US" altLang="zh-CN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feasible way forward.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88895" y="5093455"/>
            <a:ext cx="5535827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en-US" altLang="zh-CN" sz="1200" i="1" dirty="0">
                <a:solidFill>
                  <a:srgbClr val="170BB5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Note: option 2 is similar as option 3 on the above analysis</a:t>
            </a:r>
            <a:endParaRPr kumimoji="1" lang="zh-CN" altLang="en-US" sz="1200" i="1" dirty="0">
              <a:solidFill>
                <a:srgbClr val="170BB5"/>
              </a:solidFill>
              <a:latin typeface="Times New Roman" panose="02020603050405020304" pitchFamily="18" charset="0"/>
              <a:ea typeface="Microsoft YaHei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633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xmlns="" id="{CE0CEC36-5881-F64A-A70F-904DBA9886A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275" y="68569"/>
            <a:ext cx="11204895" cy="657652"/>
          </a:xfrm>
        </p:spPr>
        <p:txBody>
          <a:bodyPr anchor="ctr"/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way forward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xmlns="" id="{55F986D5-D7D9-6446-9526-9389CD9831D8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189387" y="767507"/>
            <a:ext cx="11685027" cy="5066868"/>
          </a:xfrm>
          <a:noFill/>
        </p:spPr>
        <p:txBody>
          <a:bodyPr/>
          <a:lstStyle/>
          <a:p>
            <a:pPr marL="160751" lvl="1" indent="0">
              <a:spcAft>
                <a:spcPts val="0"/>
              </a:spcAft>
              <a:buNone/>
            </a:pPr>
            <a:r>
              <a:rPr lang="en-US" altLang="zh-CN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Observation 1: The current size of Rx-chains is already small enough and is difficult to separate between smartphones and XR devices.</a:t>
            </a:r>
          </a:p>
          <a:p>
            <a:pPr marL="160751" lvl="1" indent="0">
              <a:spcAft>
                <a:spcPts val="0"/>
              </a:spcAft>
              <a:buNone/>
            </a:pPr>
            <a:r>
              <a:rPr lang="en-US" altLang="zh-CN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Observation 2: The current design of Rx-chains has different forms and is difficult to define a methodology in 3GPP to measure.</a:t>
            </a:r>
          </a:p>
          <a:p>
            <a:pPr marL="160751" lvl="1" indent="0">
              <a:spcAft>
                <a:spcPts val="0"/>
              </a:spcAft>
              <a:buNone/>
            </a:pPr>
            <a:r>
              <a:rPr lang="en-US" altLang="zh-CN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Observation 3: Option 2/3 is difficult to define in 3GPP and may have impact on smartphones, and Option 1 is </a:t>
            </a:r>
            <a:r>
              <a:rPr lang="en-US" altLang="zh-CN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only </a:t>
            </a:r>
            <a:r>
              <a:rPr lang="en-US" altLang="zh-CN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feasible way forward.</a:t>
            </a:r>
          </a:p>
          <a:p>
            <a:pPr marL="160751" lvl="1" indent="0">
              <a:spcAft>
                <a:spcPts val="0"/>
              </a:spcAft>
              <a:buNone/>
            </a:pPr>
            <a:endParaRPr lang="en-US" altLang="zh-CN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60751" lvl="1" indent="0">
              <a:spcAft>
                <a:spcPts val="0"/>
              </a:spcAft>
              <a:buNone/>
            </a:pPr>
            <a:r>
              <a:rPr lang="en-US" altLang="zh-CN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Proposal 1:  It is suggested to resolve XR 4Rx vs 2Rx issue in Rel-18 in 3GPP RAN as per the below time plan</a:t>
            </a:r>
          </a:p>
          <a:p>
            <a:pPr lvl="1">
              <a:spcAft>
                <a:spcPts val="0"/>
              </a:spcAft>
              <a:buSzPct val="50000"/>
              <a:buFont typeface="Wingdings" panose="05000000000000000000" pitchFamily="2" charset="2"/>
              <a:buChar char="l"/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RAN decides the characterization of XR devices to which a 2Rx relaxation could apply at RAN#101</a:t>
            </a:r>
          </a:p>
          <a:p>
            <a:pPr lvl="1">
              <a:spcAft>
                <a:spcPts val="0"/>
              </a:spcAft>
              <a:buSzPct val="50000"/>
              <a:buFont typeface="Wingdings" panose="05000000000000000000" pitchFamily="2" charset="2"/>
              <a:buChar char="l"/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RAN2 and RAN4 are tasked to provide candidate solutions to identify this type of XR devices in the network in 2023 Q4</a:t>
            </a:r>
          </a:p>
          <a:p>
            <a:pPr lvl="1">
              <a:spcAft>
                <a:spcPts val="0"/>
              </a:spcAft>
              <a:buSzPct val="50000"/>
              <a:buFont typeface="Wingdings" panose="05000000000000000000" pitchFamily="2" charset="2"/>
              <a:buChar char="l"/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RAN aims to conclude the identification mechanism at RAN#102</a:t>
            </a:r>
          </a:p>
          <a:p>
            <a:pPr marL="160751" lvl="1" indent="0">
              <a:spcAft>
                <a:spcPts val="0"/>
              </a:spcAft>
              <a:buNone/>
            </a:pPr>
            <a:endParaRPr lang="en-US" altLang="zh-CN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60751" lvl="1" indent="0">
              <a:spcAft>
                <a:spcPts val="0"/>
              </a:spcAft>
              <a:buNone/>
            </a:pPr>
            <a:r>
              <a:rPr lang="en-US" altLang="zh-CN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Proposal 2: Adopt “Option 1: Type of device” to 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characterize XR devices to which 2Rx relaxation could apply. </a:t>
            </a:r>
            <a:endParaRPr lang="en-US" altLang="zh-CN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spcAft>
                <a:spcPts val="0"/>
              </a:spcAft>
              <a:buSzPct val="50000"/>
              <a:buFont typeface="Wingdings" panose="05000000000000000000" pitchFamily="2" charset="2"/>
              <a:buChar char="l"/>
            </a:pPr>
            <a:r>
              <a:rPr lang="en-US" altLang="zh-CN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Wearable Glasses XR UE: A wearable glasses UE that supports XR services and is worn on the head </a:t>
            </a:r>
            <a:r>
              <a:rPr lang="en-US" altLang="zh-CN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with the support only </a:t>
            </a:r>
            <a:r>
              <a:rPr lang="en-US" altLang="zh-CN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by ears and nose, which has no straps over or behind head and has a different form factor in contrast to smartphones and XR headsets.</a:t>
            </a:r>
          </a:p>
          <a:p>
            <a:pPr lvl="1">
              <a:spcAft>
                <a:spcPts val="0"/>
              </a:spcAft>
              <a:buSzPct val="50000"/>
              <a:buFont typeface="Wingdings" panose="05000000000000000000" pitchFamily="2" charset="2"/>
              <a:buChar char="l"/>
            </a:pPr>
            <a:endParaRPr lang="en-US" altLang="zh-CN" sz="1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60686" lvl="1" indent="0">
              <a:spcAft>
                <a:spcPts val="0"/>
              </a:spcAft>
              <a:buSzPct val="50000"/>
              <a:buNone/>
            </a:pPr>
            <a:r>
              <a:rPr lang="en-US" altLang="zh-CN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Proposal 3: Task RAN WGs to further study options for identifying 2Rx XR devices.</a:t>
            </a:r>
          </a:p>
          <a:p>
            <a:pPr lvl="1">
              <a:spcAft>
                <a:spcPts val="0"/>
              </a:spcAft>
              <a:buSzPct val="50000"/>
              <a:buFont typeface="Wingdings" panose="05000000000000000000" pitchFamily="2" charset="2"/>
              <a:buChar char="l"/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Option 1: similar mechanism as REDCAP, e.g. MSG1/MSG3 early identification</a:t>
            </a:r>
          </a:p>
          <a:p>
            <a:pPr lvl="1">
              <a:spcAft>
                <a:spcPts val="0"/>
              </a:spcAft>
              <a:buSzPct val="50000"/>
              <a:buFont typeface="Wingdings" panose="05000000000000000000" pitchFamily="2" charset="2"/>
              <a:buChar char="l"/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Option 2: similar mechanism as 2Rx for vehicles, e.g. a new SPID (Subscriber Profile ID for RAT/Frequency Priority) value for 2Rx XR devices</a:t>
            </a:r>
          </a:p>
          <a:p>
            <a:pPr lvl="1">
              <a:spcAft>
                <a:spcPts val="0"/>
              </a:spcAft>
              <a:buSzPct val="50000"/>
              <a:buFont typeface="Wingdings" panose="05000000000000000000" pitchFamily="2" charset="2"/>
              <a:buChar char="l"/>
            </a:pPr>
            <a:endParaRPr lang="en-US" altLang="zh-CN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60686" lvl="1" indent="0">
              <a:spcAft>
                <a:spcPts val="0"/>
              </a:spcAft>
              <a:buSzPct val="50000"/>
              <a:buNone/>
            </a:pPr>
            <a:r>
              <a:rPr lang="en-US" altLang="zh-CN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Proposal 4: Task RAN4 and RAN5 to differentiate the requirements and test cases between 2Rx XR devices and smartphones/other XR devices, to ensure 4Rx mandatory support for smartphones/other XR devices is not relaxed.</a:t>
            </a:r>
            <a:endParaRPr lang="en-US" altLang="zh-CN" sz="1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2557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2022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封面页_图片版 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4E5724B-7154-473D-A508-2B054E8EE854}"/>
    </a:ext>
  </a:extLst>
</a:theme>
</file>

<file path=ppt/theme/theme2.xml><?xml version="1.0" encoding="utf-8"?>
<a:theme xmlns:a="http://schemas.openxmlformats.org/drawingml/2006/main" name="1_封面页_图片版 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4E5724B-7154-473D-A508-2B054E8EE854}"/>
    </a:ext>
  </a:extLst>
</a:theme>
</file>

<file path=ppt/theme/theme3.xml><?xml version="1.0" encoding="utf-8"?>
<a:theme xmlns:a="http://schemas.openxmlformats.org/drawingml/2006/main" name="14_Custom Design">
  <a:themeElements>
    <a:clrScheme name="Custom Design 1">
      <a:dk1>
        <a:srgbClr val="B2B2B2"/>
      </a:dk1>
      <a:lt1>
        <a:srgbClr val="FFFFFF"/>
      </a:lt1>
      <a:dk2>
        <a:srgbClr val="990000"/>
      </a:dk2>
      <a:lt2>
        <a:srgbClr val="2D2015"/>
      </a:lt2>
      <a:accent1>
        <a:srgbClr val="CCCCFF"/>
      </a:accent1>
      <a:accent2>
        <a:srgbClr val="99CCFF"/>
      </a:accent2>
      <a:accent3>
        <a:srgbClr val="FFFFFF"/>
      </a:accent3>
      <a:accent4>
        <a:srgbClr val="979797"/>
      </a:accent4>
      <a:accent5>
        <a:srgbClr val="E2E2FF"/>
      </a:accent5>
      <a:accent6>
        <a:srgbClr val="8AB9E7"/>
      </a:accent6>
      <a:hlink>
        <a:srgbClr val="99CCCC"/>
      </a:hlink>
      <a:folHlink>
        <a:srgbClr val="009999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chemeClr val="bg2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bg2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  <a:txDef>
      <a:spPr bwMode="auto">
        <a:noFill/>
        <a:ln w="9525">
          <a:noFill/>
          <a:miter lim="800000"/>
          <a:headEnd/>
          <a:tailEnd/>
        </a:ln>
      </a:spPr>
      <a:bodyPr vert="horz" wrap="square" lIns="80142" tIns="40070" rIns="80142" bIns="40070" numCol="1" anchor="t" anchorCtr="0" compatLnSpc="1">
        <a:prstTxWarp prst="textNoShape">
          <a:avLst/>
        </a:prstTxWarp>
      </a:bodyPr>
      <a:lstStyle>
        <a:defPPr marR="0" algn="l" defTabSz="914400" rtl="0" eaLnBrk="0" fontAlgn="base" latinLnBrk="0" hangingPunct="0">
          <a:lnSpc>
            <a:spcPct val="140000"/>
          </a:lnSpc>
          <a:spcBef>
            <a:spcPct val="0"/>
          </a:spcBef>
          <a:spcAft>
            <a:spcPct val="0"/>
          </a:spcAft>
          <a:buClrTx/>
          <a:buSzPct val="100000"/>
          <a:buFont typeface="Wingdings" panose="05000000000000000000" pitchFamily="2" charset="2"/>
          <a:buChar char="u"/>
          <a:tabLst/>
          <a:defRPr kumimoji="0" sz="1999" b="0" i="0" u="none" strike="noStrike" kern="0" cap="none" spc="0" normalizeH="0" baseline="0" noProof="0" dirty="0" smtClean="0">
            <a:ln>
              <a:noFill/>
            </a:ln>
            <a:solidFill>
              <a:srgbClr val="000000"/>
            </a:solidFill>
            <a:effectLst/>
            <a:uLnTx/>
            <a:uFillTx/>
            <a:latin typeface="微软雅黑" pitchFamily="34" charset="-122"/>
            <a:ea typeface="微软雅黑" pitchFamily="34" charset="-122"/>
          </a:defRPr>
        </a:defPPr>
      </a:lstStyle>
    </a:txDef>
  </a:objectDefaults>
  <a:extraClrSchemeLst>
    <a:extraClrScheme>
      <a:clrScheme name="Custom Design 1">
        <a:dk1>
          <a:srgbClr val="B2B2B2"/>
        </a:dk1>
        <a:lt1>
          <a:srgbClr val="FFFFFF"/>
        </a:lt1>
        <a:dk2>
          <a:srgbClr val="990000"/>
        </a:dk2>
        <a:lt2>
          <a:srgbClr val="2D2015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979797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16243</TotalTime>
  <Words>1380</Words>
  <Application>Microsoft Office PowerPoint</Application>
  <PresentationFormat>自定义</PresentationFormat>
  <Paragraphs>122</Paragraphs>
  <Slides>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7</vt:i4>
      </vt:variant>
    </vt:vector>
  </HeadingPairs>
  <TitlesOfParts>
    <vt:vector size="21" baseType="lpstr">
      <vt:lpstr>.AppleSystemUIFont</vt:lpstr>
      <vt:lpstr>Batang</vt:lpstr>
      <vt:lpstr>黑体</vt:lpstr>
      <vt:lpstr>Microsoft YaHei</vt:lpstr>
      <vt:lpstr>Microsoft YaHei</vt:lpstr>
      <vt:lpstr>Arial</vt:lpstr>
      <vt:lpstr>Calibri</vt:lpstr>
      <vt:lpstr>Courier New</vt:lpstr>
      <vt:lpstr>Times New Roman</vt:lpstr>
      <vt:lpstr>Verdana</vt:lpstr>
      <vt:lpstr>Wingdings</vt:lpstr>
      <vt:lpstr>封面页_图片版 </vt:lpstr>
      <vt:lpstr>1_封面页_图片版 </vt:lpstr>
      <vt:lpstr>14_Custom Design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huangzonghao</dc:creator>
  <cp:lastModifiedBy>HW_Yang</cp:lastModifiedBy>
  <cp:revision>1406</cp:revision>
  <dcterms:created xsi:type="dcterms:W3CDTF">2020-08-28T08:44:19Z</dcterms:created>
  <dcterms:modified xsi:type="dcterms:W3CDTF">2023-09-04T09:52:22Z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(3)PK3lAZaZQDHdE+r62HAwKRaZu3zzVeWQsEBhj6QXOdCpVXwSRCboac/AGHfYPAQPQRXI9RFb
CQqyfhTGZI4OvgtjiDgDib49F4RtAsfA4ZGztVmkT4SpapgesiZ4Gds1lcO/mGG15bkoAQ4/
mO7mgdOjSNzNLmFtRp456BZkxA6HVKdOvSQa7aIHy4w+m4qDObC6U21SUH5RjTrOkqgDwyIF
KlW1CXjYh4lHMiQjIq</vt:lpwstr>
  </property>
  <property fmtid="{D5CDD505-2E9C-101B-9397-08002B2CF9AE}" pid="3" name="_2015_ms_pID_7253431">
    <vt:lpwstr>PuVO0NT/2/AEtg0t5/C5H+lYu/Vp6+dj19gR2IfSzAZTPP2LXkiJ1X
FwRF8Sg/7q+0ob1JDHhiTgRfgHeA2IjzuXAMSp1Rz3KLrqgKSAfRS2Lo47y3oFNCPtmk1vnB
Y3sOkPOAbG9cPDaT1I8VmLpyP9EJeNnVTvcVDQJ9EnR8jwAD/kb85mebK0SzvfJwbTEtdGtb
yWRApp47M47FK4Xg488Zvue/Xu5Gmjcw5gM1</vt:lpwstr>
  </property>
  <property fmtid="{D5CDD505-2E9C-101B-9397-08002B2CF9AE}" pid="4" name="_2015_ms_pID_7253432">
    <vt:lpwstr>0Q==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1685503982</vt:lpwstr>
  </property>
</Properties>
</file>