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546100" rtl="0" fontAlgn="auto" latinLnBrk="0" hangingPunct="0">
      <a:lnSpc>
        <a:spcPct val="100000"/>
      </a:lnSpc>
      <a:spcBef>
        <a:spcPts val="0"/>
      </a:spcBef>
      <a:spcAft>
        <a:spcPts val="0"/>
      </a:spcAft>
      <a:buClrTx/>
      <a:buSzTx/>
      <a:buFontTx/>
      <a:buNone/>
      <a:tabLst/>
      <a:defRPr b="0" baseline="0" cap="none" i="0" spc="0" strike="noStrike" sz="6000" u="none" kumimoji="0" normalizeH="0">
        <a:ln>
          <a:noFill/>
        </a:ln>
        <a:solidFill>
          <a:srgbClr val="0096FF"/>
        </a:solidFill>
        <a:effectLst/>
        <a:uFillTx/>
        <a:latin typeface="Helvetica Neue Light"/>
        <a:ea typeface="Helvetica Neue Light"/>
        <a:cs typeface="Helvetica Neue Light"/>
        <a:sym typeface="Helvetica Neue Light"/>
      </a:defRPr>
    </a:lvl1pPr>
    <a:lvl2pPr marL="0" marR="0" indent="228600" algn="l" defTabSz="546100" rtl="0" fontAlgn="auto" latinLnBrk="0" hangingPunct="0">
      <a:lnSpc>
        <a:spcPct val="100000"/>
      </a:lnSpc>
      <a:spcBef>
        <a:spcPts val="0"/>
      </a:spcBef>
      <a:spcAft>
        <a:spcPts val="0"/>
      </a:spcAft>
      <a:buClrTx/>
      <a:buSzTx/>
      <a:buFontTx/>
      <a:buNone/>
      <a:tabLst/>
      <a:defRPr b="0" baseline="0" cap="none" i="0" spc="0" strike="noStrike" sz="6000" u="none" kumimoji="0" normalizeH="0">
        <a:ln>
          <a:noFill/>
        </a:ln>
        <a:solidFill>
          <a:srgbClr val="0096FF"/>
        </a:solidFill>
        <a:effectLst/>
        <a:uFillTx/>
        <a:latin typeface="Helvetica Neue Light"/>
        <a:ea typeface="Helvetica Neue Light"/>
        <a:cs typeface="Helvetica Neue Light"/>
        <a:sym typeface="Helvetica Neue Light"/>
      </a:defRPr>
    </a:lvl2pPr>
    <a:lvl3pPr marL="0" marR="0" indent="457200" algn="l" defTabSz="546100" rtl="0" fontAlgn="auto" latinLnBrk="0" hangingPunct="0">
      <a:lnSpc>
        <a:spcPct val="100000"/>
      </a:lnSpc>
      <a:spcBef>
        <a:spcPts val="0"/>
      </a:spcBef>
      <a:spcAft>
        <a:spcPts val="0"/>
      </a:spcAft>
      <a:buClrTx/>
      <a:buSzTx/>
      <a:buFontTx/>
      <a:buNone/>
      <a:tabLst/>
      <a:defRPr b="0" baseline="0" cap="none" i="0" spc="0" strike="noStrike" sz="6000" u="none" kumimoji="0" normalizeH="0">
        <a:ln>
          <a:noFill/>
        </a:ln>
        <a:solidFill>
          <a:srgbClr val="0096FF"/>
        </a:solidFill>
        <a:effectLst/>
        <a:uFillTx/>
        <a:latin typeface="Helvetica Neue Light"/>
        <a:ea typeface="Helvetica Neue Light"/>
        <a:cs typeface="Helvetica Neue Light"/>
        <a:sym typeface="Helvetica Neue Light"/>
      </a:defRPr>
    </a:lvl3pPr>
    <a:lvl4pPr marL="0" marR="0" indent="685800" algn="l" defTabSz="546100" rtl="0" fontAlgn="auto" latinLnBrk="0" hangingPunct="0">
      <a:lnSpc>
        <a:spcPct val="100000"/>
      </a:lnSpc>
      <a:spcBef>
        <a:spcPts val="0"/>
      </a:spcBef>
      <a:spcAft>
        <a:spcPts val="0"/>
      </a:spcAft>
      <a:buClrTx/>
      <a:buSzTx/>
      <a:buFontTx/>
      <a:buNone/>
      <a:tabLst/>
      <a:defRPr b="0" baseline="0" cap="none" i="0" spc="0" strike="noStrike" sz="6000" u="none" kumimoji="0" normalizeH="0">
        <a:ln>
          <a:noFill/>
        </a:ln>
        <a:solidFill>
          <a:srgbClr val="0096FF"/>
        </a:solidFill>
        <a:effectLst/>
        <a:uFillTx/>
        <a:latin typeface="Helvetica Neue Light"/>
        <a:ea typeface="Helvetica Neue Light"/>
        <a:cs typeface="Helvetica Neue Light"/>
        <a:sym typeface="Helvetica Neue Light"/>
      </a:defRPr>
    </a:lvl4pPr>
    <a:lvl5pPr marL="0" marR="0" indent="914400" algn="l" defTabSz="546100" rtl="0" fontAlgn="auto" latinLnBrk="0" hangingPunct="0">
      <a:lnSpc>
        <a:spcPct val="100000"/>
      </a:lnSpc>
      <a:spcBef>
        <a:spcPts val="0"/>
      </a:spcBef>
      <a:spcAft>
        <a:spcPts val="0"/>
      </a:spcAft>
      <a:buClrTx/>
      <a:buSzTx/>
      <a:buFontTx/>
      <a:buNone/>
      <a:tabLst/>
      <a:defRPr b="0" baseline="0" cap="none" i="0" spc="0" strike="noStrike" sz="6000" u="none" kumimoji="0" normalizeH="0">
        <a:ln>
          <a:noFill/>
        </a:ln>
        <a:solidFill>
          <a:srgbClr val="0096FF"/>
        </a:solidFill>
        <a:effectLst/>
        <a:uFillTx/>
        <a:latin typeface="Helvetica Neue Light"/>
        <a:ea typeface="Helvetica Neue Light"/>
        <a:cs typeface="Helvetica Neue Light"/>
        <a:sym typeface="Helvetica Neue Light"/>
      </a:defRPr>
    </a:lvl5pPr>
    <a:lvl6pPr marL="0" marR="0" indent="1143000" algn="l" defTabSz="546100" rtl="0" fontAlgn="auto" latinLnBrk="0" hangingPunct="0">
      <a:lnSpc>
        <a:spcPct val="100000"/>
      </a:lnSpc>
      <a:spcBef>
        <a:spcPts val="0"/>
      </a:spcBef>
      <a:spcAft>
        <a:spcPts val="0"/>
      </a:spcAft>
      <a:buClrTx/>
      <a:buSzTx/>
      <a:buFontTx/>
      <a:buNone/>
      <a:tabLst/>
      <a:defRPr b="0" baseline="0" cap="none" i="0" spc="0" strike="noStrike" sz="6000" u="none" kumimoji="0" normalizeH="0">
        <a:ln>
          <a:noFill/>
        </a:ln>
        <a:solidFill>
          <a:srgbClr val="0096FF"/>
        </a:solidFill>
        <a:effectLst/>
        <a:uFillTx/>
        <a:latin typeface="Helvetica Neue Light"/>
        <a:ea typeface="Helvetica Neue Light"/>
        <a:cs typeface="Helvetica Neue Light"/>
        <a:sym typeface="Helvetica Neue Light"/>
      </a:defRPr>
    </a:lvl6pPr>
    <a:lvl7pPr marL="0" marR="0" indent="1371600" algn="l" defTabSz="546100" rtl="0" fontAlgn="auto" latinLnBrk="0" hangingPunct="0">
      <a:lnSpc>
        <a:spcPct val="100000"/>
      </a:lnSpc>
      <a:spcBef>
        <a:spcPts val="0"/>
      </a:spcBef>
      <a:spcAft>
        <a:spcPts val="0"/>
      </a:spcAft>
      <a:buClrTx/>
      <a:buSzTx/>
      <a:buFontTx/>
      <a:buNone/>
      <a:tabLst/>
      <a:defRPr b="0" baseline="0" cap="none" i="0" spc="0" strike="noStrike" sz="6000" u="none" kumimoji="0" normalizeH="0">
        <a:ln>
          <a:noFill/>
        </a:ln>
        <a:solidFill>
          <a:srgbClr val="0096FF"/>
        </a:solidFill>
        <a:effectLst/>
        <a:uFillTx/>
        <a:latin typeface="Helvetica Neue Light"/>
        <a:ea typeface="Helvetica Neue Light"/>
        <a:cs typeface="Helvetica Neue Light"/>
        <a:sym typeface="Helvetica Neue Light"/>
      </a:defRPr>
    </a:lvl7pPr>
    <a:lvl8pPr marL="0" marR="0" indent="1600200" algn="l" defTabSz="546100" rtl="0" fontAlgn="auto" latinLnBrk="0" hangingPunct="0">
      <a:lnSpc>
        <a:spcPct val="100000"/>
      </a:lnSpc>
      <a:spcBef>
        <a:spcPts val="0"/>
      </a:spcBef>
      <a:spcAft>
        <a:spcPts val="0"/>
      </a:spcAft>
      <a:buClrTx/>
      <a:buSzTx/>
      <a:buFontTx/>
      <a:buNone/>
      <a:tabLst/>
      <a:defRPr b="0" baseline="0" cap="none" i="0" spc="0" strike="noStrike" sz="6000" u="none" kumimoji="0" normalizeH="0">
        <a:ln>
          <a:noFill/>
        </a:ln>
        <a:solidFill>
          <a:srgbClr val="0096FF"/>
        </a:solidFill>
        <a:effectLst/>
        <a:uFillTx/>
        <a:latin typeface="Helvetica Neue Light"/>
        <a:ea typeface="Helvetica Neue Light"/>
        <a:cs typeface="Helvetica Neue Light"/>
        <a:sym typeface="Helvetica Neue Light"/>
      </a:defRPr>
    </a:lvl8pPr>
    <a:lvl9pPr marL="0" marR="0" indent="1828800" algn="l" defTabSz="546100" rtl="0" fontAlgn="auto" latinLnBrk="0" hangingPunct="0">
      <a:lnSpc>
        <a:spcPct val="100000"/>
      </a:lnSpc>
      <a:spcBef>
        <a:spcPts val="0"/>
      </a:spcBef>
      <a:spcAft>
        <a:spcPts val="0"/>
      </a:spcAft>
      <a:buClrTx/>
      <a:buSzTx/>
      <a:buFontTx/>
      <a:buNone/>
      <a:tabLst/>
      <a:defRPr b="0" baseline="0" cap="none" i="0" spc="0" strike="noStrike" sz="6000" u="none" kumimoji="0" normalizeH="0">
        <a:ln>
          <a:noFill/>
        </a:ln>
        <a:solidFill>
          <a:srgbClr val="0096FF"/>
        </a:solidFill>
        <a:effectLst/>
        <a:uFillTx/>
        <a:latin typeface="Helvetica Neue Light"/>
        <a:ea typeface="Helvetica Neue Light"/>
        <a:cs typeface="Helvetica Neue Light"/>
        <a:sym typeface="Helvetica Neue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3AF8BB9F-1888-4B3F-BF0D-C1CB2776DBD4}" styleName="">
    <a:tblBg/>
    <a:wholeTbl>
      <a:tcTxStyle b="off" i="off">
        <a:fontRef idx="minor">
          <a:schemeClr val="accent4">
            <a:hueOff val="9600000"/>
            <a:satOff val="22648"/>
            <a:lumOff val="42149"/>
          </a:schemeClr>
        </a:fontRef>
        <a:schemeClr val="accent4">
          <a:hueOff val="9600000"/>
          <a:satOff val="22648"/>
          <a:lumOff val="42149"/>
        </a:schemeClr>
      </a:tcTxStyle>
      <a:tcStyle>
        <a:tcBdr>
          <a:left>
            <a:ln w="12700" cap="flat">
              <a:solidFill>
                <a:srgbClr val="94A8B2"/>
              </a:solidFill>
              <a:prstDash val="solid"/>
              <a:miter lim="400000"/>
            </a:ln>
          </a:left>
          <a:right>
            <a:ln w="12700" cap="flat">
              <a:solidFill>
                <a:srgbClr val="94A8B2"/>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94A8B2"/>
              </a:solidFill>
              <a:prstDash val="solid"/>
              <a:miter lim="400000"/>
            </a:ln>
          </a:insideV>
        </a:tcBdr>
        <a:fill>
          <a:solidFill>
            <a:schemeClr val="accent5">
              <a:hueOff val="12258950"/>
              <a:satOff val="-36268"/>
              <a:lumOff val="33605"/>
              <a:alpha val="15000"/>
            </a:schemeClr>
          </a:solidFill>
        </a:fill>
      </a:tcStyle>
    </a:wholeTbl>
    <a:band2H>
      <a:tcTxStyle b="def" i="def"/>
      <a:tcStyle>
        <a:tcBdr/>
        <a:fill>
          <a:solidFill>
            <a:srgbClr val="EFF1F3"/>
          </a:solidFill>
        </a:fill>
      </a:tcStyle>
    </a:band2H>
    <a:firstCol>
      <a:tcTxStyle b="on" i="off">
        <a:font>
          <a:latin typeface="Myriad Set Pro Bold"/>
          <a:ea typeface="Myriad Set Pro Bold"/>
          <a:cs typeface="Myriad Set Pro Bold"/>
        </a:font>
        <a:schemeClr val="accent4">
          <a:hueOff val="9600000"/>
          <a:satOff val="22648"/>
          <a:lumOff val="42149"/>
        </a:schemeClr>
      </a:tcTxStyle>
      <a:tcStyle>
        <a:tcBdr>
          <a:left>
            <a:ln w="12700" cap="flat">
              <a:noFill/>
              <a:miter lim="400000"/>
            </a:ln>
          </a:left>
          <a:right>
            <a:ln w="25400" cap="flat">
              <a:solidFill>
                <a:srgbClr val="6F7980"/>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A3BCCC"/>
              </a:solidFill>
              <a:prstDash val="solid"/>
              <a:miter lim="400000"/>
            </a:ln>
          </a:insideV>
        </a:tcBdr>
        <a:fill>
          <a:noFill/>
        </a:fill>
      </a:tcStyle>
    </a:firstCol>
    <a:lastRow>
      <a:tcTxStyle b="on" i="off">
        <a:font>
          <a:latin typeface="Myriad Set Pro Bold"/>
          <a:ea typeface="Myriad Set Pro Bold"/>
          <a:cs typeface="Myriad Set Pro Bold"/>
        </a:font>
        <a:srgbClr val="000000"/>
      </a:tcTxStyle>
      <a:tcStyle>
        <a:tcBdr>
          <a:left>
            <a:ln w="12700" cap="flat">
              <a:solidFill>
                <a:srgbClr val="A3BCCC"/>
              </a:solidFill>
              <a:prstDash val="solid"/>
              <a:miter lim="400000"/>
            </a:ln>
          </a:left>
          <a:right>
            <a:ln w="12700" cap="flat">
              <a:solidFill>
                <a:srgbClr val="A3BCCC"/>
              </a:solidFill>
              <a:prstDash val="solid"/>
              <a:miter lim="400000"/>
            </a:ln>
          </a:right>
          <a:top>
            <a:ln w="25400" cap="flat">
              <a:solidFill>
                <a:srgbClr val="6F7980"/>
              </a:solidFill>
              <a:prstDash val="solid"/>
              <a:miter lim="400000"/>
            </a:ln>
          </a:top>
          <a:bottom>
            <a:ln w="12700" cap="flat">
              <a:noFill/>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lastRow>
    <a:firstRow>
      <a:tcTxStyle b="on" i="off">
        <a:font>
          <a:latin typeface="Myriad Set Pro Bold"/>
          <a:ea typeface="Myriad Set Pro Bold"/>
          <a:cs typeface="Myriad Set Pro Bold"/>
        </a:font>
        <a:srgbClr val="94A8B2"/>
      </a:tcTxStyle>
      <a:tcStyle>
        <a:tcBdr>
          <a:left>
            <a:ln w="12700" cap="flat">
              <a:solidFill>
                <a:srgbClr val="A3BCCC"/>
              </a:solidFill>
              <a:prstDash val="solid"/>
              <a:miter lim="400000"/>
            </a:ln>
          </a:left>
          <a:right>
            <a:ln w="12700" cap="flat">
              <a:solidFill>
                <a:srgbClr val="A3BCCC"/>
              </a:solidFill>
              <a:prstDash val="solid"/>
              <a:miter lim="400000"/>
            </a:ln>
          </a:right>
          <a:top>
            <a:ln w="12700" cap="flat">
              <a:noFill/>
              <a:miter lim="400000"/>
            </a:ln>
          </a:top>
          <a:bottom>
            <a:ln w="25400" cap="flat">
              <a:solidFill>
                <a:srgbClr val="6F7980"/>
              </a:solidFill>
              <a:prstDash val="solid"/>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firstRow>
  </a:tblStyle>
  <a:tblStyle styleId="{9612B053-C600-4490-9283-97B1CF0FE781}" styleName="">
    <a:tblBg/>
    <a:wholeTbl>
      <a:tcTxStyle b="off" i="off">
        <a:fontRef idx="minor">
          <a:srgbClr val="000000"/>
        </a:fontRef>
        <a:srgbClr val="000000"/>
      </a:tcTxStyle>
      <a:tcStyle>
        <a:tcBdr>
          <a:left>
            <a:ln w="12700" cap="flat">
              <a:solidFill>
                <a:srgbClr val="94A8B2"/>
              </a:solidFill>
              <a:prstDash val="solid"/>
              <a:miter lim="400000"/>
            </a:ln>
          </a:left>
          <a:right>
            <a:ln w="12700" cap="flat">
              <a:solidFill>
                <a:srgbClr val="94A8B2"/>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94A8B2"/>
              </a:solidFill>
              <a:prstDash val="solid"/>
              <a:miter lim="400000"/>
            </a:ln>
          </a:insideV>
        </a:tcBdr>
        <a:fill>
          <a:solidFill>
            <a:schemeClr val="accent5">
              <a:hueOff val="12258950"/>
              <a:satOff val="-36268"/>
              <a:lumOff val="33605"/>
              <a:alpha val="15000"/>
            </a:schemeClr>
          </a:solidFill>
        </a:fill>
      </a:tcStyle>
    </a:wholeTbl>
    <a:band2H>
      <a:tcTxStyle b="def" i="def"/>
      <a:tcStyle>
        <a:tcBdr/>
        <a:fill>
          <a:solidFill>
            <a:srgbClr val="EFF1F3"/>
          </a:solidFill>
        </a:fill>
      </a:tcStyle>
    </a:band2H>
    <a:firstCol>
      <a:tcTxStyle b="on" i="off">
        <a:font>
          <a:latin typeface="Myriad Set Pro Bold"/>
          <a:ea typeface="Myriad Set Pro Bold"/>
          <a:cs typeface="Myriad Set Pro Bold"/>
        </a:font>
        <a:schemeClr val="accent4">
          <a:hueOff val="9600000"/>
          <a:satOff val="22648"/>
          <a:lumOff val="42149"/>
        </a:schemeClr>
      </a:tcTxStyle>
      <a:tcStyle>
        <a:tcBdr>
          <a:left>
            <a:ln w="12700" cap="flat">
              <a:noFill/>
              <a:miter lim="400000"/>
            </a:ln>
          </a:left>
          <a:right>
            <a:ln w="25400" cap="flat">
              <a:solidFill>
                <a:srgbClr val="6F7980"/>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A3BCCC"/>
              </a:solidFill>
              <a:prstDash val="solid"/>
              <a:miter lim="400000"/>
            </a:ln>
          </a:insideV>
        </a:tcBdr>
        <a:fill>
          <a:noFill/>
        </a:fill>
      </a:tcStyle>
    </a:firstCol>
    <a:lastRow>
      <a:tcTxStyle b="on" i="off">
        <a:font>
          <a:latin typeface="Myriad Set Pro Bold"/>
          <a:ea typeface="Myriad Set Pro Bold"/>
          <a:cs typeface="Myriad Set Pro Bold"/>
        </a:font>
        <a:srgbClr val="000000"/>
      </a:tcTxStyle>
      <a:tcStyle>
        <a:tcBdr>
          <a:left>
            <a:ln w="12700" cap="flat">
              <a:solidFill>
                <a:srgbClr val="A3BCCC"/>
              </a:solidFill>
              <a:prstDash val="solid"/>
              <a:miter lim="400000"/>
            </a:ln>
          </a:left>
          <a:right>
            <a:ln w="12700" cap="flat">
              <a:solidFill>
                <a:srgbClr val="A3BCCC"/>
              </a:solidFill>
              <a:prstDash val="solid"/>
              <a:miter lim="400000"/>
            </a:ln>
          </a:right>
          <a:top>
            <a:ln w="25400" cap="flat">
              <a:solidFill>
                <a:srgbClr val="6F7980"/>
              </a:solidFill>
              <a:prstDash val="solid"/>
              <a:miter lim="400000"/>
            </a:ln>
          </a:top>
          <a:bottom>
            <a:ln w="12700" cap="flat">
              <a:noFill/>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lastRow>
    <a:firstRow>
      <a:tcTxStyle b="on" i="off">
        <a:font>
          <a:latin typeface="Myriad Set Pro Bold"/>
          <a:ea typeface="Myriad Set Pro Bold"/>
          <a:cs typeface="Myriad Set Pro Bold"/>
        </a:font>
        <a:srgbClr val="94A8B2"/>
      </a:tcTxStyle>
      <a:tcStyle>
        <a:tcBdr>
          <a:left>
            <a:ln w="12700" cap="flat">
              <a:solidFill>
                <a:srgbClr val="A3BCCC"/>
              </a:solidFill>
              <a:prstDash val="solid"/>
              <a:miter lim="400000"/>
            </a:ln>
          </a:left>
          <a:right>
            <a:ln w="12700" cap="flat">
              <a:solidFill>
                <a:srgbClr val="A3BCCC"/>
              </a:solidFill>
              <a:prstDash val="solid"/>
              <a:miter lim="400000"/>
            </a:ln>
          </a:right>
          <a:top>
            <a:ln w="12700" cap="flat">
              <a:noFill/>
              <a:miter lim="400000"/>
            </a:ln>
          </a:top>
          <a:bottom>
            <a:ln w="25400" cap="flat">
              <a:solidFill>
                <a:srgbClr val="6F7980"/>
              </a:solidFill>
              <a:prstDash val="solid"/>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firstRow>
  </a:tblStyle>
  <a:tblStyle styleId="{8F44A2F1-9E1F-4B54-A3A2-5F16C0AD49E2}" styleName="">
    <a:tblBg/>
    <a:wholeTbl>
      <a:tcTxStyle b="def" i="def">
        <a:font>
          <a:latin typeface="Gill Sans"/>
          <a:ea typeface="Gill Sans"/>
          <a:cs typeface="Gill Sans"/>
        </a:font>
        <a:srgbClr val="000000"/>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wholeTbl>
    <a:band2H>
      <a:tcTxStyle b="def" i="def"/>
      <a:tcStyle>
        <a:tcBdr/>
        <a:fill>
          <a:solidFill>
            <a:srgbClr val="EFF1F3"/>
          </a:solidFill>
        </a:fill>
      </a:tcStyle>
    </a:band2H>
    <a:firstCol>
      <a:tcTxStyle b="off" i="def">
        <a:font>
          <a:latin typeface="Gill Sans"/>
          <a:ea typeface="Gill Sans"/>
          <a:cs typeface="Gill Sans"/>
        </a:font>
        <a:schemeClr val="accent4">
          <a:hueOff val="9600000"/>
          <a:satOff val="22648"/>
          <a:lumOff val="42149"/>
        </a:schemeClr>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Col>
    <a:lastRow>
      <a:tcTxStyle b="off" i="def">
        <a:font>
          <a:latin typeface="Gill Sans"/>
          <a:ea typeface="Gill Sans"/>
          <a:cs typeface="Gill Sans"/>
        </a:font>
        <a:schemeClr val="accent4">
          <a:hueOff val="9600000"/>
          <a:satOff val="22648"/>
          <a:lumOff val="42149"/>
        </a:schemeClr>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lastRow>
    <a:firstRow>
      <a:tcTxStyle b="off" i="def">
        <a:font>
          <a:latin typeface="Gill Sans"/>
          <a:ea typeface="Gill Sans"/>
          <a:cs typeface="Gill Sans"/>
        </a:font>
        <a:schemeClr val="accent4">
          <a:hueOff val="9600000"/>
          <a:satOff val="22648"/>
          <a:lumOff val="42149"/>
        </a:schemeClr>
      </a:tcTxStyle>
      <a:tcStyle>
        <a:tcBdr>
          <a:left>
            <a:ln w="25400" cap="flat">
              <a:solidFill>
                <a:srgbClr val="000000"/>
              </a:solidFill>
              <a:prstDash val="solid"/>
              <a:miter lim="400000"/>
            </a:ln>
          </a:left>
          <a:right>
            <a:ln w="25400" cap="flat">
              <a:solidFill>
                <a:srgbClr val="000000"/>
              </a:solidFill>
              <a:prstDash val="solid"/>
              <a:miter lim="400000"/>
            </a:ln>
          </a:right>
          <a:top>
            <a:ln w="25400" cap="flat">
              <a:solidFill>
                <a:srgbClr val="000000"/>
              </a:solidFill>
              <a:prstDash val="solid"/>
              <a:miter lim="400000"/>
            </a:ln>
          </a:top>
          <a:bottom>
            <a:ln w="25400" cap="flat">
              <a:solidFill>
                <a:srgbClr val="000000"/>
              </a:solidFill>
              <a:prstDash val="solid"/>
              <a:miter lim="400000"/>
            </a:ln>
          </a:bottom>
          <a:insideH>
            <a:ln w="25400" cap="flat">
              <a:solidFill>
                <a:srgbClr val="000000"/>
              </a:solidFill>
              <a:prstDash val="solid"/>
              <a:miter lim="400000"/>
            </a:ln>
          </a:insideH>
          <a:insideV>
            <a:ln w="25400" cap="flat">
              <a:solidFill>
                <a:srgbClr val="000000"/>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41" name="Shape 141"/>
          <p:cNvSpPr/>
          <p:nvPr>
            <p:ph type="sldImg"/>
          </p:nvPr>
        </p:nvSpPr>
        <p:spPr>
          <a:xfrm>
            <a:off x="1143000" y="685800"/>
            <a:ext cx="4572000" cy="3429000"/>
          </a:xfrm>
          <a:prstGeom prst="rect">
            <a:avLst/>
          </a:prstGeom>
        </p:spPr>
        <p:txBody>
          <a:bodyPr/>
          <a:lstStyle/>
          <a:p>
            <a:pPr/>
          </a:p>
        </p:txBody>
      </p:sp>
      <p:sp>
        <p:nvSpPr>
          <p:cNvPr id="142" name="Shape 142"/>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p:bg>
      <p:bgPr>
        <a:solidFill>
          <a:srgbClr val="62ACDB"/>
        </a:solidFill>
      </p:bgPr>
    </p:bg>
    <p:spTree>
      <p:nvGrpSpPr>
        <p:cNvPr id="1" name=""/>
        <p:cNvGrpSpPr/>
        <p:nvPr/>
      </p:nvGrpSpPr>
      <p:grpSpPr>
        <a:xfrm>
          <a:off x="0" y="0"/>
          <a:ext cx="0" cy="0"/>
          <a:chOff x="0" y="0"/>
          <a:chExt cx="0" cy="0"/>
        </a:xfrm>
      </p:grpSpPr>
      <p:pic>
        <p:nvPicPr>
          <p:cNvPr id="15" name="droppedImage.pdf" descr="droppedImage.pdf"/>
          <p:cNvPicPr>
            <a:picLocks noChangeAspect="1"/>
          </p:cNvPicPr>
          <p:nvPr/>
        </p:nvPicPr>
        <p:blipFill>
          <a:blip r:embed="rId2">
            <a:extLst/>
          </a:blip>
          <a:stretch>
            <a:fillRect/>
          </a:stretch>
        </p:blipFill>
        <p:spPr>
          <a:xfrm>
            <a:off x="1819351" y="984250"/>
            <a:ext cx="610173" cy="749300"/>
          </a:xfrm>
          <a:prstGeom prst="rect">
            <a:avLst/>
          </a:prstGeom>
          <a:ln w="12700">
            <a:miter lim="400000"/>
          </a:ln>
        </p:spPr>
      </p:pic>
      <p:sp>
        <p:nvSpPr>
          <p:cNvPr id="16" name="Text"/>
          <p:cNvSpPr/>
          <p:nvPr>
            <p:ph type="body" sz="quarter" idx="21"/>
          </p:nvPr>
        </p:nvSpPr>
        <p:spPr>
          <a:xfrm>
            <a:off x="95095863" y="58293000"/>
            <a:ext cx="22072601" cy="927100"/>
          </a:xfrm>
          <a:prstGeom prst="rect">
            <a:avLst/>
          </a:prstGeom>
        </p:spPr>
        <p:txBody>
          <a:bodyPr>
            <a:spAutoFit/>
          </a:bodyPr>
          <a:lstStyle/>
          <a:p>
            <a:pPr marL="0" indent="0" defTabSz="825500">
              <a:lnSpc>
                <a:spcPct val="100000"/>
              </a:lnSpc>
              <a:spcBef>
                <a:spcPts val="6800"/>
              </a:spcBef>
              <a:buSzTx/>
              <a:buNone/>
              <a:defRPr sz="6000">
                <a:solidFill>
                  <a:srgbClr val="94A8B2"/>
                </a:solidFill>
                <a:latin typeface="Myriad Set Pro Bold"/>
                <a:ea typeface="Myriad Set Pro Bold"/>
                <a:cs typeface="Myriad Set Pro Bold"/>
                <a:sym typeface="Myriad Set Pro Bold"/>
              </a:defRPr>
            </a:pPr>
          </a:p>
        </p:txBody>
      </p:sp>
      <p:sp>
        <p:nvSpPr>
          <p:cNvPr id="17" name="Text"/>
          <p:cNvSpPr/>
          <p:nvPr>
            <p:ph type="body" sz="quarter" idx="22"/>
          </p:nvPr>
        </p:nvSpPr>
        <p:spPr>
          <a:xfrm>
            <a:off x="95097600" y="59448700"/>
            <a:ext cx="19291300" cy="215900"/>
          </a:xfrm>
          <a:prstGeom prst="rect">
            <a:avLst/>
          </a:prstGeom>
        </p:spPr>
        <p:txBody>
          <a:bodyPr lIns="0" tIns="0" rIns="0" bIns="0" anchor="b">
            <a:spAutoFit/>
          </a:bodyPr>
          <a:lstStyle/>
          <a:p>
            <a:pPr marL="0" indent="0" defTabSz="825500">
              <a:lnSpc>
                <a:spcPct val="100000"/>
              </a:lnSpc>
              <a:spcBef>
                <a:spcPts val="0"/>
              </a:spcBef>
              <a:buSzTx/>
              <a:buNone/>
              <a:defRPr spc="-8" sz="1600">
                <a:solidFill>
                  <a:srgbClr val="94A8B2"/>
                </a:solidFill>
                <a:latin typeface="Myriad Set Pro Ultralight"/>
                <a:ea typeface="Myriad Set Pro Ultralight"/>
                <a:cs typeface="Myriad Set Pro Ultralight"/>
                <a:sym typeface="Myriad Set Pro Ultralight"/>
              </a:defRPr>
            </a:pPr>
          </a:p>
        </p:txBody>
      </p:sp>
      <p:sp>
        <p:nvSpPr>
          <p:cNvPr id="18" name="Title Text"/>
          <p:cNvSpPr/>
          <p:nvPr>
            <p:ph type="title"/>
          </p:nvPr>
        </p:nvSpPr>
        <p:spPr>
          <a:xfrm>
            <a:off x="1730450" y="10972800"/>
            <a:ext cx="21193050" cy="1384300"/>
          </a:xfrm>
          <a:prstGeom prst="rect">
            <a:avLst/>
          </a:prstGeom>
        </p:spPr>
        <p:txBody>
          <a:bodyPr anchor="ctr"/>
          <a:lstStyle>
            <a:lvl1pPr>
              <a:lnSpc>
                <a:spcPct val="100000"/>
              </a:lnSpc>
              <a:spcBef>
                <a:spcPts val="300"/>
              </a:spcBef>
              <a:defRPr sz="3600">
                <a:solidFill>
                  <a:srgbClr val="454D52"/>
                </a:solidFill>
              </a:defRPr>
            </a:lvl1pPr>
          </a:lstStyle>
          <a:p>
            <a:pPr/>
            <a:r>
              <a:t>Title Text</a:t>
            </a:r>
          </a:p>
        </p:txBody>
      </p:sp>
      <p:sp>
        <p:nvSpPr>
          <p:cNvPr id="19" name="Body Level One…"/>
          <p:cNvSpPr/>
          <p:nvPr>
            <p:ph type="body" idx="1"/>
          </p:nvPr>
        </p:nvSpPr>
        <p:spPr>
          <a:xfrm>
            <a:off x="1708149" y="2743200"/>
            <a:ext cx="20980401" cy="8229600"/>
          </a:xfrm>
          <a:prstGeom prst="rect">
            <a:avLst/>
          </a:prstGeom>
        </p:spPr>
        <p:txBody>
          <a:bodyPr anchor="ctr"/>
          <a:lstStyle>
            <a:lvl1pPr marL="0" indent="0" defTabSz="825500">
              <a:lnSpc>
                <a:spcPct val="100000"/>
              </a:lnSpc>
              <a:spcBef>
                <a:spcPts val="300"/>
              </a:spcBef>
              <a:buClr>
                <a:schemeClr val="accent4">
                  <a:hueOff val="9600000"/>
                  <a:satOff val="22648"/>
                  <a:lumOff val="42149"/>
                  <a:alpha val="0"/>
                </a:schemeClr>
              </a:buClr>
              <a:buSzPct val="25000"/>
              <a:defRPr sz="11200">
                <a:solidFill>
                  <a:schemeClr val="accent4">
                    <a:hueOff val="9600000"/>
                    <a:satOff val="22648"/>
                    <a:lumOff val="42149"/>
                  </a:schemeClr>
                </a:solidFill>
                <a:latin typeface="+mn-lt"/>
                <a:ea typeface="+mn-ea"/>
                <a:cs typeface="+mn-cs"/>
                <a:sym typeface="Myriad Set Pro Text"/>
              </a:defRPr>
            </a:lvl1pPr>
            <a:lvl2pPr marL="0" indent="0">
              <a:lnSpc>
                <a:spcPct val="100000"/>
              </a:lnSpc>
              <a:spcBef>
                <a:spcPts val="300"/>
              </a:spcBef>
              <a:buClr>
                <a:schemeClr val="accent4">
                  <a:hueOff val="9600000"/>
                  <a:satOff val="22648"/>
                  <a:lumOff val="42149"/>
                  <a:alpha val="0"/>
                </a:schemeClr>
              </a:buClr>
              <a:buSzPct val="25000"/>
              <a:defRPr sz="9600">
                <a:solidFill>
                  <a:srgbClr val="454D52"/>
                </a:solidFill>
                <a:latin typeface="+mn-lt"/>
                <a:ea typeface="+mn-ea"/>
                <a:cs typeface="+mn-cs"/>
                <a:sym typeface="Myriad Set Pro Text"/>
              </a:defRPr>
            </a:lvl2pPr>
            <a:lvl3pPr marL="76200" indent="-76200">
              <a:lnSpc>
                <a:spcPct val="100000"/>
              </a:lnSpc>
              <a:spcBef>
                <a:spcPts val="300"/>
              </a:spcBef>
              <a:buClr>
                <a:schemeClr val="accent4">
                  <a:hueOff val="9600000"/>
                  <a:satOff val="22648"/>
                  <a:lumOff val="42149"/>
                  <a:alpha val="0"/>
                </a:schemeClr>
              </a:buClr>
              <a:buSzPct val="25000"/>
              <a:defRPr sz="3200">
                <a:solidFill>
                  <a:srgbClr val="454D52"/>
                </a:solidFill>
                <a:latin typeface="+mn-lt"/>
                <a:ea typeface="+mn-ea"/>
                <a:cs typeface="+mn-cs"/>
                <a:sym typeface="Myriad Set Pro Text"/>
              </a:defRPr>
            </a:lvl3pPr>
            <a:lvl4pPr marL="76200" indent="-76200">
              <a:lnSpc>
                <a:spcPct val="100000"/>
              </a:lnSpc>
              <a:spcBef>
                <a:spcPts val="300"/>
              </a:spcBef>
              <a:buClr>
                <a:schemeClr val="accent4">
                  <a:hueOff val="9600000"/>
                  <a:satOff val="22648"/>
                  <a:lumOff val="42149"/>
                  <a:alpha val="0"/>
                </a:schemeClr>
              </a:buClr>
              <a:buSzPct val="25000"/>
              <a:defRPr sz="3200">
                <a:solidFill>
                  <a:srgbClr val="454D52"/>
                </a:solidFill>
                <a:latin typeface="+mn-lt"/>
                <a:ea typeface="+mn-ea"/>
                <a:cs typeface="+mn-cs"/>
                <a:sym typeface="Myriad Set Pro Text"/>
              </a:defRPr>
            </a:lvl4pPr>
            <a:lvl5pPr marL="76200" indent="-76200">
              <a:lnSpc>
                <a:spcPct val="100000"/>
              </a:lnSpc>
              <a:spcBef>
                <a:spcPts val="300"/>
              </a:spcBef>
              <a:buClr>
                <a:schemeClr val="accent4">
                  <a:hueOff val="9600000"/>
                  <a:satOff val="22648"/>
                  <a:lumOff val="42149"/>
                  <a:alpha val="0"/>
                </a:schemeClr>
              </a:buClr>
              <a:buSzPct val="25000"/>
              <a:defRPr sz="3200">
                <a:solidFill>
                  <a:srgbClr val="454D52"/>
                </a:solidFill>
                <a:latin typeface="+mn-lt"/>
                <a:ea typeface="+mn-ea"/>
                <a:cs typeface="+mn-cs"/>
                <a:sym typeface="Myriad Set Pro Text"/>
              </a:defRPr>
            </a:lvl5pPr>
          </a:lstStyle>
          <a:p>
            <a:pPr/>
            <a:r>
              <a:t>Body Level One</a:t>
            </a:r>
          </a:p>
          <a:p>
            <a:pPr lvl="1"/>
            <a:r>
              <a:t>Body Level Two</a:t>
            </a:r>
          </a:p>
          <a:p>
            <a:pPr lvl="2"/>
            <a:r>
              <a:t>Body Level Three</a:t>
            </a:r>
          </a:p>
          <a:p>
            <a:pPr lvl="3"/>
            <a:r>
              <a:t>Body Level Four</a:t>
            </a:r>
          </a:p>
          <a:p>
            <a:pPr lvl="4"/>
            <a:r>
              <a:t>Body Level Five</a:t>
            </a:r>
          </a:p>
        </p:txBody>
      </p:sp>
      <p:sp>
        <p:nvSpPr>
          <p:cNvPr id="20" name="Apple Confidential"/>
          <p:cNvSpPr/>
          <p:nvPr/>
        </p:nvSpPr>
        <p:spPr>
          <a:xfrm>
            <a:off x="21213967" y="13385799"/>
            <a:ext cx="1551534" cy="2159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b">
            <a:spAutoFit/>
          </a:bodyPr>
          <a:lstStyle>
            <a:lvl1pPr>
              <a:tabLst>
                <a:tab pos="914400" algn="l"/>
              </a:tabLst>
              <a:defRPr sz="1600">
                <a:solidFill>
                  <a:schemeClr val="accent5">
                    <a:hueOff val="12258950"/>
                    <a:satOff val="-36268"/>
                    <a:lumOff val="33605"/>
                  </a:schemeClr>
                </a:solidFill>
                <a:latin typeface="+mn-lt"/>
                <a:ea typeface="+mn-ea"/>
                <a:cs typeface="+mn-cs"/>
                <a:sym typeface="Myriad Set Pro Text"/>
              </a:defRPr>
            </a:lvl1pPr>
          </a:lstStyle>
          <a:p>
            <a:pPr defTabSz="914400"/>
            <a:r>
              <a:t>Apple Confidential</a:t>
            </a:r>
          </a:p>
        </p:txBody>
      </p:sp>
      <p:sp>
        <p:nvSpPr>
          <p:cNvPr id="21" name="Slide Number"/>
          <p:cNvSpPr/>
          <p:nvPr>
            <p:ph type="sldNum" sz="quarter" idx="2"/>
          </p:nvPr>
        </p:nvSpPr>
        <p:spPr>
          <a:xfrm>
            <a:off x="23926797" y="130429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Title &amp; Bullets copy">
    <p:spTree>
      <p:nvGrpSpPr>
        <p:cNvPr id="1" name=""/>
        <p:cNvGrpSpPr/>
        <p:nvPr/>
      </p:nvGrpSpPr>
      <p:grpSpPr>
        <a:xfrm>
          <a:off x="0" y="0"/>
          <a:ext cx="0" cy="0"/>
          <a:chOff x="0" y="0"/>
          <a:chExt cx="0" cy="0"/>
        </a:xfrm>
      </p:grpSpPr>
      <p:sp>
        <p:nvSpPr>
          <p:cNvPr id="117" name="Line"/>
          <p:cNvSpPr/>
          <p:nvPr/>
        </p:nvSpPr>
        <p:spPr>
          <a:xfrm>
            <a:off x="317500" y="876300"/>
            <a:ext cx="23744267" cy="16958"/>
          </a:xfrm>
          <a:prstGeom prst="line">
            <a:avLst/>
          </a:prstGeom>
          <a:ln w="12700">
            <a:solidFill>
              <a:srgbClr val="999999"/>
            </a:solidFill>
            <a:miter lim="400000"/>
          </a:ln>
        </p:spPr>
        <p:txBody>
          <a:bodyPr lIns="0" tIns="0" rIns="0" bIns="0"/>
          <a:lstStyle/>
          <a:p>
            <a:pPr defTabSz="457200">
              <a:defRPr sz="1200">
                <a:solidFill>
                  <a:srgbClr val="000000"/>
                </a:solidFill>
                <a:latin typeface="Helvetica"/>
                <a:ea typeface="Helvetica"/>
                <a:cs typeface="Helvetica"/>
                <a:sym typeface="Helvetica"/>
              </a:defRPr>
            </a:pPr>
          </a:p>
        </p:txBody>
      </p:sp>
      <p:pic>
        <p:nvPicPr>
          <p:cNvPr id="118" name="pasted1.pdf" descr="pasted1.pdf"/>
          <p:cNvPicPr>
            <a:picLocks noChangeAspect="1"/>
          </p:cNvPicPr>
          <p:nvPr/>
        </p:nvPicPr>
        <p:blipFill>
          <a:blip r:embed="rId2">
            <a:extLst/>
          </a:blip>
          <a:stretch>
            <a:fillRect/>
          </a:stretch>
        </p:blipFill>
        <p:spPr>
          <a:xfrm>
            <a:off x="11963400" y="12930781"/>
            <a:ext cx="445376" cy="546101"/>
          </a:xfrm>
          <a:prstGeom prst="rect">
            <a:avLst/>
          </a:prstGeom>
          <a:ln w="12700">
            <a:miter lim="400000"/>
          </a:ln>
        </p:spPr>
      </p:pic>
      <p:sp>
        <p:nvSpPr>
          <p:cNvPr id="119" name="Apple Antenna/OTA Design Group"/>
          <p:cNvSpPr txBox="1"/>
          <p:nvPr/>
        </p:nvSpPr>
        <p:spPr>
          <a:xfrm>
            <a:off x="5928" y="13131800"/>
            <a:ext cx="3492501" cy="3302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marL="82550" algn="ctr" defTabSz="457200">
              <a:lnSpc>
                <a:spcPts val="1700"/>
              </a:lnSpc>
              <a:tabLst>
                <a:tab pos="139700" algn="l"/>
                <a:tab pos="1600200" algn="l"/>
                <a:tab pos="3060700" algn="l"/>
                <a:tab pos="4521200" algn="l"/>
                <a:tab pos="5994400" algn="l"/>
              </a:tabLst>
              <a:defRPr sz="1500">
                <a:solidFill>
                  <a:srgbClr val="9DA9A9"/>
                </a:solidFill>
              </a:defRPr>
            </a:lvl1pPr>
          </a:lstStyle>
          <a:p>
            <a:pPr/>
            <a:r>
              <a:t>Apple Antenna/OTA Design Group</a:t>
            </a:r>
          </a:p>
        </p:txBody>
      </p:sp>
      <p:sp>
        <p:nvSpPr>
          <p:cNvPr id="120" name="Preliminary, Subject to Change…"/>
          <p:cNvSpPr txBox="1"/>
          <p:nvPr/>
        </p:nvSpPr>
        <p:spPr>
          <a:xfrm>
            <a:off x="20698035" y="12928600"/>
            <a:ext cx="3492501" cy="558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p>
            <a:pPr marL="82550" algn="ctr" defTabSz="457200">
              <a:lnSpc>
                <a:spcPts val="1700"/>
              </a:lnSpc>
              <a:tabLst>
                <a:tab pos="139700" algn="l"/>
                <a:tab pos="1600200" algn="l"/>
                <a:tab pos="3060700" algn="l"/>
                <a:tab pos="4521200" algn="l"/>
                <a:tab pos="5994400" algn="l"/>
              </a:tabLst>
              <a:defRPr sz="1500">
                <a:solidFill>
                  <a:srgbClr val="AAAAAA"/>
                </a:solidFill>
              </a:defRPr>
            </a:pPr>
            <a:r>
              <a:rPr>
                <a:solidFill>
                  <a:srgbClr val="9DA9A9"/>
                </a:solidFill>
              </a:rPr>
              <a:t>Preliminary, Subject to Change</a:t>
            </a:r>
          </a:p>
          <a:p>
            <a:pPr marL="82550" algn="ctr" defTabSz="457200">
              <a:lnSpc>
                <a:spcPts val="1700"/>
              </a:lnSpc>
              <a:tabLst>
                <a:tab pos="139700" algn="l"/>
                <a:tab pos="1600200" algn="l"/>
                <a:tab pos="3060700" algn="l"/>
                <a:tab pos="4521200" algn="l"/>
                <a:tab pos="5994400" algn="l"/>
              </a:tabLst>
              <a:defRPr sz="1500">
                <a:solidFill>
                  <a:srgbClr val="9DA9A9"/>
                </a:solidFill>
              </a:defRPr>
            </a:pPr>
            <a:r>
              <a:t>Apple Need-to-Know Confidential</a:t>
            </a:r>
          </a:p>
        </p:txBody>
      </p:sp>
      <p:sp>
        <p:nvSpPr>
          <p:cNvPr id="121" name="Title Text"/>
          <p:cNvSpPr txBox="1"/>
          <p:nvPr>
            <p:ph type="title"/>
          </p:nvPr>
        </p:nvSpPr>
        <p:spPr>
          <a:xfrm>
            <a:off x="304800" y="-38100"/>
            <a:ext cx="23761700" cy="889000"/>
          </a:xfrm>
          <a:prstGeom prst="rect">
            <a:avLst/>
          </a:prstGeom>
        </p:spPr>
        <p:txBody>
          <a:bodyPr/>
          <a:lstStyle>
            <a:lvl1pPr defTabSz="584200">
              <a:lnSpc>
                <a:spcPct val="100000"/>
              </a:lnSpc>
              <a:defRPr sz="5500">
                <a:solidFill>
                  <a:srgbClr val="1C7AC1"/>
                </a:solidFill>
                <a:latin typeface="SF Hello Regular"/>
                <a:ea typeface="SF Hello Regular"/>
                <a:cs typeface="SF Hello Regular"/>
                <a:sym typeface="SF Hello Regular"/>
              </a:defRPr>
            </a:lvl1pPr>
          </a:lstStyle>
          <a:p>
            <a:pPr/>
            <a:r>
              <a:t>Title Text</a:t>
            </a:r>
          </a:p>
        </p:txBody>
      </p:sp>
      <p:sp>
        <p:nvSpPr>
          <p:cNvPr id="122" name="Body Level One…"/>
          <p:cNvSpPr txBox="1"/>
          <p:nvPr>
            <p:ph type="body" idx="1"/>
          </p:nvPr>
        </p:nvSpPr>
        <p:spPr>
          <a:xfrm>
            <a:off x="1498600" y="2260600"/>
            <a:ext cx="21234400" cy="9194800"/>
          </a:xfrm>
          <a:prstGeom prst="rect">
            <a:avLst/>
          </a:prstGeom>
        </p:spPr>
        <p:txBody>
          <a:bodyPr anchor="ctr"/>
          <a:lstStyle>
            <a:lvl1pPr marL="647700" indent="-317500" defTabSz="584200">
              <a:lnSpc>
                <a:spcPct val="100000"/>
              </a:lnSpc>
              <a:spcBef>
                <a:spcPts val="1500"/>
              </a:spcBef>
              <a:buSzPct val="80000"/>
              <a:defRPr sz="3700">
                <a:latin typeface="SF Hello Regular"/>
                <a:ea typeface="SF Hello Regular"/>
                <a:cs typeface="SF Hello Regular"/>
                <a:sym typeface="SF Hello Regular"/>
              </a:defRPr>
            </a:lvl1pPr>
            <a:lvl2pPr marL="1079500" indent="-317500" defTabSz="584200">
              <a:lnSpc>
                <a:spcPct val="100000"/>
              </a:lnSpc>
              <a:spcBef>
                <a:spcPts val="500"/>
              </a:spcBef>
              <a:buSzPct val="150000"/>
              <a:buChar char="-"/>
              <a:defRPr sz="3100">
                <a:latin typeface="SF Hello Regular"/>
                <a:ea typeface="SF Hello Regular"/>
                <a:cs typeface="SF Hello Regular"/>
                <a:sym typeface="SF Hello Regular"/>
              </a:defRPr>
            </a:lvl2pPr>
            <a:lvl3pPr marL="1524000" indent="-317500" defTabSz="584200">
              <a:lnSpc>
                <a:spcPct val="100000"/>
              </a:lnSpc>
              <a:spcBef>
                <a:spcPts val="500"/>
              </a:spcBef>
              <a:buSzPct val="150000"/>
              <a:buChar char="‣"/>
              <a:defRPr sz="2500">
                <a:latin typeface="SF Hello Regular"/>
                <a:ea typeface="SF Hello Regular"/>
                <a:cs typeface="SF Hello Regular"/>
                <a:sym typeface="SF Hello Regular"/>
              </a:defRPr>
            </a:lvl3pPr>
            <a:lvl4pPr marL="1981200" indent="-317500" defTabSz="584200">
              <a:lnSpc>
                <a:spcPct val="100000"/>
              </a:lnSpc>
              <a:spcBef>
                <a:spcPts val="500"/>
              </a:spcBef>
              <a:buSzPct val="150000"/>
              <a:defRPr sz="2000">
                <a:latin typeface="SF Hello Regular"/>
                <a:ea typeface="SF Hello Regular"/>
                <a:cs typeface="SF Hello Regular"/>
                <a:sym typeface="SF Hello Regular"/>
              </a:defRPr>
            </a:lvl4pPr>
            <a:lvl5pPr marL="2413000" indent="-317500" defTabSz="584200">
              <a:lnSpc>
                <a:spcPct val="100000"/>
              </a:lnSpc>
              <a:spcBef>
                <a:spcPts val="500"/>
              </a:spcBef>
              <a:buSzPct val="150000"/>
              <a:buChar char="-"/>
              <a:defRPr sz="1600">
                <a:latin typeface="SF Hello Regular"/>
                <a:ea typeface="SF Hello Regular"/>
                <a:cs typeface="SF Hello Regular"/>
                <a:sym typeface="SF Hello Regular"/>
              </a:defRPr>
            </a:lvl5pPr>
          </a:lstStyle>
          <a:p>
            <a:pPr/>
            <a:r>
              <a:t>Body Level One</a:t>
            </a:r>
          </a:p>
          <a:p>
            <a:pPr lvl="1"/>
            <a:r>
              <a:t>Body Level Two</a:t>
            </a:r>
          </a:p>
          <a:p>
            <a:pPr lvl="2"/>
            <a:r>
              <a:t>Body Level Three</a:t>
            </a:r>
          </a:p>
          <a:p>
            <a:pPr lvl="3"/>
            <a:r>
              <a:t>Body Level Four</a:t>
            </a:r>
          </a:p>
          <a:p>
            <a:pPr lvl="4"/>
            <a:r>
              <a:t>Body Level Five</a:t>
            </a:r>
          </a:p>
        </p:txBody>
      </p:sp>
      <p:sp>
        <p:nvSpPr>
          <p:cNvPr id="123" name="Slide Number"/>
          <p:cNvSpPr txBox="1"/>
          <p:nvPr>
            <p:ph type="sldNum" sz="quarter" idx="2"/>
          </p:nvPr>
        </p:nvSpPr>
        <p:spPr>
          <a:xfrm>
            <a:off x="6337300" y="9296400"/>
            <a:ext cx="317500" cy="342900"/>
          </a:xfrm>
          <a:prstGeom prst="rect">
            <a:avLst/>
          </a:prstGeom>
        </p:spPr>
        <p:txBody>
          <a:bodyPr lIns="50800" tIns="50800" rIns="50800" bIns="50800">
            <a:normAutofit fontScale="100000" lnSpcReduction="0"/>
          </a:bodyPr>
          <a:lstStyle>
            <a:lvl1pPr defTabSz="584200">
              <a:tabLst/>
              <a:defRPr>
                <a:solidFill>
                  <a:srgbClr val="000000"/>
                </a:solidFill>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llet">
    <p:spTree>
      <p:nvGrpSpPr>
        <p:cNvPr id="1" name=""/>
        <p:cNvGrpSpPr/>
        <p:nvPr/>
      </p:nvGrpSpPr>
      <p:grpSpPr>
        <a:xfrm>
          <a:off x="0" y="0"/>
          <a:ext cx="0" cy="0"/>
          <a:chOff x="0" y="0"/>
          <a:chExt cx="0" cy="0"/>
        </a:xfrm>
      </p:grpSpPr>
      <p:pic>
        <p:nvPicPr>
          <p:cNvPr id="130" name="pasted1.pdf" descr="pasted1.pdf"/>
          <p:cNvPicPr>
            <a:picLocks noChangeAspect="1"/>
          </p:cNvPicPr>
          <p:nvPr/>
        </p:nvPicPr>
        <p:blipFill>
          <a:blip r:embed="rId2">
            <a:extLst/>
          </a:blip>
          <a:stretch>
            <a:fillRect/>
          </a:stretch>
        </p:blipFill>
        <p:spPr>
          <a:xfrm>
            <a:off x="12036950" y="13148302"/>
            <a:ext cx="310100" cy="380231"/>
          </a:xfrm>
          <a:prstGeom prst="rect">
            <a:avLst/>
          </a:prstGeom>
          <a:ln w="12700">
            <a:miter lim="400000"/>
          </a:ln>
        </p:spPr>
      </p:pic>
      <p:sp>
        <p:nvSpPr>
          <p:cNvPr id="131" name="Slide Number"/>
          <p:cNvSpPr/>
          <p:nvPr>
            <p:ph type="sldNum" sz="quarter" idx="2"/>
          </p:nvPr>
        </p:nvSpPr>
        <p:spPr>
          <a:prstGeom prst="rect">
            <a:avLst/>
          </a:prstGeom>
        </p:spPr>
        <p:txBody>
          <a:bodyPr/>
          <a:lstStyle/>
          <a:p>
            <a:pPr defTabSz="914400"/>
            <a:fld id="{86CB4B4D-7CA3-9044-876B-883B54F8677D}" type="slidenum"/>
          </a:p>
        </p:txBody>
      </p:sp>
      <p:sp>
        <p:nvSpPr>
          <p:cNvPr id="132"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Helvetica Neue"/>
                <a:ea typeface="Helvetica Neue"/>
                <a:cs typeface="Helvetica Neue"/>
                <a:sym typeface="Helvetica Neue"/>
              </a:defRPr>
            </a:pPr>
          </a:p>
        </p:txBody>
      </p:sp>
      <p:sp>
        <p:nvSpPr>
          <p:cNvPr id="133" name="Topic or Sub-Topic | Title"/>
          <p:cNvSpPr txBox="1"/>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SzTx/>
              <a:buNone/>
              <a:defRPr sz="6000">
                <a:solidFill>
                  <a:srgbClr val="0096FF"/>
                </a:solidFill>
              </a:defRPr>
            </a:pPr>
            <a:r>
              <a:t>Topic or Sub-Topic </a:t>
            </a:r>
            <a:r>
              <a:rPr>
                <a:solidFill>
                  <a:srgbClr val="53585F"/>
                </a:solidFill>
              </a:rPr>
              <a:t>| Title</a:t>
            </a:r>
          </a:p>
        </p:txBody>
      </p:sp>
      <p:sp>
        <p:nvSpPr>
          <p:cNvPr id="134" name="Body Level One…"/>
          <p:cNvSpPr/>
          <p:nvPr>
            <p:ph type="body" idx="22"/>
          </p:nvPr>
        </p:nvSpPr>
        <p:spPr>
          <a:xfrm>
            <a:off x="856613" y="1768772"/>
            <a:ext cx="22430036" cy="7665010"/>
          </a:xfrm>
          <a:prstGeom prst="rect">
            <a:avLst/>
          </a:prstGeom>
        </p:spPr>
        <p:txBody>
          <a:bodyPr>
            <a:noAutofit/>
          </a:bodyPr>
          <a:lstStyle>
            <a:lvl1pPr marL="468190" indent="-468190">
              <a:spcBef>
                <a:spcPts val="600"/>
              </a:spcBef>
              <a:buClr>
                <a:srgbClr val="0096FF"/>
              </a:buClr>
              <a:buSzPct val="100000"/>
              <a:buFont typeface="Lucida Grande"/>
              <a:buChar char="■"/>
            </a:lvl1pPr>
            <a:lvl2pPr marL="874590" indent="-468190" defTabSz="1238250">
              <a:spcBef>
                <a:spcPts val="600"/>
              </a:spcBef>
              <a:buClr>
                <a:srgbClr val="0096FF"/>
              </a:buClr>
              <a:buSzPct val="100000"/>
              <a:buFont typeface="Lucida Grande"/>
              <a:buChar char="-"/>
              <a:defRPr sz="3600">
                <a:latin typeface="Helvetica Neue Light"/>
                <a:ea typeface="Helvetica Neue Light"/>
                <a:cs typeface="Helvetica Neue Light"/>
                <a:sym typeface="Helvetica Neue Light"/>
              </a:defRPr>
            </a:lvl2pPr>
            <a:lvl3pPr marL="1319090" indent="-468190" defTabSz="1238250">
              <a:spcBef>
                <a:spcPts val="600"/>
              </a:spcBef>
              <a:buClr>
                <a:srgbClr val="0096FF"/>
              </a:buClr>
              <a:buSzPct val="100000"/>
              <a:buFont typeface="Lucida Grande"/>
              <a:buChar char="-"/>
              <a:defRPr sz="3600"/>
            </a:lvl3pPr>
            <a:lvl4pPr marL="1787870" indent="-479770" defTabSz="1238250">
              <a:spcBef>
                <a:spcPts val="600"/>
              </a:spcBef>
              <a:buClr>
                <a:srgbClr val="0096FF"/>
              </a:buClr>
              <a:buSzPct val="100000"/>
              <a:buFont typeface="Lucida Grande"/>
              <a:buChar char="-"/>
              <a:defRPr sz="3600"/>
            </a:lvl4pPr>
          </a:lstStyle>
          <a:p>
            <a:pPr/>
            <a:r>
              <a:t>Body Level One</a:t>
            </a:r>
          </a:p>
          <a:p>
            <a:pPr lvl="1"/>
            <a:r>
              <a:t>Body Level Two</a:t>
            </a:r>
          </a:p>
          <a:p>
            <a:pPr lvl="2"/>
            <a:r>
              <a:t>Body Level Three</a:t>
            </a:r>
          </a:p>
          <a:p>
            <a:pPr lvl="3"/>
            <a:r>
              <a:t>Body Level Four</a:t>
            </a:r>
          </a:p>
        </p:txBody>
      </p:sp>
      <p:graphicFrame>
        <p:nvGraphicFramePr>
          <p:cNvPr id="135" name="Table 1"/>
          <p:cNvGraphicFramePr/>
          <p:nvPr/>
        </p:nvGraphicFramePr>
        <p:xfrm>
          <a:off x="380688" y="13079299"/>
          <a:ext cx="1126129" cy="518237"/>
        </p:xfrm>
        <a:graphic xmlns:a="http://schemas.openxmlformats.org/drawingml/2006/main">
          <a:graphicData uri="http://schemas.openxmlformats.org/drawingml/2006/table">
            <a:tbl>
              <a:tblPr firstCol="0" firstRow="0" lastCol="0" lastRow="0" bandCol="0" bandRow="0" rtl="0">
                <a:tableStyleId>{3AF8BB9F-1888-4B3F-BF0D-C1CB2776DBD4}</a:tableStyleId>
              </a:tblPr>
              <a:tblGrid>
                <a:gridCol w="1126127"/>
              </a:tblGrid>
              <a:tr h="518235">
                <a:tc>
                  <a:txBody>
                    <a:bodyPr/>
                    <a:lstStyle/>
                    <a:p>
                      <a:pPr algn="l">
                        <a:tabLst>
                          <a:tab pos="1651000" algn="l"/>
                        </a:tabLst>
                        <a:defRPr sz="1800">
                          <a:solidFill>
                            <a:srgbClr val="000000"/>
                          </a:solidFill>
                        </a:defRPr>
                      </a:pPr>
                      <a:r>
                        <a:rPr sz="1600">
                          <a:solidFill>
                            <a:srgbClr val="94A8B2"/>
                          </a:solidFill>
                          <a:latin typeface="Helvetica Light"/>
                          <a:ea typeface="Helvetica Light"/>
                          <a:cs typeface="Helvetica Light"/>
                          <a:sym typeface="Helvetica Light"/>
                        </a:rPr>
                        <a:t>9/3/23</a:t>
                      </a:r>
                    </a:p>
                  </a:txBody>
                  <a:tcPr marL="76200" marR="76200" marT="76200" marB="76200" anchor="ctr" anchorCtr="0" horzOverflow="overflow">
                    <a:lnL w="12700">
                      <a:miter lim="400000"/>
                    </a:lnL>
                    <a:lnR w="12700">
                      <a:miter lim="400000"/>
                    </a:lnR>
                    <a:lnT w="12700">
                      <a:miter lim="400000"/>
                    </a:lnT>
                    <a:lnB w="12700">
                      <a:miter lim="400000"/>
                    </a:lnB>
                    <a:noFill/>
                  </a:tcPr>
                </a:tc>
              </a:tr>
            </a:tbl>
          </a:graphicData>
        </a:graphic>
      </p:graphicFrame>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
    <p:spTree>
      <p:nvGrpSpPr>
        <p:cNvPr id="1" name=""/>
        <p:cNvGrpSpPr/>
        <p:nvPr/>
      </p:nvGrpSpPr>
      <p:grpSpPr>
        <a:xfrm>
          <a:off x="0" y="0"/>
          <a:ext cx="0" cy="0"/>
          <a:chOff x="0" y="0"/>
          <a:chExt cx="0" cy="0"/>
        </a:xfrm>
      </p:grpSpPr>
      <p:sp>
        <p:nvSpPr>
          <p:cNvPr id="28" name="Slide Number"/>
          <p:cNvSpPr/>
          <p:nvPr>
            <p:ph type="sldNum" sz="quarter" idx="2"/>
          </p:nvPr>
        </p:nvSpPr>
        <p:spPr>
          <a:prstGeom prst="rect">
            <a:avLst/>
          </a:prstGeom>
        </p:spPr>
        <p:txBody>
          <a:bodyPr/>
          <a:lstStyle/>
          <a:p>
            <a:pPr defTabSz="914400"/>
            <a:fld id="{86CB4B4D-7CA3-9044-876B-883B54F8677D}" type="slidenum"/>
          </a:p>
        </p:txBody>
      </p:sp>
      <p:sp>
        <p:nvSpPr>
          <p:cNvPr id="29" name="Product | Title"/>
          <p:cNvSpPr txBox="1"/>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SzTx/>
              <a:buNone/>
              <a:defRPr sz="6000">
                <a:solidFill>
                  <a:srgbClr val="0096FF"/>
                </a:solidFill>
              </a:defRPr>
            </a:pPr>
            <a:r>
              <a:t>Product </a:t>
            </a:r>
            <a:r>
              <a:rPr>
                <a:solidFill>
                  <a:srgbClr val="53585F"/>
                </a:solidFill>
              </a:rPr>
              <a:t>| Title</a:t>
            </a:r>
          </a:p>
        </p:txBody>
      </p:sp>
      <p:sp>
        <p:nvSpPr>
          <p:cNvPr id="30" name="Body Level One…"/>
          <p:cNvSpPr/>
          <p:nvPr>
            <p:ph type="body" idx="22"/>
          </p:nvPr>
        </p:nvSpPr>
        <p:spPr>
          <a:xfrm>
            <a:off x="856613" y="1768772"/>
            <a:ext cx="22430036" cy="7665010"/>
          </a:xfrm>
          <a:prstGeom prst="rect">
            <a:avLst/>
          </a:prstGeom>
        </p:spPr>
        <p:txBody>
          <a:bodyPr>
            <a:noAutofit/>
          </a:bodyPr>
          <a:lstStyle>
            <a:lvl1pPr marL="468190" indent="-468190">
              <a:spcBef>
                <a:spcPts val="600"/>
              </a:spcBef>
              <a:buClr>
                <a:srgbClr val="0096FF"/>
              </a:buClr>
              <a:buSzPct val="100000"/>
              <a:buFont typeface="Lucida Grande"/>
              <a:buChar char="■"/>
            </a:lvl1pPr>
            <a:lvl2pPr marL="874590" indent="-468190" defTabSz="1238250">
              <a:spcBef>
                <a:spcPts val="600"/>
              </a:spcBef>
              <a:buClr>
                <a:srgbClr val="0096FF"/>
              </a:buClr>
              <a:buSzPct val="100000"/>
              <a:buFont typeface="Lucida Grande"/>
              <a:buChar char="-"/>
              <a:defRPr sz="3600">
                <a:latin typeface="Helvetica Neue Light"/>
                <a:ea typeface="Helvetica Neue Light"/>
                <a:cs typeface="Helvetica Neue Light"/>
                <a:sym typeface="Helvetica Neue Light"/>
              </a:defRPr>
            </a:lvl2pPr>
            <a:lvl3pPr marL="1319090" indent="-468190" defTabSz="1238250">
              <a:spcBef>
                <a:spcPts val="600"/>
              </a:spcBef>
              <a:buClr>
                <a:srgbClr val="0096FF"/>
              </a:buClr>
              <a:buSzPct val="100000"/>
              <a:buFont typeface="Lucida Grande"/>
              <a:buChar char="-"/>
              <a:defRPr sz="3600"/>
            </a:lvl3pPr>
            <a:lvl4pPr marL="1776290" indent="-468190" defTabSz="1238250">
              <a:spcBef>
                <a:spcPts val="600"/>
              </a:spcBef>
              <a:buClr>
                <a:srgbClr val="0096FF"/>
              </a:buClr>
              <a:buSzPct val="100000"/>
              <a:buFont typeface="Lucida Grande"/>
              <a:buChar char="-"/>
              <a:defRPr sz="3600"/>
            </a:lvl4pPr>
          </a:lstStyle>
          <a:p>
            <a:pPr/>
            <a:r>
              <a:t>Body Level One</a:t>
            </a:r>
          </a:p>
          <a:p>
            <a:pPr lvl="1"/>
            <a:r>
              <a:t>Body Level Two</a:t>
            </a:r>
          </a:p>
          <a:p>
            <a:pPr lvl="2"/>
            <a:r>
              <a:t>Body Level Three</a:t>
            </a:r>
          </a:p>
          <a:p>
            <a:pPr lvl="3"/>
            <a:r>
              <a:t>Body Level Four</a:t>
            </a:r>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llet copy 1">
    <p:spTree>
      <p:nvGrpSpPr>
        <p:cNvPr id="1" name=""/>
        <p:cNvGrpSpPr/>
        <p:nvPr/>
      </p:nvGrpSpPr>
      <p:grpSpPr>
        <a:xfrm>
          <a:off x="0" y="0"/>
          <a:ext cx="0" cy="0"/>
          <a:chOff x="0" y="0"/>
          <a:chExt cx="0" cy="0"/>
        </a:xfrm>
      </p:grpSpPr>
      <p:sp>
        <p:nvSpPr>
          <p:cNvPr id="37" name="Title Text"/>
          <p:cNvSpPr/>
          <p:nvPr>
            <p:ph type="title"/>
          </p:nvPr>
        </p:nvSpPr>
        <p:spPr>
          <a:xfrm>
            <a:off x="1308100" y="5861050"/>
            <a:ext cx="22098000" cy="1993900"/>
          </a:xfrm>
          <a:prstGeom prst="rect">
            <a:avLst/>
          </a:prstGeom>
        </p:spPr>
        <p:txBody>
          <a:bodyPr anchor="ctr"/>
          <a:lstStyle/>
          <a:p>
            <a:pPr/>
            <a:r>
              <a:t>Title Text</a:t>
            </a:r>
          </a:p>
        </p:txBody>
      </p:sp>
      <p:sp>
        <p:nvSpPr>
          <p:cNvPr id="38" name="Slide Number"/>
          <p:cNvSpPr/>
          <p:nvPr>
            <p:ph type="sldNum" sz="quarter" idx="2"/>
          </p:nvPr>
        </p:nvSpPr>
        <p:spPr>
          <a:prstGeom prst="rect">
            <a:avLst/>
          </a:prstGeom>
        </p:spPr>
        <p:txBody>
          <a:bodyPr/>
          <a:lstStyle/>
          <a:p>
            <a:pPr defTabSz="914400"/>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Closing">
    <p:bg>
      <p:bgPr>
        <a:solidFill>
          <a:srgbClr val="62ACDB"/>
        </a:solidFill>
      </p:bgPr>
    </p:bg>
    <p:spTree>
      <p:nvGrpSpPr>
        <p:cNvPr id="1" name=""/>
        <p:cNvGrpSpPr/>
        <p:nvPr/>
      </p:nvGrpSpPr>
      <p:grpSpPr>
        <a:xfrm>
          <a:off x="0" y="0"/>
          <a:ext cx="0" cy="0"/>
          <a:chOff x="0" y="0"/>
          <a:chExt cx="0" cy="0"/>
        </a:xfrm>
      </p:grpSpPr>
      <p:graphicFrame>
        <p:nvGraphicFramePr>
          <p:cNvPr id="45" name="Table 1"/>
          <p:cNvGraphicFramePr/>
          <p:nvPr/>
        </p:nvGraphicFramePr>
        <p:xfrm>
          <a:off x="9753600" y="13182600"/>
          <a:ext cx="4876800" cy="508000"/>
        </p:xfrm>
        <a:graphic xmlns:a="http://schemas.openxmlformats.org/drawingml/2006/main">
          <a:graphicData uri="http://schemas.openxmlformats.org/drawingml/2006/table">
            <a:tbl>
              <a:tblPr firstCol="0" firstRow="0" lastCol="0" lastRow="0" bandCol="0" bandRow="0" rtl="0">
                <a:tableStyleId>{3AF8BB9F-1888-4B3F-BF0D-C1CB2776DBD4}</a:tableStyleId>
              </a:tblPr>
              <a:tblGrid>
                <a:gridCol w="4876800"/>
              </a:tblGrid>
              <a:tr h="508000">
                <a:tc>
                  <a:txBody>
                    <a:bodyPr/>
                    <a:lstStyle/>
                    <a:p>
                      <a:pPr>
                        <a:tabLst>
                          <a:tab pos="1651000" algn="l"/>
                        </a:tabLst>
                        <a:defRPr sz="1800">
                          <a:solidFill>
                            <a:srgbClr val="000000"/>
                          </a:solidFill>
                        </a:defRPr>
                      </a:pPr>
                      <a:r>
                        <a:rPr>
                          <a:solidFill>
                            <a:schemeClr val="accent4">
                              <a:hueOff val="9600000"/>
                              <a:satOff val="22648"/>
                              <a:lumOff val="42149"/>
                            </a:schemeClr>
                          </a:solidFill>
                          <a:latin typeface="Myriad Set Pro Thin"/>
                          <a:ea typeface="Myriad Set Pro Thin"/>
                          <a:cs typeface="Myriad Set Pro Thin"/>
                          <a:sym typeface="Myriad Set Pro Thin"/>
                        </a:rPr>
                        <a:t>TM and © 2023 Apple Inc. All rights reserved.</a:t>
                      </a:r>
                    </a:p>
                  </a:txBody>
                  <a:tcPr marL="0" marR="0" marT="0" marB="0" anchor="ctr" anchorCtr="0" horzOverflow="overflow">
                    <a:lnL w="0">
                      <a:miter lim="400000"/>
                    </a:lnL>
                    <a:lnR w="0">
                      <a:miter lim="400000"/>
                    </a:lnR>
                    <a:lnT w="0">
                      <a:miter lim="400000"/>
                    </a:lnT>
                    <a:lnB w="0">
                      <a:miter lim="400000"/>
                    </a:lnB>
                    <a:noFill/>
                  </a:tcPr>
                </a:tc>
              </a:tr>
            </a:tbl>
          </a:graphicData>
        </a:graphic>
      </p:graphicFrame>
      <p:pic>
        <p:nvPicPr>
          <p:cNvPr id="46" name="droppedImage.pdf" descr="droppedImage.pdf"/>
          <p:cNvPicPr>
            <a:picLocks noChangeAspect="1"/>
          </p:cNvPicPr>
          <p:nvPr/>
        </p:nvPicPr>
        <p:blipFill>
          <a:blip r:embed="rId2">
            <a:extLst/>
          </a:blip>
          <a:stretch>
            <a:fillRect/>
          </a:stretch>
        </p:blipFill>
        <p:spPr>
          <a:xfrm>
            <a:off x="10661014" y="4833354"/>
            <a:ext cx="2971801" cy="3649411"/>
          </a:xfrm>
          <a:prstGeom prst="rect">
            <a:avLst/>
          </a:prstGeom>
          <a:ln w="12700">
            <a:miter lim="400000"/>
          </a:ln>
        </p:spPr>
      </p:pic>
      <p:sp>
        <p:nvSpPr>
          <p:cNvPr id="47" name="Text"/>
          <p:cNvSpPr/>
          <p:nvPr>
            <p:ph type="body" sz="quarter" idx="21"/>
          </p:nvPr>
        </p:nvSpPr>
        <p:spPr>
          <a:xfrm>
            <a:off x="94752963" y="58293000"/>
            <a:ext cx="22072601" cy="927100"/>
          </a:xfrm>
          <a:prstGeom prst="rect">
            <a:avLst/>
          </a:prstGeom>
        </p:spPr>
        <p:txBody>
          <a:bodyPr>
            <a:spAutoFit/>
          </a:bodyPr>
          <a:lstStyle/>
          <a:p>
            <a:pPr marL="0" indent="0" defTabSz="825500">
              <a:lnSpc>
                <a:spcPct val="100000"/>
              </a:lnSpc>
              <a:spcBef>
                <a:spcPts val="6800"/>
              </a:spcBef>
              <a:buSzTx/>
              <a:buNone/>
              <a:defRPr sz="6000">
                <a:solidFill>
                  <a:srgbClr val="94A8B2"/>
                </a:solidFill>
                <a:latin typeface="Myriad Set Pro Bold"/>
                <a:ea typeface="Myriad Set Pro Bold"/>
                <a:cs typeface="Myriad Set Pro Bold"/>
                <a:sym typeface="Myriad Set Pro Bold"/>
              </a:defRPr>
            </a:pPr>
          </a:p>
        </p:txBody>
      </p:sp>
      <p:sp>
        <p:nvSpPr>
          <p:cNvPr id="48" name="Text"/>
          <p:cNvSpPr/>
          <p:nvPr>
            <p:ph type="body" sz="quarter" idx="22"/>
          </p:nvPr>
        </p:nvSpPr>
        <p:spPr>
          <a:xfrm>
            <a:off x="94754700" y="59448700"/>
            <a:ext cx="19291300" cy="215900"/>
          </a:xfrm>
          <a:prstGeom prst="rect">
            <a:avLst/>
          </a:prstGeom>
        </p:spPr>
        <p:txBody>
          <a:bodyPr lIns="0" tIns="0" rIns="0" bIns="0" anchor="b">
            <a:spAutoFit/>
          </a:bodyPr>
          <a:lstStyle/>
          <a:p>
            <a:pPr marL="0" indent="0" defTabSz="825500">
              <a:lnSpc>
                <a:spcPct val="100000"/>
              </a:lnSpc>
              <a:spcBef>
                <a:spcPts val="0"/>
              </a:spcBef>
              <a:buSzTx/>
              <a:buNone/>
              <a:defRPr spc="-8" sz="1600">
                <a:solidFill>
                  <a:srgbClr val="94A8B2"/>
                </a:solidFill>
                <a:latin typeface="Myriad Set Pro Ultralight"/>
                <a:ea typeface="Myriad Set Pro Ultralight"/>
                <a:cs typeface="Myriad Set Pro Ultralight"/>
                <a:sym typeface="Myriad Set Pro Ultralight"/>
              </a:defRPr>
            </a:pPr>
          </a:p>
        </p:txBody>
      </p:sp>
      <p:sp>
        <p:nvSpPr>
          <p:cNvPr id="49" name="Slide Number"/>
          <p:cNvSpPr/>
          <p:nvPr>
            <p:ph type="sldNum" sz="quarter" idx="2"/>
          </p:nvPr>
        </p:nvSpPr>
        <p:spPr>
          <a:xfrm>
            <a:off x="23977597" y="133350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llet">
    <p:spTree>
      <p:nvGrpSpPr>
        <p:cNvPr id="1" name=""/>
        <p:cNvGrpSpPr/>
        <p:nvPr/>
      </p:nvGrpSpPr>
      <p:grpSpPr>
        <a:xfrm>
          <a:off x="0" y="0"/>
          <a:ext cx="0" cy="0"/>
          <a:chOff x="0" y="0"/>
          <a:chExt cx="0" cy="0"/>
        </a:xfrm>
      </p:grpSpPr>
      <p:sp>
        <p:nvSpPr>
          <p:cNvPr id="56" name="Apple Confidential"/>
          <p:cNvSpPr/>
          <p:nvPr/>
        </p:nvSpPr>
        <p:spPr>
          <a:xfrm>
            <a:off x="21213967" y="13243168"/>
            <a:ext cx="1551534" cy="2159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b">
            <a:spAutoFit/>
          </a:bodyPr>
          <a:lstStyle>
            <a:lvl1pPr>
              <a:tabLst>
                <a:tab pos="914400" algn="l"/>
              </a:tabLst>
              <a:defRPr sz="1600">
                <a:solidFill>
                  <a:srgbClr val="94A8B2"/>
                </a:solidFill>
                <a:latin typeface="+mn-lt"/>
                <a:ea typeface="+mn-ea"/>
                <a:cs typeface="+mn-cs"/>
                <a:sym typeface="Myriad Set Pro Text"/>
              </a:defRPr>
            </a:lvl1pPr>
          </a:lstStyle>
          <a:p>
            <a:pPr defTabSz="914400"/>
            <a:r>
              <a:t>Apple Confidential</a:t>
            </a:r>
          </a:p>
        </p:txBody>
      </p:sp>
      <p:pic>
        <p:nvPicPr>
          <p:cNvPr id="57" name="pasted1.pdf" descr="pasted1.pdf"/>
          <p:cNvPicPr>
            <a:picLocks noChangeAspect="1"/>
          </p:cNvPicPr>
          <p:nvPr/>
        </p:nvPicPr>
        <p:blipFill>
          <a:blip r:embed="rId2">
            <a:extLst/>
          </a:blip>
          <a:stretch>
            <a:fillRect/>
          </a:stretch>
        </p:blipFill>
        <p:spPr>
          <a:xfrm>
            <a:off x="12036950" y="13148302"/>
            <a:ext cx="310100" cy="380231"/>
          </a:xfrm>
          <a:prstGeom prst="rect">
            <a:avLst/>
          </a:prstGeom>
          <a:ln w="12700">
            <a:miter lim="400000"/>
          </a:ln>
        </p:spPr>
      </p:pic>
      <p:sp>
        <p:nvSpPr>
          <p:cNvPr id="58" name="Slide Number"/>
          <p:cNvSpPr/>
          <p:nvPr>
            <p:ph type="sldNum" sz="quarter" idx="2"/>
          </p:nvPr>
        </p:nvSpPr>
        <p:spPr>
          <a:prstGeom prst="rect">
            <a:avLst/>
          </a:prstGeom>
        </p:spPr>
        <p:txBody>
          <a:bodyPr/>
          <a:lstStyle/>
          <a:p>
            <a:pPr defTabSz="914400"/>
            <a:fld id="{86CB4B4D-7CA3-9044-876B-883B54F8677D}" type="slidenum"/>
          </a:p>
        </p:txBody>
      </p:sp>
      <p:sp>
        <p:nvSpPr>
          <p:cNvPr id="59"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p>
        </p:txBody>
      </p:sp>
      <p:sp>
        <p:nvSpPr>
          <p:cNvPr id="60" name="Topic or Sub-Topic | Title"/>
          <p:cNvSpPr txBox="1"/>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SzTx/>
              <a:buNone/>
              <a:defRPr sz="6000">
                <a:solidFill>
                  <a:srgbClr val="0096FF"/>
                </a:solidFill>
              </a:defRPr>
            </a:pPr>
            <a:r>
              <a:t>Topic or Sub-Topic </a:t>
            </a:r>
            <a:r>
              <a:rPr>
                <a:solidFill>
                  <a:srgbClr val="53585F"/>
                </a:solidFill>
              </a:rPr>
              <a:t>| Title</a:t>
            </a:r>
          </a:p>
        </p:txBody>
      </p:sp>
      <p:sp>
        <p:nvSpPr>
          <p:cNvPr id="61" name="Body Level One…"/>
          <p:cNvSpPr/>
          <p:nvPr>
            <p:ph type="body" idx="22"/>
          </p:nvPr>
        </p:nvSpPr>
        <p:spPr>
          <a:xfrm>
            <a:off x="856613" y="1768772"/>
            <a:ext cx="22430036" cy="7665010"/>
          </a:xfrm>
          <a:prstGeom prst="rect">
            <a:avLst/>
          </a:prstGeom>
        </p:spPr>
        <p:txBody>
          <a:bodyPr>
            <a:noAutofit/>
          </a:bodyPr>
          <a:lstStyle>
            <a:lvl1pPr marL="468190" indent="-468190">
              <a:spcBef>
                <a:spcPts val="600"/>
              </a:spcBef>
              <a:buClr>
                <a:srgbClr val="0096FF"/>
              </a:buClr>
              <a:buSzPct val="100000"/>
              <a:buFont typeface="Lucida Grande"/>
              <a:buChar char="■"/>
            </a:lvl1pPr>
            <a:lvl2pPr marL="874590" indent="-468190" defTabSz="1238250">
              <a:spcBef>
                <a:spcPts val="600"/>
              </a:spcBef>
              <a:buClr>
                <a:srgbClr val="0096FF"/>
              </a:buClr>
              <a:buSzPct val="100000"/>
              <a:buFont typeface="Lucida Grande"/>
              <a:buChar char="-"/>
              <a:defRPr sz="3600">
                <a:latin typeface="Helvetica Neue Light"/>
                <a:ea typeface="Helvetica Neue Light"/>
                <a:cs typeface="Helvetica Neue Light"/>
                <a:sym typeface="Helvetica Neue Light"/>
              </a:defRPr>
            </a:lvl2pPr>
            <a:lvl3pPr marL="1319090" indent="-468190" defTabSz="1238250">
              <a:spcBef>
                <a:spcPts val="600"/>
              </a:spcBef>
              <a:buClr>
                <a:srgbClr val="0096FF"/>
              </a:buClr>
              <a:buSzPct val="100000"/>
              <a:buFont typeface="Lucida Grande"/>
              <a:buChar char="-"/>
              <a:defRPr sz="3600"/>
            </a:lvl3pPr>
            <a:lvl4pPr marL="1787870" indent="-479770" defTabSz="1238250">
              <a:spcBef>
                <a:spcPts val="600"/>
              </a:spcBef>
              <a:buClr>
                <a:srgbClr val="0096FF"/>
              </a:buClr>
              <a:buSzPct val="100000"/>
              <a:buFont typeface="Lucida Grande"/>
              <a:buChar char="-"/>
              <a:defRPr sz="3600"/>
            </a:lvl4pPr>
          </a:lstStyle>
          <a:p>
            <a:pPr/>
            <a:r>
              <a:t>Body Level One</a:t>
            </a:r>
          </a:p>
          <a:p>
            <a:pPr lvl="1"/>
            <a:r>
              <a:t>Body Level Two</a:t>
            </a:r>
          </a:p>
          <a:p>
            <a:pPr lvl="2"/>
            <a:r>
              <a:t>Body Level Three</a:t>
            </a:r>
          </a:p>
          <a:p>
            <a:pPr lvl="3"/>
            <a:r>
              <a:t>Body Level Four</a:t>
            </a:r>
          </a:p>
        </p:txBody>
      </p:sp>
      <p:graphicFrame>
        <p:nvGraphicFramePr>
          <p:cNvPr id="62" name="Table 1"/>
          <p:cNvGraphicFramePr/>
          <p:nvPr/>
        </p:nvGraphicFramePr>
        <p:xfrm>
          <a:off x="380688" y="13079299"/>
          <a:ext cx="1126129" cy="518237"/>
        </p:xfrm>
        <a:graphic xmlns:a="http://schemas.openxmlformats.org/drawingml/2006/main">
          <a:graphicData uri="http://schemas.openxmlformats.org/drawingml/2006/table">
            <a:tbl>
              <a:tblPr firstCol="0" firstRow="0" lastCol="0" lastRow="0" bandCol="0" bandRow="0" rtl="0">
                <a:tableStyleId>{3AF8BB9F-1888-4B3F-BF0D-C1CB2776DBD4}</a:tableStyleId>
              </a:tblPr>
              <a:tblGrid>
                <a:gridCol w="1126127"/>
              </a:tblGrid>
              <a:tr h="518235">
                <a:tc>
                  <a:txBody>
                    <a:bodyPr/>
                    <a:lstStyle/>
                    <a:p>
                      <a:pPr algn="l">
                        <a:tabLst>
                          <a:tab pos="1651000" algn="l"/>
                        </a:tabLst>
                        <a:defRPr sz="1800">
                          <a:solidFill>
                            <a:srgbClr val="000000"/>
                          </a:solidFill>
                        </a:defRPr>
                      </a:pPr>
                      <a:r>
                        <a:rPr sz="1600">
                          <a:solidFill>
                            <a:srgbClr val="94A8B2"/>
                          </a:solidFill>
                          <a:latin typeface="Helvetica Light"/>
                          <a:ea typeface="Helvetica Light"/>
                          <a:cs typeface="Helvetica Light"/>
                          <a:sym typeface="Helvetica Light"/>
                        </a:rPr>
                        <a:t>9/3/23</a:t>
                      </a:r>
                    </a:p>
                  </a:txBody>
                  <a:tcPr marL="76200" marR="76200" marT="76200" marB="76200" anchor="ctr" anchorCtr="0" horzOverflow="overflow">
                    <a:lnL w="12700">
                      <a:miter lim="400000"/>
                    </a:lnL>
                    <a:lnR w="12700">
                      <a:miter lim="400000"/>
                    </a:lnR>
                    <a:lnT w="12700">
                      <a:miter lim="400000"/>
                    </a:lnT>
                    <a:lnB w="12700">
                      <a:miter lim="400000"/>
                    </a:lnB>
                    <a:noFill/>
                  </a:tcPr>
                </a:tc>
              </a:tr>
            </a:tbl>
          </a:graphicData>
        </a:graphic>
      </p:graphicFrame>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llet">
    <p:spTree>
      <p:nvGrpSpPr>
        <p:cNvPr id="1" name=""/>
        <p:cNvGrpSpPr/>
        <p:nvPr/>
      </p:nvGrpSpPr>
      <p:grpSpPr>
        <a:xfrm>
          <a:off x="0" y="0"/>
          <a:ext cx="0" cy="0"/>
          <a:chOff x="0" y="0"/>
          <a:chExt cx="0" cy="0"/>
        </a:xfrm>
      </p:grpSpPr>
      <p:pic>
        <p:nvPicPr>
          <p:cNvPr id="69" name="pasted1.pdf" descr="pasted1.pdf"/>
          <p:cNvPicPr>
            <a:picLocks noChangeAspect="1"/>
          </p:cNvPicPr>
          <p:nvPr/>
        </p:nvPicPr>
        <p:blipFill>
          <a:blip r:embed="rId2">
            <a:extLst/>
          </a:blip>
          <a:stretch>
            <a:fillRect/>
          </a:stretch>
        </p:blipFill>
        <p:spPr>
          <a:xfrm>
            <a:off x="12036950" y="13148302"/>
            <a:ext cx="310100" cy="380231"/>
          </a:xfrm>
          <a:prstGeom prst="rect">
            <a:avLst/>
          </a:prstGeom>
          <a:ln w="12700">
            <a:miter lim="400000"/>
          </a:ln>
        </p:spPr>
      </p:pic>
      <p:sp>
        <p:nvSpPr>
          <p:cNvPr id="70" name="Slide Number"/>
          <p:cNvSpPr/>
          <p:nvPr>
            <p:ph type="sldNum" sz="quarter" idx="2"/>
          </p:nvPr>
        </p:nvSpPr>
        <p:spPr>
          <a:prstGeom prst="rect">
            <a:avLst/>
          </a:prstGeom>
        </p:spPr>
        <p:txBody>
          <a:bodyPr/>
          <a:lstStyle/>
          <a:p>
            <a:pPr defTabSz="914400"/>
            <a:fld id="{86CB4B4D-7CA3-9044-876B-883B54F8677D}" type="slidenum"/>
          </a:p>
        </p:txBody>
      </p:sp>
      <p:sp>
        <p:nvSpPr>
          <p:cNvPr id="71"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p>
        </p:txBody>
      </p:sp>
      <p:sp>
        <p:nvSpPr>
          <p:cNvPr id="72" name="Product | Title"/>
          <p:cNvSpPr txBox="1"/>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SzTx/>
              <a:buNone/>
              <a:defRPr sz="6000">
                <a:solidFill>
                  <a:srgbClr val="0096FF"/>
                </a:solidFill>
              </a:defRPr>
            </a:pPr>
            <a:r>
              <a:rPr>
                <a:latin typeface="Helvetica Neue Medium"/>
                <a:ea typeface="Helvetica Neue Medium"/>
                <a:cs typeface="Helvetica Neue Medium"/>
                <a:sym typeface="Helvetica Neue Medium"/>
              </a:rPr>
              <a:t>Product</a:t>
            </a:r>
            <a:r>
              <a:t> </a:t>
            </a:r>
            <a:r>
              <a:rPr>
                <a:solidFill>
                  <a:srgbClr val="53585F"/>
                </a:solidFill>
              </a:rPr>
              <a:t>| Title</a:t>
            </a:r>
          </a:p>
        </p:txBody>
      </p:sp>
      <p:sp>
        <p:nvSpPr>
          <p:cNvPr id="73" name="Body Level One…"/>
          <p:cNvSpPr/>
          <p:nvPr>
            <p:ph type="body" idx="22"/>
          </p:nvPr>
        </p:nvSpPr>
        <p:spPr>
          <a:xfrm>
            <a:off x="856613" y="1768772"/>
            <a:ext cx="22430036" cy="7665010"/>
          </a:xfrm>
          <a:prstGeom prst="rect">
            <a:avLst/>
          </a:prstGeom>
        </p:spPr>
        <p:txBody>
          <a:bodyPr>
            <a:noAutofit/>
          </a:bodyPr>
          <a:lstStyle>
            <a:lvl1pPr marL="468190" indent="-468190">
              <a:spcBef>
                <a:spcPts val="600"/>
              </a:spcBef>
              <a:buClr>
                <a:srgbClr val="0096FF"/>
              </a:buClr>
              <a:buSzPct val="100000"/>
              <a:buFont typeface="Lucida Grande"/>
              <a:buChar char="■"/>
            </a:lvl1pPr>
            <a:lvl2pPr marL="874590" indent="-468190" defTabSz="1238250">
              <a:spcBef>
                <a:spcPts val="600"/>
              </a:spcBef>
              <a:buClr>
                <a:srgbClr val="0096FF"/>
              </a:buClr>
              <a:buSzPct val="100000"/>
              <a:buFont typeface="Lucida Grande"/>
              <a:buChar char="-"/>
              <a:defRPr sz="3600">
                <a:latin typeface="Helvetica Neue Light"/>
                <a:ea typeface="Helvetica Neue Light"/>
                <a:cs typeface="Helvetica Neue Light"/>
                <a:sym typeface="Helvetica Neue Light"/>
              </a:defRPr>
            </a:lvl2pPr>
            <a:lvl3pPr marL="1319090" indent="-468190" defTabSz="1238250">
              <a:spcBef>
                <a:spcPts val="600"/>
              </a:spcBef>
              <a:buClr>
                <a:srgbClr val="0096FF"/>
              </a:buClr>
              <a:buSzPct val="100000"/>
              <a:buFont typeface="Lucida Grande"/>
              <a:buChar char="-"/>
              <a:defRPr sz="3600"/>
            </a:lvl3pPr>
            <a:lvl4pPr marL="1776290" indent="-468190" defTabSz="1238250">
              <a:spcBef>
                <a:spcPts val="600"/>
              </a:spcBef>
              <a:buClr>
                <a:srgbClr val="0096FF"/>
              </a:buClr>
              <a:buSzPct val="100000"/>
              <a:buFont typeface="Lucida Grande"/>
              <a:buChar char="-"/>
              <a:defRPr sz="3600"/>
            </a:lvl4pPr>
          </a:lstStyle>
          <a:p>
            <a:pPr/>
            <a:r>
              <a:t>Body Level One</a:t>
            </a:r>
          </a:p>
          <a:p>
            <a:pPr lvl="1"/>
            <a:r>
              <a:t>Body Level Two</a:t>
            </a:r>
          </a:p>
          <a:p>
            <a:pPr lvl="2"/>
            <a:r>
              <a:t>Body Level Three</a:t>
            </a:r>
          </a:p>
          <a:p>
            <a:pPr lvl="3"/>
            <a:r>
              <a:t>Body Level Four</a:t>
            </a:r>
          </a:p>
        </p:txBody>
      </p:sp>
      <p:sp>
        <p:nvSpPr>
          <p:cNvPr id="74" name="Apple Proprietary &amp; Confidential"/>
          <p:cNvSpPr txBox="1"/>
          <p:nvPr/>
        </p:nvSpPr>
        <p:spPr>
          <a:xfrm>
            <a:off x="118564" y="13182600"/>
            <a:ext cx="3005833" cy="342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825500">
              <a:defRPr sz="1600">
                <a:solidFill>
                  <a:srgbClr val="53585F"/>
                </a:solidFill>
                <a:latin typeface="Helvetica"/>
                <a:ea typeface="Helvetica"/>
                <a:cs typeface="Helvetica"/>
                <a:sym typeface="Helvetica"/>
              </a:defRPr>
            </a:lvl1pPr>
          </a:lstStyle>
          <a:p>
            <a:pPr/>
            <a:r>
              <a:t>Apple Proprietary &amp; Confidential</a:t>
            </a:r>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 Title &amp; Bullets">
    <p:spTree>
      <p:nvGrpSpPr>
        <p:cNvPr id="1" name=""/>
        <p:cNvGrpSpPr/>
        <p:nvPr/>
      </p:nvGrpSpPr>
      <p:grpSpPr>
        <a:xfrm>
          <a:off x="0" y="0"/>
          <a:ext cx="0" cy="0"/>
          <a:chOff x="0" y="0"/>
          <a:chExt cx="0" cy="0"/>
        </a:xfrm>
      </p:grpSpPr>
      <p:sp>
        <p:nvSpPr>
          <p:cNvPr id="81" name="Line"/>
          <p:cNvSpPr/>
          <p:nvPr/>
        </p:nvSpPr>
        <p:spPr>
          <a:xfrm>
            <a:off x="2400300" y="2133600"/>
            <a:ext cx="19586972" cy="0"/>
          </a:xfrm>
          <a:prstGeom prst="line">
            <a:avLst/>
          </a:prstGeom>
          <a:ln w="12700">
            <a:solidFill>
              <a:srgbClr val="999999"/>
            </a:solidFill>
            <a:miter lim="400000"/>
          </a:ln>
        </p:spPr>
        <p:txBody>
          <a:bodyPr lIns="0" tIns="0" rIns="0" bIns="0"/>
          <a:lstStyle/>
          <a:p>
            <a:pPr defTabSz="457200">
              <a:defRPr sz="1200">
                <a:solidFill>
                  <a:srgbClr val="000000"/>
                </a:solidFill>
                <a:latin typeface="Helvetica"/>
                <a:ea typeface="Helvetica"/>
                <a:cs typeface="Helvetica"/>
                <a:sym typeface="Helvetica"/>
              </a:defRPr>
            </a:pPr>
          </a:p>
        </p:txBody>
      </p:sp>
      <p:graphicFrame>
        <p:nvGraphicFramePr>
          <p:cNvPr id="82" name="Table 1"/>
          <p:cNvGraphicFramePr/>
          <p:nvPr/>
        </p:nvGraphicFramePr>
        <p:xfrm>
          <a:off x="23063200" y="13144500"/>
          <a:ext cx="2286000" cy="419100"/>
        </p:xfrm>
        <a:graphic xmlns:a="http://schemas.openxmlformats.org/drawingml/2006/main">
          <a:graphicData uri="http://schemas.openxmlformats.org/drawingml/2006/table">
            <a:tbl>
              <a:tblPr firstCol="0" firstRow="0" lastCol="0" lastRow="0" bandCol="0" bandRow="0" rtl="0">
                <a:tableStyleId>{8F44A2F1-9E1F-4B54-A3A2-5F16C0AD49E2}</a:tableStyleId>
              </a:tblPr>
              <a:tblGrid>
                <a:gridCol w="2286000"/>
              </a:tblGrid>
              <a:tr h="419100">
                <a:tc>
                  <a:txBody>
                    <a:bodyPr/>
                    <a:lstStyle/>
                    <a:p>
                      <a:pPr algn="l">
                        <a:tabLst>
                          <a:tab pos="1638300" algn="l"/>
                        </a:tabLst>
                        <a:defRPr sz="1800"/>
                      </a:pPr>
                      <a:r>
                        <a:rPr sz="1600">
                          <a:solidFill>
                            <a:srgbClr val="53585F"/>
                          </a:solidFill>
                          <a:latin typeface="Helvetica"/>
                          <a:ea typeface="Helvetica"/>
                          <a:cs typeface="Helvetica"/>
                          <a:sym typeface="Helvetica"/>
                        </a:rPr>
                        <a:t>9/3/23</a:t>
                      </a:r>
                    </a:p>
                  </a:txBody>
                  <a:tcPr marL="50800" marR="50800" marT="50800" marB="50800" anchor="ctr" anchorCtr="0" horzOverflow="overflow">
                    <a:lnL w="0">
                      <a:miter lim="400000"/>
                    </a:lnL>
                    <a:lnR w="0">
                      <a:miter lim="400000"/>
                    </a:lnR>
                    <a:lnT w="0">
                      <a:miter lim="400000"/>
                    </a:lnT>
                    <a:lnB w="0">
                      <a:miter lim="400000"/>
                    </a:lnB>
                  </a:tcPr>
                </a:tc>
              </a:tr>
            </a:tbl>
          </a:graphicData>
        </a:graphic>
      </p:graphicFrame>
      <p:sp>
        <p:nvSpPr>
          <p:cNvPr id="83" name="Apple Proprietary &amp; Confidential"/>
          <p:cNvSpPr txBox="1"/>
          <p:nvPr/>
        </p:nvSpPr>
        <p:spPr>
          <a:xfrm>
            <a:off x="118564" y="13182600"/>
            <a:ext cx="3005833" cy="342900"/>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825500">
              <a:defRPr sz="1600">
                <a:solidFill>
                  <a:srgbClr val="53585F"/>
                </a:solidFill>
                <a:latin typeface="Helvetica"/>
                <a:ea typeface="Helvetica"/>
                <a:cs typeface="Helvetica"/>
                <a:sym typeface="Helvetica"/>
              </a:defRPr>
            </a:lvl1pPr>
          </a:lstStyle>
          <a:p>
            <a:pPr/>
            <a:r>
              <a:t>Apple Proprietary &amp; Confidential</a:t>
            </a:r>
          </a:p>
        </p:txBody>
      </p:sp>
      <p:sp>
        <p:nvSpPr>
          <p:cNvPr id="84" name="Title Text"/>
          <p:cNvSpPr txBox="1"/>
          <p:nvPr>
            <p:ph type="title"/>
          </p:nvPr>
        </p:nvSpPr>
        <p:spPr>
          <a:xfrm>
            <a:off x="2387600" y="368300"/>
            <a:ext cx="19621500" cy="1714500"/>
          </a:xfrm>
          <a:prstGeom prst="rect">
            <a:avLst/>
          </a:prstGeom>
        </p:spPr>
        <p:txBody>
          <a:bodyPr>
            <a:noAutofit/>
          </a:bodyPr>
          <a:lstStyle>
            <a:lvl1pPr>
              <a:lnSpc>
                <a:spcPct val="100000"/>
              </a:lnSpc>
              <a:defRPr b="1" sz="6600">
                <a:solidFill>
                  <a:srgbClr val="1C7AC1"/>
                </a:solidFill>
                <a:latin typeface="Helvetica Neue"/>
                <a:ea typeface="Helvetica Neue"/>
                <a:cs typeface="Helvetica Neue"/>
                <a:sym typeface="Helvetica Neue"/>
              </a:defRPr>
            </a:lvl1pPr>
          </a:lstStyle>
          <a:p>
            <a:pPr/>
            <a:r>
              <a:t>Title Text</a:t>
            </a:r>
          </a:p>
        </p:txBody>
      </p:sp>
      <p:sp>
        <p:nvSpPr>
          <p:cNvPr id="85" name="Body Level One…"/>
          <p:cNvSpPr txBox="1"/>
          <p:nvPr>
            <p:ph type="body" idx="1"/>
          </p:nvPr>
        </p:nvSpPr>
        <p:spPr>
          <a:xfrm>
            <a:off x="2387600" y="2209800"/>
            <a:ext cx="19621500" cy="8064500"/>
          </a:xfrm>
          <a:prstGeom prst="rect">
            <a:avLst/>
          </a:prstGeom>
        </p:spPr>
        <p:txBody>
          <a:bodyPr anchor="ctr">
            <a:noAutofit/>
          </a:bodyPr>
          <a:lstStyle>
            <a:lvl1pPr marL="826606" indent="-496406" defTabSz="825500">
              <a:lnSpc>
                <a:spcPct val="100000"/>
              </a:lnSpc>
              <a:spcBef>
                <a:spcPts val="3300"/>
              </a:spcBef>
              <a:buClr>
                <a:srgbClr val="1C7AC1"/>
              </a:buClr>
              <a:buSzPct val="100000"/>
              <a:buFont typeface="Lucida Grande"/>
              <a:buChar char="■"/>
              <a:defRPr sz="4800">
                <a:latin typeface="Helvetica Neue"/>
                <a:ea typeface="Helvetica Neue"/>
                <a:cs typeface="Helvetica Neue"/>
                <a:sym typeface="Helvetica Neue"/>
              </a:defRPr>
            </a:lvl1pPr>
            <a:lvl2pPr marL="1232925" indent="-470925">
              <a:lnSpc>
                <a:spcPct val="100000"/>
              </a:lnSpc>
              <a:spcBef>
                <a:spcPts val="3300"/>
              </a:spcBef>
              <a:buClr>
                <a:srgbClr val="1C7AC1"/>
              </a:buClr>
              <a:buSzPct val="150000"/>
              <a:buChar char="-"/>
              <a:defRPr sz="4200">
                <a:latin typeface="Helvetica Neue"/>
                <a:ea typeface="Helvetica Neue"/>
                <a:cs typeface="Helvetica Neue"/>
                <a:sym typeface="Helvetica Neue"/>
              </a:defRPr>
            </a:lvl2pPr>
            <a:lvl3pPr marL="1632962" indent="-426462">
              <a:lnSpc>
                <a:spcPct val="100000"/>
              </a:lnSpc>
              <a:spcBef>
                <a:spcPts val="3300"/>
              </a:spcBef>
              <a:buClr>
                <a:srgbClr val="1C7AC1"/>
              </a:buClr>
              <a:buSzPct val="150000"/>
              <a:defRPr sz="3200">
                <a:latin typeface="Helvetica Neue"/>
                <a:ea typeface="Helvetica Neue"/>
                <a:cs typeface="Helvetica Neue"/>
                <a:sym typeface="Helvetica Neue"/>
              </a:defRPr>
            </a:lvl3pPr>
            <a:lvl4pPr marL="2090162" indent="-426462">
              <a:lnSpc>
                <a:spcPct val="100000"/>
              </a:lnSpc>
              <a:spcBef>
                <a:spcPts val="3300"/>
              </a:spcBef>
              <a:buClr>
                <a:srgbClr val="1C7AC1"/>
              </a:buClr>
              <a:buSzPct val="150000"/>
              <a:buChar char="+"/>
              <a:defRPr sz="3200">
                <a:latin typeface="Helvetica Neue"/>
                <a:ea typeface="Helvetica Neue"/>
                <a:cs typeface="Helvetica Neue"/>
                <a:sym typeface="Helvetica Neue"/>
              </a:defRPr>
            </a:lvl4pPr>
            <a:lvl5pPr marL="2521962" indent="-426462">
              <a:lnSpc>
                <a:spcPct val="100000"/>
              </a:lnSpc>
              <a:spcBef>
                <a:spcPts val="3300"/>
              </a:spcBef>
              <a:buClr>
                <a:srgbClr val="1C7AC1"/>
              </a:buClr>
              <a:buSzPct val="150000"/>
              <a:buChar char="-"/>
              <a:defRPr sz="3200">
                <a:latin typeface="Helvetica Neue"/>
                <a:ea typeface="Helvetica Neue"/>
                <a:cs typeface="Helvetica Neue"/>
                <a:sym typeface="Helvetica Neue"/>
              </a:defRPr>
            </a:lvl5pPr>
          </a:lstStyle>
          <a:p>
            <a:pPr/>
            <a:r>
              <a:t>Body Level One</a:t>
            </a:r>
          </a:p>
          <a:p>
            <a:pPr lvl="1"/>
            <a:r>
              <a:t>Body Level Two</a:t>
            </a:r>
          </a:p>
          <a:p>
            <a:pPr lvl="2"/>
            <a:r>
              <a:t>Body Level Three</a:t>
            </a:r>
          </a:p>
          <a:p>
            <a:pPr lvl="3"/>
            <a:r>
              <a:t>Body Level Four</a:t>
            </a:r>
          </a:p>
          <a:p>
            <a:pPr lvl="4"/>
            <a:r>
              <a:t>Body Level Five</a:t>
            </a:r>
          </a:p>
        </p:txBody>
      </p:sp>
      <p:sp>
        <p:nvSpPr>
          <p:cNvPr id="86" name="Slide Number"/>
          <p:cNvSpPr txBox="1"/>
          <p:nvPr>
            <p:ph type="sldNum" sz="quarter" idx="2"/>
          </p:nvPr>
        </p:nvSpPr>
        <p:spPr>
          <a:xfrm>
            <a:off x="12001500" y="13157200"/>
            <a:ext cx="368300" cy="393700"/>
          </a:xfrm>
          <a:prstGeom prst="rect">
            <a:avLst/>
          </a:prstGeom>
        </p:spPr>
        <p:txBody>
          <a:bodyPr lIns="50800" tIns="50800" rIns="50800" bIns="50800"/>
          <a:lstStyle>
            <a:lvl1pPr defTabSz="825500">
              <a:tabLst/>
              <a:defRPr sz="2000">
                <a:solidFill>
                  <a:srgbClr val="000000"/>
                </a:solidFill>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llet">
    <p:spTree>
      <p:nvGrpSpPr>
        <p:cNvPr id="1" name=""/>
        <p:cNvGrpSpPr/>
        <p:nvPr/>
      </p:nvGrpSpPr>
      <p:grpSpPr>
        <a:xfrm>
          <a:off x="0" y="0"/>
          <a:ext cx="0" cy="0"/>
          <a:chOff x="0" y="0"/>
          <a:chExt cx="0" cy="0"/>
        </a:xfrm>
      </p:grpSpPr>
      <p:pic>
        <p:nvPicPr>
          <p:cNvPr id="93" name="pasted1.pdf" descr="pasted1.pdf"/>
          <p:cNvPicPr>
            <a:picLocks noChangeAspect="1"/>
          </p:cNvPicPr>
          <p:nvPr/>
        </p:nvPicPr>
        <p:blipFill>
          <a:blip r:embed="rId2">
            <a:extLst/>
          </a:blip>
          <a:stretch>
            <a:fillRect/>
          </a:stretch>
        </p:blipFill>
        <p:spPr>
          <a:xfrm>
            <a:off x="12036950" y="13148302"/>
            <a:ext cx="310100" cy="380231"/>
          </a:xfrm>
          <a:prstGeom prst="rect">
            <a:avLst/>
          </a:prstGeom>
          <a:ln w="12700">
            <a:miter lim="400000"/>
          </a:ln>
        </p:spPr>
      </p:pic>
      <p:sp>
        <p:nvSpPr>
          <p:cNvPr id="94" name="Slide Number"/>
          <p:cNvSpPr/>
          <p:nvPr>
            <p:ph type="sldNum" sz="quarter" idx="2"/>
          </p:nvPr>
        </p:nvSpPr>
        <p:spPr>
          <a:xfrm>
            <a:off x="23977597" y="13217768"/>
            <a:ext cx="197817" cy="215901"/>
          </a:xfrm>
          <a:prstGeom prst="rect">
            <a:avLst/>
          </a:prstGeom>
        </p:spPr>
        <p:txBody>
          <a:bodyPr/>
          <a:lstStyle/>
          <a:p>
            <a:pPr defTabSz="914400"/>
            <a:fld id="{86CB4B4D-7CA3-9044-876B-883B54F8677D}" type="slidenum"/>
          </a:p>
        </p:txBody>
      </p:sp>
      <p:sp>
        <p:nvSpPr>
          <p:cNvPr id="95"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p>
        </p:txBody>
      </p:sp>
      <p:sp>
        <p:nvSpPr>
          <p:cNvPr id="96" name="Product | Title"/>
          <p:cNvSpPr txBox="1"/>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SzTx/>
              <a:buNone/>
              <a:defRPr sz="6000">
                <a:solidFill>
                  <a:srgbClr val="0096FF"/>
                </a:solidFill>
              </a:defRPr>
            </a:pPr>
            <a:r>
              <a:rPr>
                <a:latin typeface="Helvetica Neue Medium"/>
                <a:ea typeface="Helvetica Neue Medium"/>
                <a:cs typeface="Helvetica Neue Medium"/>
                <a:sym typeface="Helvetica Neue Medium"/>
              </a:rPr>
              <a:t>Product</a:t>
            </a:r>
            <a:r>
              <a:t> </a:t>
            </a:r>
            <a:r>
              <a:rPr>
                <a:solidFill>
                  <a:srgbClr val="53585F"/>
                </a:solidFill>
              </a:rPr>
              <a:t>| Title</a:t>
            </a:r>
          </a:p>
        </p:txBody>
      </p:sp>
      <p:sp>
        <p:nvSpPr>
          <p:cNvPr id="97" name="Body Level One…"/>
          <p:cNvSpPr/>
          <p:nvPr>
            <p:ph type="body" idx="22"/>
          </p:nvPr>
        </p:nvSpPr>
        <p:spPr>
          <a:xfrm>
            <a:off x="856613" y="1768772"/>
            <a:ext cx="22430036" cy="7665010"/>
          </a:xfrm>
          <a:prstGeom prst="rect">
            <a:avLst/>
          </a:prstGeom>
        </p:spPr>
        <p:txBody>
          <a:bodyPr>
            <a:noAutofit/>
          </a:bodyPr>
          <a:lstStyle>
            <a:lvl1pPr marL="468190" indent="-468190">
              <a:spcBef>
                <a:spcPts val="600"/>
              </a:spcBef>
              <a:buClr>
                <a:srgbClr val="0096FF"/>
              </a:buClr>
              <a:buSzPct val="100000"/>
              <a:buFont typeface="Lucida Grande"/>
              <a:buChar char="■"/>
            </a:lvl1pPr>
            <a:lvl2pPr marL="874590" indent="-468190" defTabSz="1238250">
              <a:spcBef>
                <a:spcPts val="600"/>
              </a:spcBef>
              <a:buClr>
                <a:srgbClr val="0096FF"/>
              </a:buClr>
              <a:buSzPct val="100000"/>
              <a:buFont typeface="Lucida Grande"/>
              <a:buChar char="-"/>
              <a:defRPr sz="3600">
                <a:latin typeface="Helvetica Neue Light"/>
                <a:ea typeface="Helvetica Neue Light"/>
                <a:cs typeface="Helvetica Neue Light"/>
                <a:sym typeface="Helvetica Neue Light"/>
              </a:defRPr>
            </a:lvl2pPr>
            <a:lvl3pPr marL="1319090" indent="-468190" defTabSz="1238250">
              <a:spcBef>
                <a:spcPts val="600"/>
              </a:spcBef>
              <a:buClr>
                <a:srgbClr val="0096FF"/>
              </a:buClr>
              <a:buSzPct val="100000"/>
              <a:buFont typeface="Lucida Grande"/>
              <a:buChar char="-"/>
              <a:defRPr sz="3600"/>
            </a:lvl3pPr>
            <a:lvl4pPr marL="1776290" indent="-468190" defTabSz="1238250">
              <a:spcBef>
                <a:spcPts val="600"/>
              </a:spcBef>
              <a:buClr>
                <a:srgbClr val="0096FF"/>
              </a:buClr>
              <a:buSzPct val="100000"/>
              <a:buFont typeface="Lucida Grande"/>
              <a:buChar char="-"/>
              <a:defRPr sz="3600"/>
            </a:lvl4pPr>
          </a:lstStyle>
          <a:p>
            <a:pPr/>
            <a:r>
              <a:t>Body Level One</a:t>
            </a:r>
          </a:p>
          <a:p>
            <a:pPr lvl="1"/>
            <a:r>
              <a:t>Body Level Two</a:t>
            </a:r>
          </a:p>
          <a:p>
            <a:pPr lvl="2"/>
            <a:r>
              <a:t>Body Level Three</a:t>
            </a:r>
          </a:p>
          <a:p>
            <a:pPr lvl="3"/>
            <a:r>
              <a:t>Body Level Four</a:t>
            </a:r>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0" showMasterPhAnim="1">
  <p:cSld name="Bullet">
    <p:spTree>
      <p:nvGrpSpPr>
        <p:cNvPr id="1" name=""/>
        <p:cNvGrpSpPr/>
        <p:nvPr/>
      </p:nvGrpSpPr>
      <p:grpSpPr>
        <a:xfrm>
          <a:off x="0" y="0"/>
          <a:ext cx="0" cy="0"/>
          <a:chOff x="0" y="0"/>
          <a:chExt cx="0" cy="0"/>
        </a:xfrm>
      </p:grpSpPr>
      <p:sp>
        <p:nvSpPr>
          <p:cNvPr id="104" name="Apple Confidential"/>
          <p:cNvSpPr/>
          <p:nvPr/>
        </p:nvSpPr>
        <p:spPr>
          <a:xfrm>
            <a:off x="21213967" y="13243168"/>
            <a:ext cx="1551534" cy="2159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b">
            <a:spAutoFit/>
          </a:bodyPr>
          <a:lstStyle>
            <a:lvl1pPr>
              <a:tabLst>
                <a:tab pos="914400" algn="l"/>
              </a:tabLst>
              <a:defRPr sz="1600">
                <a:solidFill>
                  <a:srgbClr val="94A8B2"/>
                </a:solidFill>
                <a:latin typeface="+mn-lt"/>
                <a:ea typeface="+mn-ea"/>
                <a:cs typeface="+mn-cs"/>
                <a:sym typeface="Myriad Set Pro Text"/>
              </a:defRPr>
            </a:lvl1pPr>
          </a:lstStyle>
          <a:p>
            <a:pPr defTabSz="914400"/>
            <a:r>
              <a:t>Apple Confidential</a:t>
            </a:r>
          </a:p>
        </p:txBody>
      </p:sp>
      <p:pic>
        <p:nvPicPr>
          <p:cNvPr id="105" name="pasted1.pdf" descr="pasted1.pdf"/>
          <p:cNvPicPr>
            <a:picLocks noChangeAspect="1"/>
          </p:cNvPicPr>
          <p:nvPr/>
        </p:nvPicPr>
        <p:blipFill>
          <a:blip r:embed="rId2">
            <a:extLst/>
          </a:blip>
          <a:stretch>
            <a:fillRect/>
          </a:stretch>
        </p:blipFill>
        <p:spPr>
          <a:xfrm>
            <a:off x="12036950" y="13148302"/>
            <a:ext cx="310100" cy="380231"/>
          </a:xfrm>
          <a:prstGeom prst="rect">
            <a:avLst/>
          </a:prstGeom>
          <a:ln w="12700">
            <a:miter lim="400000"/>
          </a:ln>
        </p:spPr>
      </p:pic>
      <p:sp>
        <p:nvSpPr>
          <p:cNvPr id="106" name="Slide Number"/>
          <p:cNvSpPr/>
          <p:nvPr>
            <p:ph type="sldNum" sz="quarter" idx="2"/>
          </p:nvPr>
        </p:nvSpPr>
        <p:spPr>
          <a:prstGeom prst="rect">
            <a:avLst/>
          </a:prstGeom>
        </p:spPr>
        <p:txBody>
          <a:bodyPr/>
          <a:lstStyle/>
          <a:p>
            <a:pPr defTabSz="914400"/>
            <a:fld id="{86CB4B4D-7CA3-9044-876B-883B54F8677D}" type="slidenum"/>
          </a:p>
        </p:txBody>
      </p:sp>
      <p:sp>
        <p:nvSpPr>
          <p:cNvPr id="107"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p>
        </p:txBody>
      </p:sp>
      <p:sp>
        <p:nvSpPr>
          <p:cNvPr id="108" name="Product | Title"/>
          <p:cNvSpPr txBox="1"/>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SzTx/>
              <a:buNone/>
              <a:defRPr sz="6000">
                <a:solidFill>
                  <a:srgbClr val="0096FF"/>
                </a:solidFill>
              </a:defRPr>
            </a:pPr>
            <a:r>
              <a:t>Product </a:t>
            </a:r>
            <a:r>
              <a:rPr>
                <a:solidFill>
                  <a:srgbClr val="53585F"/>
                </a:solidFill>
              </a:rPr>
              <a:t>| Title</a:t>
            </a:r>
          </a:p>
        </p:txBody>
      </p:sp>
      <p:graphicFrame>
        <p:nvGraphicFramePr>
          <p:cNvPr id="109" name="Table 1"/>
          <p:cNvGraphicFramePr/>
          <p:nvPr/>
        </p:nvGraphicFramePr>
        <p:xfrm>
          <a:off x="380688" y="13079299"/>
          <a:ext cx="1126129" cy="518237"/>
        </p:xfrm>
        <a:graphic xmlns:a="http://schemas.openxmlformats.org/drawingml/2006/main">
          <a:graphicData uri="http://schemas.openxmlformats.org/drawingml/2006/table">
            <a:tbl>
              <a:tblPr firstCol="0" firstRow="0" lastCol="0" lastRow="0" bandCol="0" bandRow="0" rtl="0">
                <a:tableStyleId>{3AF8BB9F-1888-4B3F-BF0D-C1CB2776DBD4}</a:tableStyleId>
              </a:tblPr>
              <a:tblGrid>
                <a:gridCol w="1126127"/>
              </a:tblGrid>
              <a:tr h="518235">
                <a:tc>
                  <a:txBody>
                    <a:bodyPr/>
                    <a:lstStyle/>
                    <a:p>
                      <a:pPr algn="l">
                        <a:tabLst>
                          <a:tab pos="1651000" algn="l"/>
                        </a:tabLst>
                        <a:defRPr sz="1800">
                          <a:solidFill>
                            <a:srgbClr val="000000"/>
                          </a:solidFill>
                        </a:defRPr>
                      </a:pPr>
                      <a:r>
                        <a:rPr sz="1600">
                          <a:solidFill>
                            <a:srgbClr val="94A8B2"/>
                          </a:solidFill>
                          <a:latin typeface="Helvetica Light"/>
                          <a:ea typeface="Helvetica Light"/>
                          <a:cs typeface="Helvetica Light"/>
                          <a:sym typeface="Helvetica Light"/>
                        </a:rPr>
                        <a:t>9/3/23</a:t>
                      </a:r>
                    </a:p>
                  </a:txBody>
                  <a:tcPr marL="76200" marR="76200" marT="76200" marB="76200" anchor="ctr" anchorCtr="0" horzOverflow="overflow">
                    <a:lnL w="12700">
                      <a:miter lim="400000"/>
                    </a:lnL>
                    <a:lnR w="12700">
                      <a:miter lim="400000"/>
                    </a:lnR>
                    <a:lnT w="12700">
                      <a:miter lim="400000"/>
                    </a:lnT>
                    <a:lnB w="12700">
                      <a:miter lim="400000"/>
                    </a:lnB>
                    <a:noFill/>
                  </a:tcPr>
                </a:tc>
              </a:tr>
            </a:tbl>
          </a:graphicData>
        </a:graphic>
      </p:graphicFrame>
      <p:sp>
        <p:nvSpPr>
          <p:cNvPr id="110" name="Body Level One…"/>
          <p:cNvSpPr/>
          <p:nvPr>
            <p:ph type="body" idx="1"/>
          </p:nvPr>
        </p:nvSpPr>
        <p:spPr>
          <a:xfrm>
            <a:off x="1126035" y="1906901"/>
            <a:ext cx="22098001" cy="10680701"/>
          </a:xfrm>
          <a:prstGeom prst="rect">
            <a:avLst/>
          </a:prstGeom>
        </p:spPr>
        <p:txBody>
          <a:bodyPr/>
          <a:lstStyle>
            <a:lvl1pPr marL="457200" indent="-457200">
              <a:spcBef>
                <a:spcPts val="600"/>
              </a:spcBef>
              <a:buClr>
                <a:schemeClr val="accent2">
                  <a:hueOff val="3907156"/>
                  <a:satOff val="4937"/>
                  <a:lumOff val="15538"/>
                </a:schemeClr>
              </a:buClr>
              <a:buSzPct val="100000"/>
            </a:lvl1pPr>
            <a:lvl2pPr marL="736600" indent="-457200">
              <a:buClr>
                <a:srgbClr val="0433FF"/>
              </a:buClr>
              <a:buSzPct val="150000"/>
              <a:buChar char="-"/>
              <a:defRPr sz="3600">
                <a:latin typeface="Helvetica Neue Light"/>
                <a:ea typeface="Helvetica Neue Light"/>
                <a:cs typeface="Helvetica Neue Light"/>
                <a:sym typeface="Helvetica Neue Light"/>
              </a:defRPr>
            </a:lvl2pPr>
            <a:lvl3pPr marL="1066800" indent="-457200">
              <a:buClr>
                <a:srgbClr val="0433FF"/>
              </a:buClr>
              <a:buSzPct val="150000"/>
              <a:buChar char="-"/>
              <a:defRPr sz="3600"/>
            </a:lvl3pPr>
            <a:lvl4pPr marL="1371600" indent="-457200">
              <a:buClr>
                <a:srgbClr val="0433FF"/>
              </a:buClr>
              <a:buSzPct val="150000"/>
              <a:buChar char="-"/>
              <a:defRPr sz="3600"/>
            </a:lvl4pPr>
            <a:lvl5pPr marL="1676400" indent="-457200">
              <a:buClr>
                <a:srgbClr val="0433FF"/>
              </a:buClr>
              <a:buSzPct val="150000"/>
              <a:buChar char="-"/>
              <a:defRPr sz="3600"/>
            </a:lvl5pPr>
          </a:lstStyle>
          <a:p>
            <a:pPr/>
            <a:r>
              <a:t>Body Level One</a:t>
            </a:r>
          </a:p>
          <a:p>
            <a:pPr lvl="1"/>
            <a:r>
              <a:t>Body Level Two</a:t>
            </a:r>
          </a:p>
          <a:p>
            <a:pPr lvl="2"/>
            <a:r>
              <a:t>Body Level Three</a:t>
            </a:r>
          </a:p>
          <a:p>
            <a:pPr lvl="3"/>
            <a:r>
              <a:t>Body Level Four</a:t>
            </a:r>
          </a:p>
          <a:p>
            <a:pPr lvl="4"/>
            <a:r>
              <a:t>Body Level Five</a:t>
            </a:r>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chemeClr val="accent4">
            <a:hueOff val="9600000"/>
            <a:satOff val="22648"/>
            <a:lumOff val="42149"/>
          </a:schemeClr>
        </a:solidFill>
      </p:bgPr>
    </p:bg>
    <p:spTree>
      <p:nvGrpSpPr>
        <p:cNvPr id="1" name=""/>
        <p:cNvGrpSpPr/>
        <p:nvPr/>
      </p:nvGrpSpPr>
      <p:grpSpPr>
        <a:xfrm>
          <a:off x="0" y="0"/>
          <a:ext cx="0" cy="0"/>
          <a:chOff x="0" y="0"/>
          <a:chExt cx="0" cy="0"/>
        </a:xfrm>
      </p:grpSpPr>
      <p:sp>
        <p:nvSpPr>
          <p:cNvPr id="2" name="Apple Confidential"/>
          <p:cNvSpPr/>
          <p:nvPr/>
        </p:nvSpPr>
        <p:spPr>
          <a:xfrm>
            <a:off x="21213967" y="13243168"/>
            <a:ext cx="1551534" cy="215901"/>
          </a:xfrm>
          <a:prstGeom prst="rect">
            <a:avLst/>
          </a:prstGeom>
          <a:ln w="12700">
            <a:miter lim="400000"/>
          </a:ln>
          <a:extLst>
            <a:ext uri="{C572A759-6A51-4108-AA02-DFA0A04FC94B}">
              <ma14:wrappingTextBoxFlag xmlns:ma14="http://schemas.microsoft.com/office/mac/drawingml/2011/main" val="1"/>
            </a:ext>
          </a:extLst>
        </p:spPr>
        <p:txBody>
          <a:bodyPr wrap="none" lIns="0" tIns="0" rIns="0" bIns="0" anchor="b">
            <a:spAutoFit/>
          </a:bodyPr>
          <a:lstStyle>
            <a:lvl1pPr>
              <a:tabLst>
                <a:tab pos="914400" algn="l"/>
              </a:tabLst>
              <a:defRPr sz="1600">
                <a:solidFill>
                  <a:srgbClr val="94A8B2"/>
                </a:solidFill>
                <a:latin typeface="+mn-lt"/>
                <a:ea typeface="+mn-ea"/>
                <a:cs typeface="+mn-cs"/>
                <a:sym typeface="Myriad Set Pro Text"/>
              </a:defRPr>
            </a:lvl1pPr>
          </a:lstStyle>
          <a:p>
            <a:pPr defTabSz="914400"/>
            <a:r>
              <a:t>Apple Confidential</a:t>
            </a:r>
          </a:p>
        </p:txBody>
      </p:sp>
      <p:pic>
        <p:nvPicPr>
          <p:cNvPr id="3" name="pasted1.pdf" descr="pasted1.pdf"/>
          <p:cNvPicPr>
            <a:picLocks noChangeAspect="1"/>
          </p:cNvPicPr>
          <p:nvPr/>
        </p:nvPicPr>
        <p:blipFill>
          <a:blip r:embed="rId2">
            <a:extLst/>
          </a:blip>
          <a:stretch>
            <a:fillRect/>
          </a:stretch>
        </p:blipFill>
        <p:spPr>
          <a:xfrm>
            <a:off x="12036950" y="13148302"/>
            <a:ext cx="310100" cy="380231"/>
          </a:xfrm>
          <a:prstGeom prst="rect">
            <a:avLst/>
          </a:prstGeom>
          <a:ln w="12700">
            <a:miter lim="400000"/>
          </a:ln>
        </p:spPr>
      </p:pic>
      <p:sp>
        <p:nvSpPr>
          <p:cNvPr id="4" name="Slide Number"/>
          <p:cNvSpPr/>
          <p:nvPr>
            <p:ph type="sldNum" sz="quarter" idx="2"/>
          </p:nvPr>
        </p:nvSpPr>
        <p:spPr>
          <a:xfrm>
            <a:off x="23977597" y="13093700"/>
            <a:ext cx="197817" cy="215900"/>
          </a:xfrm>
          <a:prstGeom prst="rect">
            <a:avLst/>
          </a:prstGeom>
          <a:ln w="12700">
            <a:miter lim="400000"/>
          </a:ln>
        </p:spPr>
        <p:txBody>
          <a:bodyPr wrap="none" lIns="0" tIns="0" rIns="0" bIns="0">
            <a:spAutoFit/>
          </a:bodyPr>
          <a:lstStyle>
            <a:lvl1pPr algn="ctr">
              <a:tabLst>
                <a:tab pos="914400" algn="l"/>
              </a:tabLst>
              <a:defRPr sz="1600">
                <a:solidFill>
                  <a:srgbClr val="454D52"/>
                </a:solidFill>
                <a:latin typeface="+mn-lt"/>
                <a:ea typeface="+mn-ea"/>
                <a:cs typeface="+mn-cs"/>
                <a:sym typeface="Myriad Set Pro Text"/>
              </a:defRPr>
            </a:lvl1pPr>
          </a:lstStyle>
          <a:p>
            <a:pPr defTabSz="914400"/>
            <a:fld id="{86CB4B4D-7CA3-9044-876B-883B54F8677D}" type="slidenum"/>
          </a:p>
        </p:txBody>
      </p:sp>
      <p:sp>
        <p:nvSpPr>
          <p:cNvPr id="5"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p>
        </p:txBody>
      </p:sp>
      <p:graphicFrame>
        <p:nvGraphicFramePr>
          <p:cNvPr id="6" name="Table 1"/>
          <p:cNvGraphicFramePr/>
          <p:nvPr/>
        </p:nvGraphicFramePr>
        <p:xfrm>
          <a:off x="380688" y="13079299"/>
          <a:ext cx="1126129" cy="518237"/>
        </p:xfrm>
        <a:graphic xmlns:a="http://schemas.openxmlformats.org/drawingml/2006/main">
          <a:graphicData uri="http://schemas.openxmlformats.org/drawingml/2006/table">
            <a:tbl>
              <a:tblPr firstCol="0" firstRow="0" lastCol="0" lastRow="0" bandCol="0" bandRow="0" rtl="0">
                <a:tableStyleId>{3AF8BB9F-1888-4B3F-BF0D-C1CB2776DBD4}</a:tableStyleId>
              </a:tblPr>
              <a:tblGrid>
                <a:gridCol w="1126127"/>
              </a:tblGrid>
              <a:tr h="518235">
                <a:tc>
                  <a:txBody>
                    <a:bodyPr/>
                    <a:lstStyle/>
                    <a:p>
                      <a:pPr algn="l">
                        <a:tabLst>
                          <a:tab pos="1651000" algn="l"/>
                        </a:tabLst>
                        <a:defRPr sz="1800">
                          <a:solidFill>
                            <a:srgbClr val="000000"/>
                          </a:solidFill>
                        </a:defRPr>
                      </a:pPr>
                      <a:r>
                        <a:rPr sz="1600">
                          <a:solidFill>
                            <a:srgbClr val="94A8B2"/>
                          </a:solidFill>
                          <a:latin typeface="Helvetica Light"/>
                          <a:ea typeface="Helvetica Light"/>
                          <a:cs typeface="Helvetica Light"/>
                          <a:sym typeface="Helvetica Light"/>
                        </a:rPr>
                        <a:t>9/3/23</a:t>
                      </a:r>
                    </a:p>
                  </a:txBody>
                  <a:tcPr marL="76200" marR="76200" marT="76200" marB="76200" anchor="ctr" anchorCtr="0" horzOverflow="overflow">
                    <a:lnL w="12700">
                      <a:miter lim="400000"/>
                    </a:lnL>
                    <a:lnR w="12700">
                      <a:miter lim="400000"/>
                    </a:lnR>
                    <a:lnT w="12700">
                      <a:miter lim="400000"/>
                    </a:lnT>
                    <a:lnB w="12700">
                      <a:miter lim="400000"/>
                    </a:lnB>
                    <a:noFill/>
                  </a:tcPr>
                </a:tc>
              </a:tr>
            </a:tbl>
          </a:graphicData>
        </a:graphic>
      </p:graphicFrame>
      <p:sp>
        <p:nvSpPr>
          <p:cNvPr id="7" name="Title Text"/>
          <p:cNvSpPr/>
          <p:nvPr>
            <p:ph type="title"/>
          </p:nvPr>
        </p:nvSpPr>
        <p:spPr>
          <a:xfrm>
            <a:off x="1155700" y="0"/>
            <a:ext cx="22098000" cy="19939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p>
            <a:pPr/>
            <a:r>
              <a:t>Title Text</a:t>
            </a:r>
          </a:p>
        </p:txBody>
      </p:sp>
      <p:sp>
        <p:nvSpPr>
          <p:cNvPr id="8" name="Body Level One…"/>
          <p:cNvSpPr/>
          <p:nvPr>
            <p:ph type="body" idx="1"/>
          </p:nvPr>
        </p:nvSpPr>
        <p:spPr>
          <a:xfrm>
            <a:off x="5594583" y="4917284"/>
            <a:ext cx="22098001" cy="10680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lvl2pPr marL="584200" indent="-304800" defTabSz="825500">
              <a:spcBef>
                <a:spcPts val="2500"/>
              </a:spcBef>
              <a:defRPr sz="4400">
                <a:latin typeface="Helvetica Neue Medium"/>
                <a:ea typeface="Helvetica Neue Medium"/>
                <a:cs typeface="Helvetica Neue Medium"/>
                <a:sym typeface="Helvetica Neue Medium"/>
              </a:defRPr>
            </a:lvl2pPr>
            <a:lvl3pPr marL="909319" indent="-299719" defTabSz="825500">
              <a:spcBef>
                <a:spcPts val="2200"/>
              </a:spcBef>
              <a:defRPr sz="4200"/>
            </a:lvl3pPr>
            <a:lvl4pPr marL="1201419" indent="-287019" defTabSz="825500">
              <a:spcBef>
                <a:spcPts val="2200"/>
              </a:spcBef>
              <a:defRPr sz="4000"/>
            </a:lvl4pPr>
            <a:lvl5pPr marL="1499869" indent="-280669" defTabSz="825500">
              <a:spcBef>
                <a:spcPts val="2200"/>
              </a:spcBef>
              <a:defRPr sz="3800"/>
            </a:lvl5pPr>
          </a:lstStyle>
          <a:p>
            <a:pPr/>
            <a:r>
              <a:t>Body Level One</a:t>
            </a:r>
          </a:p>
          <a:p>
            <a:pPr lvl="1"/>
            <a:r>
              <a:t>Body Level Two</a:t>
            </a:r>
          </a:p>
          <a:p>
            <a:pPr lvl="2"/>
            <a:r>
              <a:t>Body Level Three</a:t>
            </a:r>
          </a:p>
          <a:p>
            <a:pPr lvl="3"/>
            <a:r>
              <a:t>Body Level Four</a:t>
            </a:r>
          </a:p>
          <a:p>
            <a:pPr lvl="4"/>
            <a:r>
              <a:t>Body Level Five</a:t>
            </a:r>
          </a:p>
        </p:txBody>
      </p:sp>
    </p:spTree>
  </p:cSld>
  <p:clrMap bg1="dk1" tx1="lt1" bg2="dk2" tx2="lt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ransition xmlns:p14="http://schemas.microsoft.com/office/powerpoint/2010/main" spd="med" advClick="1"/>
  <p:txStyles>
    <p:titleStyle>
      <a:lvl1pPr marL="0" marR="0" indent="0" algn="l" defTabSz="825500" latinLnBrk="0">
        <a:lnSpc>
          <a:spcPts val="7800"/>
        </a:lnSpc>
        <a:spcBef>
          <a:spcPts val="0"/>
        </a:spcBef>
        <a:spcAft>
          <a:spcPts val="0"/>
        </a:spcAft>
        <a:buClrTx/>
        <a:buSzTx/>
        <a:buFontTx/>
        <a:buNone/>
        <a:tabLst/>
        <a:defRPr b="0" baseline="0" cap="none" i="0" spc="0" strike="noStrike" sz="7200" u="none">
          <a:solidFill>
            <a:srgbClr val="0096FF"/>
          </a:solidFill>
          <a:uFillTx/>
          <a:latin typeface="+mn-lt"/>
          <a:ea typeface="+mn-ea"/>
          <a:cs typeface="+mn-cs"/>
          <a:sym typeface="Myriad Set Pro Text"/>
        </a:defRPr>
      </a:lvl1pPr>
      <a:lvl2pPr marL="0" marR="0" indent="228600" algn="l" defTabSz="825500" latinLnBrk="0">
        <a:lnSpc>
          <a:spcPts val="7800"/>
        </a:lnSpc>
        <a:spcBef>
          <a:spcPts val="0"/>
        </a:spcBef>
        <a:spcAft>
          <a:spcPts val="0"/>
        </a:spcAft>
        <a:buClrTx/>
        <a:buSzTx/>
        <a:buFontTx/>
        <a:buNone/>
        <a:tabLst/>
        <a:defRPr b="0" baseline="0" cap="none" i="0" spc="0" strike="noStrike" sz="7200" u="none">
          <a:solidFill>
            <a:srgbClr val="0096FF"/>
          </a:solidFill>
          <a:uFillTx/>
          <a:latin typeface="+mn-lt"/>
          <a:ea typeface="+mn-ea"/>
          <a:cs typeface="+mn-cs"/>
          <a:sym typeface="Myriad Set Pro Text"/>
        </a:defRPr>
      </a:lvl2pPr>
      <a:lvl3pPr marL="0" marR="0" indent="457200" algn="l" defTabSz="825500" latinLnBrk="0">
        <a:lnSpc>
          <a:spcPts val="7800"/>
        </a:lnSpc>
        <a:spcBef>
          <a:spcPts val="0"/>
        </a:spcBef>
        <a:spcAft>
          <a:spcPts val="0"/>
        </a:spcAft>
        <a:buClrTx/>
        <a:buSzTx/>
        <a:buFontTx/>
        <a:buNone/>
        <a:tabLst/>
        <a:defRPr b="0" baseline="0" cap="none" i="0" spc="0" strike="noStrike" sz="7200" u="none">
          <a:solidFill>
            <a:srgbClr val="0096FF"/>
          </a:solidFill>
          <a:uFillTx/>
          <a:latin typeface="+mn-lt"/>
          <a:ea typeface="+mn-ea"/>
          <a:cs typeface="+mn-cs"/>
          <a:sym typeface="Myriad Set Pro Text"/>
        </a:defRPr>
      </a:lvl3pPr>
      <a:lvl4pPr marL="0" marR="0" indent="685800" algn="l" defTabSz="825500" latinLnBrk="0">
        <a:lnSpc>
          <a:spcPts val="7800"/>
        </a:lnSpc>
        <a:spcBef>
          <a:spcPts val="0"/>
        </a:spcBef>
        <a:spcAft>
          <a:spcPts val="0"/>
        </a:spcAft>
        <a:buClrTx/>
        <a:buSzTx/>
        <a:buFontTx/>
        <a:buNone/>
        <a:tabLst/>
        <a:defRPr b="0" baseline="0" cap="none" i="0" spc="0" strike="noStrike" sz="7200" u="none">
          <a:solidFill>
            <a:srgbClr val="0096FF"/>
          </a:solidFill>
          <a:uFillTx/>
          <a:latin typeface="+mn-lt"/>
          <a:ea typeface="+mn-ea"/>
          <a:cs typeface="+mn-cs"/>
          <a:sym typeface="Myriad Set Pro Text"/>
        </a:defRPr>
      </a:lvl4pPr>
      <a:lvl5pPr marL="0" marR="0" indent="914400" algn="l" defTabSz="825500" latinLnBrk="0">
        <a:lnSpc>
          <a:spcPts val="7800"/>
        </a:lnSpc>
        <a:spcBef>
          <a:spcPts val="0"/>
        </a:spcBef>
        <a:spcAft>
          <a:spcPts val="0"/>
        </a:spcAft>
        <a:buClrTx/>
        <a:buSzTx/>
        <a:buFontTx/>
        <a:buNone/>
        <a:tabLst/>
        <a:defRPr b="0" baseline="0" cap="none" i="0" spc="0" strike="noStrike" sz="7200" u="none">
          <a:solidFill>
            <a:srgbClr val="0096FF"/>
          </a:solidFill>
          <a:uFillTx/>
          <a:latin typeface="+mn-lt"/>
          <a:ea typeface="+mn-ea"/>
          <a:cs typeface="+mn-cs"/>
          <a:sym typeface="Myriad Set Pro Text"/>
        </a:defRPr>
      </a:lvl5pPr>
      <a:lvl6pPr marL="0" marR="0" indent="1143000" algn="l" defTabSz="825500" latinLnBrk="0">
        <a:lnSpc>
          <a:spcPts val="7800"/>
        </a:lnSpc>
        <a:spcBef>
          <a:spcPts val="0"/>
        </a:spcBef>
        <a:spcAft>
          <a:spcPts val="0"/>
        </a:spcAft>
        <a:buClrTx/>
        <a:buSzTx/>
        <a:buFontTx/>
        <a:buNone/>
        <a:tabLst/>
        <a:defRPr b="0" baseline="0" cap="none" i="0" spc="0" strike="noStrike" sz="7200" u="none">
          <a:solidFill>
            <a:srgbClr val="0096FF"/>
          </a:solidFill>
          <a:uFillTx/>
          <a:latin typeface="+mn-lt"/>
          <a:ea typeface="+mn-ea"/>
          <a:cs typeface="+mn-cs"/>
          <a:sym typeface="Myriad Set Pro Text"/>
        </a:defRPr>
      </a:lvl6pPr>
      <a:lvl7pPr marL="0" marR="0" indent="1371600" algn="l" defTabSz="825500" latinLnBrk="0">
        <a:lnSpc>
          <a:spcPts val="7800"/>
        </a:lnSpc>
        <a:spcBef>
          <a:spcPts val="0"/>
        </a:spcBef>
        <a:spcAft>
          <a:spcPts val="0"/>
        </a:spcAft>
        <a:buClrTx/>
        <a:buSzTx/>
        <a:buFontTx/>
        <a:buNone/>
        <a:tabLst/>
        <a:defRPr b="0" baseline="0" cap="none" i="0" spc="0" strike="noStrike" sz="7200" u="none">
          <a:solidFill>
            <a:srgbClr val="0096FF"/>
          </a:solidFill>
          <a:uFillTx/>
          <a:latin typeface="+mn-lt"/>
          <a:ea typeface="+mn-ea"/>
          <a:cs typeface="+mn-cs"/>
          <a:sym typeface="Myriad Set Pro Text"/>
        </a:defRPr>
      </a:lvl7pPr>
      <a:lvl8pPr marL="0" marR="0" indent="1600200" algn="l" defTabSz="825500" latinLnBrk="0">
        <a:lnSpc>
          <a:spcPts val="7800"/>
        </a:lnSpc>
        <a:spcBef>
          <a:spcPts val="0"/>
        </a:spcBef>
        <a:spcAft>
          <a:spcPts val="0"/>
        </a:spcAft>
        <a:buClrTx/>
        <a:buSzTx/>
        <a:buFontTx/>
        <a:buNone/>
        <a:tabLst/>
        <a:defRPr b="0" baseline="0" cap="none" i="0" spc="0" strike="noStrike" sz="7200" u="none">
          <a:solidFill>
            <a:srgbClr val="0096FF"/>
          </a:solidFill>
          <a:uFillTx/>
          <a:latin typeface="+mn-lt"/>
          <a:ea typeface="+mn-ea"/>
          <a:cs typeface="+mn-cs"/>
          <a:sym typeface="Myriad Set Pro Text"/>
        </a:defRPr>
      </a:lvl8pPr>
      <a:lvl9pPr marL="0" marR="0" indent="1828800" algn="l" defTabSz="825500" latinLnBrk="0">
        <a:lnSpc>
          <a:spcPts val="7800"/>
        </a:lnSpc>
        <a:spcBef>
          <a:spcPts val="0"/>
        </a:spcBef>
        <a:spcAft>
          <a:spcPts val="0"/>
        </a:spcAft>
        <a:buClrTx/>
        <a:buSzTx/>
        <a:buFontTx/>
        <a:buNone/>
        <a:tabLst/>
        <a:defRPr b="0" baseline="0" cap="none" i="0" spc="0" strike="noStrike" sz="7200" u="none">
          <a:solidFill>
            <a:srgbClr val="0096FF"/>
          </a:solidFill>
          <a:uFillTx/>
          <a:latin typeface="+mn-lt"/>
          <a:ea typeface="+mn-ea"/>
          <a:cs typeface="+mn-cs"/>
          <a:sym typeface="Myriad Set Pro Text"/>
        </a:defRPr>
      </a:lvl9pPr>
    </p:titleStyle>
    <p:bodyStyle>
      <a:lvl1pPr marL="180975" marR="0" indent="-180975" algn="l" defTabSz="1238250" rtl="0" latinLnBrk="0">
        <a:lnSpc>
          <a:spcPct val="104999"/>
        </a:lnSpc>
        <a:spcBef>
          <a:spcPts val="3000"/>
        </a:spcBef>
        <a:spcAft>
          <a:spcPts val="0"/>
        </a:spcAft>
        <a:buClrTx/>
        <a:buSzPct val="90000"/>
        <a:buFontTx/>
        <a:buChar char="•"/>
        <a:tabLst/>
        <a:defRPr b="0" baseline="0" cap="none" i="0" spc="0" strike="noStrike" sz="3600" u="none">
          <a:solidFill>
            <a:srgbClr val="000000"/>
          </a:solidFill>
          <a:uFillTx/>
          <a:latin typeface="Helvetica Neue Light"/>
          <a:ea typeface="Helvetica Neue Light"/>
          <a:cs typeface="Helvetica Neue Light"/>
          <a:sym typeface="Helvetica Neue Light"/>
        </a:defRPr>
      </a:lvl1pPr>
      <a:lvl2pPr marL="528781" marR="0" indent="-249381" algn="l" defTabSz="1238250" rtl="0" latinLnBrk="0">
        <a:lnSpc>
          <a:spcPct val="104999"/>
        </a:lnSpc>
        <a:spcBef>
          <a:spcPts val="3000"/>
        </a:spcBef>
        <a:spcAft>
          <a:spcPts val="0"/>
        </a:spcAft>
        <a:buClrTx/>
        <a:buSzPct val="80000"/>
        <a:buFontTx/>
        <a:buChar char="•"/>
        <a:tabLst/>
        <a:defRPr b="0" baseline="0" cap="none" i="0" spc="0" strike="noStrike" sz="3600" u="none">
          <a:solidFill>
            <a:srgbClr val="000000"/>
          </a:solidFill>
          <a:uFillTx/>
          <a:latin typeface="Helvetica Neue Light"/>
          <a:ea typeface="Helvetica Neue Light"/>
          <a:cs typeface="Helvetica Neue Light"/>
          <a:sym typeface="Helvetica Neue Light"/>
        </a:defRPr>
      </a:lvl2pPr>
      <a:lvl3pPr marL="866502" marR="0" indent="-256902" algn="l" defTabSz="1238250" rtl="0" latinLnBrk="0">
        <a:lnSpc>
          <a:spcPct val="104999"/>
        </a:lnSpc>
        <a:spcBef>
          <a:spcPts val="3000"/>
        </a:spcBef>
        <a:spcAft>
          <a:spcPts val="0"/>
        </a:spcAft>
        <a:buClrTx/>
        <a:buSzPct val="80000"/>
        <a:buFontTx/>
        <a:buChar char="•"/>
        <a:tabLst/>
        <a:defRPr b="0" baseline="0" cap="none" i="0" spc="0" strike="noStrike" sz="3600" u="none">
          <a:solidFill>
            <a:srgbClr val="000000"/>
          </a:solidFill>
          <a:uFillTx/>
          <a:latin typeface="Helvetica Neue Light"/>
          <a:ea typeface="Helvetica Neue Light"/>
          <a:cs typeface="Helvetica Neue Light"/>
          <a:sym typeface="Helvetica Neue Light"/>
        </a:defRPr>
      </a:lvl3pPr>
      <a:lvl4pPr marL="1172717" marR="0" indent="-258317" algn="l" defTabSz="1238250" rtl="0" latinLnBrk="0">
        <a:lnSpc>
          <a:spcPct val="104999"/>
        </a:lnSpc>
        <a:spcBef>
          <a:spcPts val="3000"/>
        </a:spcBef>
        <a:spcAft>
          <a:spcPts val="0"/>
        </a:spcAft>
        <a:buClrTx/>
        <a:buSzPct val="80000"/>
        <a:buFontTx/>
        <a:buChar char="•"/>
        <a:tabLst/>
        <a:defRPr b="0" baseline="0" cap="none" i="0" spc="0" strike="noStrike" sz="3600" u="none">
          <a:solidFill>
            <a:srgbClr val="000000"/>
          </a:solidFill>
          <a:uFillTx/>
          <a:latin typeface="Helvetica Neue Light"/>
          <a:ea typeface="Helvetica Neue Light"/>
          <a:cs typeface="Helvetica Neue Light"/>
          <a:sym typeface="Helvetica Neue Light"/>
        </a:defRPr>
      </a:lvl4pPr>
      <a:lvl5pPr marL="1485097" marR="0" indent="-265897" algn="l" defTabSz="1238250" rtl="0" latinLnBrk="0">
        <a:lnSpc>
          <a:spcPct val="104999"/>
        </a:lnSpc>
        <a:spcBef>
          <a:spcPts val="3000"/>
        </a:spcBef>
        <a:spcAft>
          <a:spcPts val="0"/>
        </a:spcAft>
        <a:buClrTx/>
        <a:buSzPct val="80000"/>
        <a:buFontTx/>
        <a:buChar char="•"/>
        <a:tabLst/>
        <a:defRPr b="0" baseline="0" cap="none" i="0" spc="0" strike="noStrike" sz="3600" u="none">
          <a:solidFill>
            <a:srgbClr val="000000"/>
          </a:solidFill>
          <a:uFillTx/>
          <a:latin typeface="Helvetica Neue Light"/>
          <a:ea typeface="Helvetica Neue Light"/>
          <a:cs typeface="Helvetica Neue Light"/>
          <a:sym typeface="Helvetica Neue Light"/>
        </a:defRPr>
      </a:lvl5pPr>
      <a:lvl6pPr marL="1789897" marR="0" indent="-265897" algn="l" defTabSz="1238250" rtl="0" latinLnBrk="0">
        <a:lnSpc>
          <a:spcPct val="104999"/>
        </a:lnSpc>
        <a:spcBef>
          <a:spcPts val="3000"/>
        </a:spcBef>
        <a:spcAft>
          <a:spcPts val="0"/>
        </a:spcAft>
        <a:buClrTx/>
        <a:buSzPct val="80000"/>
        <a:buFontTx/>
        <a:buChar char="•"/>
        <a:tabLst/>
        <a:defRPr b="0" baseline="0" cap="none" i="0" spc="0" strike="noStrike" sz="3600" u="none">
          <a:solidFill>
            <a:srgbClr val="000000"/>
          </a:solidFill>
          <a:uFillTx/>
          <a:latin typeface="Helvetica Neue Light"/>
          <a:ea typeface="Helvetica Neue Light"/>
          <a:cs typeface="Helvetica Neue Light"/>
          <a:sym typeface="Helvetica Neue Light"/>
        </a:defRPr>
      </a:lvl6pPr>
      <a:lvl7pPr marL="2094697" marR="0" indent="-265897" algn="l" defTabSz="1238250" rtl="0" latinLnBrk="0">
        <a:lnSpc>
          <a:spcPct val="104999"/>
        </a:lnSpc>
        <a:spcBef>
          <a:spcPts val="3000"/>
        </a:spcBef>
        <a:spcAft>
          <a:spcPts val="0"/>
        </a:spcAft>
        <a:buClrTx/>
        <a:buSzPct val="80000"/>
        <a:buFontTx/>
        <a:buChar char="•"/>
        <a:tabLst/>
        <a:defRPr b="0" baseline="0" cap="none" i="0" spc="0" strike="noStrike" sz="3600" u="none">
          <a:solidFill>
            <a:srgbClr val="000000"/>
          </a:solidFill>
          <a:uFillTx/>
          <a:latin typeface="Helvetica Neue Light"/>
          <a:ea typeface="Helvetica Neue Light"/>
          <a:cs typeface="Helvetica Neue Light"/>
          <a:sym typeface="Helvetica Neue Light"/>
        </a:defRPr>
      </a:lvl7pPr>
      <a:lvl8pPr marL="2399497" marR="0" indent="-265897" algn="l" defTabSz="1238250" rtl="0" latinLnBrk="0">
        <a:lnSpc>
          <a:spcPct val="104999"/>
        </a:lnSpc>
        <a:spcBef>
          <a:spcPts val="3000"/>
        </a:spcBef>
        <a:spcAft>
          <a:spcPts val="0"/>
        </a:spcAft>
        <a:buClrTx/>
        <a:buSzPct val="80000"/>
        <a:buFontTx/>
        <a:buChar char="•"/>
        <a:tabLst/>
        <a:defRPr b="0" baseline="0" cap="none" i="0" spc="0" strike="noStrike" sz="3600" u="none">
          <a:solidFill>
            <a:srgbClr val="000000"/>
          </a:solidFill>
          <a:uFillTx/>
          <a:latin typeface="Helvetica Neue Light"/>
          <a:ea typeface="Helvetica Neue Light"/>
          <a:cs typeface="Helvetica Neue Light"/>
          <a:sym typeface="Helvetica Neue Light"/>
        </a:defRPr>
      </a:lvl8pPr>
      <a:lvl9pPr marL="2704297" marR="0" indent="-265897" algn="l" defTabSz="1238250" rtl="0" latinLnBrk="0">
        <a:lnSpc>
          <a:spcPct val="104999"/>
        </a:lnSpc>
        <a:spcBef>
          <a:spcPts val="3000"/>
        </a:spcBef>
        <a:spcAft>
          <a:spcPts val="0"/>
        </a:spcAft>
        <a:buClrTx/>
        <a:buSzPct val="80000"/>
        <a:buFontTx/>
        <a:buChar char="•"/>
        <a:tabLst/>
        <a:defRPr b="0" baseline="0" cap="none" i="0" spc="0" strike="noStrike" sz="3600" u="none">
          <a:solidFill>
            <a:srgbClr val="000000"/>
          </a:solidFill>
          <a:uFillTx/>
          <a:latin typeface="Helvetica Neue Light"/>
          <a:ea typeface="Helvetica Neue Light"/>
          <a:cs typeface="Helvetica Neue Light"/>
          <a:sym typeface="Helvetica Neue Light"/>
        </a:defRPr>
      </a:lvl9pPr>
    </p:bodyStyle>
    <p:otherStyle>
      <a:lvl1pPr marL="0" marR="0" indent="0" algn="ctr" latinLnBrk="0">
        <a:lnSpc>
          <a:spcPct val="100000"/>
        </a:lnSpc>
        <a:spcBef>
          <a:spcPts val="0"/>
        </a:spcBef>
        <a:spcAft>
          <a:spcPts val="0"/>
        </a:spcAft>
        <a:buClrTx/>
        <a:buSzTx/>
        <a:buFontTx/>
        <a:buNone/>
        <a:tabLst>
          <a:tab pos="914400" algn="l"/>
        </a:tabLst>
        <a:defRPr b="0" baseline="0" cap="none" i="0" spc="0" strike="noStrike" sz="1600" u="none">
          <a:solidFill>
            <a:schemeClr val="tx1"/>
          </a:solidFill>
          <a:uFillTx/>
          <a:latin typeface="+mn-lt"/>
          <a:ea typeface="+mn-ea"/>
          <a:cs typeface="+mn-cs"/>
          <a:sym typeface="Myriad Set Pro Text"/>
        </a:defRPr>
      </a:lvl1pPr>
      <a:lvl2pPr marL="0" marR="0" indent="228600" algn="ctr" latinLnBrk="0">
        <a:lnSpc>
          <a:spcPct val="100000"/>
        </a:lnSpc>
        <a:spcBef>
          <a:spcPts val="0"/>
        </a:spcBef>
        <a:spcAft>
          <a:spcPts val="0"/>
        </a:spcAft>
        <a:buClrTx/>
        <a:buSzTx/>
        <a:buFontTx/>
        <a:buNone/>
        <a:tabLst>
          <a:tab pos="914400" algn="l"/>
        </a:tabLst>
        <a:defRPr b="0" baseline="0" cap="none" i="0" spc="0" strike="noStrike" sz="1600" u="none">
          <a:solidFill>
            <a:schemeClr val="tx1"/>
          </a:solidFill>
          <a:uFillTx/>
          <a:latin typeface="+mn-lt"/>
          <a:ea typeface="+mn-ea"/>
          <a:cs typeface="+mn-cs"/>
          <a:sym typeface="Myriad Set Pro Text"/>
        </a:defRPr>
      </a:lvl2pPr>
      <a:lvl3pPr marL="0" marR="0" indent="457200" algn="ctr" latinLnBrk="0">
        <a:lnSpc>
          <a:spcPct val="100000"/>
        </a:lnSpc>
        <a:spcBef>
          <a:spcPts val="0"/>
        </a:spcBef>
        <a:spcAft>
          <a:spcPts val="0"/>
        </a:spcAft>
        <a:buClrTx/>
        <a:buSzTx/>
        <a:buFontTx/>
        <a:buNone/>
        <a:tabLst>
          <a:tab pos="914400" algn="l"/>
        </a:tabLst>
        <a:defRPr b="0" baseline="0" cap="none" i="0" spc="0" strike="noStrike" sz="1600" u="none">
          <a:solidFill>
            <a:schemeClr val="tx1"/>
          </a:solidFill>
          <a:uFillTx/>
          <a:latin typeface="+mn-lt"/>
          <a:ea typeface="+mn-ea"/>
          <a:cs typeface="+mn-cs"/>
          <a:sym typeface="Myriad Set Pro Text"/>
        </a:defRPr>
      </a:lvl3pPr>
      <a:lvl4pPr marL="0" marR="0" indent="685800" algn="ctr" latinLnBrk="0">
        <a:lnSpc>
          <a:spcPct val="100000"/>
        </a:lnSpc>
        <a:spcBef>
          <a:spcPts val="0"/>
        </a:spcBef>
        <a:spcAft>
          <a:spcPts val="0"/>
        </a:spcAft>
        <a:buClrTx/>
        <a:buSzTx/>
        <a:buFontTx/>
        <a:buNone/>
        <a:tabLst>
          <a:tab pos="914400" algn="l"/>
        </a:tabLst>
        <a:defRPr b="0" baseline="0" cap="none" i="0" spc="0" strike="noStrike" sz="1600" u="none">
          <a:solidFill>
            <a:schemeClr val="tx1"/>
          </a:solidFill>
          <a:uFillTx/>
          <a:latin typeface="+mn-lt"/>
          <a:ea typeface="+mn-ea"/>
          <a:cs typeface="+mn-cs"/>
          <a:sym typeface="Myriad Set Pro Text"/>
        </a:defRPr>
      </a:lvl4pPr>
      <a:lvl5pPr marL="0" marR="0" indent="914400" algn="ctr" latinLnBrk="0">
        <a:lnSpc>
          <a:spcPct val="100000"/>
        </a:lnSpc>
        <a:spcBef>
          <a:spcPts val="0"/>
        </a:spcBef>
        <a:spcAft>
          <a:spcPts val="0"/>
        </a:spcAft>
        <a:buClrTx/>
        <a:buSzTx/>
        <a:buFontTx/>
        <a:buNone/>
        <a:tabLst>
          <a:tab pos="914400" algn="l"/>
        </a:tabLst>
        <a:defRPr b="0" baseline="0" cap="none" i="0" spc="0" strike="noStrike" sz="1600" u="none">
          <a:solidFill>
            <a:schemeClr val="tx1"/>
          </a:solidFill>
          <a:uFillTx/>
          <a:latin typeface="+mn-lt"/>
          <a:ea typeface="+mn-ea"/>
          <a:cs typeface="+mn-cs"/>
          <a:sym typeface="Myriad Set Pro Text"/>
        </a:defRPr>
      </a:lvl5pPr>
      <a:lvl6pPr marL="0" marR="0" indent="1143000" algn="ctr" latinLnBrk="0">
        <a:lnSpc>
          <a:spcPct val="100000"/>
        </a:lnSpc>
        <a:spcBef>
          <a:spcPts val="0"/>
        </a:spcBef>
        <a:spcAft>
          <a:spcPts val="0"/>
        </a:spcAft>
        <a:buClrTx/>
        <a:buSzTx/>
        <a:buFontTx/>
        <a:buNone/>
        <a:tabLst>
          <a:tab pos="914400" algn="l"/>
        </a:tabLst>
        <a:defRPr b="0" baseline="0" cap="none" i="0" spc="0" strike="noStrike" sz="1600" u="none">
          <a:solidFill>
            <a:schemeClr val="tx1"/>
          </a:solidFill>
          <a:uFillTx/>
          <a:latin typeface="+mn-lt"/>
          <a:ea typeface="+mn-ea"/>
          <a:cs typeface="+mn-cs"/>
          <a:sym typeface="Myriad Set Pro Text"/>
        </a:defRPr>
      </a:lvl6pPr>
      <a:lvl7pPr marL="0" marR="0" indent="1371600" algn="ctr" latinLnBrk="0">
        <a:lnSpc>
          <a:spcPct val="100000"/>
        </a:lnSpc>
        <a:spcBef>
          <a:spcPts val="0"/>
        </a:spcBef>
        <a:spcAft>
          <a:spcPts val="0"/>
        </a:spcAft>
        <a:buClrTx/>
        <a:buSzTx/>
        <a:buFontTx/>
        <a:buNone/>
        <a:tabLst>
          <a:tab pos="914400" algn="l"/>
        </a:tabLst>
        <a:defRPr b="0" baseline="0" cap="none" i="0" spc="0" strike="noStrike" sz="1600" u="none">
          <a:solidFill>
            <a:schemeClr val="tx1"/>
          </a:solidFill>
          <a:uFillTx/>
          <a:latin typeface="+mn-lt"/>
          <a:ea typeface="+mn-ea"/>
          <a:cs typeface="+mn-cs"/>
          <a:sym typeface="Myriad Set Pro Text"/>
        </a:defRPr>
      </a:lvl7pPr>
      <a:lvl8pPr marL="0" marR="0" indent="1600200" algn="ctr" latinLnBrk="0">
        <a:lnSpc>
          <a:spcPct val="100000"/>
        </a:lnSpc>
        <a:spcBef>
          <a:spcPts val="0"/>
        </a:spcBef>
        <a:spcAft>
          <a:spcPts val="0"/>
        </a:spcAft>
        <a:buClrTx/>
        <a:buSzTx/>
        <a:buFontTx/>
        <a:buNone/>
        <a:tabLst>
          <a:tab pos="914400" algn="l"/>
        </a:tabLst>
        <a:defRPr b="0" baseline="0" cap="none" i="0" spc="0" strike="noStrike" sz="1600" u="none">
          <a:solidFill>
            <a:schemeClr val="tx1"/>
          </a:solidFill>
          <a:uFillTx/>
          <a:latin typeface="+mn-lt"/>
          <a:ea typeface="+mn-ea"/>
          <a:cs typeface="+mn-cs"/>
          <a:sym typeface="Myriad Set Pro Text"/>
        </a:defRPr>
      </a:lvl8pPr>
      <a:lvl9pPr marL="0" marR="0" indent="1828800" algn="ctr" latinLnBrk="0">
        <a:lnSpc>
          <a:spcPct val="100000"/>
        </a:lnSpc>
        <a:spcBef>
          <a:spcPts val="0"/>
        </a:spcBef>
        <a:spcAft>
          <a:spcPts val="0"/>
        </a:spcAft>
        <a:buClrTx/>
        <a:buSzTx/>
        <a:buFontTx/>
        <a:buNone/>
        <a:tabLst>
          <a:tab pos="914400" algn="l"/>
        </a:tabLst>
        <a:defRPr b="0" baseline="0" cap="none" i="0" spc="0" strike="noStrike" sz="1600" u="none">
          <a:solidFill>
            <a:schemeClr val="tx1"/>
          </a:solidFill>
          <a:uFillTx/>
          <a:latin typeface="+mn-lt"/>
          <a:ea typeface="+mn-ea"/>
          <a:cs typeface="+mn-cs"/>
          <a:sym typeface="Myriad Set Pro Text"/>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5.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3.png"/><Relationship Id="rId3" Type="http://schemas.openxmlformats.org/officeDocument/2006/relationships/image" Target="../media/image4.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4" name="Text"/>
          <p:cNvSpPr/>
          <p:nvPr>
            <p:ph type="body" idx="21"/>
          </p:nvPr>
        </p:nvSpPr>
        <p:spPr>
          <a:prstGeom prst="rect">
            <a:avLst/>
          </a:prstGeom>
        </p:spPr>
        <p:txBody>
          <a:bodyPr/>
          <a:lstStyle/>
          <a:p>
            <a:pPr marL="0" indent="0" defTabSz="825500">
              <a:lnSpc>
                <a:spcPct val="100000"/>
              </a:lnSpc>
              <a:spcBef>
                <a:spcPts val="6800"/>
              </a:spcBef>
              <a:buSzTx/>
              <a:buNone/>
              <a:defRPr sz="6000">
                <a:solidFill>
                  <a:srgbClr val="94A8B2"/>
                </a:solidFill>
                <a:latin typeface="Myriad Set Pro Bold"/>
                <a:ea typeface="Myriad Set Pro Bold"/>
                <a:cs typeface="Myriad Set Pro Bold"/>
                <a:sym typeface="Myriad Set Pro Bold"/>
              </a:defRPr>
            </a:pPr>
          </a:p>
        </p:txBody>
      </p:sp>
      <p:sp>
        <p:nvSpPr>
          <p:cNvPr id="145" name="Text"/>
          <p:cNvSpPr/>
          <p:nvPr>
            <p:ph type="body" idx="22"/>
          </p:nvPr>
        </p:nvSpPr>
        <p:spPr>
          <a:prstGeom prst="rect">
            <a:avLst/>
          </a:prstGeom>
        </p:spPr>
        <p:txBody>
          <a:bodyPr/>
          <a:lstStyle/>
          <a:p>
            <a:pPr marL="0" indent="0" defTabSz="825500">
              <a:lnSpc>
                <a:spcPct val="100000"/>
              </a:lnSpc>
              <a:spcBef>
                <a:spcPts val="0"/>
              </a:spcBef>
              <a:buSzTx/>
              <a:buNone/>
              <a:defRPr spc="-8" sz="1600">
                <a:solidFill>
                  <a:srgbClr val="94A8B2"/>
                </a:solidFill>
                <a:latin typeface="Myriad Set Pro Ultralight"/>
                <a:ea typeface="Myriad Set Pro Ultralight"/>
                <a:cs typeface="Myriad Set Pro Ultralight"/>
                <a:sym typeface="Myriad Set Pro Ultralight"/>
              </a:defRPr>
            </a:pPr>
          </a:p>
        </p:txBody>
      </p:sp>
      <p:sp>
        <p:nvSpPr>
          <p:cNvPr id="146" name="Views on 2Rx Relaxation for XR Wearables…"/>
          <p:cNvSpPr/>
          <p:nvPr>
            <p:ph type="body" idx="1"/>
          </p:nvPr>
        </p:nvSpPr>
        <p:spPr>
          <a:xfrm>
            <a:off x="1477991" y="2743200"/>
            <a:ext cx="20980401" cy="9631599"/>
          </a:xfrm>
          <a:prstGeom prst="rect">
            <a:avLst/>
          </a:prstGeom>
        </p:spPr>
        <p:txBody>
          <a:bodyPr/>
          <a:lstStyle/>
          <a:p>
            <a:pPr>
              <a:defRPr sz="7500"/>
            </a:pPr>
          </a:p>
          <a:p>
            <a:pPr>
              <a:defRPr sz="7500"/>
            </a:pPr>
          </a:p>
          <a:p>
            <a:pPr>
              <a:defRPr sz="7500"/>
            </a:pPr>
            <a:r>
              <a:t>Views on 2Rx Relaxation for XR Wearables</a:t>
            </a:r>
          </a:p>
          <a:p>
            <a:pPr>
              <a:defRPr sz="7500"/>
            </a:pPr>
          </a:p>
          <a:p>
            <a:pPr>
              <a:defRPr sz="7500"/>
            </a:pPr>
          </a:p>
          <a:p>
            <a:pPr>
              <a:defRPr sz="4800"/>
            </a:pPr>
            <a:r>
              <a:t>Apple Inc.</a:t>
            </a:r>
          </a:p>
        </p:txBody>
      </p:sp>
      <p:sp>
        <p:nvSpPr>
          <p:cNvPr id="147" name="Slide Number"/>
          <p:cNvSpPr/>
          <p:nvPr>
            <p:ph type="sldNum" sz="quarter" idx="4294967295"/>
          </p:nvPr>
        </p:nvSpPr>
        <p:spPr>
          <a:xfrm>
            <a:off x="23968758" y="13042900"/>
            <a:ext cx="215495" cy="317500"/>
          </a:xfrm>
          <a:prstGeom prst="rect">
            <a:avLst/>
          </a:prstGeom>
          <a:extLst>
            <a:ext uri="{C572A759-6A51-4108-AA02-DFA0A04FC94B}">
              <ma14:wrappingTextBoxFlag xmlns:ma14="http://schemas.microsoft.com/office/mac/drawingml/2011/main" val="1"/>
            </a:ext>
          </a:extLst>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p>
        </p:txBody>
      </p:sp>
      <p:sp>
        <p:nvSpPr>
          <p:cNvPr id="148" name="3GPP TSG RAN Meeting #101…"/>
          <p:cNvSpPr txBox="1"/>
          <p:nvPr/>
        </p:nvSpPr>
        <p:spPr>
          <a:xfrm>
            <a:off x="1177527" y="2035248"/>
            <a:ext cx="13657854" cy="3962401"/>
          </a:xfrm>
          <a:prstGeom prst="rect">
            <a:avLst/>
          </a:prstGeom>
          <a:ln w="12700">
            <a:miter lim="400000"/>
          </a:ln>
          <a:extLst>
            <a:ext uri="{C572A759-6A51-4108-AA02-DFA0A04FC94B}">
              <ma14:wrappingTextBoxFlag xmlns:ma14="http://schemas.microsoft.com/office/mac/drawingml/2011/main" val="1"/>
            </a:ext>
          </a:extLst>
        </p:spPr>
        <p:txBody>
          <a:bodyPr lIns="76200" tIns="76200" rIns="76200" bIns="76200">
            <a:spAutoFit/>
          </a:bodyPr>
          <a:lstStyle/>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t>3GPP TSG RAN Meeting #101</a:t>
            </a:r>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t>Bangalore, India, September 11-15, 2023</a:t>
            </a:r>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t>Source: Apple</a:t>
            </a:r>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t>Agenda Item: 9.3.2.9</a:t>
            </a:r>
          </a:p>
        </p:txBody>
      </p:sp>
      <p:sp>
        <p:nvSpPr>
          <p:cNvPr id="149" name="RP-232101"/>
          <p:cNvSpPr txBox="1"/>
          <p:nvPr/>
        </p:nvSpPr>
        <p:spPr>
          <a:xfrm>
            <a:off x="19185805" y="2040333"/>
            <a:ext cx="4020667" cy="1422401"/>
          </a:xfrm>
          <a:prstGeom prst="rect">
            <a:avLst/>
          </a:prstGeom>
          <a:ln w="12700">
            <a:miter lim="400000"/>
          </a:ln>
          <a:extLst>
            <a:ext uri="{C572A759-6A51-4108-AA02-DFA0A04FC94B}">
              <ma14:wrappingTextBoxFlag xmlns:ma14="http://schemas.microsoft.com/office/mac/drawingml/2011/main" val="1"/>
            </a:ext>
          </a:extLst>
        </p:spPr>
        <p:txBody>
          <a:bodyPr lIns="76200" tIns="76200" rIns="76200" bIns="76200">
            <a:spAutoFit/>
          </a:bodyPr>
          <a:lstStyle/>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t>RP-232101</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Number"/>
          <p:cNvSpPr/>
          <p:nvPr>
            <p:ph type="sldNum" sz="quarter" idx="2"/>
          </p:nvPr>
        </p:nvSpPr>
        <p:spPr>
          <a:xfrm>
            <a:off x="23977699" y="13093700"/>
            <a:ext cx="197613" cy="215900"/>
          </a:xfrm>
          <a:prstGeom prst="rect">
            <a:avLst/>
          </a:prstGeom>
          <a:extLst>
            <a:ext uri="{C572A759-6A51-4108-AA02-DFA0A04FC94B}">
              <ma14:wrappingTextBoxFlag xmlns:ma14="http://schemas.microsoft.com/office/mac/drawingml/2011/main" val="1"/>
            </a:ext>
          </a:extLst>
        </p:spPr>
        <p:txBody>
          <a:bodyPr/>
          <a:lstStyle/>
          <a:p>
            <a:pPr defTabSz="914400"/>
            <a:fld id="{86CB4B4D-7CA3-9044-876B-883B54F8677D}" type="slidenum"/>
          </a:p>
        </p:txBody>
      </p:sp>
      <p:sp>
        <p:nvSpPr>
          <p:cNvPr id="186" name="In “Extended Reality (XR) in 5G” 3GPP TR 26.928, Rel-16, XR devices with variety of form factors are classified.…"/>
          <p:cNvSpPr/>
          <p:nvPr/>
        </p:nvSpPr>
        <p:spPr>
          <a:xfrm>
            <a:off x="549037" y="2783194"/>
            <a:ext cx="9550412" cy="87068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marL="468248" indent="-468248" defTabSz="1238250">
              <a:lnSpc>
                <a:spcPct val="104999"/>
              </a:lnSpc>
              <a:spcBef>
                <a:spcPts val="600"/>
              </a:spcBef>
              <a:buClr>
                <a:srgbClr val="0096FF"/>
              </a:buClr>
              <a:buSzPct val="100000"/>
              <a:buFont typeface="Lucida Grande"/>
              <a:buChar char="-"/>
              <a:defRPr sz="2800">
                <a:solidFill>
                  <a:srgbClr val="000000"/>
                </a:solidFill>
              </a:defRPr>
            </a:pPr>
            <a:r>
              <a:t>In “Extended Reality (XR) in 5G” 3GPP TR 26.928, Rel-16, XR devices with variety of form factors are classified.</a:t>
            </a:r>
          </a:p>
          <a:p>
            <a:pPr defTabSz="1238250">
              <a:lnSpc>
                <a:spcPct val="104999"/>
              </a:lnSpc>
              <a:spcBef>
                <a:spcPts val="600"/>
              </a:spcBef>
              <a:defRPr sz="2800">
                <a:solidFill>
                  <a:srgbClr val="000000"/>
                </a:solidFill>
              </a:defRPr>
            </a:pPr>
          </a:p>
          <a:p>
            <a:pPr marL="468248" indent="-468248" defTabSz="1238250">
              <a:lnSpc>
                <a:spcPct val="104999"/>
              </a:lnSpc>
              <a:spcBef>
                <a:spcPts val="600"/>
              </a:spcBef>
              <a:buClr>
                <a:srgbClr val="0096FF"/>
              </a:buClr>
              <a:buSzPct val="100000"/>
              <a:buFont typeface="Lucida Grande"/>
              <a:buChar char="-"/>
              <a:defRPr sz="2800">
                <a:solidFill>
                  <a:srgbClr val="000000"/>
                </a:solidFill>
              </a:defRPr>
            </a:pPr>
            <a:r>
              <a:t>For AR and VR, the following device types are identified: </a:t>
            </a:r>
          </a:p>
          <a:p>
            <a:pPr lvl="1" marL="874648" indent="-468248" defTabSz="1238250">
              <a:lnSpc>
                <a:spcPct val="104999"/>
              </a:lnSpc>
              <a:spcBef>
                <a:spcPts val="600"/>
              </a:spcBef>
              <a:buClr>
                <a:srgbClr val="0096FF"/>
              </a:buClr>
              <a:buSzPct val="100000"/>
              <a:buFont typeface="Lucida Grande"/>
              <a:buChar char="-"/>
              <a:defRPr sz="2800">
                <a:solidFill>
                  <a:srgbClr val="000000"/>
                </a:solidFill>
              </a:defRPr>
            </a:pPr>
            <a:r>
              <a:t>XR5G-A1 - Simple AR Wearable Glass wired </a:t>
            </a:r>
          </a:p>
          <a:p>
            <a:pPr lvl="1" marL="874648" indent="-468248" defTabSz="1238250">
              <a:lnSpc>
                <a:spcPct val="104999"/>
              </a:lnSpc>
              <a:spcBef>
                <a:spcPts val="600"/>
              </a:spcBef>
              <a:buClr>
                <a:srgbClr val="0096FF"/>
              </a:buClr>
              <a:buSzPct val="100000"/>
              <a:buFont typeface="Lucida Grande"/>
              <a:buChar char="-"/>
              <a:defRPr sz="2800">
                <a:solidFill>
                  <a:srgbClr val="000000"/>
                </a:solidFill>
              </a:defRPr>
            </a:pPr>
            <a:r>
              <a:t>XR5G-A2 - Simple AR Wearable Glass wireless</a:t>
            </a:r>
          </a:p>
          <a:p>
            <a:pPr lvl="1" marL="874648" indent="-468248" defTabSz="1238250">
              <a:lnSpc>
                <a:spcPct val="104999"/>
              </a:lnSpc>
              <a:spcBef>
                <a:spcPts val="600"/>
              </a:spcBef>
              <a:buClr>
                <a:srgbClr val="0096FF"/>
              </a:buClr>
              <a:buSzPct val="100000"/>
              <a:buFont typeface="Lucida Grande"/>
              <a:buChar char="-"/>
              <a:defRPr sz="2800">
                <a:solidFill>
                  <a:srgbClr val="000000"/>
                </a:solidFill>
              </a:defRPr>
            </a:pPr>
            <a:r>
              <a:t>XR5G-A3 - Smart AR HMD video see-through</a:t>
            </a:r>
          </a:p>
          <a:p>
            <a:pPr lvl="1" marL="874648" indent="-468248" defTabSz="1238250">
              <a:lnSpc>
                <a:spcPct val="104999"/>
              </a:lnSpc>
              <a:spcBef>
                <a:spcPts val="600"/>
              </a:spcBef>
              <a:buClr>
                <a:srgbClr val="0096FF"/>
              </a:buClr>
              <a:buSzPct val="100000"/>
              <a:buFont typeface="Lucida Grande"/>
              <a:buChar char="-"/>
              <a:defRPr sz="2800">
                <a:solidFill>
                  <a:srgbClr val="000000"/>
                </a:solidFill>
              </a:defRPr>
            </a:pPr>
            <a:r>
              <a:t>XR5G-A4 - AR Wearable Glass standalone</a:t>
            </a:r>
          </a:p>
          <a:p>
            <a:pPr lvl="1" marL="874648" indent="-468248" defTabSz="1238250">
              <a:lnSpc>
                <a:spcPct val="104999"/>
              </a:lnSpc>
              <a:spcBef>
                <a:spcPts val="600"/>
              </a:spcBef>
              <a:buClr>
                <a:srgbClr val="0096FF"/>
              </a:buClr>
              <a:buSzPct val="100000"/>
              <a:buFont typeface="Lucida Grande"/>
              <a:buChar char="-"/>
              <a:defRPr sz="2800">
                <a:solidFill>
                  <a:srgbClr val="000000"/>
                </a:solidFill>
              </a:defRPr>
            </a:pPr>
            <a:r>
              <a:t>XR5G-A5 - Smart AR Wearable Glass wireless  </a:t>
            </a:r>
          </a:p>
          <a:p>
            <a:pPr defTabSz="1238250">
              <a:lnSpc>
                <a:spcPct val="104999"/>
              </a:lnSpc>
              <a:spcBef>
                <a:spcPts val="600"/>
              </a:spcBef>
              <a:defRPr sz="2800">
                <a:solidFill>
                  <a:srgbClr val="000000"/>
                </a:solidFill>
              </a:defRPr>
            </a:pPr>
          </a:p>
          <a:p>
            <a:pPr lvl="1" marL="874648" indent="-468248" defTabSz="1238250">
              <a:lnSpc>
                <a:spcPct val="104999"/>
              </a:lnSpc>
              <a:spcBef>
                <a:spcPts val="600"/>
              </a:spcBef>
              <a:buClr>
                <a:srgbClr val="0096FF"/>
              </a:buClr>
              <a:buSzPct val="100000"/>
              <a:buFont typeface="Lucida Grande"/>
              <a:buChar char="-"/>
              <a:defRPr sz="2800">
                <a:solidFill>
                  <a:srgbClr val="000000"/>
                </a:solidFill>
              </a:defRPr>
            </a:pPr>
            <a:r>
              <a:t>XR5G-V1 - Simple VR Display wired </a:t>
            </a:r>
          </a:p>
          <a:p>
            <a:pPr lvl="1" marL="874648" indent="-468248" defTabSz="1238250">
              <a:lnSpc>
                <a:spcPct val="104999"/>
              </a:lnSpc>
              <a:spcBef>
                <a:spcPts val="600"/>
              </a:spcBef>
              <a:buClr>
                <a:srgbClr val="0096FF"/>
              </a:buClr>
              <a:buSzPct val="100000"/>
              <a:buFont typeface="Lucida Grande"/>
              <a:buChar char="-"/>
              <a:defRPr sz="2800">
                <a:solidFill>
                  <a:srgbClr val="000000"/>
                </a:solidFill>
              </a:defRPr>
            </a:pPr>
            <a:r>
              <a:t>XR5G-V2 - Simple VR Display wireless </a:t>
            </a:r>
          </a:p>
          <a:p>
            <a:pPr lvl="1" marL="874648" indent="-468248" defTabSz="1238250">
              <a:lnSpc>
                <a:spcPct val="104999"/>
              </a:lnSpc>
              <a:spcBef>
                <a:spcPts val="600"/>
              </a:spcBef>
              <a:buClr>
                <a:srgbClr val="0096FF"/>
              </a:buClr>
              <a:buSzPct val="100000"/>
              <a:buFont typeface="Lucida Grande"/>
              <a:buChar char="-"/>
              <a:defRPr sz="2800">
                <a:solidFill>
                  <a:srgbClr val="000000"/>
                </a:solidFill>
              </a:defRPr>
            </a:pPr>
            <a:r>
              <a:t>XR5G-V3 - Smart VR Viewer wireless tethering </a:t>
            </a:r>
          </a:p>
          <a:p>
            <a:pPr lvl="1" marL="874648" indent="-468248" defTabSz="1238250">
              <a:lnSpc>
                <a:spcPct val="104999"/>
              </a:lnSpc>
              <a:spcBef>
                <a:spcPts val="600"/>
              </a:spcBef>
              <a:buClr>
                <a:srgbClr val="0096FF"/>
              </a:buClr>
              <a:buSzPct val="100000"/>
              <a:buFont typeface="Lucida Grande"/>
              <a:buChar char="-"/>
              <a:defRPr sz="2800">
                <a:solidFill>
                  <a:srgbClr val="000000"/>
                </a:solidFill>
              </a:defRPr>
            </a:pPr>
            <a:r>
              <a:t>XR5G-V4 - VR HMD standalone  </a:t>
            </a:r>
          </a:p>
        </p:txBody>
      </p:sp>
      <p:pic>
        <p:nvPicPr>
          <p:cNvPr id="187" name="Image" descr="Image"/>
          <p:cNvPicPr>
            <a:picLocks noChangeAspect="1"/>
          </p:cNvPicPr>
          <p:nvPr/>
        </p:nvPicPr>
        <p:blipFill>
          <a:blip r:embed="rId2">
            <a:extLst/>
          </a:blip>
          <a:srcRect l="0" t="0" r="0" b="0"/>
          <a:stretch>
            <a:fillRect/>
          </a:stretch>
        </p:blipFill>
        <p:spPr>
          <a:xfrm>
            <a:off x="10535463" y="2431323"/>
            <a:ext cx="12823584" cy="7744828"/>
          </a:xfrm>
          <a:prstGeom prst="rect">
            <a:avLst/>
          </a:prstGeom>
          <a:ln w="12700">
            <a:miter lim="400000"/>
          </a:ln>
        </p:spPr>
      </p:pic>
      <p:sp>
        <p:nvSpPr>
          <p:cNvPr id="188" name="Source: TR 29.928"/>
          <p:cNvSpPr txBox="1"/>
          <p:nvPr/>
        </p:nvSpPr>
        <p:spPr>
          <a:xfrm>
            <a:off x="15598131" y="10792424"/>
            <a:ext cx="2698091" cy="49225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ctr" defTabSz="825500">
              <a:defRPr sz="2400">
                <a:solidFill>
                  <a:srgbClr val="000000"/>
                </a:solidFill>
                <a:latin typeface="Graphik"/>
                <a:ea typeface="Graphik"/>
                <a:cs typeface="Graphik"/>
                <a:sym typeface="Graphik"/>
              </a:defRPr>
            </a:lvl1pPr>
          </a:lstStyle>
          <a:p>
            <a:pPr/>
            <a:r>
              <a:t>Source: TR 29.928</a:t>
            </a:r>
          </a:p>
        </p:txBody>
      </p:sp>
      <p:sp>
        <p:nvSpPr>
          <p:cNvPr id="189" name="2Rx Relaxation"/>
          <p:cNvSpPr txBox="1"/>
          <p:nvPr/>
        </p:nvSpPr>
        <p:spPr>
          <a:xfrm>
            <a:off x="876300" y="279400"/>
            <a:ext cx="22250400" cy="1066800"/>
          </a:xfrm>
          <a:prstGeom prst="rect">
            <a:avLst/>
          </a:prstGeom>
          <a:ln w="12700">
            <a:miter lim="400000"/>
          </a:ln>
          <a:extLst>
            <a:ext uri="{C572A759-6A51-4108-AA02-DFA0A04FC94B}">
              <ma14:wrappingTextBoxFlag xmlns:ma14="http://schemas.microsoft.com/office/mac/drawingml/2011/main" val="1"/>
            </a:ext>
          </a:extLst>
        </p:spPr>
        <p:txBody>
          <a:bodyPr lIns="76200" tIns="76200" rIns="76200" bIns="76200"/>
          <a:lstStyle>
            <a:lvl1pPr>
              <a:defRPr>
                <a:solidFill>
                  <a:srgbClr val="53585F"/>
                </a:solidFill>
              </a:defRPr>
            </a:lvl1pPr>
          </a:lstStyle>
          <a:p>
            <a:pPr>
              <a:defRPr>
                <a:solidFill>
                  <a:srgbClr val="0096FF"/>
                </a:solidFill>
              </a:defRPr>
            </a:pPr>
            <a:r>
              <a:rPr>
                <a:solidFill>
                  <a:srgbClr val="53585F"/>
                </a:solidFill>
              </a:rPr>
              <a:t>2Rx Relaxation</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1" name="Slide Number"/>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val="1"/>
            </a:ext>
          </a:extLst>
        </p:spPr>
        <p:txBody>
          <a:bodyPr/>
          <a:lstStyle/>
          <a:p>
            <a:pPr defTabSz="914400"/>
            <a:fld id="{86CB4B4D-7CA3-9044-876B-883B54F8677D}" type="slidenum"/>
          </a:p>
        </p:txBody>
      </p:sp>
      <p:sp>
        <p:nvSpPr>
          <p:cNvPr id="152" name="Background"/>
          <p:cNvSpPr txBox="1"/>
          <p:nvPr/>
        </p:nvSpPr>
        <p:spPr>
          <a:xfrm>
            <a:off x="876300" y="279400"/>
            <a:ext cx="22250400" cy="1066800"/>
          </a:xfrm>
          <a:prstGeom prst="rect">
            <a:avLst/>
          </a:prstGeom>
          <a:ln w="12700">
            <a:miter lim="400000"/>
          </a:ln>
          <a:extLst>
            <a:ext uri="{C572A759-6A51-4108-AA02-DFA0A04FC94B}">
              <ma14:wrappingTextBoxFlag xmlns:ma14="http://schemas.microsoft.com/office/mac/drawingml/2011/main" val="1"/>
            </a:ext>
          </a:extLst>
        </p:spPr>
        <p:txBody>
          <a:bodyPr lIns="76200" tIns="76200" rIns="76200" bIns="76200"/>
          <a:lstStyle/>
          <a:p>
            <a:pPr/>
            <a:r>
              <a:t>Background</a:t>
            </a:r>
          </a:p>
        </p:txBody>
      </p:sp>
      <p:sp>
        <p:nvSpPr>
          <p:cNvPr id="153" name="The discussion in RAN#100 offline XR session addressed the following point from RAN#99e (RP-230740):…"/>
          <p:cNvSpPr/>
          <p:nvPr/>
        </p:nvSpPr>
        <p:spPr>
          <a:xfrm>
            <a:off x="856613" y="1768772"/>
            <a:ext cx="22430036" cy="1112167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marL="468190" indent="-468190" defTabSz="1238250">
              <a:lnSpc>
                <a:spcPct val="104999"/>
              </a:lnSpc>
              <a:spcBef>
                <a:spcPts val="600"/>
              </a:spcBef>
              <a:buClr>
                <a:srgbClr val="0096FF"/>
              </a:buClr>
              <a:buSzPct val="100000"/>
              <a:buFont typeface="Lucida Grande"/>
              <a:buChar char="■"/>
              <a:defRPr sz="3000">
                <a:solidFill>
                  <a:srgbClr val="000000"/>
                </a:solidFill>
              </a:defRPr>
            </a:pPr>
            <a:r>
              <a:t>The discussion in RAN#100 offline XR session addressed the following point from RAN#99e (RP-230740):</a:t>
            </a:r>
          </a:p>
          <a:p>
            <a:pPr lvl="1" marL="874590" indent="-468190" defTabSz="1238250">
              <a:lnSpc>
                <a:spcPct val="104999"/>
              </a:lnSpc>
              <a:spcBef>
                <a:spcPts val="600"/>
              </a:spcBef>
              <a:buClr>
                <a:srgbClr val="0096FF"/>
              </a:buClr>
              <a:buSzPct val="100000"/>
              <a:buFont typeface="Lucida Grande"/>
              <a:buChar char="■"/>
              <a:defRPr sz="3000">
                <a:solidFill>
                  <a:srgbClr val="000000"/>
                </a:solidFill>
              </a:defRPr>
            </a:pPr>
            <a:r>
              <a:t>Step-1: Recognize that form factor limitations of a subset of XR devices can make it impossible for these devices to support 4 antenna ports</a:t>
            </a:r>
          </a:p>
          <a:p>
            <a:pPr lvl="2" marL="1674690" indent="-468190" defTabSz="1238250">
              <a:lnSpc>
                <a:spcPct val="104999"/>
              </a:lnSpc>
              <a:spcBef>
                <a:spcPts val="600"/>
              </a:spcBef>
              <a:buClr>
                <a:srgbClr val="0096FF"/>
              </a:buClr>
              <a:buSzPct val="100000"/>
              <a:buFont typeface="Lucida Grande"/>
              <a:buChar char="■"/>
              <a:defRPr sz="3000">
                <a:solidFill>
                  <a:srgbClr val="000000"/>
                </a:solidFill>
              </a:defRPr>
            </a:pPr>
            <a:r>
              <a:t>Exact characterization and form factor limitations of these devices are to be studied in RAN plenary. Contributions are invited to TSG-RAN#100 to address this. </a:t>
            </a:r>
          </a:p>
          <a:p>
            <a:pPr marL="468190" indent="-468190" defTabSz="1238250">
              <a:lnSpc>
                <a:spcPct val="104999"/>
              </a:lnSpc>
              <a:spcBef>
                <a:spcPts val="600"/>
              </a:spcBef>
              <a:buClr>
                <a:srgbClr val="0096FF"/>
              </a:buClr>
              <a:buSzPct val="100000"/>
              <a:buFont typeface="Lucida Grande"/>
              <a:buChar char="■"/>
              <a:defRPr sz="3000">
                <a:solidFill>
                  <a:srgbClr val="000000"/>
                </a:solidFill>
              </a:defRPr>
            </a:pPr>
            <a:r>
              <a:t>The offline session reached the following agreement: </a:t>
            </a:r>
          </a:p>
          <a:p>
            <a:pPr lvl="1" marL="874590" indent="-468190" defTabSz="1238250">
              <a:lnSpc>
                <a:spcPct val="104999"/>
              </a:lnSpc>
              <a:spcBef>
                <a:spcPts val="600"/>
              </a:spcBef>
              <a:buClr>
                <a:srgbClr val="0096FF"/>
              </a:buClr>
              <a:buSzPct val="100000"/>
              <a:buFont typeface="Lucida Grande"/>
              <a:buChar char="■"/>
              <a:defRPr sz="3000">
                <a:solidFill>
                  <a:srgbClr val="000000"/>
                </a:solidFill>
              </a:defRPr>
            </a:pPr>
            <a:r>
              <a:t>Agreement: handheld smartphone devices are excluded from any 2Rx relaxation for XR wearables. </a:t>
            </a:r>
          </a:p>
          <a:p>
            <a:pPr marL="468190" indent="-468190" defTabSz="1238250">
              <a:lnSpc>
                <a:spcPct val="104999"/>
              </a:lnSpc>
              <a:spcBef>
                <a:spcPts val="600"/>
              </a:spcBef>
              <a:buClr>
                <a:srgbClr val="0096FF"/>
              </a:buClr>
              <a:buSzPct val="100000"/>
              <a:buFont typeface="Lucida Grande"/>
              <a:buChar char="■"/>
              <a:defRPr sz="3000">
                <a:solidFill>
                  <a:srgbClr val="000000"/>
                </a:solidFill>
              </a:defRPr>
            </a:pPr>
            <a:r>
              <a:t>The offline session then discussed some possible candidate options for characterization of non-RedCap XR devices to which a 2-Rx relaxation could apply, including, but not necessarily limited to:</a:t>
            </a:r>
          </a:p>
          <a:p>
            <a:pPr lvl="1" marL="874590" indent="-468190" defTabSz="1238250">
              <a:lnSpc>
                <a:spcPct val="104999"/>
              </a:lnSpc>
              <a:spcBef>
                <a:spcPts val="600"/>
              </a:spcBef>
              <a:buClr>
                <a:srgbClr val="0096FF"/>
              </a:buClr>
              <a:buSzPct val="100000"/>
              <a:buFont typeface="Lucida Grande"/>
              <a:buChar char="■"/>
              <a:defRPr sz="3000">
                <a:solidFill>
                  <a:schemeClr val="accent5"/>
                </a:solidFill>
              </a:defRPr>
            </a:pPr>
            <a:r>
              <a:t>Type of device:</a:t>
            </a:r>
          </a:p>
          <a:p>
            <a:pPr lvl="2" marL="1674690" indent="-468190" defTabSz="1238250">
              <a:lnSpc>
                <a:spcPct val="104999"/>
              </a:lnSpc>
              <a:spcBef>
                <a:spcPts val="600"/>
              </a:spcBef>
              <a:buClr>
                <a:srgbClr val="0096FF"/>
              </a:buClr>
              <a:buSzPct val="100000"/>
              <a:buFont typeface="Lucida Grande"/>
              <a:buChar char="■"/>
              <a:defRPr sz="3000">
                <a:solidFill>
                  <a:srgbClr val="000000"/>
                </a:solidFill>
              </a:defRPr>
            </a:pPr>
            <a:r>
              <a:t>(see TR26.928), e.g. [glasses, other XR wearables (further definition required)]</a:t>
            </a:r>
          </a:p>
          <a:p>
            <a:pPr lvl="2" marL="1674690" indent="-468190" defTabSz="1238250">
              <a:lnSpc>
                <a:spcPct val="104999"/>
              </a:lnSpc>
              <a:spcBef>
                <a:spcPts val="600"/>
              </a:spcBef>
              <a:buClr>
                <a:srgbClr val="0096FF"/>
              </a:buClr>
              <a:buSzPct val="100000"/>
              <a:buFont typeface="Lucida Grande"/>
              <a:buChar char="■"/>
              <a:defRPr sz="3000">
                <a:solidFill>
                  <a:srgbClr val="000000"/>
                </a:solidFill>
              </a:defRPr>
            </a:pPr>
            <a:r>
              <a:t>E.g. devices that are supported by ears and/or nose without straps over or behind head?</a:t>
            </a:r>
          </a:p>
          <a:p>
            <a:pPr lvl="1" marL="874590" indent="-468190" defTabSz="1238250">
              <a:lnSpc>
                <a:spcPct val="104999"/>
              </a:lnSpc>
              <a:spcBef>
                <a:spcPts val="600"/>
              </a:spcBef>
              <a:buClr>
                <a:srgbClr val="0096FF"/>
              </a:buClr>
              <a:buSzPct val="100000"/>
              <a:buFont typeface="Lucida Grande"/>
              <a:buChar char="■"/>
              <a:defRPr sz="3000">
                <a:solidFill>
                  <a:schemeClr val="accent5"/>
                </a:solidFill>
              </a:defRPr>
            </a:pPr>
            <a:r>
              <a:t>Rx-chain-usable volumetric measure: </a:t>
            </a:r>
          </a:p>
          <a:p>
            <a:pPr lvl="2" marL="1674690" indent="-468190" defTabSz="1238250">
              <a:lnSpc>
                <a:spcPct val="104999"/>
              </a:lnSpc>
              <a:spcBef>
                <a:spcPts val="600"/>
              </a:spcBef>
              <a:buClr>
                <a:srgbClr val="0096FF"/>
              </a:buClr>
              <a:buSzPct val="100000"/>
              <a:buFont typeface="Lucida Grande"/>
              <a:buChar char="■"/>
              <a:defRPr sz="3000">
                <a:solidFill>
                  <a:srgbClr val="000000"/>
                </a:solidFill>
              </a:defRPr>
            </a:pPr>
            <a:r>
              <a:t>E.g. smaller than a benchmark of approx. [derived from volume of a smartphone?]</a:t>
            </a:r>
          </a:p>
          <a:p>
            <a:pPr lvl="3" marL="2131890" indent="-468190" defTabSz="1238250">
              <a:lnSpc>
                <a:spcPct val="104999"/>
              </a:lnSpc>
              <a:spcBef>
                <a:spcPts val="600"/>
              </a:spcBef>
              <a:buClr>
                <a:srgbClr val="0096FF"/>
              </a:buClr>
              <a:buSzPct val="100000"/>
              <a:buFont typeface="Lucida Grande"/>
              <a:buChar char="■"/>
              <a:defRPr sz="3000">
                <a:solidFill>
                  <a:srgbClr val="000000"/>
                </a:solidFill>
              </a:defRPr>
            </a:pPr>
            <a:r>
              <a:t>Consider how to take into account volume that is not available for Rx-chain use</a:t>
            </a:r>
          </a:p>
          <a:p>
            <a:pPr lvl="1" marL="874590" indent="-468190" defTabSz="1238250">
              <a:lnSpc>
                <a:spcPct val="104999"/>
              </a:lnSpc>
              <a:spcBef>
                <a:spcPts val="600"/>
              </a:spcBef>
              <a:buClr>
                <a:srgbClr val="0096FF"/>
              </a:buClr>
              <a:buSzPct val="100000"/>
              <a:buFont typeface="Lucida Grande"/>
              <a:buChar char="■"/>
              <a:defRPr sz="3000">
                <a:solidFill>
                  <a:schemeClr val="accent5"/>
                </a:solidFill>
              </a:defRPr>
            </a:pPr>
            <a:r>
              <a:t>Rx-chain-usable surface area measure:</a:t>
            </a:r>
          </a:p>
          <a:p>
            <a:pPr lvl="2" marL="1674690" indent="-468190" defTabSz="1238250">
              <a:lnSpc>
                <a:spcPct val="104999"/>
              </a:lnSpc>
              <a:spcBef>
                <a:spcPts val="600"/>
              </a:spcBef>
              <a:buClr>
                <a:srgbClr val="0096FF"/>
              </a:buClr>
              <a:buSzPct val="100000"/>
              <a:buFont typeface="Lucida Grande"/>
              <a:buChar char="■"/>
              <a:defRPr sz="3000">
                <a:solidFill>
                  <a:srgbClr val="000000"/>
                </a:solidFill>
              </a:defRPr>
            </a:pPr>
            <a:r>
              <a:t>E.g. smaller than a benchmark of approx. [derived from surface of a smartphone?]</a:t>
            </a:r>
          </a:p>
          <a:p>
            <a:pPr lvl="3" marL="2131890" indent="-468190" defTabSz="1238250">
              <a:lnSpc>
                <a:spcPct val="104999"/>
              </a:lnSpc>
              <a:spcBef>
                <a:spcPts val="600"/>
              </a:spcBef>
              <a:buClr>
                <a:srgbClr val="0096FF"/>
              </a:buClr>
              <a:buSzPct val="100000"/>
              <a:buFont typeface="Lucida Grande"/>
              <a:buChar char="■"/>
              <a:defRPr sz="3000">
                <a:solidFill>
                  <a:srgbClr val="000000"/>
                </a:solidFill>
              </a:defRPr>
            </a:pPr>
            <a:r>
              <a:t>Consider how to take into account surface area that is not available for Rx-chain use</a:t>
            </a:r>
          </a:p>
          <a:p>
            <a:pPr marL="468190" indent="-468190" defTabSz="1238250">
              <a:lnSpc>
                <a:spcPct val="104999"/>
              </a:lnSpc>
              <a:spcBef>
                <a:spcPts val="600"/>
              </a:spcBef>
              <a:buClr>
                <a:srgbClr val="0096FF"/>
              </a:buClr>
              <a:buSzPct val="100000"/>
              <a:buFont typeface="Lucida Grande"/>
              <a:buChar char="■"/>
              <a:defRPr sz="3000">
                <a:solidFill>
                  <a:srgbClr val="000000"/>
                </a:solidFill>
              </a:defRPr>
            </a:pPr>
            <a:r>
              <a:rPr b="1">
                <a:latin typeface="Helvetica Neue"/>
                <a:ea typeface="Helvetica Neue"/>
                <a:cs typeface="Helvetica Neue"/>
                <a:sym typeface="Helvetica Neue"/>
              </a:rPr>
              <a:t>Conclusion:</a:t>
            </a:r>
            <a:r>
              <a:t> Companies are encouraged to consider further details in relation to the above for further discussion at RAN#101. </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 name="Slide Number"/>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val="1"/>
            </a:ext>
          </a:extLst>
        </p:spPr>
        <p:txBody>
          <a:bodyPr/>
          <a:lstStyle/>
          <a:p>
            <a:pPr defTabSz="914400"/>
            <a:fld id="{86CB4B4D-7CA3-9044-876B-883B54F8677D}" type="slidenum"/>
          </a:p>
        </p:txBody>
      </p:sp>
      <p:sp>
        <p:nvSpPr>
          <p:cNvPr id="156" name="Vision Pro"/>
          <p:cNvSpPr txBox="1"/>
          <p:nvPr>
            <p:ph type="body" idx="21"/>
          </p:nvPr>
        </p:nvSpPr>
        <p:spPr>
          <a:prstGeom prst="rect">
            <a:avLst/>
          </a:prstGeom>
        </p:spPr>
        <p:txBody>
          <a:bodyPr/>
          <a:lstStyle>
            <a:lvl1pPr marL="0" indent="0" defTabSz="546100">
              <a:lnSpc>
                <a:spcPct val="100000"/>
              </a:lnSpc>
              <a:spcBef>
                <a:spcPts val="0"/>
              </a:spcBef>
              <a:buSzTx/>
              <a:buNone/>
              <a:defRPr sz="6000">
                <a:solidFill>
                  <a:srgbClr val="0096FF"/>
                </a:solidFill>
              </a:defRPr>
            </a:lvl1pPr>
          </a:lstStyle>
          <a:p>
            <a:pPr/>
            <a:r>
              <a:t>Vision Pro</a:t>
            </a:r>
          </a:p>
        </p:txBody>
      </p:sp>
      <p:pic>
        <p:nvPicPr>
          <p:cNvPr id="157" name="Screenshot 2023-08-04 at 1.23.05 PM.png" descr="Screenshot 2023-08-04 at 1.23.05 PM.png"/>
          <p:cNvPicPr>
            <a:picLocks noChangeAspect="1"/>
          </p:cNvPicPr>
          <p:nvPr/>
        </p:nvPicPr>
        <p:blipFill>
          <a:blip r:embed="rId2">
            <a:extLst/>
          </a:blip>
          <a:stretch>
            <a:fillRect/>
          </a:stretch>
        </p:blipFill>
        <p:spPr>
          <a:xfrm>
            <a:off x="539415" y="8704340"/>
            <a:ext cx="9759814" cy="4279758"/>
          </a:xfrm>
          <a:prstGeom prst="rect">
            <a:avLst/>
          </a:prstGeom>
          <a:ln w="12700">
            <a:miter lim="400000"/>
          </a:ln>
        </p:spPr>
      </p:pic>
      <p:pic>
        <p:nvPicPr>
          <p:cNvPr id="158" name="Image" descr="Image"/>
          <p:cNvPicPr>
            <a:picLocks noChangeAspect="1"/>
          </p:cNvPicPr>
          <p:nvPr/>
        </p:nvPicPr>
        <p:blipFill>
          <a:blip r:embed="rId3">
            <a:extLst/>
          </a:blip>
          <a:stretch>
            <a:fillRect/>
          </a:stretch>
        </p:blipFill>
        <p:spPr>
          <a:xfrm>
            <a:off x="539415" y="1869560"/>
            <a:ext cx="9759814" cy="5218913"/>
          </a:xfrm>
          <a:prstGeom prst="rect">
            <a:avLst/>
          </a:prstGeom>
          <a:ln w="12700">
            <a:miter lim="400000"/>
          </a:ln>
        </p:spPr>
      </p:pic>
      <p:sp>
        <p:nvSpPr>
          <p:cNvPr id="159" name="Apple Vision Pro features an ultra-high-resolution display system that packs 23 million pixels across two displays — more than a 4K TV for each eye — and the brand-new R1 chip, for a virtually lag-free, real-time view of the world.…"/>
          <p:cNvSpPr/>
          <p:nvPr/>
        </p:nvSpPr>
        <p:spPr>
          <a:xfrm>
            <a:off x="11131615" y="1568530"/>
            <a:ext cx="12045358" cy="960183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marL="468190" indent="-468190" defTabSz="1238250">
              <a:lnSpc>
                <a:spcPct val="104999"/>
              </a:lnSpc>
              <a:spcBef>
                <a:spcPts val="600"/>
              </a:spcBef>
              <a:buClr>
                <a:srgbClr val="0096FF"/>
              </a:buClr>
              <a:buSzPct val="100000"/>
              <a:buFont typeface="Lucida Grande"/>
              <a:buChar char="■"/>
              <a:defRPr sz="3600">
                <a:solidFill>
                  <a:srgbClr val="000000"/>
                </a:solidFill>
              </a:defRPr>
            </a:pPr>
            <a:r>
              <a:t>Apple Vision Pro features an ultra-high-resolution display system that packs 23 million pixels across two displays — more than a 4K TV for each eye — and the brand-new R1 chip, for a virtually lag-free, real-time view of the world.</a:t>
            </a:r>
          </a:p>
          <a:p>
            <a:pPr marL="468190" indent="-468190" defTabSz="1238250">
              <a:lnSpc>
                <a:spcPct val="104999"/>
              </a:lnSpc>
              <a:spcBef>
                <a:spcPts val="600"/>
              </a:spcBef>
              <a:buClr>
                <a:srgbClr val="0096FF"/>
              </a:buClr>
              <a:buSzPct val="100000"/>
              <a:buFont typeface="Lucida Grande"/>
              <a:buChar char="■"/>
              <a:defRPr sz="3600">
                <a:solidFill>
                  <a:srgbClr val="000000"/>
                </a:solidFill>
              </a:defRPr>
            </a:pPr>
            <a:r>
              <a:t>It has a custom Apple M2 chip and a dedicated R1 chip for processing sensor data from:</a:t>
            </a:r>
          </a:p>
          <a:p>
            <a:pPr lvl="1" marL="874590" indent="-468190" defTabSz="1238250">
              <a:lnSpc>
                <a:spcPct val="104999"/>
              </a:lnSpc>
              <a:spcBef>
                <a:spcPts val="600"/>
              </a:spcBef>
              <a:buClr>
                <a:srgbClr val="0096FF"/>
              </a:buClr>
              <a:buSzPct val="100000"/>
              <a:buFont typeface="Lucida Grande"/>
              <a:buChar char="■"/>
              <a:defRPr sz="3600">
                <a:solidFill>
                  <a:srgbClr val="000000"/>
                </a:solidFill>
              </a:defRPr>
            </a:pPr>
            <a:r>
              <a:t>12 cameras for tracking the user's head, eyes, and hands.</a:t>
            </a:r>
          </a:p>
          <a:p>
            <a:pPr lvl="1" marL="874590" indent="-468190" defTabSz="1238250">
              <a:lnSpc>
                <a:spcPct val="104999"/>
              </a:lnSpc>
              <a:spcBef>
                <a:spcPts val="600"/>
              </a:spcBef>
              <a:buClr>
                <a:srgbClr val="0096FF"/>
              </a:buClr>
              <a:buSzPct val="100000"/>
              <a:buFont typeface="Lucida Grande"/>
              <a:buChar char="■"/>
              <a:defRPr sz="3600">
                <a:solidFill>
                  <a:srgbClr val="000000"/>
                </a:solidFill>
              </a:defRPr>
            </a:pPr>
            <a:r>
              <a:t>5 sensors including a LiDAR scanner for measuring the distance to objects in the environment.</a:t>
            </a:r>
          </a:p>
          <a:p>
            <a:pPr lvl="1" marL="874590" indent="-468190" defTabSz="1238250">
              <a:lnSpc>
                <a:spcPct val="104999"/>
              </a:lnSpc>
              <a:spcBef>
                <a:spcPts val="600"/>
              </a:spcBef>
              <a:buClr>
                <a:srgbClr val="0096FF"/>
              </a:buClr>
              <a:buSzPct val="100000"/>
              <a:buFont typeface="Lucida Grande"/>
              <a:buChar char="■"/>
              <a:defRPr sz="3600">
                <a:solidFill>
                  <a:srgbClr val="000000"/>
                </a:solidFill>
              </a:defRPr>
            </a:pPr>
            <a:r>
              <a:t>6 microphones for immersive sound</a:t>
            </a:r>
          </a:p>
          <a:p>
            <a:pPr marL="468190" indent="-468190" defTabSz="1238250">
              <a:lnSpc>
                <a:spcPct val="104999"/>
              </a:lnSpc>
              <a:spcBef>
                <a:spcPts val="600"/>
              </a:spcBef>
              <a:buClr>
                <a:srgbClr val="0096FF"/>
              </a:buClr>
              <a:buSzPct val="100000"/>
              <a:buFont typeface="Lucida Grande"/>
              <a:buChar char="■"/>
              <a:defRPr sz="3600">
                <a:solidFill>
                  <a:schemeClr val="accent5"/>
                </a:solidFill>
              </a:defRPr>
            </a:pPr>
            <a:r>
              <a:t>All of them take space and are critical to deliver satisfactory user experience.</a:t>
            </a:r>
          </a:p>
          <a:p>
            <a:pPr marL="468190" indent="-468190" defTabSz="1238250">
              <a:lnSpc>
                <a:spcPct val="104999"/>
              </a:lnSpc>
              <a:spcBef>
                <a:spcPts val="600"/>
              </a:spcBef>
              <a:buClr>
                <a:srgbClr val="0096FF"/>
              </a:buClr>
              <a:buSzPct val="100000"/>
              <a:buFont typeface="Lucida Grande"/>
              <a:buChar char="■"/>
              <a:defRPr sz="3600">
                <a:solidFill>
                  <a:schemeClr val="accent5"/>
                </a:solidFill>
              </a:defRPr>
            </a:pPr>
            <a:r>
              <a:t>Fitting XR wearable device, e.g., Vision Pro, with 2Rx can be very challenging, let alone 4Rx.</a:t>
            </a:r>
          </a:p>
        </p:txBody>
      </p:sp>
      <p:sp>
        <p:nvSpPr>
          <p:cNvPr id="160" name="Source: https://www.apple.com/apple-vision-pro/"/>
          <p:cNvSpPr txBox="1"/>
          <p:nvPr/>
        </p:nvSpPr>
        <p:spPr>
          <a:xfrm>
            <a:off x="17416135" y="12545392"/>
            <a:ext cx="6674410" cy="511860"/>
          </a:xfrm>
          <a:prstGeom prst="rect">
            <a:avLst/>
          </a:prstGeom>
          <a:ln w="12700">
            <a:miter lim="400000"/>
          </a:ln>
          <a:extLst>
            <a:ext uri="{C572A759-6A51-4108-AA02-DFA0A04FC94B}">
              <ma14:wrappingTextBoxFlag xmlns:ma14="http://schemas.microsoft.com/office/mac/drawingml/2011/main" val="1"/>
            </a:ext>
          </a:extLst>
        </p:spPr>
        <p:txBody>
          <a:bodyPr wrap="none" lIns="76200" tIns="76200" rIns="76200" bIns="76200">
            <a:spAutoFit/>
          </a:bodyPr>
          <a:lstStyle>
            <a:lvl1pPr>
              <a:defRPr sz="2400"/>
            </a:lvl1pPr>
          </a:lstStyle>
          <a:p>
            <a:pPr/>
            <a:r>
              <a:t>Source: https://www.apple.com/apple-vision-pro/</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2" name="Slide Number"/>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val="1"/>
            </a:ext>
          </a:extLst>
        </p:spPr>
        <p:txBody>
          <a:bodyPr/>
          <a:lstStyle/>
          <a:p>
            <a:pPr defTabSz="914400"/>
            <a:fld id="{86CB4B4D-7CA3-9044-876B-883B54F8677D}" type="slidenum"/>
          </a:p>
        </p:txBody>
      </p:sp>
      <p:sp>
        <p:nvSpPr>
          <p:cNvPr id="163" name="Different XR wearable device may have different form factor in terms of dimension/size, etc., therefore, it is possible that not all XR wearable devices need the 2Rx relaxation.…"/>
          <p:cNvSpPr/>
          <p:nvPr>
            <p:ph type="body" idx="22"/>
          </p:nvPr>
        </p:nvSpPr>
        <p:spPr>
          <a:xfrm>
            <a:off x="856613" y="1768772"/>
            <a:ext cx="22430036" cy="10497713"/>
          </a:xfrm>
          <a:prstGeom prst="rect">
            <a:avLst/>
          </a:prstGeom>
        </p:spPr>
        <p:txBody>
          <a:bodyPr/>
          <a:lstStyle/>
          <a:p>
            <a:pPr/>
            <a:r>
              <a:t>Different XR wearable device may have different form factor in terms of dimension/size, etc., therefore, it is possible that not all XR wearable devices need the 2Rx relaxation. </a:t>
            </a:r>
          </a:p>
          <a:p>
            <a:pPr/>
            <a:r>
              <a:t>However, imposing additional requirements for the XR device Type is not appropriate:</a:t>
            </a:r>
            <a:endParaRPr>
              <a:solidFill>
                <a:schemeClr val="accent5"/>
              </a:solidFill>
            </a:endParaRPr>
          </a:p>
          <a:p>
            <a:pPr lvl="1">
              <a:buChar char="■"/>
            </a:pPr>
            <a:r>
              <a:t>Inevitably, the discussion involves the actual device industrial design </a:t>
            </a:r>
          </a:p>
          <a:p>
            <a:pPr lvl="2" marL="1674690">
              <a:buChar char="■"/>
            </a:pPr>
            <a:r>
              <a:t>3GPP is not the right place for discussion related to industrial design</a:t>
            </a:r>
          </a:p>
          <a:p>
            <a:pPr lvl="1">
              <a:buChar char="■"/>
            </a:pPr>
            <a:r>
              <a:t>It is extremely unlikely or impossible for device companies to disclose the industrial design, e.g., device dimension, for the non-released devices to 3GPP, and sub-categorization is not feasible.</a:t>
            </a:r>
          </a:p>
          <a:p>
            <a:pPr lvl="1">
              <a:buChar char="■"/>
            </a:pPr>
            <a:r>
              <a:t>Wording for eligible devices like “devices that are supported by ears and/or nose without straps over or behind head” </a:t>
            </a:r>
            <a:r>
              <a:rPr>
                <a:solidFill>
                  <a:schemeClr val="accent5"/>
                </a:solidFill>
              </a:rPr>
              <a:t>would bar some XR devices from being supported with 2Rx for cellular connectivity</a:t>
            </a:r>
            <a:r>
              <a:t>.</a:t>
            </a:r>
          </a:p>
          <a:p>
            <a:pPr lvl="2" marL="1674690">
              <a:buChar char="■"/>
            </a:pPr>
            <a:r>
              <a:t>We believe this would be </a:t>
            </a:r>
            <a:r>
              <a:rPr>
                <a:solidFill>
                  <a:schemeClr val="accent5"/>
                </a:solidFill>
              </a:rPr>
              <a:t>highly undesirable for device vendors/operators/consumers</a:t>
            </a:r>
            <a:r>
              <a:t>.</a:t>
            </a:r>
          </a:p>
          <a:p>
            <a:pPr lvl="1">
              <a:buChar char="■"/>
            </a:pPr>
          </a:p>
        </p:txBody>
      </p:sp>
      <p:sp>
        <p:nvSpPr>
          <p:cNvPr id="164" name="Analysis on the “Type of device” Option"/>
          <p:cNvSpPr txBox="1"/>
          <p:nvPr/>
        </p:nvSpPr>
        <p:spPr>
          <a:xfrm>
            <a:off x="876300" y="279400"/>
            <a:ext cx="22250400" cy="1066800"/>
          </a:xfrm>
          <a:prstGeom prst="rect">
            <a:avLst/>
          </a:prstGeom>
          <a:ln w="12700">
            <a:miter lim="400000"/>
          </a:ln>
          <a:extLst>
            <a:ext uri="{C572A759-6A51-4108-AA02-DFA0A04FC94B}">
              <ma14:wrappingTextBoxFlag xmlns:ma14="http://schemas.microsoft.com/office/mac/drawingml/2011/main" val="1"/>
            </a:ext>
          </a:extLst>
        </p:spPr>
        <p:txBody>
          <a:bodyPr lIns="76200" tIns="76200" rIns="76200" bIns="76200"/>
          <a:lstStyle>
            <a:lvl1pPr>
              <a:defRPr>
                <a:solidFill>
                  <a:srgbClr val="53585F"/>
                </a:solidFill>
              </a:defRPr>
            </a:lvl1pPr>
          </a:lstStyle>
          <a:p>
            <a:pPr>
              <a:defRPr>
                <a:solidFill>
                  <a:srgbClr val="0096FF"/>
                </a:solidFill>
              </a:defRPr>
            </a:pPr>
            <a:r>
              <a:rPr>
                <a:solidFill>
                  <a:srgbClr val="53585F"/>
                </a:solidFill>
              </a:rPr>
              <a:t>Analysis on the “Type of device” Option</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6" name="Slide Number"/>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val="1"/>
            </a:ext>
          </a:extLst>
        </p:spPr>
        <p:txBody>
          <a:bodyPr/>
          <a:lstStyle/>
          <a:p>
            <a:pPr defTabSz="914400"/>
            <a:fld id="{86CB4B4D-7CA3-9044-876B-883B54F8677D}" type="slidenum"/>
          </a:p>
        </p:txBody>
      </p:sp>
      <p:sp>
        <p:nvSpPr>
          <p:cNvPr id="167" name="As can be seen from Vision Pro, many cameras, sensors and speakers can be present on an XR device.…"/>
          <p:cNvSpPr/>
          <p:nvPr>
            <p:ph type="body" idx="22"/>
          </p:nvPr>
        </p:nvSpPr>
        <p:spPr>
          <a:xfrm>
            <a:off x="485802" y="1768772"/>
            <a:ext cx="22430036" cy="10497713"/>
          </a:xfrm>
          <a:prstGeom prst="rect">
            <a:avLst/>
          </a:prstGeom>
        </p:spPr>
        <p:txBody>
          <a:bodyPr/>
          <a:lstStyle/>
          <a:p>
            <a:pPr lvl="1">
              <a:buChar char="■"/>
            </a:pPr>
            <a:r>
              <a:t>As can be seen from Vision Pro, many cameras, sensors and speakers can be present on an XR device. </a:t>
            </a:r>
          </a:p>
          <a:p>
            <a:pPr lvl="1">
              <a:buChar char="■"/>
            </a:pPr>
            <a:r>
              <a:t>XR wearable device design is inevitably multidisciplinary by nature, factors from many aspects related to user experience can impact the product design </a:t>
            </a:r>
          </a:p>
          <a:p>
            <a:pPr lvl="2" marL="1674690">
              <a:buChar char="■"/>
            </a:pPr>
            <a:r>
              <a:t>Product may have to support many extra components that are not needed for conventional devices such as smart phone to deliver the desirable user experience required for XR wearable devices. </a:t>
            </a:r>
          </a:p>
          <a:p>
            <a:pPr lvl="1">
              <a:buChar char="■"/>
            </a:pPr>
            <a:r>
              <a:t>In order to support cellular connectivity, placement of cellular antenna needs additional surface/volume on the device and requires careful consideration of coexistence with other components in the device to avoid interference or disruption to the operation of other components. </a:t>
            </a:r>
          </a:p>
          <a:p>
            <a:pPr lvl="2" marL="1674690">
              <a:buChar char="■"/>
            </a:pPr>
            <a:r>
              <a:t>The relaxation for 2Rx should not be used to force device vendors to disclose design details especially to 3GPP. </a:t>
            </a:r>
          </a:p>
          <a:p>
            <a:pPr lvl="1">
              <a:buChar char="■"/>
            </a:pPr>
            <a:r>
              <a:t>While both the volume metric and surface area metric are relevant, to simplify the discussion, RAN discussion should  focus on the volumetric discussion. </a:t>
            </a:r>
          </a:p>
          <a:p>
            <a:pPr lvl="1">
              <a:buChar char="■"/>
            </a:pPr>
            <a:r>
              <a:t>We believe the</a:t>
            </a:r>
            <a:r>
              <a:rPr>
                <a:solidFill>
                  <a:schemeClr val="accent5"/>
                </a:solidFill>
              </a:rPr>
              <a:t> volumetric measure can be used</a:t>
            </a:r>
            <a:r>
              <a:t> to determine the condition where 2Rx relaxation is justified.</a:t>
            </a:r>
          </a:p>
        </p:txBody>
      </p:sp>
      <p:sp>
        <p:nvSpPr>
          <p:cNvPr id="168" name="Analysis on the “Options 2/3”"/>
          <p:cNvSpPr txBox="1"/>
          <p:nvPr/>
        </p:nvSpPr>
        <p:spPr>
          <a:xfrm>
            <a:off x="876300" y="279400"/>
            <a:ext cx="22250400" cy="1066800"/>
          </a:xfrm>
          <a:prstGeom prst="rect">
            <a:avLst/>
          </a:prstGeom>
          <a:ln w="12700">
            <a:miter lim="400000"/>
          </a:ln>
          <a:extLst>
            <a:ext uri="{C572A759-6A51-4108-AA02-DFA0A04FC94B}">
              <ma14:wrappingTextBoxFlag xmlns:ma14="http://schemas.microsoft.com/office/mac/drawingml/2011/main" val="1"/>
            </a:ext>
          </a:extLst>
        </p:spPr>
        <p:txBody>
          <a:bodyPr lIns="76200" tIns="76200" rIns="76200" bIns="76200"/>
          <a:lstStyle>
            <a:lvl1pPr>
              <a:defRPr>
                <a:solidFill>
                  <a:srgbClr val="53585F"/>
                </a:solidFill>
              </a:defRPr>
            </a:lvl1pPr>
          </a:lstStyle>
          <a:p>
            <a:pPr>
              <a:defRPr>
                <a:solidFill>
                  <a:srgbClr val="0096FF"/>
                </a:solidFill>
              </a:defRPr>
            </a:pPr>
            <a:r>
              <a:rPr>
                <a:solidFill>
                  <a:srgbClr val="53585F"/>
                </a:solidFill>
              </a:rPr>
              <a:t>Analysis on the “Options 2/3”</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0" name="Slide Number"/>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val="1"/>
            </a:ext>
          </a:extLst>
        </p:spPr>
        <p:txBody>
          <a:bodyPr/>
          <a:lstStyle/>
          <a:p>
            <a:pPr defTabSz="914400"/>
            <a:fld id="{86CB4B4D-7CA3-9044-876B-883B54F8677D}" type="slidenum"/>
          </a:p>
        </p:txBody>
      </p:sp>
      <p:sp>
        <p:nvSpPr>
          <p:cNvPr id="171" name="We propose the following, if Option 2 is adopted:…"/>
          <p:cNvSpPr/>
          <p:nvPr>
            <p:ph type="body" idx="22"/>
          </p:nvPr>
        </p:nvSpPr>
        <p:spPr>
          <a:xfrm>
            <a:off x="417027" y="1577171"/>
            <a:ext cx="22430037" cy="11410010"/>
          </a:xfrm>
          <a:prstGeom prst="rect">
            <a:avLst/>
          </a:prstGeom>
        </p:spPr>
        <p:txBody>
          <a:bodyPr/>
          <a:lstStyle/>
          <a:p>
            <a:pPr/>
            <a:r>
              <a:t>We propose the following, if Option 2 is adopted:</a:t>
            </a:r>
          </a:p>
          <a:p>
            <a:pPr lvl="1">
              <a:buChar char="■"/>
            </a:pPr>
            <a:r>
              <a:t>Specify mechanism to enable (XR) wearable devices to support </a:t>
            </a:r>
            <a:r>
              <a:rPr>
                <a:solidFill>
                  <a:schemeClr val="accent5"/>
                </a:solidFill>
              </a:rPr>
              <a:t>only</a:t>
            </a:r>
            <a:r>
              <a:t> </a:t>
            </a:r>
            <a:r>
              <a:rPr>
                <a:solidFill>
                  <a:schemeClr val="accent5"/>
                </a:solidFill>
              </a:rPr>
              <a:t>2Rx antenna ports</a:t>
            </a:r>
            <a:r>
              <a:t> in the NR bands in which 4Rx antenna ports is mandated in legacy,</a:t>
            </a:r>
            <a:r>
              <a:rPr>
                <a:solidFill>
                  <a:schemeClr val="accent5"/>
                </a:solidFill>
              </a:rPr>
              <a:t> </a:t>
            </a:r>
            <a:r>
              <a:t>consider the combination of the following mechanisms</a:t>
            </a:r>
            <a:endParaRPr>
              <a:solidFill>
                <a:schemeClr val="accent5"/>
              </a:solidFill>
            </a:endParaRPr>
          </a:p>
          <a:p>
            <a:pPr lvl="2" marL="1674690">
              <a:buChar char="■"/>
            </a:pPr>
            <a:r>
              <a:t>Consider</a:t>
            </a:r>
            <a:r>
              <a:rPr>
                <a:solidFill>
                  <a:schemeClr val="accent5"/>
                </a:solidFill>
              </a:rPr>
              <a:t> description of 2Rx wearable UE in TS 38.101-1 </a:t>
            </a:r>
            <a:r>
              <a:t>to restrict the applicability of 2Rx relaxation</a:t>
            </a:r>
          </a:p>
          <a:p>
            <a:pPr lvl="3" marL="2131890" indent="-468190">
              <a:buChar char="■"/>
            </a:pPr>
            <a:r>
              <a:t>Text Proposal: “</a:t>
            </a:r>
            <a:r>
              <a:rPr i="1">
                <a:solidFill>
                  <a:schemeClr val="accent5"/>
                </a:solidFill>
                <a:latin typeface="Helvetica Neue"/>
                <a:ea typeface="Helvetica Neue"/>
                <a:cs typeface="Helvetica Neue"/>
                <a:sym typeface="Helvetica Neue"/>
              </a:rPr>
              <a:t>2Rx wearable UE: A UE which is intended to be worn on human head </a:t>
            </a:r>
            <a:r>
              <a:rPr>
                <a:solidFill>
                  <a:schemeClr val="accent5"/>
                </a:solidFill>
              </a:rPr>
              <a:t>with less than X cubic millimeters for Rx-chain-usable volumetric measure</a:t>
            </a:r>
            <a:r>
              <a:rPr>
                <a:solidFill>
                  <a:srgbClr val="E35E69"/>
                </a:solidFill>
              </a:rPr>
              <a:t>”</a:t>
            </a:r>
            <a:r>
              <a:t>.</a:t>
            </a:r>
          </a:p>
          <a:p>
            <a:pPr lvl="4" marL="2563690" indent="-468190" defTabSz="1238250">
              <a:spcBef>
                <a:spcPts val="600"/>
              </a:spcBef>
              <a:buClr>
                <a:srgbClr val="0096FF"/>
              </a:buClr>
              <a:buSzPct val="100000"/>
              <a:buFont typeface="Lucida Grande"/>
              <a:buChar char="■"/>
              <a:defRPr sz="3600"/>
            </a:pPr>
            <a:r>
              <a:t>TBD: the exact value of “X”.</a:t>
            </a:r>
          </a:p>
          <a:p>
            <a:pPr lvl="2" marL="1674690">
              <a:buChar char="■"/>
            </a:pPr>
            <a:r>
              <a:t>UE reports the 2Rx antenna port support explicitly via capability reporting, e.g., using a single bit to indicate the XR wearable UE or using the existing UE capability signaling for # of MIMO layers to differentiate 2Rx UE from 4Rx UE, etc.</a:t>
            </a:r>
          </a:p>
          <a:p>
            <a:pPr lvl="2" marL="1674690">
              <a:buChar char="■"/>
            </a:pPr>
            <a:r>
              <a:t>Declaration and verification of 2Rx wearable UE is </a:t>
            </a:r>
            <a:r>
              <a:rPr>
                <a:solidFill>
                  <a:schemeClr val="accent5"/>
                </a:solidFill>
              </a:rPr>
              <a:t>through bodies other than 3GPP such as certification organization, e.g., GCF, etc.</a:t>
            </a:r>
            <a:endParaRPr>
              <a:solidFill>
                <a:schemeClr val="accent5"/>
              </a:solidFill>
            </a:endParaRPr>
          </a:p>
          <a:p>
            <a:pPr lvl="3" marL="2131890" indent="-468190">
              <a:buChar char="■"/>
            </a:pPr>
            <a:r>
              <a:t>UE is expected to be 3GPP compliant, </a:t>
            </a:r>
            <a:r>
              <a:rPr>
                <a:solidFill>
                  <a:schemeClr val="accent5"/>
                </a:solidFill>
              </a:rPr>
              <a:t>external body other than 3GPP should be responsible for the verification of the volumetric measure.</a:t>
            </a:r>
          </a:p>
        </p:txBody>
      </p:sp>
      <p:sp>
        <p:nvSpPr>
          <p:cNvPr id="172" name="Apple proposal for 2Rx relaxation for Option 2"/>
          <p:cNvSpPr txBox="1"/>
          <p:nvPr/>
        </p:nvSpPr>
        <p:spPr>
          <a:xfrm>
            <a:off x="876300" y="279400"/>
            <a:ext cx="22250400" cy="1066800"/>
          </a:xfrm>
          <a:prstGeom prst="rect">
            <a:avLst/>
          </a:prstGeom>
          <a:ln w="12700">
            <a:miter lim="400000"/>
          </a:ln>
          <a:extLst>
            <a:ext uri="{C572A759-6A51-4108-AA02-DFA0A04FC94B}">
              <ma14:wrappingTextBoxFlag xmlns:ma14="http://schemas.microsoft.com/office/mac/drawingml/2011/main" val="1"/>
            </a:ext>
          </a:extLst>
        </p:spPr>
        <p:txBody>
          <a:bodyPr lIns="76200" tIns="76200" rIns="76200" bIns="76200"/>
          <a:lstStyle>
            <a:lvl1pPr>
              <a:defRPr sz="5100"/>
            </a:lvl1pPr>
          </a:lstStyle>
          <a:p>
            <a:pPr/>
            <a:r>
              <a:t>Apple proposal for 2Rx relaxation for Option 2</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4" name="Slide Number"/>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val="1"/>
            </a:ext>
          </a:extLst>
        </p:spPr>
        <p:txBody>
          <a:bodyPr/>
          <a:lstStyle/>
          <a:p>
            <a:pPr defTabSz="914400"/>
            <a:fld id="{86CB4B4D-7CA3-9044-876B-883B54F8677D}" type="slidenum"/>
          </a:p>
        </p:txBody>
      </p:sp>
      <p:sp>
        <p:nvSpPr>
          <p:cNvPr id="175" name="Summary"/>
          <p:cNvSpPr txBox="1"/>
          <p:nvPr>
            <p:ph type="body" idx="21"/>
          </p:nvPr>
        </p:nvSpPr>
        <p:spPr>
          <a:prstGeom prst="rect">
            <a:avLst/>
          </a:prstGeom>
        </p:spPr>
        <p:txBody>
          <a:bodyPr/>
          <a:lstStyle>
            <a:lvl1pPr marL="0" indent="0" defTabSz="546100">
              <a:lnSpc>
                <a:spcPct val="100000"/>
              </a:lnSpc>
              <a:spcBef>
                <a:spcPts val="0"/>
              </a:spcBef>
              <a:buSzTx/>
              <a:buNone/>
              <a:defRPr sz="6000">
                <a:solidFill>
                  <a:srgbClr val="0096FF"/>
                </a:solidFill>
              </a:defRPr>
            </a:lvl1pPr>
          </a:lstStyle>
          <a:p>
            <a:pPr/>
            <a:r>
              <a:t>Summary</a:t>
            </a:r>
          </a:p>
        </p:txBody>
      </p:sp>
      <p:sp>
        <p:nvSpPr>
          <p:cNvPr id="176" name="Proposal:  Rx-chain-usable volumetric measure is adopted to support 2Rx relaxation for XR wearable device in the NR bands in which 4Rx antenna ports is mandated in legacy, consider the combination of the following mechanisms as example…"/>
          <p:cNvSpPr/>
          <p:nvPr>
            <p:ph type="body" idx="22"/>
          </p:nvPr>
        </p:nvSpPr>
        <p:spPr>
          <a:xfrm>
            <a:off x="856613" y="1768772"/>
            <a:ext cx="22430036" cy="9592279"/>
          </a:xfrm>
          <a:prstGeom prst="rect">
            <a:avLst/>
          </a:prstGeom>
        </p:spPr>
        <p:txBody>
          <a:bodyPr/>
          <a:lstStyle/>
          <a:p>
            <a:pPr/>
            <a:r>
              <a:rPr b="1">
                <a:latin typeface="Helvetica Neue"/>
                <a:ea typeface="Helvetica Neue"/>
                <a:cs typeface="Helvetica Neue"/>
                <a:sym typeface="Helvetica Neue"/>
              </a:rPr>
              <a:t>Proposal</a:t>
            </a:r>
            <a:r>
              <a:t>:  Rx-chain-usable volumetric measure is adopted to support 2Rx relaxation for XR wearable device in the NR bands in which 4Rx antenna ports is mandated in legacy,</a:t>
            </a:r>
            <a:r>
              <a:rPr>
                <a:solidFill>
                  <a:schemeClr val="accent5"/>
                </a:solidFill>
              </a:rPr>
              <a:t> </a:t>
            </a:r>
            <a:r>
              <a:t>consider the combination of the following mechanisms as example</a:t>
            </a:r>
            <a:endParaRPr>
              <a:solidFill>
                <a:schemeClr val="accent5"/>
              </a:solidFill>
            </a:endParaRPr>
          </a:p>
          <a:p>
            <a:pPr lvl="2" marL="1674690">
              <a:buChar char="■"/>
            </a:pPr>
            <a:r>
              <a:t>Consider</a:t>
            </a:r>
            <a:r>
              <a:rPr>
                <a:solidFill>
                  <a:schemeClr val="accent5"/>
                </a:solidFill>
              </a:rPr>
              <a:t> description of 2Rx wearable UE in TS 38.101-1 </a:t>
            </a:r>
            <a:r>
              <a:t>to restrict the applicability of 2Rx relaxation</a:t>
            </a:r>
          </a:p>
          <a:p>
            <a:pPr lvl="3" marL="2131890" indent="-468190">
              <a:buChar char="■"/>
            </a:pPr>
            <a:r>
              <a:t>Text Proposal: “</a:t>
            </a:r>
            <a:r>
              <a:rPr i="1">
                <a:solidFill>
                  <a:schemeClr val="accent5"/>
                </a:solidFill>
                <a:latin typeface="Helvetica Neue"/>
                <a:ea typeface="Helvetica Neue"/>
                <a:cs typeface="Helvetica Neue"/>
                <a:sym typeface="Helvetica Neue"/>
              </a:rPr>
              <a:t>2Rx wearable UE: A UE which is intended to be worn on human head </a:t>
            </a:r>
            <a:r>
              <a:rPr>
                <a:solidFill>
                  <a:schemeClr val="accent5"/>
                </a:solidFill>
              </a:rPr>
              <a:t>with less than X cubic millimeters for Rx-chain-usable volumetric measure</a:t>
            </a:r>
            <a:r>
              <a:t>”.</a:t>
            </a:r>
          </a:p>
          <a:p>
            <a:pPr lvl="4" marL="2563690" indent="-468190" defTabSz="1238250">
              <a:spcBef>
                <a:spcPts val="600"/>
              </a:spcBef>
              <a:buClr>
                <a:srgbClr val="0096FF"/>
              </a:buClr>
              <a:buSzPct val="100000"/>
              <a:buFont typeface="Lucida Grande"/>
              <a:buChar char="■"/>
              <a:defRPr sz="3600"/>
            </a:pPr>
            <a:r>
              <a:t>TBD: the exact value of “X”.</a:t>
            </a:r>
          </a:p>
          <a:p>
            <a:pPr lvl="2" marL="1674690">
              <a:buChar char="■"/>
            </a:pPr>
            <a:r>
              <a:t>UE reports the 2Rx antenna port support explicitly via capability reporting, e.g., using a single bit to indicate the XR wearable UE or using the existing UE capability signaling for # of MIMO layers to differentiate 2Rx UE from 4Rx UE, etc.</a:t>
            </a:r>
          </a:p>
          <a:p>
            <a:pPr lvl="2" marL="1674690">
              <a:buChar char="■"/>
            </a:pPr>
            <a:r>
              <a:t>Declaration and verification of 2Rx wearable UE is </a:t>
            </a:r>
            <a:r>
              <a:rPr>
                <a:solidFill>
                  <a:schemeClr val="accent5"/>
                </a:solidFill>
              </a:rPr>
              <a:t>through bodies other than 3GPP such as certification organization, e.g., GCF, etc.</a:t>
            </a:r>
            <a:endParaRPr>
              <a:solidFill>
                <a:schemeClr val="accent5"/>
              </a:solidFill>
            </a:endParaRPr>
          </a:p>
          <a:p>
            <a:pPr lvl="3" marL="2131890" indent="-468190">
              <a:buChar char="■"/>
            </a:pPr>
            <a:r>
              <a:t>UE is expected to be 3GPP compliant, </a:t>
            </a:r>
            <a:r>
              <a:rPr>
                <a:solidFill>
                  <a:schemeClr val="accent5"/>
                </a:solidFill>
              </a:rPr>
              <a:t>external body other than 3GPP should be responsible for the verification of the volumetric measure.</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Appendix"/>
          <p:cNvSpPr/>
          <p:nvPr>
            <p:ph type="title"/>
          </p:nvPr>
        </p:nvSpPr>
        <p:spPr>
          <a:prstGeom prst="rect">
            <a:avLst/>
          </a:prstGeom>
        </p:spPr>
        <p:txBody>
          <a:bodyPr/>
          <a:lstStyle/>
          <a:p>
            <a:pPr/>
            <a:r>
              <a:t>Appendix</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0" name="Slide Number"/>
          <p:cNvSpPr/>
          <p:nvPr>
            <p:ph type="sldNum" sz="quarter" idx="2"/>
          </p:nvPr>
        </p:nvSpPr>
        <p:spPr>
          <a:xfrm>
            <a:off x="24013005" y="13093700"/>
            <a:ext cx="127001" cy="215900"/>
          </a:xfrm>
          <a:prstGeom prst="rect">
            <a:avLst/>
          </a:prstGeom>
          <a:extLst>
            <a:ext uri="{C572A759-6A51-4108-AA02-DFA0A04FC94B}">
              <ma14:wrappingTextBoxFlag xmlns:ma14="http://schemas.microsoft.com/office/mac/drawingml/2011/main" val="1"/>
            </a:ext>
          </a:extLst>
        </p:spPr>
        <p:txBody>
          <a:bodyPr/>
          <a:lstStyle/>
          <a:p>
            <a:pPr defTabSz="914400"/>
            <a:fld id="{86CB4B4D-7CA3-9044-876B-883B54F8677D}" type="slidenum"/>
          </a:p>
        </p:txBody>
      </p:sp>
      <p:sp>
        <p:nvSpPr>
          <p:cNvPr id="181" name="2Rx Relaxation"/>
          <p:cNvSpPr txBox="1"/>
          <p:nvPr>
            <p:ph type="body" idx="21"/>
          </p:nvPr>
        </p:nvSpPr>
        <p:spPr>
          <a:prstGeom prst="rect">
            <a:avLst/>
          </a:prstGeom>
        </p:spPr>
        <p:txBody>
          <a:bodyPr/>
          <a:lstStyle>
            <a:lvl1pPr marL="0" indent="0" defTabSz="546100">
              <a:lnSpc>
                <a:spcPct val="100000"/>
              </a:lnSpc>
              <a:spcBef>
                <a:spcPts val="0"/>
              </a:spcBef>
              <a:buSzTx/>
              <a:buNone/>
              <a:defRPr sz="6000">
                <a:solidFill>
                  <a:srgbClr val="53585F"/>
                </a:solidFill>
              </a:defRPr>
            </a:lvl1pPr>
          </a:lstStyle>
          <a:p>
            <a:pPr>
              <a:defRPr>
                <a:solidFill>
                  <a:srgbClr val="0096FF"/>
                </a:solidFill>
              </a:defRPr>
            </a:pPr>
            <a:r>
              <a:rPr>
                <a:solidFill>
                  <a:srgbClr val="53585F"/>
                </a:solidFill>
              </a:rPr>
              <a:t>2Rx Relaxation</a:t>
            </a:r>
          </a:p>
        </p:txBody>
      </p:sp>
      <p:sp>
        <p:nvSpPr>
          <p:cNvPr id="182" name="In current NR, for NR Bands n7, n38, n41, n48, n77, n78, n79, and n104 , the UE is mandated to support 4Rx ports…"/>
          <p:cNvSpPr/>
          <p:nvPr>
            <p:ph type="body" idx="22"/>
          </p:nvPr>
        </p:nvSpPr>
        <p:spPr>
          <a:xfrm>
            <a:off x="856613" y="1768772"/>
            <a:ext cx="22430036" cy="10648363"/>
          </a:xfrm>
          <a:prstGeom prst="rect">
            <a:avLst/>
          </a:prstGeom>
        </p:spPr>
        <p:txBody>
          <a:bodyPr/>
          <a:lstStyle/>
          <a:p>
            <a:pPr/>
            <a:r>
              <a:t>In current NR, for NR Bands n7, n38, n41, n48, n77, n78, n79, and n104</a:t>
            </a:r>
            <a:r>
              <a:rPr sz="1200">
                <a:latin typeface="Times Roman"/>
                <a:ea typeface="Times Roman"/>
                <a:cs typeface="Times Roman"/>
                <a:sym typeface="Times Roman"/>
              </a:rPr>
              <a:t> </a:t>
            </a:r>
            <a:r>
              <a:t>, the UE is mandated to support 4Rx ports </a:t>
            </a:r>
          </a:p>
          <a:p>
            <a:pPr lvl="1" marL="810050" indent="-403650"/>
            <a:r>
              <a:t>Except for vehicular UE and RedCap UE </a:t>
            </a:r>
          </a:p>
          <a:p>
            <a:pPr marL="0" indent="0">
              <a:buClrTx/>
              <a:buSzTx/>
              <a:buFontTx/>
              <a:buNone/>
            </a:pPr>
          </a:p>
          <a:p>
            <a:pPr/>
            <a:r>
              <a:t>Current NR already supports relaxation for vehicular and RedCap UE such that vehicular and Redcap UE is only mandated to support 2Rx ports in NR Bands n7, n38, n41, n48, n77, n78, n79, and n104. Following is the quote from TS38.101</a:t>
            </a:r>
          </a:p>
          <a:p>
            <a:pPr marL="0" indent="0">
              <a:buClrTx/>
              <a:buSzTx/>
              <a:buFontTx/>
              <a:buNone/>
            </a:pPr>
          </a:p>
          <a:p>
            <a:pPr marL="0" indent="0">
              <a:buClrTx/>
              <a:buSzTx/>
              <a:buFontTx/>
              <a:buNone/>
            </a:pPr>
          </a:p>
          <a:p>
            <a:pPr marL="0" indent="0">
              <a:buClrTx/>
              <a:buSzTx/>
              <a:buFontTx/>
              <a:buNone/>
            </a:pPr>
          </a:p>
          <a:p>
            <a:pPr marL="0" indent="0">
              <a:buClrTx/>
              <a:buSzTx/>
              <a:buFontTx/>
              <a:buNone/>
            </a:pPr>
          </a:p>
          <a:p>
            <a:pPr/>
            <a:r>
              <a:t>It is crucial for 3GPP to support a new type of devices, such as XR wearable considering the following factors</a:t>
            </a:r>
          </a:p>
          <a:p>
            <a:pPr lvl="1" marL="810050" indent="-403650"/>
            <a:r>
              <a:t>4Rx antennas may not be feasible due to the </a:t>
            </a:r>
            <a:r>
              <a:rPr>
                <a:solidFill>
                  <a:schemeClr val="accent5"/>
                </a:solidFill>
              </a:rPr>
              <a:t>form factor limitation</a:t>
            </a:r>
            <a:r>
              <a:t> </a:t>
            </a:r>
          </a:p>
          <a:p>
            <a:pPr lvl="1" marL="810050" indent="-403650"/>
            <a:r>
              <a:t>Large BW (e.g., 100MHz in FR1) and CA is feasible and important for </a:t>
            </a:r>
            <a:r>
              <a:rPr>
                <a:solidFill>
                  <a:schemeClr val="accent5"/>
                </a:solidFill>
              </a:rPr>
              <a:t>high demanding XR services</a:t>
            </a:r>
            <a:r>
              <a:t> </a:t>
            </a:r>
          </a:p>
          <a:p>
            <a:pPr lvl="1" marL="810050" indent="-403650"/>
            <a:r>
              <a:t>Detailed explanation and analysis can be found in RP-222483</a:t>
            </a:r>
          </a:p>
        </p:txBody>
      </p:sp>
      <p:graphicFrame>
        <p:nvGraphicFramePr>
          <p:cNvPr id="183" name="Table 1"/>
          <p:cNvGraphicFramePr/>
          <p:nvPr/>
        </p:nvGraphicFramePr>
        <p:xfrm>
          <a:off x="1200150" y="6358747"/>
          <a:ext cx="21996400" cy="1859559"/>
        </p:xfrm>
        <a:graphic xmlns:a="http://schemas.openxmlformats.org/drawingml/2006/main">
          <a:graphicData uri="http://schemas.openxmlformats.org/drawingml/2006/table">
            <a:tbl>
              <a:tblPr firstCol="0" firstRow="0" lastCol="0" lastRow="0" bandCol="0" bandRow="0" rtl="0">
                <a:tableStyleId>{3AF8BB9F-1888-4B3F-BF0D-C1CB2776DBD4}</a:tableStyleId>
              </a:tblPr>
              <a:tblGrid>
                <a:gridCol w="21983700"/>
              </a:tblGrid>
              <a:tr h="1846857">
                <a:tc>
                  <a:txBody>
                    <a:bodyPr/>
                    <a:lstStyle/>
                    <a:p>
                      <a:pPr algn="l">
                        <a:tabLst>
                          <a:tab pos="1651000" algn="l"/>
                        </a:tabLst>
                        <a:defRPr sz="1800">
                          <a:solidFill>
                            <a:srgbClr val="000000"/>
                          </a:solidFill>
                        </a:defRPr>
                      </a:pPr>
                      <a:r>
                        <a:rPr sz="2600"/>
                        <a:t>Vehicular UE: A UE embedded in a vehicle, permanently connected to an embedded antenna system that radiates externally for NR operating bands.
NOTE: Vehicular UE does not refer to other UE form factors placed inside the vehicle.
NOTE 1: Four Rx antenna ports shall be the baseline for this operating band except for two Rx vehicular UE. Four Rx antenna ports for RedCap UE is not supported for this operating band.
</a:t>
                      </a:r>
                    </a:p>
                  </a:txBody>
                  <a:tcPr marL="76200" marR="76200" marT="76200" marB="76200" anchor="ctr" anchorCtr="0" horzOverflow="overflow">
                    <a:lnL w="12700">
                      <a:solidFill>
                        <a:srgbClr val="454D52"/>
                      </a:solidFill>
                      <a:miter lim="400000"/>
                    </a:lnL>
                    <a:lnR w="12700">
                      <a:solidFill>
                        <a:srgbClr val="454D52"/>
                      </a:solidFill>
                      <a:miter lim="400000"/>
                    </a:lnR>
                  </a:tcPr>
                </a:tc>
              </a:tr>
            </a:tbl>
          </a:graphicData>
        </a:graphic>
      </p:graphicFrame>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FFFFFF"/>
      </a:dk1>
      <a:lt1>
        <a:srgbClr val="0096FF"/>
      </a:lt1>
      <a:dk2>
        <a:srgbClr val="8071AB"/>
      </a:dk2>
      <a:lt2>
        <a:srgbClr val="000000"/>
      </a:lt2>
      <a:accent1>
        <a:srgbClr val="4782A6"/>
      </a:accent1>
      <a:accent2>
        <a:srgbClr val="3A8C52"/>
      </a:accent2>
      <a:accent3>
        <a:srgbClr val="E6A845"/>
      </a:accent3>
      <a:accent4>
        <a:srgbClr val="E37944"/>
      </a:accent4>
      <a:accent5>
        <a:srgbClr val="C43F4D"/>
      </a:accent5>
      <a:accent6>
        <a:srgbClr val="666666"/>
      </a:accent6>
      <a:hlink>
        <a:srgbClr val="0000FF"/>
      </a:hlink>
      <a:folHlink>
        <a:srgbClr val="FF00FF"/>
      </a:folHlink>
    </a:clrScheme>
    <a:fontScheme name="White">
      <a:majorFont>
        <a:latin typeface="Myriad Set Pro Text"/>
        <a:ea typeface="Myriad Set Pro Text"/>
        <a:cs typeface="Myriad Set Pro Text"/>
      </a:majorFont>
      <a:minorFont>
        <a:latin typeface="Myriad Set Pro Text"/>
        <a:ea typeface="Myriad Set Pro Text"/>
        <a:cs typeface="Myriad Set Pro Tex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3907156"/>
            <a:satOff val="4937"/>
            <a:lumOff val="15538"/>
          </a:schemeClr>
        </a:solidFill>
        <a:ln w="25400" cap="flat">
          <a:noFill/>
          <a:miter lim="400000"/>
        </a:ln>
        <a:effectLst/>
        <a:sp3d/>
      </a:spPr>
      <a:bodyPr rot="0" spcFirstLastPara="1" vertOverflow="overflow" horzOverflow="overflow" vert="horz" wrap="square" lIns="63500" tIns="63500" rIns="63500" bIns="63500" numCol="1" spcCol="38100" rtlCol="0" anchor="ctr" upright="0">
        <a:spAutoFit/>
      </a:bodyPr>
      <a:lstStyle>
        <a:defPPr marL="0" marR="0" indent="0" algn="ctr" defTabSz="9144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chemeClr val="accent4">
                <a:hueOff val="9600000"/>
                <a:satOff val="22648"/>
                <a:lumOff val="42149"/>
              </a:schemeClr>
            </a:solidFill>
            <a:effectLst/>
            <a:uFillTx/>
            <a:latin typeface="+mn-lt"/>
            <a:ea typeface="+mn-ea"/>
            <a:cs typeface="+mn-cs"/>
            <a:sym typeface="Myriad Set Pro Tex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2">
              <a:hueOff val="3907156"/>
              <a:satOff val="4937"/>
              <a:lumOff val="15538"/>
            </a:schemeClr>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t" upright="0">
        <a:spAutoFit/>
      </a:bodyPr>
      <a:lstStyle>
        <a:defPPr marL="0" marR="0" indent="0" algn="l" defTabSz="546100" rtl="0" fontAlgn="auto" latinLnBrk="0" hangingPunct="0">
          <a:lnSpc>
            <a:spcPct val="100000"/>
          </a:lnSpc>
          <a:spcBef>
            <a:spcPts val="0"/>
          </a:spcBef>
          <a:spcAft>
            <a:spcPts val="0"/>
          </a:spcAft>
          <a:buClrTx/>
          <a:buSzTx/>
          <a:buFontTx/>
          <a:buNone/>
          <a:tabLst/>
          <a:defRPr b="0" baseline="0" cap="none" i="0" spc="0" strike="noStrike" sz="6000" u="none" kumimoji="0" normalizeH="0">
            <a:ln>
              <a:noFill/>
            </a:ln>
            <a:solidFill>
              <a:srgbClr val="0096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8071AB"/>
      </a:dk2>
      <a:lt2>
        <a:srgbClr val="000000"/>
      </a:lt2>
      <a:accent1>
        <a:srgbClr val="4782A6"/>
      </a:accent1>
      <a:accent2>
        <a:srgbClr val="3A8C52"/>
      </a:accent2>
      <a:accent3>
        <a:srgbClr val="E6A845"/>
      </a:accent3>
      <a:accent4>
        <a:srgbClr val="E37944"/>
      </a:accent4>
      <a:accent5>
        <a:srgbClr val="C43F4D"/>
      </a:accent5>
      <a:accent6>
        <a:srgbClr val="666666"/>
      </a:accent6>
      <a:hlink>
        <a:srgbClr val="0000FF"/>
      </a:hlink>
      <a:folHlink>
        <a:srgbClr val="FF00FF"/>
      </a:folHlink>
    </a:clrScheme>
    <a:fontScheme name="White">
      <a:majorFont>
        <a:latin typeface="Myriad Set Pro Text"/>
        <a:ea typeface="Myriad Set Pro Text"/>
        <a:cs typeface="Myriad Set Pro Text"/>
      </a:majorFont>
      <a:minorFont>
        <a:latin typeface="Myriad Set Pro Text"/>
        <a:ea typeface="Myriad Set Pro Text"/>
        <a:cs typeface="Myriad Set Pro Tex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3907156"/>
            <a:satOff val="4937"/>
            <a:lumOff val="15538"/>
          </a:schemeClr>
        </a:solidFill>
        <a:ln w="25400" cap="flat">
          <a:noFill/>
          <a:miter lim="400000"/>
        </a:ln>
        <a:effectLst/>
        <a:sp3d/>
      </a:spPr>
      <a:bodyPr rot="0" spcFirstLastPara="1" vertOverflow="overflow" horzOverflow="overflow" vert="horz" wrap="square" lIns="63500" tIns="63500" rIns="63500" bIns="63500" numCol="1" spcCol="38100" rtlCol="0" anchor="ctr" upright="0">
        <a:spAutoFit/>
      </a:bodyPr>
      <a:lstStyle>
        <a:defPPr marL="0" marR="0" indent="0" algn="ctr" defTabSz="914400"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chemeClr val="accent4">
                <a:hueOff val="9600000"/>
                <a:satOff val="22648"/>
                <a:lumOff val="42149"/>
              </a:schemeClr>
            </a:solidFill>
            <a:effectLst/>
            <a:uFillTx/>
            <a:latin typeface="+mn-lt"/>
            <a:ea typeface="+mn-ea"/>
            <a:cs typeface="+mn-cs"/>
            <a:sym typeface="Myriad Set Pro Tex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2">
              <a:hueOff val="3907156"/>
              <a:satOff val="4937"/>
              <a:lumOff val="15538"/>
            </a:schemeClr>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t" upright="0">
        <a:spAutoFit/>
      </a:bodyPr>
      <a:lstStyle>
        <a:defPPr marL="0" marR="0" indent="0" algn="l" defTabSz="546100" rtl="0" fontAlgn="auto" latinLnBrk="0" hangingPunct="0">
          <a:lnSpc>
            <a:spcPct val="100000"/>
          </a:lnSpc>
          <a:spcBef>
            <a:spcPts val="0"/>
          </a:spcBef>
          <a:spcAft>
            <a:spcPts val="0"/>
          </a:spcAft>
          <a:buClrTx/>
          <a:buSzTx/>
          <a:buFontTx/>
          <a:buNone/>
          <a:tabLst/>
          <a:defRPr b="0" baseline="0" cap="none" i="0" spc="0" strike="noStrike" sz="6000" u="none" kumimoji="0" normalizeH="0">
            <a:ln>
              <a:noFill/>
            </a:ln>
            <a:solidFill>
              <a:srgbClr val="0096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