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87" r:id="rId5"/>
    <p:sldMasterId id="2147483688" r:id="rId6"/>
    <p:sldMasterId id="2147483693" r:id="rId7"/>
    <p:sldMasterId id="2147483698" r:id="rId8"/>
    <p:sldMasterId id="2147483704" r:id="rId9"/>
  </p:sldMasterIdLst>
  <p:notesMasterIdLst>
    <p:notesMasterId r:id="rId21"/>
  </p:notesMasterIdLst>
  <p:handoutMasterIdLst>
    <p:handoutMasterId r:id="rId22"/>
  </p:handoutMasterIdLst>
  <p:sldIdLst>
    <p:sldId id="436" r:id="rId10"/>
    <p:sldId id="2147309803" r:id="rId11"/>
    <p:sldId id="2147309811" r:id="rId12"/>
    <p:sldId id="2147309808" r:id="rId13"/>
    <p:sldId id="2147309809" r:id="rId14"/>
    <p:sldId id="2147309773" r:id="rId15"/>
    <p:sldId id="2147309810" r:id="rId16"/>
    <p:sldId id="2147309744" r:id="rId17"/>
    <p:sldId id="2147309807" r:id="rId18"/>
    <p:sldId id="2147309804" r:id="rId19"/>
    <p:sldId id="282" r:id="rId20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C1DDE95-13E7-1B45-294A-E5362AE073B1}" name="Shinya Kumagai (熊谷 慎也)" initials="SK(慎" userId="S::shinya.kumagai.yw@nttdocomo.com::d22c9741-fed2-4331-abb8-72920a4e3e9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FFF"/>
    <a:srgbClr val="E6FAD9"/>
    <a:srgbClr val="D4F7BC"/>
    <a:srgbClr val="FFFFCC"/>
    <a:srgbClr val="CC0033"/>
    <a:srgbClr val="FF9999"/>
    <a:srgbClr val="FF0066"/>
    <a:srgbClr val="FF5050"/>
    <a:srgbClr val="3366FF"/>
    <a:srgbClr val="C05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4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0"/>
        <p:guide pos="214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dekazu Shimodaira (下平 英和)" userId="3fd672c4-e007-4f9d-83e4-2ad823b5666b" providerId="ADAL" clId="{A410EDE5-27E4-4342-9D04-4C3A8DDD0826}"/>
    <pc:docChg chg="undo custSel addSld modSld">
      <pc:chgData name="Hidekazu Shimodaira (下平 英和)" userId="3fd672c4-e007-4f9d-83e4-2ad823b5666b" providerId="ADAL" clId="{A410EDE5-27E4-4342-9D04-4C3A8DDD0826}" dt="2023-08-29T08:33:03.306" v="88" actId="14100"/>
      <pc:docMkLst>
        <pc:docMk/>
      </pc:docMkLst>
      <pc:sldChg chg="addSp modSp new mod">
        <pc:chgData name="Hidekazu Shimodaira (下平 英和)" userId="3fd672c4-e007-4f9d-83e4-2ad823b5666b" providerId="ADAL" clId="{A410EDE5-27E4-4342-9D04-4C3A8DDD0826}" dt="2023-08-29T08:33:03.306" v="88" actId="14100"/>
        <pc:sldMkLst>
          <pc:docMk/>
          <pc:sldMk cId="250770367" sldId="2147309811"/>
        </pc:sldMkLst>
        <pc:spChg chg="mod">
          <ac:chgData name="Hidekazu Shimodaira (下平 英和)" userId="3fd672c4-e007-4f9d-83e4-2ad823b5666b" providerId="ADAL" clId="{A410EDE5-27E4-4342-9D04-4C3A8DDD0826}" dt="2023-08-29T08:29:51.209" v="22" actId="20577"/>
          <ac:spMkLst>
            <pc:docMk/>
            <pc:sldMk cId="250770367" sldId="2147309811"/>
            <ac:spMk id="2" creationId="{61B814D6-0D89-8E95-9C37-60EDA349DAB9}"/>
          </ac:spMkLst>
        </pc:spChg>
        <pc:spChg chg="mod">
          <ac:chgData name="Hidekazu Shimodaira (下平 英和)" userId="3fd672c4-e007-4f9d-83e4-2ad823b5666b" providerId="ADAL" clId="{A410EDE5-27E4-4342-9D04-4C3A8DDD0826}" dt="2023-08-29T08:32:52.550" v="84" actId="1076"/>
          <ac:spMkLst>
            <pc:docMk/>
            <pc:sldMk cId="250770367" sldId="2147309811"/>
            <ac:spMk id="3" creationId="{9D820DA1-FC8F-187C-A3DA-236C9227455D}"/>
          </ac:spMkLst>
        </pc:spChg>
        <pc:spChg chg="add mod">
          <ac:chgData name="Hidekazu Shimodaira (下平 英和)" userId="3fd672c4-e007-4f9d-83e4-2ad823b5666b" providerId="ADAL" clId="{A410EDE5-27E4-4342-9D04-4C3A8DDD0826}" dt="2023-08-29T08:32:47.822" v="83" actId="1076"/>
          <ac:spMkLst>
            <pc:docMk/>
            <pc:sldMk cId="250770367" sldId="2147309811"/>
            <ac:spMk id="6" creationId="{C4ACC6CF-FAA4-2776-0E05-FB221B1EF6A9}"/>
          </ac:spMkLst>
        </pc:spChg>
        <pc:graphicFrameChg chg="add mod modGraphic">
          <ac:chgData name="Hidekazu Shimodaira (下平 英和)" userId="3fd672c4-e007-4f9d-83e4-2ad823b5666b" providerId="ADAL" clId="{A410EDE5-27E4-4342-9D04-4C3A8DDD0826}" dt="2023-08-29T08:33:03.306" v="88" actId="14100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  <pc:docChgLst>
    <pc:chgData name="Chuui Inami (井波 柱偉)" userId="S::chuui.inami.az@nttdocomo.com::e2cc0f6c-0555-4814-9eb8-672b4a0c1eb1" providerId="AD" clId="Web-{21235FBA-1B19-C17E-1BA0-ADADC5B9E6D1}"/>
    <pc:docChg chg="modSld">
      <pc:chgData name="Chuui Inami (井波 柱偉)" userId="S::chuui.inami.az@nttdocomo.com::e2cc0f6c-0555-4814-9eb8-672b4a0c1eb1" providerId="AD" clId="Web-{21235FBA-1B19-C17E-1BA0-ADADC5B9E6D1}" dt="2023-08-30T05:12:00.003" v="52" actId="20577"/>
      <pc:docMkLst>
        <pc:docMk/>
      </pc:docMkLst>
      <pc:sldChg chg="modSp">
        <pc:chgData name="Chuui Inami (井波 柱偉)" userId="S::chuui.inami.az@nttdocomo.com::e2cc0f6c-0555-4814-9eb8-672b4a0c1eb1" providerId="AD" clId="Web-{21235FBA-1B19-C17E-1BA0-ADADC5B9E6D1}" dt="2023-08-30T05:04:17.693" v="7" actId="20577"/>
        <pc:sldMkLst>
          <pc:docMk/>
          <pc:sldMk cId="2557995199" sldId="2147309804"/>
        </pc:sldMkLst>
        <pc:spChg chg="mod">
          <ac:chgData name="Chuui Inami (井波 柱偉)" userId="S::chuui.inami.az@nttdocomo.com::e2cc0f6c-0555-4814-9eb8-672b4a0c1eb1" providerId="AD" clId="Web-{21235FBA-1B19-C17E-1BA0-ADADC5B9E6D1}" dt="2023-08-30T05:04:17.693" v="7" actId="20577"/>
          <ac:spMkLst>
            <pc:docMk/>
            <pc:sldMk cId="2557995199" sldId="2147309804"/>
            <ac:spMk id="3" creationId="{00000000-0000-0000-0000-000000000000}"/>
          </ac:spMkLst>
        </pc:spChg>
      </pc:sldChg>
      <pc:sldChg chg="modSp">
        <pc:chgData name="Chuui Inami (井波 柱偉)" userId="S::chuui.inami.az@nttdocomo.com::e2cc0f6c-0555-4814-9eb8-672b4a0c1eb1" providerId="AD" clId="Web-{21235FBA-1B19-C17E-1BA0-ADADC5B9E6D1}" dt="2023-08-30T05:12:00.003" v="52" actId="20577"/>
        <pc:sldMkLst>
          <pc:docMk/>
          <pc:sldMk cId="2312692838" sldId="2147309807"/>
        </pc:sldMkLst>
        <pc:spChg chg="mod">
          <ac:chgData name="Chuui Inami (井波 柱偉)" userId="S::chuui.inami.az@nttdocomo.com::e2cc0f6c-0555-4814-9eb8-672b4a0c1eb1" providerId="AD" clId="Web-{21235FBA-1B19-C17E-1BA0-ADADC5B9E6D1}" dt="2023-08-30T05:12:00.003" v="52" actId="20577"/>
          <ac:spMkLst>
            <pc:docMk/>
            <pc:sldMk cId="2312692838" sldId="2147309807"/>
            <ac:spMk id="3" creationId="{00000000-0000-0000-0000-000000000000}"/>
          </ac:spMkLst>
        </pc:spChg>
      </pc:sldChg>
      <pc:sldChg chg="modSp">
        <pc:chgData name="Chuui Inami (井波 柱偉)" userId="S::chuui.inami.az@nttdocomo.com::e2cc0f6c-0555-4814-9eb8-672b4a0c1eb1" providerId="AD" clId="Web-{21235FBA-1B19-C17E-1BA0-ADADC5B9E6D1}" dt="2023-08-30T05:06:20.884" v="23"/>
        <pc:sldMkLst>
          <pc:docMk/>
          <pc:sldMk cId="250770367" sldId="2147309811"/>
        </pc:sldMkLst>
        <pc:graphicFrameChg chg="mod modGraphic">
          <ac:chgData name="Chuui Inami (井波 柱偉)" userId="S::chuui.inami.az@nttdocomo.com::e2cc0f6c-0555-4814-9eb8-672b4a0c1eb1" providerId="AD" clId="Web-{21235FBA-1B19-C17E-1BA0-ADADC5B9E6D1}" dt="2023-08-30T05:06:20.884" v="23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  <pc:docChgLst>
    <pc:chgData name="Chuui Inami (井波 柱偉)" userId="S::chuui.inami.az@nttdocomo.com::e2cc0f6c-0555-4814-9eb8-672b4a0c1eb1" providerId="AD" clId="Web-{FEFC3E7F-A375-1E0B-F24D-6F62B5D0BCAD}"/>
    <pc:docChg chg="modSld">
      <pc:chgData name="Chuui Inami (井波 柱偉)" userId="S::chuui.inami.az@nttdocomo.com::e2cc0f6c-0555-4814-9eb8-672b4a0c1eb1" providerId="AD" clId="Web-{FEFC3E7F-A375-1E0B-F24D-6F62B5D0BCAD}" dt="2023-08-30T06:22:20.327" v="35" actId="20577"/>
      <pc:docMkLst>
        <pc:docMk/>
      </pc:docMkLst>
      <pc:sldChg chg="modSp">
        <pc:chgData name="Chuui Inami (井波 柱偉)" userId="S::chuui.inami.az@nttdocomo.com::e2cc0f6c-0555-4814-9eb8-672b4a0c1eb1" providerId="AD" clId="Web-{FEFC3E7F-A375-1E0B-F24D-6F62B5D0BCAD}" dt="2023-08-30T06:22:20.327" v="35" actId="20577"/>
        <pc:sldMkLst>
          <pc:docMk/>
          <pc:sldMk cId="3548469104" sldId="2147309744"/>
        </pc:sldMkLst>
        <pc:spChg chg="mod">
          <ac:chgData name="Chuui Inami (井波 柱偉)" userId="S::chuui.inami.az@nttdocomo.com::e2cc0f6c-0555-4814-9eb8-672b4a0c1eb1" providerId="AD" clId="Web-{FEFC3E7F-A375-1E0B-F24D-6F62B5D0BCAD}" dt="2023-08-30T06:22:20.327" v="35" actId="20577"/>
          <ac:spMkLst>
            <pc:docMk/>
            <pc:sldMk cId="3548469104" sldId="2147309744"/>
            <ac:spMk id="3" creationId="{34F4C8C9-7B3C-23C9-4B6D-5A59B1088F5E}"/>
          </ac:spMkLst>
        </pc:spChg>
      </pc:sldChg>
      <pc:sldChg chg="modSp">
        <pc:chgData name="Chuui Inami (井波 柱偉)" userId="S::chuui.inami.az@nttdocomo.com::e2cc0f6c-0555-4814-9eb8-672b4a0c1eb1" providerId="AD" clId="Web-{FEFC3E7F-A375-1E0B-F24D-6F62B5D0BCAD}" dt="2023-08-30T06:21:50.218" v="17" actId="20577"/>
        <pc:sldMkLst>
          <pc:docMk/>
          <pc:sldMk cId="2557995199" sldId="2147309804"/>
        </pc:sldMkLst>
        <pc:spChg chg="mod">
          <ac:chgData name="Chuui Inami (井波 柱偉)" userId="S::chuui.inami.az@nttdocomo.com::e2cc0f6c-0555-4814-9eb8-672b4a0c1eb1" providerId="AD" clId="Web-{FEFC3E7F-A375-1E0B-F24D-6F62B5D0BCAD}" dt="2023-08-30T06:21:50.218" v="17" actId="20577"/>
          <ac:spMkLst>
            <pc:docMk/>
            <pc:sldMk cId="2557995199" sldId="2147309804"/>
            <ac:spMk id="3" creationId="{00000000-0000-0000-0000-000000000000}"/>
          </ac:spMkLst>
        </pc:spChg>
      </pc:sldChg>
    </pc:docChg>
  </pc:docChgLst>
  <pc:docChgLst>
    <pc:chgData name="Kei Andou (安藤 桂)" userId="S::kei.andou.ye@nttdocomo.com::9ebb7893-2cd2-4055-a667-0df88a39490f" providerId="AD" clId="Web-{19D98F6B-8FC2-B1FE-84DD-370F86EB0115}"/>
    <pc:docChg chg="modSld">
      <pc:chgData name="Kei Andou (安藤 桂)" userId="S::kei.andou.ye@nttdocomo.com::9ebb7893-2cd2-4055-a667-0df88a39490f" providerId="AD" clId="Web-{19D98F6B-8FC2-B1FE-84DD-370F86EB0115}" dt="2023-08-30T09:51:00.237" v="243" actId="20577"/>
      <pc:docMkLst>
        <pc:docMk/>
      </pc:docMkLst>
      <pc:sldChg chg="addSp delSp modSp">
        <pc:chgData name="Kei Andou (安藤 桂)" userId="S::kei.andou.ye@nttdocomo.com::9ebb7893-2cd2-4055-a667-0df88a39490f" providerId="AD" clId="Web-{19D98F6B-8FC2-B1FE-84DD-370F86EB0115}" dt="2023-08-30T09:51:00.237" v="243" actId="20577"/>
        <pc:sldMkLst>
          <pc:docMk/>
          <pc:sldMk cId="250770367" sldId="2147309811"/>
        </pc:sldMkLst>
        <pc:spChg chg="mod">
          <ac:chgData name="Kei Andou (安藤 桂)" userId="S::kei.andou.ye@nttdocomo.com::9ebb7893-2cd2-4055-a667-0df88a39490f" providerId="AD" clId="Web-{19D98F6B-8FC2-B1FE-84DD-370F86EB0115}" dt="2023-08-30T09:49:24.546" v="236" actId="1076"/>
          <ac:spMkLst>
            <pc:docMk/>
            <pc:sldMk cId="250770367" sldId="2147309811"/>
            <ac:spMk id="3" creationId="{9D820DA1-FC8F-187C-A3DA-236C9227455D}"/>
          </ac:spMkLst>
        </pc:spChg>
        <pc:spChg chg="add del mod">
          <ac:chgData name="Kei Andou (安藤 桂)" userId="S::kei.andou.ye@nttdocomo.com::9ebb7893-2cd2-4055-a667-0df88a39490f" providerId="AD" clId="Web-{19D98F6B-8FC2-B1FE-84DD-370F86EB0115}" dt="2023-08-30T09:47:21.589" v="65"/>
          <ac:spMkLst>
            <pc:docMk/>
            <pc:sldMk cId="250770367" sldId="2147309811"/>
            <ac:spMk id="5" creationId="{4EAB52C4-CA4D-1712-45E5-EA12B11C1020}"/>
          </ac:spMkLst>
        </pc:spChg>
        <pc:spChg chg="mod">
          <ac:chgData name="Kei Andou (安藤 桂)" userId="S::kei.andou.ye@nttdocomo.com::9ebb7893-2cd2-4055-a667-0df88a39490f" providerId="AD" clId="Web-{19D98F6B-8FC2-B1FE-84DD-370F86EB0115}" dt="2023-08-30T09:49:24.578" v="237" actId="1076"/>
          <ac:spMkLst>
            <pc:docMk/>
            <pc:sldMk cId="250770367" sldId="2147309811"/>
            <ac:spMk id="6" creationId="{C4ACC6CF-FAA4-2776-0E05-FB221B1EF6A9}"/>
          </ac:spMkLst>
        </pc:spChg>
        <pc:spChg chg="add mod">
          <ac:chgData name="Kei Andou (安藤 桂)" userId="S::kei.andou.ye@nttdocomo.com::9ebb7893-2cd2-4055-a667-0df88a39490f" providerId="AD" clId="Web-{19D98F6B-8FC2-B1FE-84DD-370F86EB0115}" dt="2023-08-30T09:51:00.237" v="243" actId="20577"/>
          <ac:spMkLst>
            <pc:docMk/>
            <pc:sldMk cId="250770367" sldId="2147309811"/>
            <ac:spMk id="7" creationId="{E5117C82-ACCD-93BB-AC93-6FFE1EE926E2}"/>
          </ac:spMkLst>
        </pc:spChg>
        <pc:graphicFrameChg chg="mod modGraphic">
          <ac:chgData name="Kei Andou (安藤 桂)" userId="S::kei.andou.ye@nttdocomo.com::9ebb7893-2cd2-4055-a667-0df88a39490f" providerId="AD" clId="Web-{19D98F6B-8FC2-B1FE-84DD-370F86EB0115}" dt="2023-08-30T09:47:08.370" v="61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  <pc:docChgLst>
    <pc:chgData name="Hidekazu Shimodaira (下平 英和)" userId="S::hidekazu.shimodaira.sa@nttdocomo.com::3fd672c4-e007-4f9d-83e4-2ad823b5666b" providerId="AD" clId="Web-{A5598704-BBF7-BDAD-2228-2588D3080FEB}"/>
    <pc:docChg chg="modSld">
      <pc:chgData name="Hidekazu Shimodaira (下平 英和)" userId="S::hidekazu.shimodaira.sa@nttdocomo.com::3fd672c4-e007-4f9d-83e4-2ad823b5666b" providerId="AD" clId="Web-{A5598704-BBF7-BDAD-2228-2588D3080FEB}" dt="2023-08-30T05:55:22.867" v="754" actId="20577"/>
      <pc:docMkLst>
        <pc:docMk/>
      </pc:docMkLst>
      <pc:sldChg chg="modSp">
        <pc:chgData name="Hidekazu Shimodaira (下平 英和)" userId="S::hidekazu.shimodaira.sa@nttdocomo.com::3fd672c4-e007-4f9d-83e4-2ad823b5666b" providerId="AD" clId="Web-{A5598704-BBF7-BDAD-2228-2588D3080FEB}" dt="2023-08-30T04:23:17.934" v="321" actId="20577"/>
        <pc:sldMkLst>
          <pc:docMk/>
          <pc:sldMk cId="3548469104" sldId="2147309744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4:23:17.934" v="321" actId="20577"/>
          <ac:spMkLst>
            <pc:docMk/>
            <pc:sldMk cId="3548469104" sldId="2147309744"/>
            <ac:spMk id="3" creationId="{34F4C8C9-7B3C-23C9-4B6D-5A59B1088F5E}"/>
          </ac:spMkLst>
        </pc:spChg>
      </pc:sldChg>
      <pc:sldChg chg="modSp">
        <pc:chgData name="Hidekazu Shimodaira (下平 英和)" userId="S::hidekazu.shimodaira.sa@nttdocomo.com::3fd672c4-e007-4f9d-83e4-2ad823b5666b" providerId="AD" clId="Web-{A5598704-BBF7-BDAD-2228-2588D3080FEB}" dt="2023-08-30T05:55:22.867" v="754" actId="20577"/>
        <pc:sldMkLst>
          <pc:docMk/>
          <pc:sldMk cId="2549087181" sldId="2147309773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5:55:22.867" v="754" actId="20577"/>
          <ac:spMkLst>
            <pc:docMk/>
            <pc:sldMk cId="2549087181" sldId="2147309773"/>
            <ac:spMk id="3" creationId="{58947CB5-7C4C-4D39-B039-3980BE961A4B}"/>
          </ac:spMkLst>
        </pc:spChg>
      </pc:sldChg>
      <pc:sldChg chg="modSp">
        <pc:chgData name="Hidekazu Shimodaira (下平 英和)" userId="S::hidekazu.shimodaira.sa@nttdocomo.com::3fd672c4-e007-4f9d-83e4-2ad823b5666b" providerId="AD" clId="Web-{A5598704-BBF7-BDAD-2228-2588D3080FEB}" dt="2023-08-30T01:14:05.579" v="10" actId="20577"/>
        <pc:sldMkLst>
          <pc:docMk/>
          <pc:sldMk cId="1751689359" sldId="2147309803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1:14:05.579" v="10" actId="20577"/>
          <ac:spMkLst>
            <pc:docMk/>
            <pc:sldMk cId="1751689359" sldId="2147309803"/>
            <ac:spMk id="3" creationId="{F8785A92-EB50-C028-2E88-B49F8A7F782E}"/>
          </ac:spMkLst>
        </pc:spChg>
      </pc:sldChg>
      <pc:sldChg chg="modSp">
        <pc:chgData name="Hidekazu Shimodaira (下平 英和)" userId="S::hidekazu.shimodaira.sa@nttdocomo.com::3fd672c4-e007-4f9d-83e4-2ad823b5666b" providerId="AD" clId="Web-{A5598704-BBF7-BDAD-2228-2588D3080FEB}" dt="2023-08-30T04:24:15.764" v="354" actId="20577"/>
        <pc:sldMkLst>
          <pc:docMk/>
          <pc:sldMk cId="2557995199" sldId="2147309804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1:16:31.027" v="20" actId="20577"/>
          <ac:spMkLst>
            <pc:docMk/>
            <pc:sldMk cId="2557995199" sldId="2147309804"/>
            <ac:spMk id="2" creationId="{00000000-0000-0000-0000-000000000000}"/>
          </ac:spMkLst>
        </pc:spChg>
        <pc:spChg chg="mod">
          <ac:chgData name="Hidekazu Shimodaira (下平 英和)" userId="S::hidekazu.shimodaira.sa@nttdocomo.com::3fd672c4-e007-4f9d-83e4-2ad823b5666b" providerId="AD" clId="Web-{A5598704-BBF7-BDAD-2228-2588D3080FEB}" dt="2023-08-30T04:24:15.764" v="354" actId="20577"/>
          <ac:spMkLst>
            <pc:docMk/>
            <pc:sldMk cId="2557995199" sldId="2147309804"/>
            <ac:spMk id="3" creationId="{00000000-0000-0000-0000-000000000000}"/>
          </ac:spMkLst>
        </pc:spChg>
      </pc:sldChg>
      <pc:sldChg chg="modSp">
        <pc:chgData name="Hidekazu Shimodaira (下平 英和)" userId="S::hidekazu.shimodaira.sa@nttdocomo.com::3fd672c4-e007-4f9d-83e4-2ad823b5666b" providerId="AD" clId="Web-{A5598704-BBF7-BDAD-2228-2588D3080FEB}" dt="2023-08-30T04:49:50.460" v="697" actId="1076"/>
        <pc:sldMkLst>
          <pc:docMk/>
          <pc:sldMk cId="2312692838" sldId="2147309807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1:16:05.650" v="17" actId="20577"/>
          <ac:spMkLst>
            <pc:docMk/>
            <pc:sldMk cId="2312692838" sldId="2147309807"/>
            <ac:spMk id="2" creationId="{00000000-0000-0000-0000-000000000000}"/>
          </ac:spMkLst>
        </pc:spChg>
        <pc:spChg chg="mod">
          <ac:chgData name="Hidekazu Shimodaira (下平 英和)" userId="S::hidekazu.shimodaira.sa@nttdocomo.com::3fd672c4-e007-4f9d-83e4-2ad823b5666b" providerId="AD" clId="Web-{A5598704-BBF7-BDAD-2228-2588D3080FEB}" dt="2023-08-30T04:49:40.631" v="694" actId="20577"/>
          <ac:spMkLst>
            <pc:docMk/>
            <pc:sldMk cId="2312692838" sldId="2147309807"/>
            <ac:spMk id="3" creationId="{00000000-0000-0000-0000-000000000000}"/>
          </ac:spMkLst>
        </pc:spChg>
        <pc:spChg chg="mod">
          <ac:chgData name="Hidekazu Shimodaira (下平 英和)" userId="S::hidekazu.shimodaira.sa@nttdocomo.com::3fd672c4-e007-4f9d-83e4-2ad823b5666b" providerId="AD" clId="Web-{A5598704-BBF7-BDAD-2228-2588D3080FEB}" dt="2023-08-30T04:49:50.460" v="697" actId="1076"/>
          <ac:spMkLst>
            <pc:docMk/>
            <pc:sldMk cId="2312692838" sldId="2147309807"/>
            <ac:spMk id="6" creationId="{F9B5BF50-3253-7FD4-C048-C28EF894CF34}"/>
          </ac:spMkLst>
        </pc:spChg>
        <pc:picChg chg="mod">
          <ac:chgData name="Hidekazu Shimodaira (下平 英和)" userId="S::hidekazu.shimodaira.sa@nttdocomo.com::3fd672c4-e007-4f9d-83e4-2ad823b5666b" providerId="AD" clId="Web-{A5598704-BBF7-BDAD-2228-2588D3080FEB}" dt="2023-08-30T04:49:47.100" v="696" actId="1076"/>
          <ac:picMkLst>
            <pc:docMk/>
            <pc:sldMk cId="2312692838" sldId="2147309807"/>
            <ac:picMk id="5" creationId="{7B048875-437A-2AA3-459C-6A7DC57D35A8}"/>
          </ac:picMkLst>
        </pc:picChg>
      </pc:sldChg>
      <pc:sldChg chg="delSp modSp">
        <pc:chgData name="Hidekazu Shimodaira (下平 英和)" userId="S::hidekazu.shimodaira.sa@nttdocomo.com::3fd672c4-e007-4f9d-83e4-2ad823b5666b" providerId="AD" clId="Web-{A5598704-BBF7-BDAD-2228-2588D3080FEB}" dt="2023-08-30T04:25:39.892" v="375" actId="20577"/>
        <pc:sldMkLst>
          <pc:docMk/>
          <pc:sldMk cId="4077782555" sldId="2147309810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4:25:39.892" v="375" actId="20577"/>
          <ac:spMkLst>
            <pc:docMk/>
            <pc:sldMk cId="4077782555" sldId="2147309810"/>
            <ac:spMk id="3" creationId="{00000000-0000-0000-0000-000000000000}"/>
          </ac:spMkLst>
        </pc:spChg>
        <pc:spChg chg="del mod">
          <ac:chgData name="Hidekazu Shimodaira (下平 英和)" userId="S::hidekazu.shimodaira.sa@nttdocomo.com::3fd672c4-e007-4f9d-83e4-2ad823b5666b" providerId="AD" clId="Web-{A5598704-BBF7-BDAD-2228-2588D3080FEB}" dt="2023-08-30T04:25:20.673" v="358"/>
          <ac:spMkLst>
            <pc:docMk/>
            <pc:sldMk cId="4077782555" sldId="2147309810"/>
            <ac:spMk id="18" creationId="{A6F63234-68B1-BBFA-1754-25181150C6DB}"/>
          </ac:spMkLst>
        </pc:spChg>
      </pc:sldChg>
      <pc:sldChg chg="modSp">
        <pc:chgData name="Hidekazu Shimodaira (下平 英和)" userId="S::hidekazu.shimodaira.sa@nttdocomo.com::3fd672c4-e007-4f9d-83e4-2ad823b5666b" providerId="AD" clId="Web-{A5598704-BBF7-BDAD-2228-2588D3080FEB}" dt="2023-08-30T05:32:49.131" v="751"/>
        <pc:sldMkLst>
          <pc:docMk/>
          <pc:sldMk cId="250770367" sldId="2147309811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4:58:36.729" v="723" actId="1076"/>
          <ac:spMkLst>
            <pc:docMk/>
            <pc:sldMk cId="250770367" sldId="2147309811"/>
            <ac:spMk id="3" creationId="{9D820DA1-FC8F-187C-A3DA-236C9227455D}"/>
          </ac:spMkLst>
        </pc:spChg>
        <pc:spChg chg="mod">
          <ac:chgData name="Hidekazu Shimodaira (下平 英和)" userId="S::hidekazu.shimodaira.sa@nttdocomo.com::3fd672c4-e007-4f9d-83e4-2ad823b5666b" providerId="AD" clId="Web-{A5598704-BBF7-BDAD-2228-2588D3080FEB}" dt="2023-08-30T04:58:32.041" v="722" actId="1076"/>
          <ac:spMkLst>
            <pc:docMk/>
            <pc:sldMk cId="250770367" sldId="2147309811"/>
            <ac:spMk id="6" creationId="{C4ACC6CF-FAA4-2776-0E05-FB221B1EF6A9}"/>
          </ac:spMkLst>
        </pc:spChg>
        <pc:graphicFrameChg chg="mod modGraphic">
          <ac:chgData name="Hidekazu Shimodaira (下平 英和)" userId="S::hidekazu.shimodaira.sa@nttdocomo.com::3fd672c4-e007-4f9d-83e4-2ad823b5666b" providerId="AD" clId="Web-{A5598704-BBF7-BDAD-2228-2588D3080FEB}" dt="2023-08-30T05:32:49.131" v="751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  <pc:docChgLst>
    <pc:chgData name="Yuta Oguma (小熊 優太)" userId="S::yuuta.oguma.yt@nttdocomo.com::f83b9bcb-5604-4f30-8cf5-8acc6c423456" providerId="AD" clId="Web-{61D449D7-6662-6EB4-F9FF-311CEA721ED5}"/>
    <pc:docChg chg="modSld">
      <pc:chgData name="Yuta Oguma (小熊 優太)" userId="S::yuuta.oguma.yt@nttdocomo.com::f83b9bcb-5604-4f30-8cf5-8acc6c423456" providerId="AD" clId="Web-{61D449D7-6662-6EB4-F9FF-311CEA721ED5}" dt="2023-08-30T05:32:38.990" v="217"/>
      <pc:docMkLst>
        <pc:docMk/>
      </pc:docMkLst>
      <pc:sldChg chg="modSp">
        <pc:chgData name="Yuta Oguma (小熊 優太)" userId="S::yuuta.oguma.yt@nttdocomo.com::f83b9bcb-5604-4f30-8cf5-8acc6c423456" providerId="AD" clId="Web-{61D449D7-6662-6EB4-F9FF-311CEA721ED5}" dt="2023-08-30T05:02:48.994" v="72" actId="20577"/>
        <pc:sldMkLst>
          <pc:docMk/>
          <pc:sldMk cId="1215093651" sldId="2147309808"/>
        </pc:sldMkLst>
        <pc:spChg chg="mod">
          <ac:chgData name="Yuta Oguma (小熊 優太)" userId="S::yuuta.oguma.yt@nttdocomo.com::f83b9bcb-5604-4f30-8cf5-8acc6c423456" providerId="AD" clId="Web-{61D449D7-6662-6EB4-F9FF-311CEA721ED5}" dt="2023-08-30T05:02:48.994" v="72" actId="20577"/>
          <ac:spMkLst>
            <pc:docMk/>
            <pc:sldMk cId="1215093651" sldId="2147309808"/>
            <ac:spMk id="3" creationId="{D6334C15-92CD-4374-B948-B83E153513F4}"/>
          </ac:spMkLst>
        </pc:spChg>
      </pc:sldChg>
      <pc:sldChg chg="modSp">
        <pc:chgData name="Yuta Oguma (小熊 優太)" userId="S::yuuta.oguma.yt@nttdocomo.com::f83b9bcb-5604-4f30-8cf5-8acc6c423456" providerId="AD" clId="Web-{61D449D7-6662-6EB4-F9FF-311CEA721ED5}" dt="2023-08-30T05:01:16.616" v="39" actId="20577"/>
        <pc:sldMkLst>
          <pc:docMk/>
          <pc:sldMk cId="3771616783" sldId="2147309809"/>
        </pc:sldMkLst>
        <pc:spChg chg="mod">
          <ac:chgData name="Yuta Oguma (小熊 優太)" userId="S::yuuta.oguma.yt@nttdocomo.com::f83b9bcb-5604-4f30-8cf5-8acc6c423456" providerId="AD" clId="Web-{61D449D7-6662-6EB4-F9FF-311CEA721ED5}" dt="2023-08-30T05:01:16.616" v="39" actId="20577"/>
          <ac:spMkLst>
            <pc:docMk/>
            <pc:sldMk cId="3771616783" sldId="2147309809"/>
            <ac:spMk id="3" creationId="{D6334C15-92CD-4374-B948-B83E153513F4}"/>
          </ac:spMkLst>
        </pc:spChg>
      </pc:sldChg>
      <pc:sldChg chg="modSp">
        <pc:chgData name="Yuta Oguma (小熊 優太)" userId="S::yuuta.oguma.yt@nttdocomo.com::f83b9bcb-5604-4f30-8cf5-8acc6c423456" providerId="AD" clId="Web-{61D449D7-6662-6EB4-F9FF-311CEA721ED5}" dt="2023-08-30T05:32:38.990" v="217"/>
        <pc:sldMkLst>
          <pc:docMk/>
          <pc:sldMk cId="250770367" sldId="2147309811"/>
        </pc:sldMkLst>
        <pc:spChg chg="mod">
          <ac:chgData name="Yuta Oguma (小熊 優太)" userId="S::yuuta.oguma.yt@nttdocomo.com::f83b9bcb-5604-4f30-8cf5-8acc6c423456" providerId="AD" clId="Web-{61D449D7-6662-6EB4-F9FF-311CEA721ED5}" dt="2023-08-30T05:27:05.417" v="165" actId="1076"/>
          <ac:spMkLst>
            <pc:docMk/>
            <pc:sldMk cId="250770367" sldId="2147309811"/>
            <ac:spMk id="3" creationId="{9D820DA1-FC8F-187C-A3DA-236C9227455D}"/>
          </ac:spMkLst>
        </pc:spChg>
        <pc:spChg chg="mod">
          <ac:chgData name="Yuta Oguma (小熊 優太)" userId="S::yuuta.oguma.yt@nttdocomo.com::f83b9bcb-5604-4f30-8cf5-8acc6c423456" providerId="AD" clId="Web-{61D449D7-6662-6EB4-F9FF-311CEA721ED5}" dt="2023-08-30T05:27:05.448" v="166" actId="1076"/>
          <ac:spMkLst>
            <pc:docMk/>
            <pc:sldMk cId="250770367" sldId="2147309811"/>
            <ac:spMk id="6" creationId="{C4ACC6CF-FAA4-2776-0E05-FB221B1EF6A9}"/>
          </ac:spMkLst>
        </pc:spChg>
        <pc:graphicFrameChg chg="mod modGraphic">
          <ac:chgData name="Yuta Oguma (小熊 優太)" userId="S::yuuta.oguma.yt@nttdocomo.com::f83b9bcb-5604-4f30-8cf5-8acc6c423456" providerId="AD" clId="Web-{61D449D7-6662-6EB4-F9FF-311CEA721ED5}" dt="2023-08-30T05:32:38.990" v="217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  <pc:docChgLst>
    <pc:chgData name="Chuui Inami (井波 柱偉)" userId="S::chuui.inami.az@nttdocomo.com::e2cc0f6c-0555-4814-9eb8-672b4a0c1eb1" providerId="AD" clId="Web-{2BE8310F-8734-4FEB-0242-3B2B56A32AD1}"/>
    <pc:docChg chg="modSld">
      <pc:chgData name="Chuui Inami (井波 柱偉)" userId="S::chuui.inami.az@nttdocomo.com::e2cc0f6c-0555-4814-9eb8-672b4a0c1eb1" providerId="AD" clId="Web-{2BE8310F-8734-4FEB-0242-3B2B56A32AD1}" dt="2023-08-30T03:22:30.316" v="2" actId="20577"/>
      <pc:docMkLst>
        <pc:docMk/>
      </pc:docMkLst>
      <pc:sldChg chg="modSp">
        <pc:chgData name="Chuui Inami (井波 柱偉)" userId="S::chuui.inami.az@nttdocomo.com::e2cc0f6c-0555-4814-9eb8-672b4a0c1eb1" providerId="AD" clId="Web-{2BE8310F-8734-4FEB-0242-3B2B56A32AD1}" dt="2023-08-30T03:22:30.316" v="2" actId="20577"/>
        <pc:sldMkLst>
          <pc:docMk/>
          <pc:sldMk cId="2557995199" sldId="2147309804"/>
        </pc:sldMkLst>
        <pc:spChg chg="mod">
          <ac:chgData name="Chuui Inami (井波 柱偉)" userId="S::chuui.inami.az@nttdocomo.com::e2cc0f6c-0555-4814-9eb8-672b4a0c1eb1" providerId="AD" clId="Web-{2BE8310F-8734-4FEB-0242-3B2B56A32AD1}" dt="2023-08-30T03:22:30.316" v="2" actId="20577"/>
          <ac:spMkLst>
            <pc:docMk/>
            <pc:sldMk cId="2557995199" sldId="2147309804"/>
            <ac:spMk id="3" creationId="{00000000-0000-0000-0000-000000000000}"/>
          </ac:spMkLst>
        </pc:spChg>
      </pc:sldChg>
    </pc:docChg>
  </pc:docChgLst>
  <pc:docChgLst>
    <pc:chgData name="Hidekazu Shimodaira (下平 英和)" userId="3fd672c4-e007-4f9d-83e4-2ad823b5666b" providerId="ADAL" clId="{9C91E82B-162C-4694-9349-897EE63FDA8C}"/>
    <pc:docChg chg="undo custSel modSld">
      <pc:chgData name="Hidekazu Shimodaira (下平 英和)" userId="3fd672c4-e007-4f9d-83e4-2ad823b5666b" providerId="ADAL" clId="{9C91E82B-162C-4694-9349-897EE63FDA8C}" dt="2023-09-01T08:12:03.807" v="48" actId="1076"/>
      <pc:docMkLst>
        <pc:docMk/>
      </pc:docMkLst>
      <pc:sldChg chg="modSp mod">
        <pc:chgData name="Hidekazu Shimodaira (下平 英和)" userId="3fd672c4-e007-4f9d-83e4-2ad823b5666b" providerId="ADAL" clId="{9C91E82B-162C-4694-9349-897EE63FDA8C}" dt="2023-09-01T08:10:42.374" v="23" actId="20577"/>
        <pc:sldMkLst>
          <pc:docMk/>
          <pc:sldMk cId="2182931869" sldId="436"/>
        </pc:sldMkLst>
        <pc:spChg chg="mod">
          <ac:chgData name="Hidekazu Shimodaira (下平 英和)" userId="3fd672c4-e007-4f9d-83e4-2ad823b5666b" providerId="ADAL" clId="{9C91E82B-162C-4694-9349-897EE63FDA8C}" dt="2023-09-01T08:10:42.374" v="23" actId="20577"/>
          <ac:spMkLst>
            <pc:docMk/>
            <pc:sldMk cId="2182931869" sldId="436"/>
            <ac:spMk id="5" creationId="{1A204F25-287F-492A-824E-2B9A7FFF3DF1}"/>
          </ac:spMkLst>
        </pc:spChg>
      </pc:sldChg>
      <pc:sldChg chg="modSp mod">
        <pc:chgData name="Hidekazu Shimodaira (下平 英和)" userId="3fd672c4-e007-4f9d-83e4-2ad823b5666b" providerId="ADAL" clId="{9C91E82B-162C-4694-9349-897EE63FDA8C}" dt="2023-09-01T04:11:27.972" v="7" actId="20577"/>
        <pc:sldMkLst>
          <pc:docMk/>
          <pc:sldMk cId="2549087181" sldId="2147309773"/>
        </pc:sldMkLst>
        <pc:spChg chg="mod">
          <ac:chgData name="Hidekazu Shimodaira (下平 英和)" userId="3fd672c4-e007-4f9d-83e4-2ad823b5666b" providerId="ADAL" clId="{9C91E82B-162C-4694-9349-897EE63FDA8C}" dt="2023-09-01T04:11:27.972" v="7" actId="20577"/>
          <ac:spMkLst>
            <pc:docMk/>
            <pc:sldMk cId="2549087181" sldId="2147309773"/>
            <ac:spMk id="3" creationId="{58947CB5-7C4C-4D39-B039-3980BE961A4B}"/>
          </ac:spMkLst>
        </pc:spChg>
      </pc:sldChg>
      <pc:sldChg chg="modSp mod">
        <pc:chgData name="Hidekazu Shimodaira (下平 英和)" userId="3fd672c4-e007-4f9d-83e4-2ad823b5666b" providerId="ADAL" clId="{9C91E82B-162C-4694-9349-897EE63FDA8C}" dt="2023-09-01T04:07:05.568" v="1" actId="113"/>
        <pc:sldMkLst>
          <pc:docMk/>
          <pc:sldMk cId="1215093651" sldId="2147309808"/>
        </pc:sldMkLst>
        <pc:spChg chg="mod">
          <ac:chgData name="Hidekazu Shimodaira (下平 英和)" userId="3fd672c4-e007-4f9d-83e4-2ad823b5666b" providerId="ADAL" clId="{9C91E82B-162C-4694-9349-897EE63FDA8C}" dt="2023-09-01T04:07:05.568" v="1" actId="113"/>
          <ac:spMkLst>
            <pc:docMk/>
            <pc:sldMk cId="1215093651" sldId="2147309808"/>
            <ac:spMk id="3" creationId="{D6334C15-92CD-4374-B948-B83E153513F4}"/>
          </ac:spMkLst>
        </pc:spChg>
      </pc:sldChg>
      <pc:sldChg chg="modSp mod">
        <pc:chgData name="Hidekazu Shimodaira (下平 英和)" userId="3fd672c4-e007-4f9d-83e4-2ad823b5666b" providerId="ADAL" clId="{9C91E82B-162C-4694-9349-897EE63FDA8C}" dt="2023-09-01T08:12:03.807" v="48" actId="1076"/>
        <pc:sldMkLst>
          <pc:docMk/>
          <pc:sldMk cId="250770367" sldId="2147309811"/>
        </pc:sldMkLst>
        <pc:spChg chg="mod">
          <ac:chgData name="Hidekazu Shimodaira (下平 英和)" userId="3fd672c4-e007-4f9d-83e4-2ad823b5666b" providerId="ADAL" clId="{9C91E82B-162C-4694-9349-897EE63FDA8C}" dt="2023-09-01T08:12:03.807" v="48" actId="1076"/>
          <ac:spMkLst>
            <pc:docMk/>
            <pc:sldMk cId="250770367" sldId="2147309811"/>
            <ac:spMk id="7" creationId="{E5117C82-ACCD-93BB-AC93-6FFE1EE926E2}"/>
          </ac:spMkLst>
        </pc:spChg>
        <pc:graphicFrameChg chg="modGraphic">
          <ac:chgData name="Hidekazu Shimodaira (下平 英和)" userId="3fd672c4-e007-4f9d-83e4-2ad823b5666b" providerId="ADAL" clId="{9C91E82B-162C-4694-9349-897EE63FDA8C}" dt="2023-09-01T08:11:48.860" v="43" actId="20577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2023/9/1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590026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3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91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28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1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88"/>
            <a:ext cx="5775870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2021,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7859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159223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52" indent="-239178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830" indent="-23917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1007" indent="-239178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185" indent="-239178">
              <a:buFont typeface="Wingdings" pitchFamily="2" charset="2"/>
              <a:buChar char="ü"/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17591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81984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716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9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24" tIns="45718" rIns="91424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8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97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</a:rPr>
              <a:t>NTT DOCOMO, INC., Copyright 2021,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7" y="32173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0259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35" indent="-239131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670" indent="-239131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793" indent="-239131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09929" indent="-239131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412039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607890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168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 userDrawn="1"/>
        </p:nvSpPr>
        <p:spPr>
          <a:xfrm>
            <a:off x="10792449" y="41577"/>
            <a:ext cx="1348763" cy="341631"/>
          </a:xfrm>
          <a:prstGeom prst="rect">
            <a:avLst/>
          </a:prstGeom>
          <a:solidFill>
            <a:schemeClr val="accent6"/>
          </a:solidFill>
        </p:spPr>
        <p:txBody>
          <a:bodyPr wrap="none" lIns="60954" tIns="24382" rIns="60954" bIns="24382" rtlCol="0">
            <a:spAutoFit/>
          </a:bodyPr>
          <a:lstStyle/>
          <a:p>
            <a:r>
              <a:rPr lang="en-US" b="1" i="1">
                <a:solidFill>
                  <a:srgbClr val="FFFFFF"/>
                </a:solidFill>
                <a:latin typeface="Calibri"/>
                <a:ea typeface="メイリオ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93" indent="-239155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750" indent="-239155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900" indent="-239155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10057" indent="-239155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CF42B-B365-EF8D-1C1E-831F4128FB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5C6AF9-63E1-018A-4151-9EFB578715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87553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5679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5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1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91"/>
            <a:ext cx="6237974" cy="384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2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5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57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09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42" indent="-353442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93" indent="-23915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750" indent="-239155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900" indent="-2391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10057" indent="-239155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38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906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43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953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defTabSz="121905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78" indent="-380953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1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8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6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43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3689" r:id="rId2"/>
    <p:sldLayoutId id="2147483690" r:id="rId3"/>
    <p:sldLayoutId id="2147483691" r:id="rId4"/>
    <p:sldLayoutId id="2147483692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0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17" tIns="60958" rIns="121917" bIns="6095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28" y="6458378"/>
            <a:ext cx="534756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88"/>
            <a:ext cx="5775870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2023,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003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85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17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754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3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75" indent="-35347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52" indent="-239178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830" indent="-239178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1007" indent="-23917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185" indent="-239178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716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301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886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470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801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8" rIns="91424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8" rIns="91424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9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24" tIns="45718" rIns="91424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6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7" y="32173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97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775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45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893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392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78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10" indent="-35341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35" indent="-23913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670" indent="-239131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793" indent="-2391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09929" indent="-23913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044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512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0974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436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59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92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8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6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5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kumimoji="1" lang="en-US" altLang="ja-JP">
                <a:solidFill>
                  <a:schemeClr val="tx1"/>
                </a:solidFill>
              </a:rPr>
              <a:t>Initial views on Rel-19 RAN4 package</a:t>
            </a:r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/>
              <a:t>NTT</a:t>
            </a:r>
            <a:r>
              <a:rPr kumimoji="1" lang="ja-JP" altLang="en-US"/>
              <a:t> </a:t>
            </a:r>
            <a:r>
              <a:rPr kumimoji="1" lang="en-US" altLang="ja-JP"/>
              <a:t>DOCOMO,</a:t>
            </a:r>
            <a:r>
              <a:rPr kumimoji="1" lang="ja-JP" altLang="en-US"/>
              <a:t> </a:t>
            </a:r>
            <a:r>
              <a:rPr kumimoji="1" lang="en-US" altLang="ja-JP"/>
              <a:t>INC.</a:t>
            </a:r>
            <a:endParaRPr kumimoji="1" lang="ja-JP" altLang="en-US"/>
          </a:p>
        </p:txBody>
      </p:sp>
      <p:sp>
        <p:nvSpPr>
          <p:cNvPr id="4" name="テキスト ボックス 4">
            <a:extLst>
              <a:ext uri="{FF2B5EF4-FFF2-40B4-BE49-F238E27FC236}">
                <a16:creationId xmlns:a16="http://schemas.microsoft.com/office/drawing/2014/main" id="{057AFA79-FFEA-498C-A102-805245EB7626}"/>
              </a:ext>
            </a:extLst>
          </p:cNvPr>
          <p:cNvSpPr txBox="1"/>
          <p:nvPr/>
        </p:nvSpPr>
        <p:spPr>
          <a:xfrm>
            <a:off x="101363" y="806993"/>
            <a:ext cx="639071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60952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219050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82857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438098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3047620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3657143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4266667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4876191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3GPP TSG RAN #101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fr-FR" altLang="ja-JP" sz="2400" b="1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Bangalore, </a:t>
            </a:r>
            <a:r>
              <a:rPr lang="fr-FR" altLang="ja-JP" sz="2400" b="1" err="1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India</a:t>
            </a:r>
            <a:r>
              <a:rPr lang="fr-FR" altLang="ja-JP" sz="2400" b="1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, </a:t>
            </a:r>
            <a:r>
              <a:rPr lang="fr-FR" altLang="ja-JP" sz="2400" b="1" err="1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September</a:t>
            </a:r>
            <a:r>
              <a:rPr lang="fr-FR" altLang="ja-JP" sz="2400" b="1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 11-15, 2023</a:t>
            </a:r>
            <a:endParaRPr lang="en-US" altLang="ja-JP" sz="2000" b="1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Agenda Item:</a:t>
            </a:r>
            <a:r>
              <a:rPr lang="en-US" altLang="ja-JP" sz="160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600" b="1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8A.3</a:t>
            </a:r>
            <a:endParaRPr lang="ja-JP" altLang="ja-JP" sz="160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600" b="1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Document for:</a:t>
            </a:r>
            <a:r>
              <a:rPr lang="en-GB" altLang="ja-JP" sz="160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	</a:t>
            </a:r>
            <a:r>
              <a:rPr lang="en-GB" altLang="ja-JP" sz="1600" b="1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Discussion</a:t>
            </a:r>
            <a:endParaRPr lang="ja-JP" altLang="ja-JP" sz="160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5" name="テキスト ボックス 5">
            <a:extLst>
              <a:ext uri="{FF2B5EF4-FFF2-40B4-BE49-F238E27FC236}">
                <a16:creationId xmlns:a16="http://schemas.microsoft.com/office/drawing/2014/main" id="{1A204F25-287F-492A-824E-2B9A7FFF3DF1}"/>
              </a:ext>
            </a:extLst>
          </p:cNvPr>
          <p:cNvSpPr txBox="1"/>
          <p:nvPr/>
        </p:nvSpPr>
        <p:spPr>
          <a:xfrm>
            <a:off x="10047468" y="825243"/>
            <a:ext cx="20431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60952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219050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82857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438098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3047620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3657143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4266667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4876191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US" altLang="ja-JP" sz="24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RP-232087</a:t>
            </a:r>
            <a:endParaRPr lang="ja-JP" altLang="ja-JP" sz="24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931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kern="1200">
                <a:solidFill>
                  <a:schemeClr val="tx1"/>
                </a:solidFill>
                <a:latin typeface="Calibri"/>
                <a:ea typeface="+mn-ea"/>
                <a:cs typeface="Calibri"/>
              </a:rPr>
              <a:t>BS RF requirements for f</a:t>
            </a:r>
            <a:r>
              <a:rPr lang="en-US" altLang="zh-CN" sz="2400" kern="1200">
                <a:solidFill>
                  <a:schemeClr val="tx1"/>
                </a:solidFill>
                <a:latin typeface="Calibri"/>
                <a:ea typeface="+mn-ea"/>
                <a:cs typeface="Calibri"/>
              </a:rPr>
              <a:t>emtocell</a:t>
            </a:r>
            <a:r>
              <a:rPr kumimoji="1" lang="en-US" altLang="zh-CN" sz="2400" kern="1200">
                <a:solidFill>
                  <a:schemeClr val="tx1"/>
                </a:solidFill>
                <a:latin typeface="Calibri"/>
                <a:ea typeface="+mn-ea"/>
                <a:cs typeface="Calibri"/>
              </a:rPr>
              <a:t>/home </a:t>
            </a:r>
            <a:r>
              <a:rPr kumimoji="1" lang="en-US" altLang="zh-CN" sz="2400" kern="1200" err="1">
                <a:solidFill>
                  <a:schemeClr val="tx1"/>
                </a:solidFill>
                <a:latin typeface="Calibri"/>
                <a:ea typeface="+mn-ea"/>
                <a:cs typeface="Calibri"/>
              </a:rPr>
              <a:t>gNB</a:t>
            </a:r>
            <a:r>
              <a:rPr kumimoji="1" lang="en-US" altLang="zh-CN" sz="2400" kern="1200">
                <a:solidFill>
                  <a:schemeClr val="tx1"/>
                </a:solidFill>
                <a:latin typeface="Calibri"/>
                <a:ea typeface="+mn-ea"/>
                <a:cs typeface="Calibri"/>
              </a:rPr>
              <a:t> for FR2</a:t>
            </a:r>
            <a:endParaRPr lang="en-US">
              <a:solidFill>
                <a:schemeClr val="tx1"/>
              </a:solidFill>
              <a:latin typeface="Calibri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717381"/>
          </a:xfrm>
        </p:spPr>
        <p:txBody>
          <a:bodyPr/>
          <a:lstStyle/>
          <a:p>
            <a:pPr marL="353060" indent="-353060"/>
            <a:r>
              <a:rPr lang="en-US" sz="2000">
                <a:latin typeface="+mn-lt"/>
              </a:rPr>
              <a:t>RAN4 spec impact</a:t>
            </a:r>
            <a:endParaRPr lang="en-US"/>
          </a:p>
          <a:p>
            <a:pPr marL="592455" lvl="1" indent="-238760"/>
            <a:r>
              <a:rPr lang="en-US" sz="2000">
                <a:latin typeface="+mn-lt"/>
              </a:rPr>
              <a:t>To specify related BS RF requirements, especially </a:t>
            </a:r>
            <a:r>
              <a:rPr lang="en-US" sz="2000" b="1">
                <a:solidFill>
                  <a:schemeClr val="accent1"/>
                </a:solidFill>
                <a:latin typeface="+mn-lt"/>
              </a:rPr>
              <a:t>the appropriate Tx power needs to be discussed </a:t>
            </a:r>
            <a:r>
              <a:rPr lang="en-US" sz="2000">
                <a:latin typeface="+mn-lt"/>
              </a:rPr>
              <a:t>from performance, implementation and feasibility point of view</a:t>
            </a:r>
            <a:endParaRPr lang="en-US" sz="2000">
              <a:latin typeface="+mn-lt"/>
              <a:cs typeface="Calibri"/>
            </a:endParaRPr>
          </a:p>
          <a:p>
            <a:pPr marL="831215" lvl="2" indent="-238760"/>
            <a:r>
              <a:rPr lang="en-US" sz="1800">
                <a:latin typeface="+mn-lt"/>
              </a:rPr>
              <a:t>When RF requirements(including Tx power) don' t impact the specifications(TS38.104, TS38.141-2),</a:t>
            </a:r>
            <a:br>
              <a:rPr lang="en-US" sz="1800">
                <a:latin typeface="+mn-lt"/>
                <a:cs typeface="+mn-lt"/>
              </a:rPr>
            </a:br>
            <a:r>
              <a:rPr lang="en-US" sz="1800">
                <a:latin typeface="+mn-lt"/>
              </a:rPr>
              <a:t> FR2 femtocell can be specified in </a:t>
            </a:r>
            <a:r>
              <a:rPr lang="en-US" sz="1800" b="1">
                <a:solidFill>
                  <a:srgbClr val="FF0000"/>
                </a:solidFill>
                <a:latin typeface="+mn-lt"/>
              </a:rPr>
              <a:t>TEI without a new WI</a:t>
            </a:r>
            <a:r>
              <a:rPr lang="en-US" sz="1800">
                <a:latin typeface="+mn-lt"/>
              </a:rPr>
              <a:t> similarly to FR1 </a:t>
            </a:r>
            <a:r>
              <a:rPr lang="en-US" sz="1800" err="1">
                <a:latin typeface="+mn-lt"/>
              </a:rPr>
              <a:t>femto</a:t>
            </a:r>
            <a:r>
              <a:rPr lang="en-US" sz="1800">
                <a:latin typeface="+mn-lt"/>
              </a:rPr>
              <a:t>.</a:t>
            </a:r>
            <a:endParaRPr lang="en-US" sz="18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57995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32" y="2768927"/>
            <a:ext cx="6272773" cy="136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207433" y="-144461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410633" y="7940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</p:spTree>
    <p:extLst>
      <p:ext uri="{BB962C8B-B14F-4D97-AF65-F5344CB8AC3E}">
        <p14:creationId xmlns:p14="http://schemas.microsoft.com/office/powerpoint/2010/main" val="3751383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71373F-35C8-FD09-6800-9921DC6EE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Overview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785A92-EB50-C028-2E88-B49F8A7F7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813613"/>
          </a:xfrm>
        </p:spPr>
        <p:txBody>
          <a:bodyPr/>
          <a:lstStyle/>
          <a:p>
            <a:pPr marL="353060" indent="-353060"/>
            <a:r>
              <a:rPr kumimoji="1" lang="en-US" altLang="ja-JP" sz="2000"/>
              <a:t>As of Rel-18, 5G/5G-Advanced has been specifying many features to improve performance and enhance </a:t>
            </a:r>
            <a:r>
              <a:rPr kumimoji="1" lang="en-US" altLang="ja-JP" sz="2000" err="1"/>
              <a:t>usecases</a:t>
            </a:r>
            <a:endParaRPr lang="en-US" altLang="ja-JP" sz="2000">
              <a:cs typeface="Calibri" panose="020F0502020204030204" pitchFamily="34" charset="0"/>
            </a:endParaRPr>
          </a:p>
          <a:p>
            <a:pPr marL="353060" indent="-353060"/>
            <a:r>
              <a:rPr lang="en-US" altLang="ja-JP" sz="2000"/>
              <a:t>From RAN4 perspective, f</a:t>
            </a:r>
            <a:r>
              <a:rPr kumimoji="1" lang="en-US" altLang="ja-JP" sz="2000"/>
              <a:t>ollowing further enhancements from Rel-18 should be treated in Rel-19 to improve the NW versatility</a:t>
            </a:r>
            <a:endParaRPr lang="en-US" altLang="ja-JP" sz="2000">
              <a:cs typeface="Calibri" panose="020F0502020204030204" pitchFamily="34" charset="0"/>
            </a:endParaRPr>
          </a:p>
          <a:p>
            <a:pPr marL="592455" lvl="1" indent="-238760"/>
            <a:r>
              <a:rPr kumimoji="1" lang="en-US" altLang="ja-JP" sz="2000"/>
              <a:t>NW performance improvement perspective</a:t>
            </a:r>
            <a:endParaRPr lang="en-US" altLang="ja-JP" sz="2000">
              <a:cs typeface="Calibri" panose="020F0502020204030204" pitchFamily="34" charset="0"/>
            </a:endParaRPr>
          </a:p>
          <a:p>
            <a:pPr marL="831215" lvl="2" indent="-238760"/>
            <a:r>
              <a:rPr kumimoji="1" lang="en-US" altLang="ja-JP" sz="1800"/>
              <a:t>FR1 3Tx/6Rx requirements for handheld UE</a:t>
            </a:r>
            <a:endParaRPr lang="en-US" altLang="ja-JP" sz="1800">
              <a:cs typeface="Calibri" panose="020F0502020204030204" pitchFamily="34" charset="0"/>
            </a:endParaRPr>
          </a:p>
          <a:p>
            <a:pPr marL="831215" lvl="2" indent="-238760"/>
            <a:r>
              <a:rPr kumimoji="1" lang="en-US" altLang="ja-JP" sz="1800"/>
              <a:t>FR2 MPR requirements improvement for intra band CA</a:t>
            </a:r>
            <a:endParaRPr lang="en-US" altLang="ja-JP" sz="1800">
              <a:cs typeface="Calibri" panose="020F0502020204030204" pitchFamily="34" charset="0"/>
            </a:endParaRPr>
          </a:p>
          <a:p>
            <a:pPr marL="831215" lvl="2" indent="-238760"/>
            <a:r>
              <a:rPr kumimoji="1" lang="en-US" altLang="ja-JP" sz="1800"/>
              <a:t>FR2 </a:t>
            </a:r>
            <a:r>
              <a:rPr kumimoji="1" lang="en-US" altLang="ja-JP" sz="1800" err="1"/>
              <a:t>Intra+Inter</a:t>
            </a:r>
            <a:r>
              <a:rPr kumimoji="1" lang="en-US" altLang="ja-JP" sz="1800"/>
              <a:t> UL CA with different frequency bands for PC1/2/3/5</a:t>
            </a:r>
            <a:endParaRPr lang="en-US" altLang="ja-JP" sz="1800">
              <a:cs typeface="Calibri" panose="020F0502020204030204" pitchFamily="34" charset="0"/>
            </a:endParaRPr>
          </a:p>
          <a:p>
            <a:pPr marL="831215" lvl="2" indent="-238760"/>
            <a:r>
              <a:rPr kumimoji="1" lang="en-US" altLang="ja-JP" sz="1800"/>
              <a:t>Performance requirements of MMSE-IRC receiver for NR BS</a:t>
            </a:r>
            <a:endParaRPr lang="en-US" altLang="ja-JP" sz="1800">
              <a:cs typeface="Calibri" panose="020F0502020204030204" pitchFamily="34" charset="0"/>
            </a:endParaRPr>
          </a:p>
          <a:p>
            <a:pPr marL="831215" lvl="2" indent="-238760"/>
            <a:r>
              <a:rPr lang="en-US" altLang="ja-JP" sz="1800"/>
              <a:t>FR2 RRM delay reduction enhancements</a:t>
            </a:r>
            <a:endParaRPr lang="en-US" altLang="ja-JP" sz="1800">
              <a:cs typeface="Calibri" panose="020F0502020204030204" pitchFamily="34" charset="0"/>
            </a:endParaRPr>
          </a:p>
          <a:p>
            <a:pPr marL="831215" lvl="2" indent="-238760"/>
            <a:r>
              <a:rPr lang="en-US" altLang="ja-JP" sz="1800" b="0" i="0" u="none" strike="noStrike" baseline="0" noProof="0">
                <a:solidFill>
                  <a:srgbClr val="000000"/>
                </a:solidFill>
                <a:latin typeface="+mn-lt"/>
              </a:rPr>
              <a:t>HO with </a:t>
            </a:r>
            <a:r>
              <a:rPr lang="en-US" altLang="ja-JP" sz="1800" b="0" i="0" u="none" strike="noStrike" baseline="0" noProof="0" err="1">
                <a:solidFill>
                  <a:srgbClr val="000000"/>
                </a:solidFill>
                <a:latin typeface="+mn-lt"/>
              </a:rPr>
              <a:t>PSCell</a:t>
            </a:r>
            <a:r>
              <a:rPr lang="en-US" altLang="ja-JP" sz="1800" b="0" i="0" u="none" strike="noStrike" baseline="0" noProof="0">
                <a:solidFill>
                  <a:srgbClr val="000000"/>
                </a:solidFill>
                <a:latin typeface="+mn-lt"/>
              </a:rPr>
              <a:t> requirements for new scenarios</a:t>
            </a:r>
            <a:endParaRPr lang="en-US" altLang="ja-JP" sz="1800">
              <a:cs typeface="Calibri" panose="020F0502020204030204" pitchFamily="34" charset="0"/>
            </a:endParaRPr>
          </a:p>
          <a:p>
            <a:pPr marL="592455" lvl="1" indent="-238760"/>
            <a:r>
              <a:rPr lang="en-US" altLang="ja-JP" sz="2000"/>
              <a:t>NW availability improvement perspective</a:t>
            </a:r>
            <a:endParaRPr lang="en-US" altLang="ja-JP" sz="2000">
              <a:cs typeface="Calibri" panose="020F0502020204030204" pitchFamily="34" charset="0"/>
            </a:endParaRPr>
          </a:p>
          <a:p>
            <a:pPr marL="831215" lvl="2" indent="-238760"/>
            <a:r>
              <a:rPr kumimoji="1" lang="en-US" altLang="ja-JP" sz="1800"/>
              <a:t>100 km coverage support for HAPS TDD</a:t>
            </a:r>
            <a:endParaRPr lang="en-US" altLang="ja-JP" sz="1800">
              <a:cs typeface="Calibri" panose="020F0502020204030204" pitchFamily="34" charset="0"/>
            </a:endParaRPr>
          </a:p>
          <a:p>
            <a:pPr marL="831215" lvl="2" indent="-238760"/>
            <a:r>
              <a:rPr lang="en-US" altLang="ja-JP" sz="1800">
                <a:latin typeface="Calibri"/>
                <a:cs typeface="Calibri"/>
              </a:rPr>
              <a:t>BS RF requirements for femtocell</a:t>
            </a:r>
            <a:r>
              <a:rPr kumimoji="1" lang="en-US" altLang="ja-JP" sz="1800">
                <a:latin typeface="Calibri"/>
                <a:cs typeface="Calibri"/>
              </a:rPr>
              <a:t>/home </a:t>
            </a:r>
            <a:r>
              <a:rPr kumimoji="1" lang="en-US" altLang="ja-JP" sz="1800" err="1">
                <a:latin typeface="Calibri"/>
                <a:cs typeface="Calibri"/>
              </a:rPr>
              <a:t>gNB</a:t>
            </a:r>
            <a:r>
              <a:rPr kumimoji="1" lang="en-US" altLang="ja-JP" sz="1800">
                <a:latin typeface="Calibri"/>
                <a:cs typeface="Calibri"/>
              </a:rPr>
              <a:t> for FR2</a:t>
            </a:r>
            <a:endParaRPr lang="ja-JP" altLang="en-US" sz="18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1689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B814D6-0D89-8E95-9C37-60EDA349D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Summary for each topic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D820DA1-FC8F-187C-A3DA-236C922745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228" y="5819690"/>
            <a:ext cx="5556827" cy="9725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kumimoji="1" lang="en-US" altLang="ja-JP" sz="1200"/>
              <a:t>FR1 3Tx/6Rx requirements for handheld UE</a:t>
            </a:r>
          </a:p>
          <a:p>
            <a:pPr marL="457200" indent="-457200">
              <a:buFont typeface="+mj-lt"/>
              <a:buAutoNum type="arabicPeriod"/>
            </a:pPr>
            <a:r>
              <a:rPr kumimoji="1" lang="en-US" altLang="ja-JP" sz="1200"/>
              <a:t>FR2 MPR requirements improvement for intra band CA</a:t>
            </a:r>
          </a:p>
          <a:p>
            <a:pPr marL="457200" indent="-457200">
              <a:buFont typeface="+mj-lt"/>
              <a:buAutoNum type="arabicPeriod"/>
            </a:pPr>
            <a:r>
              <a:rPr kumimoji="1" lang="en-US" altLang="ja-JP" sz="1200"/>
              <a:t>FR2 </a:t>
            </a:r>
            <a:r>
              <a:rPr kumimoji="1" lang="en-US" altLang="ja-JP" sz="1200" err="1"/>
              <a:t>Intra+Inter</a:t>
            </a:r>
            <a:r>
              <a:rPr kumimoji="1" lang="en-US" altLang="ja-JP" sz="1200"/>
              <a:t> UL CA with different frequency bands for PC1/2/3/5</a:t>
            </a:r>
          </a:p>
          <a:p>
            <a:pPr marL="457200" indent="-457200">
              <a:buFont typeface="+mj-lt"/>
              <a:buAutoNum type="arabicPeriod"/>
            </a:pPr>
            <a:r>
              <a:rPr kumimoji="1" lang="en-US" altLang="ja-JP" sz="1200"/>
              <a:t>Performance requirements of MMSE-IRC receiver for NR BS</a:t>
            </a: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7E8B88CF-105A-F99C-821E-DF00D6BDAB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606232"/>
              </p:ext>
            </p:extLst>
          </p:nvPr>
        </p:nvGraphicFramePr>
        <p:xfrm>
          <a:off x="331986" y="856093"/>
          <a:ext cx="11645048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207">
                  <a:extLst>
                    <a:ext uri="{9D8B030D-6E8A-4147-A177-3AD203B41FA5}">
                      <a16:colId xmlns:a16="http://schemas.microsoft.com/office/drawing/2014/main" val="3798269793"/>
                    </a:ext>
                  </a:extLst>
                </a:gridCol>
                <a:gridCol w="9689448">
                  <a:extLst>
                    <a:ext uri="{9D8B030D-6E8A-4147-A177-3AD203B41FA5}">
                      <a16:colId xmlns:a16="http://schemas.microsoft.com/office/drawing/2014/main" val="3160389345"/>
                    </a:ext>
                  </a:extLst>
                </a:gridCol>
                <a:gridCol w="1085393">
                  <a:extLst>
                    <a:ext uri="{9D8B030D-6E8A-4147-A177-3AD203B41FA5}">
                      <a16:colId xmlns:a16="http://schemas.microsoft.com/office/drawing/2014/main" val="1445196531"/>
                    </a:ext>
                  </a:extLst>
                </a:gridCol>
              </a:tblGrid>
              <a:tr h="205024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Topic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Motivation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Priority</a:t>
                      </a:r>
                      <a:endParaRPr kumimoji="1" lang="ja-JP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2265224"/>
                  </a:ext>
                </a:extLst>
              </a:tr>
              <a:tr h="352641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1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Further enhancement on fundamental UE form factor (Handheld UE) is important. Especially for 3Tx, due to the limitation </a:t>
                      </a:r>
                      <a:r>
                        <a:rPr lang="en-US" alt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of </a:t>
                      </a:r>
                      <a:r>
                        <a:rPr 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2Tx </a:t>
                      </a:r>
                      <a:r>
                        <a:rPr lang="en-US" alt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until Rel-18</a:t>
                      </a:r>
                      <a:r>
                        <a:rPr 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, UE supporting UL MIMO in single carrier needs to do non-UL MIMO </a:t>
                      </a:r>
                      <a:r>
                        <a:rPr lang="en-US" altLang="ja-JP" sz="1400" b="0" i="0" u="none" strike="noStrike" baseline="0" noProof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n UL CA. </a:t>
                      </a:r>
                      <a:endParaRPr kumimoji="1"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1400"/>
                        <a:t>Middle</a:t>
                      </a:r>
                      <a:endParaRPr kumimoji="1" lang="ja-JP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7887221"/>
                  </a:ext>
                </a:extLst>
              </a:tr>
              <a:tr h="352641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2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MPR for intra-band CA is large and hence it is difficult to keep intra-band CA in practice (e.g., switching to single cell operation around cell edge), and also difficult to use joint scheduler for multi-cell scheduling</a:t>
                      </a:r>
                      <a:r>
                        <a:rPr lang="en-US" alt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.</a:t>
                      </a:r>
                      <a:endParaRPr kumimoji="1" lang="ja-JP" sz="1400" b="0" i="0" u="none" strike="noStrike" baseline="0" noProof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1400"/>
                        <a:t>High</a:t>
                      </a:r>
                      <a:endParaRPr kumimoji="1" lang="ja-JP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370256"/>
                  </a:ext>
                </a:extLst>
              </a:tr>
              <a:tr h="352641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3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New spectrum assignment of 26/40GHz is expected to be done by the end of March 2026 in Japan. FR2 Intra+inter band UL CA is possbile configuration for future deployments.</a:t>
                      </a:r>
                      <a:endParaRPr kumimoji="1" lang="en-US" altLang="ja-JP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1400"/>
                        <a:t>High</a:t>
                      </a:r>
                      <a:endParaRPr kumimoji="1" lang="ja-JP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258230"/>
                  </a:ext>
                </a:extLst>
              </a:tr>
              <a:tr h="352641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4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Considering the expansion of HPUE, BS MMSE-IRC receiver is more important than LTE era. In addition, the standardized performance requirements are necessary to introduce multi-vendor architecture smoothly.</a:t>
                      </a:r>
                      <a:endParaRPr lang="ja-JP" altLang="en-US" sz="1400" b="0" i="0" u="none" strike="noStrike" baseline="0" noProof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1400"/>
                        <a:t>High</a:t>
                      </a:r>
                      <a:endParaRPr kumimoji="1" lang="ja-JP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0742844"/>
                  </a:ext>
                </a:extLst>
              </a:tr>
              <a:tr h="352641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5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1400"/>
                        <a:t>FR2 RRM delay is relatively long, thus delay reduction can make deployment and operation easier. It results in FR2 area expansion in the real NW.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1400"/>
                        <a:t>High</a:t>
                      </a:r>
                      <a:endParaRPr kumimoji="1" lang="ja-JP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072998"/>
                  </a:ext>
                </a:extLst>
              </a:tr>
              <a:tr h="352641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6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In order to fully utilize HO with </a:t>
                      </a:r>
                      <a:r>
                        <a:rPr lang="en-US" altLang="ja-JP" sz="1400" b="0" i="0" u="none" strike="noStrike" baseline="0" noProof="0" err="1">
                          <a:solidFill>
                            <a:srgbClr val="000000"/>
                          </a:solidFill>
                          <a:latin typeface="Calibri"/>
                        </a:rPr>
                        <a:t>PSCell</a:t>
                      </a:r>
                      <a:r>
                        <a:rPr lang="en-US" alt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 in commercial network, the dropped scenarios should be specified and the workload may not be high.</a:t>
                      </a:r>
                      <a:endParaRPr lang="ja-JP" altLang="en-US" sz="1400" b="0" i="0" u="none" strike="noStrike" baseline="0" noProof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1400"/>
                        <a:t>Low</a:t>
                      </a:r>
                      <a:endParaRPr kumimoji="1" lang="ja-JP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125995"/>
                  </a:ext>
                </a:extLst>
              </a:tr>
              <a:tr h="352641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7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>
                        <a:buNone/>
                      </a:pPr>
                      <a:r>
                        <a:rPr lang="ja-JP" altLang="en-US" sz="1400"/>
                        <a:t>HAPS operation in TDD band is attractive from operator point of view, and expansion of frequency ranges for HAPS will be discussed in WRC-23. The necessary requirements should be discussed in advance.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High</a:t>
                      </a:r>
                      <a:r>
                        <a:rPr lang="ja-JP" altLang="en-US" sz="1400" dirty="0"/>
                        <a:t>*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0512681"/>
                  </a:ext>
                </a:extLst>
              </a:tr>
              <a:tr h="500258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8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NR FR2 </a:t>
                      </a:r>
                      <a:r>
                        <a:rPr lang="en-US" sz="1400" b="0" i="0" u="none" strike="noStrike" baseline="0" noProof="0" err="1">
                          <a:solidFill>
                            <a:srgbClr val="000000"/>
                          </a:solidFill>
                          <a:latin typeface="Calibri"/>
                        </a:rPr>
                        <a:t>femto</a:t>
                      </a:r>
                      <a:r>
                        <a:rPr lang="en-US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 has not yet been specified and output power regulation in Japan is based on FR1 femtocell/home BS without technical considerations. T</a:t>
                      </a:r>
                      <a:r>
                        <a:rPr lang="en-US" alt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he appropriate Tx power needs to be discussed from performance, implementation and feasibility point of view.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High</a:t>
                      </a:r>
                      <a:r>
                        <a:rPr lang="ja-JP" altLang="en-US" sz="1400" dirty="0"/>
                        <a:t>*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1110030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4ACC6CF-FAA4-2776-0E05-FB221B1EF6A9}"/>
              </a:ext>
            </a:extLst>
          </p:cNvPr>
          <p:cNvSpPr txBox="1"/>
          <p:nvPr/>
        </p:nvSpPr>
        <p:spPr>
          <a:xfrm>
            <a:off x="6342734" y="5818279"/>
            <a:ext cx="5393704" cy="97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>
            <a:lvl1pPr marL="457200" indent="-457200" eaLnBrk="0" hangingPunct="0">
              <a:spcBef>
                <a:spcPct val="20000"/>
              </a:spcBef>
              <a:buClr>
                <a:srgbClr val="CC0033"/>
              </a:buClr>
              <a:buFont typeface="+mj-lt"/>
              <a:buAutoNum type="arabicPeriod"/>
              <a:defRPr sz="1200">
                <a:latin typeface="Calibri" panose="020F0502020204030204" pitchFamily="34" charset="0"/>
                <a:ea typeface="+mn-ea"/>
              </a:defRPr>
            </a:lvl1pPr>
            <a:lvl2pPr marL="592608" indent="-239161" eaLnBrk="0" hangingPunct="0">
              <a:spcBef>
                <a:spcPct val="20000"/>
              </a:spcBef>
              <a:buClr>
                <a:srgbClr val="CC0033"/>
              </a:buClr>
              <a:buFont typeface="Arial" pitchFamily="34" charset="0"/>
              <a:buChar char="•"/>
              <a:defRPr>
                <a:latin typeface="Calibri" panose="020F0502020204030204" pitchFamily="34" charset="0"/>
                <a:ea typeface="+mn-ea"/>
              </a:defRPr>
            </a:lvl2pPr>
            <a:lvl3pPr marL="831770" indent="-239161" eaLnBrk="0" hangingPunct="0">
              <a:spcBef>
                <a:spcPct val="20000"/>
              </a:spcBef>
              <a:buFont typeface="Arial" pitchFamily="34" charset="0"/>
              <a:buChar char="»"/>
              <a:defRPr sz="1600">
                <a:latin typeface="Calibri" panose="020F0502020204030204" pitchFamily="34" charset="0"/>
                <a:ea typeface="+mn-ea"/>
              </a:defRPr>
            </a:lvl3pPr>
            <a:lvl4pPr marL="1070927" indent="-239161" eaLnBrk="0" hangingPunct="0">
              <a:spcBef>
                <a:spcPct val="20000"/>
              </a:spcBef>
              <a:buFont typeface="Times New Roman" pitchFamily="18" charset="0"/>
              <a:buChar char="–"/>
              <a:defRPr sz="1500" i="0">
                <a:latin typeface="Calibri" panose="020F0502020204030204" pitchFamily="34" charset="0"/>
                <a:ea typeface="+mn-ea"/>
              </a:defRPr>
            </a:lvl4pPr>
            <a:lvl5pPr marL="1310089" indent="-239161" eaLnBrk="0" hangingPunct="0">
              <a:spcBef>
                <a:spcPct val="20000"/>
              </a:spcBef>
              <a:buFont typeface="Wingdings" pitchFamily="2" charset="2"/>
              <a:buChar char="ü"/>
              <a:defRPr sz="1500" i="0">
                <a:latin typeface="Calibri" panose="020F0502020204030204" pitchFamily="34" charset="0"/>
                <a:ea typeface="+mn-ea"/>
              </a:defRPr>
            </a:lvl5pPr>
            <a:lvl6pPr marL="3352464" indent="-304768" fontAlgn="base">
              <a:spcBef>
                <a:spcPct val="20000"/>
              </a:spcBef>
              <a:spcAft>
                <a:spcPct val="0"/>
              </a:spcAft>
              <a:buChar char="»"/>
              <a:defRPr>
                <a:latin typeface="+mn-lt"/>
                <a:ea typeface="+mn-ea"/>
              </a:defRPr>
            </a:lvl6pPr>
            <a:lvl7pPr marL="3962005" indent="-304768" fontAlgn="base">
              <a:spcBef>
                <a:spcPct val="20000"/>
              </a:spcBef>
              <a:spcAft>
                <a:spcPct val="0"/>
              </a:spcAft>
              <a:buChar char="»"/>
              <a:defRPr>
                <a:latin typeface="+mn-lt"/>
                <a:ea typeface="+mn-ea"/>
              </a:defRPr>
            </a:lvl7pPr>
            <a:lvl8pPr marL="4571544" indent="-304768" fontAlgn="base">
              <a:spcBef>
                <a:spcPct val="20000"/>
              </a:spcBef>
              <a:spcAft>
                <a:spcPct val="0"/>
              </a:spcAft>
              <a:buChar char="»"/>
              <a:defRPr>
                <a:latin typeface="+mn-lt"/>
                <a:ea typeface="+mn-ea"/>
              </a:defRPr>
            </a:lvl8pPr>
            <a:lvl9pPr marL="5181082" indent="-304768" fontAlgn="base">
              <a:spcBef>
                <a:spcPct val="20000"/>
              </a:spcBef>
              <a:spcAft>
                <a:spcPct val="0"/>
              </a:spcAft>
              <a:buChar char="»"/>
              <a:defRPr>
                <a:latin typeface="+mn-lt"/>
                <a:ea typeface="+mn-ea"/>
              </a:defRPr>
            </a:lvl9pPr>
          </a:lstStyle>
          <a:p>
            <a:pPr>
              <a:buFont typeface="+mj-lt"/>
              <a:buAutoNum type="arabicPeriod" startAt="5"/>
            </a:pPr>
            <a:r>
              <a:rPr lang="en-US" altLang="ja-JP">
                <a:latin typeface="Calibri"/>
                <a:cs typeface="Calibri"/>
              </a:rPr>
              <a:t>FR2 RRM delay reduction enhancements</a:t>
            </a:r>
          </a:p>
          <a:p>
            <a:pPr>
              <a:buFont typeface="+mj-lt"/>
              <a:buAutoNum type="arabicPeriod" startAt="5"/>
            </a:pPr>
            <a:r>
              <a:rPr lang="en-US" altLang="ja-JP">
                <a:latin typeface="Calibri"/>
                <a:cs typeface="Calibri"/>
              </a:rPr>
              <a:t>HO with </a:t>
            </a:r>
            <a:r>
              <a:rPr lang="en-US" altLang="ja-JP" err="1">
                <a:latin typeface="Calibri"/>
                <a:cs typeface="Calibri"/>
              </a:rPr>
              <a:t>PSCell</a:t>
            </a:r>
            <a:r>
              <a:rPr lang="en-US" altLang="ja-JP">
                <a:latin typeface="Calibri"/>
                <a:cs typeface="Calibri"/>
              </a:rPr>
              <a:t> requirements for new scenarios</a:t>
            </a:r>
          </a:p>
          <a:p>
            <a:pPr>
              <a:buFont typeface="+mj-lt"/>
              <a:buAutoNum type="arabicPeriod" startAt="5"/>
            </a:pPr>
            <a:r>
              <a:rPr lang="en-US" altLang="ja-JP">
                <a:latin typeface="Calibri"/>
                <a:cs typeface="Calibri"/>
              </a:rPr>
              <a:t>100 km coverage support for HAPS TDD</a:t>
            </a:r>
          </a:p>
          <a:p>
            <a:pPr>
              <a:buFont typeface="+mj-lt"/>
              <a:buAutoNum type="arabicPeriod" startAt="5"/>
            </a:pPr>
            <a:r>
              <a:rPr lang="en-US" altLang="ja-JP">
                <a:latin typeface="Calibri"/>
                <a:cs typeface="Calibri"/>
              </a:rPr>
              <a:t>BS RF requirements for femtocell/home </a:t>
            </a:r>
            <a:r>
              <a:rPr lang="en-US" altLang="ja-JP" err="1">
                <a:latin typeface="Calibri"/>
                <a:cs typeface="Calibri"/>
              </a:rPr>
              <a:t>gNB</a:t>
            </a:r>
            <a:r>
              <a:rPr lang="en-US" altLang="ja-JP">
                <a:latin typeface="Calibri"/>
                <a:cs typeface="Calibri"/>
              </a:rPr>
              <a:t> for FR2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5117C82-ACCD-93BB-AC93-6FFE1EE926E2}"/>
              </a:ext>
            </a:extLst>
          </p:cNvPr>
          <p:cNvSpPr txBox="1"/>
          <p:nvPr/>
        </p:nvSpPr>
        <p:spPr>
          <a:xfrm>
            <a:off x="8040889" y="5497849"/>
            <a:ext cx="400333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+mn-lt"/>
                <a:ea typeface="+mn-ea"/>
                <a:cs typeface="Calibri"/>
              </a:rPr>
              <a:t>*</a:t>
            </a:r>
            <a:r>
              <a:rPr lang="en-US" altLang="ja-JP" sz="1200" dirty="0">
                <a:latin typeface="+mn-lt"/>
                <a:ea typeface="+mn-ea"/>
                <a:cs typeface="Calibri"/>
              </a:rPr>
              <a:t>It </a:t>
            </a:r>
            <a:r>
              <a:rPr lang="ja-JP" altLang="en-US" sz="1200" dirty="0">
                <a:latin typeface="+mn-lt"/>
                <a:ea typeface="+mn-ea"/>
                <a:cs typeface="Calibri"/>
              </a:rPr>
              <a:t>can be discussed without a new WI (i.e., addressed in TEI)</a:t>
            </a:r>
            <a:endParaRPr lang="ja-JP" altLang="en-US" sz="1200"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0770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DA50FD-19AB-4523-99DD-723CB72C8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UE RF enhancements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6334C15-92CD-4374-B948-B83E15351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863717"/>
            <a:ext cx="11760200" cy="6007786"/>
          </a:xfrm>
        </p:spPr>
        <p:txBody>
          <a:bodyPr/>
          <a:lstStyle/>
          <a:p>
            <a:pPr marL="353060" indent="-353060"/>
            <a:r>
              <a:rPr kumimoji="1" lang="en-US" altLang="ja-JP" sz="1600" b="1" dirty="0">
                <a:latin typeface="Calibri"/>
                <a:cs typeface="Calibri"/>
              </a:rPr>
              <a:t>FR1: 3Tx/6Rx for Handheld UE</a:t>
            </a:r>
            <a:endParaRPr lang="en-US" altLang="ja-JP" sz="1600" b="1" strike="sngStrike" dirty="0">
              <a:solidFill>
                <a:srgbClr val="FF0000"/>
              </a:solidFill>
              <a:latin typeface="Calibri"/>
              <a:cs typeface="Calibri"/>
            </a:endParaRPr>
          </a:p>
          <a:p>
            <a:pPr marL="592455" lvl="1" indent="-238760"/>
            <a:r>
              <a:rPr lang="en-US" altLang="ja-JP" sz="1400" dirty="0">
                <a:latin typeface="Calibri"/>
                <a:cs typeface="Calibri"/>
              </a:rPr>
              <a:t>Until </a:t>
            </a:r>
            <a:r>
              <a:rPr kumimoji="1" lang="en-US" altLang="ja-JP" sz="1400" dirty="0">
                <a:latin typeface="Calibri"/>
                <a:cs typeface="Calibri"/>
              </a:rPr>
              <a:t>Rel-18</a:t>
            </a:r>
            <a:endParaRPr lang="en-US" altLang="ja-JP" sz="1400" dirty="0">
              <a:latin typeface="Calibri"/>
              <a:cs typeface="Calibri"/>
            </a:endParaRPr>
          </a:p>
          <a:p>
            <a:pPr marL="831215" lvl="2" indent="-238760"/>
            <a:r>
              <a:rPr kumimoji="1" lang="en-US" altLang="ja-JP" sz="1400" dirty="0">
                <a:latin typeface="Calibri"/>
                <a:cs typeface="Calibri"/>
              </a:rPr>
              <a:t>For 3Tx, WI </a:t>
            </a:r>
            <a:r>
              <a:rPr lang="en-US" altLang="ja-JP" sz="1400" dirty="0">
                <a:latin typeface="Calibri"/>
                <a:cs typeface="Calibri"/>
              </a:rPr>
              <a:t>was approved to </a:t>
            </a:r>
            <a:r>
              <a:rPr kumimoji="1" lang="en-US" altLang="ja-JP" sz="1400" dirty="0">
                <a:latin typeface="Calibri"/>
                <a:cs typeface="Calibri"/>
              </a:rPr>
              <a:t>study 1Tx+2Tx</a:t>
            </a:r>
            <a:r>
              <a:rPr lang="ja-JP" altLang="en-US" sz="1400" dirty="0">
                <a:latin typeface="Calibri"/>
                <a:cs typeface="Calibri"/>
              </a:rPr>
              <a:t> </a:t>
            </a:r>
            <a:r>
              <a:rPr lang="en-US" altLang="ja-JP" sz="1400" dirty="0">
                <a:latin typeface="Calibri"/>
                <a:cs typeface="Calibri"/>
              </a:rPr>
              <a:t>for</a:t>
            </a:r>
            <a:r>
              <a:rPr lang="ja-JP" altLang="en-US" sz="1400" dirty="0">
                <a:latin typeface="Calibri"/>
                <a:cs typeface="Calibri"/>
              </a:rPr>
              <a:t> </a:t>
            </a:r>
            <a:r>
              <a:rPr lang="en-US" altLang="ja-JP" sz="1400" dirty="0">
                <a:latin typeface="Calibri"/>
                <a:cs typeface="Calibri"/>
              </a:rPr>
              <a:t>handheld</a:t>
            </a:r>
            <a:r>
              <a:rPr lang="ja-JP" altLang="en-US" sz="1400" dirty="0">
                <a:latin typeface="Calibri"/>
                <a:cs typeface="Calibri"/>
              </a:rPr>
              <a:t> </a:t>
            </a:r>
            <a:r>
              <a:rPr lang="en-US" altLang="ja-JP" sz="1400" dirty="0">
                <a:latin typeface="Calibri"/>
                <a:cs typeface="Calibri"/>
              </a:rPr>
              <a:t>UE in Rel-18</a:t>
            </a:r>
            <a:r>
              <a:rPr kumimoji="1" lang="en-US" altLang="ja-JP" sz="1400" dirty="0">
                <a:latin typeface="Calibri"/>
                <a:cs typeface="Calibri"/>
              </a:rPr>
              <a:t>,</a:t>
            </a:r>
            <a:r>
              <a:rPr kumimoji="1" lang="en-US" altLang="ja-JP" sz="14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kumimoji="1" lang="en-US" altLang="ja-JP" sz="1400" b="1" dirty="0">
                <a:solidFill>
                  <a:schemeClr val="accent2"/>
                </a:solidFill>
                <a:latin typeface="Calibri"/>
                <a:cs typeface="Calibri"/>
              </a:rPr>
              <a:t>but no normative work </a:t>
            </a:r>
            <a:r>
              <a:rPr lang="en-US" altLang="ja-JP" sz="1400" b="1" dirty="0">
                <a:solidFill>
                  <a:schemeClr val="accent2"/>
                </a:solidFill>
                <a:latin typeface="Calibri"/>
                <a:cs typeface="Calibri"/>
              </a:rPr>
              <a:t>for handheld UE in</a:t>
            </a:r>
            <a:r>
              <a:rPr kumimoji="1" lang="en-US" altLang="ja-JP" sz="1400" b="1" dirty="0">
                <a:solidFill>
                  <a:schemeClr val="accent2"/>
                </a:solidFill>
                <a:latin typeface="Calibri"/>
                <a:cs typeface="Calibri"/>
              </a:rPr>
              <a:t> Rel-18.</a:t>
            </a:r>
            <a:endParaRPr lang="en-US" altLang="ja-JP" sz="1400" b="1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1070610" lvl="3" indent="-238760"/>
            <a:r>
              <a:rPr lang="en-US" altLang="ja-JP" sz="1400" dirty="0">
                <a:latin typeface="Calibri"/>
                <a:cs typeface="Calibri"/>
              </a:rPr>
              <a:t>UE supporting UL MIMO in single carrier needs to </a:t>
            </a:r>
            <a:r>
              <a:rPr lang="en-US" altLang="ja-JP" sz="1400" b="1" dirty="0">
                <a:solidFill>
                  <a:schemeClr val="accent2"/>
                </a:solidFill>
                <a:latin typeface="Calibri"/>
                <a:cs typeface="Calibri"/>
              </a:rPr>
              <a:t>do</a:t>
            </a:r>
            <a:r>
              <a:rPr lang="en-US" altLang="ja-JP" sz="1400" dirty="0">
                <a:solidFill>
                  <a:schemeClr val="accent2"/>
                </a:solidFill>
                <a:latin typeface="Calibri"/>
                <a:cs typeface="Calibri"/>
              </a:rPr>
              <a:t> </a:t>
            </a:r>
            <a:r>
              <a:rPr lang="en-US" altLang="ja-JP" sz="1400" b="1" dirty="0">
                <a:solidFill>
                  <a:schemeClr val="accent2"/>
                </a:solidFill>
                <a:latin typeface="Calibri"/>
                <a:cs typeface="Calibri"/>
              </a:rPr>
              <a:t>non-UL MIMO operation in UL CA.</a:t>
            </a:r>
          </a:p>
          <a:p>
            <a:pPr marL="831215" lvl="2" indent="-238760"/>
            <a:r>
              <a:rPr lang="en-US" altLang="ja-JP" sz="1400" dirty="0">
                <a:latin typeface="Calibri"/>
                <a:cs typeface="Calibri"/>
              </a:rPr>
              <a:t>For 6Rx, it had been one of candidates for Rel-18 scope discussion, but </a:t>
            </a:r>
            <a:r>
              <a:rPr lang="en-US" altLang="ja-JP" sz="1400" b="1" dirty="0">
                <a:solidFill>
                  <a:schemeClr val="accent2"/>
                </a:solidFill>
                <a:latin typeface="Calibri"/>
                <a:cs typeface="Calibri"/>
              </a:rPr>
              <a:t>it was dropped.</a:t>
            </a:r>
          </a:p>
          <a:p>
            <a:pPr marL="592455" lvl="1" indent="-238760"/>
            <a:r>
              <a:rPr lang="en-US" altLang="ja-JP" sz="1400" dirty="0">
                <a:latin typeface="Calibri"/>
                <a:cs typeface="Calibri"/>
              </a:rPr>
              <a:t>Our view on Rel-19</a:t>
            </a:r>
          </a:p>
          <a:p>
            <a:pPr marL="831215" lvl="2" indent="-238760"/>
            <a:r>
              <a:rPr lang="en-US" altLang="ja-JP" sz="1400" b="1" dirty="0">
                <a:solidFill>
                  <a:schemeClr val="accent1"/>
                </a:solidFill>
                <a:latin typeface="Calibri"/>
                <a:cs typeface="Calibri"/>
              </a:rPr>
              <a:t>Specify </a:t>
            </a:r>
            <a:r>
              <a:rPr kumimoji="1" lang="en-US" altLang="ja-JP" sz="1400" b="1" dirty="0">
                <a:solidFill>
                  <a:schemeClr val="accent1"/>
                </a:solidFill>
                <a:latin typeface="Calibri"/>
                <a:cs typeface="Calibri"/>
              </a:rPr>
              <a:t>1Tx+2Tx </a:t>
            </a:r>
            <a:r>
              <a:rPr lang="en-US" altLang="ja-JP" sz="1400" b="1" dirty="0">
                <a:solidFill>
                  <a:schemeClr val="accent1"/>
                </a:solidFill>
                <a:latin typeface="Calibri"/>
                <a:cs typeface="Calibri"/>
              </a:rPr>
              <a:t>CA/DC for handheld UE </a:t>
            </a:r>
            <a:r>
              <a:rPr kumimoji="1" lang="en-US" altLang="ja-JP" sz="1400" b="1" dirty="0">
                <a:solidFill>
                  <a:schemeClr val="accent1"/>
                </a:solidFill>
                <a:latin typeface="Calibri"/>
                <a:cs typeface="Calibri"/>
              </a:rPr>
              <a:t>(1Tx FDD+2Tx TDD with 1CC per band)</a:t>
            </a:r>
            <a:r>
              <a:rPr lang="en-US" altLang="ja-JP" sz="1400" b="1" dirty="0">
                <a:solidFill>
                  <a:schemeClr val="accent1"/>
                </a:solidFill>
                <a:latin typeface="Calibri"/>
                <a:cs typeface="Calibri"/>
              </a:rPr>
              <a:t> </a:t>
            </a:r>
          </a:p>
          <a:p>
            <a:pPr lvl="2"/>
            <a:r>
              <a:rPr lang="en-US" altLang="ja-JP" sz="1400" b="1" dirty="0">
                <a:solidFill>
                  <a:schemeClr val="accent1"/>
                </a:solidFill>
                <a:latin typeface="Calibri"/>
                <a:cs typeface="Calibri"/>
              </a:rPr>
              <a:t>Specify 6RX requirements for handheld UE (n77/n78/n79)</a:t>
            </a:r>
          </a:p>
          <a:p>
            <a:pPr marL="353060" indent="-353060"/>
            <a:r>
              <a:rPr lang="en-US" altLang="ja-JP" sz="1600" b="1" dirty="0">
                <a:latin typeface="Calibri"/>
                <a:cs typeface="Calibri"/>
              </a:rPr>
              <a:t>FR1: Power domain enhancement (Ref: RAN1 led, but RAN4 related)</a:t>
            </a:r>
            <a:endParaRPr lang="en-US" altLang="ja-JP" sz="1600" b="1" dirty="0">
              <a:cs typeface="Calibri"/>
            </a:endParaRPr>
          </a:p>
          <a:p>
            <a:pPr marL="592455" lvl="1" indent="-238760"/>
            <a:r>
              <a:rPr kumimoji="1" lang="en-US" altLang="ja-JP" sz="1400" dirty="0">
                <a:latin typeface="Calibri"/>
                <a:cs typeface="Calibri"/>
              </a:rPr>
              <a:t>Until Rel-18</a:t>
            </a:r>
            <a:endParaRPr lang="en-US" altLang="ja-JP" sz="1400" dirty="0">
              <a:latin typeface="Calibri"/>
              <a:cs typeface="Calibri"/>
            </a:endParaRPr>
          </a:p>
          <a:p>
            <a:pPr marL="831215" lvl="2" indent="-238760"/>
            <a:r>
              <a:rPr kumimoji="1" lang="en-US" altLang="ja-JP" sz="1400" dirty="0">
                <a:latin typeface="Calibri"/>
                <a:cs typeface="Calibri"/>
              </a:rPr>
              <a:t>UE Tx power availability is important to determine proper UL scheduling</a:t>
            </a:r>
            <a:endParaRPr lang="en-US" altLang="ja-JP" sz="1400" dirty="0">
              <a:latin typeface="Calibri"/>
              <a:cs typeface="Calibri"/>
            </a:endParaRPr>
          </a:p>
          <a:p>
            <a:pPr marL="831215" lvl="2" indent="-238760"/>
            <a:r>
              <a:rPr kumimoji="1" lang="en-US" altLang="ja-JP" sz="1400" dirty="0">
                <a:latin typeface="Calibri"/>
                <a:cs typeface="Calibri"/>
              </a:rPr>
              <a:t>Especially, with high-power UE and multi-carrier UL being deployed, it is expected that UEs adjust its maximum transmit power in a dynamic manner to e.g., compliant with SAR</a:t>
            </a:r>
            <a:endParaRPr lang="en-US" altLang="ja-JP" sz="1400" dirty="0">
              <a:latin typeface="Calibri"/>
              <a:cs typeface="Calibri"/>
            </a:endParaRPr>
          </a:p>
          <a:p>
            <a:pPr marL="1070610" lvl="3" indent="-238760"/>
            <a:r>
              <a:rPr kumimoji="1" lang="en-US" altLang="ja-JP" sz="1400" dirty="0">
                <a:latin typeface="Calibri"/>
                <a:cs typeface="Calibri"/>
              </a:rPr>
              <a:t>Although </a:t>
            </a:r>
            <a:r>
              <a:rPr kumimoji="1" lang="en-US" altLang="ja-JP" sz="1400" dirty="0" err="1">
                <a:latin typeface="Calibri"/>
                <a:cs typeface="Calibri"/>
              </a:rPr>
              <a:t>deltaPPowerclass</a:t>
            </a:r>
            <a:r>
              <a:rPr kumimoji="1" lang="en-US" altLang="ja-JP" sz="1400" dirty="0">
                <a:latin typeface="Calibri"/>
                <a:cs typeface="Calibri"/>
              </a:rPr>
              <a:t> reporting can be supported in Rel-18, </a:t>
            </a:r>
            <a:r>
              <a:rPr kumimoji="1" lang="en-US" altLang="ja-JP" sz="1400" b="1" dirty="0">
                <a:solidFill>
                  <a:schemeClr val="accent2"/>
                </a:solidFill>
                <a:latin typeface="Calibri"/>
                <a:cs typeface="Calibri"/>
              </a:rPr>
              <a:t>P-MPR reporting for FR1 is not supported until Rel-18</a:t>
            </a:r>
            <a:endParaRPr lang="en-US" altLang="ja-JP" sz="1400" b="1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1070610" lvl="3" indent="-238760"/>
            <a:r>
              <a:rPr kumimoji="1" lang="en-US" altLang="ja-JP" sz="1400" dirty="0">
                <a:latin typeface="Calibri"/>
                <a:cs typeface="Calibri"/>
              </a:rPr>
              <a:t>Even if </a:t>
            </a:r>
            <a:r>
              <a:rPr kumimoji="1" lang="en-US" altLang="ja-JP" sz="1400" dirty="0" err="1">
                <a:latin typeface="Calibri"/>
                <a:cs typeface="Calibri"/>
              </a:rPr>
              <a:t>deltaPPowerclass</a:t>
            </a:r>
            <a:r>
              <a:rPr kumimoji="1" lang="en-US" altLang="ja-JP" sz="1400" dirty="0">
                <a:latin typeface="Calibri"/>
                <a:cs typeface="Calibri"/>
              </a:rPr>
              <a:t> is supported, it is likely to be as instantaneous information. </a:t>
            </a:r>
            <a:r>
              <a:rPr kumimoji="1" lang="en-US" altLang="ja-JP" sz="1400" b="1" dirty="0">
                <a:solidFill>
                  <a:schemeClr val="accent2"/>
                </a:solidFill>
                <a:latin typeface="Calibri"/>
                <a:cs typeface="Calibri"/>
              </a:rPr>
              <a:t>No information for future power availability is to be supported</a:t>
            </a:r>
            <a:endParaRPr lang="en-US" altLang="ja-JP" sz="1400" b="1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592455" lvl="1" indent="-238760"/>
            <a:r>
              <a:rPr lang="en-US" altLang="ja-JP" sz="1400" dirty="0">
                <a:latin typeface="Calibri"/>
                <a:cs typeface="Calibri"/>
              </a:rPr>
              <a:t>Our view on Rel-19</a:t>
            </a:r>
          </a:p>
          <a:p>
            <a:pPr marL="831215" lvl="2" indent="-238760"/>
            <a:r>
              <a:rPr lang="en-US" altLang="ja-JP" sz="1400" dirty="0">
                <a:latin typeface="+mn-lt"/>
              </a:rPr>
              <a:t>Specify enhancements by which NW-side awareness on UE power availability is improved, e.g., </a:t>
            </a:r>
            <a:endParaRPr lang="en-US" altLang="ja-JP" sz="1400" dirty="0">
              <a:latin typeface="+mn-lt"/>
              <a:cs typeface="Calibri"/>
            </a:endParaRPr>
          </a:p>
          <a:p>
            <a:pPr marL="1070610" lvl="3" indent="-238760"/>
            <a:r>
              <a:rPr lang="en-US" altLang="ja-JP" sz="1400" b="1" dirty="0">
                <a:solidFill>
                  <a:schemeClr val="accent1"/>
                </a:solidFill>
                <a:latin typeface="+mn-lt"/>
              </a:rPr>
              <a:t>Specify </a:t>
            </a:r>
            <a:r>
              <a:rPr lang="en-US" altLang="ja-JP" sz="1400" b="1" u="sng" dirty="0">
                <a:solidFill>
                  <a:schemeClr val="accent1"/>
                </a:solidFill>
                <a:latin typeface="+mn-lt"/>
              </a:rPr>
              <a:t>P-MPR reporting for FR1 </a:t>
            </a:r>
            <a:r>
              <a:rPr lang="en-US" altLang="ja-JP" sz="1400" b="1" dirty="0">
                <a:solidFill>
                  <a:schemeClr val="accent1"/>
                </a:solidFill>
                <a:latin typeface="+mn-lt"/>
              </a:rPr>
              <a:t>in Rel-19</a:t>
            </a:r>
            <a:endParaRPr lang="en-US" altLang="ja-JP" sz="1400" b="1" dirty="0">
              <a:solidFill>
                <a:schemeClr val="accent1"/>
              </a:solidFill>
              <a:latin typeface="+mn-lt"/>
              <a:cs typeface="Calibri"/>
            </a:endParaRPr>
          </a:p>
          <a:p>
            <a:pPr marL="1310005" lvl="4" indent="-238760"/>
            <a:r>
              <a:rPr lang="en-US" altLang="ja-JP" sz="1400" dirty="0">
                <a:latin typeface="+mn-lt"/>
              </a:rPr>
              <a:t>Additional restriction of the reported value can also be studied (e.g., when the reported P-MPR is expired)</a:t>
            </a:r>
            <a:endParaRPr lang="en-US" altLang="ja-JP" sz="1400" dirty="0">
              <a:latin typeface="+mn-lt"/>
              <a:cs typeface="Calibri"/>
            </a:endParaRPr>
          </a:p>
          <a:p>
            <a:pPr marL="1070610" lvl="3" indent="-238760"/>
            <a:r>
              <a:rPr lang="en-US" altLang="ja-JP" sz="1400" b="1" dirty="0">
                <a:solidFill>
                  <a:schemeClr val="accent1"/>
                </a:solidFill>
                <a:latin typeface="+mn-lt"/>
              </a:rPr>
              <a:t>Study, and if needed specify, </a:t>
            </a:r>
            <a:r>
              <a:rPr lang="en-GB" altLang="ja-JP" sz="1400" b="1" dirty="0" err="1">
                <a:solidFill>
                  <a:schemeClr val="accent1"/>
                </a:solidFill>
                <a:effectLst/>
                <a:latin typeface="+mn-lt"/>
                <a:ea typeface="游明朝"/>
              </a:rPr>
              <a:t>ΔP</a:t>
            </a:r>
            <a:r>
              <a:rPr lang="en-GB" altLang="ja-JP" sz="1400" b="1" baseline="-25000" dirty="0" err="1">
                <a:solidFill>
                  <a:schemeClr val="accent1"/>
                </a:solidFill>
                <a:effectLst/>
                <a:latin typeface="+mn-lt"/>
                <a:ea typeface="游明朝"/>
              </a:rPr>
              <a:t>PowerClass</a:t>
            </a:r>
            <a:r>
              <a:rPr lang="en-US" altLang="ja-JP" sz="1400" b="1" dirty="0">
                <a:solidFill>
                  <a:schemeClr val="accent1"/>
                </a:solidFill>
                <a:latin typeface="+mn-lt"/>
              </a:rPr>
              <a:t> and P-MPR reporting with </a:t>
            </a:r>
            <a:r>
              <a:rPr lang="en-US" altLang="ja-JP" sz="1400" b="1" i="1" u="sng" dirty="0">
                <a:solidFill>
                  <a:schemeClr val="accent1"/>
                </a:solidFill>
                <a:latin typeface="+mn-lt"/>
              </a:rPr>
              <a:t>additional information</a:t>
            </a:r>
            <a:r>
              <a:rPr lang="en-US" altLang="ja-JP" sz="1400" b="1" dirty="0">
                <a:solidFill>
                  <a:schemeClr val="accent1"/>
                </a:solidFill>
                <a:latin typeface="+mn-lt"/>
              </a:rPr>
              <a:t>, e.g., </a:t>
            </a:r>
            <a:endParaRPr lang="en-US" altLang="ja-JP" sz="1400" b="1" dirty="0">
              <a:solidFill>
                <a:schemeClr val="accent1"/>
              </a:solidFill>
              <a:latin typeface="+mn-lt"/>
              <a:cs typeface="Calibri"/>
            </a:endParaRPr>
          </a:p>
          <a:p>
            <a:pPr marL="1310005" lvl="4" indent="-238760"/>
            <a:r>
              <a:rPr lang="en-US" altLang="ja-JP" sz="1400" dirty="0">
                <a:latin typeface="+mn-lt"/>
              </a:rPr>
              <a:t>Timing when the reported </a:t>
            </a:r>
            <a:r>
              <a:rPr lang="en-GB" altLang="ja-JP" sz="1400" dirty="0" err="1">
                <a:effectLst/>
                <a:latin typeface="+mn-lt"/>
                <a:ea typeface="游明朝"/>
              </a:rPr>
              <a:t>ΔP</a:t>
            </a:r>
            <a:r>
              <a:rPr lang="en-GB" altLang="ja-JP" sz="1400" baseline="-25000" dirty="0" err="1">
                <a:effectLst/>
                <a:latin typeface="+mn-lt"/>
                <a:ea typeface="游明朝"/>
              </a:rPr>
              <a:t>PowerClass</a:t>
            </a:r>
            <a:r>
              <a:rPr lang="en-US" altLang="ja-JP" sz="1400" dirty="0">
                <a:latin typeface="+mn-lt"/>
              </a:rPr>
              <a:t> and P-MPR are expired</a:t>
            </a:r>
            <a:endParaRPr lang="en-US" altLang="ja-JP" sz="1400" dirty="0">
              <a:latin typeface="+mn-lt"/>
              <a:cs typeface="Calibri"/>
            </a:endParaRPr>
          </a:p>
          <a:p>
            <a:pPr marL="353060" indent="-353060"/>
            <a:endParaRPr lang="ja-JP" altLang="en-US" sz="14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093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吹き出し: 四角形 22">
            <a:extLst>
              <a:ext uri="{FF2B5EF4-FFF2-40B4-BE49-F238E27FC236}">
                <a16:creationId xmlns:a16="http://schemas.microsoft.com/office/drawing/2014/main" id="{57375F19-2A38-1F61-CE97-4F688893E1DF}"/>
              </a:ext>
            </a:extLst>
          </p:cNvPr>
          <p:cNvSpPr/>
          <p:nvPr/>
        </p:nvSpPr>
        <p:spPr>
          <a:xfrm>
            <a:off x="9616725" y="2453486"/>
            <a:ext cx="2575275" cy="2115235"/>
          </a:xfrm>
          <a:prstGeom prst="wedgeRectCallout">
            <a:avLst>
              <a:gd name="adj1" fmla="val -66923"/>
              <a:gd name="adj2" fmla="val -52100"/>
            </a:avLst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BDA50FD-19AB-4523-99DD-723CB72C8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UE RF enhancements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6334C15-92CD-4374-B948-B83E15351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863716"/>
            <a:ext cx="11760200" cy="6155519"/>
          </a:xfrm>
        </p:spPr>
        <p:txBody>
          <a:bodyPr/>
          <a:lstStyle/>
          <a:p>
            <a:pPr marL="353060" indent="-353060"/>
            <a:r>
              <a:rPr kumimoji="1" lang="en-US" altLang="ja-JP" sz="1600" b="1">
                <a:latin typeface="Calibri"/>
                <a:cs typeface="Calibri"/>
              </a:rPr>
              <a:t>FR2: Improving MPR for intra band </a:t>
            </a:r>
            <a:r>
              <a:rPr lang="en-US" altLang="ja-JP" sz="1600" b="1">
                <a:latin typeface="Calibri"/>
                <a:cs typeface="Calibri"/>
              </a:rPr>
              <a:t>CA </a:t>
            </a:r>
          </a:p>
          <a:p>
            <a:pPr marL="592455" lvl="1" indent="-238760"/>
            <a:r>
              <a:rPr lang="en-US" altLang="ja-JP" sz="1400">
                <a:latin typeface="Calibri"/>
                <a:cs typeface="Calibri"/>
              </a:rPr>
              <a:t>Until Rel-18</a:t>
            </a:r>
            <a:endParaRPr lang="en-US"/>
          </a:p>
          <a:p>
            <a:pPr marL="831215" lvl="2" indent="-238760"/>
            <a:r>
              <a:rPr kumimoji="1" lang="en-US" altLang="ja-JP" sz="1400">
                <a:latin typeface="Calibri"/>
                <a:cs typeface="Calibri"/>
              </a:rPr>
              <a:t>MPR for intra-band CA is large and hence it is difficult to keep intra-band CA in practice (e.g., switching to single cell operation around cell edge).</a:t>
            </a:r>
            <a:r>
              <a:rPr lang="en-US" altLang="ja-JP" sz="1400">
                <a:latin typeface="Calibri"/>
                <a:cs typeface="Calibri"/>
              </a:rPr>
              <a:t> </a:t>
            </a:r>
            <a:endParaRPr lang="en-US" altLang="ja-JP" sz="1400">
              <a:cs typeface="Calibri"/>
            </a:endParaRPr>
          </a:p>
          <a:p>
            <a:pPr marL="831215" lvl="2" indent="-238760"/>
            <a:r>
              <a:rPr lang="en-US" altLang="ja-JP" sz="1400">
                <a:latin typeface="Calibri"/>
                <a:cs typeface="Calibri"/>
              </a:rPr>
              <a:t>FR2 CA MPR is defined based on </a:t>
            </a:r>
            <a:r>
              <a:rPr lang="en-US" altLang="ja-JP" sz="1400" b="1">
                <a:solidFill>
                  <a:schemeClr val="accent2"/>
                </a:solidFill>
                <a:latin typeface="Calibri"/>
                <a:cs typeface="Calibri"/>
              </a:rPr>
              <a:t>not only UL CBW but also DL CBW</a:t>
            </a:r>
            <a:r>
              <a:rPr lang="en-US" altLang="ja-JP" sz="1400">
                <a:solidFill>
                  <a:schemeClr val="accent2"/>
                </a:solidFill>
                <a:latin typeface="Calibri"/>
                <a:cs typeface="Calibri"/>
              </a:rPr>
              <a:t> </a:t>
            </a:r>
            <a:r>
              <a:rPr lang="en-US" altLang="ja-JP" sz="1400">
                <a:latin typeface="Calibri"/>
                <a:cs typeface="Calibri"/>
              </a:rPr>
              <a:t>(i.e., cumulative aggregated channel bandwidth), and thus </a:t>
            </a:r>
            <a:r>
              <a:rPr lang="en-US" altLang="ja-JP" sz="1400" b="1">
                <a:solidFill>
                  <a:schemeClr val="accent2"/>
                </a:solidFill>
                <a:latin typeface="Calibri"/>
                <a:cs typeface="Calibri"/>
              </a:rPr>
              <a:t>1UL/</a:t>
            </a:r>
            <a:r>
              <a:rPr lang="en-US" altLang="ja-JP" sz="1400" b="1" err="1">
                <a:solidFill>
                  <a:schemeClr val="accent2"/>
                </a:solidFill>
                <a:latin typeface="Calibri"/>
                <a:cs typeface="Calibri"/>
              </a:rPr>
              <a:t>xDL</a:t>
            </a:r>
            <a:r>
              <a:rPr lang="en-US" altLang="ja-JP" sz="1400" b="1">
                <a:solidFill>
                  <a:schemeClr val="accent2"/>
                </a:solidFill>
                <a:latin typeface="Calibri"/>
                <a:cs typeface="Calibri"/>
              </a:rPr>
              <a:t> CA operation needs large MPR.</a:t>
            </a:r>
          </a:p>
          <a:p>
            <a:pPr marL="831215" lvl="2" indent="-238760"/>
            <a:r>
              <a:rPr kumimoji="1" lang="en-US" altLang="ja-JP" sz="1400">
                <a:latin typeface="Calibri"/>
                <a:cs typeface="Calibri"/>
              </a:rPr>
              <a:t>Due to such switching between intra-band CA and single cell operation</a:t>
            </a:r>
            <a:r>
              <a:rPr kumimoji="1" lang="en-US" altLang="ja-JP" sz="1400">
                <a:solidFill>
                  <a:schemeClr val="accent2"/>
                </a:solidFill>
                <a:latin typeface="Calibri"/>
                <a:cs typeface="Calibri"/>
              </a:rPr>
              <a:t>, </a:t>
            </a:r>
            <a:r>
              <a:rPr kumimoji="1" lang="en-US" altLang="ja-JP" sz="1400" b="1">
                <a:solidFill>
                  <a:schemeClr val="accent2"/>
                </a:solidFill>
                <a:latin typeface="Calibri"/>
                <a:cs typeface="Calibri"/>
              </a:rPr>
              <a:t>it is difficult to use joint scheduler for multi-cell scheduling</a:t>
            </a:r>
            <a:r>
              <a:rPr kumimoji="1" lang="en-US" altLang="ja-JP" sz="1400">
                <a:solidFill>
                  <a:schemeClr val="accent2"/>
                </a:solidFill>
                <a:latin typeface="Calibri"/>
                <a:cs typeface="Calibri"/>
              </a:rPr>
              <a:t> </a:t>
            </a:r>
            <a:r>
              <a:rPr kumimoji="1" lang="en-US" altLang="ja-JP" sz="1400">
                <a:latin typeface="Calibri"/>
                <a:cs typeface="Calibri"/>
              </a:rPr>
              <a:t>instead of per-cell scheduler in practice</a:t>
            </a:r>
            <a:endParaRPr lang="en-US" altLang="ja-JP" sz="1400">
              <a:latin typeface="Calibri"/>
              <a:cs typeface="Calibri"/>
            </a:endParaRPr>
          </a:p>
          <a:p>
            <a:pPr marL="592455" lvl="1" indent="-238760"/>
            <a:r>
              <a:rPr lang="en-US" altLang="ja-JP" sz="1400">
                <a:latin typeface="Calibri"/>
                <a:cs typeface="Calibri"/>
              </a:rPr>
              <a:t>Our view on Rel-19</a:t>
            </a:r>
          </a:p>
          <a:p>
            <a:pPr marL="831215" lvl="2" indent="-238760"/>
            <a:r>
              <a:rPr lang="en-US" altLang="ja-JP" sz="1400" b="1">
                <a:solidFill>
                  <a:schemeClr val="accent1"/>
                </a:solidFill>
                <a:latin typeface="Calibri"/>
                <a:cs typeface="Calibri"/>
              </a:rPr>
              <a:t>Consider whether MPR for FR2 intra band CA can be improved.</a:t>
            </a:r>
          </a:p>
          <a:p>
            <a:pPr marL="1070610" lvl="3" indent="-238760"/>
            <a:r>
              <a:rPr lang="en-US" altLang="ja-JP" sz="1300" b="1">
                <a:solidFill>
                  <a:schemeClr val="accent1"/>
                </a:solidFill>
                <a:latin typeface="Calibri"/>
                <a:cs typeface="Calibri"/>
              </a:rPr>
              <a:t>Study whether </a:t>
            </a:r>
            <a:r>
              <a:rPr lang="en-US" sz="1400" b="1">
                <a:solidFill>
                  <a:schemeClr val="accent1"/>
                </a:solidFill>
                <a:latin typeface="Calibri"/>
                <a:cs typeface="Calibri"/>
              </a:rPr>
              <a:t>MPR for FR2 intra band CA can be </a:t>
            </a:r>
            <a:r>
              <a:rPr lang="en-US" altLang="ja-JP" sz="1300" b="1">
                <a:solidFill>
                  <a:schemeClr val="accent1"/>
                </a:solidFill>
                <a:latin typeface="Calibri"/>
                <a:cs typeface="Calibri"/>
              </a:rPr>
              <a:t>defined based on only UL CBW (i.e., independent from DL CBW)</a:t>
            </a:r>
            <a:endParaRPr lang="en-US" sz="130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353060" indent="-353060"/>
            <a:endParaRPr lang="en-US" altLang="ja-JP" sz="1600" b="1">
              <a:solidFill>
                <a:srgbClr val="00B050"/>
              </a:solidFill>
              <a:cs typeface="Calibri" panose="020F0502020204030204" pitchFamily="34" charset="0"/>
            </a:endParaRPr>
          </a:p>
          <a:p>
            <a:pPr marL="353060" indent="-353060"/>
            <a:endParaRPr lang="en-US" altLang="ja-JP" sz="1600" b="1">
              <a:solidFill>
                <a:srgbClr val="00B050"/>
              </a:solidFill>
              <a:cs typeface="Calibri" panose="020F0502020204030204" pitchFamily="34" charset="0"/>
            </a:endParaRPr>
          </a:p>
          <a:p>
            <a:pPr marL="353060" indent="-353060"/>
            <a:endParaRPr lang="en-US" altLang="ja-JP" sz="1600" b="1">
              <a:solidFill>
                <a:srgbClr val="00B050"/>
              </a:solidFill>
              <a:cs typeface="Calibri" panose="020F0502020204030204" pitchFamily="34" charset="0"/>
            </a:endParaRPr>
          </a:p>
          <a:p>
            <a:pPr marL="353060" indent="-353060"/>
            <a:endParaRPr lang="en-US" altLang="ja-JP" sz="1600" b="1">
              <a:solidFill>
                <a:srgbClr val="00B050"/>
              </a:solidFill>
              <a:cs typeface="Calibri" panose="020F0502020204030204" pitchFamily="34" charset="0"/>
            </a:endParaRPr>
          </a:p>
          <a:p>
            <a:pPr marL="353060" indent="-353060"/>
            <a:r>
              <a:rPr kumimoji="1" lang="en-US" altLang="ja-JP" sz="1600" b="1">
                <a:latin typeface="Calibri"/>
                <a:cs typeface="Calibri"/>
              </a:rPr>
              <a:t>FR2: </a:t>
            </a:r>
            <a:r>
              <a:rPr kumimoji="1" lang="en-US" altLang="ja-JP" sz="1600" b="1" err="1">
                <a:latin typeface="Calibri"/>
                <a:cs typeface="Calibri"/>
              </a:rPr>
              <a:t>Intra+Inter</a:t>
            </a:r>
            <a:r>
              <a:rPr kumimoji="1" lang="en-US" altLang="ja-JP" sz="1600" b="1">
                <a:latin typeface="Calibri"/>
                <a:cs typeface="Calibri"/>
              </a:rPr>
              <a:t> UL CA with different frequency bands with IBM </a:t>
            </a:r>
            <a:r>
              <a:rPr lang="en-US" altLang="ja-JP" sz="1600" b="1">
                <a:latin typeface="Calibri"/>
                <a:cs typeface="Calibri"/>
              </a:rPr>
              <a:t>for</a:t>
            </a:r>
            <a:r>
              <a:rPr kumimoji="1" lang="en-US" altLang="ja-JP" sz="1600" b="1">
                <a:latin typeface="Calibri"/>
                <a:cs typeface="Calibri"/>
              </a:rPr>
              <a:t> PC1/2/3/5.</a:t>
            </a:r>
            <a:endParaRPr lang="en-US" altLang="ja-JP" sz="1600" b="1">
              <a:latin typeface="Calibri"/>
              <a:cs typeface="Calibri"/>
            </a:endParaRPr>
          </a:p>
          <a:p>
            <a:pPr marL="592455" lvl="1" indent="-238760"/>
            <a:r>
              <a:rPr kumimoji="1" lang="en-US" altLang="ja-JP" sz="1400">
                <a:latin typeface="Calibri"/>
                <a:cs typeface="Calibri"/>
              </a:rPr>
              <a:t>Until Rel-18</a:t>
            </a:r>
            <a:endParaRPr lang="en-US" altLang="ja-JP" sz="1400">
              <a:latin typeface="Calibri"/>
              <a:cs typeface="Calibri"/>
            </a:endParaRPr>
          </a:p>
          <a:p>
            <a:pPr marL="831215" lvl="2" indent="-238760"/>
            <a:r>
              <a:rPr lang="en-US" altLang="ja-JP" sz="1400">
                <a:latin typeface="Calibri"/>
                <a:cs typeface="Calibri"/>
              </a:rPr>
              <a:t>Inter band UL CA with different frequency bands and 1CC in each band for PC1/2/3/5 was introduced(e.g., n257A+n259A).</a:t>
            </a:r>
          </a:p>
          <a:p>
            <a:pPr marL="592455" lvl="1" indent="-238760"/>
            <a:r>
              <a:rPr kumimoji="1" lang="en-US" altLang="ja-JP" sz="1400">
                <a:latin typeface="Calibri"/>
                <a:cs typeface="Calibri"/>
              </a:rPr>
              <a:t>Our view on Rel-19</a:t>
            </a:r>
            <a:endParaRPr lang="en-US" altLang="ja-JP" sz="1400">
              <a:latin typeface="Calibri"/>
              <a:cs typeface="Calibri"/>
            </a:endParaRPr>
          </a:p>
          <a:p>
            <a:pPr marL="831215" lvl="2" indent="-238760"/>
            <a:r>
              <a:rPr lang="en-US" altLang="ja-JP" sz="1400" b="1">
                <a:solidFill>
                  <a:schemeClr val="accent1"/>
                </a:solidFill>
                <a:latin typeface="Calibri"/>
                <a:cs typeface="Calibri"/>
              </a:rPr>
              <a:t>Specify </a:t>
            </a:r>
            <a:r>
              <a:rPr lang="en-US" altLang="ja-JP" sz="1400" b="1" err="1">
                <a:solidFill>
                  <a:schemeClr val="accent1"/>
                </a:solidFill>
                <a:latin typeface="Calibri"/>
                <a:cs typeface="Calibri"/>
              </a:rPr>
              <a:t>intra+inter</a:t>
            </a:r>
            <a:r>
              <a:rPr lang="en-US" altLang="ja-JP" sz="1400" b="1">
                <a:solidFill>
                  <a:schemeClr val="accent1"/>
                </a:solidFill>
                <a:latin typeface="Calibri"/>
                <a:cs typeface="Calibri"/>
              </a:rPr>
              <a:t> band UL CA with different frequency bands with IBM</a:t>
            </a:r>
          </a:p>
          <a:p>
            <a:pPr marL="831215" lvl="2" indent="-238760"/>
            <a:r>
              <a:rPr lang="en-US" altLang="ja-JP" sz="1400" b="1">
                <a:solidFill>
                  <a:schemeClr val="accent1"/>
                </a:solidFill>
                <a:latin typeface="Calibri"/>
                <a:cs typeface="Calibri"/>
              </a:rPr>
              <a:t>Power class: PC1/2/3/5, </a:t>
            </a:r>
            <a:r>
              <a:rPr kumimoji="1" lang="en-US" altLang="ja-JP" sz="1400" b="1">
                <a:solidFill>
                  <a:schemeClr val="accent1"/>
                </a:solidFill>
                <a:latin typeface="Calibri"/>
                <a:cs typeface="Calibri"/>
              </a:rPr>
              <a:t>Example band combination: n257I+n259M</a:t>
            </a:r>
            <a:endParaRPr lang="en-US" altLang="ja-JP" sz="1400" b="1">
              <a:solidFill>
                <a:schemeClr val="accent1"/>
              </a:solidFill>
              <a:latin typeface="Calibri"/>
              <a:cs typeface="Calibri"/>
            </a:endParaRPr>
          </a:p>
          <a:p>
            <a:pPr marL="353060" indent="-353060"/>
            <a:endParaRPr lang="en-US" altLang="ja-JP" sz="1400">
              <a:cs typeface="Calibri" panose="020F0502020204030204" pitchFamily="34" charset="0"/>
            </a:endParaRPr>
          </a:p>
          <a:p>
            <a:pPr marL="831215" lvl="2" indent="-238760"/>
            <a:endParaRPr lang="en-US" altLang="ja-JP" sz="1400">
              <a:cs typeface="Calibri" panose="020F0502020204030204" pitchFamily="34" charset="0"/>
            </a:endParaRPr>
          </a:p>
          <a:p>
            <a:pPr marL="353060" indent="-353060"/>
            <a:endParaRPr lang="ja-JP" altLang="en-US" sz="1400">
              <a:cs typeface="Calibri" panose="020F0502020204030204" pitchFamily="34" charset="0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4ACF0419-4880-FC0A-0318-89CAAF2391E3}"/>
              </a:ext>
            </a:extLst>
          </p:cNvPr>
          <p:cNvGrpSpPr/>
          <p:nvPr/>
        </p:nvGrpSpPr>
        <p:grpSpPr>
          <a:xfrm>
            <a:off x="9751740" y="2488834"/>
            <a:ext cx="2440260" cy="2112987"/>
            <a:chOff x="9583068" y="2631611"/>
            <a:chExt cx="2440260" cy="2112987"/>
          </a:xfrm>
        </p:grpSpPr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82C89FBE-F860-70EE-58CE-EB6E8FE70F73}"/>
                </a:ext>
              </a:extLst>
            </p:cNvPr>
            <p:cNvSpPr/>
            <p:nvPr/>
          </p:nvSpPr>
          <p:spPr bwMode="auto">
            <a:xfrm>
              <a:off x="9732141" y="3176973"/>
              <a:ext cx="396000" cy="216024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5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Meiryo UI" panose="020B0604030504040204" pitchFamily="50" charset="-128"/>
                  <a:ea typeface="Meiryo UI" panose="020B0604030504040204" pitchFamily="50" charset="-128"/>
                  <a:cs typeface="Arial" panose="020B0604020202020204" pitchFamily="34" charset="0"/>
                </a:rPr>
                <a:t>UL</a:t>
              </a:r>
              <a:endParaRPr kumimoji="0" lang="ja-JP" altLang="en-US" sz="105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F678A083-AA55-A489-E6D5-EC59D97E045F}"/>
                </a:ext>
              </a:extLst>
            </p:cNvPr>
            <p:cNvSpPr/>
            <p:nvPr/>
          </p:nvSpPr>
          <p:spPr bwMode="auto">
            <a:xfrm>
              <a:off x="9732141" y="3535922"/>
              <a:ext cx="396000" cy="21602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5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Meiryo UI" panose="020B0604030504040204" pitchFamily="50" charset="-128"/>
                  <a:ea typeface="Meiryo UI" panose="020B0604030504040204" pitchFamily="50" charset="-128"/>
                  <a:cs typeface="Arial" panose="020B0604020202020204" pitchFamily="34" charset="0"/>
                </a:rPr>
                <a:t>DL</a:t>
              </a:r>
              <a:endParaRPr kumimoji="0" lang="ja-JP" altLang="en-US" sz="105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07E9C1E7-D791-C224-3602-91815B7C577C}"/>
                </a:ext>
              </a:extLst>
            </p:cNvPr>
            <p:cNvSpPr/>
            <p:nvPr/>
          </p:nvSpPr>
          <p:spPr bwMode="auto">
            <a:xfrm>
              <a:off x="10227080" y="3535922"/>
              <a:ext cx="396000" cy="21602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5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5C8F9DC5-DF6F-5C76-76D2-F41F10C46B8B}"/>
                </a:ext>
              </a:extLst>
            </p:cNvPr>
            <p:cNvSpPr/>
            <p:nvPr/>
          </p:nvSpPr>
          <p:spPr bwMode="auto">
            <a:xfrm>
              <a:off x="10722019" y="3535922"/>
              <a:ext cx="396000" cy="21602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5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5A1F1B70-0280-B2A1-331E-40EA7E922721}"/>
                </a:ext>
              </a:extLst>
            </p:cNvPr>
            <p:cNvSpPr/>
            <p:nvPr/>
          </p:nvSpPr>
          <p:spPr bwMode="auto">
            <a:xfrm>
              <a:off x="11216959" y="3535922"/>
              <a:ext cx="396000" cy="21602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5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cxnSp>
          <p:nvCxnSpPr>
            <p:cNvPr id="9" name="直線矢印コネクタ 8">
              <a:extLst>
                <a:ext uri="{FF2B5EF4-FFF2-40B4-BE49-F238E27FC236}">
                  <a16:creationId xmlns:a16="http://schemas.microsoft.com/office/drawing/2014/main" id="{3763C832-24A1-3900-87DB-93CA0E60209D}"/>
                </a:ext>
              </a:extLst>
            </p:cNvPr>
            <p:cNvCxnSpPr/>
            <p:nvPr/>
          </p:nvCxnSpPr>
          <p:spPr bwMode="auto">
            <a:xfrm>
              <a:off x="9732141" y="2960949"/>
              <a:ext cx="39600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10" name="直線矢印コネクタ 9">
              <a:extLst>
                <a:ext uri="{FF2B5EF4-FFF2-40B4-BE49-F238E27FC236}">
                  <a16:creationId xmlns:a16="http://schemas.microsoft.com/office/drawing/2014/main" id="{0269553E-9A8B-C42E-AC9B-D3AAF20616A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732141" y="3897053"/>
              <a:ext cx="1880818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11" name="直線矢印コネクタ 10">
              <a:extLst>
                <a:ext uri="{FF2B5EF4-FFF2-40B4-BE49-F238E27FC236}">
                  <a16:creationId xmlns:a16="http://schemas.microsoft.com/office/drawing/2014/main" id="{E97379CB-4E1D-3CFD-F4DE-3424D5221E4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745133" y="4329101"/>
              <a:ext cx="1880818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EBB16EED-E945-9981-BB28-900A29F2D024}"/>
                </a:ext>
              </a:extLst>
            </p:cNvPr>
            <p:cNvSpPr txBox="1"/>
            <p:nvPr/>
          </p:nvSpPr>
          <p:spPr>
            <a:xfrm>
              <a:off x="9596060" y="2631611"/>
              <a:ext cx="70884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050"/>
                <a:t>UL CBW</a:t>
              </a:r>
              <a:endParaRPr kumimoji="1" lang="ja-JP" altLang="en-US" sz="1050"/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2CEB7422-D70E-A4CA-E88E-FDA5BF2F5732}"/>
                </a:ext>
              </a:extLst>
            </p:cNvPr>
            <p:cNvSpPr txBox="1"/>
            <p:nvPr/>
          </p:nvSpPr>
          <p:spPr>
            <a:xfrm>
              <a:off x="9583068" y="3951782"/>
              <a:ext cx="143020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50"/>
                <a:t>DL</a:t>
              </a:r>
              <a:r>
                <a:rPr kumimoji="1" lang="en-US" altLang="ja-JP" sz="1050"/>
                <a:t> aggregated CBW</a:t>
              </a:r>
              <a:endParaRPr kumimoji="1" lang="ja-JP" altLang="en-US" sz="1050"/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D43C5ABB-B0BA-3492-7DF2-927C3BAFDEEC}"/>
                </a:ext>
              </a:extLst>
            </p:cNvPr>
            <p:cNvSpPr txBox="1"/>
            <p:nvPr/>
          </p:nvSpPr>
          <p:spPr>
            <a:xfrm>
              <a:off x="9596060" y="4329100"/>
              <a:ext cx="2427268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050"/>
                <a:t>Cumulative aggregated CBW(CABW)</a:t>
              </a:r>
            </a:p>
            <a:p>
              <a:r>
                <a:rPr lang="ja-JP" altLang="en-US" sz="1050"/>
                <a:t>→　</a:t>
              </a:r>
              <a:r>
                <a:rPr lang="en-US" altLang="ja-JP" sz="1050"/>
                <a:t>MPR is defined based on CABW</a:t>
              </a:r>
              <a:endParaRPr kumimoji="1" lang="ja-JP" altLang="en-US" sz="1050"/>
            </a:p>
          </p:txBody>
        </p:sp>
      </p:grpSp>
    </p:spTree>
    <p:extLst>
      <p:ext uri="{BB962C8B-B14F-4D97-AF65-F5344CB8AC3E}">
        <p14:creationId xmlns:p14="http://schemas.microsoft.com/office/powerpoint/2010/main" val="3771616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E6258D-B1FF-4474-BEE2-23FD9F27B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RRM/</a:t>
            </a:r>
            <a:r>
              <a:rPr lang="en-US" altLang="ja-JP" err="1"/>
              <a:t>Demod</a:t>
            </a:r>
            <a:r>
              <a:rPr lang="en-US" altLang="ja-JP"/>
              <a:t> </a:t>
            </a:r>
            <a:r>
              <a:rPr kumimoji="1" lang="en-US" altLang="ja-JP"/>
              <a:t>enhancements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947CB5-7C4C-4D39-B039-3980BE961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542770"/>
          </a:xfrm>
        </p:spPr>
        <p:txBody>
          <a:bodyPr/>
          <a:lstStyle/>
          <a:p>
            <a:pPr marL="353060" indent="-353060"/>
            <a:r>
              <a:rPr kumimoji="1" lang="en-US" altLang="ja-JP" dirty="0">
                <a:latin typeface="Calibri"/>
                <a:cs typeface="Calibri"/>
              </a:rPr>
              <a:t>In Rel-18, many candidates were proposed and discussed but many items were dropped because of limited TU</a:t>
            </a:r>
            <a:endParaRPr lang="en-US" dirty="0">
              <a:latin typeface="Calibri"/>
              <a:cs typeface="Calibri"/>
            </a:endParaRPr>
          </a:p>
          <a:p>
            <a:pPr marL="353060" indent="-353060"/>
            <a:r>
              <a:rPr lang="en-US" altLang="ja-JP" dirty="0">
                <a:latin typeface="Calibri"/>
                <a:cs typeface="Calibri"/>
              </a:rPr>
              <a:t>Following dropped items are considerable from operator point of view, thus should be revisited</a:t>
            </a:r>
          </a:p>
          <a:p>
            <a:pPr marL="592455" lvl="1" indent="-238760"/>
            <a:r>
              <a:rPr lang="en-US" altLang="ja-JP" dirty="0" err="1"/>
              <a:t>Demod</a:t>
            </a:r>
            <a:endParaRPr lang="en-US" altLang="ja-JP" dirty="0">
              <a:cs typeface="Calibri" panose="020F0502020204030204" pitchFamily="34" charset="0"/>
            </a:endParaRPr>
          </a:p>
          <a:p>
            <a:pPr marL="831215" lvl="2" indent="-238760"/>
            <a:r>
              <a:rPr lang="en-US" altLang="ja-JP" b="1" dirty="0">
                <a:latin typeface="Calibri"/>
                <a:cs typeface="Calibri"/>
              </a:rPr>
              <a:t>Performance requirements of MMSE-IRC receiver for NR BS</a:t>
            </a:r>
          </a:p>
          <a:p>
            <a:pPr marL="1070610" lvl="3" indent="-238760"/>
            <a:r>
              <a:rPr lang="en-US" altLang="ja-JP" b="1" dirty="0">
                <a:solidFill>
                  <a:schemeClr val="accent1"/>
                </a:solidFill>
                <a:latin typeface="Calibri"/>
                <a:cs typeface="Calibri"/>
              </a:rPr>
              <a:t>Considering the expansion of HPUE</a:t>
            </a:r>
            <a:r>
              <a:rPr lang="en-US" altLang="ja-JP" dirty="0">
                <a:latin typeface="Calibri"/>
                <a:cs typeface="Calibri"/>
              </a:rPr>
              <a:t>, BS MMSE-IRC receiver is more important than LTE era</a:t>
            </a:r>
          </a:p>
          <a:p>
            <a:pPr marL="1070610" lvl="3" indent="-238760"/>
            <a:r>
              <a:rPr lang="en-US" altLang="ja-JP" dirty="0">
                <a:latin typeface="Calibri"/>
                <a:cs typeface="Calibri"/>
              </a:rPr>
              <a:t>In addition, the standardized performance requirements are necessary to </a:t>
            </a:r>
            <a:r>
              <a:rPr lang="en-US" altLang="ja-JP" b="1" dirty="0">
                <a:solidFill>
                  <a:schemeClr val="accent1"/>
                </a:solidFill>
                <a:latin typeface="Calibri"/>
                <a:cs typeface="Calibri"/>
              </a:rPr>
              <a:t>introduce multi-vendor architecture smoothly</a:t>
            </a:r>
          </a:p>
          <a:p>
            <a:pPr marL="592455" lvl="2" indent="0">
              <a:buNone/>
            </a:pPr>
            <a:endParaRPr lang="en-US" altLang="ja-JP" dirty="0">
              <a:cs typeface="Calibri" panose="020F0502020204030204" pitchFamily="34" charset="0"/>
            </a:endParaRPr>
          </a:p>
          <a:p>
            <a:pPr marL="592455" lvl="1" indent="-238760"/>
            <a:r>
              <a:rPr lang="en-US" altLang="ja-JP" dirty="0">
                <a:latin typeface="Calibri"/>
                <a:cs typeface="Calibri"/>
              </a:rPr>
              <a:t>RRM</a:t>
            </a:r>
          </a:p>
          <a:p>
            <a:pPr marL="831215" lvl="2" indent="-238760"/>
            <a:r>
              <a:rPr lang="en-US" altLang="ja-JP" b="1" dirty="0">
                <a:latin typeface="Calibri"/>
                <a:cs typeface="Calibri"/>
              </a:rPr>
              <a:t>FR2 RRM delay reduction enhancements</a:t>
            </a:r>
          </a:p>
          <a:p>
            <a:pPr marL="1070610" lvl="3" indent="-238760"/>
            <a:r>
              <a:rPr lang="en-US" altLang="ja-JP" dirty="0">
                <a:latin typeface="Calibri"/>
                <a:cs typeface="Calibri"/>
              </a:rPr>
              <a:t>In Rel-18, some of the delay reduction mechanisms has been specifying in separate WIs but </a:t>
            </a:r>
            <a:r>
              <a:rPr lang="en-US" altLang="ja-JP" b="1" dirty="0">
                <a:solidFill>
                  <a:schemeClr val="accent2"/>
                </a:solidFill>
                <a:latin typeface="Calibri"/>
                <a:cs typeface="Calibri"/>
              </a:rPr>
              <a:t>a lot of candidates were dropped </a:t>
            </a:r>
            <a:r>
              <a:rPr lang="en-US" altLang="ja-JP" dirty="0">
                <a:latin typeface="Calibri"/>
                <a:cs typeface="Calibri"/>
              </a:rPr>
              <a:t>since time limitation </a:t>
            </a:r>
            <a:endParaRPr lang="en-US" altLang="ja-JP" dirty="0">
              <a:cs typeface="Calibri"/>
            </a:endParaRPr>
          </a:p>
          <a:p>
            <a:pPr marL="1070610" lvl="3" indent="-238760"/>
            <a:r>
              <a:rPr lang="en-US" altLang="ja-JP" dirty="0">
                <a:latin typeface="Calibri"/>
                <a:cs typeface="Calibri"/>
              </a:rPr>
              <a:t>FR2 RRM delay reduction should be </a:t>
            </a:r>
            <a:r>
              <a:rPr lang="en-US" altLang="ja-JP" b="1" dirty="0">
                <a:solidFill>
                  <a:schemeClr val="accent1"/>
                </a:solidFill>
                <a:latin typeface="Calibri"/>
                <a:cs typeface="Calibri"/>
              </a:rPr>
              <a:t>focused on as one specific WI to improve FR2 utilization in real NW</a:t>
            </a:r>
          </a:p>
          <a:p>
            <a:pPr marL="831215" lvl="2" indent="-238760"/>
            <a:r>
              <a:rPr lang="en-US" altLang="ja-JP" b="1" dirty="0">
                <a:latin typeface="Calibri"/>
                <a:cs typeface="Calibri"/>
              </a:rPr>
              <a:t>HO with </a:t>
            </a:r>
            <a:r>
              <a:rPr lang="en-US" altLang="ja-JP" b="1" dirty="0" err="1">
                <a:latin typeface="Calibri"/>
                <a:cs typeface="Calibri"/>
              </a:rPr>
              <a:t>PSCell</a:t>
            </a:r>
            <a:r>
              <a:rPr lang="en-US" altLang="ja-JP" b="1" dirty="0">
                <a:latin typeface="Calibri"/>
                <a:cs typeface="Calibri"/>
              </a:rPr>
              <a:t> requirements for new scenarios</a:t>
            </a:r>
          </a:p>
          <a:p>
            <a:pPr marL="1070610" lvl="3" indent="-238760"/>
            <a:r>
              <a:rPr lang="en-US" altLang="ja-JP" dirty="0">
                <a:latin typeface="Calibri"/>
                <a:cs typeface="Calibri"/>
              </a:rPr>
              <a:t>Considering real NW deployment, from NR-SA to NR-DC can be the candidate scenario</a:t>
            </a:r>
          </a:p>
          <a:p>
            <a:pPr marL="1070610" lvl="3" indent="-238760"/>
            <a:r>
              <a:rPr lang="en-US" altLang="ja-JP" dirty="0">
                <a:latin typeface="Calibri"/>
                <a:cs typeface="Calibri"/>
              </a:rPr>
              <a:t>In order to fully utilize HO with </a:t>
            </a:r>
            <a:r>
              <a:rPr lang="en-US" altLang="ja-JP" dirty="0" err="1">
                <a:latin typeface="Calibri"/>
                <a:cs typeface="Calibri"/>
              </a:rPr>
              <a:t>PSCell</a:t>
            </a:r>
            <a:r>
              <a:rPr lang="en-US" altLang="ja-JP" dirty="0">
                <a:latin typeface="Calibri"/>
                <a:cs typeface="Calibri"/>
              </a:rPr>
              <a:t> in commercial network, the dropped scenarios should be specified</a:t>
            </a:r>
          </a:p>
        </p:txBody>
      </p:sp>
    </p:spTree>
    <p:extLst>
      <p:ext uri="{BB962C8B-B14F-4D97-AF65-F5344CB8AC3E}">
        <p14:creationId xmlns:p14="http://schemas.microsoft.com/office/powerpoint/2010/main" val="2549087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>
                <a:latin typeface="+mj-lt"/>
              </a:rPr>
              <a:t>100 km coverage support for HAPS TDD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1" y="919379"/>
            <a:ext cx="11638642" cy="5438400"/>
          </a:xfrm>
        </p:spPr>
        <p:txBody>
          <a:bodyPr/>
          <a:lstStyle/>
          <a:p>
            <a:pPr marL="353060" indent="-353060"/>
            <a:r>
              <a:rPr lang="en-US" sz="2000">
                <a:latin typeface="+mn-lt"/>
              </a:rPr>
              <a:t>Views on Rel-18</a:t>
            </a:r>
            <a:endParaRPr lang="en-US"/>
          </a:p>
          <a:p>
            <a:pPr marL="592455" lvl="1" indent="-238760"/>
            <a:r>
              <a:rPr lang="en-US" sz="2000">
                <a:latin typeface="+mn-lt"/>
              </a:rPr>
              <a:t>HAPS is expected as a means of expanding coverage</a:t>
            </a:r>
            <a:endParaRPr lang="en-US" sz="2000">
              <a:latin typeface="+mn-lt"/>
              <a:cs typeface="Calibri"/>
            </a:endParaRPr>
          </a:p>
          <a:p>
            <a:pPr marL="592455" lvl="1" indent="-238760"/>
            <a:r>
              <a:rPr lang="en-US" sz="2000">
                <a:latin typeface="+mn-lt"/>
              </a:rPr>
              <a:t>According to the current TS 38.104, NR operating band n1 can be applied for HAPS operation as below</a:t>
            </a:r>
            <a:endParaRPr lang="en-US" sz="2000">
              <a:latin typeface="+mn-lt"/>
              <a:cs typeface="Calibri"/>
            </a:endParaRPr>
          </a:p>
          <a:p>
            <a:pPr marL="831215" lvl="2" indent="-238760"/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2455" lvl="2" indent="0">
              <a:buNone/>
            </a:pPr>
            <a:r>
              <a:rPr lang="en-US" sz="1400">
                <a:latin typeface="Times New Roman"/>
                <a:cs typeface="Times New Roman"/>
              </a:rPr>
              <a:t>5.2</a:t>
            </a:r>
            <a:r>
              <a:rPr lang="ja-JP" altLang="en-US" sz="1400">
                <a:latin typeface="Times New Roman"/>
                <a:cs typeface="Times New Roman"/>
              </a:rPr>
              <a:t>　</a:t>
            </a:r>
            <a:r>
              <a:rPr lang="en-US" sz="1400">
                <a:latin typeface="Times New Roman"/>
                <a:cs typeface="Times New Roman"/>
              </a:rPr>
              <a:t>Operating bands (TS 38.104 V18.1.0)</a:t>
            </a:r>
          </a:p>
          <a:p>
            <a:pPr marL="831215" lvl="3" indent="0">
              <a:buNone/>
            </a:pPr>
            <a:r>
              <a:rPr lang="en-US" sz="1200">
                <a:latin typeface="Times New Roman"/>
                <a:cs typeface="Times New Roman"/>
              </a:rPr>
              <a:t>NR is designed to operate in the operating bands defined in table 5.2-1 and 5.2-2. </a:t>
            </a:r>
            <a:endParaRPr lang="en-US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31215" lvl="3" indent="0">
              <a:buNone/>
            </a:pPr>
            <a:r>
              <a:rPr lang="en-US" sz="1200" b="1">
                <a:solidFill>
                  <a:srgbClr val="FF0000"/>
                </a:solidFill>
                <a:latin typeface="Times New Roman"/>
                <a:cs typeface="Times New Roman"/>
              </a:rPr>
              <a:t>NR operating band n1, which is defined in Table 5.2-1, can be applied for HAPS operation.</a:t>
            </a:r>
          </a:p>
          <a:p>
            <a:pPr marL="831215" lvl="3" indent="0">
              <a:buNone/>
            </a:pPr>
            <a:endParaRPr lang="en-US" sz="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2455" lvl="1" indent="-238760"/>
            <a:r>
              <a:rPr lang="en-US" altLang="ja-JP" sz="2000" kern="0">
                <a:latin typeface="+mn-lt"/>
              </a:rPr>
              <a:t>From operator’s point of view, it is important </a:t>
            </a:r>
            <a:r>
              <a:rPr lang="en-US" altLang="ja-JP" sz="2000" b="1" kern="0">
                <a:solidFill>
                  <a:schemeClr val="accent1"/>
                </a:solidFill>
                <a:latin typeface="+mn-lt"/>
              </a:rPr>
              <a:t>to increase choice for</a:t>
            </a:r>
            <a:r>
              <a:rPr lang="ja-JP" altLang="en-US" sz="2000" b="1">
                <a:solidFill>
                  <a:schemeClr val="accent1"/>
                </a:solidFill>
                <a:latin typeface="+mn-lt"/>
              </a:rPr>
              <a:t> </a:t>
            </a:r>
            <a:r>
              <a:rPr lang="en-US" altLang="ja-JP" sz="2000" b="1" kern="0">
                <a:solidFill>
                  <a:schemeClr val="accent1"/>
                </a:solidFill>
                <a:latin typeface="+mn-lt"/>
              </a:rPr>
              <a:t>HAPS bands not only FDD but also TDD</a:t>
            </a:r>
            <a:r>
              <a:rPr lang="en-US" altLang="ja-JP" sz="2000" kern="0">
                <a:latin typeface="+mn-lt"/>
              </a:rPr>
              <a:t> e.g., Band 34/n34 based on the need taking the outcome of WRC-23 below into account</a:t>
            </a:r>
            <a:endParaRPr lang="en-US" altLang="ja-JP" sz="2000" kern="0">
              <a:latin typeface="+mn-lt"/>
              <a:cs typeface="Calibri"/>
            </a:endParaRPr>
          </a:p>
          <a:p>
            <a:pPr marL="353060" indent="-353060">
              <a:buFont typeface="Wingdings" pitchFamily="34" charset="0"/>
              <a:buChar char="n"/>
            </a:pPr>
            <a:endParaRPr lang="en-US" sz="2000">
              <a:latin typeface="+mn-lt"/>
              <a:cs typeface="Calibri"/>
            </a:endParaRPr>
          </a:p>
          <a:p>
            <a:pPr marL="353060" indent="-353060">
              <a:buFont typeface="Wingdings" pitchFamily="34" charset="0"/>
              <a:buChar char="n"/>
            </a:pPr>
            <a:r>
              <a:rPr lang="en-US" sz="2000">
                <a:latin typeface="+mn-lt"/>
                <a:cs typeface="Calibri"/>
              </a:rPr>
              <a:t>Related ITU-R discussions</a:t>
            </a:r>
            <a:endParaRPr lang="en-US"/>
          </a:p>
          <a:p>
            <a:pPr marL="592455" lvl="1" indent="-238760"/>
            <a:r>
              <a:rPr lang="en-US" sz="2000">
                <a:latin typeface="+mn-lt"/>
                <a:cs typeface="Calibri"/>
              </a:rPr>
              <a:t>Only 2GHz is allowed in the current RR</a:t>
            </a:r>
          </a:p>
          <a:p>
            <a:pPr marL="592455" lvl="1" indent="-238760"/>
            <a:r>
              <a:rPr lang="en-US" sz="2000">
                <a:latin typeface="+mn-lt"/>
                <a:cs typeface="Calibri"/>
              </a:rPr>
              <a:t>Expansion of frequency ranges for HAPS will be discussed in agenda item 1.4 in WRC-23</a:t>
            </a:r>
          </a:p>
          <a:p>
            <a:pPr marL="592455" lvl="1" indent="-238760"/>
            <a:endParaRPr lang="en-US" altLang="ja-JP" sz="2000">
              <a:latin typeface="+mn-lt"/>
              <a:cs typeface="Calibri"/>
            </a:endParaRPr>
          </a:p>
          <a:p>
            <a:pPr marL="592455" lvl="1" indent="-238760"/>
            <a:endParaRPr lang="en-US" altLang="ja-JP" sz="2000">
              <a:latin typeface="+mn-lt"/>
              <a:cs typeface="Calibri"/>
            </a:endParaRPr>
          </a:p>
          <a:p>
            <a:pPr marL="592455" lvl="1" indent="-238760"/>
            <a:endParaRPr lang="en-US" altLang="ja-JP" sz="2000">
              <a:latin typeface="+mn-lt"/>
              <a:cs typeface="Calibri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F0C6B2C-403D-6507-6D16-00AA631E55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739" y="6276576"/>
            <a:ext cx="448149" cy="40626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412BA88-677A-9FD0-BB17-DFEABD4BC6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837" y="5229157"/>
            <a:ext cx="549073" cy="150076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17C12A7F-B7E0-A7F1-C5FE-6CCCF7206FB3}"/>
              </a:ext>
            </a:extLst>
          </p:cNvPr>
          <p:cNvSpPr/>
          <p:nvPr/>
        </p:nvSpPr>
        <p:spPr>
          <a:xfrm rot="21182038">
            <a:off x="2422293" y="5762517"/>
            <a:ext cx="2377473" cy="982811"/>
          </a:xfrm>
          <a:prstGeom prst="ellipse">
            <a:avLst/>
          </a:prstGeom>
          <a:solidFill>
            <a:schemeClr val="accent5"/>
          </a:solidFill>
          <a:ln w="12700">
            <a:solidFill>
              <a:schemeClr val="accent5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C7A09C20-FBEE-36E2-B380-C788DB33F464}"/>
              </a:ext>
            </a:extLst>
          </p:cNvPr>
          <p:cNvCxnSpPr>
            <a:cxnSpLocks/>
          </p:cNvCxnSpPr>
          <p:nvPr/>
        </p:nvCxnSpPr>
        <p:spPr>
          <a:xfrm flipH="1" flipV="1">
            <a:off x="5730841" y="5424069"/>
            <a:ext cx="2027408" cy="86431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7E5FE29-265C-7FF0-DE1B-873A40754B6B}"/>
              </a:ext>
            </a:extLst>
          </p:cNvPr>
          <p:cNvSpPr/>
          <p:nvPr/>
        </p:nvSpPr>
        <p:spPr>
          <a:xfrm>
            <a:off x="6118581" y="5220812"/>
            <a:ext cx="102194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游ゴシック" panose="020B0400000000000000" pitchFamily="50" charset="-128"/>
                <a:cs typeface="+mn-cs"/>
              </a:rPr>
              <a:t>HAPS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5CF8324B-D254-36A7-127F-839E9917DD34}"/>
              </a:ext>
            </a:extLst>
          </p:cNvPr>
          <p:cNvSpPr/>
          <p:nvPr/>
        </p:nvSpPr>
        <p:spPr>
          <a:xfrm>
            <a:off x="7974180" y="6092333"/>
            <a:ext cx="179552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ja-JP" sz="1050">
                <a:solidFill>
                  <a:prstClr val="black"/>
                </a:solidFill>
                <a:latin typeface="+mn-lt"/>
                <a:ea typeface="游ゴシック" panose="020B0400000000000000" pitchFamily="50" charset="-128"/>
              </a:rPr>
              <a:t>GW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8EB7DFCD-F701-854A-9AA9-5691C96FCF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158" y="6249667"/>
            <a:ext cx="103742" cy="156413"/>
          </a:xfrm>
          <a:prstGeom prst="rect">
            <a:avLst/>
          </a:prstGeom>
        </p:spPr>
      </p:pic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34F78EC2-B8EE-3597-0E40-13C9F3883810}"/>
              </a:ext>
            </a:extLst>
          </p:cNvPr>
          <p:cNvCxnSpPr>
            <a:cxnSpLocks/>
          </p:cNvCxnSpPr>
          <p:nvPr/>
        </p:nvCxnSpPr>
        <p:spPr>
          <a:xfrm flipV="1">
            <a:off x="3719383" y="5412262"/>
            <a:ext cx="2027408" cy="86431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D2B4B7F-7C87-6AD3-148A-09A5F8607808}"/>
              </a:ext>
            </a:extLst>
          </p:cNvPr>
          <p:cNvSpPr/>
          <p:nvPr/>
        </p:nvSpPr>
        <p:spPr>
          <a:xfrm>
            <a:off x="3364093" y="5906212"/>
            <a:ext cx="179552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ja-JP" sz="1050">
                <a:solidFill>
                  <a:prstClr val="black"/>
                </a:solidFill>
                <a:latin typeface="+mn-lt"/>
                <a:ea typeface="游ゴシック" panose="020B0400000000000000" pitchFamily="50" charset="-128"/>
              </a:rPr>
              <a:t>UE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340EBF76-3BDB-7A98-D64F-F54037B48DF6}"/>
              </a:ext>
            </a:extLst>
          </p:cNvPr>
          <p:cNvSpPr/>
          <p:nvPr/>
        </p:nvSpPr>
        <p:spPr>
          <a:xfrm>
            <a:off x="6358590" y="6353975"/>
            <a:ext cx="2129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ja-JP" sz="1200">
                <a:solidFill>
                  <a:srgbClr val="FF0000"/>
                </a:solidFill>
                <a:latin typeface="+mn-lt"/>
                <a:ea typeface="游ゴシック" panose="020B0400000000000000" pitchFamily="50" charset="-128"/>
              </a:rPr>
              <a:t>UE-HAPS-GW-</a:t>
            </a:r>
            <a:r>
              <a:rPr lang="en-US" altLang="ja-JP" sz="1200" err="1">
                <a:solidFill>
                  <a:srgbClr val="FF0000"/>
                </a:solidFill>
                <a:latin typeface="+mn-lt"/>
                <a:ea typeface="游ゴシック" panose="020B0400000000000000" pitchFamily="50" charset="-128"/>
              </a:rPr>
              <a:t>gNB</a:t>
            </a:r>
            <a:r>
              <a:rPr lang="en-US" altLang="ja-JP" sz="1200">
                <a:solidFill>
                  <a:srgbClr val="FF0000"/>
                </a:solidFill>
                <a:latin typeface="+mn-lt"/>
                <a:ea typeface="游ゴシック" panose="020B0400000000000000" pitchFamily="50" charset="-128"/>
              </a:rPr>
              <a:t>: </a:t>
            </a:r>
          </a:p>
          <a:p>
            <a:pPr lvl="0">
              <a:defRPr/>
            </a:pPr>
            <a:r>
              <a:rPr lang="en-US" altLang="ja-JP" sz="1200">
                <a:solidFill>
                  <a:srgbClr val="FF0000"/>
                </a:solidFill>
                <a:latin typeface="+mn-lt"/>
                <a:ea typeface="游ゴシック" panose="020B0400000000000000" pitchFamily="50" charset="-128"/>
              </a:rPr>
              <a:t>100km</a:t>
            </a:r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游ゴシック" panose="020B0400000000000000" pitchFamily="50" charset="-128"/>
              <a:cs typeface="+mn-cs"/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CEC166F3-1559-E6D5-BCDB-7F20F0612084}"/>
              </a:ext>
            </a:extLst>
          </p:cNvPr>
          <p:cNvCxnSpPr>
            <a:stCxn id="4" idx="3"/>
          </p:cNvCxnSpPr>
          <p:nvPr/>
        </p:nvCxnSpPr>
        <p:spPr>
          <a:xfrm flipV="1">
            <a:off x="8279888" y="6211606"/>
            <a:ext cx="707147" cy="2681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DDE0E54-DAFE-8A5B-A65C-2B6875083EEF}"/>
              </a:ext>
            </a:extLst>
          </p:cNvPr>
          <p:cNvSpPr txBox="1"/>
          <p:nvPr/>
        </p:nvSpPr>
        <p:spPr>
          <a:xfrm>
            <a:off x="8987036" y="6020803"/>
            <a:ext cx="52610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600" err="1">
                <a:latin typeface="+mn-lt"/>
                <a:ea typeface="+mn-ea"/>
              </a:rPr>
              <a:t>gNB</a:t>
            </a:r>
            <a:endParaRPr kumimoji="1" lang="ja-JP" altLang="en-US" sz="1600">
              <a:latin typeface="+mn-lt"/>
              <a:ea typeface="+mn-ea"/>
            </a:endParaRPr>
          </a:p>
        </p:txBody>
      </p: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E6832D46-B8A1-6D2A-428E-E8ED4EDBDB30}"/>
              </a:ext>
            </a:extLst>
          </p:cNvPr>
          <p:cNvCxnSpPr/>
          <p:nvPr/>
        </p:nvCxnSpPr>
        <p:spPr>
          <a:xfrm flipV="1">
            <a:off x="3757592" y="5520863"/>
            <a:ext cx="1979765" cy="85365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E14E8F16-BA52-6D97-692A-BA6A5F1449B4}"/>
              </a:ext>
            </a:extLst>
          </p:cNvPr>
          <p:cNvCxnSpPr>
            <a:cxnSpLocks/>
          </p:cNvCxnSpPr>
          <p:nvPr/>
        </p:nvCxnSpPr>
        <p:spPr>
          <a:xfrm flipH="1" flipV="1">
            <a:off x="5737243" y="5514346"/>
            <a:ext cx="2452111" cy="108005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54F9310B-A478-B723-39D7-B28049934F7B}"/>
              </a:ext>
            </a:extLst>
          </p:cNvPr>
          <p:cNvCxnSpPr>
            <a:cxnSpLocks/>
          </p:cNvCxnSpPr>
          <p:nvPr/>
        </p:nvCxnSpPr>
        <p:spPr>
          <a:xfrm flipV="1">
            <a:off x="8185513" y="6302328"/>
            <a:ext cx="761895" cy="29296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26">
            <a:extLst>
              <a:ext uri="{FF2B5EF4-FFF2-40B4-BE49-F238E27FC236}">
                <a16:creationId xmlns:a16="http://schemas.microsoft.com/office/drawing/2014/main" id="{A86A9797-BAA6-BD9B-0E5E-F379C4809A8F}"/>
              </a:ext>
            </a:extLst>
          </p:cNvPr>
          <p:cNvSpPr txBox="1"/>
          <p:nvPr/>
        </p:nvSpPr>
        <p:spPr bwMode="auto">
          <a:xfrm flipH="1">
            <a:off x="5753193" y="5898859"/>
            <a:ext cx="90565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9pPr>
          </a:lstStyle>
          <a:p>
            <a:pPr marL="268288" indent="-268288"/>
            <a:r>
              <a:rPr kumimoji="1" lang="en-US" altLang="ja-JP" sz="1050" kern="0">
                <a:latin typeface="Meiryo UI" panose="020B0604030504040204" pitchFamily="50" charset="-128"/>
                <a:ea typeface="Meiryo UI" panose="020B0604030504040204" pitchFamily="50" charset="-128"/>
              </a:rPr>
              <a:t>20km</a:t>
            </a:r>
            <a:endParaRPr kumimoji="1" lang="ja-JP" altLang="en-US" sz="1050" ker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439EFFC5-78AD-97C1-235C-2192FB64AD5E}"/>
              </a:ext>
            </a:extLst>
          </p:cNvPr>
          <p:cNvCxnSpPr>
            <a:cxnSpLocks/>
          </p:cNvCxnSpPr>
          <p:nvPr/>
        </p:nvCxnSpPr>
        <p:spPr>
          <a:xfrm>
            <a:off x="5757700" y="5579877"/>
            <a:ext cx="0" cy="705893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E6E8447-A846-BAC1-047C-F7FF957DC80E}"/>
              </a:ext>
            </a:extLst>
          </p:cNvPr>
          <p:cNvSpPr/>
          <p:nvPr/>
        </p:nvSpPr>
        <p:spPr>
          <a:xfrm>
            <a:off x="783771" y="2165268"/>
            <a:ext cx="6931479" cy="81469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635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782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33AA39D-347C-A3D1-409A-58DF9AD05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100 km coverage support for HAPS TDD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4F4C8C9-7B3C-23C9-4B6D-5A59B1088F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2769977"/>
          </a:xfrm>
        </p:spPr>
        <p:txBody>
          <a:bodyPr/>
          <a:lstStyle/>
          <a:p>
            <a:pPr marL="353060" indent="-353060"/>
            <a:r>
              <a:rPr lang="en-US" altLang="ja-JP" sz="1800">
                <a:latin typeface="+mn-lt"/>
              </a:rPr>
              <a:t>RAN4 spec impact especially for TDD band</a:t>
            </a:r>
            <a:endParaRPr lang="en-US"/>
          </a:p>
          <a:p>
            <a:pPr marL="592455" lvl="1" indent="-238760"/>
            <a:r>
              <a:rPr lang="en-US" altLang="ja-JP" sz="1800">
                <a:latin typeface="+mn-lt"/>
              </a:rPr>
              <a:t>Although the RAN1 spec</a:t>
            </a:r>
            <a:r>
              <a:rPr lang="ja-JP" altLang="en-US" sz="1800">
                <a:latin typeface="+mn-lt"/>
              </a:rPr>
              <a:t> </a:t>
            </a:r>
            <a:r>
              <a:rPr lang="en-US" altLang="ja-JP" sz="1800">
                <a:latin typeface="+mn-lt"/>
              </a:rPr>
              <a:t>(TS 38.211) already specified PRACH format 1 which can cover propagation distance of UE-HAPS-GW-</a:t>
            </a:r>
            <a:r>
              <a:rPr lang="en-US" altLang="ja-JP" sz="1800" err="1">
                <a:latin typeface="+mn-lt"/>
              </a:rPr>
              <a:t>gNB</a:t>
            </a:r>
            <a:r>
              <a:rPr lang="en-US" altLang="ja-JP" sz="1800">
                <a:latin typeface="+mn-lt"/>
              </a:rPr>
              <a:t> (about 100 km), </a:t>
            </a:r>
            <a:r>
              <a:rPr lang="en-US" altLang="ja-JP" sz="1800" b="1">
                <a:solidFill>
                  <a:schemeClr val="accent2"/>
                </a:solidFill>
                <a:latin typeface="+mn-lt"/>
              </a:rPr>
              <a:t>the current RAN4 BS spec (TS 38.104) does not define it for FR1</a:t>
            </a:r>
            <a:r>
              <a:rPr lang="en-US" altLang="ja-JP" sz="1800">
                <a:latin typeface="+mn-lt"/>
              </a:rPr>
              <a:t>. Also, </a:t>
            </a:r>
            <a:r>
              <a:rPr lang="en-US" altLang="ja-JP" sz="1800" b="1" kern="1200">
                <a:solidFill>
                  <a:schemeClr val="accent2"/>
                </a:solidFill>
                <a:latin typeface="Calibri"/>
                <a:ea typeface="メイリオ"/>
                <a:cs typeface="+mn-cs"/>
              </a:rPr>
              <a:t>3ms</a:t>
            </a:r>
            <a:r>
              <a:rPr lang="ja-JP" altLang="en-US" sz="1800" b="1" kern="1200">
                <a:solidFill>
                  <a:schemeClr val="accent2"/>
                </a:solidFill>
                <a:latin typeface="Calibri"/>
                <a:ea typeface="メイリオ"/>
                <a:cs typeface="+mn-cs"/>
              </a:rPr>
              <a:t> </a:t>
            </a:r>
            <a:r>
              <a:rPr lang="en-US" altLang="ja-JP" sz="1800" b="1" kern="1200">
                <a:solidFill>
                  <a:schemeClr val="accent2"/>
                </a:solidFill>
                <a:latin typeface="Calibri"/>
                <a:ea typeface="メイリオ"/>
                <a:cs typeface="+mn-cs"/>
              </a:rPr>
              <a:t>UL duration for PRACH format 1 needs to be covered </a:t>
            </a:r>
            <a:r>
              <a:rPr lang="en-US" altLang="ja-JP" sz="1800" kern="1200">
                <a:solidFill>
                  <a:srgbClr val="000000"/>
                </a:solidFill>
                <a:latin typeface="Calibri"/>
                <a:ea typeface="メイリオ"/>
                <a:cs typeface="+mn-cs"/>
              </a:rPr>
              <a:t>by additional TDD patten</a:t>
            </a:r>
            <a:endParaRPr lang="en-US" altLang="ja-JP" sz="1800" kern="1200">
              <a:solidFill>
                <a:srgbClr val="000000"/>
              </a:solidFill>
              <a:latin typeface="Calibri"/>
              <a:ea typeface="メイリオ"/>
              <a:cs typeface="Calibri"/>
            </a:endParaRPr>
          </a:p>
          <a:p>
            <a:pPr marL="592455" lvl="1" indent="-238760"/>
            <a:r>
              <a:rPr lang="en-US" altLang="ja-JP" sz="1800">
                <a:latin typeface="+mn-lt"/>
              </a:rPr>
              <a:t>Since the existing TDD patterns specified in A.1.2 of 38.101-4 cannot support 100 km coverage </a:t>
            </a:r>
            <a:r>
              <a:rPr lang="en-US" altLang="ja-JP" sz="1800" b="1">
                <a:solidFill>
                  <a:schemeClr val="accent2"/>
                </a:solidFill>
                <a:latin typeface="+mn-lt"/>
              </a:rPr>
              <a:t>due to lack of guard symbols</a:t>
            </a:r>
            <a:r>
              <a:rPr lang="en-US" altLang="ja-JP" sz="1800">
                <a:latin typeface="+mn-lt"/>
              </a:rPr>
              <a:t>, additional TDD pattern with more guard symbols will be necessary</a:t>
            </a:r>
            <a:endParaRPr lang="en-US" altLang="ja-JP" sz="1800">
              <a:latin typeface="+mn-lt"/>
              <a:cs typeface="Calibri"/>
            </a:endParaRPr>
          </a:p>
          <a:p>
            <a:pPr marL="592455" lvl="1" indent="-238760"/>
            <a:r>
              <a:rPr lang="en-US" sz="1800">
                <a:latin typeface="+mn-lt"/>
                <a:cs typeface="Calibri"/>
              </a:rPr>
              <a:t>This topic can be specified in </a:t>
            </a:r>
            <a:r>
              <a:rPr lang="en-US" sz="1800" b="1">
                <a:solidFill>
                  <a:srgbClr val="0000FF"/>
                </a:solidFill>
                <a:latin typeface="+mn-lt"/>
                <a:cs typeface="Calibri"/>
              </a:rPr>
              <a:t>TEI without a new WI</a:t>
            </a:r>
            <a:r>
              <a:rPr lang="en-US" sz="1800">
                <a:latin typeface="+mn-lt"/>
                <a:cs typeface="Calibri"/>
              </a:rPr>
              <a:t>.</a:t>
            </a:r>
            <a:endParaRPr lang="en-US" altLang="ja-JP" sz="1800">
              <a:latin typeface="+mn-lt"/>
              <a:cs typeface="Calibri"/>
            </a:endParaRPr>
          </a:p>
          <a:p>
            <a:pPr marL="353060" indent="-353060" eaLnBrk="1" hangingPunct="1">
              <a:spcBef>
                <a:spcPct val="0"/>
              </a:spcBef>
              <a:buClrTx/>
              <a:buFont typeface="Calibri"/>
              <a:buAutoNum type="arabicPeriod"/>
            </a:pPr>
            <a:endParaRPr lang="en-US" altLang="ja-JP" sz="1600" kern="1200">
              <a:latin typeface="+mn-lt"/>
              <a:cs typeface="Calibri"/>
            </a:endParaRPr>
          </a:p>
          <a:p>
            <a:pPr marL="353060" indent="-353060">
              <a:defRPr/>
            </a:pPr>
            <a:endParaRPr lang="ja-JP" altLang="en-US" sz="1600" b="0" i="0" u="none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メイリオ"/>
              <a:cs typeface="Calibri" panose="020F050202020403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0BAA07A-CD3D-7D35-498C-FEC1E362D631}"/>
              </a:ext>
            </a:extLst>
          </p:cNvPr>
          <p:cNvSpPr txBox="1"/>
          <p:nvPr/>
        </p:nvSpPr>
        <p:spPr>
          <a:xfrm>
            <a:off x="928178" y="3126908"/>
            <a:ext cx="5906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1" lang="en-US" altLang="ja-JP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PRACH format 1 for FR1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1" lang="en-US" altLang="ja-JP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531A1B7-DBDD-DE33-711A-BB094185EDD9}"/>
              </a:ext>
            </a:extLst>
          </p:cNvPr>
          <p:cNvSpPr txBox="1"/>
          <p:nvPr/>
        </p:nvSpPr>
        <p:spPr>
          <a:xfrm>
            <a:off x="6668762" y="3149827"/>
            <a:ext cx="565507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kumimoji="1" lang="en-US" altLang="ja-JP" sz="19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Additional TDD pattern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kumimoji="1" lang="en-US" altLang="ja-JP" sz="19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8EABEA55-7410-699B-D0A9-DF55C7FC754F}"/>
              </a:ext>
            </a:extLst>
          </p:cNvPr>
          <p:cNvGrpSpPr>
            <a:grpSpLocks noChangeAspect="1"/>
          </p:cNvGrpSpPr>
          <p:nvPr/>
        </p:nvGrpSpPr>
        <p:grpSpPr>
          <a:xfrm>
            <a:off x="979342" y="3626271"/>
            <a:ext cx="4543898" cy="2809704"/>
            <a:chOff x="335360" y="3429000"/>
            <a:chExt cx="5040560" cy="3116813"/>
          </a:xfrm>
        </p:grpSpPr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CD44710E-A313-916F-936C-58A5936606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3429000"/>
              <a:ext cx="5040560" cy="3116813"/>
            </a:xfrm>
            <a:prstGeom prst="rect">
              <a:avLst/>
            </a:prstGeom>
            <a:ln>
              <a:solidFill>
                <a:schemeClr val="bg2"/>
              </a:solidFill>
            </a:ln>
          </p:spPr>
        </p:pic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F77B1683-7563-FC74-7CB9-D7B727D19FC2}"/>
                </a:ext>
              </a:extLst>
            </p:cNvPr>
            <p:cNvSpPr/>
            <p:nvPr/>
          </p:nvSpPr>
          <p:spPr>
            <a:xfrm>
              <a:off x="650395" y="5049180"/>
              <a:ext cx="990110" cy="63007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5009F086-13A7-A7C3-A244-C5DE0AADA55E}"/>
              </a:ext>
            </a:extLst>
          </p:cNvPr>
          <p:cNvGrpSpPr>
            <a:grpSpLocks noChangeAspect="1"/>
          </p:cNvGrpSpPr>
          <p:nvPr/>
        </p:nvGrpSpPr>
        <p:grpSpPr>
          <a:xfrm>
            <a:off x="6698745" y="3841610"/>
            <a:ext cx="4418451" cy="2490400"/>
            <a:chOff x="6885344" y="3969060"/>
            <a:chExt cx="4720701" cy="2660759"/>
          </a:xfrm>
        </p:grpSpPr>
        <p:pic>
          <p:nvPicPr>
            <p:cNvPr id="54" name="図 53">
              <a:extLst>
                <a:ext uri="{FF2B5EF4-FFF2-40B4-BE49-F238E27FC236}">
                  <a16:creationId xmlns:a16="http://schemas.microsoft.com/office/drawing/2014/main" id="{AC0F3230-7979-7063-5510-13F0F52C77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85344" y="3969060"/>
              <a:ext cx="4720701" cy="2660759"/>
            </a:xfrm>
            <a:prstGeom prst="rect">
              <a:avLst/>
            </a:prstGeom>
            <a:ln>
              <a:solidFill>
                <a:schemeClr val="bg2"/>
              </a:solidFill>
            </a:ln>
          </p:spPr>
        </p:pic>
        <p:sp>
          <p:nvSpPr>
            <p:cNvPr id="55" name="正方形/長方形 54">
              <a:extLst>
                <a:ext uri="{FF2B5EF4-FFF2-40B4-BE49-F238E27FC236}">
                  <a16:creationId xmlns:a16="http://schemas.microsoft.com/office/drawing/2014/main" id="{37AC435C-05FE-699C-C8F9-941AD349A1AF}"/>
                </a:ext>
              </a:extLst>
            </p:cNvPr>
            <p:cNvSpPr/>
            <p:nvPr/>
          </p:nvSpPr>
          <p:spPr>
            <a:xfrm>
              <a:off x="10308748" y="4689140"/>
              <a:ext cx="990110" cy="424172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8469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  <a:latin typeface="+mj-lt"/>
              </a:rPr>
              <a:t>BS RF requirements for f</a:t>
            </a:r>
            <a:r>
              <a:rPr lang="en-US" altLang="ja-JP">
                <a:latin typeface="+mj-lt"/>
              </a:rPr>
              <a:t>emtocell/home </a:t>
            </a:r>
            <a:r>
              <a:rPr lang="en-US" altLang="ja-JP" err="1">
                <a:latin typeface="+mj-lt"/>
              </a:rPr>
              <a:t>gNB</a:t>
            </a:r>
            <a:r>
              <a:rPr lang="en-US" altLang="ja-JP">
                <a:latin typeface="+mj-lt"/>
              </a:rPr>
              <a:t> for FR2</a:t>
            </a:r>
            <a:endParaRPr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13862"/>
            <a:ext cx="11760200" cy="2462200"/>
          </a:xfrm>
        </p:spPr>
        <p:txBody>
          <a:bodyPr/>
          <a:lstStyle/>
          <a:p>
            <a:pPr marL="353060" indent="-353060"/>
            <a:r>
              <a:rPr lang="en-US" altLang="ja-JP" sz="2000">
                <a:latin typeface="+mn-lt"/>
              </a:rPr>
              <a:t>Views on Rel-18</a:t>
            </a:r>
            <a:endParaRPr lang="en-US"/>
          </a:p>
          <a:p>
            <a:pPr marL="592455" lvl="1" indent="-238760"/>
            <a:r>
              <a:rPr lang="en-US" altLang="ja-JP" sz="2000">
                <a:latin typeface="+mn-lt"/>
              </a:rPr>
              <a:t>Femtocell/home BS is expected as a means of extending coverage indoors at lower cost and power than small-cell base station e.g., Local area BS</a:t>
            </a:r>
            <a:endParaRPr lang="en-US" altLang="ja-JP" sz="2000">
              <a:latin typeface="+mn-lt"/>
              <a:cs typeface="Calibri"/>
            </a:endParaRPr>
          </a:p>
          <a:p>
            <a:pPr marL="592455" lvl="1" indent="-238760"/>
            <a:r>
              <a:rPr lang="en-US" altLang="ja-JP" sz="2000">
                <a:latin typeface="+mn-lt"/>
              </a:rPr>
              <a:t>While NR FR1 Home BS was specified as a category of Local Area BS in RAN#98 [ref.RP-223298], </a:t>
            </a:r>
            <a:r>
              <a:rPr lang="en-US" altLang="ja-JP" sz="2000" b="1">
                <a:solidFill>
                  <a:schemeClr val="accent2"/>
                </a:solidFill>
                <a:latin typeface="+mn-lt"/>
              </a:rPr>
              <a:t>NR FR2 femtocell/home has not yet been specified and output power regulation in Japan is based on FR1 home(LA) BS without technical considerations</a:t>
            </a:r>
            <a:endParaRPr lang="en-US" altLang="ja-JP" sz="2000" b="1">
              <a:solidFill>
                <a:schemeClr val="accent2"/>
              </a:solidFill>
              <a:latin typeface="+mn-lt"/>
              <a:cs typeface="Calibri"/>
            </a:endParaRPr>
          </a:p>
          <a:p>
            <a:pPr marL="592455" lvl="1" indent="-238760"/>
            <a:r>
              <a:rPr lang="en-US" altLang="ja-JP" sz="2000" b="1">
                <a:solidFill>
                  <a:schemeClr val="accent1"/>
                </a:solidFill>
                <a:latin typeface="+mn-lt"/>
              </a:rPr>
              <a:t>In order to accelerate high-speed/capacity operation, FR2 femtocell BS should be specified</a:t>
            </a:r>
            <a:endParaRPr lang="en-US" altLang="ja-JP" sz="2000" b="1">
              <a:solidFill>
                <a:schemeClr val="accent1"/>
              </a:solidFill>
              <a:latin typeface="+mn-lt"/>
              <a:cs typeface="Calibri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B048875-437A-2AA3-459C-6A7DC57D3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5180" y="3374615"/>
            <a:ext cx="4294514" cy="339000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B5BF50-3253-7FD4-C048-C28EF894CF34}"/>
              </a:ext>
            </a:extLst>
          </p:cNvPr>
          <p:cNvSpPr txBox="1"/>
          <p:nvPr/>
        </p:nvSpPr>
        <p:spPr>
          <a:xfrm>
            <a:off x="1545674" y="3695346"/>
            <a:ext cx="23631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>
                <a:latin typeface="+mn-lt"/>
              </a:rPr>
              <a:t>RP-223298: </a:t>
            </a:r>
            <a:r>
              <a:rPr lang="en-GB" altLang="ja-JP" sz="1100">
                <a:latin typeface="+mn-lt"/>
              </a:rPr>
              <a:t>CR for 38.104: define home class as one kind of LA BS</a:t>
            </a:r>
            <a:endParaRPr lang="ja-JP" altLang="en-US" sz="11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2692838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23066e0-fd52-47c5-8e6a-94d011ae15e0" xsi:nil="true"/>
    <lcf76f155ced4ddcb4097134ff3c332f xmlns="982d6def-2ef6-47fd-adbb-fbf083733c1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1505D91EB3C8C64998A350A7754318DA" ma:contentTypeVersion="11" ma:contentTypeDescription="新しいドキュメントを作成します。" ma:contentTypeScope="" ma:versionID="7b5ae1b8c26e4ca2e7ed4c9902ef1591">
  <xsd:schema xmlns:xsd="http://www.w3.org/2001/XMLSchema" xmlns:xs="http://www.w3.org/2001/XMLSchema" xmlns:p="http://schemas.microsoft.com/office/2006/metadata/properties" xmlns:ns2="982d6def-2ef6-47fd-adbb-fbf083733c15" xmlns:ns3="a23066e0-fd52-47c5-8e6a-94d011ae15e0" targetNamespace="http://schemas.microsoft.com/office/2006/metadata/properties" ma:root="true" ma:fieldsID="5f8a3c93cd84fa727989751576eccee4" ns2:_="" ns3:_="">
    <xsd:import namespace="982d6def-2ef6-47fd-adbb-fbf083733c15"/>
    <xsd:import namespace="a23066e0-fd52-47c5-8e6a-94d011ae15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2d6def-2ef6-47fd-adbb-fbf083733c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3066e0-fd52-47c5-8e6a-94d011ae15e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340c3b03-1134-4c39-a11a-e776f0b90e9e}" ma:internalName="TaxCatchAll" ma:showField="CatchAllData" ma:web="a23066e0-fd52-47c5-8e6a-94d011ae15e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F0EF07-DBFE-4F4D-9B06-352B6C7CE6FE}">
  <ds:schemaRefs>
    <ds:schemaRef ds:uri="http://purl.org/dc/elements/1.1/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a23066e0-fd52-47c5-8e6a-94d011ae15e0"/>
    <ds:schemaRef ds:uri="982d6def-2ef6-47fd-adbb-fbf083733c15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4E63A1-1F15-4266-BEA0-0F4C19FD3D9B}">
  <ds:schemaRefs>
    <ds:schemaRef ds:uri="982d6def-2ef6-47fd-adbb-fbf083733c15"/>
    <ds:schemaRef ds:uri="a23066e0-fd52-47c5-8e6a-94d011ae15e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1739</Words>
  <Application>Microsoft Office PowerPoint</Application>
  <PresentationFormat>ワイド画面</PresentationFormat>
  <Paragraphs>159</Paragraphs>
  <Slides>11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6</vt:i4>
      </vt:variant>
      <vt:variant>
        <vt:lpstr>スライド タイトル</vt:lpstr>
      </vt:variant>
      <vt:variant>
        <vt:i4>11</vt:i4>
      </vt:variant>
    </vt:vector>
  </HeadingPairs>
  <TitlesOfParts>
    <vt:vector size="23" baseType="lpstr">
      <vt:lpstr>Meiryo UI</vt:lpstr>
      <vt:lpstr>Arial</vt:lpstr>
      <vt:lpstr>Calibri</vt:lpstr>
      <vt:lpstr>Segoe UI</vt:lpstr>
      <vt:lpstr>Times New Roman</vt:lpstr>
      <vt:lpstr>Wingdings</vt:lpstr>
      <vt:lpstr>標準デザイン</vt:lpstr>
      <vt:lpstr>Custom Design</vt:lpstr>
      <vt:lpstr>1_標準デザイン</vt:lpstr>
      <vt:lpstr>2_標準デザイン</vt:lpstr>
      <vt:lpstr>3_標準デザイン</vt:lpstr>
      <vt:lpstr>1_標準デザイン</vt:lpstr>
      <vt:lpstr>Initial views on Rel-19 RAN4 package</vt:lpstr>
      <vt:lpstr>Overview</vt:lpstr>
      <vt:lpstr>Summary for each topic</vt:lpstr>
      <vt:lpstr>UE RF enhancements</vt:lpstr>
      <vt:lpstr>UE RF enhancements</vt:lpstr>
      <vt:lpstr>RRM/Demod enhancements</vt:lpstr>
      <vt:lpstr>100 km coverage support for HAPS TDD</vt:lpstr>
      <vt:lpstr>100 km coverage support for HAPS TDD</vt:lpstr>
      <vt:lpstr>BS RF requirements for femtocell/home gNB for FR2</vt:lpstr>
      <vt:lpstr>BS RF requirements for femtocell/home gNB for FR2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Initial views on Rel-19</dc:title>
  <dc:creator>6758703</dc:creator>
  <cp:lastModifiedBy>Hidekazu Shimodaira (下平 英和)</cp:lastModifiedBy>
  <cp:revision>1</cp:revision>
  <dcterms:created xsi:type="dcterms:W3CDTF">2008-05-20T02:15:22Z</dcterms:created>
  <dcterms:modified xsi:type="dcterms:W3CDTF">2023-09-01T08:12:10Z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0x0101001505D91EB3C8C64998A350A7754318DA</vt:lpwstr>
  </property>
  <property fmtid="{D5CDD505-2E9C-101B-9397-08002B2CF9AE}" pid="3" name="MSIP_Label_f7b7771f-98a2-4ec9-8160-ee37e9359e20_Enabled">
    <vt:lpwstr>true</vt:lpwstr>
  </property>
  <property fmtid="{D5CDD505-2E9C-101B-9397-08002B2CF9AE}" pid="4" name="MSIP_Label_f7b7771f-98a2-4ec9-8160-ee37e9359e20_SetDate">
    <vt:lpwstr>2023-04-05T01:07:14Z</vt:lpwstr>
  </property>
  <property fmtid="{D5CDD505-2E9C-101B-9397-08002B2CF9AE}" pid="5" name="MSIP_Label_f7b7771f-98a2-4ec9-8160-ee37e9359e20_Method">
    <vt:lpwstr>Privileged</vt:lpwstr>
  </property>
  <property fmtid="{D5CDD505-2E9C-101B-9397-08002B2CF9AE}" pid="6" name="MSIP_Label_f7b7771f-98a2-4ec9-8160-ee37e9359e20_Name">
    <vt:lpwstr>社外開示</vt:lpwstr>
  </property>
  <property fmtid="{D5CDD505-2E9C-101B-9397-08002B2CF9AE}" pid="7" name="MSIP_Label_f7b7771f-98a2-4ec9-8160-ee37e9359e20_SiteId">
    <vt:lpwstr>6786d483-f51b-44bd-b40a-6fe409a5265e</vt:lpwstr>
  </property>
  <property fmtid="{D5CDD505-2E9C-101B-9397-08002B2CF9AE}" pid="8" name="MSIP_Label_f7b7771f-98a2-4ec9-8160-ee37e9359e20_ActionId">
    <vt:lpwstr>0411b94f-eb4f-4d5b-a276-ab68d9472120</vt:lpwstr>
  </property>
  <property fmtid="{D5CDD505-2E9C-101B-9397-08002B2CF9AE}" pid="9" name="MSIP_Label_f7b7771f-98a2-4ec9-8160-ee37e9359e20_ContentBits">
    <vt:lpwstr>0</vt:lpwstr>
  </property>
  <property fmtid="{D5CDD505-2E9C-101B-9397-08002B2CF9AE}" pid="10" name="MediaServiceImageTags">
    <vt:lpwstr/>
  </property>
</Properties>
</file>