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6" r:id="rId2"/>
  </p:sldMasterIdLst>
  <p:notesMasterIdLst>
    <p:notesMasterId r:id="rId11"/>
  </p:notesMasterIdLst>
  <p:handoutMasterIdLst>
    <p:handoutMasterId r:id="rId12"/>
  </p:handoutMasterIdLst>
  <p:sldIdLst>
    <p:sldId id="259" r:id="rId3"/>
    <p:sldId id="274" r:id="rId4"/>
    <p:sldId id="278" r:id="rId5"/>
    <p:sldId id="276" r:id="rId6"/>
    <p:sldId id="277" r:id="rId7"/>
    <p:sldId id="279" r:id="rId8"/>
    <p:sldId id="275" r:id="rId9"/>
    <p:sldId id="260" r:id="rId10"/>
  </p:sldIdLst>
  <p:sldSz cx="12192000" cy="6858000"/>
  <p:notesSz cx="6858000" cy="9144000"/>
  <p:custDataLst>
    <p:tags r:id="rId1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4" pos="3863" userDrawn="1">
          <p15:clr>
            <a:srgbClr val="A4A3A4"/>
          </p15:clr>
        </p15:guide>
        <p15:guide id="5" orient="horz" pos="1003" userDrawn="1">
          <p15:clr>
            <a:srgbClr val="A4A3A4"/>
          </p15:clr>
        </p15:guide>
        <p15:guide id="6" orient="horz" pos="1502" userDrawn="1">
          <p15:clr>
            <a:srgbClr val="A4A3A4"/>
          </p15:clr>
        </p15:guide>
        <p15:guide id="7" orient="horz" pos="3113" userDrawn="1">
          <p15:clr>
            <a:srgbClr val="A4A3A4"/>
          </p15:clr>
        </p15:guide>
        <p15:guide id="8" pos="2128" userDrawn="1">
          <p15:clr>
            <a:srgbClr val="A4A3A4"/>
          </p15:clr>
        </p15:guide>
        <p15:guide id="9" pos="4067" userDrawn="1">
          <p15:clr>
            <a:srgbClr val="A4A3A4"/>
          </p15:clr>
        </p15:guide>
        <p15:guide id="10" pos="5972" userDrawn="1">
          <p15:clr>
            <a:srgbClr val="A4A3A4"/>
          </p15:clr>
        </p15:guide>
        <p15:guide id="11" pos="5292" userDrawn="1">
          <p15:clr>
            <a:srgbClr val="A4A3A4"/>
          </p15:clr>
        </p15:guide>
        <p15:guide id="12" pos="2275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BDBD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859" autoAdjust="0"/>
    <p:restoredTop sz="94286" autoAdjust="0"/>
  </p:normalViewPr>
  <p:slideViewPr>
    <p:cSldViewPr snapToGrid="0" showGuides="1">
      <p:cViewPr varScale="1">
        <p:scale>
          <a:sx n="120" d="100"/>
          <a:sy n="120" d="100"/>
        </p:scale>
        <p:origin x="848" y="192"/>
      </p:cViewPr>
      <p:guideLst>
        <p:guide pos="3863"/>
        <p:guide orient="horz" pos="1003"/>
        <p:guide orient="horz" pos="1502"/>
        <p:guide orient="horz" pos="3113"/>
        <p:guide pos="2128"/>
        <p:guide pos="4067"/>
        <p:guide pos="5972"/>
        <p:guide pos="5292"/>
        <p:guide pos="2275"/>
      </p:guideLst>
    </p:cSldViewPr>
  </p:slideViewPr>
  <p:outlineViewPr>
    <p:cViewPr>
      <p:scale>
        <a:sx n="33" d="100"/>
        <a:sy n="33" d="100"/>
      </p:scale>
      <p:origin x="0" y="-8496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-5592"/>
    </p:cViewPr>
  </p:sorterViewPr>
  <p:notesViewPr>
    <p:cSldViewPr snapToGrid="0" showGuides="1">
      <p:cViewPr varScale="1">
        <p:scale>
          <a:sx n="85" d="100"/>
          <a:sy n="85" d="100"/>
        </p:scale>
        <p:origin x="3804" y="7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ags" Target="tags/tag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viewProps" Target="view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:a16="http://schemas.microsoft.com/office/drawing/2014/main" id="{308DB251-D803-4475-8281-4947A89E790A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CC6218A5-2289-4813-A341-6263B16CBAD2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512A60F-63B3-4D54-AA63-B159FADA9F31}" type="datetimeFigureOut">
              <a:rPr lang="zh-CN" altLang="en-US" smtClean="0"/>
              <a:t>2023/9/1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597CE9A9-1C60-4F0A-AA63-4467F58DE87B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691EA911-14C2-4254-9079-FD9EC1C139A2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494E6C1-322F-4AF4-A541-6A7DCE3853A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841805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8513A3C-D0C5-45C0-BD52-194E76396705}" type="datetimeFigureOut">
              <a:rPr lang="zh-CN" altLang="en-US" smtClean="0"/>
              <a:t>2023/9/1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E0D5545-95D4-489F-B8ED-7EAFA774B56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22413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E0D5545-95D4-489F-B8ED-7EAFA774B567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076101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3.png"/><Relationship Id="rId4" Type="http://schemas.openxmlformats.org/officeDocument/2006/relationships/image" Target="../media/image9.pn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3.png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6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7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7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8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图片包含 建筑物&#10;&#10;自动生成的说明">
            <a:extLst>
              <a:ext uri="{FF2B5EF4-FFF2-40B4-BE49-F238E27FC236}">
                <a16:creationId xmlns:a16="http://schemas.microsoft.com/office/drawing/2014/main" id="{DC463E02-403D-4EDF-904F-C4102C9C3D8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duotone>
              <a:prstClr val="black"/>
              <a:schemeClr val="accent1">
                <a:tint val="45000"/>
                <a:satMod val="400000"/>
              </a:schemeClr>
            </a:duotone>
            <a:alphaModFix amt="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0417" y="2900149"/>
            <a:ext cx="12292835" cy="3957851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E72915E0-7E7B-4E91-A2E6-50DB32FFA42D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913" y="51177"/>
            <a:ext cx="2169174" cy="713098"/>
          </a:xfrm>
          <a:prstGeom prst="rect">
            <a:avLst/>
          </a:prstGeom>
        </p:spPr>
      </p:pic>
      <p:sp>
        <p:nvSpPr>
          <p:cNvPr id="22" name="标题 1">
            <a:extLst>
              <a:ext uri="{FF2B5EF4-FFF2-40B4-BE49-F238E27FC236}">
                <a16:creationId xmlns:a16="http://schemas.microsoft.com/office/drawing/2014/main" id="{9AF74CDA-19DD-45C1-88FF-2379736830C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69561" y="2016174"/>
            <a:ext cx="10052879" cy="1060855"/>
          </a:xfrm>
          <a:prstGeom prst="rect">
            <a:avLst/>
          </a:prstGeom>
        </p:spPr>
        <p:txBody>
          <a:bodyPr anchor="ctr">
            <a:noAutofit/>
          </a:bodyPr>
          <a:lstStyle>
            <a:lvl1pPr algn="ctr">
              <a:defRPr sz="5400" b="1"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单击此处编辑标题样式</a:t>
            </a:r>
          </a:p>
        </p:txBody>
      </p:sp>
      <p:sp>
        <p:nvSpPr>
          <p:cNvPr id="26" name="内容占位符 25">
            <a:extLst>
              <a:ext uri="{FF2B5EF4-FFF2-40B4-BE49-F238E27FC236}">
                <a16:creationId xmlns:a16="http://schemas.microsoft.com/office/drawing/2014/main" id="{981273AB-3D30-4A7E-951D-B80D3185213B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4644345" y="5196924"/>
            <a:ext cx="2903311" cy="454025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100000"/>
              </a:lnSpc>
              <a:buNone/>
              <a:defRPr sz="2400">
                <a:solidFill>
                  <a:schemeClr val="accent2"/>
                </a:solidFill>
              </a:defRPr>
            </a:lvl1pPr>
          </a:lstStyle>
          <a:p>
            <a:pPr lvl="0"/>
            <a:fld id="{DE506FFD-8B27-444A-964F-E64D0BB3DAF0}" type="datetime2">
              <a:rPr lang="zh-CN" altLang="en-US" smtClean="0"/>
              <a:t>2019年1月28日</a:t>
            </a:fld>
            <a:endParaRPr lang="zh-CN" altLang="en-US" dirty="0"/>
          </a:p>
        </p:txBody>
      </p:sp>
      <p:sp>
        <p:nvSpPr>
          <p:cNvPr id="32" name="文本占位符 31">
            <a:extLst>
              <a:ext uri="{FF2B5EF4-FFF2-40B4-BE49-F238E27FC236}">
                <a16:creationId xmlns:a16="http://schemas.microsoft.com/office/drawing/2014/main" id="{F905EEBF-8ACE-4D30-A4F5-C5796F8343A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034910" y="4407403"/>
            <a:ext cx="4122181" cy="598488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100000"/>
              </a:lnSpc>
              <a:buNone/>
              <a:defRPr sz="3200" b="1">
                <a:solidFill>
                  <a:schemeClr val="accent2"/>
                </a:solidFill>
              </a:defRPr>
            </a:lvl1pPr>
          </a:lstStyle>
          <a:p>
            <a:pPr lvl="0"/>
            <a:endParaRPr lang="zh-CN" altLang="en-US" dirty="0"/>
          </a:p>
        </p:txBody>
      </p:sp>
      <p:pic>
        <p:nvPicPr>
          <p:cNvPr id="35" name="图片 34">
            <a:extLst>
              <a:ext uri="{FF2B5EF4-FFF2-40B4-BE49-F238E27FC236}">
                <a16:creationId xmlns:a16="http://schemas.microsoft.com/office/drawing/2014/main" id="{CE9FF532-F6D9-45BD-B501-EEC1CB82C01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print"/>
          <a:srcRect l="74359" r="1346"/>
          <a:stretch/>
        </p:blipFill>
        <p:spPr>
          <a:xfrm>
            <a:off x="8870172" y="274183"/>
            <a:ext cx="3002280" cy="411617"/>
          </a:xfrm>
          <a:prstGeom prst="rect">
            <a:avLst/>
          </a:prstGeom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id="{AF7A6D04-2810-44D7-A07D-0AA2596107F1}"/>
              </a:ext>
            </a:extLst>
          </p:cNvPr>
          <p:cNvGrpSpPr/>
          <p:nvPr userDrawn="1"/>
        </p:nvGrpSpPr>
        <p:grpSpPr>
          <a:xfrm>
            <a:off x="3352562" y="6244170"/>
            <a:ext cx="5486876" cy="406590"/>
            <a:chOff x="3352562" y="6073254"/>
            <a:chExt cx="5486876" cy="406590"/>
          </a:xfrm>
        </p:grpSpPr>
        <p:pic>
          <p:nvPicPr>
            <p:cNvPr id="18" name="图片 17">
              <a:extLst>
                <a:ext uri="{FF2B5EF4-FFF2-40B4-BE49-F238E27FC236}">
                  <a16:creationId xmlns:a16="http://schemas.microsoft.com/office/drawing/2014/main" id="{AA839E5E-CB67-421E-974F-278CCBCFB8C5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5">
              <a:alphaModFix amt="35000"/>
            </a:blip>
            <a:srcRect t="9831" b="36385"/>
            <a:stretch/>
          </p:blipFill>
          <p:spPr>
            <a:xfrm>
              <a:off x="3352562" y="6073254"/>
              <a:ext cx="5486876" cy="406590"/>
            </a:xfrm>
            <a:prstGeom prst="rect">
              <a:avLst/>
            </a:prstGeom>
          </p:spPr>
        </p:pic>
        <p:sp>
          <p:nvSpPr>
            <p:cNvPr id="37" name="椭圆 36">
              <a:extLst>
                <a:ext uri="{FF2B5EF4-FFF2-40B4-BE49-F238E27FC236}">
                  <a16:creationId xmlns:a16="http://schemas.microsoft.com/office/drawing/2014/main" id="{53D809C0-A4EF-44AF-AECA-4A85E4BA2C9D}"/>
                </a:ext>
              </a:extLst>
            </p:cNvPr>
            <p:cNvSpPr/>
            <p:nvPr userDrawn="1"/>
          </p:nvSpPr>
          <p:spPr>
            <a:xfrm>
              <a:off x="6051000" y="6259222"/>
              <a:ext cx="90000" cy="90000"/>
            </a:xfrm>
            <a:prstGeom prst="ellipse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F6E58E8B-64DD-4CB6-9A0A-016E581D3E4C}"/>
              </a:ext>
            </a:extLst>
          </p:cNvPr>
          <p:cNvCxnSpPr/>
          <p:nvPr userDrawn="1"/>
        </p:nvCxnSpPr>
        <p:spPr>
          <a:xfrm>
            <a:off x="2046000" y="1712549"/>
            <a:ext cx="8100000" cy="0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id="{443D3B54-A2E0-47EA-82F0-8A5C219B17CC}"/>
              </a:ext>
            </a:extLst>
          </p:cNvPr>
          <p:cNvCxnSpPr/>
          <p:nvPr userDrawn="1"/>
        </p:nvCxnSpPr>
        <p:spPr>
          <a:xfrm>
            <a:off x="2046000" y="3428810"/>
            <a:ext cx="8100000" cy="0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349259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 descr="图片包含 建筑物, 圆屋顶, 地板&#10;&#10;描述已自动生成">
            <a:extLst>
              <a:ext uri="{FF2B5EF4-FFF2-40B4-BE49-F238E27FC236}">
                <a16:creationId xmlns:a16="http://schemas.microsoft.com/office/drawing/2014/main" id="{AABAA2F6-CE8B-4D0C-9DA1-7AFD8C0E1F1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" y="0"/>
            <a:ext cx="12188951" cy="6858000"/>
          </a:xfrm>
          <a:prstGeom prst="rect">
            <a:avLst/>
          </a:prstGeom>
        </p:spPr>
      </p:pic>
      <p:sp>
        <p:nvSpPr>
          <p:cNvPr id="18" name="平行四边形 17">
            <a:extLst>
              <a:ext uri="{FF2B5EF4-FFF2-40B4-BE49-F238E27FC236}">
                <a16:creationId xmlns:a16="http://schemas.microsoft.com/office/drawing/2014/main" id="{55B5EF86-CD68-45F5-B469-E0C751A7F1CE}"/>
              </a:ext>
            </a:extLst>
          </p:cNvPr>
          <p:cNvSpPr/>
          <p:nvPr userDrawn="1"/>
        </p:nvSpPr>
        <p:spPr>
          <a:xfrm>
            <a:off x="0" y="1"/>
            <a:ext cx="12191483" cy="685800"/>
          </a:xfrm>
          <a:prstGeom prst="parallelogram">
            <a:avLst>
              <a:gd name="adj" fmla="val 44445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" name="灯片编号占位符 2">
            <a:extLst>
              <a:ext uri="{FF2B5EF4-FFF2-40B4-BE49-F238E27FC236}">
                <a16:creationId xmlns:a16="http://schemas.microsoft.com/office/drawing/2014/main" id="{C1D5E491-4859-47A4-8F29-DAACA1914DBE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53781C-E1F6-4315-A39D-61273F2E059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  <p:pic>
        <p:nvPicPr>
          <p:cNvPr id="7" name="图片 6" descr="图片包含 户外, 标牌, 黑色&#10;&#10;自动生成的说明">
            <a:extLst>
              <a:ext uri="{FF2B5EF4-FFF2-40B4-BE49-F238E27FC236}">
                <a16:creationId xmlns:a16="http://schemas.microsoft.com/office/drawing/2014/main" id="{BBD19A13-D175-4468-834D-FE213A533AB4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9056" y="73482"/>
            <a:ext cx="538838" cy="538838"/>
          </a:xfrm>
          <a:prstGeom prst="rect">
            <a:avLst/>
          </a:prstGeom>
        </p:spPr>
      </p:pic>
      <p:sp>
        <p:nvSpPr>
          <p:cNvPr id="8" name="文本占位符 31">
            <a:extLst>
              <a:ext uri="{FF2B5EF4-FFF2-40B4-BE49-F238E27FC236}">
                <a16:creationId xmlns:a16="http://schemas.microsoft.com/office/drawing/2014/main" id="{0E3A7107-0A14-4195-8DEB-51F0B46D6BB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075351" y="43657"/>
            <a:ext cx="7081677" cy="598488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100000"/>
              </a:lnSpc>
              <a:buNone/>
              <a:defRPr sz="3200" b="1">
                <a:solidFill>
                  <a:schemeClr val="bg1"/>
                </a:solidFill>
              </a:defRPr>
            </a:lvl1pPr>
          </a:lstStyle>
          <a:p>
            <a:pPr lvl="0"/>
            <a:endParaRPr lang="zh-CN" altLang="en-US" dirty="0"/>
          </a:p>
        </p:txBody>
      </p:sp>
      <p:sp>
        <p:nvSpPr>
          <p:cNvPr id="9" name="文本占位符 31">
            <a:extLst>
              <a:ext uri="{FF2B5EF4-FFF2-40B4-BE49-F238E27FC236}">
                <a16:creationId xmlns:a16="http://schemas.microsoft.com/office/drawing/2014/main" id="{56FC8349-67FC-4E3B-B988-7A27FDAE9D24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319056" y="6438900"/>
            <a:ext cx="4151344" cy="419100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l">
              <a:lnSpc>
                <a:spcPct val="100000"/>
              </a:lnSpc>
              <a:buNone/>
              <a:defRPr sz="20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endParaRPr lang="zh-CN" altLang="en-US" dirty="0"/>
          </a:p>
        </p:txBody>
      </p:sp>
      <p:sp>
        <p:nvSpPr>
          <p:cNvPr id="10" name="文本占位符 31">
            <a:extLst>
              <a:ext uri="{FF2B5EF4-FFF2-40B4-BE49-F238E27FC236}">
                <a16:creationId xmlns:a16="http://schemas.microsoft.com/office/drawing/2014/main" id="{85368C87-925C-44AC-B001-5C4EE6F0064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788940" y="6438900"/>
            <a:ext cx="4151344" cy="419100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l">
              <a:lnSpc>
                <a:spcPct val="100000"/>
              </a:lnSpc>
              <a:buNone/>
              <a:defRPr sz="20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endParaRPr lang="zh-CN" altLang="en-US" dirty="0"/>
          </a:p>
        </p:txBody>
      </p:sp>
      <p:sp>
        <p:nvSpPr>
          <p:cNvPr id="17" name="文本占位符 16">
            <a:extLst>
              <a:ext uri="{FF2B5EF4-FFF2-40B4-BE49-F238E27FC236}">
                <a16:creationId xmlns:a16="http://schemas.microsoft.com/office/drawing/2014/main" id="{2FF6FEE6-2A34-4756-8F6B-3232EC37527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19056" y="766710"/>
            <a:ext cx="11568144" cy="4765791"/>
          </a:xfrm>
          <a:prstGeom prst="rect">
            <a:avLst/>
          </a:prstGeom>
        </p:spPr>
        <p:txBody>
          <a:bodyPr/>
          <a:lstStyle>
            <a:lvl1pPr marL="228600" indent="-228600">
              <a:lnSpc>
                <a:spcPct val="130000"/>
              </a:lnSpc>
              <a:buFontTx/>
              <a:buBlip>
                <a:blip r:embed="rId4"/>
              </a:buBlip>
              <a:defRPr sz="2000">
                <a:solidFill>
                  <a:schemeClr val="accent2"/>
                </a:solidFill>
              </a:defRPr>
            </a:lvl1pPr>
            <a:lvl2pPr>
              <a:lnSpc>
                <a:spcPct val="130000"/>
              </a:lnSpc>
              <a:defRPr sz="2000">
                <a:solidFill>
                  <a:schemeClr val="accent2"/>
                </a:solidFill>
              </a:defRPr>
            </a:lvl2pPr>
            <a:lvl3pPr>
              <a:lnSpc>
                <a:spcPct val="130000"/>
              </a:lnSpc>
              <a:defRPr sz="1800">
                <a:solidFill>
                  <a:schemeClr val="accent2"/>
                </a:solidFill>
              </a:defRPr>
            </a:lvl3pPr>
            <a:lvl4pPr>
              <a:lnSpc>
                <a:spcPct val="130000"/>
              </a:lnSpc>
              <a:defRPr sz="1600">
                <a:solidFill>
                  <a:schemeClr val="accent2"/>
                </a:solidFill>
              </a:defRPr>
            </a:lvl4pPr>
            <a:lvl5pPr>
              <a:lnSpc>
                <a:spcPct val="130000"/>
              </a:lnSpc>
              <a:defRPr sz="1600">
                <a:solidFill>
                  <a:schemeClr val="accent2"/>
                </a:solidFill>
              </a:defRPr>
            </a:lvl5pPr>
          </a:lstStyle>
          <a:p>
            <a:pPr lvl="0"/>
            <a:r>
              <a:rPr lang="zh-CN" altLang="en-US" dirty="0"/>
              <a:t>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21" name="平行四边形 20">
            <a:extLst>
              <a:ext uri="{FF2B5EF4-FFF2-40B4-BE49-F238E27FC236}">
                <a16:creationId xmlns:a16="http://schemas.microsoft.com/office/drawing/2014/main" id="{93235BFC-8F08-4C25-988C-FCB706C52ACD}"/>
              </a:ext>
            </a:extLst>
          </p:cNvPr>
          <p:cNvSpPr/>
          <p:nvPr userDrawn="1"/>
        </p:nvSpPr>
        <p:spPr>
          <a:xfrm>
            <a:off x="11428834" y="119857"/>
            <a:ext cx="473565" cy="242093"/>
          </a:xfrm>
          <a:prstGeom prst="parallelogram">
            <a:avLst>
              <a:gd name="adj" fmla="val 44445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2" name="平行四边形 21">
            <a:extLst>
              <a:ext uri="{FF2B5EF4-FFF2-40B4-BE49-F238E27FC236}">
                <a16:creationId xmlns:a16="http://schemas.microsoft.com/office/drawing/2014/main" id="{A14A4014-5A08-40D8-A5CC-B2FF9962A739}"/>
              </a:ext>
            </a:extLst>
          </p:cNvPr>
          <p:cNvSpPr/>
          <p:nvPr userDrawn="1"/>
        </p:nvSpPr>
        <p:spPr>
          <a:xfrm>
            <a:off x="11016782" y="322602"/>
            <a:ext cx="473565" cy="242093"/>
          </a:xfrm>
          <a:prstGeom prst="parallelogram">
            <a:avLst>
              <a:gd name="adj" fmla="val 44445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id="{72C3C1CA-869D-4F70-8C72-BC72214F5E6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 cstate="print"/>
          <a:srcRect r="1346"/>
          <a:stretch/>
        </p:blipFill>
        <p:spPr>
          <a:xfrm>
            <a:off x="516" y="6041797"/>
            <a:ext cx="12166903" cy="4116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2270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底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 descr="图片包含 建筑物&#10;&#10;自动生成的说明">
            <a:extLst>
              <a:ext uri="{FF2B5EF4-FFF2-40B4-BE49-F238E27FC236}">
                <a16:creationId xmlns:a16="http://schemas.microsoft.com/office/drawing/2014/main" id="{59C76395-F18A-42DC-A156-F93BFCD8E48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duotone>
              <a:prstClr val="black"/>
              <a:schemeClr val="accent1">
                <a:tint val="45000"/>
                <a:satMod val="400000"/>
              </a:schemeClr>
            </a:duotone>
            <a:alphaModFix am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0417" y="2900149"/>
            <a:ext cx="12292835" cy="3957851"/>
          </a:xfrm>
          <a:prstGeom prst="rect">
            <a:avLst/>
          </a:prstGeom>
        </p:spPr>
      </p:pic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id="{C8C8E8E9-B6E9-4C9E-A8E5-EC39920274FE}"/>
              </a:ext>
            </a:extLst>
          </p:cNvPr>
          <p:cNvCxnSpPr/>
          <p:nvPr userDrawn="1"/>
        </p:nvCxnSpPr>
        <p:spPr>
          <a:xfrm>
            <a:off x="304800" y="3429000"/>
            <a:ext cx="219751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id="{DA6D4021-94E1-4E9F-90EB-E54E5216CA6E}"/>
              </a:ext>
            </a:extLst>
          </p:cNvPr>
          <p:cNvCxnSpPr/>
          <p:nvPr userDrawn="1"/>
        </p:nvCxnSpPr>
        <p:spPr>
          <a:xfrm>
            <a:off x="9689690" y="3429000"/>
            <a:ext cx="219751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9" name="图片 18" descr="图片包含 户外, 标牌, 黑色&#10;&#10;自动生成的说明">
            <a:extLst>
              <a:ext uri="{FF2B5EF4-FFF2-40B4-BE49-F238E27FC236}">
                <a16:creationId xmlns:a16="http://schemas.microsoft.com/office/drawing/2014/main" id="{EC48E4B1-8892-4D66-885C-B3B81823AF70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67828" y="853340"/>
            <a:ext cx="1656344" cy="1656344"/>
          </a:xfrm>
          <a:prstGeom prst="rect">
            <a:avLst/>
          </a:prstGeom>
        </p:spPr>
      </p:pic>
      <p:sp>
        <p:nvSpPr>
          <p:cNvPr id="20" name="文本占位符 31">
            <a:extLst>
              <a:ext uri="{FF2B5EF4-FFF2-40B4-BE49-F238E27FC236}">
                <a16:creationId xmlns:a16="http://schemas.microsoft.com/office/drawing/2014/main" id="{4EB0A957-E3E4-47EE-9713-82509E17FD5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2555162" y="3129756"/>
            <a:ext cx="7081677" cy="598488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100000"/>
              </a:lnSpc>
              <a:buNone/>
              <a:defRPr sz="6000" b="1" spc="600">
                <a:solidFill>
                  <a:schemeClr val="bg1"/>
                </a:solidFill>
              </a:defRPr>
            </a:lvl1pPr>
          </a:lstStyle>
          <a:p>
            <a:pPr lvl="0"/>
            <a:endParaRPr lang="zh-CN" altLang="en-US" dirty="0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12079C22-C965-4A93-8C7F-F7C26F71D8D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alphaModFix amt="20000"/>
            <a:duotone>
              <a:schemeClr val="accent4">
                <a:shade val="45000"/>
                <a:satMod val="135000"/>
              </a:schemeClr>
              <a:prstClr val="white"/>
            </a:duotone>
          </a:blip>
          <a:srcRect t="9831" b="36385"/>
          <a:stretch/>
        </p:blipFill>
        <p:spPr>
          <a:xfrm>
            <a:off x="3352562" y="6146610"/>
            <a:ext cx="5486876" cy="4065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184076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底-2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图片包含 建筑物&#10;&#10;自动生成的说明">
            <a:extLst>
              <a:ext uri="{FF2B5EF4-FFF2-40B4-BE49-F238E27FC236}">
                <a16:creationId xmlns:a16="http://schemas.microsoft.com/office/drawing/2014/main" id="{D3C2EE1F-0BF9-49E9-859D-A8611895DEE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duotone>
              <a:prstClr val="black"/>
              <a:schemeClr val="accent1">
                <a:tint val="45000"/>
                <a:satMod val="400000"/>
              </a:schemeClr>
            </a:duotone>
            <a:alphaModFix am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0417" y="2900149"/>
            <a:ext cx="12292835" cy="3957851"/>
          </a:xfrm>
          <a:prstGeom prst="rect">
            <a:avLst/>
          </a:prstGeom>
        </p:spPr>
      </p:pic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id="{C8C8E8E9-B6E9-4C9E-A8E5-EC39920274FE}"/>
              </a:ext>
            </a:extLst>
          </p:cNvPr>
          <p:cNvCxnSpPr/>
          <p:nvPr userDrawn="1"/>
        </p:nvCxnSpPr>
        <p:spPr>
          <a:xfrm>
            <a:off x="7322504" y="1488254"/>
            <a:ext cx="219751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id="{DA6D4021-94E1-4E9F-90EB-E54E5216CA6E}"/>
              </a:ext>
            </a:extLst>
          </p:cNvPr>
          <p:cNvCxnSpPr/>
          <p:nvPr userDrawn="1"/>
        </p:nvCxnSpPr>
        <p:spPr>
          <a:xfrm>
            <a:off x="7322504" y="4146847"/>
            <a:ext cx="219751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文本占位符 31">
            <a:extLst>
              <a:ext uri="{FF2B5EF4-FFF2-40B4-BE49-F238E27FC236}">
                <a16:creationId xmlns:a16="http://schemas.microsoft.com/office/drawing/2014/main" id="{4EB0A957-E3E4-47EE-9713-82509E17FD5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5033473" y="2496180"/>
            <a:ext cx="7081677" cy="598488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100000"/>
              </a:lnSpc>
              <a:buNone/>
              <a:defRPr sz="6000" b="1" spc="600">
                <a:solidFill>
                  <a:schemeClr val="bg1"/>
                </a:solidFill>
              </a:defRPr>
            </a:lvl1pPr>
          </a:lstStyle>
          <a:p>
            <a:pPr lvl="0"/>
            <a:endParaRPr lang="zh-CN" altLang="en-US" dirty="0"/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B5861CDE-5CCC-4EC9-AAE6-4DDC185E1B61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0001" y="1860735"/>
            <a:ext cx="2858911" cy="2332270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697B15C4-0524-4A21-A6CE-F7DA7DA15B8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alphaModFix amt="20000"/>
            <a:duotone>
              <a:schemeClr val="accent4">
                <a:shade val="45000"/>
                <a:satMod val="135000"/>
              </a:schemeClr>
              <a:prstClr val="white"/>
            </a:duotone>
          </a:blip>
          <a:srcRect t="9831" b="36385"/>
          <a:stretch/>
        </p:blipFill>
        <p:spPr>
          <a:xfrm>
            <a:off x="3352562" y="6146610"/>
            <a:ext cx="5486876" cy="4065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180822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底-3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离页连接符 1">
            <a:extLst>
              <a:ext uri="{FF2B5EF4-FFF2-40B4-BE49-F238E27FC236}">
                <a16:creationId xmlns:a16="http://schemas.microsoft.com/office/drawing/2014/main" id="{3D05038B-8A32-4BD0-A068-AFE03E6FF8D3}"/>
              </a:ext>
            </a:extLst>
          </p:cNvPr>
          <p:cNvSpPr/>
          <p:nvPr userDrawn="1"/>
        </p:nvSpPr>
        <p:spPr>
          <a:xfrm>
            <a:off x="3419386" y="0"/>
            <a:ext cx="5353229" cy="5219695"/>
          </a:xfrm>
          <a:prstGeom prst="flowChartOffpageConnector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文本占位符 31">
            <a:extLst>
              <a:ext uri="{FF2B5EF4-FFF2-40B4-BE49-F238E27FC236}">
                <a16:creationId xmlns:a16="http://schemas.microsoft.com/office/drawing/2014/main" id="{4EB0A957-E3E4-47EE-9713-82509E17FD5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2952571" y="2609847"/>
            <a:ext cx="6286859" cy="598488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100000"/>
              </a:lnSpc>
              <a:buNone/>
              <a:defRPr sz="5400" b="1" spc="600">
                <a:solidFill>
                  <a:schemeClr val="accent1"/>
                </a:solidFill>
              </a:defRPr>
            </a:lvl1pPr>
          </a:lstStyle>
          <a:p>
            <a:pPr lvl="0"/>
            <a:endParaRPr lang="zh-CN" altLang="en-US" dirty="0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709B0529-EE67-44AA-BAF8-7E78156B3DE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alphaModFix amt="20000"/>
            <a:duotone>
              <a:schemeClr val="accent4">
                <a:shade val="45000"/>
                <a:satMod val="135000"/>
              </a:schemeClr>
              <a:prstClr val="white"/>
            </a:duotone>
          </a:blip>
          <a:srcRect t="9831" b="36385"/>
          <a:stretch/>
        </p:blipFill>
        <p:spPr>
          <a:xfrm>
            <a:off x="3352562" y="6146610"/>
            <a:ext cx="5486876" cy="406590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DFA12E6D-1EC4-4BB8-BCAB-668C213B8F56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6410" y="188997"/>
            <a:ext cx="3019180" cy="2116050"/>
          </a:xfrm>
          <a:prstGeom prst="rect">
            <a:avLst/>
          </a:prstGeom>
        </p:spPr>
      </p:pic>
      <p:sp>
        <p:nvSpPr>
          <p:cNvPr id="18" name="任意多边形: 形状 17">
            <a:extLst>
              <a:ext uri="{FF2B5EF4-FFF2-40B4-BE49-F238E27FC236}">
                <a16:creationId xmlns:a16="http://schemas.microsoft.com/office/drawing/2014/main" id="{5B543617-7E5E-4360-A155-0CA2B7AF9E10}"/>
              </a:ext>
            </a:extLst>
          </p:cNvPr>
          <p:cNvSpPr/>
          <p:nvPr userDrawn="1"/>
        </p:nvSpPr>
        <p:spPr>
          <a:xfrm>
            <a:off x="3419386" y="4393629"/>
            <a:ext cx="5353229" cy="1461642"/>
          </a:xfrm>
          <a:custGeom>
            <a:avLst/>
            <a:gdLst>
              <a:gd name="connsiteX0" fmla="*/ 0 w 5353229"/>
              <a:gd name="connsiteY0" fmla="*/ 0 h 1461642"/>
              <a:gd name="connsiteX1" fmla="*/ 2676615 w 5353229"/>
              <a:gd name="connsiteY1" fmla="*/ 1043939 h 1461642"/>
              <a:gd name="connsiteX2" fmla="*/ 5353229 w 5353229"/>
              <a:gd name="connsiteY2" fmla="*/ 0 h 1461642"/>
              <a:gd name="connsiteX3" fmla="*/ 5353229 w 5353229"/>
              <a:gd name="connsiteY3" fmla="*/ 417703 h 1461642"/>
              <a:gd name="connsiteX4" fmla="*/ 2676615 w 5353229"/>
              <a:gd name="connsiteY4" fmla="*/ 1461642 h 1461642"/>
              <a:gd name="connsiteX5" fmla="*/ 0 w 5353229"/>
              <a:gd name="connsiteY5" fmla="*/ 417703 h 14616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353229" h="1461642">
                <a:moveTo>
                  <a:pt x="0" y="0"/>
                </a:moveTo>
                <a:lnTo>
                  <a:pt x="2676615" y="1043939"/>
                </a:lnTo>
                <a:lnTo>
                  <a:pt x="5353229" y="0"/>
                </a:lnTo>
                <a:lnTo>
                  <a:pt x="5353229" y="417703"/>
                </a:lnTo>
                <a:lnTo>
                  <a:pt x="2676615" y="1461642"/>
                </a:lnTo>
                <a:lnTo>
                  <a:pt x="0" y="417703"/>
                </a:lnTo>
                <a:close/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9" name="图片 8" descr="图片包含 建筑物&#10;&#10;自动生成的说明">
            <a:extLst>
              <a:ext uri="{FF2B5EF4-FFF2-40B4-BE49-F238E27FC236}">
                <a16:creationId xmlns:a16="http://schemas.microsoft.com/office/drawing/2014/main" id="{D3C2EE1F-0BF9-49E9-859D-A8611895DEEE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duotone>
              <a:prstClr val="black"/>
              <a:schemeClr val="accent1">
                <a:tint val="45000"/>
                <a:satMod val="400000"/>
              </a:schemeClr>
            </a:duotone>
            <a:alphaModFix am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0417" y="2900149"/>
            <a:ext cx="12292835" cy="39578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729601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>
            <a:extLst>
              <a:ext uri="{FF2B5EF4-FFF2-40B4-BE49-F238E27FC236}">
                <a16:creationId xmlns:a16="http://schemas.microsoft.com/office/drawing/2014/main" id="{C1D5E491-4859-47A4-8F29-DAACA1914DBE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53781C-E1F6-4315-A39D-61273F2E059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7490890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（lowpoly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图片包含 建筑物, 圆屋顶, 地板&#10;&#10;描述已自动生成">
            <a:extLst>
              <a:ext uri="{FF2B5EF4-FFF2-40B4-BE49-F238E27FC236}">
                <a16:creationId xmlns:a16="http://schemas.microsoft.com/office/drawing/2014/main" id="{0E7CEFF4-3933-40D2-928B-A28B021C14B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" y="0"/>
            <a:ext cx="12188951" cy="6858000"/>
          </a:xfrm>
          <a:prstGeom prst="rect">
            <a:avLst/>
          </a:prstGeom>
        </p:spPr>
      </p:pic>
      <p:sp>
        <p:nvSpPr>
          <p:cNvPr id="3" name="灯片编号占位符 2">
            <a:extLst>
              <a:ext uri="{FF2B5EF4-FFF2-40B4-BE49-F238E27FC236}">
                <a16:creationId xmlns:a16="http://schemas.microsoft.com/office/drawing/2014/main" id="{C1D5E491-4859-47A4-8F29-DAACA1914DBE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53781C-E1F6-4315-A39D-61273F2E059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876274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5A677578-EE5C-4EF4-B0AD-2C9F9C6AC6B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</a:blip>
          <a:srcRect r="27993"/>
          <a:stretch/>
        </p:blipFill>
        <p:spPr>
          <a:xfrm>
            <a:off x="1" y="-5557"/>
            <a:ext cx="12192000" cy="6863557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id="{8216A5A6-7707-4E8A-942A-139653FAB1BC}"/>
              </a:ext>
            </a:extLst>
          </p:cNvPr>
          <p:cNvSpPr/>
          <p:nvPr userDrawn="1"/>
        </p:nvSpPr>
        <p:spPr>
          <a:xfrm>
            <a:off x="-3" y="2077796"/>
            <a:ext cx="12192000" cy="4780204"/>
          </a:xfrm>
          <a:prstGeom prst="rect">
            <a:avLst/>
          </a:prstGeom>
          <a:gradFill>
            <a:gsLst>
              <a:gs pos="0">
                <a:srgbClr val="010000">
                  <a:alpha val="0"/>
                </a:srgbClr>
              </a:gs>
              <a:gs pos="100000">
                <a:srgbClr val="010000">
                  <a:alpha val="89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F740F69A-19BB-4AA3-A265-5AB4D0D430F4}"/>
              </a:ext>
            </a:extLst>
          </p:cNvPr>
          <p:cNvSpPr/>
          <p:nvPr userDrawn="1"/>
        </p:nvSpPr>
        <p:spPr>
          <a:xfrm rot="10800000">
            <a:off x="-1" y="-5557"/>
            <a:ext cx="12191999" cy="3217764"/>
          </a:xfrm>
          <a:prstGeom prst="rect">
            <a:avLst/>
          </a:prstGeom>
          <a:gradFill>
            <a:gsLst>
              <a:gs pos="0">
                <a:srgbClr val="010000">
                  <a:alpha val="0"/>
                </a:srgbClr>
              </a:gs>
              <a:gs pos="100000">
                <a:srgbClr val="010000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2BDA7112-A044-49CE-B9CA-A72126AA67B4}"/>
              </a:ext>
            </a:extLst>
          </p:cNvPr>
          <p:cNvSpPr/>
          <p:nvPr userDrawn="1"/>
        </p:nvSpPr>
        <p:spPr>
          <a:xfrm>
            <a:off x="-1" y="0"/>
            <a:ext cx="12192001" cy="6811864"/>
          </a:xfrm>
          <a:prstGeom prst="rect">
            <a:avLst/>
          </a:prstGeom>
          <a:solidFill>
            <a:srgbClr val="080304">
              <a:alpha val="6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1444A070-E8CF-4E44-B7E5-DA7C47A7E6A7}"/>
              </a:ext>
            </a:extLst>
          </p:cNvPr>
          <p:cNvSpPr txBox="1"/>
          <p:nvPr userDrawn="1"/>
        </p:nvSpPr>
        <p:spPr>
          <a:xfrm>
            <a:off x="4760680" y="564634"/>
            <a:ext cx="26706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dist">
              <a:defRPr sz="1600"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本</a:t>
            </a: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PPT</a:t>
            </a: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模板正参与</a:t>
            </a: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E5858290-D261-4C60-BB99-630C19F3840C}"/>
              </a:ext>
            </a:extLst>
          </p:cNvPr>
          <p:cNvSpPr/>
          <p:nvPr userDrawn="1"/>
        </p:nvSpPr>
        <p:spPr>
          <a:xfrm>
            <a:off x="3602350" y="2482543"/>
            <a:ext cx="4987300" cy="400109"/>
          </a:xfrm>
          <a:prstGeom prst="rect">
            <a:avLst/>
          </a:prstGeom>
          <a:gradFill flip="none" rotWithShape="1">
            <a:gsLst>
              <a:gs pos="100000">
                <a:srgbClr val="CB9B53">
                  <a:alpha val="0"/>
                </a:srgbClr>
              </a:gs>
              <a:gs pos="0">
                <a:srgbClr val="CB9B53">
                  <a:alpha val="70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1" i="0" u="none" strike="noStrike" kern="1200" cap="none" spc="0" normalizeH="0" baseline="0" noProof="0">
              <a:ln>
                <a:noFill/>
              </a:ln>
              <a:solidFill>
                <a:srgbClr val="0E5177"/>
              </a:solidFill>
              <a:effectLst/>
              <a:uLnTx/>
              <a:uFillTx/>
              <a:latin typeface="Segoe UI"/>
              <a:ea typeface="微软雅黑"/>
              <a:cs typeface="+mn-cs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87DC30B4-F006-4610-BE34-27B2068262E4}"/>
              </a:ext>
            </a:extLst>
          </p:cNvPr>
          <p:cNvSpPr txBox="1"/>
          <p:nvPr userDrawn="1"/>
        </p:nvSpPr>
        <p:spPr>
          <a:xfrm>
            <a:off x="4049486" y="2517885"/>
            <a:ext cx="409302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 </a:t>
            </a:r>
            <a:r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第一届高校</a:t>
            </a:r>
            <a:r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PPT</a:t>
            </a:r>
            <a:r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模板设计大赛 </a:t>
            </a: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6DC88D0E-6AEB-4B0D-AE77-4A1F31C8C366}"/>
              </a:ext>
            </a:extLst>
          </p:cNvPr>
          <p:cNvSpPr txBox="1"/>
          <p:nvPr userDrawn="1"/>
        </p:nvSpPr>
        <p:spPr>
          <a:xfrm>
            <a:off x="6133678" y="4824918"/>
            <a:ext cx="2545865" cy="10613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dist"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15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微信扫码</a:t>
            </a:r>
            <a:endParaRPr kumimoji="0" lang="en-US" altLang="zh-CN" sz="1800" b="0" i="0" u="none" strike="noStrike" kern="1200" cap="none" spc="15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15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来聆听模板作者</a:t>
            </a:r>
            <a:endParaRPr kumimoji="0" lang="en-US" altLang="zh-CN" sz="1800" b="0" i="0" u="none" strike="noStrike" kern="1200" cap="none" spc="15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15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设计灵感、制作思路</a:t>
            </a:r>
            <a:endParaRPr kumimoji="0" lang="en-US" sz="1800" b="0" i="0" u="none" strike="noStrike" kern="1200" cap="none" spc="15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id="{D791EC9B-5DBA-40F6-9696-4F391A93BCE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615419" y="3771974"/>
            <a:ext cx="13817069" cy="3996426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3337B091-14D1-40FD-B8AD-B9A96874112A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683657" y="716939"/>
            <a:ext cx="8824686" cy="1844708"/>
          </a:xfrm>
          <a:prstGeom prst="rect">
            <a:avLst/>
          </a:prstGeom>
        </p:spPr>
      </p:pic>
      <p:sp>
        <p:nvSpPr>
          <p:cNvPr id="14" name="文本框 13">
            <a:extLst>
              <a:ext uri="{FF2B5EF4-FFF2-40B4-BE49-F238E27FC236}">
                <a16:creationId xmlns:a16="http://schemas.microsoft.com/office/drawing/2014/main" id="{260EA93C-471D-411C-A976-09210F7DFE72}"/>
              </a:ext>
            </a:extLst>
          </p:cNvPr>
          <p:cNvSpPr txBox="1"/>
          <p:nvPr userDrawn="1"/>
        </p:nvSpPr>
        <p:spPr>
          <a:xfrm>
            <a:off x="3742050" y="2971888"/>
            <a:ext cx="198360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活动主办：秋叶</a:t>
            </a:r>
            <a:r>
              <a:rPr kumimoji="0" lang="en-US" altLang="zh-CN" sz="11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PPT</a:t>
            </a:r>
            <a:endParaRPr kumimoji="0" lang="en-US" sz="1100" b="0" i="0" u="none" strike="noStrike" kern="1200" cap="none" spc="0" normalizeH="0" baseline="0" noProof="0">
              <a:ln>
                <a:noFill/>
              </a:ln>
              <a:solidFill>
                <a:prstClr val="white">
                  <a:lumMod val="75000"/>
                </a:prstClr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636416E4-5D2E-4F0B-8673-534B0C96E10E}"/>
              </a:ext>
            </a:extLst>
          </p:cNvPr>
          <p:cNvSpPr txBox="1"/>
          <p:nvPr userDrawn="1"/>
        </p:nvSpPr>
        <p:spPr>
          <a:xfrm>
            <a:off x="6079638" y="2971888"/>
            <a:ext cx="249294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技术支持：微软听听文档</a:t>
            </a:r>
            <a:endParaRPr kumimoji="0" lang="en-US" sz="1100" b="0" i="0" u="none" strike="noStrike" kern="1200" cap="none" spc="0" normalizeH="0" baseline="0" noProof="0">
              <a:ln>
                <a:noFill/>
              </a:ln>
              <a:solidFill>
                <a:prstClr val="white">
                  <a:lumMod val="75000"/>
                </a:prstClr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90FAAB6E-BB88-4DC1-B3F2-030FD2561703}"/>
              </a:ext>
            </a:extLst>
          </p:cNvPr>
          <p:cNvSpPr/>
          <p:nvPr userDrawn="1"/>
        </p:nvSpPr>
        <p:spPr>
          <a:xfrm>
            <a:off x="3600610" y="3494767"/>
            <a:ext cx="2318400" cy="2318400"/>
          </a:xfrm>
          <a:prstGeom prst="rect">
            <a:avLst/>
          </a:prstGeom>
          <a:solidFill>
            <a:schemeClr val="bg1"/>
          </a:solidFill>
          <a:ln w="57150">
            <a:solidFill>
              <a:srgbClr val="CB9B5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396829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注页">
    <p:bg>
      <p:bgPr>
        <a:solidFill>
          <a:srgbClr val="E73A1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440603" y="759873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60958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标注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</p:txBody>
      </p:sp>
      <p:sp>
        <p:nvSpPr>
          <p:cNvPr id="11" name="矩形 10"/>
          <p:cNvSpPr/>
          <p:nvPr userDrawn="1"/>
        </p:nvSpPr>
        <p:spPr>
          <a:xfrm>
            <a:off x="2572589" y="759873"/>
            <a:ext cx="1402001" cy="20251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使用说明 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声明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</p:txBody>
      </p:sp>
      <p:sp>
        <p:nvSpPr>
          <p:cNvPr id="12" name="矩形 11"/>
          <p:cNvSpPr/>
          <p:nvPr userDrawn="1"/>
        </p:nvSpPr>
        <p:spPr>
          <a:xfrm>
            <a:off x="4153010" y="759873"/>
            <a:ext cx="7074345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本</a:t>
            </a:r>
            <a:r>
              <a:rPr kumimoji="0" lang="en-US" altLang="zh-CN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PPT</a:t>
            </a: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模板为作者原创，著作权归作者所有。</a:t>
            </a:r>
            <a:endParaRPr kumimoji="0" lang="en-US" altLang="zh-CN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您仅可以个人非商业用途使用本</a:t>
            </a:r>
            <a:r>
              <a:rPr kumimoji="0" lang="en-US" altLang="zh-CN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PPT</a:t>
            </a: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模板，</a:t>
            </a:r>
            <a:r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微软雅黑" charset="0"/>
                <a:cs typeface="+mn-cs"/>
              </a:rPr>
              <a:t>未经权利人书面明确授权，不可将信息内容的全部或部分用于出售，或以出租、出借、转让、分销、发布等其他任何方式供他人使用</a:t>
            </a: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，</a:t>
            </a:r>
            <a:r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微软雅黑" charset="0"/>
                <a:cs typeface="+mn-cs"/>
              </a:rPr>
              <a:t>否则将承担法律责任。</a:t>
            </a:r>
            <a:endParaRPr kumimoji="0" lang="en-US" altLang="zh-CN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OfficePLUS</a:t>
            </a: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尊重知识产权并注重保护用户享有的各项权利。</a:t>
            </a:r>
            <a:endParaRPr kumimoji="0" lang="en-US" altLang="zh-CN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OfficePLUS</a:t>
            </a: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拥有对本</a:t>
            </a:r>
            <a:r>
              <a:rPr kumimoji="0" lang="en-US" altLang="zh-CN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PPT</a:t>
            </a: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模板进行展示、报道、宣传及用于市场活动的权利，若在比赛或商业应用过程中发生版权纠纷，其法律责任由作者本人承担。</a:t>
            </a: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</p:txBody>
      </p:sp>
      <p:sp>
        <p:nvSpPr>
          <p:cNvPr id="13" name="矩形 12"/>
          <p:cNvSpPr/>
          <p:nvPr userDrawn="1"/>
        </p:nvSpPr>
        <p:spPr>
          <a:xfrm>
            <a:off x="440603" y="182445"/>
            <a:ext cx="777777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60958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/>
                <a:ea typeface="微软雅黑" charset="0"/>
                <a:cs typeface="Segoe UI Light"/>
              </a:rPr>
              <a:t>OfficePLUS</a:t>
            </a:r>
            <a:endParaRPr kumimoji="0" lang="zh-CN" altLang="en-US" sz="10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 Light"/>
              <a:ea typeface="微软雅黑" charset="0"/>
              <a:cs typeface="Segoe UI Light"/>
            </a:endParaRPr>
          </a:p>
        </p:txBody>
      </p:sp>
    </p:spTree>
    <p:extLst>
      <p:ext uri="{BB962C8B-B14F-4D97-AF65-F5344CB8AC3E}">
        <p14:creationId xmlns:p14="http://schemas.microsoft.com/office/powerpoint/2010/main" val="18430122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图片占位符 3">
            <a:extLst>
              <a:ext uri="{FF2B5EF4-FFF2-40B4-BE49-F238E27FC236}">
                <a16:creationId xmlns:a16="http://schemas.microsoft.com/office/drawing/2014/main" id="{ECA0A7A8-52A5-4508-9B7C-8E9F070AF3A8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0" y="749300"/>
            <a:ext cx="12203394" cy="3191932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pic>
        <p:nvPicPr>
          <p:cNvPr id="8" name="图片 7" descr="图片包含 建筑物&#10;&#10;自动生成的说明">
            <a:extLst>
              <a:ext uri="{FF2B5EF4-FFF2-40B4-BE49-F238E27FC236}">
                <a16:creationId xmlns:a16="http://schemas.microsoft.com/office/drawing/2014/main" id="{DC463E02-403D-4EDF-904F-C4102C9C3D8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duotone>
              <a:prstClr val="black"/>
              <a:schemeClr val="accent1">
                <a:tint val="45000"/>
                <a:satMod val="400000"/>
              </a:schemeClr>
            </a:duotone>
            <a:alphaModFix amt="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0417" y="2900149"/>
            <a:ext cx="12292835" cy="3957851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E72915E0-7E7B-4E91-A2E6-50DB32FFA42D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913" y="51177"/>
            <a:ext cx="2169174" cy="713098"/>
          </a:xfrm>
          <a:prstGeom prst="rect">
            <a:avLst/>
          </a:prstGeom>
        </p:spPr>
      </p:pic>
      <p:sp>
        <p:nvSpPr>
          <p:cNvPr id="22" name="标题 1">
            <a:extLst>
              <a:ext uri="{FF2B5EF4-FFF2-40B4-BE49-F238E27FC236}">
                <a16:creationId xmlns:a16="http://schemas.microsoft.com/office/drawing/2014/main" id="{9AF74CDA-19DD-45C1-88FF-2379736830C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69561" y="3383857"/>
            <a:ext cx="10052879" cy="1060855"/>
          </a:xfrm>
          <a:prstGeom prst="rect">
            <a:avLst/>
          </a:prstGeo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>
            <a:noAutofit/>
          </a:bodyPr>
          <a:lstStyle>
            <a:lvl1pPr algn="ctr">
              <a:defRPr sz="5400" b="1"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单击此处编辑标题样式</a:t>
            </a:r>
          </a:p>
        </p:txBody>
      </p:sp>
      <p:sp>
        <p:nvSpPr>
          <p:cNvPr id="26" name="内容占位符 25">
            <a:extLst>
              <a:ext uri="{FF2B5EF4-FFF2-40B4-BE49-F238E27FC236}">
                <a16:creationId xmlns:a16="http://schemas.microsoft.com/office/drawing/2014/main" id="{981273AB-3D30-4A7E-951D-B80D3185213B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4644345" y="5798690"/>
            <a:ext cx="2903311" cy="454025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100000"/>
              </a:lnSpc>
              <a:buNone/>
              <a:defRPr sz="2400">
                <a:solidFill>
                  <a:schemeClr val="accent2"/>
                </a:solidFill>
              </a:defRPr>
            </a:lvl1pPr>
          </a:lstStyle>
          <a:p>
            <a:pPr lvl="0"/>
            <a:fld id="{C6124F18-99FF-4E25-B026-C95B196756F6}" type="datetime2">
              <a:rPr lang="zh-CN" altLang="en-US" smtClean="0"/>
              <a:t>2019年1月28日</a:t>
            </a:fld>
            <a:endParaRPr lang="zh-CN" altLang="en-US" dirty="0"/>
          </a:p>
        </p:txBody>
      </p:sp>
      <p:sp>
        <p:nvSpPr>
          <p:cNvPr id="32" name="文本占位符 31">
            <a:extLst>
              <a:ext uri="{FF2B5EF4-FFF2-40B4-BE49-F238E27FC236}">
                <a16:creationId xmlns:a16="http://schemas.microsoft.com/office/drawing/2014/main" id="{F905EEBF-8ACE-4D30-A4F5-C5796F8343A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034910" y="5052868"/>
            <a:ext cx="4122181" cy="598488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100000"/>
              </a:lnSpc>
              <a:buNone/>
              <a:defRPr sz="3200" b="1">
                <a:solidFill>
                  <a:schemeClr val="accent2"/>
                </a:solidFill>
              </a:defRPr>
            </a:lvl1pPr>
          </a:lstStyle>
          <a:p>
            <a:pPr lvl="0"/>
            <a:endParaRPr lang="zh-CN" altLang="en-US" dirty="0"/>
          </a:p>
        </p:txBody>
      </p:sp>
      <p:pic>
        <p:nvPicPr>
          <p:cNvPr id="35" name="图片 34">
            <a:extLst>
              <a:ext uri="{FF2B5EF4-FFF2-40B4-BE49-F238E27FC236}">
                <a16:creationId xmlns:a16="http://schemas.microsoft.com/office/drawing/2014/main" id="{CE9FF532-F6D9-45BD-B501-EEC1CB82C01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print"/>
          <a:srcRect l="74359" r="1346"/>
          <a:stretch/>
        </p:blipFill>
        <p:spPr>
          <a:xfrm>
            <a:off x="8870172" y="274183"/>
            <a:ext cx="3002280" cy="411617"/>
          </a:xfrm>
          <a:prstGeom prst="rect">
            <a:avLst/>
          </a:prstGeom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id="{3E0947F5-F302-4DA0-B1F5-30EE10CF1F22}"/>
              </a:ext>
            </a:extLst>
          </p:cNvPr>
          <p:cNvGrpSpPr/>
          <p:nvPr userDrawn="1"/>
        </p:nvGrpSpPr>
        <p:grpSpPr>
          <a:xfrm>
            <a:off x="3352562" y="6252715"/>
            <a:ext cx="5486876" cy="406590"/>
            <a:chOff x="3352562" y="6073254"/>
            <a:chExt cx="5486876" cy="406590"/>
          </a:xfrm>
        </p:grpSpPr>
        <p:pic>
          <p:nvPicPr>
            <p:cNvPr id="18" name="图片 17">
              <a:extLst>
                <a:ext uri="{FF2B5EF4-FFF2-40B4-BE49-F238E27FC236}">
                  <a16:creationId xmlns:a16="http://schemas.microsoft.com/office/drawing/2014/main" id="{AA839E5E-CB67-421E-974F-278CCBCFB8C5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5">
              <a:alphaModFix amt="35000"/>
            </a:blip>
            <a:srcRect t="9831" b="36385"/>
            <a:stretch/>
          </p:blipFill>
          <p:spPr>
            <a:xfrm>
              <a:off x="3352562" y="6073254"/>
              <a:ext cx="5486876" cy="406590"/>
            </a:xfrm>
            <a:prstGeom prst="rect">
              <a:avLst/>
            </a:prstGeom>
          </p:spPr>
        </p:pic>
        <p:sp>
          <p:nvSpPr>
            <p:cNvPr id="37" name="椭圆 36">
              <a:extLst>
                <a:ext uri="{FF2B5EF4-FFF2-40B4-BE49-F238E27FC236}">
                  <a16:creationId xmlns:a16="http://schemas.microsoft.com/office/drawing/2014/main" id="{53D809C0-A4EF-44AF-AECA-4A85E4BA2C9D}"/>
                </a:ext>
              </a:extLst>
            </p:cNvPr>
            <p:cNvSpPr/>
            <p:nvPr userDrawn="1"/>
          </p:nvSpPr>
          <p:spPr>
            <a:xfrm>
              <a:off x="6051000" y="6259222"/>
              <a:ext cx="90000" cy="90000"/>
            </a:xfrm>
            <a:prstGeom prst="ellipse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40935792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 descr="图片包含 建筑物, 圆屋顶, 地板&#10;&#10;描述已自动生成">
            <a:extLst>
              <a:ext uri="{FF2B5EF4-FFF2-40B4-BE49-F238E27FC236}">
                <a16:creationId xmlns:a16="http://schemas.microsoft.com/office/drawing/2014/main" id="{32C61E04-9C57-4412-9EA5-8082A6789B5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" y="0"/>
            <a:ext cx="12188951" cy="6858000"/>
          </a:xfrm>
          <a:prstGeom prst="rect">
            <a:avLst/>
          </a:prstGeom>
        </p:spPr>
      </p:pic>
      <p:sp>
        <p:nvSpPr>
          <p:cNvPr id="5" name="平行四边形 4">
            <a:extLst>
              <a:ext uri="{FF2B5EF4-FFF2-40B4-BE49-F238E27FC236}">
                <a16:creationId xmlns:a16="http://schemas.microsoft.com/office/drawing/2014/main" id="{C5A6C460-C718-4155-A390-E0273AFCB62A}"/>
              </a:ext>
            </a:extLst>
          </p:cNvPr>
          <p:cNvSpPr/>
          <p:nvPr userDrawn="1"/>
        </p:nvSpPr>
        <p:spPr>
          <a:xfrm>
            <a:off x="4144710" y="1537750"/>
            <a:ext cx="8047290" cy="3189811"/>
          </a:xfrm>
          <a:prstGeom prst="parallelogram">
            <a:avLst>
              <a:gd name="adj" fmla="val 0"/>
            </a:avLst>
          </a:prstGeom>
          <a:solidFill>
            <a:schemeClr val="bg1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 descr="图片包含 建筑物&#10;&#10;自动生成的说明">
            <a:extLst>
              <a:ext uri="{FF2B5EF4-FFF2-40B4-BE49-F238E27FC236}">
                <a16:creationId xmlns:a16="http://schemas.microsoft.com/office/drawing/2014/main" id="{DC463E02-403D-4EDF-904F-C4102C9C3D8E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duotone>
              <a:prstClr val="black"/>
              <a:schemeClr val="accent1">
                <a:tint val="45000"/>
                <a:satMod val="400000"/>
              </a:schemeClr>
            </a:duotone>
            <a:alphaModFix am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9986" y="2142500"/>
            <a:ext cx="8047290" cy="2590938"/>
          </a:xfrm>
          <a:prstGeom prst="rect">
            <a:avLst/>
          </a:prstGeom>
        </p:spPr>
      </p:pic>
      <p:sp>
        <p:nvSpPr>
          <p:cNvPr id="22" name="标题 1">
            <a:extLst>
              <a:ext uri="{FF2B5EF4-FFF2-40B4-BE49-F238E27FC236}">
                <a16:creationId xmlns:a16="http://schemas.microsoft.com/office/drawing/2014/main" id="{9AF74CDA-19DD-45C1-88FF-2379736830C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281297" y="2602227"/>
            <a:ext cx="6426437" cy="1060855"/>
          </a:xfrm>
          <a:prstGeom prst="rect">
            <a:avLst/>
          </a:prstGeom>
          <a:noFill/>
          <a:effectLst/>
        </p:spPr>
        <p:txBody>
          <a:bodyPr anchor="ctr">
            <a:noAutofit/>
          </a:bodyPr>
          <a:lstStyle>
            <a:lvl1pPr algn="ctr">
              <a:defRPr sz="4000" b="1"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单击此处编辑标题样式</a:t>
            </a:r>
          </a:p>
        </p:txBody>
      </p:sp>
      <p:sp>
        <p:nvSpPr>
          <p:cNvPr id="26" name="内容占位符 25">
            <a:extLst>
              <a:ext uri="{FF2B5EF4-FFF2-40B4-BE49-F238E27FC236}">
                <a16:creationId xmlns:a16="http://schemas.microsoft.com/office/drawing/2014/main" id="{981273AB-3D30-4A7E-951D-B80D3185213B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7341280" y="4870088"/>
            <a:ext cx="2244701" cy="454025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100000"/>
              </a:lnSpc>
              <a:buNone/>
              <a:defRPr sz="1800">
                <a:solidFill>
                  <a:schemeClr val="accent2"/>
                </a:solidFill>
              </a:defRPr>
            </a:lvl1pPr>
          </a:lstStyle>
          <a:p>
            <a:pPr lvl="0"/>
            <a:fld id="{C6124F18-99FF-4E25-B026-C95B196756F6}" type="datetime2">
              <a:rPr lang="zh-CN" altLang="en-US" smtClean="0"/>
              <a:t>2019年1月28日</a:t>
            </a:fld>
            <a:endParaRPr lang="zh-CN" altLang="en-US" dirty="0"/>
          </a:p>
        </p:txBody>
      </p:sp>
      <p:sp>
        <p:nvSpPr>
          <p:cNvPr id="32" name="文本占位符 31">
            <a:extLst>
              <a:ext uri="{FF2B5EF4-FFF2-40B4-BE49-F238E27FC236}">
                <a16:creationId xmlns:a16="http://schemas.microsoft.com/office/drawing/2014/main" id="{F905EEBF-8ACE-4D30-A4F5-C5796F8343A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819584" y="3810704"/>
            <a:ext cx="3349862" cy="598488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100000"/>
              </a:lnSpc>
              <a:buNone/>
              <a:defRPr sz="2400" b="1">
                <a:solidFill>
                  <a:schemeClr val="accent2"/>
                </a:solidFill>
              </a:defRPr>
            </a:lvl1pPr>
          </a:lstStyle>
          <a:p>
            <a:pPr lvl="0"/>
            <a:endParaRPr lang="zh-CN" altLang="en-US" dirty="0"/>
          </a:p>
        </p:txBody>
      </p:sp>
      <p:sp>
        <p:nvSpPr>
          <p:cNvPr id="15" name="图片占位符 14">
            <a:extLst>
              <a:ext uri="{FF2B5EF4-FFF2-40B4-BE49-F238E27FC236}">
                <a16:creationId xmlns:a16="http://schemas.microsoft.com/office/drawing/2014/main" id="{73862409-EB7F-40D8-9600-B7C8CE927E66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0" y="1119382"/>
            <a:ext cx="6323888" cy="4026547"/>
          </a:xfrm>
          <a:custGeom>
            <a:avLst/>
            <a:gdLst>
              <a:gd name="connsiteX0" fmla="*/ 0 w 4827208"/>
              <a:gd name="connsiteY0" fmla="*/ 0 h 3236615"/>
              <a:gd name="connsiteX1" fmla="*/ 4827208 w 4827208"/>
              <a:gd name="connsiteY1" fmla="*/ 0 h 3236615"/>
              <a:gd name="connsiteX2" fmla="*/ 3218537 w 4827208"/>
              <a:gd name="connsiteY2" fmla="*/ 3236615 h 3236615"/>
              <a:gd name="connsiteX3" fmla="*/ 0 w 4827208"/>
              <a:gd name="connsiteY3" fmla="*/ 3236615 h 32366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27208" h="3236615">
                <a:moveTo>
                  <a:pt x="0" y="0"/>
                </a:moveTo>
                <a:lnTo>
                  <a:pt x="4827208" y="0"/>
                </a:lnTo>
                <a:lnTo>
                  <a:pt x="3218537" y="3236615"/>
                </a:lnTo>
                <a:lnTo>
                  <a:pt x="0" y="3236615"/>
                </a:lnTo>
                <a:close/>
              </a:path>
            </a:pathLst>
          </a:cu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1A63D107-02BD-4A0D-9132-36E8D944F421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6524558" y="4410381"/>
            <a:ext cx="3935296" cy="209291"/>
          </a:xfrm>
          <a:prstGeom prst="rect">
            <a:avLst/>
          </a:prstGeom>
        </p:spPr>
      </p:pic>
      <p:pic>
        <p:nvPicPr>
          <p:cNvPr id="24" name="图片 23">
            <a:extLst>
              <a:ext uri="{FF2B5EF4-FFF2-40B4-BE49-F238E27FC236}">
                <a16:creationId xmlns:a16="http://schemas.microsoft.com/office/drawing/2014/main" id="{3D92EBD5-2225-4D92-B6FB-5F42D4CF9A7C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913" y="51177"/>
            <a:ext cx="2169174" cy="713098"/>
          </a:xfrm>
          <a:prstGeom prst="rect">
            <a:avLst/>
          </a:prstGeom>
        </p:spPr>
      </p:pic>
      <p:pic>
        <p:nvPicPr>
          <p:cNvPr id="27" name="图片 26">
            <a:extLst>
              <a:ext uri="{FF2B5EF4-FFF2-40B4-BE49-F238E27FC236}">
                <a16:creationId xmlns:a16="http://schemas.microsoft.com/office/drawing/2014/main" id="{7F038EC1-5530-4400-9F4D-38CB7EE61EE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 cstate="print"/>
          <a:srcRect r="1346"/>
          <a:stretch/>
        </p:blipFill>
        <p:spPr>
          <a:xfrm>
            <a:off x="516" y="6041797"/>
            <a:ext cx="12166903" cy="4116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99620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 descr="图片包含 建筑物, 圆屋顶, 地板&#10;&#10;描述已自动生成">
            <a:extLst>
              <a:ext uri="{FF2B5EF4-FFF2-40B4-BE49-F238E27FC236}">
                <a16:creationId xmlns:a16="http://schemas.microsoft.com/office/drawing/2014/main" id="{7C66039A-3D15-4D27-8FD3-6ADF01C3402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" y="0"/>
            <a:ext cx="12188951" cy="6858000"/>
          </a:xfrm>
          <a:prstGeom prst="rect">
            <a:avLst/>
          </a:prstGeom>
        </p:spPr>
      </p:pic>
      <p:grpSp>
        <p:nvGrpSpPr>
          <p:cNvPr id="4" name="组合 3">
            <a:extLst>
              <a:ext uri="{FF2B5EF4-FFF2-40B4-BE49-F238E27FC236}">
                <a16:creationId xmlns:a16="http://schemas.microsoft.com/office/drawing/2014/main" id="{75D47FDF-63E1-442F-8001-E72FBC10D88D}"/>
              </a:ext>
            </a:extLst>
          </p:cNvPr>
          <p:cNvGrpSpPr/>
          <p:nvPr userDrawn="1"/>
        </p:nvGrpSpPr>
        <p:grpSpPr>
          <a:xfrm>
            <a:off x="304800" y="2455636"/>
            <a:ext cx="4122059" cy="1462680"/>
            <a:chOff x="304800" y="2709636"/>
            <a:chExt cx="4122059" cy="1462680"/>
          </a:xfrm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9022DE15-F0A7-4081-B20E-F56AF7E8D451}"/>
                </a:ext>
              </a:extLst>
            </p:cNvPr>
            <p:cNvGrpSpPr/>
            <p:nvPr/>
          </p:nvGrpSpPr>
          <p:grpSpPr>
            <a:xfrm>
              <a:off x="304800" y="2709636"/>
              <a:ext cx="4122059" cy="1462680"/>
              <a:chOff x="667656" y="1497651"/>
              <a:chExt cx="4122059" cy="1462680"/>
            </a:xfrm>
          </p:grpSpPr>
          <p:grpSp>
            <p:nvGrpSpPr>
              <p:cNvPr id="7" name="组合 6">
                <a:extLst>
                  <a:ext uri="{FF2B5EF4-FFF2-40B4-BE49-F238E27FC236}">
                    <a16:creationId xmlns:a16="http://schemas.microsoft.com/office/drawing/2014/main" id="{068AF075-1EBE-4100-82B6-D1B2511E27A3}"/>
                  </a:ext>
                </a:extLst>
              </p:cNvPr>
              <p:cNvGrpSpPr/>
              <p:nvPr/>
            </p:nvGrpSpPr>
            <p:grpSpPr>
              <a:xfrm>
                <a:off x="667656" y="1497651"/>
                <a:ext cx="4122059" cy="1438728"/>
                <a:chOff x="537028" y="1493158"/>
                <a:chExt cx="4122059" cy="1438728"/>
              </a:xfrm>
            </p:grpSpPr>
            <p:sp>
              <p:nvSpPr>
                <p:cNvPr id="10" name="矩形 9">
                  <a:extLst>
                    <a:ext uri="{FF2B5EF4-FFF2-40B4-BE49-F238E27FC236}">
                      <a16:creationId xmlns:a16="http://schemas.microsoft.com/office/drawing/2014/main" id="{CD1F02EB-A5F5-4A25-8E13-33D76C3997D5}"/>
                    </a:ext>
                  </a:extLst>
                </p:cNvPr>
                <p:cNvSpPr/>
                <p:nvPr/>
              </p:nvSpPr>
              <p:spPr>
                <a:xfrm>
                  <a:off x="537029" y="1493158"/>
                  <a:ext cx="4122058" cy="1438728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pic>
              <p:nvPicPr>
                <p:cNvPr id="11" name="图片 10" descr="图片包含 建筑物&#10;&#10;自动生成的说明">
                  <a:extLst>
                    <a:ext uri="{FF2B5EF4-FFF2-40B4-BE49-F238E27FC236}">
                      <a16:creationId xmlns:a16="http://schemas.microsoft.com/office/drawing/2014/main" id="{27CDB2F7-E7B6-465A-921A-BD30952F7D41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3">
                  <a:duotone>
                    <a:schemeClr val="bg2">
                      <a:shade val="45000"/>
                      <a:satMod val="135000"/>
                    </a:schemeClr>
                    <a:prstClr val="white"/>
                  </a:duotone>
                  <a:alphaModFix amt="25000"/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537028" y="1604731"/>
                  <a:ext cx="4122058" cy="1327155"/>
                </a:xfrm>
                <a:prstGeom prst="rect">
                  <a:avLst/>
                </a:prstGeom>
                <a:effectLst/>
              </p:spPr>
            </p:pic>
          </p:grpSp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0901EB5B-A305-4D12-8523-8654B0DF8D3C}"/>
                  </a:ext>
                </a:extLst>
              </p:cNvPr>
              <p:cNvSpPr txBox="1"/>
              <p:nvPr/>
            </p:nvSpPr>
            <p:spPr>
              <a:xfrm>
                <a:off x="2387598" y="1755350"/>
                <a:ext cx="2235199" cy="9233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5400" b="1" dirty="0">
                    <a:solidFill>
                      <a:schemeClr val="accent1"/>
                    </a:solidFill>
                  </a:rPr>
                  <a:t>目  录</a:t>
                </a:r>
              </a:p>
            </p:txBody>
          </p:sp>
          <p:sp>
            <p:nvSpPr>
              <p:cNvPr id="9" name="矩形 8">
                <a:extLst>
                  <a:ext uri="{FF2B5EF4-FFF2-40B4-BE49-F238E27FC236}">
                    <a16:creationId xmlns:a16="http://schemas.microsoft.com/office/drawing/2014/main" id="{9DBDFDE5-938B-46BA-BF04-52626678C645}"/>
                  </a:ext>
                </a:extLst>
              </p:cNvPr>
              <p:cNvSpPr/>
              <p:nvPr/>
            </p:nvSpPr>
            <p:spPr>
              <a:xfrm rot="16200000">
                <a:off x="2683685" y="854302"/>
                <a:ext cx="90000" cy="4122058"/>
              </a:xfrm>
              <a:prstGeom prst="rect">
                <a:avLst/>
              </a:prstGeom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DC96E7EA-26DC-40A9-97DD-57F90BFFB68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33887" y="2871509"/>
              <a:ext cx="1590855" cy="1114981"/>
            </a:xfrm>
            <a:prstGeom prst="rect">
              <a:avLst/>
            </a:prstGeom>
          </p:spPr>
        </p:pic>
      </p:grpSp>
      <p:sp>
        <p:nvSpPr>
          <p:cNvPr id="13" name="图片占位符 12">
            <a:extLst>
              <a:ext uri="{FF2B5EF4-FFF2-40B4-BE49-F238E27FC236}">
                <a16:creationId xmlns:a16="http://schemas.microsoft.com/office/drawing/2014/main" id="{86D2A06B-94AC-4433-BBC3-A98A9F2FD48B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5772150" y="0"/>
            <a:ext cx="6419850" cy="685800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DE1AFFB6-310A-466D-BAD1-F84A11C9C967}"/>
              </a:ext>
            </a:extLst>
          </p:cNvPr>
          <p:cNvSpPr/>
          <p:nvPr userDrawn="1"/>
        </p:nvSpPr>
        <p:spPr>
          <a:xfrm flipV="1">
            <a:off x="5672624" y="0"/>
            <a:ext cx="90000" cy="6858000"/>
          </a:xfrm>
          <a:prstGeom prst="rect">
            <a:avLst/>
          </a:prstGeom>
          <a:solidFill>
            <a:schemeClr val="accent6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28965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-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 descr="图片包含 建筑物, 圆屋顶, 地板&#10;&#10;描述已自动生成">
            <a:extLst>
              <a:ext uri="{FF2B5EF4-FFF2-40B4-BE49-F238E27FC236}">
                <a16:creationId xmlns:a16="http://schemas.microsoft.com/office/drawing/2014/main" id="{1CF278BF-7BDF-4094-9C1D-962B78BFDFE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" y="0"/>
            <a:ext cx="12188951" cy="6858000"/>
          </a:xfrm>
          <a:prstGeom prst="rect">
            <a:avLst/>
          </a:prstGeom>
        </p:spPr>
      </p:pic>
      <p:grpSp>
        <p:nvGrpSpPr>
          <p:cNvPr id="5" name="组合 4">
            <a:extLst>
              <a:ext uri="{FF2B5EF4-FFF2-40B4-BE49-F238E27FC236}">
                <a16:creationId xmlns:a16="http://schemas.microsoft.com/office/drawing/2014/main" id="{ACBE5229-6D64-4AB4-BD32-C5A9C0A25B3D}"/>
              </a:ext>
            </a:extLst>
          </p:cNvPr>
          <p:cNvGrpSpPr/>
          <p:nvPr/>
        </p:nvGrpSpPr>
        <p:grpSpPr>
          <a:xfrm>
            <a:off x="4034970" y="685800"/>
            <a:ext cx="4122060" cy="1462680"/>
            <a:chOff x="667655" y="1497651"/>
            <a:chExt cx="4122060" cy="1462680"/>
          </a:xfrm>
        </p:grpSpPr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56977AD1-FB29-49DB-B293-6E501C63653E}"/>
                </a:ext>
              </a:extLst>
            </p:cNvPr>
            <p:cNvGrpSpPr/>
            <p:nvPr/>
          </p:nvGrpSpPr>
          <p:grpSpPr>
            <a:xfrm>
              <a:off x="667656" y="1497651"/>
              <a:ext cx="4122059" cy="1438728"/>
              <a:chOff x="537028" y="1493158"/>
              <a:chExt cx="4122059" cy="1438728"/>
            </a:xfrm>
          </p:grpSpPr>
          <p:sp>
            <p:nvSpPr>
              <p:cNvPr id="10" name="矩形 9">
                <a:extLst>
                  <a:ext uri="{FF2B5EF4-FFF2-40B4-BE49-F238E27FC236}">
                    <a16:creationId xmlns:a16="http://schemas.microsoft.com/office/drawing/2014/main" id="{D2C25A7C-283B-4D59-8088-0D173FD791A1}"/>
                  </a:ext>
                </a:extLst>
              </p:cNvPr>
              <p:cNvSpPr/>
              <p:nvPr/>
            </p:nvSpPr>
            <p:spPr>
              <a:xfrm>
                <a:off x="537029" y="1493158"/>
                <a:ext cx="4122058" cy="143872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11" name="图片 10" descr="图片包含 建筑物&#10;&#10;自动生成的说明">
                <a:extLst>
                  <a:ext uri="{FF2B5EF4-FFF2-40B4-BE49-F238E27FC236}">
                    <a16:creationId xmlns:a16="http://schemas.microsoft.com/office/drawing/2014/main" id="{909D8670-2666-4A27-A0FE-9BF4BFDA7DA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duotone>
                  <a:schemeClr val="bg2">
                    <a:shade val="45000"/>
                    <a:satMod val="135000"/>
                  </a:schemeClr>
                  <a:prstClr val="white"/>
                </a:duotone>
                <a:alphaModFix amt="25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37028" y="1604731"/>
                <a:ext cx="4122058" cy="1327155"/>
              </a:xfrm>
              <a:prstGeom prst="rect">
                <a:avLst/>
              </a:prstGeom>
              <a:effectLst/>
            </p:spPr>
          </p:pic>
        </p:grp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10563126-3B82-41C3-959D-6EE0A64FB1C8}"/>
                </a:ext>
              </a:extLst>
            </p:cNvPr>
            <p:cNvSpPr txBox="1"/>
            <p:nvPr/>
          </p:nvSpPr>
          <p:spPr>
            <a:xfrm>
              <a:off x="667655" y="1755350"/>
              <a:ext cx="4122059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6000" b="1" dirty="0">
                  <a:solidFill>
                    <a:schemeClr val="accent1"/>
                  </a:solidFill>
                </a:rPr>
                <a:t>目         录</a:t>
              </a:r>
            </a:p>
          </p:txBody>
        </p:sp>
        <p:sp>
          <p:nvSpPr>
            <p:cNvPr id="9" name="矩形 8">
              <a:extLst>
                <a:ext uri="{FF2B5EF4-FFF2-40B4-BE49-F238E27FC236}">
                  <a16:creationId xmlns:a16="http://schemas.microsoft.com/office/drawing/2014/main" id="{A1F06D8F-A998-4957-BCDD-C5D37E948A62}"/>
                </a:ext>
              </a:extLst>
            </p:cNvPr>
            <p:cNvSpPr/>
            <p:nvPr/>
          </p:nvSpPr>
          <p:spPr>
            <a:xfrm rot="16200000">
              <a:off x="2683685" y="854302"/>
              <a:ext cx="90000" cy="4122058"/>
            </a:xfrm>
            <a:prstGeom prst="rect">
              <a:avLst/>
            </a:prstGeom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6" name="图片 5">
            <a:extLst>
              <a:ext uri="{FF2B5EF4-FFF2-40B4-BE49-F238E27FC236}">
                <a16:creationId xmlns:a16="http://schemas.microsoft.com/office/drawing/2014/main" id="{9F63F420-5C8B-4249-B74B-AB25DACFA05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1047" y="797373"/>
            <a:ext cx="1590855" cy="1114981"/>
          </a:xfrm>
          <a:prstGeom prst="rect">
            <a:avLst/>
          </a:prstGeom>
        </p:spPr>
      </p:pic>
      <p:sp>
        <p:nvSpPr>
          <p:cNvPr id="13" name="图片占位符 12">
            <a:extLst>
              <a:ext uri="{FF2B5EF4-FFF2-40B4-BE49-F238E27FC236}">
                <a16:creationId xmlns:a16="http://schemas.microsoft.com/office/drawing/2014/main" id="{E9A5540C-0F48-4B7F-B5D6-F8A8EDA2E8C4}"/>
              </a:ext>
            </a:extLst>
          </p:cNvPr>
          <p:cNvSpPr>
            <a:spLocks noGrp="1"/>
          </p:cNvSpPr>
          <p:nvPr userDrawn="1">
            <p:ph type="pic" sz="quarter" idx="10"/>
          </p:nvPr>
        </p:nvSpPr>
        <p:spPr>
          <a:xfrm>
            <a:off x="-19050" y="3428999"/>
            <a:ext cx="12211050" cy="3428999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9D9484F6-57FB-4D78-BAC6-3A0A97C9E850}"/>
              </a:ext>
            </a:extLst>
          </p:cNvPr>
          <p:cNvSpPr/>
          <p:nvPr userDrawn="1"/>
        </p:nvSpPr>
        <p:spPr>
          <a:xfrm rot="16200000" flipV="1">
            <a:off x="6051001" y="-2738344"/>
            <a:ext cx="90000" cy="12198901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44774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章节过渡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图片包含 建筑物, 圆屋顶, 地板&#10;&#10;描述已自动生成">
            <a:extLst>
              <a:ext uri="{FF2B5EF4-FFF2-40B4-BE49-F238E27FC236}">
                <a16:creationId xmlns:a16="http://schemas.microsoft.com/office/drawing/2014/main" id="{BCB8885F-CCB9-4EC9-AC5C-83B4329CC85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" y="0"/>
            <a:ext cx="12188951" cy="6858000"/>
          </a:xfrm>
          <a:prstGeom prst="rect">
            <a:avLst/>
          </a:prstGeom>
        </p:spPr>
      </p:pic>
      <p:sp>
        <p:nvSpPr>
          <p:cNvPr id="42" name="矩形 41">
            <a:extLst>
              <a:ext uri="{FF2B5EF4-FFF2-40B4-BE49-F238E27FC236}">
                <a16:creationId xmlns:a16="http://schemas.microsoft.com/office/drawing/2014/main" id="{8BB665EA-8CD9-4D53-A4AF-D2B7101CE5DB}"/>
              </a:ext>
            </a:extLst>
          </p:cNvPr>
          <p:cNvSpPr/>
          <p:nvPr userDrawn="1"/>
        </p:nvSpPr>
        <p:spPr>
          <a:xfrm rot="16200000">
            <a:off x="6051000" y="-2616750"/>
            <a:ext cx="90000" cy="12192000"/>
          </a:xfrm>
          <a:prstGeom prst="rect">
            <a:avLst/>
          </a:prstGeom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图片占位符 33">
            <a:extLst>
              <a:ext uri="{FF2B5EF4-FFF2-40B4-BE49-F238E27FC236}">
                <a16:creationId xmlns:a16="http://schemas.microsoft.com/office/drawing/2014/main" id="{94A66D01-D8F9-449F-918E-8E0F01222D9D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-19050"/>
            <a:ext cx="12192000" cy="3442348"/>
          </a:xfrm>
          <a:prstGeom prst="rect">
            <a:avLst/>
          </a:prstGeom>
        </p:spPr>
        <p:txBody>
          <a:bodyPr/>
          <a:lstStyle/>
          <a:p>
            <a:endParaRPr lang="zh-CN" altLang="en-US" dirty="0"/>
          </a:p>
        </p:txBody>
      </p:sp>
      <p:sp>
        <p:nvSpPr>
          <p:cNvPr id="14" name="标题 13">
            <a:extLst>
              <a:ext uri="{FF2B5EF4-FFF2-40B4-BE49-F238E27FC236}">
                <a16:creationId xmlns:a16="http://schemas.microsoft.com/office/drawing/2014/main" id="{43182647-270A-4077-B505-0FC4222D15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54075" y="3047028"/>
            <a:ext cx="6489700" cy="775349"/>
          </a:xfrm>
          <a:prstGeom prst="rect">
            <a:avLst/>
          </a:prstGeo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lvl1pPr algn="ctr">
              <a:defRPr sz="4000" b="1"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pic>
        <p:nvPicPr>
          <p:cNvPr id="35" name="图片 34">
            <a:extLst>
              <a:ext uri="{FF2B5EF4-FFF2-40B4-BE49-F238E27FC236}">
                <a16:creationId xmlns:a16="http://schemas.microsoft.com/office/drawing/2014/main" id="{465DB092-56FD-4A68-9D16-CFF0FD3DE80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/>
          <a:srcRect r="1346"/>
          <a:stretch/>
        </p:blipFill>
        <p:spPr>
          <a:xfrm>
            <a:off x="516" y="6041797"/>
            <a:ext cx="12166903" cy="411617"/>
          </a:xfrm>
          <a:prstGeom prst="rect">
            <a:avLst/>
          </a:prstGeom>
        </p:spPr>
      </p:pic>
      <p:sp>
        <p:nvSpPr>
          <p:cNvPr id="39" name="文本占位符 38">
            <a:extLst>
              <a:ext uri="{FF2B5EF4-FFF2-40B4-BE49-F238E27FC236}">
                <a16:creationId xmlns:a16="http://schemas.microsoft.com/office/drawing/2014/main" id="{39166EE3-A8B8-4A65-AEC2-261BB698A78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654075" y="4054685"/>
            <a:ext cx="6489700" cy="1534265"/>
          </a:xfrm>
          <a:prstGeom prst="rect">
            <a:avLst/>
          </a:prstGeom>
        </p:spPr>
        <p:txBody>
          <a:bodyPr/>
          <a:lstStyle>
            <a:lvl1pPr marL="0" indent="0" algn="just">
              <a:lnSpc>
                <a:spcPct val="130000"/>
              </a:lnSpc>
              <a:buNone/>
              <a:defRPr sz="2200">
                <a:solidFill>
                  <a:schemeClr val="accent2"/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4977284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章节过渡页-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图片包含 建筑物, 圆屋顶, 地板&#10;&#10;描述已自动生成">
            <a:extLst>
              <a:ext uri="{FF2B5EF4-FFF2-40B4-BE49-F238E27FC236}">
                <a16:creationId xmlns:a16="http://schemas.microsoft.com/office/drawing/2014/main" id="{CA20EC42-E2DC-453A-A334-D1D7BD3BE54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" y="0"/>
            <a:ext cx="12188951" cy="6858000"/>
          </a:xfrm>
          <a:prstGeom prst="rect">
            <a:avLst/>
          </a:prstGeom>
        </p:spPr>
      </p:pic>
      <p:sp>
        <p:nvSpPr>
          <p:cNvPr id="42" name="矩形 41">
            <a:extLst>
              <a:ext uri="{FF2B5EF4-FFF2-40B4-BE49-F238E27FC236}">
                <a16:creationId xmlns:a16="http://schemas.microsoft.com/office/drawing/2014/main" id="{8BB665EA-8CD9-4D53-A4AF-D2B7101CE5DB}"/>
              </a:ext>
            </a:extLst>
          </p:cNvPr>
          <p:cNvSpPr/>
          <p:nvPr userDrawn="1"/>
        </p:nvSpPr>
        <p:spPr>
          <a:xfrm rot="10800000">
            <a:off x="5885901" y="-45000"/>
            <a:ext cx="90000" cy="6948000"/>
          </a:xfrm>
          <a:prstGeom prst="rect">
            <a:avLst/>
          </a:prstGeom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图片占位符 33">
            <a:extLst>
              <a:ext uri="{FF2B5EF4-FFF2-40B4-BE49-F238E27FC236}">
                <a16:creationId xmlns:a16="http://schemas.microsoft.com/office/drawing/2014/main" id="{94A66D01-D8F9-449F-918E-8E0F01222D9D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-19050"/>
            <a:ext cx="5842000" cy="6877050"/>
          </a:xfrm>
          <a:prstGeom prst="rect">
            <a:avLst/>
          </a:prstGeom>
        </p:spPr>
        <p:txBody>
          <a:bodyPr/>
          <a:lstStyle/>
          <a:p>
            <a:endParaRPr lang="zh-CN" altLang="en-US" dirty="0"/>
          </a:p>
        </p:txBody>
      </p:sp>
      <p:sp>
        <p:nvSpPr>
          <p:cNvPr id="14" name="标题 13">
            <a:extLst>
              <a:ext uri="{FF2B5EF4-FFF2-40B4-BE49-F238E27FC236}">
                <a16:creationId xmlns:a16="http://schemas.microsoft.com/office/drawing/2014/main" id="{43182647-270A-4077-B505-0FC4222D15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74" y="3047028"/>
            <a:ext cx="5648325" cy="775349"/>
          </a:xfrm>
          <a:prstGeom prst="rect">
            <a:avLst/>
          </a:prstGeo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lvl1pPr algn="ctr">
              <a:defRPr sz="4000" b="1"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9" name="文本占位符 38">
            <a:extLst>
              <a:ext uri="{FF2B5EF4-FFF2-40B4-BE49-F238E27FC236}">
                <a16:creationId xmlns:a16="http://schemas.microsoft.com/office/drawing/2014/main" id="{39166EE3-A8B8-4A65-AEC2-261BB698A78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238874" y="4054685"/>
            <a:ext cx="5648325" cy="1534265"/>
          </a:xfrm>
          <a:prstGeom prst="rect">
            <a:avLst/>
          </a:prstGeom>
        </p:spPr>
        <p:txBody>
          <a:bodyPr/>
          <a:lstStyle>
            <a:lvl1pPr marL="0" indent="0" algn="just">
              <a:lnSpc>
                <a:spcPct val="130000"/>
              </a:lnSpc>
              <a:buNone/>
              <a:defRPr sz="2200">
                <a:solidFill>
                  <a:schemeClr val="accent2"/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编辑母版文本样式</a:t>
            </a: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7A251A89-E640-49C6-A3E7-63D96651757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/>
          <a:srcRect l="49487" r="1345"/>
          <a:stretch/>
        </p:blipFill>
        <p:spPr>
          <a:xfrm>
            <a:off x="6238430" y="6041797"/>
            <a:ext cx="5920443" cy="4116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82756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 descr="图片包含 建筑物, 圆屋顶, 地板&#10;&#10;描述已自动生成">
            <a:extLst>
              <a:ext uri="{FF2B5EF4-FFF2-40B4-BE49-F238E27FC236}">
                <a16:creationId xmlns:a16="http://schemas.microsoft.com/office/drawing/2014/main" id="{B46500FD-D914-4D54-A821-08966030967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" y="0"/>
            <a:ext cx="12188951" cy="6858000"/>
          </a:xfrm>
          <a:prstGeom prst="rect">
            <a:avLst/>
          </a:prstGeom>
        </p:spPr>
      </p:pic>
      <p:sp>
        <p:nvSpPr>
          <p:cNvPr id="3" name="灯片编号占位符 2">
            <a:extLst>
              <a:ext uri="{FF2B5EF4-FFF2-40B4-BE49-F238E27FC236}">
                <a16:creationId xmlns:a16="http://schemas.microsoft.com/office/drawing/2014/main" id="{C1D5E491-4859-47A4-8F29-DAACA1914DBE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53781C-E1F6-4315-A39D-61273F2E059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64227868-C0F1-41FC-A8C9-A533B4E1148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/>
          <a:srcRect r="1346"/>
          <a:stretch/>
        </p:blipFill>
        <p:spPr>
          <a:xfrm>
            <a:off x="516" y="6041797"/>
            <a:ext cx="12166903" cy="411617"/>
          </a:xfrm>
          <a:prstGeom prst="rect">
            <a:avLst/>
          </a:prstGeom>
        </p:spPr>
      </p:pic>
      <p:sp>
        <p:nvSpPr>
          <p:cNvPr id="9" name="文本占位符 31">
            <a:extLst>
              <a:ext uri="{FF2B5EF4-FFF2-40B4-BE49-F238E27FC236}">
                <a16:creationId xmlns:a16="http://schemas.microsoft.com/office/drawing/2014/main" id="{56FC8349-67FC-4E3B-B988-7A27FDAE9D24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319056" y="6438900"/>
            <a:ext cx="4151344" cy="419100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l">
              <a:lnSpc>
                <a:spcPct val="100000"/>
              </a:lnSpc>
              <a:buNone/>
              <a:defRPr sz="20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endParaRPr lang="zh-CN" altLang="en-US" dirty="0"/>
          </a:p>
        </p:txBody>
      </p:sp>
      <p:sp>
        <p:nvSpPr>
          <p:cNvPr id="10" name="文本占位符 31">
            <a:extLst>
              <a:ext uri="{FF2B5EF4-FFF2-40B4-BE49-F238E27FC236}">
                <a16:creationId xmlns:a16="http://schemas.microsoft.com/office/drawing/2014/main" id="{85368C87-925C-44AC-B001-5C4EE6F0064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788940" y="6438900"/>
            <a:ext cx="4151344" cy="419100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l">
              <a:lnSpc>
                <a:spcPct val="100000"/>
              </a:lnSpc>
              <a:buNone/>
              <a:defRPr sz="20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endParaRPr lang="zh-CN" altLang="en-US" dirty="0"/>
          </a:p>
        </p:txBody>
      </p:sp>
      <p:sp>
        <p:nvSpPr>
          <p:cNvPr id="19" name="平行四边形 18">
            <a:extLst>
              <a:ext uri="{FF2B5EF4-FFF2-40B4-BE49-F238E27FC236}">
                <a16:creationId xmlns:a16="http://schemas.microsoft.com/office/drawing/2014/main" id="{9AE407FD-1006-4AC4-B10B-CB7686E66A86}"/>
              </a:ext>
            </a:extLst>
          </p:cNvPr>
          <p:cNvSpPr/>
          <p:nvPr userDrawn="1"/>
        </p:nvSpPr>
        <p:spPr>
          <a:xfrm>
            <a:off x="0" y="1"/>
            <a:ext cx="12191483" cy="685800"/>
          </a:xfrm>
          <a:prstGeom prst="parallelogram">
            <a:avLst>
              <a:gd name="adj" fmla="val 43056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20" name="图片 19" descr="图片包含 户外, 标牌, 黑色&#10;&#10;自动生成的说明">
            <a:extLst>
              <a:ext uri="{FF2B5EF4-FFF2-40B4-BE49-F238E27FC236}">
                <a16:creationId xmlns:a16="http://schemas.microsoft.com/office/drawing/2014/main" id="{D5338ABA-2308-412D-96F5-DE590FFF9928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9056" y="73482"/>
            <a:ext cx="538838" cy="538838"/>
          </a:xfrm>
          <a:prstGeom prst="rect">
            <a:avLst/>
          </a:prstGeom>
        </p:spPr>
      </p:pic>
      <p:sp>
        <p:nvSpPr>
          <p:cNvPr id="21" name="文本占位符 31">
            <a:extLst>
              <a:ext uri="{FF2B5EF4-FFF2-40B4-BE49-F238E27FC236}">
                <a16:creationId xmlns:a16="http://schemas.microsoft.com/office/drawing/2014/main" id="{C2D49473-9331-4572-8AFC-3A905D765CF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075351" y="43657"/>
            <a:ext cx="7081677" cy="598488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100000"/>
              </a:lnSpc>
              <a:buNone/>
              <a:defRPr sz="3200" b="1">
                <a:solidFill>
                  <a:schemeClr val="bg1"/>
                </a:solidFill>
              </a:defRPr>
            </a:lvl1pPr>
          </a:lstStyle>
          <a:p>
            <a:pPr lvl="0"/>
            <a:endParaRPr lang="zh-CN" altLang="en-US" dirty="0"/>
          </a:p>
        </p:txBody>
      </p:sp>
      <p:sp>
        <p:nvSpPr>
          <p:cNvPr id="11" name="平行四边形 10">
            <a:extLst>
              <a:ext uri="{FF2B5EF4-FFF2-40B4-BE49-F238E27FC236}">
                <a16:creationId xmlns:a16="http://schemas.microsoft.com/office/drawing/2014/main" id="{3E2A174E-0D40-4C44-A4CB-067A3AD3E27A}"/>
              </a:ext>
            </a:extLst>
          </p:cNvPr>
          <p:cNvSpPr/>
          <p:nvPr userDrawn="1"/>
        </p:nvSpPr>
        <p:spPr>
          <a:xfrm>
            <a:off x="11428834" y="119857"/>
            <a:ext cx="473565" cy="242093"/>
          </a:xfrm>
          <a:prstGeom prst="parallelogram">
            <a:avLst>
              <a:gd name="adj" fmla="val 44445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平行四边形 11">
            <a:extLst>
              <a:ext uri="{FF2B5EF4-FFF2-40B4-BE49-F238E27FC236}">
                <a16:creationId xmlns:a16="http://schemas.microsoft.com/office/drawing/2014/main" id="{B6623D7A-6A25-4FAF-BE38-10BE0650BF71}"/>
              </a:ext>
            </a:extLst>
          </p:cNvPr>
          <p:cNvSpPr/>
          <p:nvPr userDrawn="1"/>
        </p:nvSpPr>
        <p:spPr>
          <a:xfrm>
            <a:off x="11016782" y="322602"/>
            <a:ext cx="473565" cy="242093"/>
          </a:xfrm>
          <a:prstGeom prst="parallelogram">
            <a:avLst>
              <a:gd name="adj" fmla="val 44445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006580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(标题导航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23" descr="图片包含 建筑物, 圆屋顶, 地板&#10;&#10;描述已自动生成">
            <a:extLst>
              <a:ext uri="{FF2B5EF4-FFF2-40B4-BE49-F238E27FC236}">
                <a16:creationId xmlns:a16="http://schemas.microsoft.com/office/drawing/2014/main" id="{FCB44420-1668-4CDF-B7B1-BF64940901B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" y="0"/>
            <a:ext cx="12188951" cy="6858000"/>
          </a:xfrm>
          <a:prstGeom prst="rect">
            <a:avLst/>
          </a:prstGeom>
        </p:spPr>
      </p:pic>
      <p:sp>
        <p:nvSpPr>
          <p:cNvPr id="3" name="灯片编号占位符 2">
            <a:extLst>
              <a:ext uri="{FF2B5EF4-FFF2-40B4-BE49-F238E27FC236}">
                <a16:creationId xmlns:a16="http://schemas.microsoft.com/office/drawing/2014/main" id="{C1D5E491-4859-47A4-8F29-DAACA1914DBE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53781C-E1F6-4315-A39D-61273F2E059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  <p:sp>
        <p:nvSpPr>
          <p:cNvPr id="9" name="文本占位符 31">
            <a:extLst>
              <a:ext uri="{FF2B5EF4-FFF2-40B4-BE49-F238E27FC236}">
                <a16:creationId xmlns:a16="http://schemas.microsoft.com/office/drawing/2014/main" id="{56FC8349-67FC-4E3B-B988-7A27FDAE9D24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319056" y="6438900"/>
            <a:ext cx="4151344" cy="419100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l">
              <a:lnSpc>
                <a:spcPct val="100000"/>
              </a:lnSpc>
              <a:buNone/>
              <a:defRPr sz="20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endParaRPr lang="zh-CN" altLang="en-US" dirty="0"/>
          </a:p>
        </p:txBody>
      </p:sp>
      <p:sp>
        <p:nvSpPr>
          <p:cNvPr id="10" name="文本占位符 31">
            <a:extLst>
              <a:ext uri="{FF2B5EF4-FFF2-40B4-BE49-F238E27FC236}">
                <a16:creationId xmlns:a16="http://schemas.microsoft.com/office/drawing/2014/main" id="{85368C87-925C-44AC-B001-5C4EE6F0064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788940" y="6438900"/>
            <a:ext cx="4151344" cy="419100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l">
              <a:lnSpc>
                <a:spcPct val="100000"/>
              </a:lnSpc>
              <a:buNone/>
              <a:defRPr sz="20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endParaRPr lang="zh-CN" altLang="en-US" dirty="0"/>
          </a:p>
        </p:txBody>
      </p:sp>
      <p:sp>
        <p:nvSpPr>
          <p:cNvPr id="19" name="平行四边形 18">
            <a:extLst>
              <a:ext uri="{FF2B5EF4-FFF2-40B4-BE49-F238E27FC236}">
                <a16:creationId xmlns:a16="http://schemas.microsoft.com/office/drawing/2014/main" id="{9AE407FD-1006-4AC4-B10B-CB7686E66A86}"/>
              </a:ext>
            </a:extLst>
          </p:cNvPr>
          <p:cNvSpPr/>
          <p:nvPr userDrawn="1"/>
        </p:nvSpPr>
        <p:spPr>
          <a:xfrm>
            <a:off x="0" y="1"/>
            <a:ext cx="12191483" cy="685800"/>
          </a:xfrm>
          <a:prstGeom prst="parallelogram">
            <a:avLst>
              <a:gd name="adj" fmla="val 43056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20" name="图片 19" descr="图片包含 户外, 标牌, 黑色&#10;&#10;自动生成的说明">
            <a:extLst>
              <a:ext uri="{FF2B5EF4-FFF2-40B4-BE49-F238E27FC236}">
                <a16:creationId xmlns:a16="http://schemas.microsoft.com/office/drawing/2014/main" id="{D5338ABA-2308-412D-96F5-DE590FFF9928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9056" y="73482"/>
            <a:ext cx="538838" cy="538838"/>
          </a:xfrm>
          <a:prstGeom prst="rect">
            <a:avLst/>
          </a:prstGeom>
        </p:spPr>
      </p:pic>
      <p:sp>
        <p:nvSpPr>
          <p:cNvPr id="11" name="平行四边形 10">
            <a:extLst>
              <a:ext uri="{FF2B5EF4-FFF2-40B4-BE49-F238E27FC236}">
                <a16:creationId xmlns:a16="http://schemas.microsoft.com/office/drawing/2014/main" id="{B0646154-6233-4139-B550-A28CDF04E3FA}"/>
              </a:ext>
            </a:extLst>
          </p:cNvPr>
          <p:cNvSpPr/>
          <p:nvPr userDrawn="1"/>
        </p:nvSpPr>
        <p:spPr>
          <a:xfrm>
            <a:off x="995330" y="105510"/>
            <a:ext cx="1957419" cy="512879"/>
          </a:xfrm>
          <a:prstGeom prst="parallelogram">
            <a:avLst>
              <a:gd name="adj" fmla="val 43056"/>
            </a:avLst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accent1"/>
                </a:solidFill>
              </a:rPr>
              <a:t>标题一</a:t>
            </a:r>
          </a:p>
        </p:txBody>
      </p:sp>
      <p:sp>
        <p:nvSpPr>
          <p:cNvPr id="12" name="平行四边形 11">
            <a:extLst>
              <a:ext uri="{FF2B5EF4-FFF2-40B4-BE49-F238E27FC236}">
                <a16:creationId xmlns:a16="http://schemas.microsoft.com/office/drawing/2014/main" id="{DB662845-A8FE-4E13-82B8-ABEE9422A575}"/>
              </a:ext>
            </a:extLst>
          </p:cNvPr>
          <p:cNvSpPr/>
          <p:nvPr userDrawn="1"/>
        </p:nvSpPr>
        <p:spPr>
          <a:xfrm>
            <a:off x="2831521" y="105510"/>
            <a:ext cx="1957419" cy="512879"/>
          </a:xfrm>
          <a:prstGeom prst="parallelogram">
            <a:avLst>
              <a:gd name="adj" fmla="val 43056"/>
            </a:avLst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标题二</a:t>
            </a:r>
          </a:p>
        </p:txBody>
      </p:sp>
      <p:sp>
        <p:nvSpPr>
          <p:cNvPr id="15" name="平行四边形 14">
            <a:extLst>
              <a:ext uri="{FF2B5EF4-FFF2-40B4-BE49-F238E27FC236}">
                <a16:creationId xmlns:a16="http://schemas.microsoft.com/office/drawing/2014/main" id="{44330A7B-15B1-4D7C-8EFE-B8A0161426A0}"/>
              </a:ext>
            </a:extLst>
          </p:cNvPr>
          <p:cNvSpPr/>
          <p:nvPr userDrawn="1"/>
        </p:nvSpPr>
        <p:spPr>
          <a:xfrm>
            <a:off x="4645215" y="105510"/>
            <a:ext cx="1957419" cy="512879"/>
          </a:xfrm>
          <a:prstGeom prst="parallelogram">
            <a:avLst>
              <a:gd name="adj" fmla="val 43056"/>
            </a:avLst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zh-CN" altLang="en-US" sz="2400" b="1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标题三</a:t>
            </a:r>
          </a:p>
        </p:txBody>
      </p:sp>
      <p:sp>
        <p:nvSpPr>
          <p:cNvPr id="16" name="平行四边形 15">
            <a:extLst>
              <a:ext uri="{FF2B5EF4-FFF2-40B4-BE49-F238E27FC236}">
                <a16:creationId xmlns:a16="http://schemas.microsoft.com/office/drawing/2014/main" id="{FAB9E410-8F4C-4E41-B027-DFC233733AB7}"/>
              </a:ext>
            </a:extLst>
          </p:cNvPr>
          <p:cNvSpPr/>
          <p:nvPr userDrawn="1"/>
        </p:nvSpPr>
        <p:spPr>
          <a:xfrm>
            <a:off x="6481406" y="105510"/>
            <a:ext cx="1957419" cy="512879"/>
          </a:xfrm>
          <a:prstGeom prst="parallelogram">
            <a:avLst>
              <a:gd name="adj" fmla="val 43056"/>
            </a:avLst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zh-CN" altLang="en-US" sz="2400" b="1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标题四</a:t>
            </a:r>
          </a:p>
        </p:txBody>
      </p:sp>
      <p:sp>
        <p:nvSpPr>
          <p:cNvPr id="17" name="平行四边形 16">
            <a:extLst>
              <a:ext uri="{FF2B5EF4-FFF2-40B4-BE49-F238E27FC236}">
                <a16:creationId xmlns:a16="http://schemas.microsoft.com/office/drawing/2014/main" id="{9F88429B-B890-4CEE-A503-4E91AAB2562D}"/>
              </a:ext>
            </a:extLst>
          </p:cNvPr>
          <p:cNvSpPr/>
          <p:nvPr userDrawn="1"/>
        </p:nvSpPr>
        <p:spPr>
          <a:xfrm>
            <a:off x="8295100" y="105510"/>
            <a:ext cx="1957419" cy="512879"/>
          </a:xfrm>
          <a:prstGeom prst="parallelogram">
            <a:avLst>
              <a:gd name="adj" fmla="val 43056"/>
            </a:avLst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zh-CN" altLang="en-US" sz="2400" b="1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标题五</a:t>
            </a:r>
          </a:p>
        </p:txBody>
      </p:sp>
      <p:pic>
        <p:nvPicPr>
          <p:cNvPr id="18" name="图片 17">
            <a:extLst>
              <a:ext uri="{FF2B5EF4-FFF2-40B4-BE49-F238E27FC236}">
                <a16:creationId xmlns:a16="http://schemas.microsoft.com/office/drawing/2014/main" id="{8AC3C199-AD82-4263-B8E8-8D1CD35372A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print"/>
          <a:srcRect r="1346"/>
          <a:stretch/>
        </p:blipFill>
        <p:spPr>
          <a:xfrm>
            <a:off x="516" y="6041797"/>
            <a:ext cx="12166903" cy="411617"/>
          </a:xfrm>
          <a:prstGeom prst="rect">
            <a:avLst/>
          </a:prstGeom>
        </p:spPr>
      </p:pic>
      <p:sp>
        <p:nvSpPr>
          <p:cNvPr id="21" name="平行四边形 20">
            <a:extLst>
              <a:ext uri="{FF2B5EF4-FFF2-40B4-BE49-F238E27FC236}">
                <a16:creationId xmlns:a16="http://schemas.microsoft.com/office/drawing/2014/main" id="{2051FE92-34E2-4DFE-BC0D-28D53B1BE4ED}"/>
              </a:ext>
            </a:extLst>
          </p:cNvPr>
          <p:cNvSpPr/>
          <p:nvPr userDrawn="1"/>
        </p:nvSpPr>
        <p:spPr>
          <a:xfrm>
            <a:off x="11428834" y="119857"/>
            <a:ext cx="473565" cy="242093"/>
          </a:xfrm>
          <a:prstGeom prst="parallelogram">
            <a:avLst>
              <a:gd name="adj" fmla="val 44445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2" name="平行四边形 21">
            <a:extLst>
              <a:ext uri="{FF2B5EF4-FFF2-40B4-BE49-F238E27FC236}">
                <a16:creationId xmlns:a16="http://schemas.microsoft.com/office/drawing/2014/main" id="{EE8F87D0-86D3-40A7-B41A-5B19E1D5D4CF}"/>
              </a:ext>
            </a:extLst>
          </p:cNvPr>
          <p:cNvSpPr/>
          <p:nvPr userDrawn="1"/>
        </p:nvSpPr>
        <p:spPr>
          <a:xfrm>
            <a:off x="11016782" y="322602"/>
            <a:ext cx="473565" cy="242093"/>
          </a:xfrm>
          <a:prstGeom prst="parallelogram">
            <a:avLst>
              <a:gd name="adj" fmla="val 44445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968134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F26411B-55E1-4CE5-B9CA-4734B17AE0E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849970" y="6515101"/>
            <a:ext cx="1037230" cy="3429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8644C6-89F0-466C-949F-E70AD72679A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85847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1" r:id="rId2"/>
    <p:sldLayoutId id="2147483662" r:id="rId3"/>
    <p:sldLayoutId id="2147483655" r:id="rId4"/>
    <p:sldLayoutId id="2147483657" r:id="rId5"/>
    <p:sldLayoutId id="2147483653" r:id="rId6"/>
    <p:sldLayoutId id="2147483658" r:id="rId7"/>
    <p:sldLayoutId id="2147483650" r:id="rId8"/>
    <p:sldLayoutId id="2147483659" r:id="rId9"/>
    <p:sldLayoutId id="2147483651" r:id="rId10"/>
    <p:sldLayoutId id="2147483654" r:id="rId11"/>
    <p:sldLayoutId id="2147483660" r:id="rId12"/>
    <p:sldLayoutId id="2147483663" r:id="rId13"/>
    <p:sldLayoutId id="2147483652" r:id="rId14"/>
    <p:sldLayoutId id="2147483664" r:id="rId15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192" userDrawn="1">
          <p15:clr>
            <a:srgbClr val="F26B43"/>
          </p15:clr>
        </p15:guide>
        <p15:guide id="2" pos="7488" userDrawn="1">
          <p15:clr>
            <a:srgbClr val="F26B43"/>
          </p15:clr>
        </p15:guide>
        <p15:guide id="3" orient="horz" pos="432" userDrawn="1">
          <p15:clr>
            <a:srgbClr val="F26B43"/>
          </p15:clr>
        </p15:guide>
        <p15:guide id="4" orient="horz" pos="472" userDrawn="1">
          <p15:clr>
            <a:srgbClr val="F26B43"/>
          </p15:clr>
        </p15:guide>
        <p15:guide id="5" orient="horz" pos="4104" userDrawn="1">
          <p15:clr>
            <a:srgbClr val="F26B43"/>
          </p15:clr>
        </p15:guide>
        <p15:guide id="6" orient="horz" pos="4056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184866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  <p:sldLayoutId id="2147483668" r:id="rId2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264">
          <p15:clr>
            <a:srgbClr val="F26B43"/>
          </p15:clr>
        </p15:guide>
        <p15:guide id="2" pos="3840">
          <p15:clr>
            <a:srgbClr val="F26B43"/>
          </p15:clr>
        </p15:guide>
        <p15:guide id="3" pos="192">
          <p15:clr>
            <a:srgbClr val="F26B43"/>
          </p15:clr>
        </p15:guide>
        <p15:guide id="4" pos="7488">
          <p15:clr>
            <a:srgbClr val="F26B43"/>
          </p15:clr>
        </p15:guide>
        <p15:guide id="5" orient="horz" pos="432">
          <p15:clr>
            <a:srgbClr val="F26B43"/>
          </p15:clr>
        </p15:guide>
        <p15:guide id="6" orient="horz" pos="472">
          <p15:clr>
            <a:srgbClr val="F26B43"/>
          </p15:clr>
        </p15:guide>
        <p15:guide id="7" orient="horz" pos="4104">
          <p15:clr>
            <a:srgbClr val="F26B43"/>
          </p15:clr>
        </p15:guide>
        <p15:guide id="8" orient="horz" pos="4056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0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1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0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标题 8">
            <a:extLst>
              <a:ext uri="{FF2B5EF4-FFF2-40B4-BE49-F238E27FC236}">
                <a16:creationId xmlns:a16="http://schemas.microsoft.com/office/drawing/2014/main" id="{2BE71855-1849-4FC4-A9D5-7DDD1C68CE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06318" y="2016174"/>
            <a:ext cx="9379365" cy="1060855"/>
          </a:xfrm>
        </p:spPr>
        <p:txBody>
          <a:bodyPr/>
          <a:lstStyle/>
          <a:p>
            <a:r>
              <a:rPr kumimoji="1" lang="en-US" altLang="zh-CN" sz="4800" dirty="0"/>
              <a:t>Single Frequency Network Support for NR MBS </a:t>
            </a:r>
            <a:endParaRPr lang="zh-CN" altLang="en-US" sz="4800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0903F1C-568E-4080-8C79-B487B35A71F9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altLang="zh-CN" dirty="0"/>
              <a:t>Sep, 2023</a:t>
            </a:r>
            <a:endParaRPr lang="zh-CN" altLang="en-US" dirty="0"/>
          </a:p>
        </p:txBody>
      </p:sp>
      <p:sp>
        <p:nvSpPr>
          <p:cNvPr id="10" name="文本占位符 9">
            <a:extLst>
              <a:ext uri="{FF2B5EF4-FFF2-40B4-BE49-F238E27FC236}">
                <a16:creationId xmlns:a16="http://schemas.microsoft.com/office/drawing/2014/main" id="{F57F84D3-725F-446C-9BB7-DC74C097201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3257797" y="4395527"/>
            <a:ext cx="5676405" cy="598488"/>
          </a:xfrm>
        </p:spPr>
        <p:txBody>
          <a:bodyPr/>
          <a:lstStyle/>
          <a:p>
            <a:r>
              <a:rPr kumimoji="1" lang="en-US" altLang="zh-CN" b="0" dirty="0"/>
              <a:t>Shanghai Jiao Tong University</a:t>
            </a:r>
            <a:endParaRPr kumimoji="1" lang="zh-CN" altLang="en-US" b="0" dirty="0"/>
          </a:p>
        </p:txBody>
      </p:sp>
      <p:sp>
        <p:nvSpPr>
          <p:cNvPr id="2" name="文本占位符 3">
            <a:extLst>
              <a:ext uri="{FF2B5EF4-FFF2-40B4-BE49-F238E27FC236}">
                <a16:creationId xmlns:a16="http://schemas.microsoft.com/office/drawing/2014/main" id="{69C17CC7-C0B2-77FA-CF5C-23EEA6DFCBB6}"/>
              </a:ext>
            </a:extLst>
          </p:cNvPr>
          <p:cNvSpPr txBox="1">
            <a:spLocks/>
          </p:cNvSpPr>
          <p:nvPr/>
        </p:nvSpPr>
        <p:spPr>
          <a:xfrm>
            <a:off x="5899335" y="99188"/>
            <a:ext cx="5865153" cy="598488"/>
          </a:xfrm>
          <a:prstGeom prst="rect">
            <a:avLst/>
          </a:prstGeom>
        </p:spPr>
        <p:txBody>
          <a:bodyPr anchor="ctr"/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200" b="1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altLang="zh-CN" b="1" i="0" u="none" strike="noStrike" dirty="0">
                <a:solidFill>
                  <a:srgbClr val="808080"/>
                </a:solidFill>
                <a:effectLst/>
                <a:latin typeface="Arial" panose="020B0604020202020204" pitchFamily="34" charset="0"/>
              </a:rPr>
              <a:t>RP-232049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4632005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8AD470B-2550-4D20-B881-2B9DF00B23B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 dirty="0"/>
              <a:t>Motivations</a:t>
            </a:r>
            <a:endParaRPr lang="zh-CN" altLang="en-US" dirty="0"/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EA26490C-82A9-4CEB-94C2-4EF63AA4C27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724618" y="133351"/>
            <a:ext cx="4151344" cy="419100"/>
          </a:xfrm>
        </p:spPr>
        <p:txBody>
          <a:bodyPr/>
          <a:lstStyle/>
          <a:p>
            <a:pPr algn="r"/>
            <a:r>
              <a:rPr lang="en-US" altLang="zh-CN" b="1" i="0" u="none" strike="noStrike" dirty="0">
                <a:solidFill>
                  <a:srgbClr val="808080"/>
                </a:solidFill>
                <a:effectLst/>
                <a:latin typeface="Arial" panose="020B0604020202020204" pitchFamily="34" charset="0"/>
              </a:rPr>
              <a:t>RP-232049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0" name="文本占位符 9">
            <a:extLst>
              <a:ext uri="{FF2B5EF4-FFF2-40B4-BE49-F238E27FC236}">
                <a16:creationId xmlns:a16="http://schemas.microsoft.com/office/drawing/2014/main" id="{AD06000B-9C05-40C6-B526-E3A6519431C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pPr>
              <a:spcBef>
                <a:spcPts val="600"/>
              </a:spcBef>
            </a:pPr>
            <a:r>
              <a:rPr lang="en-US" altLang="zh-CN" dirty="0"/>
              <a:t>To enable resource–efficient delivery of multicast/broadcast services, 3GPP has developed </a:t>
            </a:r>
            <a:r>
              <a:rPr lang="en-US" altLang="zh-CN" b="1" dirty="0"/>
              <a:t>NR Multicast/Broadcast Services (MBS) </a:t>
            </a:r>
            <a:r>
              <a:rPr lang="en-US" altLang="zh-CN" dirty="0"/>
              <a:t>from Rel-17 [1].</a:t>
            </a:r>
          </a:p>
          <a:p>
            <a:pPr>
              <a:spcBef>
                <a:spcPts val="600"/>
              </a:spcBef>
            </a:pPr>
            <a:r>
              <a:rPr lang="en-US" altLang="zh-CN" b="1" dirty="0"/>
              <a:t>Single Frequency Networks (SFN) </a:t>
            </a:r>
            <a:r>
              <a:rPr lang="en-US" altLang="zh-CN" dirty="0"/>
              <a:t>can provide improvements in coverage, quality of service (QoS), and spectral efficiency[2][3]. The use of SFN is very beneficial for NR broadcast network with macro sites.</a:t>
            </a:r>
          </a:p>
          <a:p>
            <a:pPr>
              <a:spcBef>
                <a:spcPts val="600"/>
              </a:spcBef>
            </a:pPr>
            <a:r>
              <a:rPr lang="en-US" altLang="zh-CN" dirty="0"/>
              <a:t>NR MBS SFN transmission could be improved from the following two aspect:</a:t>
            </a:r>
          </a:p>
          <a:p>
            <a:pPr lvl="1">
              <a:spcBef>
                <a:spcPts val="600"/>
              </a:spcBef>
            </a:pPr>
            <a:r>
              <a:rPr lang="en-US" altLang="zh-CN" dirty="0"/>
              <a:t>Currently adopted numerologies with normal CP limited the reachable coverage of SFN. </a:t>
            </a:r>
            <a:r>
              <a:rPr lang="en-US" altLang="zh-CN" b="1" dirty="0"/>
              <a:t>Extended CP for 15 kHz and 30kHz subcarrier spacing  </a:t>
            </a:r>
            <a:r>
              <a:rPr lang="en-US" altLang="zh-CN" dirty="0"/>
              <a:t>should be considered.</a:t>
            </a:r>
          </a:p>
          <a:p>
            <a:pPr lvl="1">
              <a:spcBef>
                <a:spcPts val="600"/>
              </a:spcBef>
            </a:pPr>
            <a:r>
              <a:rPr lang="en-US" altLang="zh-CN" dirty="0"/>
              <a:t>Although SFN for NR MBS could be support based on network implementation, </a:t>
            </a:r>
            <a:r>
              <a:rPr lang="en-US" altLang="zh-CN" b="1" dirty="0"/>
              <a:t>SYNC protocol </a:t>
            </a:r>
            <a:r>
              <a:rPr lang="en-US" altLang="zh-CN" dirty="0"/>
              <a:t>could be specified to provide </a:t>
            </a:r>
            <a:r>
              <a:rPr lang="en-US" altLang="zh-CN" b="1" dirty="0"/>
              <a:t>content synchronization</a:t>
            </a:r>
            <a:r>
              <a:rPr lang="en-US" altLang="zh-CN" dirty="0"/>
              <a:t>.</a:t>
            </a:r>
          </a:p>
        </p:txBody>
      </p:sp>
      <p:sp>
        <p:nvSpPr>
          <p:cNvPr id="2" name="灯片编号占位符 1">
            <a:extLst>
              <a:ext uri="{FF2B5EF4-FFF2-40B4-BE49-F238E27FC236}">
                <a16:creationId xmlns:a16="http://schemas.microsoft.com/office/drawing/2014/main" id="{6D0AEF35-FBB0-D0FF-49B7-844508F3CBF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53781C-E1F6-4315-A39D-61273F2E0596}" type="slidenum">
              <a:rPr lang="zh-CN" altLang="en-US" smtClean="0"/>
              <a:pPr/>
              <a:t>2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7611635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5EF1749D-A1FA-7904-2E97-52F374AE76B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075351" y="43657"/>
            <a:ext cx="8458116" cy="598488"/>
          </a:xfrm>
        </p:spPr>
        <p:txBody>
          <a:bodyPr/>
          <a:lstStyle/>
          <a:p>
            <a:r>
              <a:rPr kumimoji="1" lang="en-US" altLang="zh-CN" dirty="0"/>
              <a:t>Enhanced CP for 15 </a:t>
            </a:r>
            <a:r>
              <a:rPr kumimoji="1" lang="en-US" altLang="zh-CN" dirty="0" err="1"/>
              <a:t>KHz</a:t>
            </a:r>
            <a:r>
              <a:rPr kumimoji="1" lang="en-US" altLang="zh-CN" dirty="0"/>
              <a:t> and 30kHz SCS</a:t>
            </a:r>
            <a:endParaRPr kumimoji="1" lang="zh-CN" altLang="en-US" dirty="0"/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97E85ED7-2F9A-9EAF-FEF9-30A0276EBC8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CN" dirty="0"/>
              <a:t>NR MBS is based on the numerologies and cyclic prefix (CP) types (Normal/Extended) as defined in TS 38.211 [4]. TS 38.211 only allows </a:t>
            </a:r>
            <a:r>
              <a:rPr lang="en-US" altLang="zh-CN" b="1" dirty="0"/>
              <a:t>normal CP for 15 kHz and 30 kHz </a:t>
            </a:r>
            <a:r>
              <a:rPr lang="en-US" altLang="zh-CN" dirty="0"/>
              <a:t>subcarrier spacing (SCS), which </a:t>
            </a:r>
            <a:r>
              <a:rPr lang="en-US" altLang="zh-CN" b="1" dirty="0"/>
              <a:t>limit the reachable coverage</a:t>
            </a:r>
            <a:r>
              <a:rPr lang="en-US" altLang="zh-CN" dirty="0"/>
              <a:t> of SFN transmission</a:t>
            </a:r>
          </a:p>
          <a:p>
            <a:pPr>
              <a:spcBef>
                <a:spcPts val="600"/>
              </a:spcBef>
            </a:pPr>
            <a:r>
              <a:rPr lang="en-US" altLang="zh-CN" dirty="0"/>
              <a:t>Extended CP for 15 kHz SCS will</a:t>
            </a:r>
            <a:r>
              <a:rPr lang="zh-CN" altLang="en-US" dirty="0"/>
              <a:t> </a:t>
            </a:r>
            <a:r>
              <a:rPr lang="en-US" altLang="zh-CN" dirty="0"/>
              <a:t>increase the theoretical maximum ISD </a:t>
            </a:r>
            <a:r>
              <a:rPr lang="en-US" altLang="zh-CN" b="1" dirty="0"/>
              <a:t>from 1.4 km to 5.0 km</a:t>
            </a:r>
            <a:r>
              <a:rPr lang="en-US" altLang="zh-CN" dirty="0"/>
              <a:t>. For 30 kHz SCS, the increase will be from </a:t>
            </a:r>
            <a:r>
              <a:rPr lang="en-US" altLang="zh-CN" b="1" dirty="0"/>
              <a:t>0.7 km to 2.5 km</a:t>
            </a:r>
            <a:r>
              <a:rPr lang="en-US" altLang="zh-CN" dirty="0"/>
              <a:t>. </a:t>
            </a:r>
          </a:p>
          <a:p>
            <a:pPr>
              <a:spcBef>
                <a:spcPts val="600"/>
              </a:spcBef>
            </a:pPr>
            <a:r>
              <a:rPr lang="en-US" altLang="zh-CN" dirty="0"/>
              <a:t>The introduction of extended CP can allow for reasonably sized SFNs to </a:t>
            </a:r>
            <a:r>
              <a:rPr lang="en-US" altLang="zh-CN" b="1" dirty="0"/>
              <a:t>improve the special efficiency </a:t>
            </a:r>
            <a:r>
              <a:rPr lang="en-US" altLang="zh-CN" dirty="0"/>
              <a:t>for NR MBS transmission and to cater the use cases of public safety, software update, advertisement preload, etc. </a:t>
            </a:r>
          </a:p>
          <a:p>
            <a:pPr>
              <a:spcBef>
                <a:spcPts val="600"/>
              </a:spcBef>
            </a:pPr>
            <a:r>
              <a:rPr lang="en-US" altLang="zh-CN" dirty="0"/>
              <a:t>Support of Extended CP has been motivated and discussed as in [2], [3], and [5].</a:t>
            </a:r>
          </a:p>
          <a:p>
            <a:endParaRPr kumimoji="1" lang="zh-CN" altLang="en-US" dirty="0"/>
          </a:p>
        </p:txBody>
      </p:sp>
      <p:sp>
        <p:nvSpPr>
          <p:cNvPr id="3" name="灯片编号占位符 2">
            <a:extLst>
              <a:ext uri="{FF2B5EF4-FFF2-40B4-BE49-F238E27FC236}">
                <a16:creationId xmlns:a16="http://schemas.microsoft.com/office/drawing/2014/main" id="{DCA78C9A-9EE4-C52D-8732-87042030D61E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53781C-E1F6-4315-A39D-61273F2E0596}" type="slidenum">
              <a:rPr lang="zh-CN" altLang="en-US" smtClean="0"/>
              <a:pPr/>
              <a:t>3</a:t>
            </a:fld>
            <a:endParaRPr lang="zh-CN" altLang="en-US" dirty="0"/>
          </a:p>
        </p:txBody>
      </p:sp>
      <p:sp>
        <p:nvSpPr>
          <p:cNvPr id="4" name="文本占位符 4">
            <a:extLst>
              <a:ext uri="{FF2B5EF4-FFF2-40B4-BE49-F238E27FC236}">
                <a16:creationId xmlns:a16="http://schemas.microsoft.com/office/drawing/2014/main" id="{FC853137-0694-D3E1-0526-F71B14F87AC1}"/>
              </a:ext>
            </a:extLst>
          </p:cNvPr>
          <p:cNvSpPr txBox="1">
            <a:spLocks/>
          </p:cNvSpPr>
          <p:nvPr/>
        </p:nvSpPr>
        <p:spPr>
          <a:xfrm>
            <a:off x="6724618" y="133351"/>
            <a:ext cx="4151344" cy="419100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b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altLang="zh-CN" b="1">
                <a:solidFill>
                  <a:srgbClr val="808080"/>
                </a:solidFill>
                <a:latin typeface="Arial" panose="020B0604020202020204" pitchFamily="34" charset="0"/>
              </a:rPr>
              <a:t>RP-232049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659507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DA1DBC13-69F6-FDED-D551-9EB6857B990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075351" y="43657"/>
            <a:ext cx="8318031" cy="598488"/>
          </a:xfrm>
        </p:spPr>
        <p:txBody>
          <a:bodyPr/>
          <a:lstStyle/>
          <a:p>
            <a:r>
              <a:rPr kumimoji="1" lang="en-US" altLang="zh-CN" dirty="0"/>
              <a:t>Extended CP for 15 </a:t>
            </a:r>
            <a:r>
              <a:rPr kumimoji="1" lang="en-US" altLang="zh-CN" dirty="0" err="1"/>
              <a:t>KHz</a:t>
            </a:r>
            <a:r>
              <a:rPr kumimoji="1" lang="en-US" altLang="zh-CN" dirty="0"/>
              <a:t> and 30kHz SCS</a:t>
            </a:r>
            <a:endParaRPr kumimoji="1" lang="zh-CN" altLang="en-US" dirty="0"/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1F558416-BB9B-A9AB-BF6F-B422DEAB2F19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8F8259A6-BB2C-ACF7-1DED-F53B21F904B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625055E2-43FD-2EBA-167E-841C80C08D1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kumimoji="1" lang="en-US" altLang="zh-CN" dirty="0"/>
              <a:t>Changes to TS38.211:</a:t>
            </a:r>
          </a:p>
          <a:p>
            <a:pPr lvl="1"/>
            <a:r>
              <a:rPr kumimoji="1" lang="en-US" altLang="zh-CN" dirty="0"/>
              <a:t>Table 4.2-1: Supported transmission </a:t>
            </a:r>
            <a:r>
              <a:rPr kumimoji="1" lang="en-US" altLang="zh-CN" dirty="0" err="1"/>
              <a:t>numerlogies</a:t>
            </a:r>
            <a:endParaRPr kumimoji="1" lang="en-US" altLang="zh-CN" dirty="0"/>
          </a:p>
          <a:p>
            <a:pPr lvl="1"/>
            <a:endParaRPr kumimoji="1" lang="en-US" altLang="zh-CN" dirty="0"/>
          </a:p>
          <a:p>
            <a:pPr lvl="1"/>
            <a:endParaRPr kumimoji="1" lang="en-US" altLang="zh-CN" dirty="0"/>
          </a:p>
          <a:p>
            <a:pPr lvl="1"/>
            <a:endParaRPr kumimoji="1" lang="en-US" altLang="zh-CN" dirty="0"/>
          </a:p>
          <a:p>
            <a:pPr lvl="1"/>
            <a:endParaRPr kumimoji="1" lang="en-US" altLang="zh-CN" dirty="0"/>
          </a:p>
          <a:p>
            <a:pPr marL="457200" lvl="1" indent="0">
              <a:buNone/>
            </a:pPr>
            <a:endParaRPr kumimoji="1" lang="en-US" altLang="zh-CN" dirty="0"/>
          </a:p>
          <a:p>
            <a:pPr lvl="1"/>
            <a:r>
              <a:rPr kumimoji="1" lang="en-US" altLang="zh-CN" dirty="0"/>
              <a:t>Table 4.3.2-2: Number of OFDM symbols per slot, slots per frame, and slots per subframe for extended cyclic prefix </a:t>
            </a:r>
            <a:endParaRPr kumimoji="1" lang="zh-CN" alt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9" name="表格 8">
                <a:extLst>
                  <a:ext uri="{FF2B5EF4-FFF2-40B4-BE49-F238E27FC236}">
                    <a16:creationId xmlns:a16="http://schemas.microsoft.com/office/drawing/2014/main" id="{111D8E26-A9C5-04ED-60FE-3B890B01FBB0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302638398"/>
                  </p:ext>
                </p:extLst>
              </p:nvPr>
            </p:nvGraphicFramePr>
            <p:xfrm>
              <a:off x="1173533" y="1729259"/>
              <a:ext cx="7543759" cy="2260848"/>
            </p:xfrm>
            <a:graphic>
              <a:graphicData uri="http://schemas.openxmlformats.org/drawingml/2006/table">
                <a:tbl>
                  <a:tblPr firstRow="1" firstCol="1" bandRow="1">
                    <a:tableStyleId>{5940675A-B579-460E-94D1-54222C63F5DA}</a:tableStyleId>
                  </a:tblPr>
                  <a:tblGrid>
                    <a:gridCol w="1768827">
                      <a:extLst>
                        <a:ext uri="{9D8B030D-6E8A-4147-A177-3AD203B41FA5}">
                          <a16:colId xmlns:a16="http://schemas.microsoft.com/office/drawing/2014/main" val="3342105906"/>
                        </a:ext>
                      </a:extLst>
                    </a:gridCol>
                    <a:gridCol w="2887466">
                      <a:extLst>
                        <a:ext uri="{9D8B030D-6E8A-4147-A177-3AD203B41FA5}">
                          <a16:colId xmlns:a16="http://schemas.microsoft.com/office/drawing/2014/main" val="461683247"/>
                        </a:ext>
                      </a:extLst>
                    </a:gridCol>
                    <a:gridCol w="2887466">
                      <a:extLst>
                        <a:ext uri="{9D8B030D-6E8A-4147-A177-3AD203B41FA5}">
                          <a16:colId xmlns:a16="http://schemas.microsoft.com/office/drawing/2014/main" val="2860106890"/>
                        </a:ext>
                      </a:extLst>
                    </a:gridCol>
                  </a:tblGrid>
                  <a:tr h="282606"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zh-CN" altLang="en-US" sz="1800" b="0" i="1" smtClean="0">
                                    <a:effectLst/>
                                    <a:latin typeface="Cambria Math" panose="02040503050406030204" pitchFamily="18" charset="0"/>
                                    <a:ea typeface="+mj-ea"/>
                                  </a:rPr>
                                  <m:t>𝜇</m:t>
                                </m:r>
                              </m:oMath>
                            </m:oMathPara>
                          </a14:m>
                          <a:endParaRPr lang="zh-CN" sz="1800" b="0" dirty="0">
                            <a:effectLst/>
                            <a:latin typeface="+mj-ea"/>
                            <a:ea typeface="+mj-ea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 xmlns:m="http://schemas.openxmlformats.org/officeDocument/2006/math">
                              <m:r>
                                <a:rPr lang="zh-CN" altLang="en-US" sz="1800" b="0" i="1" smtClean="0">
                                  <a:effectLst/>
                                  <a:latin typeface="Cambria Math" panose="02040503050406030204" pitchFamily="18" charset="0"/>
                                  <a:ea typeface="+mj-ea"/>
                                  <a:cs typeface="Times New Roman" panose="02020603050405020304" pitchFamily="18" charset="0"/>
                                </a:rPr>
                                <m:t>∆</m:t>
                              </m:r>
                              <m:r>
                                <a:rPr lang="en-US" altLang="zh-CN" sz="1800" b="0" i="1" smtClean="0">
                                  <a:effectLst/>
                                  <a:latin typeface="Cambria Math" panose="02040503050406030204" pitchFamily="18" charset="0"/>
                                  <a:ea typeface="+mj-ea"/>
                                  <a:cs typeface="Times New Roman" panose="02020603050405020304" pitchFamily="18" charset="0"/>
                                </a:rPr>
                                <m:t>𝑓</m:t>
                              </m:r>
                            </m:oMath>
                          </a14:m>
                          <a:r>
                            <a:rPr lang="en-US" altLang="zh-CN" sz="1800" b="0" dirty="0">
                              <a:effectLst/>
                              <a:latin typeface="+mj-ea"/>
                              <a:ea typeface="+mj-ea"/>
                              <a:cs typeface="Times New Roman" panose="02020603050405020304" pitchFamily="18" charset="0"/>
                            </a:rPr>
                            <a:t> [kHz]</a:t>
                          </a:r>
                          <a:endParaRPr lang="zh-CN" sz="1800" b="0" dirty="0">
                            <a:effectLst/>
                            <a:latin typeface="+mj-ea"/>
                            <a:ea typeface="+mj-ea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zh-CN" sz="1800" b="0">
                              <a:effectLst/>
                              <a:latin typeface="+mj-ea"/>
                              <a:ea typeface="+mj-ea"/>
                            </a:rPr>
                            <a:t>Cyclic prefix</a:t>
                          </a:r>
                          <a:endParaRPr lang="zh-CN" sz="1800" b="0">
                            <a:effectLst/>
                            <a:latin typeface="+mj-ea"/>
                            <a:ea typeface="+mj-ea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extLst>
                      <a:ext uri="{0D108BD9-81ED-4DB2-BD59-A6C34878D82A}">
                        <a16:rowId xmlns:a16="http://schemas.microsoft.com/office/drawing/2014/main" val="1796161972"/>
                      </a:ext>
                    </a:extLst>
                  </a:tr>
                  <a:tr h="282606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zh-CN" sz="1800" b="0">
                              <a:effectLst/>
                              <a:latin typeface="+mj-ea"/>
                              <a:ea typeface="+mj-ea"/>
                            </a:rPr>
                            <a:t>0</a:t>
                          </a:r>
                          <a:endParaRPr lang="zh-CN" sz="1800" b="0">
                            <a:effectLst/>
                            <a:latin typeface="+mj-ea"/>
                            <a:ea typeface="+mj-ea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zh-CN" sz="1800" b="0">
                              <a:effectLst/>
                              <a:latin typeface="+mj-ea"/>
                              <a:ea typeface="+mj-ea"/>
                            </a:rPr>
                            <a:t>15</a:t>
                          </a:r>
                          <a:endParaRPr lang="zh-CN" sz="1800" b="0">
                            <a:effectLst/>
                            <a:latin typeface="+mj-ea"/>
                            <a:ea typeface="+mj-ea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zh-CN" sz="1800" b="0" dirty="0">
                              <a:effectLst/>
                              <a:latin typeface="+mj-ea"/>
                              <a:ea typeface="+mj-ea"/>
                            </a:rPr>
                            <a:t>Normal</a:t>
                          </a:r>
                          <a:r>
                            <a:rPr lang="en-US" sz="1800" b="0" dirty="0">
                              <a:solidFill>
                                <a:schemeClr val="accent1"/>
                              </a:solidFill>
                              <a:effectLst/>
                              <a:latin typeface="+mj-ea"/>
                              <a:ea typeface="+mj-ea"/>
                            </a:rPr>
                            <a:t>, Extended</a:t>
                          </a:r>
                          <a:endParaRPr lang="zh-CN" sz="1800" b="0" dirty="0">
                            <a:solidFill>
                              <a:schemeClr val="accent1"/>
                            </a:solidFill>
                            <a:effectLst/>
                            <a:latin typeface="+mj-ea"/>
                            <a:ea typeface="+mj-ea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1525065470"/>
                      </a:ext>
                    </a:extLst>
                  </a:tr>
                  <a:tr h="282606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zh-CN" sz="1800" b="0">
                              <a:effectLst/>
                              <a:latin typeface="+mj-ea"/>
                              <a:ea typeface="+mj-ea"/>
                            </a:rPr>
                            <a:t>1</a:t>
                          </a:r>
                          <a:endParaRPr lang="zh-CN" sz="1800" b="0">
                            <a:effectLst/>
                            <a:latin typeface="+mj-ea"/>
                            <a:ea typeface="+mj-ea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zh-CN" sz="1800" b="0">
                              <a:effectLst/>
                              <a:latin typeface="+mj-ea"/>
                              <a:ea typeface="+mj-ea"/>
                            </a:rPr>
                            <a:t>30</a:t>
                          </a:r>
                          <a:endParaRPr lang="zh-CN" sz="1800" b="0">
                            <a:effectLst/>
                            <a:latin typeface="+mj-ea"/>
                            <a:ea typeface="+mj-ea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zh-CN" sz="1800" b="0" dirty="0">
                              <a:effectLst/>
                              <a:latin typeface="+mj-ea"/>
                              <a:ea typeface="+mj-ea"/>
                            </a:rPr>
                            <a:t>Normal</a:t>
                          </a:r>
                          <a:r>
                            <a:rPr lang="en-US" sz="1800" b="0" dirty="0">
                              <a:solidFill>
                                <a:schemeClr val="accent1"/>
                              </a:solidFill>
                              <a:effectLst/>
                              <a:latin typeface="+mj-ea"/>
                              <a:ea typeface="+mj-ea"/>
                            </a:rPr>
                            <a:t>, Extended</a:t>
                          </a:r>
                          <a:endParaRPr lang="zh-CN" sz="1800" b="0" dirty="0">
                            <a:solidFill>
                              <a:schemeClr val="accent1"/>
                            </a:solidFill>
                            <a:effectLst/>
                            <a:latin typeface="+mj-ea"/>
                            <a:ea typeface="+mj-ea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160563261"/>
                      </a:ext>
                    </a:extLst>
                  </a:tr>
                  <a:tr h="282606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zh-CN" sz="1800" b="0">
                              <a:effectLst/>
                              <a:latin typeface="+mj-ea"/>
                              <a:ea typeface="+mj-ea"/>
                            </a:rPr>
                            <a:t>2</a:t>
                          </a:r>
                          <a:endParaRPr lang="zh-CN" sz="1800" b="0">
                            <a:effectLst/>
                            <a:latin typeface="+mj-ea"/>
                            <a:ea typeface="+mj-ea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zh-CN" sz="1800" b="0">
                              <a:effectLst/>
                              <a:latin typeface="+mj-ea"/>
                              <a:ea typeface="+mj-ea"/>
                            </a:rPr>
                            <a:t>60</a:t>
                          </a:r>
                          <a:endParaRPr lang="zh-CN" sz="1800" b="0">
                            <a:effectLst/>
                            <a:latin typeface="+mj-ea"/>
                            <a:ea typeface="+mj-ea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zh-CN" sz="1800" b="0">
                              <a:effectLst/>
                              <a:latin typeface="+mj-ea"/>
                              <a:ea typeface="+mj-ea"/>
                            </a:rPr>
                            <a:t>Normal, Extended</a:t>
                          </a:r>
                          <a:endParaRPr lang="zh-CN" sz="1800" b="0">
                            <a:effectLst/>
                            <a:latin typeface="+mj-ea"/>
                            <a:ea typeface="+mj-ea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338887963"/>
                      </a:ext>
                    </a:extLst>
                  </a:tr>
                  <a:tr h="282606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zh-CN" sz="1800" b="0">
                              <a:effectLst/>
                              <a:latin typeface="+mj-ea"/>
                              <a:ea typeface="+mj-ea"/>
                            </a:rPr>
                            <a:t>3</a:t>
                          </a:r>
                          <a:endParaRPr lang="zh-CN" sz="1800" b="0">
                            <a:effectLst/>
                            <a:latin typeface="+mj-ea"/>
                            <a:ea typeface="+mj-ea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zh-CN" sz="1800" b="0">
                              <a:effectLst/>
                              <a:latin typeface="+mj-ea"/>
                              <a:ea typeface="+mj-ea"/>
                            </a:rPr>
                            <a:t>120</a:t>
                          </a:r>
                          <a:endParaRPr lang="zh-CN" sz="1800" b="0">
                            <a:effectLst/>
                            <a:latin typeface="+mj-ea"/>
                            <a:ea typeface="+mj-ea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zh-CN" sz="1800" b="0">
                              <a:effectLst/>
                              <a:latin typeface="+mj-ea"/>
                              <a:ea typeface="+mj-ea"/>
                            </a:rPr>
                            <a:t>Normal</a:t>
                          </a:r>
                          <a:endParaRPr lang="zh-CN" sz="1800" b="0">
                            <a:effectLst/>
                            <a:latin typeface="+mj-ea"/>
                            <a:ea typeface="+mj-ea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49892375"/>
                      </a:ext>
                    </a:extLst>
                  </a:tr>
                  <a:tr h="282606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zh-CN" sz="1800" b="0">
                              <a:effectLst/>
                              <a:latin typeface="+mj-ea"/>
                              <a:ea typeface="+mj-ea"/>
                            </a:rPr>
                            <a:t>4</a:t>
                          </a:r>
                          <a:endParaRPr lang="zh-CN" sz="1800" b="0">
                            <a:effectLst/>
                            <a:latin typeface="+mj-ea"/>
                            <a:ea typeface="+mj-ea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zh-CN" sz="1800" b="0">
                              <a:effectLst/>
                              <a:latin typeface="+mj-ea"/>
                              <a:ea typeface="+mj-ea"/>
                            </a:rPr>
                            <a:t>240</a:t>
                          </a:r>
                          <a:endParaRPr lang="zh-CN" sz="1800" b="0">
                            <a:effectLst/>
                            <a:latin typeface="+mj-ea"/>
                            <a:ea typeface="+mj-ea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zh-CN" sz="1800" b="0">
                              <a:effectLst/>
                              <a:latin typeface="+mj-ea"/>
                              <a:ea typeface="+mj-ea"/>
                            </a:rPr>
                            <a:t>Normal</a:t>
                          </a:r>
                          <a:endParaRPr lang="zh-CN" sz="1800" b="0">
                            <a:effectLst/>
                            <a:latin typeface="+mj-ea"/>
                            <a:ea typeface="+mj-ea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3440363055"/>
                      </a:ext>
                    </a:extLst>
                  </a:tr>
                  <a:tr h="282606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zh-CN" sz="1800" b="0">
                              <a:effectLst/>
                              <a:latin typeface="+mj-ea"/>
                              <a:ea typeface="+mj-ea"/>
                            </a:rPr>
                            <a:t>5</a:t>
                          </a:r>
                          <a:endParaRPr lang="zh-CN" sz="1800" b="0">
                            <a:effectLst/>
                            <a:latin typeface="+mj-ea"/>
                            <a:ea typeface="+mj-ea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zh-CN" sz="1800" b="0">
                              <a:effectLst/>
                              <a:latin typeface="+mj-ea"/>
                              <a:ea typeface="+mj-ea"/>
                            </a:rPr>
                            <a:t>480</a:t>
                          </a:r>
                          <a:endParaRPr lang="zh-CN" sz="1800" b="0">
                            <a:effectLst/>
                            <a:latin typeface="+mj-ea"/>
                            <a:ea typeface="+mj-ea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zh-CN" sz="1800" b="0">
                              <a:effectLst/>
                              <a:latin typeface="+mj-ea"/>
                              <a:ea typeface="+mj-ea"/>
                            </a:rPr>
                            <a:t>Normal</a:t>
                          </a:r>
                          <a:endParaRPr lang="zh-CN" sz="1800" b="0">
                            <a:effectLst/>
                            <a:latin typeface="+mj-ea"/>
                            <a:ea typeface="+mj-ea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3023128043"/>
                      </a:ext>
                    </a:extLst>
                  </a:tr>
                  <a:tr h="282606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zh-CN" sz="1800" b="0">
                              <a:effectLst/>
                              <a:latin typeface="+mj-ea"/>
                              <a:ea typeface="+mj-ea"/>
                            </a:rPr>
                            <a:t>6</a:t>
                          </a:r>
                          <a:endParaRPr lang="zh-CN" sz="1800" b="0">
                            <a:effectLst/>
                            <a:latin typeface="+mj-ea"/>
                            <a:ea typeface="+mj-ea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zh-CN" sz="1800" b="0" dirty="0">
                              <a:effectLst/>
                              <a:latin typeface="+mj-ea"/>
                              <a:ea typeface="+mj-ea"/>
                            </a:rPr>
                            <a:t>960</a:t>
                          </a:r>
                          <a:endParaRPr lang="zh-CN" sz="1800" b="0" dirty="0">
                            <a:effectLst/>
                            <a:latin typeface="+mj-ea"/>
                            <a:ea typeface="+mj-ea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zh-CN" sz="1800" b="0" dirty="0">
                              <a:effectLst/>
                              <a:latin typeface="+mj-ea"/>
                              <a:ea typeface="+mj-ea"/>
                            </a:rPr>
                            <a:t>Normal</a:t>
                          </a:r>
                          <a:endParaRPr lang="zh-CN" sz="1800" b="0" dirty="0">
                            <a:effectLst/>
                            <a:latin typeface="+mj-ea"/>
                            <a:ea typeface="+mj-ea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1031165681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9" name="表格 8">
                <a:extLst>
                  <a:ext uri="{FF2B5EF4-FFF2-40B4-BE49-F238E27FC236}">
                    <a16:creationId xmlns:a16="http://schemas.microsoft.com/office/drawing/2014/main" id="{111D8E26-A9C5-04ED-60FE-3B890B01FBB0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302638398"/>
                  </p:ext>
                </p:extLst>
              </p:nvPr>
            </p:nvGraphicFramePr>
            <p:xfrm>
              <a:off x="1173533" y="1729259"/>
              <a:ext cx="7543759" cy="2260848"/>
            </p:xfrm>
            <a:graphic>
              <a:graphicData uri="http://schemas.openxmlformats.org/drawingml/2006/table">
                <a:tbl>
                  <a:tblPr firstRow="1" firstCol="1" bandRow="1">
                    <a:tableStyleId>{5940675A-B579-460E-94D1-54222C63F5DA}</a:tableStyleId>
                  </a:tblPr>
                  <a:tblGrid>
                    <a:gridCol w="1768827">
                      <a:extLst>
                        <a:ext uri="{9D8B030D-6E8A-4147-A177-3AD203B41FA5}">
                          <a16:colId xmlns:a16="http://schemas.microsoft.com/office/drawing/2014/main" val="3342105906"/>
                        </a:ext>
                      </a:extLst>
                    </a:gridCol>
                    <a:gridCol w="2887466">
                      <a:extLst>
                        <a:ext uri="{9D8B030D-6E8A-4147-A177-3AD203B41FA5}">
                          <a16:colId xmlns:a16="http://schemas.microsoft.com/office/drawing/2014/main" val="461683247"/>
                        </a:ext>
                      </a:extLst>
                    </a:gridCol>
                    <a:gridCol w="2887466">
                      <a:extLst>
                        <a:ext uri="{9D8B030D-6E8A-4147-A177-3AD203B41FA5}">
                          <a16:colId xmlns:a16="http://schemas.microsoft.com/office/drawing/2014/main" val="2860106890"/>
                        </a:ext>
                      </a:extLst>
                    </a:gridCol>
                  </a:tblGrid>
                  <a:tr h="282606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68580" marR="68580" marT="0" marB="0" anchor="ctr">
                        <a:blipFill>
                          <a:blip r:embed="rId3"/>
                          <a:stretch>
                            <a:fillRect l="-714" t="-27273" r="-325714" b="-75454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68580" marR="68580" marT="0" marB="0" anchor="ctr">
                        <a:blipFill>
                          <a:blip r:embed="rId3"/>
                          <a:stretch>
                            <a:fillRect l="-62115" t="-27273" r="-100881" b="-75454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zh-CN" sz="1800" b="0">
                              <a:effectLst/>
                              <a:latin typeface="+mj-ea"/>
                              <a:ea typeface="+mj-ea"/>
                            </a:rPr>
                            <a:t>Cyclic prefix</a:t>
                          </a:r>
                          <a:endParaRPr lang="zh-CN" sz="1800" b="0">
                            <a:effectLst/>
                            <a:latin typeface="+mj-ea"/>
                            <a:ea typeface="+mj-ea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extLst>
                      <a:ext uri="{0D108BD9-81ED-4DB2-BD59-A6C34878D82A}">
                        <a16:rowId xmlns:a16="http://schemas.microsoft.com/office/drawing/2014/main" val="1796161972"/>
                      </a:ext>
                    </a:extLst>
                  </a:tr>
                  <a:tr h="282606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zh-CN" sz="1800" b="0">
                              <a:effectLst/>
                              <a:latin typeface="+mj-ea"/>
                              <a:ea typeface="+mj-ea"/>
                            </a:rPr>
                            <a:t>0</a:t>
                          </a:r>
                          <a:endParaRPr lang="zh-CN" sz="1800" b="0">
                            <a:effectLst/>
                            <a:latin typeface="+mj-ea"/>
                            <a:ea typeface="+mj-ea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zh-CN" sz="1800" b="0">
                              <a:effectLst/>
                              <a:latin typeface="+mj-ea"/>
                              <a:ea typeface="+mj-ea"/>
                            </a:rPr>
                            <a:t>15</a:t>
                          </a:r>
                          <a:endParaRPr lang="zh-CN" sz="1800" b="0">
                            <a:effectLst/>
                            <a:latin typeface="+mj-ea"/>
                            <a:ea typeface="+mj-ea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zh-CN" sz="1800" b="0" dirty="0">
                              <a:effectLst/>
                              <a:latin typeface="+mj-ea"/>
                              <a:ea typeface="+mj-ea"/>
                            </a:rPr>
                            <a:t>Normal</a:t>
                          </a:r>
                          <a:r>
                            <a:rPr lang="en-US" sz="1800" b="0" dirty="0">
                              <a:solidFill>
                                <a:schemeClr val="accent1"/>
                              </a:solidFill>
                              <a:effectLst/>
                              <a:latin typeface="+mj-ea"/>
                              <a:ea typeface="+mj-ea"/>
                            </a:rPr>
                            <a:t>, Extended</a:t>
                          </a:r>
                          <a:endParaRPr lang="zh-CN" sz="1800" b="0" dirty="0">
                            <a:solidFill>
                              <a:schemeClr val="accent1"/>
                            </a:solidFill>
                            <a:effectLst/>
                            <a:latin typeface="+mj-ea"/>
                            <a:ea typeface="+mj-ea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1525065470"/>
                      </a:ext>
                    </a:extLst>
                  </a:tr>
                  <a:tr h="282606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zh-CN" sz="1800" b="0">
                              <a:effectLst/>
                              <a:latin typeface="+mj-ea"/>
                              <a:ea typeface="+mj-ea"/>
                            </a:rPr>
                            <a:t>1</a:t>
                          </a:r>
                          <a:endParaRPr lang="zh-CN" sz="1800" b="0">
                            <a:effectLst/>
                            <a:latin typeface="+mj-ea"/>
                            <a:ea typeface="+mj-ea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zh-CN" sz="1800" b="0">
                              <a:effectLst/>
                              <a:latin typeface="+mj-ea"/>
                              <a:ea typeface="+mj-ea"/>
                            </a:rPr>
                            <a:t>30</a:t>
                          </a:r>
                          <a:endParaRPr lang="zh-CN" sz="1800" b="0">
                            <a:effectLst/>
                            <a:latin typeface="+mj-ea"/>
                            <a:ea typeface="+mj-ea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zh-CN" sz="1800" b="0" dirty="0">
                              <a:effectLst/>
                              <a:latin typeface="+mj-ea"/>
                              <a:ea typeface="+mj-ea"/>
                            </a:rPr>
                            <a:t>Normal</a:t>
                          </a:r>
                          <a:r>
                            <a:rPr lang="en-US" sz="1800" b="0" dirty="0">
                              <a:solidFill>
                                <a:schemeClr val="accent1"/>
                              </a:solidFill>
                              <a:effectLst/>
                              <a:latin typeface="+mj-ea"/>
                              <a:ea typeface="+mj-ea"/>
                            </a:rPr>
                            <a:t>, Extended</a:t>
                          </a:r>
                          <a:endParaRPr lang="zh-CN" sz="1800" b="0" dirty="0">
                            <a:solidFill>
                              <a:schemeClr val="accent1"/>
                            </a:solidFill>
                            <a:effectLst/>
                            <a:latin typeface="+mj-ea"/>
                            <a:ea typeface="+mj-ea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160563261"/>
                      </a:ext>
                    </a:extLst>
                  </a:tr>
                  <a:tr h="282606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zh-CN" sz="1800" b="0">
                              <a:effectLst/>
                              <a:latin typeface="+mj-ea"/>
                              <a:ea typeface="+mj-ea"/>
                            </a:rPr>
                            <a:t>2</a:t>
                          </a:r>
                          <a:endParaRPr lang="zh-CN" sz="1800" b="0">
                            <a:effectLst/>
                            <a:latin typeface="+mj-ea"/>
                            <a:ea typeface="+mj-ea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zh-CN" sz="1800" b="0">
                              <a:effectLst/>
                              <a:latin typeface="+mj-ea"/>
                              <a:ea typeface="+mj-ea"/>
                            </a:rPr>
                            <a:t>60</a:t>
                          </a:r>
                          <a:endParaRPr lang="zh-CN" sz="1800" b="0">
                            <a:effectLst/>
                            <a:latin typeface="+mj-ea"/>
                            <a:ea typeface="+mj-ea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zh-CN" sz="1800" b="0">
                              <a:effectLst/>
                              <a:latin typeface="+mj-ea"/>
                              <a:ea typeface="+mj-ea"/>
                            </a:rPr>
                            <a:t>Normal, Extended</a:t>
                          </a:r>
                          <a:endParaRPr lang="zh-CN" sz="1800" b="0">
                            <a:effectLst/>
                            <a:latin typeface="+mj-ea"/>
                            <a:ea typeface="+mj-ea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338887963"/>
                      </a:ext>
                    </a:extLst>
                  </a:tr>
                  <a:tr h="282606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zh-CN" sz="1800" b="0">
                              <a:effectLst/>
                              <a:latin typeface="+mj-ea"/>
                              <a:ea typeface="+mj-ea"/>
                            </a:rPr>
                            <a:t>3</a:t>
                          </a:r>
                          <a:endParaRPr lang="zh-CN" sz="1800" b="0">
                            <a:effectLst/>
                            <a:latin typeface="+mj-ea"/>
                            <a:ea typeface="+mj-ea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zh-CN" sz="1800" b="0">
                              <a:effectLst/>
                              <a:latin typeface="+mj-ea"/>
                              <a:ea typeface="+mj-ea"/>
                            </a:rPr>
                            <a:t>120</a:t>
                          </a:r>
                          <a:endParaRPr lang="zh-CN" sz="1800" b="0">
                            <a:effectLst/>
                            <a:latin typeface="+mj-ea"/>
                            <a:ea typeface="+mj-ea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zh-CN" sz="1800" b="0">
                              <a:effectLst/>
                              <a:latin typeface="+mj-ea"/>
                              <a:ea typeface="+mj-ea"/>
                            </a:rPr>
                            <a:t>Normal</a:t>
                          </a:r>
                          <a:endParaRPr lang="zh-CN" sz="1800" b="0">
                            <a:effectLst/>
                            <a:latin typeface="+mj-ea"/>
                            <a:ea typeface="+mj-ea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49892375"/>
                      </a:ext>
                    </a:extLst>
                  </a:tr>
                  <a:tr h="282606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zh-CN" sz="1800" b="0">
                              <a:effectLst/>
                              <a:latin typeface="+mj-ea"/>
                              <a:ea typeface="+mj-ea"/>
                            </a:rPr>
                            <a:t>4</a:t>
                          </a:r>
                          <a:endParaRPr lang="zh-CN" sz="1800" b="0">
                            <a:effectLst/>
                            <a:latin typeface="+mj-ea"/>
                            <a:ea typeface="+mj-ea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zh-CN" sz="1800" b="0">
                              <a:effectLst/>
                              <a:latin typeface="+mj-ea"/>
                              <a:ea typeface="+mj-ea"/>
                            </a:rPr>
                            <a:t>240</a:t>
                          </a:r>
                          <a:endParaRPr lang="zh-CN" sz="1800" b="0">
                            <a:effectLst/>
                            <a:latin typeface="+mj-ea"/>
                            <a:ea typeface="+mj-ea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zh-CN" sz="1800" b="0">
                              <a:effectLst/>
                              <a:latin typeface="+mj-ea"/>
                              <a:ea typeface="+mj-ea"/>
                            </a:rPr>
                            <a:t>Normal</a:t>
                          </a:r>
                          <a:endParaRPr lang="zh-CN" sz="1800" b="0">
                            <a:effectLst/>
                            <a:latin typeface="+mj-ea"/>
                            <a:ea typeface="+mj-ea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3440363055"/>
                      </a:ext>
                    </a:extLst>
                  </a:tr>
                  <a:tr h="282606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zh-CN" sz="1800" b="0">
                              <a:effectLst/>
                              <a:latin typeface="+mj-ea"/>
                              <a:ea typeface="+mj-ea"/>
                            </a:rPr>
                            <a:t>5</a:t>
                          </a:r>
                          <a:endParaRPr lang="zh-CN" sz="1800" b="0">
                            <a:effectLst/>
                            <a:latin typeface="+mj-ea"/>
                            <a:ea typeface="+mj-ea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zh-CN" sz="1800" b="0">
                              <a:effectLst/>
                              <a:latin typeface="+mj-ea"/>
                              <a:ea typeface="+mj-ea"/>
                            </a:rPr>
                            <a:t>480</a:t>
                          </a:r>
                          <a:endParaRPr lang="zh-CN" sz="1800" b="0">
                            <a:effectLst/>
                            <a:latin typeface="+mj-ea"/>
                            <a:ea typeface="+mj-ea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zh-CN" sz="1800" b="0">
                              <a:effectLst/>
                              <a:latin typeface="+mj-ea"/>
                              <a:ea typeface="+mj-ea"/>
                            </a:rPr>
                            <a:t>Normal</a:t>
                          </a:r>
                          <a:endParaRPr lang="zh-CN" sz="1800" b="0">
                            <a:effectLst/>
                            <a:latin typeface="+mj-ea"/>
                            <a:ea typeface="+mj-ea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3023128043"/>
                      </a:ext>
                    </a:extLst>
                  </a:tr>
                  <a:tr h="282606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zh-CN" sz="1800" b="0">
                              <a:effectLst/>
                              <a:latin typeface="+mj-ea"/>
                              <a:ea typeface="+mj-ea"/>
                            </a:rPr>
                            <a:t>6</a:t>
                          </a:r>
                          <a:endParaRPr lang="zh-CN" sz="1800" b="0">
                            <a:effectLst/>
                            <a:latin typeface="+mj-ea"/>
                            <a:ea typeface="+mj-ea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zh-CN" sz="1800" b="0" dirty="0">
                              <a:effectLst/>
                              <a:latin typeface="+mj-ea"/>
                              <a:ea typeface="+mj-ea"/>
                            </a:rPr>
                            <a:t>960</a:t>
                          </a:r>
                          <a:endParaRPr lang="zh-CN" sz="1800" b="0" dirty="0">
                            <a:effectLst/>
                            <a:latin typeface="+mj-ea"/>
                            <a:ea typeface="+mj-ea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zh-CN" sz="1800" b="0" dirty="0">
                              <a:effectLst/>
                              <a:latin typeface="+mj-ea"/>
                              <a:ea typeface="+mj-ea"/>
                            </a:rPr>
                            <a:t>Normal</a:t>
                          </a:r>
                          <a:endParaRPr lang="zh-CN" sz="1800" b="0" dirty="0">
                            <a:effectLst/>
                            <a:latin typeface="+mj-ea"/>
                            <a:ea typeface="+mj-ea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1031165681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3" name="表格 12">
                <a:extLst>
                  <a:ext uri="{FF2B5EF4-FFF2-40B4-BE49-F238E27FC236}">
                    <a16:creationId xmlns:a16="http://schemas.microsoft.com/office/drawing/2014/main" id="{10E07D90-190B-46B3-1C84-9560CC80A5F8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168279083"/>
                  </p:ext>
                </p:extLst>
              </p:nvPr>
            </p:nvGraphicFramePr>
            <p:xfrm>
              <a:off x="1173533" y="4967340"/>
              <a:ext cx="7543759" cy="1336358"/>
            </p:xfrm>
            <a:graphic>
              <a:graphicData uri="http://schemas.openxmlformats.org/drawingml/2006/table">
                <a:tbl>
                  <a:tblPr firstRow="1" firstCol="1" bandRow="1">
                    <a:tableStyleId>{5940675A-B579-460E-94D1-54222C63F5DA}</a:tableStyleId>
                  </a:tblPr>
                  <a:tblGrid>
                    <a:gridCol w="1259511">
                      <a:extLst>
                        <a:ext uri="{9D8B030D-6E8A-4147-A177-3AD203B41FA5}">
                          <a16:colId xmlns:a16="http://schemas.microsoft.com/office/drawing/2014/main" val="2452127324"/>
                        </a:ext>
                      </a:extLst>
                    </a:gridCol>
                    <a:gridCol w="2093271">
                      <a:extLst>
                        <a:ext uri="{9D8B030D-6E8A-4147-A177-3AD203B41FA5}">
                          <a16:colId xmlns:a16="http://schemas.microsoft.com/office/drawing/2014/main" val="2001704608"/>
                        </a:ext>
                      </a:extLst>
                    </a:gridCol>
                    <a:gridCol w="2304668">
                      <a:extLst>
                        <a:ext uri="{9D8B030D-6E8A-4147-A177-3AD203B41FA5}">
                          <a16:colId xmlns:a16="http://schemas.microsoft.com/office/drawing/2014/main" val="3620181063"/>
                        </a:ext>
                      </a:extLst>
                    </a:gridCol>
                    <a:gridCol w="1886309">
                      <a:extLst>
                        <a:ext uri="{9D8B030D-6E8A-4147-A177-3AD203B41FA5}">
                          <a16:colId xmlns:a16="http://schemas.microsoft.com/office/drawing/2014/main" val="3622952258"/>
                        </a:ext>
                      </a:extLst>
                    </a:gridCol>
                  </a:tblGrid>
                  <a:tr h="0"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zh-CN" altLang="en-US" sz="1800" b="0" i="1" smtClean="0">
                                    <a:effectLst/>
                                    <a:latin typeface="Cambria Math" panose="02040503050406030204" pitchFamily="18" charset="0"/>
                                  </a:rPr>
                                  <m:t>𝜇</m:t>
                                </m:r>
                              </m:oMath>
                            </m:oMathPara>
                          </a14:m>
                          <a:endParaRPr lang="zh-CN" sz="1800" b="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Sup>
                                  <m:sSubSupPr>
                                    <m:ctrlPr>
                                      <a:rPr lang="zh-CN" sz="2000" b="0" i="1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sSubSupPr>
                                  <m:e>
                                    <m:r>
                                      <a:rPr lang="zh-CN" altLang="en-US" sz="1800" b="0" i="1" smtClean="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𝑁</m:t>
                                    </m:r>
                                  </m:e>
                                  <m:sub>
                                    <m:r>
                                      <m:rPr>
                                        <m:nor/>
                                      </m:rPr>
                                      <a:rPr lang="zh-CN" sz="1800" b="0">
                                        <a:effectLst/>
                                      </a:rPr>
                                      <m:t>symb</m:t>
                                    </m:r>
                                  </m:sub>
                                  <m:sup>
                                    <m:r>
                                      <m:rPr>
                                        <m:nor/>
                                      </m:rPr>
                                      <a:rPr lang="zh-CN" sz="1800" b="0">
                                        <a:effectLst/>
                                      </a:rPr>
                                      <m:t>slot</m:t>
                                    </m:r>
                                  </m:sup>
                                </m:sSubSup>
                              </m:oMath>
                            </m:oMathPara>
                          </a14:m>
                          <a:endParaRPr lang="zh-CN" sz="1800" b="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Sup>
                                  <m:sSubSupPr>
                                    <m:ctrlPr>
                                      <a:rPr lang="zh-CN" sz="2000" b="0" i="1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sSubSupPr>
                                  <m:e>
                                    <m:r>
                                      <a:rPr lang="zh-CN" altLang="en-US" sz="1800" b="0" i="1" smtClean="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𝑁</m:t>
                                    </m:r>
                                  </m:e>
                                  <m:sub>
                                    <m:r>
                                      <m:rPr>
                                        <m:nor/>
                                      </m:rPr>
                                      <a:rPr lang="zh-CN" sz="1800" b="0">
                                        <a:effectLst/>
                                      </a:rPr>
                                      <m:t>slot</m:t>
                                    </m:r>
                                  </m:sub>
                                  <m:sup>
                                    <m:r>
                                      <m:rPr>
                                        <m:nor/>
                                      </m:rPr>
                                      <a:rPr lang="zh-CN" sz="1800" b="0">
                                        <a:effectLst/>
                                      </a:rPr>
                                      <m:t>frame</m:t>
                                    </m:r>
                                    <m:r>
                                      <a:rPr lang="en-US" altLang="zh-CN" sz="1800" b="0" smtClean="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,</m:t>
                                    </m:r>
                                    <m:r>
                                      <a:rPr lang="zh-CN" altLang="en-US" sz="1800" b="0" i="1" smtClean="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𝜇</m:t>
                                    </m:r>
                                  </m:sup>
                                </m:sSubSup>
                              </m:oMath>
                            </m:oMathPara>
                          </a14:m>
                          <a:endParaRPr lang="zh-CN" sz="1800" b="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Sup>
                                  <m:sSubSupPr>
                                    <m:ctrlPr>
                                      <a:rPr lang="zh-CN" sz="2000" b="0" i="1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sSubSupPr>
                                  <m:e>
                                    <m:r>
                                      <a:rPr lang="zh-CN" altLang="en-US" sz="1800" b="0" i="1" smtClean="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𝑁</m:t>
                                    </m:r>
                                  </m:e>
                                  <m:sub>
                                    <m:r>
                                      <m:rPr>
                                        <m:nor/>
                                      </m:rPr>
                                      <a:rPr lang="zh-CN" sz="1800" b="0">
                                        <a:effectLst/>
                                      </a:rPr>
                                      <m:t>slot</m:t>
                                    </m:r>
                                  </m:sub>
                                  <m:sup>
                                    <m:r>
                                      <m:rPr>
                                        <m:nor/>
                                      </m:rPr>
                                      <a:rPr lang="zh-CN" sz="1800" b="0">
                                        <a:effectLst/>
                                      </a:rPr>
                                      <m:t>subframe</m:t>
                                    </m:r>
                                    <m:r>
                                      <a:rPr lang="en-US" altLang="zh-CN" sz="1800" b="0" smtClean="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,</m:t>
                                    </m:r>
                                    <m:r>
                                      <a:rPr lang="zh-CN" altLang="en-US" sz="1800" b="0" i="1" smtClean="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𝜇</m:t>
                                    </m:r>
                                  </m:sup>
                                </m:sSubSup>
                              </m:oMath>
                            </m:oMathPara>
                          </a14:m>
                          <a:endParaRPr lang="zh-CN" sz="1800" b="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extLst>
                      <a:ext uri="{0D108BD9-81ED-4DB2-BD59-A6C34878D82A}">
                        <a16:rowId xmlns:a16="http://schemas.microsoft.com/office/drawing/2014/main" val="1729044025"/>
                      </a:ext>
                    </a:extLst>
                  </a:tr>
                  <a:tr h="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zh-CN" sz="1800" b="0" dirty="0">
                              <a:solidFill>
                                <a:schemeClr val="accent1"/>
                              </a:solidFill>
                              <a:effectLst/>
                            </a:rPr>
                            <a:t>0</a:t>
                          </a:r>
                          <a:endParaRPr lang="zh-CN" sz="1800" b="0" dirty="0">
                            <a:solidFill>
                              <a:schemeClr val="accent1"/>
                            </a:solidFill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zh-CN" sz="2000" b="0" dirty="0">
                              <a:solidFill>
                                <a:schemeClr val="accent1"/>
                              </a:solidFill>
                              <a:effectLst/>
                            </a:rPr>
                            <a:t>12</a:t>
                          </a:r>
                          <a:endParaRPr lang="zh-CN" sz="1800" b="0" dirty="0">
                            <a:solidFill>
                              <a:schemeClr val="accent1"/>
                            </a:solidFill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zh-CN" sz="2000" b="0">
                              <a:solidFill>
                                <a:schemeClr val="accent1"/>
                              </a:solidFill>
                              <a:effectLst/>
                            </a:rPr>
                            <a:t>10</a:t>
                          </a:r>
                          <a:endParaRPr lang="zh-CN" sz="1800" b="0">
                            <a:solidFill>
                              <a:schemeClr val="accent1"/>
                            </a:solidFill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zh-CN" sz="2000" b="0">
                              <a:solidFill>
                                <a:schemeClr val="accent1"/>
                              </a:solidFill>
                              <a:effectLst/>
                            </a:rPr>
                            <a:t>1</a:t>
                          </a:r>
                          <a:endParaRPr lang="zh-CN" sz="1800" b="0">
                            <a:solidFill>
                              <a:schemeClr val="accent1"/>
                            </a:solidFill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extLst>
                      <a:ext uri="{0D108BD9-81ED-4DB2-BD59-A6C34878D82A}">
                        <a16:rowId xmlns:a16="http://schemas.microsoft.com/office/drawing/2014/main" val="2580269330"/>
                      </a:ext>
                    </a:extLst>
                  </a:tr>
                  <a:tr h="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zh-CN" sz="1800" b="0">
                              <a:solidFill>
                                <a:schemeClr val="accent1"/>
                              </a:solidFill>
                              <a:effectLst/>
                            </a:rPr>
                            <a:t>1</a:t>
                          </a:r>
                          <a:endParaRPr lang="zh-CN" sz="1800" b="0">
                            <a:solidFill>
                              <a:schemeClr val="accent1"/>
                            </a:solidFill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zh-CN" sz="2000" b="0" dirty="0">
                              <a:solidFill>
                                <a:schemeClr val="accent1"/>
                              </a:solidFill>
                              <a:effectLst/>
                            </a:rPr>
                            <a:t>12</a:t>
                          </a:r>
                          <a:endParaRPr lang="zh-CN" sz="1800" b="0" dirty="0">
                            <a:solidFill>
                              <a:schemeClr val="accent1"/>
                            </a:solidFill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zh-CN" sz="2000" b="0" dirty="0">
                              <a:solidFill>
                                <a:schemeClr val="accent1"/>
                              </a:solidFill>
                              <a:effectLst/>
                            </a:rPr>
                            <a:t>20</a:t>
                          </a:r>
                          <a:endParaRPr lang="zh-CN" sz="1800" b="0" dirty="0">
                            <a:solidFill>
                              <a:schemeClr val="accent1"/>
                            </a:solidFill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zh-CN" sz="2000" b="0" dirty="0">
                              <a:solidFill>
                                <a:schemeClr val="accent1"/>
                              </a:solidFill>
                              <a:effectLst/>
                            </a:rPr>
                            <a:t>2</a:t>
                          </a:r>
                          <a:endParaRPr lang="zh-CN" sz="1800" b="0" dirty="0">
                            <a:solidFill>
                              <a:schemeClr val="accent1"/>
                            </a:solidFill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extLst>
                      <a:ext uri="{0D108BD9-81ED-4DB2-BD59-A6C34878D82A}">
                        <a16:rowId xmlns:a16="http://schemas.microsoft.com/office/drawing/2014/main" val="234532443"/>
                      </a:ext>
                    </a:extLst>
                  </a:tr>
                  <a:tr h="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zh-CN" sz="1800" b="0">
                              <a:effectLst/>
                            </a:rPr>
                            <a:t>2</a:t>
                          </a:r>
                          <a:endParaRPr lang="zh-CN" sz="1800" b="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zh-CN" sz="1800" b="0">
                              <a:effectLst/>
                            </a:rPr>
                            <a:t>12</a:t>
                          </a:r>
                          <a:endParaRPr lang="zh-CN" sz="1800" b="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zh-CN" sz="1800" b="0">
                              <a:effectLst/>
                            </a:rPr>
                            <a:t>40</a:t>
                          </a:r>
                          <a:endParaRPr lang="zh-CN" sz="1800" b="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zh-CN" sz="1800" b="0" dirty="0">
                              <a:effectLst/>
                            </a:rPr>
                            <a:t>4</a:t>
                          </a:r>
                          <a:endParaRPr lang="zh-CN" sz="1800" b="0" dirty="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502553920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13" name="表格 12">
                <a:extLst>
                  <a:ext uri="{FF2B5EF4-FFF2-40B4-BE49-F238E27FC236}">
                    <a16:creationId xmlns:a16="http://schemas.microsoft.com/office/drawing/2014/main" id="{10E07D90-190B-46B3-1C84-9560CC80A5F8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168279083"/>
                  </p:ext>
                </p:extLst>
              </p:nvPr>
            </p:nvGraphicFramePr>
            <p:xfrm>
              <a:off x="1173533" y="4967340"/>
              <a:ext cx="7543759" cy="1336358"/>
            </p:xfrm>
            <a:graphic>
              <a:graphicData uri="http://schemas.openxmlformats.org/drawingml/2006/table">
                <a:tbl>
                  <a:tblPr firstRow="1" firstCol="1" bandRow="1">
                    <a:tableStyleId>{5940675A-B579-460E-94D1-54222C63F5DA}</a:tableStyleId>
                  </a:tblPr>
                  <a:tblGrid>
                    <a:gridCol w="1259511">
                      <a:extLst>
                        <a:ext uri="{9D8B030D-6E8A-4147-A177-3AD203B41FA5}">
                          <a16:colId xmlns:a16="http://schemas.microsoft.com/office/drawing/2014/main" val="2452127324"/>
                        </a:ext>
                      </a:extLst>
                    </a:gridCol>
                    <a:gridCol w="2093271">
                      <a:extLst>
                        <a:ext uri="{9D8B030D-6E8A-4147-A177-3AD203B41FA5}">
                          <a16:colId xmlns:a16="http://schemas.microsoft.com/office/drawing/2014/main" val="2001704608"/>
                        </a:ext>
                      </a:extLst>
                    </a:gridCol>
                    <a:gridCol w="2304668">
                      <a:extLst>
                        <a:ext uri="{9D8B030D-6E8A-4147-A177-3AD203B41FA5}">
                          <a16:colId xmlns:a16="http://schemas.microsoft.com/office/drawing/2014/main" val="3620181063"/>
                        </a:ext>
                      </a:extLst>
                    </a:gridCol>
                    <a:gridCol w="1886309">
                      <a:extLst>
                        <a:ext uri="{9D8B030D-6E8A-4147-A177-3AD203B41FA5}">
                          <a16:colId xmlns:a16="http://schemas.microsoft.com/office/drawing/2014/main" val="3622952258"/>
                        </a:ext>
                      </a:extLst>
                    </a:gridCol>
                  </a:tblGrid>
                  <a:tr h="452438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68580" marR="68580" marT="0" marB="0" anchor="ctr">
                        <a:blipFill>
                          <a:blip r:embed="rId4"/>
                          <a:stretch>
                            <a:fillRect l="-1010" t="-2778" r="-502020" b="-225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68580" marR="68580" marT="0" marB="0" anchor="ctr">
                        <a:blipFill>
                          <a:blip r:embed="rId4"/>
                          <a:stretch>
                            <a:fillRect l="-60606" t="-2778" r="-201212" b="-225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68580" marR="68580" marT="0" marB="0" anchor="ctr">
                        <a:blipFill>
                          <a:blip r:embed="rId4"/>
                          <a:stretch>
                            <a:fillRect l="-145604" t="-2778" r="-82418" b="-225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68580" marR="68580" marT="0" marB="0" anchor="ctr">
                        <a:blipFill>
                          <a:blip r:embed="rId4"/>
                          <a:stretch>
                            <a:fillRect l="-300000" t="-2778" r="-671" b="-22500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729044025"/>
                      </a:ext>
                    </a:extLst>
                  </a:tr>
                  <a:tr h="30480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zh-CN" sz="1800" b="0" dirty="0">
                              <a:solidFill>
                                <a:schemeClr val="accent1"/>
                              </a:solidFill>
                              <a:effectLst/>
                            </a:rPr>
                            <a:t>0</a:t>
                          </a:r>
                          <a:endParaRPr lang="zh-CN" sz="1800" b="0" dirty="0">
                            <a:solidFill>
                              <a:schemeClr val="accent1"/>
                            </a:solidFill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zh-CN" sz="2000" b="0" dirty="0">
                              <a:solidFill>
                                <a:schemeClr val="accent1"/>
                              </a:solidFill>
                              <a:effectLst/>
                            </a:rPr>
                            <a:t>12</a:t>
                          </a:r>
                          <a:endParaRPr lang="zh-CN" sz="1800" b="0" dirty="0">
                            <a:solidFill>
                              <a:schemeClr val="accent1"/>
                            </a:solidFill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zh-CN" sz="2000" b="0">
                              <a:solidFill>
                                <a:schemeClr val="accent1"/>
                              </a:solidFill>
                              <a:effectLst/>
                            </a:rPr>
                            <a:t>10</a:t>
                          </a:r>
                          <a:endParaRPr lang="zh-CN" sz="1800" b="0">
                            <a:solidFill>
                              <a:schemeClr val="accent1"/>
                            </a:solidFill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zh-CN" sz="2000" b="0">
                              <a:solidFill>
                                <a:schemeClr val="accent1"/>
                              </a:solidFill>
                              <a:effectLst/>
                            </a:rPr>
                            <a:t>1</a:t>
                          </a:r>
                          <a:endParaRPr lang="zh-CN" sz="1800" b="0">
                            <a:solidFill>
                              <a:schemeClr val="accent1"/>
                            </a:solidFill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extLst>
                      <a:ext uri="{0D108BD9-81ED-4DB2-BD59-A6C34878D82A}">
                        <a16:rowId xmlns:a16="http://schemas.microsoft.com/office/drawing/2014/main" val="2580269330"/>
                      </a:ext>
                    </a:extLst>
                  </a:tr>
                  <a:tr h="30480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zh-CN" sz="1800" b="0">
                              <a:solidFill>
                                <a:schemeClr val="accent1"/>
                              </a:solidFill>
                              <a:effectLst/>
                            </a:rPr>
                            <a:t>1</a:t>
                          </a:r>
                          <a:endParaRPr lang="zh-CN" sz="1800" b="0">
                            <a:solidFill>
                              <a:schemeClr val="accent1"/>
                            </a:solidFill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zh-CN" sz="2000" b="0" dirty="0">
                              <a:solidFill>
                                <a:schemeClr val="accent1"/>
                              </a:solidFill>
                              <a:effectLst/>
                            </a:rPr>
                            <a:t>12</a:t>
                          </a:r>
                          <a:endParaRPr lang="zh-CN" sz="1800" b="0" dirty="0">
                            <a:solidFill>
                              <a:schemeClr val="accent1"/>
                            </a:solidFill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zh-CN" sz="2000" b="0" dirty="0">
                              <a:solidFill>
                                <a:schemeClr val="accent1"/>
                              </a:solidFill>
                              <a:effectLst/>
                            </a:rPr>
                            <a:t>20</a:t>
                          </a:r>
                          <a:endParaRPr lang="zh-CN" sz="1800" b="0" dirty="0">
                            <a:solidFill>
                              <a:schemeClr val="accent1"/>
                            </a:solidFill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zh-CN" sz="2000" b="0" dirty="0">
                              <a:solidFill>
                                <a:schemeClr val="accent1"/>
                              </a:solidFill>
                              <a:effectLst/>
                            </a:rPr>
                            <a:t>2</a:t>
                          </a:r>
                          <a:endParaRPr lang="zh-CN" sz="1800" b="0" dirty="0">
                            <a:solidFill>
                              <a:schemeClr val="accent1"/>
                            </a:solidFill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extLst>
                      <a:ext uri="{0D108BD9-81ED-4DB2-BD59-A6C34878D82A}">
                        <a16:rowId xmlns:a16="http://schemas.microsoft.com/office/drawing/2014/main" val="234532443"/>
                      </a:ext>
                    </a:extLst>
                  </a:tr>
                  <a:tr h="27432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zh-CN" sz="1800" b="0">
                              <a:effectLst/>
                            </a:rPr>
                            <a:t>2</a:t>
                          </a:r>
                          <a:endParaRPr lang="zh-CN" sz="1800" b="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zh-CN" sz="1800" b="0">
                              <a:effectLst/>
                            </a:rPr>
                            <a:t>12</a:t>
                          </a:r>
                          <a:endParaRPr lang="zh-CN" sz="1800" b="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zh-CN" sz="1800" b="0">
                              <a:effectLst/>
                            </a:rPr>
                            <a:t>40</a:t>
                          </a:r>
                          <a:endParaRPr lang="zh-CN" sz="1800" b="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zh-CN" sz="1800" b="0" dirty="0">
                              <a:effectLst/>
                            </a:rPr>
                            <a:t>4</a:t>
                          </a:r>
                          <a:endParaRPr lang="zh-CN" sz="1800" b="0" dirty="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502553920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2BA7FE1-6E8A-6D74-CD52-2686B8737D0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53781C-E1F6-4315-A39D-61273F2E0596}" type="slidenum">
              <a:rPr lang="zh-CN" altLang="en-US" smtClean="0"/>
              <a:pPr/>
              <a:t>4</a:t>
            </a:fld>
            <a:endParaRPr lang="zh-CN" altLang="en-US" dirty="0"/>
          </a:p>
        </p:txBody>
      </p:sp>
      <p:sp>
        <p:nvSpPr>
          <p:cNvPr id="7" name="文本占位符 4">
            <a:extLst>
              <a:ext uri="{FF2B5EF4-FFF2-40B4-BE49-F238E27FC236}">
                <a16:creationId xmlns:a16="http://schemas.microsoft.com/office/drawing/2014/main" id="{2286297D-51BD-DC23-ABCB-093C9D2B3EC5}"/>
              </a:ext>
            </a:extLst>
          </p:cNvPr>
          <p:cNvSpPr txBox="1">
            <a:spLocks/>
          </p:cNvSpPr>
          <p:nvPr/>
        </p:nvSpPr>
        <p:spPr>
          <a:xfrm>
            <a:off x="6724618" y="133351"/>
            <a:ext cx="4151344" cy="419100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b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altLang="zh-CN" b="1">
                <a:solidFill>
                  <a:srgbClr val="808080"/>
                </a:solidFill>
                <a:latin typeface="Arial" panose="020B0604020202020204" pitchFamily="34" charset="0"/>
              </a:rPr>
              <a:t>RP-232049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701857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02E57F64-0B23-7E0A-36A7-300BB923227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075351" y="43657"/>
            <a:ext cx="8341781" cy="598488"/>
          </a:xfrm>
        </p:spPr>
        <p:txBody>
          <a:bodyPr/>
          <a:lstStyle/>
          <a:p>
            <a:r>
              <a:rPr kumimoji="1" lang="en-US" altLang="zh-CN" dirty="0"/>
              <a:t>Extended CP for 15 </a:t>
            </a:r>
            <a:r>
              <a:rPr kumimoji="1" lang="en-US" altLang="zh-CN" dirty="0" err="1"/>
              <a:t>KHz</a:t>
            </a:r>
            <a:r>
              <a:rPr kumimoji="1" lang="en-US" altLang="zh-CN" dirty="0"/>
              <a:t> and 30kHz SCS</a:t>
            </a:r>
            <a:endParaRPr kumimoji="1" lang="zh-CN" altLang="en-US" dirty="0"/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5E1C95B9-AB39-C8DF-EC59-D1B3877681C6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4D532E8-3492-D585-2B62-6A594A17D98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kumimoji="1" lang="zh-CN" alt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占位符 4">
                <a:extLst>
                  <a:ext uri="{FF2B5EF4-FFF2-40B4-BE49-F238E27FC236}">
                    <a16:creationId xmlns:a16="http://schemas.microsoft.com/office/drawing/2014/main" id="{4CDA141E-8015-E5B0-5911-0B4CD9EC178B}"/>
                  </a:ext>
                </a:extLst>
              </p:cNvPr>
              <p:cNvSpPr>
                <a:spLocks noGrp="1"/>
              </p:cNvSpPr>
              <p:nvPr>
                <p:ph type="body" sz="quarter" idx="14"/>
              </p:nvPr>
            </p:nvSpPr>
            <p:spPr/>
            <p:txBody>
              <a:bodyPr/>
              <a:lstStyle/>
              <a:p>
                <a:r>
                  <a:rPr kumimoji="1" lang="en-US" altLang="zh-CN" dirty="0"/>
                  <a:t>Changes to TS38.213 [6]:</a:t>
                </a:r>
              </a:p>
              <a:p>
                <a:pPr lvl="1"/>
                <a:r>
                  <a:rPr lang="en-US" altLang="zh-CN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</a:rPr>
                  <a:t>If a BWP in the serving cell is configured with </a:t>
                </a:r>
                <a14:m>
                  <m:oMath xmlns:m="http://schemas.openxmlformats.org/officeDocument/2006/math">
                    <m:r>
                      <a:rPr lang="en-US" altLang="zh-CN" i="1">
                        <a:effectLst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rPr>
                      <m:t>𝜇</m:t>
                    </m:r>
                    <m:r>
                      <a:rPr lang="en-US" altLang="zh-CN" i="1">
                        <a:effectLst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rPr>
                      <m:t>=</m:t>
                    </m:r>
                    <m:r>
                      <a:rPr lang="en-US" altLang="zh-CN" b="0" i="0" smtClean="0">
                        <a:effectLst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rPr>
                      <m:t> </m:t>
                    </m:r>
                  </m:oMath>
                </a14:m>
                <a:r>
                  <a:rPr lang="en-US" altLang="zh-CN" dirty="0">
                    <a:solidFill>
                      <a:schemeClr val="accent1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</a:rPr>
                  <a:t>0, 1, or </a:t>
                </a:r>
                <a:r>
                  <a:rPr lang="en-US" altLang="zh-CN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</a:rPr>
                  <a:t>2 and with extended CP, the UE expects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altLang="zh-CN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𝜇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GB" altLang="zh-CN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SFI</m:t>
                        </m:r>
                      </m:sub>
                    </m:sSub>
                    <m:r>
                      <a:rPr lang="en-GB" altLang="zh-CN" i="1">
                        <a:effectLst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rPr>
                      <m:t>=0</m:t>
                    </m:r>
                  </m:oMath>
                </a14:m>
                <a:r>
                  <a:rPr lang="en-US" altLang="zh-CN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</a:rPr>
                  <a:t>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altLang="zh-CN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𝜇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GB" altLang="zh-CN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SFI</m:t>
                        </m:r>
                      </m:sub>
                    </m:sSub>
                    <m:r>
                      <a:rPr lang="en-GB" altLang="zh-CN" i="1">
                        <a:effectLst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rPr>
                      <m:t>=1</m:t>
                    </m:r>
                  </m:oMath>
                </a14:m>
                <a:r>
                  <a:rPr lang="en-GB" altLang="zh-CN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</a:rPr>
                  <a:t>, or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altLang="zh-CN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𝜇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GB" altLang="zh-CN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SFI</m:t>
                        </m:r>
                      </m:sub>
                    </m:sSub>
                    <m:r>
                      <a:rPr lang="en-GB" altLang="zh-CN" i="1">
                        <a:effectLst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rPr>
                      <m:t>=2</m:t>
                    </m:r>
                  </m:oMath>
                </a14:m>
                <a:r>
                  <a:rPr lang="en-US" altLang="zh-CN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</a:rPr>
                  <a:t>. </a:t>
                </a:r>
                <a:endParaRPr kumimoji="1" lang="zh-CN" altLang="en-US" dirty="0"/>
              </a:p>
              <a:p>
                <a:r>
                  <a:rPr kumimoji="1" lang="en-US" altLang="zh-CN" dirty="0"/>
                  <a:t>Other parts of the specifications are already written to support extended CP for 60 kHz SCS. </a:t>
                </a:r>
              </a:p>
              <a:p>
                <a:r>
                  <a:rPr kumimoji="1" lang="en-US" altLang="zh-CN" dirty="0"/>
                  <a:t>The introduction of extended CP for 15 kHz and 30 kHz SCS can be easily implemented</a:t>
                </a:r>
                <a:r>
                  <a:rPr kumimoji="1" lang="zh-CN" altLang="en-US" dirty="0"/>
                  <a:t> </a:t>
                </a:r>
                <a:r>
                  <a:rPr kumimoji="1" lang="en-US" altLang="zh-CN" dirty="0"/>
                  <a:t>by scaling based on the extended CP for 60 kHz SCS for NR MBS.</a:t>
                </a:r>
              </a:p>
              <a:p>
                <a:endParaRPr kumimoji="1" lang="en-US" altLang="zh-CN" dirty="0"/>
              </a:p>
            </p:txBody>
          </p:sp>
        </mc:Choice>
        <mc:Fallback xmlns="">
          <p:sp>
            <p:nvSpPr>
              <p:cNvPr id="5" name="文本占位符 4">
                <a:extLst>
                  <a:ext uri="{FF2B5EF4-FFF2-40B4-BE49-F238E27FC236}">
                    <a16:creationId xmlns:a16="http://schemas.microsoft.com/office/drawing/2014/main" id="{4CDA141E-8015-E5B0-5911-0B4CD9EC178B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sz="quarter" idx="14"/>
              </p:nvPr>
            </p:nvSpPr>
            <p:spPr>
              <a:blipFill>
                <a:blip r:embed="rId2"/>
                <a:stretch>
                  <a:fillRect r="-4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7" name="表格 7">
            <a:extLst>
              <a:ext uri="{FF2B5EF4-FFF2-40B4-BE49-F238E27FC236}">
                <a16:creationId xmlns:a16="http://schemas.microsoft.com/office/drawing/2014/main" id="{D36EF4D6-3D94-F09B-EAAD-6B400C007BB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53970053"/>
              </p:ext>
            </p:extLst>
          </p:nvPr>
        </p:nvGraphicFramePr>
        <p:xfrm>
          <a:off x="536667" y="3750732"/>
          <a:ext cx="11200654" cy="70104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681443">
                  <a:extLst>
                    <a:ext uri="{9D8B030D-6E8A-4147-A177-3AD203B41FA5}">
                      <a16:colId xmlns:a16="http://schemas.microsoft.com/office/drawing/2014/main" val="1888642160"/>
                    </a:ext>
                  </a:extLst>
                </a:gridCol>
                <a:gridCol w="9519211">
                  <a:extLst>
                    <a:ext uri="{9D8B030D-6E8A-4147-A177-3AD203B41FA5}">
                      <a16:colId xmlns:a16="http://schemas.microsoft.com/office/drawing/2014/main" val="113986877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kumimoji="1" lang="en-US" altLang="zh-CN" sz="2000" b="1" dirty="0"/>
                        <a:t>Proposal 1	</a:t>
                      </a:r>
                      <a:endParaRPr lang="zh-CN" altLang="en-US" sz="20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zh-CN" sz="2000" b="1" dirty="0"/>
                        <a:t>Extended CP for 15 kHz and 30 kHz subcarrier spacing should be specified by scaling based on the extended CP for 60 kHz SCS for NR MBS.</a:t>
                      </a: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44639397"/>
                  </a:ext>
                </a:extLst>
              </a:tr>
            </a:tbl>
          </a:graphicData>
        </a:graphic>
      </p:graphicFrame>
      <p:sp>
        <p:nvSpPr>
          <p:cNvPr id="8" name="灯片编号占位符 7">
            <a:extLst>
              <a:ext uri="{FF2B5EF4-FFF2-40B4-BE49-F238E27FC236}">
                <a16:creationId xmlns:a16="http://schemas.microsoft.com/office/drawing/2014/main" id="{A7370939-C1C2-5695-B970-70F8656D210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53781C-E1F6-4315-A39D-61273F2E0596}" type="slidenum">
              <a:rPr lang="zh-CN" altLang="en-US" smtClean="0"/>
              <a:pPr/>
              <a:t>5</a:t>
            </a:fld>
            <a:endParaRPr lang="zh-CN" altLang="en-US" dirty="0"/>
          </a:p>
        </p:txBody>
      </p:sp>
      <p:sp>
        <p:nvSpPr>
          <p:cNvPr id="9" name="文本占位符 4">
            <a:extLst>
              <a:ext uri="{FF2B5EF4-FFF2-40B4-BE49-F238E27FC236}">
                <a16:creationId xmlns:a16="http://schemas.microsoft.com/office/drawing/2014/main" id="{FB364AF3-16B6-9B97-8AEF-5F80A4C208C0}"/>
              </a:ext>
            </a:extLst>
          </p:cNvPr>
          <p:cNvSpPr txBox="1">
            <a:spLocks/>
          </p:cNvSpPr>
          <p:nvPr/>
        </p:nvSpPr>
        <p:spPr>
          <a:xfrm>
            <a:off x="6724618" y="133351"/>
            <a:ext cx="4151344" cy="419100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b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altLang="zh-CN" b="1">
                <a:solidFill>
                  <a:srgbClr val="808080"/>
                </a:solidFill>
                <a:latin typeface="Arial" panose="020B0604020202020204" pitchFamily="34" charset="0"/>
              </a:rPr>
              <a:t>RP-232049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997225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02E57F64-0B23-7E0A-36A7-300BB923227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075351" y="43657"/>
            <a:ext cx="8341781" cy="598488"/>
          </a:xfrm>
        </p:spPr>
        <p:txBody>
          <a:bodyPr/>
          <a:lstStyle/>
          <a:p>
            <a:r>
              <a:rPr kumimoji="1" lang="en-US" altLang="zh-CN" sz="2800" dirty="0"/>
              <a:t>SYNC Protocol for Content Synchronization</a:t>
            </a:r>
            <a:endParaRPr kumimoji="1" lang="zh-CN" altLang="en-US" sz="2800" dirty="0"/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5E1C95B9-AB39-C8DF-EC59-D1B3877681C6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4D532E8-3492-D585-2B62-6A594A17D98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4CDA141E-8015-E5B0-5911-0B4CD9EC178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kumimoji="1" lang="en-US" altLang="zh-CN" dirty="0"/>
              <a:t>All </a:t>
            </a:r>
            <a:r>
              <a:rPr kumimoji="1" lang="en-US" altLang="zh-CN" dirty="0" err="1"/>
              <a:t>gNBs</a:t>
            </a:r>
            <a:r>
              <a:rPr kumimoji="1" lang="en-US" altLang="zh-CN" dirty="0"/>
              <a:t> in the SFN area have a synchronized radio frame timing such that the radio frames are transmitted at the same time.</a:t>
            </a:r>
          </a:p>
          <a:p>
            <a:r>
              <a:rPr kumimoji="1" lang="en-US" altLang="zh-CN" dirty="0"/>
              <a:t>All </a:t>
            </a:r>
            <a:r>
              <a:rPr kumimoji="1" lang="en-US" altLang="zh-CN" dirty="0" err="1"/>
              <a:t>gNBs</a:t>
            </a:r>
            <a:r>
              <a:rPr kumimoji="1" lang="en-US" altLang="zh-CN" dirty="0"/>
              <a:t> have the same configuration of RLC/MAC/PHY for each multicast/broadcast service.</a:t>
            </a:r>
          </a:p>
          <a:p>
            <a:r>
              <a:rPr kumimoji="1" lang="en-US" altLang="zh-CN" dirty="0"/>
              <a:t>MB-UPF and UPF send multicast and broadcast data with the SYNC protocol to each </a:t>
            </a:r>
            <a:r>
              <a:rPr kumimoji="1" lang="en-US" altLang="zh-CN" dirty="0" err="1"/>
              <a:t>gNB</a:t>
            </a:r>
            <a:r>
              <a:rPr kumimoji="1" lang="en-US" altLang="zh-CN" dirty="0"/>
              <a:t> transmitting the service in SFN area.</a:t>
            </a:r>
          </a:p>
          <a:p>
            <a:r>
              <a:rPr kumimoji="1" lang="en-US" altLang="zh-CN" dirty="0"/>
              <a:t> The SYNC protocol provides additional information so that the </a:t>
            </a:r>
            <a:r>
              <a:rPr kumimoji="1" lang="en-US" altLang="zh-CN" dirty="0" err="1"/>
              <a:t>gNBs</a:t>
            </a:r>
            <a:r>
              <a:rPr kumimoji="1" lang="en-US" altLang="zh-CN" dirty="0"/>
              <a:t> identify the transmission radio frame(s).</a:t>
            </a:r>
          </a:p>
          <a:p>
            <a:r>
              <a:rPr kumimoji="1" lang="en-US" altLang="zh-CN" dirty="0"/>
              <a:t>Each </a:t>
            </a:r>
            <a:r>
              <a:rPr kumimoji="1" lang="en-US" altLang="zh-CN" dirty="0" err="1"/>
              <a:t>gNB</a:t>
            </a:r>
            <a:r>
              <a:rPr kumimoji="1" lang="en-US" altLang="zh-CN" dirty="0"/>
              <a:t> buffers multicast and broadcast data and waits for the transmission timing indicated in the SYNC protocol.</a:t>
            </a:r>
          </a:p>
        </p:txBody>
      </p:sp>
      <p:graphicFrame>
        <p:nvGraphicFramePr>
          <p:cNvPr id="7" name="表格 7">
            <a:extLst>
              <a:ext uri="{FF2B5EF4-FFF2-40B4-BE49-F238E27FC236}">
                <a16:creationId xmlns:a16="http://schemas.microsoft.com/office/drawing/2014/main" id="{D36EF4D6-3D94-F09B-EAAD-6B400C007BB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55750573"/>
              </p:ext>
            </p:extLst>
          </p:nvPr>
        </p:nvGraphicFramePr>
        <p:xfrm>
          <a:off x="553600" y="5041021"/>
          <a:ext cx="11200654" cy="70104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681443">
                  <a:extLst>
                    <a:ext uri="{9D8B030D-6E8A-4147-A177-3AD203B41FA5}">
                      <a16:colId xmlns:a16="http://schemas.microsoft.com/office/drawing/2014/main" val="1888642160"/>
                    </a:ext>
                  </a:extLst>
                </a:gridCol>
                <a:gridCol w="9519211">
                  <a:extLst>
                    <a:ext uri="{9D8B030D-6E8A-4147-A177-3AD203B41FA5}">
                      <a16:colId xmlns:a16="http://schemas.microsoft.com/office/drawing/2014/main" val="113986877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kumimoji="1" lang="en-US" altLang="zh-CN" sz="2000" b="1" dirty="0"/>
                        <a:t>Proposal 2	</a:t>
                      </a:r>
                      <a:endParaRPr lang="zh-CN" altLang="en-US" sz="20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zh-CN" sz="2000" b="1" dirty="0"/>
                        <a:t>SYNC protocol should be specified to provide content synchronization for NR MBS SFN transmission.</a:t>
                      </a: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44639397"/>
                  </a:ext>
                </a:extLst>
              </a:tr>
            </a:tbl>
          </a:graphicData>
        </a:graphic>
      </p:graphicFrame>
      <p:sp>
        <p:nvSpPr>
          <p:cNvPr id="8" name="灯片编号占位符 7">
            <a:extLst>
              <a:ext uri="{FF2B5EF4-FFF2-40B4-BE49-F238E27FC236}">
                <a16:creationId xmlns:a16="http://schemas.microsoft.com/office/drawing/2014/main" id="{CE1F906C-504D-DC7B-9EEA-DB60E3CBC6D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53781C-E1F6-4315-A39D-61273F2E0596}" type="slidenum">
              <a:rPr lang="zh-CN" altLang="en-US" smtClean="0"/>
              <a:pPr/>
              <a:t>6</a:t>
            </a:fld>
            <a:endParaRPr lang="zh-CN" altLang="en-US" dirty="0"/>
          </a:p>
        </p:txBody>
      </p:sp>
      <p:sp>
        <p:nvSpPr>
          <p:cNvPr id="9" name="文本占位符 4">
            <a:extLst>
              <a:ext uri="{FF2B5EF4-FFF2-40B4-BE49-F238E27FC236}">
                <a16:creationId xmlns:a16="http://schemas.microsoft.com/office/drawing/2014/main" id="{D65B7E3D-056F-BE60-9C7A-D5709BA3F434}"/>
              </a:ext>
            </a:extLst>
          </p:cNvPr>
          <p:cNvSpPr txBox="1">
            <a:spLocks/>
          </p:cNvSpPr>
          <p:nvPr/>
        </p:nvSpPr>
        <p:spPr>
          <a:xfrm>
            <a:off x="6724618" y="133351"/>
            <a:ext cx="4151344" cy="419100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b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altLang="zh-CN" b="1">
                <a:solidFill>
                  <a:srgbClr val="808080"/>
                </a:solidFill>
                <a:latin typeface="Arial" panose="020B0604020202020204" pitchFamily="34" charset="0"/>
              </a:rPr>
              <a:t>RP-232049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704382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47A1FBB1-CCAD-B5DB-0E8B-1075BA70C17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kumimoji="1" lang="en-US" altLang="zh-CN" dirty="0"/>
              <a:t>References</a:t>
            </a:r>
            <a:endParaRPr kumimoji="1" lang="zh-CN" altLang="en-US" dirty="0"/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72563B33-0E00-E7BD-58D3-2070F6840A9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kumimoji="1" lang="en-US" altLang="zh-CN" sz="1800" dirty="0"/>
              <a:t>[1] RP-220428 Revised WID: Core part: NR multicast and broadcast services</a:t>
            </a:r>
          </a:p>
          <a:p>
            <a:pPr marL="0" indent="0">
              <a:buNone/>
            </a:pPr>
            <a:r>
              <a:rPr kumimoji="1" lang="en-US" altLang="zh-CN" sz="1800" dirty="0"/>
              <a:t>[2] RWS-210446, NR multicast broadcast enhancements, Huawei, </a:t>
            </a:r>
            <a:r>
              <a:rPr kumimoji="1" lang="en-US" altLang="zh-CN" sz="1800" dirty="0" err="1"/>
              <a:t>HiSilicon</a:t>
            </a:r>
            <a:r>
              <a:rPr kumimoji="1" lang="en-US" altLang="zh-CN" sz="1800" dirty="0"/>
              <a:t>, RAN Rel-18 workshop, E-Meeting, June 28 – July 2, 2021.</a:t>
            </a:r>
          </a:p>
          <a:p>
            <a:pPr marL="0" indent="0">
              <a:buNone/>
            </a:pPr>
            <a:r>
              <a:rPr kumimoji="1" lang="en-US" altLang="zh-CN" sz="1800" dirty="0"/>
              <a:t>[3] RWS-210330, MBS and related spectrum bands in Rel-18, Ericsson, RAN Rel-18 workshop, E-Meeting, June 28 – July 2, 2021.</a:t>
            </a:r>
          </a:p>
          <a:p>
            <a:pPr marL="0" indent="0">
              <a:buNone/>
            </a:pPr>
            <a:r>
              <a:rPr kumimoji="1" lang="en-US" altLang="zh-CN" sz="1800" dirty="0"/>
              <a:t>[4] TS 38.211 NR; Physical channels and modulation (Release 17), v17.5.0 (2023-03). </a:t>
            </a:r>
          </a:p>
          <a:p>
            <a:pPr marL="0" indent="0">
              <a:buNone/>
            </a:pPr>
            <a:r>
              <a:rPr kumimoji="1" lang="en-US" altLang="zh-CN" sz="1800" dirty="0"/>
              <a:t>[5] R1-2305964 Rel-18 TEI  proposal on </a:t>
            </a:r>
            <a:r>
              <a:rPr kumimoji="1" lang="en-US" altLang="zh-CN" sz="1800" dirty="0" err="1"/>
              <a:t>eCP</a:t>
            </a:r>
            <a:r>
              <a:rPr kumimoji="1" lang="en-US" altLang="zh-CN" sz="1800" dirty="0"/>
              <a:t> support for NR MBS  Technical Enhancements and Improvements.</a:t>
            </a:r>
          </a:p>
          <a:p>
            <a:pPr marL="0" indent="0">
              <a:buNone/>
            </a:pPr>
            <a:r>
              <a:rPr kumimoji="1" lang="en-US" altLang="zh-CN" sz="1800" dirty="0"/>
              <a:t>[6] TS 38.213 NR; Physical layer procedures for control (Release 17), v17.5.0 (2023-03).</a:t>
            </a:r>
          </a:p>
          <a:p>
            <a:pPr marL="0" indent="0">
              <a:buNone/>
            </a:pPr>
            <a:endParaRPr kumimoji="1" lang="zh-CN" altLang="en-US" sz="1800" dirty="0"/>
          </a:p>
        </p:txBody>
      </p:sp>
      <p:sp>
        <p:nvSpPr>
          <p:cNvPr id="3" name="灯片编号占位符 2">
            <a:extLst>
              <a:ext uri="{FF2B5EF4-FFF2-40B4-BE49-F238E27FC236}">
                <a16:creationId xmlns:a16="http://schemas.microsoft.com/office/drawing/2014/main" id="{1C7DC1D2-7A76-5B00-01E9-95FCB05880C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53781C-E1F6-4315-A39D-61273F2E0596}" type="slidenum">
              <a:rPr lang="zh-CN" altLang="en-US" smtClean="0"/>
              <a:pPr/>
              <a:t>7</a:t>
            </a:fld>
            <a:endParaRPr lang="zh-CN" altLang="en-US" dirty="0"/>
          </a:p>
        </p:txBody>
      </p:sp>
      <p:sp>
        <p:nvSpPr>
          <p:cNvPr id="4" name="文本占位符 4">
            <a:extLst>
              <a:ext uri="{FF2B5EF4-FFF2-40B4-BE49-F238E27FC236}">
                <a16:creationId xmlns:a16="http://schemas.microsoft.com/office/drawing/2014/main" id="{66975A11-7C38-C03B-B7B1-28973732C1B5}"/>
              </a:ext>
            </a:extLst>
          </p:cNvPr>
          <p:cNvSpPr txBox="1">
            <a:spLocks/>
          </p:cNvSpPr>
          <p:nvPr/>
        </p:nvSpPr>
        <p:spPr>
          <a:xfrm>
            <a:off x="6724618" y="133351"/>
            <a:ext cx="4151344" cy="419100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b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altLang="zh-CN" b="1">
                <a:solidFill>
                  <a:srgbClr val="808080"/>
                </a:solidFill>
                <a:latin typeface="Arial" panose="020B0604020202020204" pitchFamily="34" charset="0"/>
              </a:rPr>
              <a:t>RP-232049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125890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占位符 12">
            <a:extLst>
              <a:ext uri="{FF2B5EF4-FFF2-40B4-BE49-F238E27FC236}">
                <a16:creationId xmlns:a16="http://schemas.microsoft.com/office/drawing/2014/main" id="{F9C5D1A1-6034-44EA-B2E2-0F02EF578E9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 spc="600" dirty="0"/>
              <a:t>Thanks!</a:t>
            </a:r>
            <a:endParaRPr lang="zh-CN" altLang="en-US" spc="600" dirty="0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A37BE60F-5809-C303-A940-80060812179D}"/>
              </a:ext>
            </a:extLst>
          </p:cNvPr>
          <p:cNvSpPr txBox="1">
            <a:spLocks/>
          </p:cNvSpPr>
          <p:nvPr/>
        </p:nvSpPr>
        <p:spPr>
          <a:xfrm>
            <a:off x="5899335" y="99188"/>
            <a:ext cx="5865153" cy="598488"/>
          </a:xfrm>
          <a:prstGeom prst="rect">
            <a:avLst/>
          </a:prstGeom>
        </p:spPr>
        <p:txBody>
          <a:bodyPr anchor="ctr"/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200" b="1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altLang="zh-CN" b="1" i="0" u="none" strike="noStrike" dirty="0">
                <a:solidFill>
                  <a:srgbClr val="808080"/>
                </a:solidFill>
                <a:effectLst/>
                <a:latin typeface="Arial" panose="020B0604020202020204" pitchFamily="34" charset="0"/>
              </a:rPr>
              <a:t>RP-232049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87114094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GUIDESSETTING" val="{&quot;Id&quot;:&quot;GuidesStyle_Narrow&quot;,&quot;Name&quot;:&quot;窄&quot;,&quot;HeaderHeight&quot;:10.0,&quot;FooterHeight&quot;:5.0,&quot;SideMargin&quot;:2.5,&quot;TopMargin&quot;:0.0,&quot;BottomMargin&quot;:0.0,&quot;IntervalMargin&quot;:1.0,&quot;SettingType&quot;:&quot;System&quot;}"/>
</p:tagLst>
</file>

<file path=ppt/theme/theme1.xml><?xml version="1.0" encoding="utf-8"?>
<a:theme xmlns:a="http://schemas.openxmlformats.org/drawingml/2006/main" name="Office 主题​​">
  <a:themeElements>
    <a:clrScheme name="SJTU-2019">
      <a:dk1>
        <a:srgbClr val="000000"/>
      </a:dk1>
      <a:lt1>
        <a:srgbClr val="FFFFFF"/>
      </a:lt1>
      <a:dk2>
        <a:srgbClr val="1B1C21"/>
      </a:dk2>
      <a:lt2>
        <a:srgbClr val="DBDBDB"/>
      </a:lt2>
      <a:accent1>
        <a:srgbClr val="C8161E"/>
      </a:accent1>
      <a:accent2>
        <a:srgbClr val="44546A"/>
      </a:accent2>
      <a:accent3>
        <a:srgbClr val="1F4D78"/>
      </a:accent3>
      <a:accent4>
        <a:srgbClr val="ED7D31"/>
      </a:accent4>
      <a:accent5>
        <a:srgbClr val="FFC000"/>
      </a:accent5>
      <a:accent6>
        <a:srgbClr val="A5A5A5"/>
      </a:accent6>
      <a:hlink>
        <a:srgbClr val="196E7D"/>
      </a:hlink>
      <a:folHlink>
        <a:srgbClr val="BEBEBE"/>
      </a:folHlink>
    </a:clrScheme>
    <a:fontScheme name="外宣普适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PLUS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entury Gothic">
      <a:maj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4098</TotalTime>
  <Words>796</Words>
  <Application>Microsoft Macintosh PowerPoint</Application>
  <PresentationFormat>宽屏</PresentationFormat>
  <Paragraphs>101</Paragraphs>
  <Slides>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8</vt:i4>
      </vt:variant>
    </vt:vector>
  </HeadingPairs>
  <TitlesOfParts>
    <vt:vector size="19" baseType="lpstr">
      <vt:lpstr>等线</vt:lpstr>
      <vt:lpstr>微软雅黑</vt:lpstr>
      <vt:lpstr>Arial</vt:lpstr>
      <vt:lpstr>Calibri</vt:lpstr>
      <vt:lpstr>Cambria Math</vt:lpstr>
      <vt:lpstr>Century Gothic</vt:lpstr>
      <vt:lpstr>Segoe UI</vt:lpstr>
      <vt:lpstr>Segoe UI Light</vt:lpstr>
      <vt:lpstr>Times New Roman</vt:lpstr>
      <vt:lpstr>Office 主题​​</vt:lpstr>
      <vt:lpstr>1_OfficePLUS</vt:lpstr>
      <vt:lpstr>Single Frequency Network Support for NR MBS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一 李</dc:creator>
  <cp:lastModifiedBy>HongHanjiang</cp:lastModifiedBy>
  <cp:revision>151</cp:revision>
  <dcterms:created xsi:type="dcterms:W3CDTF">2019-01-23T14:14:04Z</dcterms:created>
  <dcterms:modified xsi:type="dcterms:W3CDTF">2023-09-01T03:20:40Z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f42aa342-8706-4288-bd11-ebb85995028c_Enabled">
    <vt:lpwstr>True</vt:lpwstr>
  </property>
  <property fmtid="{D5CDD505-2E9C-101B-9397-08002B2CF9AE}" pid="3" name="MSIP_Label_f42aa342-8706-4288-bd11-ebb85995028c_SiteId">
    <vt:lpwstr>72f988bf-86f1-41af-91ab-2d7cd011db47</vt:lpwstr>
  </property>
  <property fmtid="{D5CDD505-2E9C-101B-9397-08002B2CF9AE}" pid="4" name="MSIP_Label_f42aa342-8706-4288-bd11-ebb85995028c_Owner">
    <vt:lpwstr>Nuaxnuy@DESKTOP-GLORKB7</vt:lpwstr>
  </property>
  <property fmtid="{D5CDD505-2E9C-101B-9397-08002B2CF9AE}" pid="5" name="MSIP_Label_f42aa342-8706-4288-bd11-ebb85995028c_SetDate">
    <vt:lpwstr>2019-04-13T04:31:50.2944312Z</vt:lpwstr>
  </property>
  <property fmtid="{D5CDD505-2E9C-101B-9397-08002B2CF9AE}" pid="6" name="MSIP_Label_f42aa342-8706-4288-bd11-ebb85995028c_Name">
    <vt:lpwstr>General</vt:lpwstr>
  </property>
  <property fmtid="{D5CDD505-2E9C-101B-9397-08002B2CF9AE}" pid="7" name="MSIP_Label_f42aa342-8706-4288-bd11-ebb85995028c_Application">
    <vt:lpwstr>Microsoft Azure Information Protection</vt:lpwstr>
  </property>
  <property fmtid="{D5CDD505-2E9C-101B-9397-08002B2CF9AE}" pid="8" name="MSIP_Label_f42aa342-8706-4288-bd11-ebb85995028c_ActionId">
    <vt:lpwstr>7b149082-93e1-4519-a220-b561cf239821</vt:lpwstr>
  </property>
  <property fmtid="{D5CDD505-2E9C-101B-9397-08002B2CF9AE}" pid="9" name="MSIP_Label_f42aa342-8706-4288-bd11-ebb85995028c_Extended_MSFT_Method">
    <vt:lpwstr>Automatic</vt:lpwstr>
  </property>
  <property fmtid="{D5CDD505-2E9C-101B-9397-08002B2CF9AE}" pid="10" name="Sensitivity">
    <vt:lpwstr>General</vt:lpwstr>
  </property>
</Properties>
</file>