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789" r:id="rId5"/>
    <p:sldId id="801" r:id="rId6"/>
    <p:sldId id="802" r:id="rId7"/>
    <p:sldId id="799" r:id="rId8"/>
    <p:sldId id="803" r:id="rId9"/>
    <p:sldId id="800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6C0A"/>
    <a:srgbClr val="FFFFFF"/>
    <a:srgbClr val="0067A6"/>
    <a:srgbClr val="A50034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3" d="100"/>
          <a:sy n="93" d="100"/>
        </p:scale>
        <p:origin x="450" y="10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5" d="100"/>
          <a:sy n="95" d="100"/>
        </p:scale>
        <p:origin x="3480" y="8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0EDEDC-23D0-BC55-9CF0-DF5FE6FDCFD4}"/>
              </a:ext>
            </a:extLst>
          </p:cNvPr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</a:t>
            </a:r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RAN#101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Bangalore, India, Sept. 11–15, 2023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0E1B3AC4-76D4-671C-2B17-0274A3FFBFA8}"/>
              </a:ext>
            </a:extLst>
          </p:cNvPr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RP-232047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923256" y="2342041"/>
            <a:ext cx="13825536" cy="2080815"/>
          </a:xfrm>
        </p:spPr>
        <p:txBody>
          <a:bodyPr/>
          <a:lstStyle/>
          <a:p>
            <a:r>
              <a:rPr lang="en-US" altLang="ko-KR" b="1" dirty="0"/>
              <a:t>Proposal on Layer 2 Overhead Reduction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191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Layer 2 header overhead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L2 header is always attached to each packet.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2~5 bytes in MAC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1~5 bytes in RLC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1~5 bytes in PDCP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L2 header overhead problem is more severe for small packet transmission, e.g. VoIP over NTN, </a:t>
            </a:r>
            <a:r>
              <a:rPr lang="en-US" altLang="ko-KR" sz="3100" b="1" dirty="0" err="1"/>
              <a:t>IIoT</a:t>
            </a:r>
            <a:r>
              <a:rPr lang="en-US" altLang="ko-KR" sz="3100" b="1" dirty="0"/>
              <a:t> application, pose control in XR, etc.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Supporting VoIP is important but companies identified that current L2 header design is inappropriate to support VoIP,  particularly, over NTN. 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20byte of VoIP packet transmission over long propagation RTT with repetition causes unnecessary high header overhead.</a:t>
            </a:r>
            <a:endParaRPr lang="en-US" altLang="ko-KR" sz="3100" b="1" dirty="0"/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More new applications requiring small packet </a:t>
            </a:r>
            <a:r>
              <a:rPr lang="en-US" altLang="ko-KR" sz="2900" dirty="0" smtClean="0"/>
              <a:t>transmission </a:t>
            </a:r>
            <a:r>
              <a:rPr lang="en-US" altLang="ko-KR" sz="2900" dirty="0"/>
              <a:t>are considered such as </a:t>
            </a:r>
            <a:r>
              <a:rPr lang="en-US" altLang="ko-KR" sz="2900" dirty="0" err="1"/>
              <a:t>IIoT</a:t>
            </a:r>
            <a:r>
              <a:rPr lang="en-US" altLang="ko-KR" sz="2900" dirty="0"/>
              <a:t> applications, pose control in XR, etc. 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3100" b="1" dirty="0">
                <a:solidFill>
                  <a:srgbClr val="C00000"/>
                </a:solidFill>
              </a:rPr>
              <a:t>It is necessary to study L2 header overhead reduction to increase efficiency of resource utilization. </a:t>
            </a:r>
          </a:p>
          <a:p>
            <a:pPr lvl="3"/>
            <a:endParaRPr lang="en-US" altLang="ko-KR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D7B0325B-6F2D-9A56-8096-1F05BD005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694" y="1629044"/>
            <a:ext cx="7776090" cy="222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068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work for Layer 2 header overhead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RLC header overhead reduction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it-IT" altLang="ko-KR" sz="2900" dirty="0"/>
              <a:t>Data transmission via TM RLC</a:t>
            </a:r>
            <a:endParaRPr lang="en-US" altLang="ko-KR" sz="2900" dirty="0"/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In the current specification, TM RLC is used only for special RRC signaling, and RBs using TM RLC do not use PDCP.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TM RLC attaches no RLC header. Thus, it is obvious that using TM RLC for data transmission is beneficial for header overhead reduction.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Support of a DRB having TM RLC and PDCP needs to be considered.</a:t>
            </a: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MAC header overhead reduction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Header-less MAC </a:t>
            </a:r>
            <a:r>
              <a:rPr lang="en-US" altLang="ko-KR" sz="2900" dirty="0" err="1"/>
              <a:t>subPDU</a:t>
            </a:r>
            <a:r>
              <a:rPr lang="en-US" altLang="ko-KR" sz="2900" dirty="0"/>
              <a:t> transmission based on enhanced scheduling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LCH and size of each MAC </a:t>
            </a:r>
            <a:r>
              <a:rPr lang="en-US" altLang="ko-KR" sz="2500" dirty="0" err="1"/>
              <a:t>subPDU</a:t>
            </a:r>
            <a:r>
              <a:rPr lang="en-US" altLang="ko-KR" sz="2500" dirty="0"/>
              <a:t> are determined during UE uplink scheduling in the current specification. 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If LCH and size of each MAC </a:t>
            </a:r>
            <a:r>
              <a:rPr lang="en-US" altLang="ko-KR" sz="2500" dirty="0" err="1"/>
              <a:t>subPDU</a:t>
            </a:r>
            <a:r>
              <a:rPr lang="en-US" altLang="ko-KR" sz="2500" dirty="0"/>
              <a:t> can be pre-determined or scheduled along with uplink grant, MAC </a:t>
            </a:r>
            <a:r>
              <a:rPr lang="en-US" altLang="ko-KR" sz="2500" dirty="0" err="1"/>
              <a:t>subheader</a:t>
            </a:r>
            <a:r>
              <a:rPr lang="en-US" altLang="ko-KR" sz="2500" dirty="0"/>
              <a:t> may not be necessary or can be removed.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Partial </a:t>
            </a:r>
            <a:r>
              <a:rPr lang="en-US" altLang="ko-KR" sz="2900" dirty="0" err="1"/>
              <a:t>subheader</a:t>
            </a:r>
            <a:r>
              <a:rPr lang="en-US" altLang="ko-KR" sz="2900" dirty="0"/>
              <a:t> MAC </a:t>
            </a:r>
            <a:r>
              <a:rPr lang="en-US" altLang="ko-KR" sz="2900" dirty="0" err="1"/>
              <a:t>subPDU</a:t>
            </a:r>
            <a:r>
              <a:rPr lang="en-US" altLang="ko-KR" sz="2900" dirty="0"/>
              <a:t> based on LCH restriction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In NR, due to LCH restriction in MAC, the network is able to restrict use of uplink configured grant to a certain logical channel, where LCID field in the MAC </a:t>
            </a:r>
            <a:r>
              <a:rPr lang="en-US" altLang="ko-KR" sz="2500" dirty="0" err="1"/>
              <a:t>subPDU</a:t>
            </a:r>
            <a:r>
              <a:rPr lang="en-US" altLang="ko-KR" sz="2500" dirty="0"/>
              <a:t> may not be necessary or can be removed.</a:t>
            </a:r>
            <a:endParaRPr lang="en-US" altLang="ko-KR" sz="2900" dirty="0"/>
          </a:p>
        </p:txBody>
      </p:sp>
    </p:spTree>
    <p:extLst>
      <p:ext uri="{BB962C8B-B14F-4D97-AF65-F5344CB8AC3E}">
        <p14:creationId xmlns:p14="http://schemas.microsoft.com/office/powerpoint/2010/main" val="269466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Layer 2 processing overhead</a:t>
            </a:r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In NR, UPIP (User Plane Integrity Protection) is introduced to enhance security protection of user plane data against increasing potential security attack.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It is required to support UPIP for full data rate, but the processing burden is too high at high data rate.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UE needs to perform UPIP for whole data of a packet.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The processing load increases as UE peak data rate keeps increasing in upcoming release of NR.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31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100" b="1" dirty="0"/>
              <a:t>As more applications </a:t>
            </a:r>
            <a:r>
              <a:rPr lang="en-US" altLang="ko-KR" sz="3100" b="1" dirty="0" smtClean="0"/>
              <a:t>require </a:t>
            </a:r>
            <a:r>
              <a:rPr lang="en-US" altLang="ko-KR" sz="3100" b="1" dirty="0"/>
              <a:t>higher peak data rate than now, UPIP processing burden problem should be more serious in near future.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900" dirty="0"/>
              <a:t>UPIP needs to be applied at high data rate within UE’s processing power.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2900" b="1" dirty="0"/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900" b="1" dirty="0">
                <a:solidFill>
                  <a:srgbClr val="C00000"/>
                </a:solidFill>
              </a:rPr>
              <a:t>It is necessary to study low burden UPIP while not jeopardizing security concerns.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266336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1208" y="80268"/>
            <a:ext cx="14113568" cy="919014"/>
          </a:xfrm>
        </p:spPr>
        <p:txBody>
          <a:bodyPr/>
          <a:lstStyle/>
          <a:p>
            <a:r>
              <a:rPr lang="en-US" altLang="ko-KR" dirty="0"/>
              <a:t>Proposed work for Layer 2 processing overhead</a:t>
            </a:r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900" b="1" dirty="0"/>
              <a:t>Mechanism to perform UPIP within UE’s processing power.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700" dirty="0"/>
              <a:t>UPIP should be enhanced to be applied to part of data stream when UE’s processing power is expected to be exceeded.</a:t>
            </a:r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Applying UPIP to selective packets</a:t>
            </a:r>
            <a:endParaRPr lang="en-US" altLang="ko-KR" sz="2900" b="1" dirty="0"/>
          </a:p>
          <a:p>
            <a:pPr marL="1495354" lvl="3" indent="-423863">
              <a:buFont typeface="Arial" panose="020B0604020202020204" pitchFamily="34" charset="0"/>
              <a:buChar char="•"/>
            </a:pPr>
            <a:r>
              <a:rPr lang="en-US" altLang="ko-KR" sz="2500" dirty="0"/>
              <a:t>Applying UPIP to a part of each packet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CC4D79DB-BF15-C13D-848E-5FF5469D6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820" y="4358258"/>
            <a:ext cx="12306876" cy="27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93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200" b="1" dirty="0" smtClean="0"/>
              <a:t>Specify mechanisms to reduce L2 </a:t>
            </a:r>
            <a:r>
              <a:rPr lang="en-US" altLang="ko-KR" sz="3200" b="1" dirty="0"/>
              <a:t>header </a:t>
            </a:r>
            <a:r>
              <a:rPr lang="en-US" altLang="ko-KR" sz="3200" b="1" dirty="0" smtClean="0"/>
              <a:t>overhead</a:t>
            </a:r>
            <a:endParaRPr lang="en-US" altLang="ko-KR" sz="3200" b="1" dirty="0"/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400" dirty="0"/>
              <a:t>Data transmission via TM </a:t>
            </a:r>
            <a:r>
              <a:rPr lang="en-US" altLang="ko-KR" sz="2400" dirty="0" smtClean="0"/>
              <a:t>RLC.</a:t>
            </a:r>
            <a:endParaRPr lang="en-US" altLang="ko-KR" sz="2400" dirty="0"/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400" dirty="0"/>
              <a:t>Header-less/partial </a:t>
            </a:r>
            <a:r>
              <a:rPr lang="en-US" altLang="ko-KR" sz="2400" dirty="0" err="1"/>
              <a:t>subheader</a:t>
            </a:r>
            <a:r>
              <a:rPr lang="en-US" altLang="ko-KR" sz="2400" dirty="0"/>
              <a:t> MAC </a:t>
            </a:r>
            <a:r>
              <a:rPr lang="en-US" altLang="ko-KR" sz="2400" dirty="0" err="1"/>
              <a:t>subPDU</a:t>
            </a:r>
            <a:r>
              <a:rPr lang="en-US" altLang="ko-KR" sz="2400" dirty="0"/>
              <a:t>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2900" b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3200" b="1" dirty="0"/>
              <a:t>Support partial UPIP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r>
              <a:rPr lang="en-US" altLang="ko-KR" sz="2400" dirty="0"/>
              <a:t>Applying UPIP to selective packets </a:t>
            </a:r>
            <a:r>
              <a:rPr lang="en-US" altLang="ko-KR" sz="2400"/>
              <a:t>or </a:t>
            </a:r>
            <a:r>
              <a:rPr lang="en-US" altLang="ko-KR" sz="2400" smtClean="0"/>
              <a:t>a part </a:t>
            </a:r>
            <a:r>
              <a:rPr lang="en-US" altLang="ko-KR" sz="2400" dirty="0"/>
              <a:t>of each packet. </a:t>
            </a:r>
          </a:p>
          <a:p>
            <a:pPr marL="957228" lvl="2" indent="-457200">
              <a:buFont typeface="Arial" panose="020B0604020202020204" pitchFamily="34" charset="0"/>
              <a:buChar char="–"/>
            </a:pPr>
            <a:endParaRPr lang="en-US" altLang="ko-KR" sz="2400" dirty="0"/>
          </a:p>
          <a:p>
            <a:pPr lvl="3"/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4211997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F126B1-5379-444F-8DBB-0A41228BE666}">
  <ds:schemaRefs>
    <ds:schemaRef ds:uri="http://schemas.microsoft.com/sharepoint/v3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76949</TotalTime>
  <Words>551</Words>
  <Application>Microsoft Office PowerPoint</Application>
  <PresentationFormat>사용자 지정</PresentationFormat>
  <Paragraphs>51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Proposal on Layer 2 Overhead Reduction in Rel-19</vt:lpstr>
      <vt:lpstr>Motivation for Layer 2 header overhead</vt:lpstr>
      <vt:lpstr>Proposed work for Layer 2 header overhead</vt:lpstr>
      <vt:lpstr>Motivation for Layer 2 processing overhead</vt:lpstr>
      <vt:lpstr>Proposed work for Layer 2 processing overhead</vt:lpstr>
      <vt:lpstr>Objectives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(Gyeong-Cheol)</cp:lastModifiedBy>
  <cp:revision>3502</cp:revision>
  <dcterms:created xsi:type="dcterms:W3CDTF">2016-10-11T04:12:52Z</dcterms:created>
  <dcterms:modified xsi:type="dcterms:W3CDTF">2023-09-04T01:15:53Z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