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bookmarkIdSeed="2">
  <p:sldMasterIdLst>
    <p:sldMasterId id="2147483648" r:id="rId4"/>
  </p:sldMasterIdLst>
  <p:notesMasterIdLst>
    <p:notesMasterId r:id="rId13"/>
  </p:notesMasterIdLst>
  <p:sldIdLst>
    <p:sldId id="746" r:id="rId5"/>
    <p:sldId id="750" r:id="rId6"/>
    <p:sldId id="749" r:id="rId7"/>
    <p:sldId id="747" r:id="rId8"/>
    <p:sldId id="751" r:id="rId9"/>
    <p:sldId id="752" r:id="rId10"/>
    <p:sldId id="744" r:id="rId11"/>
    <p:sldId id="748" r:id="rId12"/>
  </p:sldIdLst>
  <p:sldSz cx="15240000" cy="8572500"/>
  <p:notesSz cx="6858000" cy="9144000"/>
  <p:defaultTextStyle>
    <a:defPPr>
      <a:defRPr lang="ko-KR"/>
    </a:defPPr>
    <a:lvl1pPr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1pPr>
    <a:lvl2pPr marL="566738" indent="-16033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2pPr>
    <a:lvl3pPr marL="1138238" indent="-323850"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3pPr>
    <a:lvl4pPr marL="1709738" indent="-485775"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4pPr>
    <a:lvl5pPr marL="2281238" indent="-64928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5pPr>
    <a:lvl6pPr marL="22860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6pPr>
    <a:lvl7pPr marL="27432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7pPr>
    <a:lvl8pPr marL="32004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8pPr>
    <a:lvl9pPr marL="36576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9pPr>
  </p:defaultTextStyle>
  <p:extLst>
    <p:ext uri="{EFAFB233-063F-42B5-8137-9DF3F51BA10A}">
      <p15:sldGuideLst xmlns:p15="http://schemas.microsoft.com/office/powerpoint/2012/main">
        <p15:guide id="1" orient="horz" pos="5400" userDrawn="1">
          <p15:clr>
            <a:srgbClr val="A4A3A4"/>
          </p15:clr>
        </p15:guide>
        <p15:guide id="2" pos="4801"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46C0A"/>
    <a:srgbClr val="A50034"/>
    <a:srgbClr val="FF6699"/>
    <a:srgbClr val="FFFFFF"/>
    <a:srgbClr val="0067A6"/>
    <a:srgbClr val="6B6B6B"/>
    <a:srgbClr val="000046"/>
    <a:srgbClr val="336699"/>
    <a:srgbClr val="D60093"/>
    <a:srgbClr val="D9CBB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보통 스타일 2 - 강조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E9639D4-E3E2-4D34-9284-5A2195B3D0D7}" styleName="밝은 스타일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5940675A-B579-460E-94D1-54222C63F5DA}" styleName="스타일 없음, 표 눈금">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7DF18680-E054-41AD-8BC1-D1AEF772440D}" styleName="보통 스타일 2 - 강조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073A0DAA-6AF3-43AB-8588-CEC1D06C72B9}" styleName="보통 스타일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82" autoAdjust="0"/>
    <p:restoredTop sz="95320" autoAdjust="0"/>
  </p:normalViewPr>
  <p:slideViewPr>
    <p:cSldViewPr>
      <p:cViewPr varScale="1">
        <p:scale>
          <a:sx n="70" d="100"/>
          <a:sy n="70" d="100"/>
        </p:scale>
        <p:origin x="552" y="58"/>
      </p:cViewPr>
      <p:guideLst>
        <p:guide orient="horz" pos="5400"/>
        <p:guide pos="4801"/>
      </p:guideLst>
    </p:cSldViewPr>
  </p:slideViewPr>
  <p:outlineViewPr>
    <p:cViewPr>
      <p:scale>
        <a:sx n="33" d="100"/>
        <a:sy n="33" d="100"/>
      </p:scale>
      <p:origin x="0" y="-139757"/>
    </p:cViewPr>
  </p:outlineViewPr>
  <p:notesTextViewPr>
    <p:cViewPr>
      <p:scale>
        <a:sx n="100" d="100"/>
        <a:sy n="100" d="100"/>
      </p:scale>
      <p:origin x="0" y="0"/>
    </p:cViewPr>
  </p:notesTextViewPr>
  <p:sorterViewPr>
    <p:cViewPr>
      <p:scale>
        <a:sx n="74" d="100"/>
        <a:sy n="74" d="100"/>
      </p:scale>
      <p:origin x="0" y="0"/>
    </p:cViewPr>
  </p:sorterViewPr>
  <p:notesViewPr>
    <p:cSldViewPr>
      <p:cViewPr varScale="1">
        <p:scale>
          <a:sx n="66" d="100"/>
          <a:sy n="66" d="100"/>
        </p:scale>
        <p:origin x="3134" y="67"/>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notesMaster" Target="notesMasters/notesMaster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viewProps" Target="viewProps.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머리글 개체 틀 1"/>
          <p:cNvSpPr>
            <a:spLocks noGrp="1"/>
          </p:cNvSpPr>
          <p:nvPr>
            <p:ph type="hdr" sz="quarter"/>
          </p:nvPr>
        </p:nvSpPr>
        <p:spPr>
          <a:xfrm>
            <a:off x="0" y="0"/>
            <a:ext cx="2971800" cy="457200"/>
          </a:xfrm>
          <a:prstGeom prst="rect">
            <a:avLst/>
          </a:prstGeom>
        </p:spPr>
        <p:txBody>
          <a:bodyPr vert="horz" lIns="91440" tIns="45720" rIns="91440" bIns="45720" rtlCol="0"/>
          <a:lstStyle>
            <a:lvl1pPr algn="l" defTabSz="1279953" eaLnBrk="1" fontAlgn="auto" latinLnBrk="1" hangingPunct="1">
              <a:spcBef>
                <a:spcPts val="0"/>
              </a:spcBef>
              <a:spcAft>
                <a:spcPts val="0"/>
              </a:spcAft>
              <a:defRPr kumimoji="0" sz="1200">
                <a:latin typeface="+mn-lt"/>
                <a:ea typeface="+mn-ea"/>
              </a:defRPr>
            </a:lvl1pPr>
          </a:lstStyle>
          <a:p>
            <a:pPr>
              <a:defRPr/>
            </a:pPr>
            <a:endParaRPr lang="ko-KR" altLang="en-US"/>
          </a:p>
        </p:txBody>
      </p:sp>
      <p:sp>
        <p:nvSpPr>
          <p:cNvPr id="3" name="날짜 개체 틀 2"/>
          <p:cNvSpPr>
            <a:spLocks noGrp="1"/>
          </p:cNvSpPr>
          <p:nvPr>
            <p:ph type="dt" idx="1"/>
          </p:nvPr>
        </p:nvSpPr>
        <p:spPr>
          <a:xfrm>
            <a:off x="3884613" y="0"/>
            <a:ext cx="2971800" cy="457200"/>
          </a:xfrm>
          <a:prstGeom prst="rect">
            <a:avLst/>
          </a:prstGeom>
        </p:spPr>
        <p:txBody>
          <a:bodyPr vert="horz" lIns="91440" tIns="45720" rIns="91440" bIns="45720" rtlCol="0"/>
          <a:lstStyle>
            <a:lvl1pPr algn="r" defTabSz="1279953" eaLnBrk="1" fontAlgn="auto" latinLnBrk="1" hangingPunct="1">
              <a:spcBef>
                <a:spcPts val="0"/>
              </a:spcBef>
              <a:spcAft>
                <a:spcPts val="0"/>
              </a:spcAft>
              <a:defRPr kumimoji="0" sz="1200">
                <a:latin typeface="+mn-lt"/>
                <a:ea typeface="+mn-ea"/>
              </a:defRPr>
            </a:lvl1pPr>
          </a:lstStyle>
          <a:p>
            <a:pPr>
              <a:defRPr/>
            </a:pPr>
            <a:fld id="{16BAD7FF-D36C-4FD7-861A-7DD420B5754E}" type="datetimeFigureOut">
              <a:rPr lang="ko-KR" altLang="en-US"/>
              <a:pPr>
                <a:defRPr/>
              </a:pPr>
              <a:t>2023-09-04</a:t>
            </a:fld>
            <a:endParaRPr lang="ko-KR" altLang="en-US"/>
          </a:p>
        </p:txBody>
      </p:sp>
      <p:sp>
        <p:nvSpPr>
          <p:cNvPr id="4" name="슬라이드 이미지 개체 틀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ko-KR" altLang="en-US" noProof="0"/>
          </a:p>
        </p:txBody>
      </p:sp>
      <p:sp>
        <p:nvSpPr>
          <p:cNvPr id="5" name="슬라이드 노트 개체 틀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ko-KR" altLang="en-US" noProof="0"/>
              <a:t>마스터 텍스트 스타일을 편집합니다</a:t>
            </a:r>
          </a:p>
          <a:p>
            <a:pPr lvl="1"/>
            <a:r>
              <a:rPr lang="ko-KR" altLang="en-US" noProof="0"/>
              <a:t>둘째 수준</a:t>
            </a:r>
          </a:p>
          <a:p>
            <a:pPr lvl="2"/>
            <a:r>
              <a:rPr lang="ko-KR" altLang="en-US" noProof="0"/>
              <a:t>셋째 수준</a:t>
            </a:r>
          </a:p>
          <a:p>
            <a:pPr lvl="3"/>
            <a:r>
              <a:rPr lang="ko-KR" altLang="en-US" noProof="0"/>
              <a:t>넷째 수준</a:t>
            </a:r>
          </a:p>
          <a:p>
            <a:pPr lvl="4"/>
            <a:r>
              <a:rPr lang="ko-KR" altLang="en-US" noProof="0"/>
              <a:t>다섯째 수준</a:t>
            </a:r>
          </a:p>
        </p:txBody>
      </p:sp>
      <p:sp>
        <p:nvSpPr>
          <p:cNvPr id="6" name="바닥글 개체 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defTabSz="1279953" eaLnBrk="1" fontAlgn="auto" latinLnBrk="1" hangingPunct="1">
              <a:spcBef>
                <a:spcPts val="0"/>
              </a:spcBef>
              <a:spcAft>
                <a:spcPts val="0"/>
              </a:spcAft>
              <a:defRPr kumimoji="0" sz="1200">
                <a:latin typeface="+mn-lt"/>
                <a:ea typeface="+mn-ea"/>
              </a:defRPr>
            </a:lvl1pPr>
          </a:lstStyle>
          <a:p>
            <a:pPr>
              <a:defRPr/>
            </a:pPr>
            <a:endParaRPr lang="ko-KR" altLang="en-US"/>
          </a:p>
        </p:txBody>
      </p:sp>
      <p:sp>
        <p:nvSpPr>
          <p:cNvPr id="7" name="슬라이드 번호 개체 틀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defTabSz="1279525" eaLnBrk="1" latinLnBrk="1" hangingPunct="1">
              <a:defRPr kumimoji="0" sz="1200">
                <a:latin typeface="맑은 고딕" panose="020B0503020000020004" pitchFamily="50" charset="-127"/>
                <a:ea typeface="맑은 고딕" panose="020B0503020000020004" pitchFamily="50" charset="-127"/>
              </a:defRPr>
            </a:lvl1pPr>
          </a:lstStyle>
          <a:p>
            <a:pPr>
              <a:defRPr/>
            </a:pPr>
            <a:fld id="{0D7977B6-C3DC-471B-9E18-7C83DD0CC473}" type="slidenum">
              <a:rPr lang="ko-KR" altLang="en-US"/>
              <a:pPr>
                <a:defRPr/>
              </a:pPr>
              <a:t>‹#›</a:t>
            </a:fld>
            <a:endParaRPr lang="ko-KR" altLang="en-US"/>
          </a:p>
        </p:txBody>
      </p:sp>
    </p:spTree>
    <p:extLst>
      <p:ext uri="{BB962C8B-B14F-4D97-AF65-F5344CB8AC3E}">
        <p14:creationId xmlns:p14="http://schemas.microsoft.com/office/powerpoint/2010/main" val="1871895606"/>
      </p:ext>
    </p:extLst>
  </p:cSld>
  <p:clrMap bg1="lt1" tx1="dk1" bg2="lt2" tx2="dk2" accent1="accent1" accent2="accent2" accent3="accent3" accent4="accent4" accent5="accent5" accent6="accent6" hlink="hlink" folHlink="folHlink"/>
  <p:notesStyle>
    <a:lvl1pPr algn="l" defTabSz="1138238" rtl="0" eaLnBrk="0" fontAlgn="base" latinLnBrk="1" hangingPunct="0">
      <a:spcBef>
        <a:spcPct val="30000"/>
      </a:spcBef>
      <a:spcAft>
        <a:spcPct val="0"/>
      </a:spcAft>
      <a:defRPr sz="1400" kern="1200">
        <a:solidFill>
          <a:schemeClr val="tx1"/>
        </a:solidFill>
        <a:latin typeface="+mn-lt"/>
        <a:ea typeface="+mn-ea"/>
        <a:cs typeface="+mn-cs"/>
      </a:defRPr>
    </a:lvl1pPr>
    <a:lvl2pPr marL="566738" algn="l" defTabSz="1138238" rtl="0" eaLnBrk="0" fontAlgn="base" latinLnBrk="1" hangingPunct="0">
      <a:spcBef>
        <a:spcPct val="30000"/>
      </a:spcBef>
      <a:spcAft>
        <a:spcPct val="0"/>
      </a:spcAft>
      <a:defRPr sz="1400" kern="1200">
        <a:solidFill>
          <a:schemeClr val="tx1"/>
        </a:solidFill>
        <a:latin typeface="+mn-lt"/>
        <a:ea typeface="+mn-ea"/>
        <a:cs typeface="+mn-cs"/>
      </a:defRPr>
    </a:lvl2pPr>
    <a:lvl3pPr marL="1138238" algn="l" defTabSz="1138238" rtl="0" eaLnBrk="0" fontAlgn="base" latinLnBrk="1" hangingPunct="0">
      <a:spcBef>
        <a:spcPct val="30000"/>
      </a:spcBef>
      <a:spcAft>
        <a:spcPct val="0"/>
      </a:spcAft>
      <a:defRPr sz="1400" kern="1200">
        <a:solidFill>
          <a:schemeClr val="tx1"/>
        </a:solidFill>
        <a:latin typeface="+mn-lt"/>
        <a:ea typeface="+mn-ea"/>
        <a:cs typeface="+mn-cs"/>
      </a:defRPr>
    </a:lvl3pPr>
    <a:lvl4pPr marL="1709738" algn="l" defTabSz="1138238" rtl="0" eaLnBrk="0" fontAlgn="base" latinLnBrk="1" hangingPunct="0">
      <a:spcBef>
        <a:spcPct val="30000"/>
      </a:spcBef>
      <a:spcAft>
        <a:spcPct val="0"/>
      </a:spcAft>
      <a:defRPr sz="1400" kern="1200">
        <a:solidFill>
          <a:schemeClr val="tx1"/>
        </a:solidFill>
        <a:latin typeface="+mn-lt"/>
        <a:ea typeface="+mn-ea"/>
        <a:cs typeface="+mn-cs"/>
      </a:defRPr>
    </a:lvl4pPr>
    <a:lvl5pPr marL="2281238" algn="l" defTabSz="1138238" rtl="0" eaLnBrk="0" fontAlgn="base" latinLnBrk="1" hangingPunct="0">
      <a:spcBef>
        <a:spcPct val="30000"/>
      </a:spcBef>
      <a:spcAft>
        <a:spcPct val="0"/>
      </a:spcAft>
      <a:defRPr sz="1400" kern="1200">
        <a:solidFill>
          <a:schemeClr val="tx1"/>
        </a:solidFill>
        <a:latin typeface="+mn-lt"/>
        <a:ea typeface="+mn-ea"/>
        <a:cs typeface="+mn-cs"/>
      </a:defRPr>
    </a:lvl5pPr>
    <a:lvl6pPr marL="2856200" algn="l" defTabSz="1142480" rtl="0" eaLnBrk="1" latinLnBrk="1" hangingPunct="1">
      <a:defRPr sz="1400" kern="1200">
        <a:solidFill>
          <a:schemeClr val="tx1"/>
        </a:solidFill>
        <a:latin typeface="+mn-lt"/>
        <a:ea typeface="+mn-ea"/>
        <a:cs typeface="+mn-cs"/>
      </a:defRPr>
    </a:lvl6pPr>
    <a:lvl7pPr marL="3427440" algn="l" defTabSz="1142480" rtl="0" eaLnBrk="1" latinLnBrk="1" hangingPunct="1">
      <a:defRPr sz="1400" kern="1200">
        <a:solidFill>
          <a:schemeClr val="tx1"/>
        </a:solidFill>
        <a:latin typeface="+mn-lt"/>
        <a:ea typeface="+mn-ea"/>
        <a:cs typeface="+mn-cs"/>
      </a:defRPr>
    </a:lvl7pPr>
    <a:lvl8pPr marL="3998678" algn="l" defTabSz="1142480" rtl="0" eaLnBrk="1" latinLnBrk="1" hangingPunct="1">
      <a:defRPr sz="1400" kern="1200">
        <a:solidFill>
          <a:schemeClr val="tx1"/>
        </a:solidFill>
        <a:latin typeface="+mn-lt"/>
        <a:ea typeface="+mn-ea"/>
        <a:cs typeface="+mn-cs"/>
      </a:defRPr>
    </a:lvl8pPr>
    <a:lvl9pPr marL="4569920" algn="l" defTabSz="1142480" rtl="0" eaLnBrk="1" latinLnBrk="1" hangingPunct="1">
      <a:defRPr sz="14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a:xfrm>
            <a:off x="381000" y="685800"/>
            <a:ext cx="6096000" cy="3429000"/>
          </a:xfrm>
        </p:spPr>
      </p:sp>
      <p:sp>
        <p:nvSpPr>
          <p:cNvPr id="3" name="슬라이드 노트 개체 틀 2"/>
          <p:cNvSpPr>
            <a:spLocks noGrp="1"/>
          </p:cNvSpPr>
          <p:nvPr>
            <p:ph type="body" idx="1"/>
          </p:nvPr>
        </p:nvSpPr>
        <p:spPr/>
        <p:txBody>
          <a:bodyPr/>
          <a:lstStyle/>
          <a:p>
            <a:endParaRPr lang="ko-KR" altLang="en-US"/>
          </a:p>
        </p:txBody>
      </p:sp>
      <p:sp>
        <p:nvSpPr>
          <p:cNvPr id="4" name="슬라이드 번호 개체 틀 3"/>
          <p:cNvSpPr>
            <a:spLocks noGrp="1"/>
          </p:cNvSpPr>
          <p:nvPr>
            <p:ph type="sldNum" sz="quarter" idx="10"/>
          </p:nvPr>
        </p:nvSpPr>
        <p:spPr/>
        <p:txBody>
          <a:bodyPr/>
          <a:lstStyle/>
          <a:p>
            <a:pPr>
              <a:defRPr/>
            </a:pPr>
            <a:fld id="{0D7977B6-C3DC-471B-9E18-7C83DD0CC473}" type="slidenum">
              <a:rPr lang="ko-KR" altLang="en-US"/>
              <a:pPr>
                <a:defRPr/>
              </a:pPr>
              <a:t>1</a:t>
            </a:fld>
            <a:endParaRPr lang="ko-KR" altLang="en-US"/>
          </a:p>
        </p:txBody>
      </p:sp>
    </p:spTree>
    <p:extLst>
      <p:ext uri="{BB962C8B-B14F-4D97-AF65-F5344CB8AC3E}">
        <p14:creationId xmlns:p14="http://schemas.microsoft.com/office/powerpoint/2010/main" val="79830627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제목 슬라이드">
    <p:spTree>
      <p:nvGrpSpPr>
        <p:cNvPr id="1" name=""/>
        <p:cNvGrpSpPr/>
        <p:nvPr/>
      </p:nvGrpSpPr>
      <p:grpSpPr>
        <a:xfrm>
          <a:off x="0" y="0"/>
          <a:ext cx="0" cy="0"/>
          <a:chOff x="0" y="0"/>
          <a:chExt cx="0" cy="0"/>
        </a:xfrm>
      </p:grpSpPr>
      <p:sp>
        <p:nvSpPr>
          <p:cNvPr id="2" name="제목 1"/>
          <p:cNvSpPr>
            <a:spLocks noGrp="1"/>
          </p:cNvSpPr>
          <p:nvPr>
            <p:ph type="ctrTitle"/>
          </p:nvPr>
        </p:nvSpPr>
        <p:spPr>
          <a:xfrm>
            <a:off x="1284176" y="2342035"/>
            <a:ext cx="12954000" cy="2080815"/>
          </a:xfrm>
          <a:noFill/>
          <a:ln w="28575">
            <a:noFill/>
          </a:ln>
        </p:spPr>
        <p:txBody>
          <a:bodyPr/>
          <a:lstStyle>
            <a:lvl1pPr>
              <a:defRPr>
                <a:latin typeface="Arial" panose="020B0604020202020204" pitchFamily="34" charset="0"/>
                <a:cs typeface="Arial" panose="020B0604020202020204" pitchFamily="34" charset="0"/>
              </a:defRPr>
            </a:lvl1pPr>
          </a:lstStyle>
          <a:p>
            <a:r>
              <a:rPr lang="ko-KR" altLang="en-US"/>
              <a:t>마스터 제목 스타일 편집</a:t>
            </a:r>
          </a:p>
        </p:txBody>
      </p:sp>
      <p:sp>
        <p:nvSpPr>
          <p:cNvPr id="4" name="날짜 개체 틀 3"/>
          <p:cNvSpPr>
            <a:spLocks noGrp="1"/>
          </p:cNvSpPr>
          <p:nvPr>
            <p:ph type="dt" sz="half" idx="10"/>
          </p:nvPr>
        </p:nvSpPr>
        <p:spPr/>
        <p:txBody>
          <a:bodyPr/>
          <a:lstStyle>
            <a:lvl1pPr>
              <a:defRPr>
                <a:latin typeface="Arial" panose="020B0604020202020204" pitchFamily="34" charset="0"/>
                <a:cs typeface="Arial" panose="020B0604020202020204" pitchFamily="34" charset="0"/>
              </a:defRPr>
            </a:lvl1pPr>
          </a:lstStyle>
          <a:p>
            <a:pPr>
              <a:defRPr/>
            </a:pPr>
            <a:fld id="{522092DD-FC25-421B-8E80-EB7FFD06CCAE}" type="datetimeFigureOut">
              <a:rPr lang="ko-KR" altLang="en-US" smtClean="0"/>
              <a:pPr>
                <a:defRPr/>
              </a:pPr>
              <a:t>2023-09-04</a:t>
            </a:fld>
            <a:endParaRPr lang="ko-KR" altLang="en-US"/>
          </a:p>
        </p:txBody>
      </p:sp>
      <p:sp>
        <p:nvSpPr>
          <p:cNvPr id="5" name="바닥글 개체 틀 4"/>
          <p:cNvSpPr>
            <a:spLocks noGrp="1"/>
          </p:cNvSpPr>
          <p:nvPr>
            <p:ph type="ftr" sz="quarter" idx="11"/>
          </p:nvPr>
        </p:nvSpPr>
        <p:spPr/>
        <p:txBody>
          <a:bodyPr/>
          <a:lstStyle>
            <a:lvl1pPr>
              <a:defRPr>
                <a:latin typeface="Arial" panose="020B0604020202020204" pitchFamily="34" charset="0"/>
                <a:cs typeface="Arial" panose="020B0604020202020204" pitchFamily="34" charset="0"/>
              </a:defRPr>
            </a:lvl1pPr>
          </a:lstStyle>
          <a:p>
            <a:pPr>
              <a:defRPr/>
            </a:pPr>
            <a:endParaRPr lang="ko-KR" altLang="en-US"/>
          </a:p>
        </p:txBody>
      </p:sp>
      <p:sp>
        <p:nvSpPr>
          <p:cNvPr id="6" name="슬라이드 번호 개체 틀 5"/>
          <p:cNvSpPr>
            <a:spLocks noGrp="1"/>
          </p:cNvSpPr>
          <p:nvPr>
            <p:ph type="sldNum" sz="quarter" idx="12"/>
          </p:nvPr>
        </p:nvSpPr>
        <p:spPr/>
        <p:txBody>
          <a:bodyPr/>
          <a:lstStyle>
            <a:lvl1pPr>
              <a:defRPr>
                <a:latin typeface="Arial" panose="020B0604020202020204" pitchFamily="34" charset="0"/>
                <a:cs typeface="Arial" panose="020B0604020202020204" pitchFamily="34" charset="0"/>
              </a:defRPr>
            </a:lvl1pPr>
          </a:lstStyle>
          <a:p>
            <a:pPr>
              <a:defRPr/>
            </a:pPr>
            <a:fld id="{23E21478-757F-499F-A6EA-89EA3D10FE73}" type="slidenum">
              <a:rPr lang="ko-KR" altLang="en-US" smtClean="0"/>
              <a:pPr>
                <a:defRPr/>
              </a:pPr>
              <a:t>‹#›</a:t>
            </a:fld>
            <a:endParaRPr lang="ko-KR" altLang="en-US"/>
          </a:p>
        </p:txBody>
      </p:sp>
      <p:cxnSp>
        <p:nvCxnSpPr>
          <p:cNvPr id="9" name="직선 연결선 8"/>
          <p:cNvCxnSpPr/>
          <p:nvPr userDrawn="1"/>
        </p:nvCxnSpPr>
        <p:spPr>
          <a:xfrm flipV="1">
            <a:off x="923256" y="4422845"/>
            <a:ext cx="13681520" cy="4"/>
          </a:xfrm>
          <a:prstGeom prst="line">
            <a:avLst/>
          </a:prstGeom>
          <a:ln w="57150">
            <a:solidFill>
              <a:srgbClr val="A50034"/>
            </a:solidFill>
          </a:ln>
        </p:spPr>
        <p:style>
          <a:lnRef idx="1">
            <a:schemeClr val="accent1"/>
          </a:lnRef>
          <a:fillRef idx="0">
            <a:schemeClr val="accent1"/>
          </a:fillRef>
          <a:effectRef idx="0">
            <a:schemeClr val="accent1"/>
          </a:effectRef>
          <a:fontRef idx="minor">
            <a:schemeClr val="tx1"/>
          </a:fontRef>
        </p:style>
      </p:cxnSp>
      <p:cxnSp>
        <p:nvCxnSpPr>
          <p:cNvPr id="10" name="직선 연결선 9"/>
          <p:cNvCxnSpPr/>
          <p:nvPr userDrawn="1"/>
        </p:nvCxnSpPr>
        <p:spPr>
          <a:xfrm>
            <a:off x="1284176" y="4422849"/>
            <a:ext cx="13055637" cy="0"/>
          </a:xfrm>
          <a:prstGeom prst="line">
            <a:avLst/>
          </a:prstGeom>
          <a:ln w="6350">
            <a:solidFill>
              <a:srgbClr val="A50034"/>
            </a:solidFill>
          </a:ln>
        </p:spPr>
        <p:style>
          <a:lnRef idx="1">
            <a:schemeClr val="accent1"/>
          </a:lnRef>
          <a:fillRef idx="0">
            <a:schemeClr val="accent1"/>
          </a:fillRef>
          <a:effectRef idx="0">
            <a:schemeClr val="accent1"/>
          </a:effectRef>
          <a:fontRef idx="minor">
            <a:schemeClr val="tx1"/>
          </a:fontRef>
        </p:style>
      </p:cxnSp>
      <p:pic>
        <p:nvPicPr>
          <p:cNvPr id="14" name="Picture 10" descr="Download LG Electronics Logo in SVG Vector or PNG File Format - Logo.wine"/>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38554" b="38547"/>
          <a:stretch/>
        </p:blipFill>
        <p:spPr bwMode="auto">
          <a:xfrm>
            <a:off x="5783957" y="4862314"/>
            <a:ext cx="3672088" cy="508570"/>
          </a:xfrm>
          <a:prstGeom prst="rect">
            <a:avLst/>
          </a:prstGeom>
          <a:noFill/>
          <a:extLst>
            <a:ext uri="{909E8E84-426E-40DD-AFC4-6F175D3DCCD1}">
              <a14:hiddenFill xmlns:a14="http://schemas.microsoft.com/office/drawing/2010/main">
                <a:solidFill>
                  <a:srgbClr val="FFFFFF"/>
                </a:solidFill>
              </a14:hiddenFill>
            </a:ext>
          </a:extLst>
        </p:spPr>
      </p:pic>
      <p:sp>
        <p:nvSpPr>
          <p:cNvPr id="15" name="직사각형 14"/>
          <p:cNvSpPr/>
          <p:nvPr userDrawn="1"/>
        </p:nvSpPr>
        <p:spPr>
          <a:xfrm>
            <a:off x="193053" y="181797"/>
            <a:ext cx="7618941" cy="923330"/>
          </a:xfrm>
          <a:prstGeom prst="rect">
            <a:avLst/>
          </a:prstGeom>
        </p:spPr>
        <p:txBody>
          <a:bodyPr>
            <a:spAutoFit/>
          </a:bodyPr>
          <a:lstStyle/>
          <a:p>
            <a:r>
              <a:rPr lang="en-US" altLang="ko-KR" b="1" i="1" dirty="0" smtClean="0">
                <a:solidFill>
                  <a:srgbClr val="6B6B6B"/>
                </a:solidFill>
                <a:latin typeface="Arial" panose="020B0604020202020204" pitchFamily="34" charset="0"/>
                <a:cs typeface="Arial" panose="020B0604020202020204" pitchFamily="34" charset="0"/>
              </a:rPr>
              <a:t>3GPP TSG RAN#101</a:t>
            </a:r>
            <a:endParaRPr lang="en-US" altLang="ko-KR" b="1" i="1" baseline="0" dirty="0" smtClean="0">
              <a:solidFill>
                <a:srgbClr val="6B6B6B"/>
              </a:solidFill>
              <a:latin typeface="Arial" panose="020B0604020202020204" pitchFamily="34" charset="0"/>
              <a:cs typeface="Arial" panose="020B0604020202020204" pitchFamily="34" charset="0"/>
            </a:endParaRPr>
          </a:p>
          <a:p>
            <a:r>
              <a:rPr kumimoji="1" lang="en-US" altLang="ko-KR" b="1" i="1" kern="1200" dirty="0" smtClean="0">
                <a:solidFill>
                  <a:srgbClr val="6B6B6B"/>
                </a:solidFill>
                <a:latin typeface="Arial" panose="020B0604020202020204" pitchFamily="34" charset="0"/>
                <a:ea typeface="굴림" panose="020B0600000101010101" pitchFamily="50" charset="-127"/>
                <a:cs typeface="Arial" panose="020B0604020202020204" pitchFamily="34" charset="0"/>
              </a:rPr>
              <a:t>Bangalore, India, Sept 11-15, 2023</a:t>
            </a:r>
          </a:p>
          <a:p>
            <a:r>
              <a:rPr kumimoji="1" lang="en-US" altLang="ko-KR" b="1" i="1" kern="1200" smtClean="0">
                <a:solidFill>
                  <a:srgbClr val="6B6B6B"/>
                </a:solidFill>
                <a:latin typeface="Arial" panose="020B0604020202020204" pitchFamily="34" charset="0"/>
                <a:ea typeface="굴림" panose="020B0600000101010101" pitchFamily="50" charset="-127"/>
                <a:cs typeface="Arial" panose="020B0604020202020204" pitchFamily="34" charset="0"/>
              </a:rPr>
              <a:t>Agenda: 8A.2.13.3</a:t>
            </a:r>
            <a:endParaRPr kumimoji="1" lang="en-US" altLang="ko-KR" b="1" i="1" kern="1200" dirty="0">
              <a:solidFill>
                <a:srgbClr val="6B6B6B"/>
              </a:solidFill>
              <a:latin typeface="Arial" panose="020B0604020202020204" pitchFamily="34" charset="0"/>
              <a:ea typeface="굴림" panose="020B0600000101010101" pitchFamily="50" charset="-127"/>
              <a:cs typeface="Arial" panose="020B0604020202020204" pitchFamily="34" charset="0"/>
            </a:endParaRPr>
          </a:p>
        </p:txBody>
      </p:sp>
      <p:sp>
        <p:nvSpPr>
          <p:cNvPr id="16" name="직사각형 15"/>
          <p:cNvSpPr/>
          <p:nvPr userDrawn="1"/>
        </p:nvSpPr>
        <p:spPr>
          <a:xfrm>
            <a:off x="11171901" y="236609"/>
            <a:ext cx="3875046" cy="461665"/>
          </a:xfrm>
          <a:prstGeom prst="rect">
            <a:avLst/>
          </a:prstGeom>
        </p:spPr>
        <p:txBody>
          <a:bodyPr wrap="square">
            <a:spAutoFit/>
          </a:bodyPr>
          <a:lstStyle/>
          <a:p>
            <a:pPr algn="r"/>
            <a:r>
              <a:rPr lang="en-US" altLang="ko-KR" sz="2400" b="1" i="1" dirty="0" smtClean="0">
                <a:solidFill>
                  <a:srgbClr val="6B6B6B"/>
                </a:solidFill>
                <a:latin typeface="Arial" panose="020B0604020202020204" pitchFamily="34" charset="0"/>
                <a:cs typeface="Arial" panose="020B0604020202020204" pitchFamily="34" charset="0"/>
              </a:rPr>
              <a:t>RP-232046</a:t>
            </a:r>
            <a:endParaRPr lang="en-US" altLang="ko-KR" sz="2400" b="1" i="1" dirty="0">
              <a:solidFill>
                <a:srgbClr val="FF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18070138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제목 및 내용">
    <p:spTree>
      <p:nvGrpSpPr>
        <p:cNvPr id="1" name=""/>
        <p:cNvGrpSpPr/>
        <p:nvPr/>
      </p:nvGrpSpPr>
      <p:grpSpPr>
        <a:xfrm>
          <a:off x="0" y="0"/>
          <a:ext cx="0" cy="0"/>
          <a:chOff x="0" y="0"/>
          <a:chExt cx="0" cy="0"/>
        </a:xfrm>
      </p:grpSpPr>
      <p:sp>
        <p:nvSpPr>
          <p:cNvPr id="8" name="Rectangle 5"/>
          <p:cNvSpPr>
            <a:spLocks noChangeArrowheads="1"/>
          </p:cNvSpPr>
          <p:nvPr userDrawn="1"/>
        </p:nvSpPr>
        <p:spPr bwMode="auto">
          <a:xfrm rot="5400000">
            <a:off x="7080000" y="-7079998"/>
            <a:ext cx="1080000" cy="15240000"/>
          </a:xfrm>
          <a:prstGeom prst="rect">
            <a:avLst/>
          </a:prstGeom>
          <a:solidFill>
            <a:srgbClr val="A50034"/>
          </a:solidFill>
          <a:ln>
            <a:noFill/>
          </a:ln>
        </p:spPr>
        <p:txBody>
          <a:bodyPr vert="horz" wrap="square" lIns="91440" tIns="45720" rIns="91440" bIns="45720" numCol="1" anchor="t" anchorCtr="0" compatLnSpc="1">
            <a:prstTxWarp prst="textNoShape">
              <a:avLst/>
            </a:prstTxWarp>
          </a:bodyPr>
          <a:lstStyle>
            <a:defPPr>
              <a:defRPr lang="ko-KR"/>
            </a:defPPr>
            <a:lvl1pPr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1pPr>
            <a:lvl2pPr marL="566738" indent="-16033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2pPr>
            <a:lvl3pPr marL="1138238" indent="-323850"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3pPr>
            <a:lvl4pPr marL="1709738" indent="-485775"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4pPr>
            <a:lvl5pPr marL="2281238" indent="-64928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5pPr>
            <a:lvl6pPr marL="22860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6pPr>
            <a:lvl7pPr marL="27432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7pPr>
            <a:lvl8pPr marL="32004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8pPr>
            <a:lvl9pPr marL="36576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9pPr>
          </a:lstStyle>
          <a:p>
            <a:endParaRPr lang="ko-KR" altLang="en-US">
              <a:latin typeface="Arial" panose="020B0604020202020204" pitchFamily="34" charset="0"/>
              <a:cs typeface="Arial" panose="020B0604020202020204" pitchFamily="34" charset="0"/>
            </a:endParaRPr>
          </a:p>
        </p:txBody>
      </p:sp>
      <p:sp>
        <p:nvSpPr>
          <p:cNvPr id="2" name="제목 1"/>
          <p:cNvSpPr>
            <a:spLocks noGrp="1"/>
          </p:cNvSpPr>
          <p:nvPr>
            <p:ph type="title"/>
          </p:nvPr>
        </p:nvSpPr>
        <p:spPr>
          <a:xfrm>
            <a:off x="761894" y="80268"/>
            <a:ext cx="13716212" cy="919014"/>
          </a:xfrm>
        </p:spPr>
        <p:txBody>
          <a:bodyPr/>
          <a:lstStyle>
            <a:lvl1pPr>
              <a:defRPr b="1">
                <a:solidFill>
                  <a:schemeClr val="bg1"/>
                </a:solidFill>
                <a:latin typeface="Arial" panose="020B0604020202020204" pitchFamily="34" charset="0"/>
                <a:cs typeface="Arial" panose="020B0604020202020204" pitchFamily="34" charset="0"/>
              </a:defRPr>
            </a:lvl1pPr>
          </a:lstStyle>
          <a:p>
            <a:r>
              <a:rPr lang="ko-KR" altLang="en-US"/>
              <a:t>마스터 제목 스타일 편집</a:t>
            </a:r>
          </a:p>
        </p:txBody>
      </p:sp>
      <p:sp>
        <p:nvSpPr>
          <p:cNvPr id="3" name="내용 개체 틀 2"/>
          <p:cNvSpPr>
            <a:spLocks noGrp="1"/>
          </p:cNvSpPr>
          <p:nvPr>
            <p:ph idx="1"/>
          </p:nvPr>
        </p:nvSpPr>
        <p:spPr>
          <a:xfrm>
            <a:off x="761894" y="1333922"/>
            <a:ext cx="13716212" cy="6480720"/>
          </a:xfrm>
        </p:spPr>
        <p:txBody>
          <a:bodyPr/>
          <a:lstStyle>
            <a:lvl1pPr>
              <a:defRPr sz="2800" b="1">
                <a:solidFill>
                  <a:srgbClr val="6B6B6B"/>
                </a:solidFill>
                <a:latin typeface="Arial" panose="020B0604020202020204" pitchFamily="34" charset="0"/>
                <a:cs typeface="Arial" panose="020B0604020202020204" pitchFamily="34" charset="0"/>
              </a:defRPr>
            </a:lvl1pPr>
            <a:lvl2pPr>
              <a:defRPr sz="2000" b="0">
                <a:solidFill>
                  <a:srgbClr val="6B6B6B"/>
                </a:solidFill>
                <a:latin typeface="Arial" panose="020B0604020202020204" pitchFamily="34" charset="0"/>
                <a:cs typeface="Arial" panose="020B0604020202020204" pitchFamily="34" charset="0"/>
              </a:defRPr>
            </a:lvl2pPr>
            <a:lvl3pPr>
              <a:defRPr sz="1800" b="0">
                <a:solidFill>
                  <a:srgbClr val="6B6B6B"/>
                </a:solidFill>
                <a:latin typeface="Arial" panose="020B0604020202020204" pitchFamily="34" charset="0"/>
                <a:cs typeface="Arial" panose="020B0604020202020204" pitchFamily="34" charset="0"/>
              </a:defRPr>
            </a:lvl3pPr>
            <a:lvl4pPr>
              <a:defRPr sz="1600" b="0">
                <a:solidFill>
                  <a:srgbClr val="6B6B6B"/>
                </a:solidFill>
                <a:latin typeface="Arial" panose="020B0604020202020204" pitchFamily="34" charset="0"/>
                <a:cs typeface="Arial" panose="020B0604020202020204" pitchFamily="34" charset="0"/>
              </a:defRPr>
            </a:lvl4pPr>
            <a:lvl5pPr>
              <a:defRPr sz="1600" b="0">
                <a:solidFill>
                  <a:srgbClr val="6B6B6B"/>
                </a:solidFill>
                <a:latin typeface="Arial" panose="020B0604020202020204" pitchFamily="34" charset="0"/>
                <a:cs typeface="Arial" panose="020B0604020202020204" pitchFamily="34" charset="0"/>
              </a:defRPr>
            </a:lvl5pPr>
          </a:lstStyle>
          <a:p>
            <a:pPr lvl="0"/>
            <a:r>
              <a:rPr lang="ko-KR" altLang="en-US" dirty="0"/>
              <a:t>마스터 텍스트 스타일을 편집합니다</a:t>
            </a:r>
          </a:p>
          <a:p>
            <a:pPr lvl="1"/>
            <a:r>
              <a:rPr lang="ko-KR" altLang="en-US" dirty="0"/>
              <a:t>둘째 수준</a:t>
            </a:r>
          </a:p>
          <a:p>
            <a:pPr lvl="2"/>
            <a:r>
              <a:rPr lang="ko-KR" altLang="en-US" dirty="0"/>
              <a:t>셋째 수준</a:t>
            </a:r>
          </a:p>
          <a:p>
            <a:pPr lvl="3"/>
            <a:r>
              <a:rPr lang="ko-KR" altLang="en-US" dirty="0"/>
              <a:t>넷째 수준</a:t>
            </a:r>
          </a:p>
          <a:p>
            <a:pPr lvl="4"/>
            <a:r>
              <a:rPr lang="ko-KR" altLang="en-US" dirty="0"/>
              <a:t>다섯째 수준</a:t>
            </a:r>
          </a:p>
        </p:txBody>
      </p:sp>
      <p:sp>
        <p:nvSpPr>
          <p:cNvPr id="4" name="날짜 개체 틀 3"/>
          <p:cNvSpPr>
            <a:spLocks noGrp="1"/>
          </p:cNvSpPr>
          <p:nvPr>
            <p:ph type="dt" sz="half" idx="10"/>
          </p:nvPr>
        </p:nvSpPr>
        <p:spPr/>
        <p:txBody>
          <a:bodyPr/>
          <a:lstStyle>
            <a:lvl1pPr>
              <a:defRPr>
                <a:latin typeface="Arial" panose="020B0604020202020204" pitchFamily="34" charset="0"/>
                <a:cs typeface="Arial" panose="020B0604020202020204" pitchFamily="34" charset="0"/>
              </a:defRPr>
            </a:lvl1pPr>
          </a:lstStyle>
          <a:p>
            <a:pPr>
              <a:defRPr/>
            </a:pPr>
            <a:fld id="{2EC3A8E2-B9DE-437B-B571-263DA6FC8CC7}" type="datetimeFigureOut">
              <a:rPr lang="ko-KR" altLang="en-US" smtClean="0"/>
              <a:pPr>
                <a:defRPr/>
              </a:pPr>
              <a:t>2023-09-04</a:t>
            </a:fld>
            <a:endParaRPr lang="ko-KR" altLang="en-US"/>
          </a:p>
        </p:txBody>
      </p:sp>
      <p:sp>
        <p:nvSpPr>
          <p:cNvPr id="5" name="바닥글 개체 틀 4"/>
          <p:cNvSpPr>
            <a:spLocks noGrp="1"/>
          </p:cNvSpPr>
          <p:nvPr>
            <p:ph type="ftr" sz="quarter" idx="11"/>
          </p:nvPr>
        </p:nvSpPr>
        <p:spPr/>
        <p:txBody>
          <a:bodyPr/>
          <a:lstStyle>
            <a:lvl1pPr>
              <a:defRPr>
                <a:latin typeface="Arial" panose="020B0604020202020204" pitchFamily="34" charset="0"/>
                <a:cs typeface="Arial" panose="020B0604020202020204" pitchFamily="34" charset="0"/>
              </a:defRPr>
            </a:lvl1pPr>
          </a:lstStyle>
          <a:p>
            <a:pPr>
              <a:defRPr/>
            </a:pPr>
            <a:endParaRPr lang="ko-KR" altLang="en-US"/>
          </a:p>
        </p:txBody>
      </p:sp>
      <p:sp>
        <p:nvSpPr>
          <p:cNvPr id="6" name="슬라이드 번호 개체 틀 5"/>
          <p:cNvSpPr>
            <a:spLocks noGrp="1"/>
          </p:cNvSpPr>
          <p:nvPr>
            <p:ph type="sldNum" sz="quarter" idx="12"/>
          </p:nvPr>
        </p:nvSpPr>
        <p:spPr/>
        <p:txBody>
          <a:bodyPr/>
          <a:lstStyle>
            <a:lvl1pPr>
              <a:defRPr>
                <a:latin typeface="Arial" panose="020B0604020202020204" pitchFamily="34" charset="0"/>
                <a:cs typeface="Arial" panose="020B0604020202020204" pitchFamily="34" charset="0"/>
              </a:defRPr>
            </a:lvl1pPr>
          </a:lstStyle>
          <a:p>
            <a:pPr>
              <a:defRPr/>
            </a:pPr>
            <a:fld id="{45A508B9-9A56-4258-898F-68993A65175B}" type="slidenum">
              <a:rPr lang="ko-KR" altLang="en-US" smtClean="0"/>
              <a:pPr>
                <a:defRPr/>
              </a:pPr>
              <a:t>‹#›</a:t>
            </a:fld>
            <a:endParaRPr lang="ko-KR" altLang="en-US" dirty="0"/>
          </a:p>
        </p:txBody>
      </p:sp>
    </p:spTree>
    <p:extLst>
      <p:ext uri="{BB962C8B-B14F-4D97-AF65-F5344CB8AC3E}">
        <p14:creationId xmlns:p14="http://schemas.microsoft.com/office/powerpoint/2010/main" val="33937022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구역 머리글">
    <p:spTree>
      <p:nvGrpSpPr>
        <p:cNvPr id="1" name=""/>
        <p:cNvGrpSpPr/>
        <p:nvPr/>
      </p:nvGrpSpPr>
      <p:grpSpPr>
        <a:xfrm>
          <a:off x="0" y="0"/>
          <a:ext cx="0" cy="0"/>
          <a:chOff x="0" y="0"/>
          <a:chExt cx="0" cy="0"/>
        </a:xfrm>
      </p:grpSpPr>
      <p:sp>
        <p:nvSpPr>
          <p:cNvPr id="2" name="제목 1"/>
          <p:cNvSpPr>
            <a:spLocks noGrp="1"/>
          </p:cNvSpPr>
          <p:nvPr>
            <p:ph type="title"/>
          </p:nvPr>
        </p:nvSpPr>
        <p:spPr>
          <a:xfrm>
            <a:off x="1203856" y="5508628"/>
            <a:ext cx="12954000" cy="1702593"/>
          </a:xfrm>
        </p:spPr>
        <p:txBody>
          <a:bodyPr anchor="t"/>
          <a:lstStyle>
            <a:lvl1pPr algn="l">
              <a:defRPr sz="5000" b="1" cap="all">
                <a:latin typeface="Arial" panose="020B0604020202020204" pitchFamily="34" charset="0"/>
                <a:cs typeface="Arial" panose="020B0604020202020204" pitchFamily="34" charset="0"/>
              </a:defRPr>
            </a:lvl1pPr>
          </a:lstStyle>
          <a:p>
            <a:r>
              <a:rPr lang="ko-KR" altLang="en-US"/>
              <a:t>마스터 제목 스타일 편집</a:t>
            </a:r>
          </a:p>
        </p:txBody>
      </p:sp>
      <p:sp>
        <p:nvSpPr>
          <p:cNvPr id="3" name="텍스트 개체 틀 2"/>
          <p:cNvSpPr>
            <a:spLocks noGrp="1"/>
          </p:cNvSpPr>
          <p:nvPr>
            <p:ph type="body" idx="1"/>
          </p:nvPr>
        </p:nvSpPr>
        <p:spPr>
          <a:xfrm>
            <a:off x="1203856" y="3633393"/>
            <a:ext cx="12954000" cy="1875233"/>
          </a:xfrm>
        </p:spPr>
        <p:txBody>
          <a:bodyPr anchor="b"/>
          <a:lstStyle>
            <a:lvl1pPr marL="0" indent="0">
              <a:buNone/>
              <a:defRPr sz="2500">
                <a:solidFill>
                  <a:schemeClr val="tx1">
                    <a:tint val="75000"/>
                  </a:schemeClr>
                </a:solidFill>
                <a:latin typeface="Arial" panose="020B0604020202020204" pitchFamily="34" charset="0"/>
                <a:cs typeface="Arial" panose="020B0604020202020204" pitchFamily="34" charset="0"/>
              </a:defRPr>
            </a:lvl1pPr>
            <a:lvl2pPr marL="571240" indent="0">
              <a:buNone/>
              <a:defRPr sz="2300">
                <a:solidFill>
                  <a:schemeClr val="tx1">
                    <a:tint val="75000"/>
                  </a:schemeClr>
                </a:solidFill>
              </a:defRPr>
            </a:lvl2pPr>
            <a:lvl3pPr marL="1142480" indent="0">
              <a:buNone/>
              <a:defRPr sz="2000">
                <a:solidFill>
                  <a:schemeClr val="tx1">
                    <a:tint val="75000"/>
                  </a:schemeClr>
                </a:solidFill>
              </a:defRPr>
            </a:lvl3pPr>
            <a:lvl4pPr marL="1713718" indent="0">
              <a:buNone/>
              <a:defRPr sz="1800">
                <a:solidFill>
                  <a:schemeClr val="tx1">
                    <a:tint val="75000"/>
                  </a:schemeClr>
                </a:solidFill>
              </a:defRPr>
            </a:lvl4pPr>
            <a:lvl5pPr marL="2284959" indent="0">
              <a:buNone/>
              <a:defRPr sz="1800">
                <a:solidFill>
                  <a:schemeClr val="tx1">
                    <a:tint val="75000"/>
                  </a:schemeClr>
                </a:solidFill>
              </a:defRPr>
            </a:lvl5pPr>
            <a:lvl6pPr marL="2856200" indent="0">
              <a:buNone/>
              <a:defRPr sz="1800">
                <a:solidFill>
                  <a:schemeClr val="tx1">
                    <a:tint val="75000"/>
                  </a:schemeClr>
                </a:solidFill>
              </a:defRPr>
            </a:lvl6pPr>
            <a:lvl7pPr marL="3427440" indent="0">
              <a:buNone/>
              <a:defRPr sz="1800">
                <a:solidFill>
                  <a:schemeClr val="tx1">
                    <a:tint val="75000"/>
                  </a:schemeClr>
                </a:solidFill>
              </a:defRPr>
            </a:lvl7pPr>
            <a:lvl8pPr marL="3998678" indent="0">
              <a:buNone/>
              <a:defRPr sz="1800">
                <a:solidFill>
                  <a:schemeClr val="tx1">
                    <a:tint val="75000"/>
                  </a:schemeClr>
                </a:solidFill>
              </a:defRPr>
            </a:lvl8pPr>
            <a:lvl9pPr marL="4569920" indent="0">
              <a:buNone/>
              <a:defRPr sz="1800">
                <a:solidFill>
                  <a:schemeClr val="tx1">
                    <a:tint val="75000"/>
                  </a:schemeClr>
                </a:solidFill>
              </a:defRPr>
            </a:lvl9pPr>
          </a:lstStyle>
          <a:p>
            <a:pPr lvl="0"/>
            <a:r>
              <a:rPr lang="ko-KR" altLang="en-US"/>
              <a:t>마스터 텍스트 스타일을 편집합니다</a:t>
            </a:r>
          </a:p>
        </p:txBody>
      </p:sp>
      <p:sp>
        <p:nvSpPr>
          <p:cNvPr id="4" name="날짜 개체 틀 3"/>
          <p:cNvSpPr>
            <a:spLocks noGrp="1"/>
          </p:cNvSpPr>
          <p:nvPr>
            <p:ph type="dt" sz="half" idx="10"/>
          </p:nvPr>
        </p:nvSpPr>
        <p:spPr/>
        <p:txBody>
          <a:bodyPr/>
          <a:lstStyle>
            <a:lvl1pPr>
              <a:defRPr>
                <a:latin typeface="Arial" panose="020B0604020202020204" pitchFamily="34" charset="0"/>
                <a:cs typeface="Arial" panose="020B0604020202020204" pitchFamily="34" charset="0"/>
              </a:defRPr>
            </a:lvl1pPr>
          </a:lstStyle>
          <a:p>
            <a:pPr>
              <a:defRPr/>
            </a:pPr>
            <a:fld id="{B0AC0706-528C-4E5B-A316-71D515866196}" type="datetimeFigureOut">
              <a:rPr lang="ko-KR" altLang="en-US" smtClean="0"/>
              <a:pPr>
                <a:defRPr/>
              </a:pPr>
              <a:t>2023-09-04</a:t>
            </a:fld>
            <a:endParaRPr lang="ko-KR" altLang="en-US"/>
          </a:p>
        </p:txBody>
      </p:sp>
      <p:sp>
        <p:nvSpPr>
          <p:cNvPr id="5" name="바닥글 개체 틀 4"/>
          <p:cNvSpPr>
            <a:spLocks noGrp="1"/>
          </p:cNvSpPr>
          <p:nvPr>
            <p:ph type="ftr" sz="quarter" idx="11"/>
          </p:nvPr>
        </p:nvSpPr>
        <p:spPr/>
        <p:txBody>
          <a:bodyPr/>
          <a:lstStyle>
            <a:lvl1pPr>
              <a:defRPr>
                <a:latin typeface="Arial" panose="020B0604020202020204" pitchFamily="34" charset="0"/>
                <a:cs typeface="Arial" panose="020B0604020202020204" pitchFamily="34" charset="0"/>
              </a:defRPr>
            </a:lvl1pPr>
          </a:lstStyle>
          <a:p>
            <a:pPr>
              <a:defRPr/>
            </a:pPr>
            <a:endParaRPr lang="ko-KR" altLang="en-US"/>
          </a:p>
        </p:txBody>
      </p:sp>
      <p:sp>
        <p:nvSpPr>
          <p:cNvPr id="6" name="슬라이드 번호 개체 틀 5"/>
          <p:cNvSpPr>
            <a:spLocks noGrp="1"/>
          </p:cNvSpPr>
          <p:nvPr>
            <p:ph type="sldNum" sz="quarter" idx="12"/>
          </p:nvPr>
        </p:nvSpPr>
        <p:spPr/>
        <p:txBody>
          <a:bodyPr/>
          <a:lstStyle>
            <a:lvl1pPr>
              <a:defRPr>
                <a:latin typeface="Arial" panose="020B0604020202020204" pitchFamily="34" charset="0"/>
                <a:cs typeface="Arial" panose="020B0604020202020204" pitchFamily="34" charset="0"/>
              </a:defRPr>
            </a:lvl1pPr>
          </a:lstStyle>
          <a:p>
            <a:pPr>
              <a:defRPr/>
            </a:pPr>
            <a:fld id="{BF1BA13A-E3D8-4B07-8D20-4216E347B617}" type="slidenum">
              <a:rPr lang="ko-KR" altLang="en-US" smtClean="0"/>
              <a:pPr>
                <a:defRPr/>
              </a:pPr>
              <a:t>‹#›</a:t>
            </a:fld>
            <a:endParaRPr lang="ko-KR" altLang="en-US"/>
          </a:p>
        </p:txBody>
      </p:sp>
    </p:spTree>
    <p:extLst>
      <p:ext uri="{BB962C8B-B14F-4D97-AF65-F5344CB8AC3E}">
        <p14:creationId xmlns:p14="http://schemas.microsoft.com/office/powerpoint/2010/main" val="152413146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EF7"/>
        </a:solidFill>
        <a:effectLst/>
      </p:bgPr>
    </p:bg>
    <p:spTree>
      <p:nvGrpSpPr>
        <p:cNvPr id="1" name=""/>
        <p:cNvGrpSpPr/>
        <p:nvPr/>
      </p:nvGrpSpPr>
      <p:grpSpPr>
        <a:xfrm>
          <a:off x="0" y="0"/>
          <a:ext cx="0" cy="0"/>
          <a:chOff x="0" y="0"/>
          <a:chExt cx="0" cy="0"/>
        </a:xfrm>
      </p:grpSpPr>
      <p:sp>
        <p:nvSpPr>
          <p:cNvPr id="1026" name="제목 개체 틀 1"/>
          <p:cNvSpPr>
            <a:spLocks noGrp="1"/>
          </p:cNvSpPr>
          <p:nvPr>
            <p:ph type="title"/>
          </p:nvPr>
        </p:nvSpPr>
        <p:spPr bwMode="auto">
          <a:xfrm>
            <a:off x="761894" y="342900"/>
            <a:ext cx="13716212" cy="9190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14248" tIns="57124" rIns="114248" bIns="57124" numCol="1" anchor="ctr" anchorCtr="0" compatLnSpc="1">
            <a:prstTxWarp prst="textNoShape">
              <a:avLst/>
            </a:prstTxWarp>
          </a:bodyPr>
          <a:lstStyle/>
          <a:p>
            <a:pPr lvl="0"/>
            <a:r>
              <a:rPr lang="ko-KR" altLang="en-US" dirty="0"/>
              <a:t>마스터 제목 스타일 편집</a:t>
            </a:r>
          </a:p>
        </p:txBody>
      </p:sp>
      <p:sp>
        <p:nvSpPr>
          <p:cNvPr id="1027" name="텍스트 개체 틀 2"/>
          <p:cNvSpPr>
            <a:spLocks noGrp="1"/>
          </p:cNvSpPr>
          <p:nvPr>
            <p:ph type="body" idx="1"/>
          </p:nvPr>
        </p:nvSpPr>
        <p:spPr bwMode="auto">
          <a:xfrm>
            <a:off x="761894" y="1549946"/>
            <a:ext cx="13716212" cy="62646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14248" tIns="57124" rIns="114248" bIns="57124" numCol="1" anchor="t" anchorCtr="0" compatLnSpc="1">
            <a:prstTxWarp prst="textNoShape">
              <a:avLst/>
            </a:prstTxWarp>
          </a:bodyPr>
          <a:lstStyle/>
          <a:p>
            <a:pPr lvl="0"/>
            <a:r>
              <a:rPr lang="ko-KR" altLang="en-US" dirty="0"/>
              <a:t>마스터 텍스트 스타일을 편집합니다</a:t>
            </a:r>
          </a:p>
          <a:p>
            <a:pPr lvl="1"/>
            <a:r>
              <a:rPr lang="ko-KR" altLang="en-US" dirty="0"/>
              <a:t>둘째 수준</a:t>
            </a:r>
          </a:p>
          <a:p>
            <a:pPr lvl="2"/>
            <a:r>
              <a:rPr lang="ko-KR" altLang="en-US" dirty="0"/>
              <a:t>셋째 수준</a:t>
            </a:r>
          </a:p>
          <a:p>
            <a:pPr lvl="3"/>
            <a:r>
              <a:rPr lang="ko-KR" altLang="en-US" dirty="0"/>
              <a:t>넷째 수준</a:t>
            </a:r>
          </a:p>
          <a:p>
            <a:pPr lvl="4"/>
            <a:r>
              <a:rPr lang="ko-KR" altLang="en-US" dirty="0"/>
              <a:t>다섯째 수준</a:t>
            </a:r>
          </a:p>
        </p:txBody>
      </p:sp>
      <p:sp>
        <p:nvSpPr>
          <p:cNvPr id="4" name="날짜 개체 틀 3"/>
          <p:cNvSpPr>
            <a:spLocks noGrp="1"/>
          </p:cNvSpPr>
          <p:nvPr>
            <p:ph type="dt" sz="half" idx="2"/>
          </p:nvPr>
        </p:nvSpPr>
        <p:spPr>
          <a:xfrm>
            <a:off x="761894" y="7945438"/>
            <a:ext cx="3555506" cy="457200"/>
          </a:xfrm>
          <a:prstGeom prst="rect">
            <a:avLst/>
          </a:prstGeom>
        </p:spPr>
        <p:txBody>
          <a:bodyPr vert="horz" wrap="square" lIns="114248" tIns="57124" rIns="114248" bIns="57124" numCol="1" anchor="ctr" anchorCtr="0" compatLnSpc="1">
            <a:prstTxWarp prst="textNoShape">
              <a:avLst/>
            </a:prstTxWarp>
          </a:bodyPr>
          <a:lstStyle>
            <a:lvl1pPr defTabSz="1139628" eaLnBrk="1" latinLnBrk="1" hangingPunct="1">
              <a:defRPr kumimoji="0" sz="1400">
                <a:solidFill>
                  <a:srgbClr val="898989"/>
                </a:solidFill>
                <a:latin typeface="Arial" panose="020B0604020202020204" pitchFamily="34" charset="0"/>
                <a:ea typeface="LG스마트체 Regular" panose="020B0600000101010101" pitchFamily="50" charset="-127"/>
                <a:cs typeface="Arial" panose="020B0604020202020204" pitchFamily="34" charset="0"/>
              </a:defRPr>
            </a:lvl1pPr>
          </a:lstStyle>
          <a:p>
            <a:pPr>
              <a:defRPr/>
            </a:pPr>
            <a:fld id="{6711C1B2-90F4-49F8-A375-40DDE5F017A8}" type="datetimeFigureOut">
              <a:rPr lang="ko-KR" altLang="en-US" smtClean="0"/>
              <a:pPr>
                <a:defRPr/>
              </a:pPr>
              <a:t>2023-09-04</a:t>
            </a:fld>
            <a:endParaRPr lang="ko-KR" altLang="en-US"/>
          </a:p>
        </p:txBody>
      </p:sp>
      <p:sp>
        <p:nvSpPr>
          <p:cNvPr id="5" name="바닥글 개체 틀 4"/>
          <p:cNvSpPr>
            <a:spLocks noGrp="1"/>
          </p:cNvSpPr>
          <p:nvPr>
            <p:ph type="ftr" sz="quarter" idx="3"/>
          </p:nvPr>
        </p:nvSpPr>
        <p:spPr>
          <a:xfrm>
            <a:off x="5206277" y="7945438"/>
            <a:ext cx="4827447" cy="457200"/>
          </a:xfrm>
          <a:prstGeom prst="rect">
            <a:avLst/>
          </a:prstGeom>
        </p:spPr>
        <p:txBody>
          <a:bodyPr vert="horz" wrap="square" lIns="114248" tIns="57124" rIns="114248" bIns="57124" numCol="1" anchor="ctr" anchorCtr="0" compatLnSpc="1">
            <a:prstTxWarp prst="textNoShape">
              <a:avLst/>
            </a:prstTxWarp>
          </a:bodyPr>
          <a:lstStyle>
            <a:lvl1pPr algn="ctr" defTabSz="1139628" eaLnBrk="1" latinLnBrk="1" hangingPunct="1">
              <a:defRPr kumimoji="0" sz="1400">
                <a:solidFill>
                  <a:srgbClr val="898989"/>
                </a:solidFill>
                <a:latin typeface="Arial" panose="020B0604020202020204" pitchFamily="34" charset="0"/>
                <a:ea typeface="LG스마트체 Regular" panose="020B0600000101010101" pitchFamily="50" charset="-127"/>
                <a:cs typeface="Arial" panose="020B0604020202020204" pitchFamily="34" charset="0"/>
              </a:defRPr>
            </a:lvl1pPr>
          </a:lstStyle>
          <a:p>
            <a:pPr>
              <a:defRPr/>
            </a:pPr>
            <a:endParaRPr lang="ko-KR" altLang="en-US"/>
          </a:p>
        </p:txBody>
      </p:sp>
      <p:sp>
        <p:nvSpPr>
          <p:cNvPr id="6" name="슬라이드 번호 개체 틀 5"/>
          <p:cNvSpPr>
            <a:spLocks noGrp="1"/>
          </p:cNvSpPr>
          <p:nvPr>
            <p:ph type="sldNum" sz="quarter" idx="4"/>
          </p:nvPr>
        </p:nvSpPr>
        <p:spPr>
          <a:xfrm>
            <a:off x="10922600" y="7945438"/>
            <a:ext cx="3555506" cy="457200"/>
          </a:xfrm>
          <a:prstGeom prst="rect">
            <a:avLst/>
          </a:prstGeom>
        </p:spPr>
        <p:txBody>
          <a:bodyPr vert="horz" wrap="square" lIns="114248" tIns="57124" rIns="114248" bIns="57124" numCol="1" anchor="ctr" anchorCtr="0" compatLnSpc="1">
            <a:prstTxWarp prst="textNoShape">
              <a:avLst/>
            </a:prstTxWarp>
          </a:bodyPr>
          <a:lstStyle>
            <a:lvl1pPr algn="r" eaLnBrk="1" latinLnBrk="1" hangingPunct="1">
              <a:defRPr kumimoji="0" sz="1400">
                <a:solidFill>
                  <a:srgbClr val="898989"/>
                </a:solidFill>
                <a:latin typeface="Arial" panose="020B0604020202020204" pitchFamily="34" charset="0"/>
                <a:ea typeface="LG스마트체 Regular" panose="020B0600000101010101" pitchFamily="50" charset="-127"/>
                <a:cs typeface="Arial" panose="020B0604020202020204" pitchFamily="34" charset="0"/>
              </a:defRPr>
            </a:lvl1pPr>
          </a:lstStyle>
          <a:p>
            <a:pPr>
              <a:defRPr/>
            </a:pPr>
            <a:fld id="{55AF0625-BC22-4FB1-A8E6-F900B1E07C1A}" type="slidenum">
              <a:rPr lang="ko-KR" altLang="en-US" smtClean="0"/>
              <a:pPr>
                <a:defRPr/>
              </a:pPr>
              <a:t>‹#›</a:t>
            </a:fld>
            <a:endParaRPr lang="ko-KR" altLang="en-US"/>
          </a:p>
        </p:txBody>
      </p:sp>
      <p:sp>
        <p:nvSpPr>
          <p:cNvPr id="11" name="직사각형 10"/>
          <p:cNvSpPr/>
          <p:nvPr userDrawn="1"/>
        </p:nvSpPr>
        <p:spPr>
          <a:xfrm>
            <a:off x="13677056" y="322843"/>
            <a:ext cx="1565493" cy="369332"/>
          </a:xfrm>
          <a:prstGeom prst="rect">
            <a:avLst/>
          </a:prstGeom>
        </p:spPr>
        <p:txBody>
          <a:bodyPr wrap="none">
            <a:spAutoFit/>
          </a:bodyPr>
          <a:lstStyle/>
          <a:p>
            <a:r>
              <a:rPr lang="en-US" altLang="ko-KR" sz="1800" dirty="0" smtClean="0">
                <a:solidFill>
                  <a:schemeClr val="bg1"/>
                </a:solidFill>
                <a:effectLst/>
                <a:latin typeface="Arial" panose="020B0604020202020204" pitchFamily="34" charset="0"/>
                <a:ea typeface="맑은 고딕" panose="020B0503020000020004" pitchFamily="50" charset="-127"/>
              </a:rPr>
              <a:t>RWS-230200</a:t>
            </a:r>
            <a:endParaRPr lang="ko-KR" altLang="en-US" dirty="0">
              <a:solidFill>
                <a:schemeClr val="bg1"/>
              </a:solidFill>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xStyles>
    <p:titleStyle>
      <a:lvl1pPr algn="ctr" defTabSz="1138238" rtl="0" eaLnBrk="0" fontAlgn="base" latinLnBrk="1" hangingPunct="0">
        <a:spcBef>
          <a:spcPct val="0"/>
        </a:spcBef>
        <a:spcAft>
          <a:spcPct val="0"/>
        </a:spcAft>
        <a:defRPr sz="4400" kern="1200">
          <a:solidFill>
            <a:schemeClr val="tx1">
              <a:lumMod val="65000"/>
              <a:lumOff val="35000"/>
            </a:schemeClr>
          </a:solidFill>
          <a:latin typeface="Arial" panose="020B0604020202020204" pitchFamily="34" charset="0"/>
          <a:ea typeface="LG스마트체 Bold" panose="020B0600000101010101" pitchFamily="50" charset="-127"/>
          <a:cs typeface="Arial" panose="020B0604020202020204" pitchFamily="34" charset="0"/>
        </a:defRPr>
      </a:lvl1pPr>
      <a:lvl2pPr algn="ctr" defTabSz="1138238" rtl="0" eaLnBrk="0" fontAlgn="base" latinLnBrk="1" hangingPunct="0">
        <a:spcBef>
          <a:spcPct val="0"/>
        </a:spcBef>
        <a:spcAft>
          <a:spcPct val="0"/>
        </a:spcAft>
        <a:defRPr sz="5500">
          <a:solidFill>
            <a:schemeClr val="tx1"/>
          </a:solidFill>
          <a:latin typeface="맑은 고딕" pitchFamily="50" charset="-127"/>
          <a:ea typeface="맑은 고딕" pitchFamily="50" charset="-127"/>
        </a:defRPr>
      </a:lvl2pPr>
      <a:lvl3pPr algn="ctr" defTabSz="1138238" rtl="0" eaLnBrk="0" fontAlgn="base" latinLnBrk="1" hangingPunct="0">
        <a:spcBef>
          <a:spcPct val="0"/>
        </a:spcBef>
        <a:spcAft>
          <a:spcPct val="0"/>
        </a:spcAft>
        <a:defRPr sz="5500">
          <a:solidFill>
            <a:schemeClr val="tx1"/>
          </a:solidFill>
          <a:latin typeface="맑은 고딕" pitchFamily="50" charset="-127"/>
          <a:ea typeface="맑은 고딕" pitchFamily="50" charset="-127"/>
        </a:defRPr>
      </a:lvl3pPr>
      <a:lvl4pPr algn="ctr" defTabSz="1138238" rtl="0" eaLnBrk="0" fontAlgn="base" latinLnBrk="1" hangingPunct="0">
        <a:spcBef>
          <a:spcPct val="0"/>
        </a:spcBef>
        <a:spcAft>
          <a:spcPct val="0"/>
        </a:spcAft>
        <a:defRPr sz="5500">
          <a:solidFill>
            <a:schemeClr val="tx1"/>
          </a:solidFill>
          <a:latin typeface="맑은 고딕" pitchFamily="50" charset="-127"/>
          <a:ea typeface="맑은 고딕" pitchFamily="50" charset="-127"/>
        </a:defRPr>
      </a:lvl4pPr>
      <a:lvl5pPr algn="ctr" defTabSz="1138238" rtl="0" eaLnBrk="0" fontAlgn="base" latinLnBrk="1" hangingPunct="0">
        <a:spcBef>
          <a:spcPct val="0"/>
        </a:spcBef>
        <a:spcAft>
          <a:spcPct val="0"/>
        </a:spcAft>
        <a:defRPr sz="5500">
          <a:solidFill>
            <a:schemeClr val="tx1"/>
          </a:solidFill>
          <a:latin typeface="맑은 고딕" pitchFamily="50" charset="-127"/>
          <a:ea typeface="맑은 고딕" pitchFamily="50" charset="-127"/>
        </a:defRPr>
      </a:lvl5pPr>
      <a:lvl6pPr marL="408094" algn="ctr" defTabSz="1142099" rtl="0" fontAlgn="base" latinLnBrk="1">
        <a:spcBef>
          <a:spcPct val="0"/>
        </a:spcBef>
        <a:spcAft>
          <a:spcPct val="0"/>
        </a:spcAft>
        <a:defRPr sz="5500">
          <a:solidFill>
            <a:schemeClr val="tx1"/>
          </a:solidFill>
          <a:latin typeface="맑은 고딕" pitchFamily="50" charset="-127"/>
          <a:ea typeface="맑은 고딕" pitchFamily="50" charset="-127"/>
        </a:defRPr>
      </a:lvl6pPr>
      <a:lvl7pPr marL="816189" algn="ctr" defTabSz="1142099" rtl="0" fontAlgn="base" latinLnBrk="1">
        <a:spcBef>
          <a:spcPct val="0"/>
        </a:spcBef>
        <a:spcAft>
          <a:spcPct val="0"/>
        </a:spcAft>
        <a:defRPr sz="5500">
          <a:solidFill>
            <a:schemeClr val="tx1"/>
          </a:solidFill>
          <a:latin typeface="맑은 고딕" pitchFamily="50" charset="-127"/>
          <a:ea typeface="맑은 고딕" pitchFamily="50" charset="-127"/>
        </a:defRPr>
      </a:lvl7pPr>
      <a:lvl8pPr marL="1224283" algn="ctr" defTabSz="1142099" rtl="0" fontAlgn="base" latinLnBrk="1">
        <a:spcBef>
          <a:spcPct val="0"/>
        </a:spcBef>
        <a:spcAft>
          <a:spcPct val="0"/>
        </a:spcAft>
        <a:defRPr sz="5500">
          <a:solidFill>
            <a:schemeClr val="tx1"/>
          </a:solidFill>
          <a:latin typeface="맑은 고딕" pitchFamily="50" charset="-127"/>
          <a:ea typeface="맑은 고딕" pitchFamily="50" charset="-127"/>
        </a:defRPr>
      </a:lvl8pPr>
      <a:lvl9pPr marL="1632378" algn="ctr" defTabSz="1142099" rtl="0" fontAlgn="base" latinLnBrk="1">
        <a:spcBef>
          <a:spcPct val="0"/>
        </a:spcBef>
        <a:spcAft>
          <a:spcPct val="0"/>
        </a:spcAft>
        <a:defRPr sz="5500">
          <a:solidFill>
            <a:schemeClr val="tx1"/>
          </a:solidFill>
          <a:latin typeface="맑은 고딕" pitchFamily="50" charset="-127"/>
          <a:ea typeface="맑은 고딕" pitchFamily="50" charset="-127"/>
        </a:defRPr>
      </a:lvl9pPr>
    </p:titleStyle>
    <p:bodyStyle>
      <a:lvl1pPr marL="423863" indent="-423863" algn="l" defTabSz="1138238" rtl="0" eaLnBrk="0" fontAlgn="base" latinLnBrk="1" hangingPunct="0">
        <a:spcBef>
          <a:spcPct val="20000"/>
        </a:spcBef>
        <a:spcAft>
          <a:spcPct val="0"/>
        </a:spcAft>
        <a:buFont typeface="Arial" panose="020B0604020202020204" pitchFamily="34" charset="0"/>
        <a:buChar char="•"/>
        <a:defRPr sz="3200" kern="1200">
          <a:solidFill>
            <a:schemeClr val="tx1">
              <a:lumMod val="65000"/>
              <a:lumOff val="35000"/>
            </a:schemeClr>
          </a:solidFill>
          <a:latin typeface="Arial" panose="020B0604020202020204" pitchFamily="34" charset="0"/>
          <a:ea typeface="LG스마트체 Regular" panose="020B0600000101010101" pitchFamily="50" charset="-127"/>
          <a:cs typeface="Arial" panose="020B0604020202020204" pitchFamily="34" charset="0"/>
        </a:defRPr>
      </a:lvl1pPr>
      <a:lvl2pPr marL="923925" indent="-352425" algn="l" defTabSz="1138238" rtl="0" eaLnBrk="0" fontAlgn="base" latinLnBrk="1" hangingPunct="0">
        <a:spcBef>
          <a:spcPct val="20000"/>
        </a:spcBef>
        <a:spcAft>
          <a:spcPct val="0"/>
        </a:spcAft>
        <a:buFont typeface="Arial" panose="020B0604020202020204" pitchFamily="34" charset="0"/>
        <a:buChar char="–"/>
        <a:defRPr sz="2400" kern="1200">
          <a:solidFill>
            <a:schemeClr val="tx1">
              <a:lumMod val="65000"/>
              <a:lumOff val="35000"/>
            </a:schemeClr>
          </a:solidFill>
          <a:latin typeface="Arial" panose="020B0604020202020204" pitchFamily="34" charset="0"/>
          <a:ea typeface="LG스마트체 Regular" panose="020B0600000101010101" pitchFamily="50" charset="-127"/>
          <a:cs typeface="Arial" panose="020B0604020202020204" pitchFamily="34" charset="0"/>
        </a:defRPr>
      </a:lvl2pPr>
      <a:lvl3pPr marL="1423988" indent="-280988" algn="l" defTabSz="1138238" rtl="0" eaLnBrk="0" fontAlgn="base" latinLnBrk="1" hangingPunct="0">
        <a:spcBef>
          <a:spcPct val="20000"/>
        </a:spcBef>
        <a:spcAft>
          <a:spcPct val="0"/>
        </a:spcAft>
        <a:buFont typeface="Arial" panose="020B0604020202020204" pitchFamily="34" charset="0"/>
        <a:buChar char="•"/>
        <a:defRPr sz="2000" kern="1200">
          <a:solidFill>
            <a:schemeClr val="tx1">
              <a:lumMod val="65000"/>
              <a:lumOff val="35000"/>
            </a:schemeClr>
          </a:solidFill>
          <a:latin typeface="Arial" panose="020B0604020202020204" pitchFamily="34" charset="0"/>
          <a:ea typeface="LG스마트체 Regular" panose="020B0600000101010101" pitchFamily="50" charset="-127"/>
          <a:cs typeface="Arial" panose="020B0604020202020204" pitchFamily="34" charset="0"/>
        </a:defRPr>
      </a:lvl3pPr>
      <a:lvl4pPr marL="1995488" indent="-280988" algn="l" defTabSz="1138238" rtl="0" eaLnBrk="0" fontAlgn="base" latinLnBrk="1" hangingPunct="0">
        <a:spcBef>
          <a:spcPct val="20000"/>
        </a:spcBef>
        <a:spcAft>
          <a:spcPct val="0"/>
        </a:spcAft>
        <a:buFont typeface="Arial" panose="020B0604020202020204" pitchFamily="34" charset="0"/>
        <a:buChar char="–"/>
        <a:defRPr sz="1800" kern="1200">
          <a:solidFill>
            <a:schemeClr val="tx1">
              <a:lumMod val="65000"/>
              <a:lumOff val="35000"/>
            </a:schemeClr>
          </a:solidFill>
          <a:latin typeface="Arial" panose="020B0604020202020204" pitchFamily="34" charset="0"/>
          <a:ea typeface="LG스마트체 Regular" panose="020B0600000101010101" pitchFamily="50" charset="-127"/>
          <a:cs typeface="Arial" panose="020B0604020202020204" pitchFamily="34" charset="0"/>
        </a:defRPr>
      </a:lvl4pPr>
      <a:lvl5pPr marL="2566988" indent="-280988" algn="l" defTabSz="1138238" rtl="0" eaLnBrk="0" fontAlgn="base" latinLnBrk="1" hangingPunct="0">
        <a:spcBef>
          <a:spcPct val="20000"/>
        </a:spcBef>
        <a:spcAft>
          <a:spcPct val="0"/>
        </a:spcAft>
        <a:buFont typeface="Arial" panose="020B0604020202020204" pitchFamily="34" charset="0"/>
        <a:buChar char="»"/>
        <a:defRPr sz="1800" kern="1200">
          <a:solidFill>
            <a:schemeClr val="tx1">
              <a:lumMod val="65000"/>
              <a:lumOff val="35000"/>
            </a:schemeClr>
          </a:solidFill>
          <a:latin typeface="Arial" panose="020B0604020202020204" pitchFamily="34" charset="0"/>
          <a:ea typeface="LG스마트체 Regular" panose="020B0600000101010101" pitchFamily="50" charset="-127"/>
          <a:cs typeface="Arial" panose="020B0604020202020204" pitchFamily="34" charset="0"/>
        </a:defRPr>
      </a:lvl5pPr>
      <a:lvl6pPr marL="3141819" indent="-285621" algn="l" defTabSz="1142480" rtl="0" eaLnBrk="1" latinLnBrk="1" hangingPunct="1">
        <a:spcBef>
          <a:spcPct val="20000"/>
        </a:spcBef>
        <a:buFont typeface="Arial" pitchFamily="34" charset="0"/>
        <a:buChar char="•"/>
        <a:defRPr sz="2500" kern="1200">
          <a:solidFill>
            <a:schemeClr val="tx1"/>
          </a:solidFill>
          <a:latin typeface="+mn-lt"/>
          <a:ea typeface="+mn-ea"/>
          <a:cs typeface="+mn-cs"/>
        </a:defRPr>
      </a:lvl6pPr>
      <a:lvl7pPr marL="3713059" indent="-285621" algn="l" defTabSz="1142480" rtl="0" eaLnBrk="1" latinLnBrk="1" hangingPunct="1">
        <a:spcBef>
          <a:spcPct val="20000"/>
        </a:spcBef>
        <a:buFont typeface="Arial" pitchFamily="34" charset="0"/>
        <a:buChar char="•"/>
        <a:defRPr sz="2500" kern="1200">
          <a:solidFill>
            <a:schemeClr val="tx1"/>
          </a:solidFill>
          <a:latin typeface="+mn-lt"/>
          <a:ea typeface="+mn-ea"/>
          <a:cs typeface="+mn-cs"/>
        </a:defRPr>
      </a:lvl7pPr>
      <a:lvl8pPr marL="4284300" indent="-285621" algn="l" defTabSz="1142480" rtl="0" eaLnBrk="1" latinLnBrk="1" hangingPunct="1">
        <a:spcBef>
          <a:spcPct val="20000"/>
        </a:spcBef>
        <a:buFont typeface="Arial" pitchFamily="34" charset="0"/>
        <a:buChar char="•"/>
        <a:defRPr sz="2500" kern="1200">
          <a:solidFill>
            <a:schemeClr val="tx1"/>
          </a:solidFill>
          <a:latin typeface="+mn-lt"/>
          <a:ea typeface="+mn-ea"/>
          <a:cs typeface="+mn-cs"/>
        </a:defRPr>
      </a:lvl8pPr>
      <a:lvl9pPr marL="4855538" indent="-285621" algn="l" defTabSz="1142480" rtl="0" eaLnBrk="1" latinLnBrk="1" hangingPunct="1">
        <a:spcBef>
          <a:spcPct val="20000"/>
        </a:spcBef>
        <a:buFont typeface="Arial" pitchFamily="34" charset="0"/>
        <a:buChar char="•"/>
        <a:defRPr sz="2500" kern="1200">
          <a:solidFill>
            <a:schemeClr val="tx1"/>
          </a:solidFill>
          <a:latin typeface="+mn-lt"/>
          <a:ea typeface="+mn-ea"/>
          <a:cs typeface="+mn-cs"/>
        </a:defRPr>
      </a:lvl9pPr>
    </p:bodyStyle>
    <p:otherStyle>
      <a:defPPr>
        <a:defRPr lang="ko-KR"/>
      </a:defPPr>
      <a:lvl1pPr marL="0" algn="l" defTabSz="1142480" rtl="0" eaLnBrk="1" latinLnBrk="1" hangingPunct="1">
        <a:defRPr sz="2300" kern="1200">
          <a:solidFill>
            <a:schemeClr val="tx1"/>
          </a:solidFill>
          <a:latin typeface="+mn-lt"/>
          <a:ea typeface="+mn-ea"/>
          <a:cs typeface="+mn-cs"/>
        </a:defRPr>
      </a:lvl1pPr>
      <a:lvl2pPr marL="571240" algn="l" defTabSz="1142480" rtl="0" eaLnBrk="1" latinLnBrk="1" hangingPunct="1">
        <a:defRPr sz="2300" kern="1200">
          <a:solidFill>
            <a:schemeClr val="tx1"/>
          </a:solidFill>
          <a:latin typeface="+mn-lt"/>
          <a:ea typeface="+mn-ea"/>
          <a:cs typeface="+mn-cs"/>
        </a:defRPr>
      </a:lvl2pPr>
      <a:lvl3pPr marL="1142480" algn="l" defTabSz="1142480" rtl="0" eaLnBrk="1" latinLnBrk="1" hangingPunct="1">
        <a:defRPr sz="2300" kern="1200">
          <a:solidFill>
            <a:schemeClr val="tx1"/>
          </a:solidFill>
          <a:latin typeface="+mn-lt"/>
          <a:ea typeface="+mn-ea"/>
          <a:cs typeface="+mn-cs"/>
        </a:defRPr>
      </a:lvl3pPr>
      <a:lvl4pPr marL="1713718" algn="l" defTabSz="1142480" rtl="0" eaLnBrk="1" latinLnBrk="1" hangingPunct="1">
        <a:defRPr sz="2300" kern="1200">
          <a:solidFill>
            <a:schemeClr val="tx1"/>
          </a:solidFill>
          <a:latin typeface="+mn-lt"/>
          <a:ea typeface="+mn-ea"/>
          <a:cs typeface="+mn-cs"/>
        </a:defRPr>
      </a:lvl4pPr>
      <a:lvl5pPr marL="2284959" algn="l" defTabSz="1142480" rtl="0" eaLnBrk="1" latinLnBrk="1" hangingPunct="1">
        <a:defRPr sz="2300" kern="1200">
          <a:solidFill>
            <a:schemeClr val="tx1"/>
          </a:solidFill>
          <a:latin typeface="+mn-lt"/>
          <a:ea typeface="+mn-ea"/>
          <a:cs typeface="+mn-cs"/>
        </a:defRPr>
      </a:lvl5pPr>
      <a:lvl6pPr marL="2856200" algn="l" defTabSz="1142480" rtl="0" eaLnBrk="1" latinLnBrk="1" hangingPunct="1">
        <a:defRPr sz="2300" kern="1200">
          <a:solidFill>
            <a:schemeClr val="tx1"/>
          </a:solidFill>
          <a:latin typeface="+mn-lt"/>
          <a:ea typeface="+mn-ea"/>
          <a:cs typeface="+mn-cs"/>
        </a:defRPr>
      </a:lvl6pPr>
      <a:lvl7pPr marL="3427440" algn="l" defTabSz="1142480" rtl="0" eaLnBrk="1" latinLnBrk="1" hangingPunct="1">
        <a:defRPr sz="2300" kern="1200">
          <a:solidFill>
            <a:schemeClr val="tx1"/>
          </a:solidFill>
          <a:latin typeface="+mn-lt"/>
          <a:ea typeface="+mn-ea"/>
          <a:cs typeface="+mn-cs"/>
        </a:defRPr>
      </a:lvl7pPr>
      <a:lvl8pPr marL="3998678" algn="l" defTabSz="1142480" rtl="0" eaLnBrk="1" latinLnBrk="1" hangingPunct="1">
        <a:defRPr sz="2300" kern="1200">
          <a:solidFill>
            <a:schemeClr val="tx1"/>
          </a:solidFill>
          <a:latin typeface="+mn-lt"/>
          <a:ea typeface="+mn-ea"/>
          <a:cs typeface="+mn-cs"/>
        </a:defRPr>
      </a:lvl8pPr>
      <a:lvl9pPr marL="4569920" algn="l" defTabSz="1142480" rtl="0" eaLnBrk="1" latinLnBrk="1" hangingPunct="1">
        <a:defRPr sz="23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제목 3"/>
          <p:cNvSpPr>
            <a:spLocks noGrp="1"/>
          </p:cNvSpPr>
          <p:nvPr>
            <p:ph type="ctrTitle"/>
          </p:nvPr>
        </p:nvSpPr>
        <p:spPr/>
        <p:txBody>
          <a:bodyPr/>
          <a:lstStyle/>
          <a:p>
            <a:r>
              <a:rPr lang="en-US" altLang="ko-KR" b="1" dirty="0" smtClean="0"/>
              <a:t>UAV/UAM Enhancement for </a:t>
            </a:r>
            <a:r>
              <a:rPr lang="en-US" altLang="ko-KR" b="1" dirty="0"/>
              <a:t>Rel-19</a:t>
            </a:r>
            <a:endParaRPr lang="ko-KR" altLang="en-US" dirty="0"/>
          </a:p>
        </p:txBody>
      </p:sp>
    </p:spTree>
    <p:extLst>
      <p:ext uri="{BB962C8B-B14F-4D97-AF65-F5344CB8AC3E}">
        <p14:creationId xmlns:p14="http://schemas.microsoft.com/office/powerpoint/2010/main" val="252607638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t>Enhancement direction</a:t>
            </a:r>
            <a:endParaRPr lang="ko-KR" altLang="en-US" dirty="0"/>
          </a:p>
        </p:txBody>
      </p:sp>
      <p:sp>
        <p:nvSpPr>
          <p:cNvPr id="3" name="내용 개체 틀 2"/>
          <p:cNvSpPr>
            <a:spLocks noGrp="1"/>
          </p:cNvSpPr>
          <p:nvPr>
            <p:ph idx="1"/>
          </p:nvPr>
        </p:nvSpPr>
        <p:spPr/>
        <p:txBody>
          <a:bodyPr/>
          <a:lstStyle/>
          <a:p>
            <a:r>
              <a:rPr lang="en-US" altLang="ko-KR" dirty="0" smtClean="0"/>
              <a:t>Type of aerial UEs for Rel-19 enhancements </a:t>
            </a:r>
          </a:p>
          <a:p>
            <a:pPr lvl="1"/>
            <a:r>
              <a:rPr lang="en-US" altLang="ko-KR" dirty="0" err="1" smtClean="0"/>
              <a:t>Uncrewed</a:t>
            </a:r>
            <a:r>
              <a:rPr lang="en-US" altLang="ko-KR" dirty="0" smtClean="0"/>
              <a:t> Aerial Vehicle (UAV) UEs are baseline, as targeted in Rel-18. </a:t>
            </a:r>
          </a:p>
          <a:p>
            <a:pPr lvl="1"/>
            <a:r>
              <a:rPr lang="en-US" altLang="ko-KR" dirty="0" smtClean="0"/>
              <a:t>Advanced Air Mobility (AAM) UEs can be also considered for Rel-19 and beyond.</a:t>
            </a:r>
          </a:p>
          <a:p>
            <a:pPr lvl="2"/>
            <a:r>
              <a:rPr lang="en-US" altLang="ko-KR" dirty="0"/>
              <a:t>AAM includes both intra-urban air mobility (UAM) and inter-urban air mobility.</a:t>
            </a:r>
          </a:p>
          <a:p>
            <a:pPr lvl="2"/>
            <a:r>
              <a:rPr lang="en-US" altLang="ko-KR" dirty="0" smtClean="0"/>
              <a:t>Normal passenger UEs can be onboard inside an AAM aerial UE. </a:t>
            </a:r>
          </a:p>
          <a:p>
            <a:pPr lvl="3"/>
            <a:r>
              <a:rPr lang="en-US" altLang="ko-KR" dirty="0" smtClean="0"/>
              <a:t>The presence of passenger UEs inside AAM aerial UE imposes more stringent requirements on connectivity robustness and link performance over radio interface, compared to UAM aerial UEs. </a:t>
            </a:r>
          </a:p>
          <a:p>
            <a:pPr lvl="2"/>
            <a:endParaRPr lang="en-US" altLang="ko-KR" dirty="0"/>
          </a:p>
          <a:p>
            <a:pPr lvl="2"/>
            <a:r>
              <a:rPr lang="en-US" altLang="ko-KR" dirty="0" smtClean="0">
                <a:solidFill>
                  <a:srgbClr val="E46C0A"/>
                </a:solidFill>
              </a:rPr>
              <a:t>Note: Pilot </a:t>
            </a:r>
            <a:r>
              <a:rPr lang="en-US" altLang="ko-KR" dirty="0">
                <a:solidFill>
                  <a:srgbClr val="E46C0A"/>
                </a:solidFill>
              </a:rPr>
              <a:t>AAM services are under preparation in Korea.</a:t>
            </a:r>
          </a:p>
          <a:p>
            <a:pPr lvl="2"/>
            <a:endParaRPr lang="en-US" altLang="ko-KR" dirty="0" smtClean="0"/>
          </a:p>
          <a:p>
            <a:r>
              <a:rPr lang="en-US" altLang="ko-KR" dirty="0" smtClean="0"/>
              <a:t>Proposed enhancement areas and considerations</a:t>
            </a:r>
          </a:p>
          <a:p>
            <a:pPr lvl="1"/>
            <a:r>
              <a:rPr lang="en-US" altLang="ko-KR" dirty="0" smtClean="0"/>
              <a:t>Enhanced measurement and mobility for UAV/UAM</a:t>
            </a:r>
          </a:p>
          <a:p>
            <a:pPr lvl="1"/>
            <a:r>
              <a:rPr lang="en-US" altLang="ko-KR" dirty="0" smtClean="0"/>
              <a:t>Access restriction and control of mobility/radio resource usage to fulfill No-Transmit-Zone </a:t>
            </a:r>
            <a:r>
              <a:rPr lang="en-US" altLang="ko-KR" dirty="0"/>
              <a:t>(NTZ) </a:t>
            </a:r>
            <a:r>
              <a:rPr lang="en-US" altLang="ko-KR" dirty="0" smtClean="0"/>
              <a:t>requirements   .   </a:t>
            </a:r>
            <a:endParaRPr lang="en-US" altLang="ko-KR" dirty="0"/>
          </a:p>
          <a:p>
            <a:pPr lvl="1"/>
            <a:r>
              <a:rPr lang="en-US" altLang="ko-KR" dirty="0" smtClean="0"/>
              <a:t>Sidelink related considerations</a:t>
            </a:r>
          </a:p>
          <a:p>
            <a:pPr lvl="1"/>
            <a:r>
              <a:rPr lang="en-US" altLang="ko-KR" dirty="0" smtClean="0"/>
              <a:t>General enhancements for AAM UE support </a:t>
            </a:r>
          </a:p>
          <a:p>
            <a:pPr lvl="1"/>
            <a:endParaRPr lang="en-US" altLang="ko-KR" dirty="0"/>
          </a:p>
          <a:p>
            <a:pPr marL="571500" lvl="1" indent="0">
              <a:buNone/>
            </a:pPr>
            <a:r>
              <a:rPr lang="en-US" altLang="ko-KR" dirty="0" smtClean="0">
                <a:solidFill>
                  <a:srgbClr val="E46C0A"/>
                </a:solidFill>
              </a:rPr>
              <a:t>	</a:t>
            </a:r>
            <a:r>
              <a:rPr lang="en-US" altLang="ko-KR" dirty="0" smtClean="0">
                <a:solidFill>
                  <a:srgbClr val="E46C0A"/>
                </a:solidFill>
                <a:sym typeface="Wingdings" panose="05000000000000000000" pitchFamily="2" charset="2"/>
              </a:rPr>
              <a:t> Detailed scope of each area is </a:t>
            </a:r>
            <a:r>
              <a:rPr lang="en-US" altLang="ko-KR" dirty="0" smtClean="0">
                <a:solidFill>
                  <a:srgbClr val="E46C0A"/>
                </a:solidFill>
              </a:rPr>
              <a:t>discussed in the following slides </a:t>
            </a:r>
            <a:endParaRPr lang="en-US" altLang="ko-KR" dirty="0">
              <a:solidFill>
                <a:srgbClr val="E46C0A"/>
              </a:solidFill>
            </a:endParaRPr>
          </a:p>
          <a:p>
            <a:pPr lvl="1"/>
            <a:endParaRPr lang="en-US" altLang="ko-KR" dirty="0" smtClean="0"/>
          </a:p>
        </p:txBody>
      </p:sp>
    </p:spTree>
    <p:extLst>
      <p:ext uri="{BB962C8B-B14F-4D97-AF65-F5344CB8AC3E}">
        <p14:creationId xmlns:p14="http://schemas.microsoft.com/office/powerpoint/2010/main" val="224720689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t>Scope </a:t>
            </a:r>
            <a:r>
              <a:rPr lang="en-US" altLang="ko-KR" dirty="0"/>
              <a:t>for </a:t>
            </a:r>
            <a:r>
              <a:rPr lang="en-US" altLang="ko-KR" dirty="0" smtClean="0"/>
              <a:t>Mobility and Measurements</a:t>
            </a:r>
            <a:endParaRPr lang="ko-KR" altLang="en-US" dirty="0"/>
          </a:p>
        </p:txBody>
      </p:sp>
      <p:sp>
        <p:nvSpPr>
          <p:cNvPr id="3" name="내용 개체 틀 2"/>
          <p:cNvSpPr>
            <a:spLocks noGrp="1"/>
          </p:cNvSpPr>
          <p:nvPr>
            <p:ph idx="1"/>
          </p:nvPr>
        </p:nvSpPr>
        <p:spPr/>
        <p:txBody>
          <a:bodyPr>
            <a:normAutofit fontScale="92500" lnSpcReduction="10000"/>
          </a:bodyPr>
          <a:lstStyle/>
          <a:p>
            <a:pPr lvl="0"/>
            <a:r>
              <a:rPr lang="en-US" altLang="ko-KR" dirty="0" smtClean="0"/>
              <a:t>Motivation</a:t>
            </a:r>
          </a:p>
          <a:p>
            <a:pPr lvl="1"/>
            <a:r>
              <a:rPr lang="en-US" altLang="ko-KR" dirty="0" smtClean="0"/>
              <a:t>In R18, height-dependent RS sets are introduced to cope with vertically changing radio environments in RRC_CONNECTED. The similar should be done for measurements in RRC_IDLE/INACTIVE.  </a:t>
            </a:r>
          </a:p>
          <a:p>
            <a:pPr lvl="1"/>
            <a:r>
              <a:rPr lang="en-US" altLang="ko-KR" dirty="0" smtClean="0"/>
              <a:t>Suitable or intended mobility candidates can be different for different heights and locations. </a:t>
            </a:r>
            <a:r>
              <a:rPr lang="en-US" altLang="ko-KR" dirty="0"/>
              <a:t>Mobility candidate down-selection mechanism based on UE height/location </a:t>
            </a:r>
            <a:r>
              <a:rPr lang="en-US" altLang="ko-KR" dirty="0" smtClean="0"/>
              <a:t>is beneficial. </a:t>
            </a:r>
            <a:endParaRPr lang="en-US" altLang="ko-KR" dirty="0"/>
          </a:p>
          <a:p>
            <a:pPr lvl="1"/>
            <a:r>
              <a:rPr lang="en-US" altLang="ko-KR" dirty="0" smtClean="0"/>
              <a:t>Frequent mobility events or ping-pong may happen due to highly dynamic channel environments experienced by flying UEs. Suppression of unnecessary mobility  needs to be avoided. </a:t>
            </a:r>
            <a:endParaRPr lang="ko-KR" altLang="ko-KR" dirty="0" smtClean="0"/>
          </a:p>
          <a:p>
            <a:pPr lvl="1"/>
            <a:r>
              <a:rPr lang="en-US" altLang="ko-KR" sz="2100" dirty="0" smtClean="0"/>
              <a:t>The Rel-18 enhancement of measurement report was intended to reduce too frequent measurement report triggering under </a:t>
            </a:r>
            <a:r>
              <a:rPr lang="en-US" altLang="ko-KR" sz="2100" dirty="0"/>
              <a:t>a large number of LOS neighbor </a:t>
            </a:r>
            <a:r>
              <a:rPr lang="en-US" altLang="ko-KR" sz="2100" dirty="0" smtClean="0"/>
              <a:t>cells </a:t>
            </a:r>
            <a:r>
              <a:rPr lang="en-US" altLang="ko-KR" sz="2100" dirty="0" smtClean="0"/>
              <a:t>by introducing </a:t>
            </a:r>
            <a:r>
              <a:rPr lang="en-US" altLang="ko-KR" sz="2100" i="1" dirty="0" smtClean="0"/>
              <a:t>the number of triggering cells</a:t>
            </a:r>
            <a:r>
              <a:rPr lang="en-US" altLang="ko-KR" sz="2100" dirty="0"/>
              <a:t> </a:t>
            </a:r>
            <a:r>
              <a:rPr lang="en-US" altLang="ko-KR" sz="2100" dirty="0" smtClean="0"/>
              <a:t>as measurement report triggering condition. The triggering based on the number of triggering cell may however suppress some important reporting about interference status change. </a:t>
            </a:r>
            <a:endParaRPr lang="en-US" altLang="ko-KR" sz="2100" dirty="0"/>
          </a:p>
          <a:p>
            <a:pPr lvl="0"/>
            <a:r>
              <a:rPr lang="en-US" altLang="ko-KR" dirty="0" smtClean="0"/>
              <a:t>Proposed enhancements</a:t>
            </a:r>
          </a:p>
          <a:p>
            <a:pPr lvl="1"/>
            <a:r>
              <a:rPr lang="en-US" altLang="ko-KR" dirty="0" smtClean="0"/>
              <a:t>Measurement enhancement</a:t>
            </a:r>
          </a:p>
          <a:p>
            <a:pPr lvl="2"/>
            <a:r>
              <a:rPr lang="en-US" altLang="ko-KR" dirty="0" smtClean="0"/>
              <a:t>Measurement </a:t>
            </a:r>
            <a:r>
              <a:rPr lang="en-US" altLang="ko-KR" dirty="0"/>
              <a:t>RS selection based on height for RRC_IDLE/INACTIVE</a:t>
            </a:r>
            <a:endParaRPr lang="ko-KR" altLang="ko-KR" dirty="0"/>
          </a:p>
          <a:p>
            <a:pPr lvl="2"/>
            <a:r>
              <a:rPr lang="en-US" altLang="ko-KR" dirty="0" smtClean="0"/>
              <a:t>Enhancement </a:t>
            </a:r>
            <a:r>
              <a:rPr lang="en-US" altLang="ko-KR" dirty="0"/>
              <a:t>of measurement reporting procedure to enable best trade-off between timely reporting of radio measurements (including interference) and reasonable RRC signaling overhead </a:t>
            </a:r>
            <a:endParaRPr lang="en-US" altLang="ko-KR" dirty="0" smtClean="0"/>
          </a:p>
          <a:p>
            <a:pPr lvl="1"/>
            <a:r>
              <a:rPr lang="en-US" altLang="ko-KR" dirty="0" smtClean="0"/>
              <a:t>Mobility enhancement</a:t>
            </a:r>
            <a:endParaRPr lang="en-US" altLang="ko-KR" dirty="0"/>
          </a:p>
          <a:p>
            <a:pPr lvl="2"/>
            <a:r>
              <a:rPr lang="en-US" altLang="ko-KR" dirty="0" smtClean="0"/>
              <a:t>Mobility candidate down-selection mechanism based on UE height/location</a:t>
            </a:r>
          </a:p>
          <a:p>
            <a:pPr lvl="3"/>
            <a:r>
              <a:rPr lang="en-US" altLang="ko-KR" dirty="0" smtClean="0"/>
              <a:t>Conditional mobility for RRC_CONNECTED and cell reselection for RRC_IDLE and RRC_INACTIVE</a:t>
            </a:r>
            <a:endParaRPr lang="ko-KR" altLang="ko-KR" dirty="0"/>
          </a:p>
          <a:p>
            <a:pPr lvl="2"/>
            <a:r>
              <a:rPr lang="en-US" altLang="ko-KR" dirty="0" smtClean="0"/>
              <a:t>Suppression of frequent mobility events or ping-pong in RRC_CONNECTED</a:t>
            </a:r>
          </a:p>
          <a:p>
            <a:pPr lvl="3"/>
            <a:r>
              <a:rPr lang="en-US" altLang="ko-KR" dirty="0" smtClean="0"/>
              <a:t>Time-of-stay and/or priority of target/candidate cells can be considered for mobility execution.  </a:t>
            </a:r>
          </a:p>
          <a:p>
            <a:pPr lvl="1"/>
            <a:endParaRPr lang="en-US" altLang="ko-KR" dirty="0" smtClean="0"/>
          </a:p>
          <a:p>
            <a:pPr lvl="2"/>
            <a:endParaRPr lang="ko-KR" altLang="ko-KR" dirty="0"/>
          </a:p>
          <a:p>
            <a:endParaRPr lang="ko-KR" altLang="en-US" dirty="0"/>
          </a:p>
        </p:txBody>
      </p:sp>
    </p:spTree>
    <p:extLst>
      <p:ext uri="{BB962C8B-B14F-4D97-AF65-F5344CB8AC3E}">
        <p14:creationId xmlns:p14="http://schemas.microsoft.com/office/powerpoint/2010/main" val="216087979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t>Scope for No-Transmit Zone</a:t>
            </a:r>
            <a:endParaRPr lang="ko-KR" altLang="en-US" dirty="0"/>
          </a:p>
        </p:txBody>
      </p:sp>
      <p:sp>
        <p:nvSpPr>
          <p:cNvPr id="3" name="내용 개체 틀 2"/>
          <p:cNvSpPr>
            <a:spLocks noGrp="1"/>
          </p:cNvSpPr>
          <p:nvPr>
            <p:ph idx="1"/>
          </p:nvPr>
        </p:nvSpPr>
        <p:spPr/>
        <p:txBody>
          <a:bodyPr>
            <a:normAutofit lnSpcReduction="10000"/>
          </a:bodyPr>
          <a:lstStyle/>
          <a:p>
            <a:r>
              <a:rPr lang="en-US" altLang="ko-KR" b="1" dirty="0" smtClean="0"/>
              <a:t>Motivation</a:t>
            </a:r>
          </a:p>
          <a:p>
            <a:pPr lvl="1"/>
            <a:r>
              <a:rPr lang="en-US" altLang="ko-KR" dirty="0" smtClean="0"/>
              <a:t>CEPT </a:t>
            </a:r>
            <a:r>
              <a:rPr lang="en-US" altLang="ko-KR" dirty="0"/>
              <a:t>Decision 22(07</a:t>
            </a:r>
            <a:r>
              <a:rPr lang="en-US" altLang="ko-KR" dirty="0" smtClean="0"/>
              <a:t>) requires UAV UEs to fulfill requirements related to NTZ.</a:t>
            </a:r>
          </a:p>
          <a:p>
            <a:pPr lvl="1"/>
            <a:r>
              <a:rPr lang="en-US" altLang="ko-KR" dirty="0" smtClean="0"/>
              <a:t>RAN agreed in RP#100 that the NTZ requirements should be addressed, and asked SA2 whether and how to address the requirements. SA2 responded with reply LS </a:t>
            </a:r>
            <a:r>
              <a:rPr lang="en-US" altLang="ko-KR" dirty="0"/>
              <a:t>in </a:t>
            </a:r>
            <a:r>
              <a:rPr lang="en-US" altLang="ko-KR" dirty="0" smtClean="0"/>
              <a:t>[1] that they have no plan to do work on NTZ in Rel-18. </a:t>
            </a:r>
          </a:p>
          <a:p>
            <a:pPr lvl="1"/>
            <a:r>
              <a:rPr lang="en-US" altLang="ko-KR" dirty="0" smtClean="0"/>
              <a:t>But SA2 stressed out that they consider normative work on NTZ in Rel-19 </a:t>
            </a:r>
            <a:r>
              <a:rPr lang="en-US" altLang="ko-KR" i="1" dirty="0" smtClean="0"/>
              <a:t>from system perspective. Being inline with SA2 work, </a:t>
            </a:r>
            <a:r>
              <a:rPr lang="en-US" altLang="ko-KR" dirty="0" smtClean="0"/>
              <a:t>RAN WGs need to start work on NTZ.</a:t>
            </a:r>
          </a:p>
          <a:p>
            <a:r>
              <a:rPr lang="en-US" altLang="ko-KR" b="1" dirty="0" smtClean="0"/>
              <a:t>Potential assumptions for NTZ related work  </a:t>
            </a:r>
          </a:p>
          <a:p>
            <a:pPr lvl="1"/>
            <a:r>
              <a:rPr lang="en-US" altLang="ko-KR" dirty="0" smtClean="0"/>
              <a:t>NTZ </a:t>
            </a:r>
            <a:r>
              <a:rPr lang="en-US" altLang="ko-KR" dirty="0"/>
              <a:t>may span a partial area of a cell coverage or a full cell </a:t>
            </a:r>
            <a:r>
              <a:rPr lang="en-US" altLang="ko-KR" dirty="0" smtClean="0"/>
              <a:t>coverage</a:t>
            </a:r>
          </a:p>
          <a:p>
            <a:pPr lvl="1"/>
            <a:r>
              <a:rPr lang="en-US" altLang="ko-KR" dirty="0" smtClean="0"/>
              <a:t>NTZ information can be provisioned to RAN and/or UE. </a:t>
            </a:r>
          </a:p>
          <a:p>
            <a:pPr lvl="1"/>
            <a:r>
              <a:rPr lang="en-US" altLang="ko-KR" i="1" dirty="0" smtClean="0">
                <a:solidFill>
                  <a:schemeClr val="accent6">
                    <a:lumMod val="75000"/>
                  </a:schemeClr>
                </a:solidFill>
              </a:rPr>
              <a:t>Note: The assumptions can be clarified and/or updated as SA2 work in Rel-19 are progressed. </a:t>
            </a:r>
          </a:p>
          <a:p>
            <a:pPr lvl="0"/>
            <a:r>
              <a:rPr lang="en-US" altLang="ko-KR" dirty="0"/>
              <a:t>Proposed </a:t>
            </a:r>
            <a:r>
              <a:rPr lang="en-US" altLang="ko-KR" dirty="0" smtClean="0"/>
              <a:t>enhancements</a:t>
            </a:r>
            <a:endParaRPr lang="en-US" altLang="ko-KR" dirty="0"/>
          </a:p>
          <a:p>
            <a:pPr lvl="1"/>
            <a:r>
              <a:rPr lang="en-US" altLang="ko-KR" dirty="0" smtClean="0"/>
              <a:t>Access barring mechanism to block access UEs in NTZ</a:t>
            </a:r>
          </a:p>
          <a:p>
            <a:pPr lvl="1"/>
            <a:r>
              <a:rPr lang="en-US" altLang="ko-KR" dirty="0"/>
              <a:t>Enhanced control of mobility and/or radio resources </a:t>
            </a:r>
            <a:r>
              <a:rPr lang="en-US" altLang="ko-KR" dirty="0" smtClean="0"/>
              <a:t>to enable UE to avoid service interruption/degradation due to NTZ </a:t>
            </a:r>
          </a:p>
          <a:p>
            <a:pPr lvl="2"/>
            <a:r>
              <a:rPr lang="en-US" altLang="ko-KR" dirty="0" smtClean="0"/>
              <a:t>Mobility control (handover/cell reselection) upon entering/leaving NTZ </a:t>
            </a:r>
          </a:p>
          <a:p>
            <a:pPr lvl="2"/>
            <a:r>
              <a:rPr lang="en-US" altLang="ko-KR" dirty="0" smtClean="0"/>
              <a:t>Resource control (BWP/</a:t>
            </a:r>
            <a:r>
              <a:rPr lang="en-US" altLang="ko-KR" dirty="0" err="1" smtClean="0"/>
              <a:t>SCell</a:t>
            </a:r>
            <a:r>
              <a:rPr lang="en-US" altLang="ko-KR" dirty="0" smtClean="0"/>
              <a:t>/SCG management) upon entering/leaving NTZ</a:t>
            </a:r>
          </a:p>
          <a:p>
            <a:pPr lvl="2"/>
            <a:r>
              <a:rPr lang="en-US" altLang="ko-KR" dirty="0" smtClean="0"/>
              <a:t>NTZ related status information exchange/update between UE and RAN</a:t>
            </a:r>
          </a:p>
          <a:p>
            <a:pPr lvl="3"/>
            <a:r>
              <a:rPr lang="en-US" altLang="ko-KR" dirty="0" smtClean="0"/>
              <a:t>Both UE sided information (UE to NW) and NW sided information (NW to UE) can be considered. </a:t>
            </a:r>
          </a:p>
          <a:p>
            <a:pPr lvl="1"/>
            <a:endParaRPr lang="en-US" altLang="ko-KR" dirty="0" smtClean="0"/>
          </a:p>
          <a:p>
            <a:pPr lvl="2"/>
            <a:endParaRPr lang="en-US" altLang="ko-KR" dirty="0" smtClean="0"/>
          </a:p>
          <a:p>
            <a:endParaRPr lang="ko-KR" altLang="en-US" dirty="0"/>
          </a:p>
        </p:txBody>
      </p:sp>
    </p:spTree>
    <p:extLst>
      <p:ext uri="{BB962C8B-B14F-4D97-AF65-F5344CB8AC3E}">
        <p14:creationId xmlns:p14="http://schemas.microsoft.com/office/powerpoint/2010/main" val="17895772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a:t>Sidelink </a:t>
            </a:r>
            <a:r>
              <a:rPr lang="en-US" altLang="ko-KR" dirty="0" smtClean="0"/>
              <a:t>Aspects</a:t>
            </a:r>
            <a:endParaRPr lang="en-US" altLang="ko-KR" dirty="0"/>
          </a:p>
        </p:txBody>
      </p:sp>
      <p:sp>
        <p:nvSpPr>
          <p:cNvPr id="3" name="내용 개체 틀 2"/>
          <p:cNvSpPr>
            <a:spLocks noGrp="1"/>
          </p:cNvSpPr>
          <p:nvPr>
            <p:ph idx="1"/>
          </p:nvPr>
        </p:nvSpPr>
        <p:spPr/>
        <p:txBody>
          <a:bodyPr/>
          <a:lstStyle/>
          <a:p>
            <a:r>
              <a:rPr lang="en-US" altLang="ko-KR" dirty="0" smtClean="0"/>
              <a:t>On necessity of enhancements on cyclic shift detection of RS</a:t>
            </a:r>
          </a:p>
          <a:p>
            <a:pPr lvl="1"/>
            <a:r>
              <a:rPr lang="en-US" altLang="ko-KR" dirty="0" smtClean="0"/>
              <a:t>Wireless channel for aerial UEs has much higher LOS probability, which results in a longer propagation delay. This can cause a confusion in detecting the cyclic shifts of a reference signal as mentioned by, e.g., [2].</a:t>
            </a:r>
          </a:p>
          <a:p>
            <a:pPr lvl="1"/>
            <a:r>
              <a:rPr lang="en-US" altLang="ko-KR" dirty="0" smtClean="0"/>
              <a:t>While this is a valid observation in using </a:t>
            </a:r>
            <a:r>
              <a:rPr lang="en-US" altLang="ko-KR" dirty="0" err="1" smtClean="0"/>
              <a:t>sidelink</a:t>
            </a:r>
            <a:r>
              <a:rPr lang="en-US" altLang="ko-KR" dirty="0" smtClean="0"/>
              <a:t> for aerial UEs, the necessity of specification update requires more consideration:</a:t>
            </a:r>
          </a:p>
          <a:p>
            <a:pPr lvl="2"/>
            <a:r>
              <a:rPr lang="en-US" altLang="ko-KR" dirty="0" smtClean="0"/>
              <a:t>PSCCH aspects:</a:t>
            </a:r>
          </a:p>
          <a:p>
            <a:pPr lvl="3"/>
            <a:r>
              <a:rPr lang="en-US" altLang="ko-KR" dirty="0" smtClean="0"/>
              <a:t>We first note that cyclic shift random selection for PSCCH DM RS is used in LTE </a:t>
            </a:r>
            <a:r>
              <a:rPr lang="en-US" altLang="ko-KR" dirty="0" err="1" smtClean="0"/>
              <a:t>sidelink</a:t>
            </a:r>
            <a:r>
              <a:rPr lang="en-US" altLang="ko-KR" dirty="0" smtClean="0"/>
              <a:t>, not in NR </a:t>
            </a:r>
            <a:r>
              <a:rPr lang="en-US" altLang="ko-KR" dirty="0" err="1" smtClean="0"/>
              <a:t>sidelink</a:t>
            </a:r>
            <a:r>
              <a:rPr lang="en-US" altLang="ko-KR" dirty="0" smtClean="0"/>
              <a:t>. In NR </a:t>
            </a:r>
            <a:r>
              <a:rPr lang="en-US" altLang="ko-KR" dirty="0" err="1" smtClean="0"/>
              <a:t>sidelink</a:t>
            </a:r>
            <a:r>
              <a:rPr lang="en-US" altLang="ko-KR" dirty="0" smtClean="0"/>
              <a:t>, the orthogonal cover code is randomly selected for PSCCH DM RS.</a:t>
            </a:r>
          </a:p>
          <a:p>
            <a:pPr lvl="3"/>
            <a:r>
              <a:rPr lang="en-US" altLang="ko-KR" dirty="0" smtClean="0"/>
              <a:t>When the cyclic shift confusion happens in PSCCH, no immediate issue is seen because the cyclic shift information is not further used in the consequent </a:t>
            </a:r>
            <a:r>
              <a:rPr lang="en-US" altLang="ko-KR" dirty="0" err="1" smtClean="0"/>
              <a:t>sidelink</a:t>
            </a:r>
            <a:r>
              <a:rPr lang="en-US" altLang="ko-KR" dirty="0" smtClean="0"/>
              <a:t> operations. As far as the RX UEs successfully decode PSCCH and CRC check is passed, there would be no problem in considering the decoded SCI valid.</a:t>
            </a:r>
          </a:p>
          <a:p>
            <a:pPr lvl="3"/>
            <a:r>
              <a:rPr lang="en-US" altLang="ko-KR" dirty="0" smtClean="0"/>
              <a:t>Sometimes, PSCCH DM RS with a cyclic shift can collide with another PSCCH DM RS with a different cyclic shift after a long propagation delay, but this is not different from conventional PSCCH DM RS cyclic shift collision which cannot be completely avoided in random selection.</a:t>
            </a:r>
          </a:p>
          <a:p>
            <a:pPr lvl="2"/>
            <a:r>
              <a:rPr lang="en-US" altLang="ko-KR" dirty="0" smtClean="0"/>
              <a:t>PSFCH aspects:</a:t>
            </a:r>
          </a:p>
          <a:p>
            <a:pPr lvl="3"/>
            <a:r>
              <a:rPr lang="en-US" altLang="ko-KR" dirty="0" smtClean="0"/>
              <a:t>Confusion in detecting the cyclic shift used in PSFCH can cause a serious problem because this means that the PSCCH/PSSCH TX UE can misunderstand the </a:t>
            </a:r>
            <a:r>
              <a:rPr lang="en-US" altLang="ko-KR" dirty="0" err="1" smtClean="0"/>
              <a:t>sidelink</a:t>
            </a:r>
            <a:r>
              <a:rPr lang="en-US" altLang="ko-KR" dirty="0" smtClean="0"/>
              <a:t> HARQ feedback and therefore sends unnecessary retransmissions or terminates a HARQ process not successful yet.</a:t>
            </a:r>
          </a:p>
          <a:p>
            <a:pPr lvl="3"/>
            <a:r>
              <a:rPr lang="en-US" altLang="ko-KR" dirty="0" smtClean="0"/>
              <a:t>However, the number of cyclic shifts used for PSFCH is already (pre-)configurable per resource pool in Rel-16. Thus, if the aerial UEs operate </a:t>
            </a:r>
            <a:r>
              <a:rPr lang="en-US" altLang="ko-KR" dirty="0" err="1" smtClean="0"/>
              <a:t>sidelink</a:t>
            </a:r>
            <a:r>
              <a:rPr lang="en-US" altLang="ko-KR" dirty="0" smtClean="0"/>
              <a:t> in a pool separated from other UEs, the existing parameter can be (pre-)configured based on the channel characteristics. If RAN identifies a need to operate aerial UEs in the same resource pool shared with other UEs, an enhancement needs to be considered in order to separate PSFCH resources for aerial UEs from the existing ones.</a:t>
            </a:r>
            <a:endParaRPr lang="ko-KR" altLang="en-US" dirty="0"/>
          </a:p>
        </p:txBody>
      </p:sp>
    </p:spTree>
    <p:extLst>
      <p:ext uri="{BB962C8B-B14F-4D97-AF65-F5344CB8AC3E}">
        <p14:creationId xmlns:p14="http://schemas.microsoft.com/office/powerpoint/2010/main" val="385469064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t>General Enhancement for AAM support</a:t>
            </a:r>
            <a:endParaRPr lang="ko-KR" altLang="en-US" dirty="0"/>
          </a:p>
        </p:txBody>
      </p:sp>
      <p:sp>
        <p:nvSpPr>
          <p:cNvPr id="3" name="내용 개체 틀 2"/>
          <p:cNvSpPr>
            <a:spLocks noGrp="1"/>
          </p:cNvSpPr>
          <p:nvPr>
            <p:ph idx="1"/>
          </p:nvPr>
        </p:nvSpPr>
        <p:spPr/>
        <p:txBody>
          <a:bodyPr/>
          <a:lstStyle/>
          <a:p>
            <a:r>
              <a:rPr lang="en-US" altLang="ko-KR" dirty="0" smtClean="0"/>
              <a:t>Motivation</a:t>
            </a:r>
          </a:p>
          <a:p>
            <a:pPr lvl="1"/>
            <a:r>
              <a:rPr lang="en-US" altLang="ko-KR" dirty="0" smtClean="0"/>
              <a:t>Until Rel-18, UAV UEs are considered as aerial UEs. </a:t>
            </a:r>
          </a:p>
          <a:p>
            <a:pPr lvl="1"/>
            <a:r>
              <a:rPr lang="en-US" altLang="ko-KR" dirty="0" smtClean="0"/>
              <a:t>To support AAM aerial UEs, </a:t>
            </a:r>
          </a:p>
          <a:p>
            <a:pPr lvl="2"/>
            <a:r>
              <a:rPr lang="en-US" altLang="ko-KR" dirty="0" smtClean="0"/>
              <a:t>Mechanisms to identify AAM UEs are needed.</a:t>
            </a:r>
          </a:p>
          <a:p>
            <a:pPr lvl="2"/>
            <a:r>
              <a:rPr lang="en-US" altLang="ko-KR" dirty="0" smtClean="0"/>
              <a:t>RF requirements related to AAM operating frequency bands need to be defined. </a:t>
            </a:r>
          </a:p>
          <a:p>
            <a:pPr lvl="2"/>
            <a:r>
              <a:rPr lang="en-US" altLang="ko-KR" dirty="0" smtClean="0"/>
              <a:t>Enhanced UE assistance information should be considered </a:t>
            </a:r>
          </a:p>
          <a:p>
            <a:pPr lvl="3"/>
            <a:r>
              <a:rPr lang="en-US" altLang="ko-KR" dirty="0" smtClean="0"/>
              <a:t>E.g. additional information beyond a set of way points based on AIML capabilities, more controlled reporting of flight path information, on-flight requirements </a:t>
            </a:r>
          </a:p>
          <a:p>
            <a:r>
              <a:rPr lang="en-US" altLang="ko-KR" dirty="0" smtClean="0"/>
              <a:t>Scope </a:t>
            </a:r>
          </a:p>
          <a:p>
            <a:pPr lvl="1"/>
            <a:r>
              <a:rPr lang="en-US" altLang="ko-KR" dirty="0" smtClean="0"/>
              <a:t>Mechanism for identification of AAM UEs</a:t>
            </a:r>
          </a:p>
          <a:p>
            <a:pPr lvl="2"/>
            <a:r>
              <a:rPr lang="en-US" altLang="ko-KR" dirty="0" smtClean="0"/>
              <a:t>Subscription based AAM UE identification</a:t>
            </a:r>
          </a:p>
          <a:p>
            <a:pPr lvl="2"/>
            <a:r>
              <a:rPr lang="en-US" altLang="ko-KR" dirty="0" smtClean="0"/>
              <a:t>NR support for AAM over </a:t>
            </a:r>
            <a:r>
              <a:rPr lang="en-US" altLang="ko-KR" dirty="0" err="1" smtClean="0"/>
              <a:t>Xn</a:t>
            </a:r>
            <a:endParaRPr lang="en-US" altLang="ko-KR" dirty="0" smtClean="0"/>
          </a:p>
          <a:p>
            <a:pPr lvl="2"/>
            <a:r>
              <a:rPr lang="en-US" altLang="ko-KR" dirty="0" smtClean="0"/>
              <a:t>UE capabilities specific to AAM</a:t>
            </a:r>
          </a:p>
          <a:p>
            <a:pPr lvl="1"/>
            <a:r>
              <a:rPr lang="en-US" altLang="ko-KR" dirty="0" smtClean="0"/>
              <a:t>NS values specific to AAM UEs </a:t>
            </a:r>
          </a:p>
          <a:p>
            <a:pPr lvl="1"/>
            <a:r>
              <a:rPr lang="en-US" altLang="ko-KR" dirty="0" smtClean="0"/>
              <a:t>Enhanced flight path information reporting</a:t>
            </a:r>
          </a:p>
          <a:p>
            <a:pPr lvl="2"/>
            <a:r>
              <a:rPr lang="en-US" altLang="ko-KR" dirty="0" smtClean="0"/>
              <a:t>Additional information to enable proactive mobility and resources planning </a:t>
            </a:r>
          </a:p>
          <a:p>
            <a:pPr lvl="3"/>
            <a:r>
              <a:rPr lang="en-US" altLang="ko-KR" dirty="0" smtClean="0"/>
              <a:t>E.g., Predictive </a:t>
            </a:r>
            <a:r>
              <a:rPr lang="en-US" altLang="ko-KR" dirty="0" err="1" smtClean="0"/>
              <a:t>QoS</a:t>
            </a:r>
            <a:r>
              <a:rPr lang="en-US" altLang="ko-KR" dirty="0" smtClean="0"/>
              <a:t> requirements, flight path requirement, etc.</a:t>
            </a:r>
          </a:p>
          <a:p>
            <a:pPr lvl="2"/>
            <a:r>
              <a:rPr lang="en-US" altLang="ko-KR" dirty="0" smtClean="0">
                <a:solidFill>
                  <a:srgbClr val="E46C0A"/>
                </a:solidFill>
              </a:rPr>
              <a:t>Note: This enhancement can be applicable to UAV UEs as well. </a:t>
            </a:r>
          </a:p>
          <a:p>
            <a:pPr lvl="2"/>
            <a:endParaRPr lang="en-US" altLang="ko-KR" dirty="0" smtClean="0"/>
          </a:p>
          <a:p>
            <a:pPr lvl="2"/>
            <a:endParaRPr lang="en-US" altLang="ko-KR" dirty="0" smtClean="0"/>
          </a:p>
          <a:p>
            <a:pPr lvl="1"/>
            <a:endParaRPr lang="ko-KR" altLang="en-US" dirty="0"/>
          </a:p>
        </p:txBody>
      </p:sp>
    </p:spTree>
    <p:extLst>
      <p:ext uri="{BB962C8B-B14F-4D97-AF65-F5344CB8AC3E}">
        <p14:creationId xmlns:p14="http://schemas.microsoft.com/office/powerpoint/2010/main" val="283020030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t>Summary of Proposals</a:t>
            </a:r>
            <a:endParaRPr lang="ko-KR" altLang="en-US" dirty="0"/>
          </a:p>
        </p:txBody>
      </p:sp>
      <p:sp>
        <p:nvSpPr>
          <p:cNvPr id="3" name="내용 개체 틀 2"/>
          <p:cNvSpPr>
            <a:spLocks noGrp="1"/>
          </p:cNvSpPr>
          <p:nvPr>
            <p:ph idx="1"/>
          </p:nvPr>
        </p:nvSpPr>
        <p:spPr>
          <a:xfrm>
            <a:off x="491208" y="1333922"/>
            <a:ext cx="14257584" cy="6480720"/>
          </a:xfrm>
        </p:spPr>
        <p:txBody>
          <a:bodyPr>
            <a:normAutofit fontScale="92500" lnSpcReduction="10000"/>
          </a:bodyPr>
          <a:lstStyle/>
          <a:p>
            <a:r>
              <a:rPr lang="en-US" altLang="ko-KR" dirty="0" smtClean="0"/>
              <a:t>Proposed </a:t>
            </a:r>
            <a:r>
              <a:rPr lang="en-US" altLang="ko-KR" dirty="0" err="1" smtClean="0"/>
              <a:t>Uu</a:t>
            </a:r>
            <a:r>
              <a:rPr lang="en-US" altLang="ko-KR" dirty="0" smtClean="0"/>
              <a:t> enhancements for aerial UEs</a:t>
            </a:r>
          </a:p>
          <a:p>
            <a:pPr lvl="1"/>
            <a:r>
              <a:rPr lang="en-US" altLang="ko-KR" dirty="0" smtClean="0"/>
              <a:t>Measurement enhancements</a:t>
            </a:r>
          </a:p>
          <a:p>
            <a:pPr lvl="2"/>
            <a:r>
              <a:rPr lang="en-US" altLang="ko-KR" dirty="0" smtClean="0"/>
              <a:t>Measurement </a:t>
            </a:r>
            <a:r>
              <a:rPr lang="en-US" altLang="ko-KR" dirty="0"/>
              <a:t>RS selection based on </a:t>
            </a:r>
            <a:r>
              <a:rPr lang="en-US" altLang="ko-KR" dirty="0" smtClean="0"/>
              <a:t>height </a:t>
            </a:r>
            <a:r>
              <a:rPr lang="en-US" altLang="ko-KR" dirty="0"/>
              <a:t>for </a:t>
            </a:r>
            <a:r>
              <a:rPr lang="en-US" altLang="ko-KR" dirty="0" smtClean="0"/>
              <a:t>RRC_IDLE/INACTIVE.</a:t>
            </a:r>
            <a:endParaRPr lang="ko-KR" altLang="ko-KR" dirty="0"/>
          </a:p>
          <a:p>
            <a:pPr lvl="2"/>
            <a:r>
              <a:rPr lang="en-US" altLang="ko-KR" dirty="0"/>
              <a:t>Enhancement of measurement reporting procedure to enable best trade-off between timely reporting of radio measurements (including interference) and reasonable RRC signaling </a:t>
            </a:r>
            <a:r>
              <a:rPr lang="en-US" altLang="ko-KR" dirty="0" smtClean="0"/>
              <a:t>overhead.</a:t>
            </a:r>
            <a:endParaRPr lang="en-US" altLang="ko-KR" dirty="0"/>
          </a:p>
          <a:p>
            <a:pPr lvl="1"/>
            <a:r>
              <a:rPr lang="en-US" altLang="ko-KR" dirty="0" smtClean="0"/>
              <a:t>Mobility enhancements</a:t>
            </a:r>
          </a:p>
          <a:p>
            <a:pPr lvl="2"/>
            <a:r>
              <a:rPr lang="en-US" altLang="ko-KR" dirty="0" smtClean="0"/>
              <a:t>Mobility </a:t>
            </a:r>
            <a:r>
              <a:rPr lang="en-US" altLang="ko-KR" dirty="0"/>
              <a:t>candidate down-selection mechanism based on UE </a:t>
            </a:r>
            <a:r>
              <a:rPr lang="en-US" altLang="ko-KR" dirty="0" smtClean="0"/>
              <a:t>height/location for conditional </a:t>
            </a:r>
            <a:r>
              <a:rPr lang="en-US" altLang="ko-KR" dirty="0"/>
              <a:t>mobility </a:t>
            </a:r>
            <a:r>
              <a:rPr lang="en-US" altLang="ko-KR" dirty="0" smtClean="0"/>
              <a:t>and </a:t>
            </a:r>
            <a:r>
              <a:rPr lang="en-US" altLang="ko-KR" dirty="0"/>
              <a:t>cell </a:t>
            </a:r>
            <a:r>
              <a:rPr lang="en-US" altLang="ko-KR" dirty="0" smtClean="0"/>
              <a:t>reselection.</a:t>
            </a:r>
          </a:p>
          <a:p>
            <a:pPr lvl="2"/>
            <a:r>
              <a:rPr lang="en-US" altLang="ko-KR" dirty="0" smtClean="0"/>
              <a:t>Suppression </a:t>
            </a:r>
            <a:r>
              <a:rPr lang="en-US" altLang="ko-KR" dirty="0"/>
              <a:t>of frequent mobility events or ping-pong in </a:t>
            </a:r>
            <a:r>
              <a:rPr lang="en-US" altLang="ko-KR" dirty="0" smtClean="0"/>
              <a:t>RRC_CONNECTED based on e.g., considering time-of-stay </a:t>
            </a:r>
            <a:r>
              <a:rPr lang="en-US" altLang="ko-KR" dirty="0"/>
              <a:t>and/or priority of target/candidate cells </a:t>
            </a:r>
            <a:r>
              <a:rPr lang="en-US" altLang="ko-KR" dirty="0" smtClean="0"/>
              <a:t>for </a:t>
            </a:r>
            <a:r>
              <a:rPr lang="en-US" altLang="ko-KR" dirty="0"/>
              <a:t>mobility execution.  </a:t>
            </a:r>
            <a:endParaRPr lang="ko-KR" altLang="ko-KR" dirty="0"/>
          </a:p>
          <a:p>
            <a:pPr lvl="1"/>
            <a:r>
              <a:rPr lang="en-US" altLang="ko-KR" dirty="0" smtClean="0"/>
              <a:t>NTZ related enhancements</a:t>
            </a:r>
          </a:p>
          <a:p>
            <a:pPr lvl="2"/>
            <a:r>
              <a:rPr lang="en-US" altLang="ko-KR" dirty="0" smtClean="0"/>
              <a:t>Access </a:t>
            </a:r>
            <a:r>
              <a:rPr lang="en-US" altLang="ko-KR" dirty="0"/>
              <a:t>barring mechanism to block access UEs in NTZ</a:t>
            </a:r>
          </a:p>
          <a:p>
            <a:pPr lvl="2"/>
            <a:r>
              <a:rPr lang="en-US" altLang="ko-KR" dirty="0" smtClean="0"/>
              <a:t>Enhanced control of mobility </a:t>
            </a:r>
            <a:r>
              <a:rPr lang="en-US" altLang="ko-KR" dirty="0"/>
              <a:t>and/or </a:t>
            </a:r>
            <a:r>
              <a:rPr lang="en-US" altLang="ko-KR" dirty="0" smtClean="0"/>
              <a:t>radio resources to </a:t>
            </a:r>
            <a:r>
              <a:rPr lang="en-US" altLang="ko-KR" dirty="0"/>
              <a:t>enable UE to avoid service interruption/degradation due to NTZ </a:t>
            </a:r>
          </a:p>
          <a:p>
            <a:pPr lvl="3"/>
            <a:r>
              <a:rPr lang="en-US" altLang="ko-KR" dirty="0"/>
              <a:t>Mobility control (handover/cell reselection) upon entering/leaving NTZ </a:t>
            </a:r>
          </a:p>
          <a:p>
            <a:pPr lvl="3"/>
            <a:r>
              <a:rPr lang="en-US" altLang="ko-KR" dirty="0"/>
              <a:t>Resource control (BWP/</a:t>
            </a:r>
            <a:r>
              <a:rPr lang="en-US" altLang="ko-KR" dirty="0" err="1"/>
              <a:t>SCell</a:t>
            </a:r>
            <a:r>
              <a:rPr lang="en-US" altLang="ko-KR" dirty="0"/>
              <a:t>/SCG management upon entering/leaving NTZ)</a:t>
            </a:r>
          </a:p>
          <a:p>
            <a:pPr lvl="3"/>
            <a:r>
              <a:rPr lang="en-US" altLang="ko-KR" dirty="0"/>
              <a:t>NTZ related status information exchange/update between UEs and </a:t>
            </a:r>
            <a:r>
              <a:rPr lang="en-US" altLang="ko-KR" dirty="0" smtClean="0"/>
              <a:t>RAN (both </a:t>
            </a:r>
            <a:r>
              <a:rPr lang="en-US" altLang="ko-KR" dirty="0"/>
              <a:t>UE sided information (UE to NW) and NW sided information (NW to UE) </a:t>
            </a:r>
            <a:r>
              <a:rPr lang="en-US" altLang="ko-KR" dirty="0" smtClean="0"/>
              <a:t>can </a:t>
            </a:r>
            <a:r>
              <a:rPr lang="en-US" altLang="ko-KR" dirty="0"/>
              <a:t>be </a:t>
            </a:r>
            <a:r>
              <a:rPr lang="en-US" altLang="ko-KR" dirty="0" smtClean="0"/>
              <a:t>considered)</a:t>
            </a:r>
          </a:p>
          <a:p>
            <a:r>
              <a:rPr lang="en-US" altLang="ko-KR" dirty="0"/>
              <a:t>For sidelink aspects, </a:t>
            </a:r>
            <a:endParaRPr lang="en-US" altLang="ko-KR" dirty="0" smtClean="0"/>
          </a:p>
          <a:p>
            <a:pPr lvl="1"/>
            <a:r>
              <a:rPr lang="en-US" altLang="ko-KR" dirty="0" smtClean="0"/>
              <a:t>RAN </a:t>
            </a:r>
            <a:r>
              <a:rPr lang="en-US" altLang="ko-KR" dirty="0"/>
              <a:t>needs to decide whether it is a valid scenario to operate aerial UEs in the same resource pool shared with other sidelink UEs.</a:t>
            </a:r>
          </a:p>
          <a:p>
            <a:pPr lvl="1"/>
            <a:r>
              <a:rPr lang="en-US" altLang="ko-KR" dirty="0"/>
              <a:t>If this scenario is deemed valid, RAN needs to consider an enhancement to separate PSFCH resources for aerial UEs from the existing ones.</a:t>
            </a:r>
          </a:p>
          <a:p>
            <a:pPr lvl="1"/>
            <a:endParaRPr lang="en-US" altLang="ko-KR" dirty="0"/>
          </a:p>
          <a:p>
            <a:pPr lvl="2"/>
            <a:endParaRPr lang="en-US" altLang="ko-KR" dirty="0"/>
          </a:p>
          <a:p>
            <a:endParaRPr lang="ko-KR" altLang="en-US" dirty="0"/>
          </a:p>
        </p:txBody>
      </p:sp>
    </p:spTree>
    <p:extLst>
      <p:ext uri="{BB962C8B-B14F-4D97-AF65-F5344CB8AC3E}">
        <p14:creationId xmlns:p14="http://schemas.microsoft.com/office/powerpoint/2010/main" val="309233484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t>Reference</a:t>
            </a:r>
            <a:endParaRPr lang="ko-KR" altLang="en-US" dirty="0"/>
          </a:p>
        </p:txBody>
      </p:sp>
      <p:sp>
        <p:nvSpPr>
          <p:cNvPr id="3" name="내용 개체 틀 2"/>
          <p:cNvSpPr>
            <a:spLocks noGrp="1"/>
          </p:cNvSpPr>
          <p:nvPr>
            <p:ph idx="1"/>
          </p:nvPr>
        </p:nvSpPr>
        <p:spPr/>
        <p:txBody>
          <a:bodyPr/>
          <a:lstStyle/>
          <a:p>
            <a:pPr marL="0" indent="0">
              <a:buNone/>
            </a:pPr>
            <a:r>
              <a:rPr lang="en-US" altLang="ko-KR" dirty="0" smtClean="0"/>
              <a:t>[1] RP-231529, “</a:t>
            </a:r>
            <a:r>
              <a:rPr lang="en-US" altLang="ko-KR" dirty="0"/>
              <a:t>Reply LS to RP-231485 on support of no-transmit zones for </a:t>
            </a:r>
            <a:r>
              <a:rPr lang="en-US" altLang="ko-KR" dirty="0" smtClean="0"/>
              <a:t>UAVs”</a:t>
            </a:r>
          </a:p>
          <a:p>
            <a:pPr marL="0" indent="0">
              <a:buNone/>
            </a:pPr>
            <a:r>
              <a:rPr lang="en-US" altLang="ko-KR" dirty="0" smtClean="0"/>
              <a:t>[2] </a:t>
            </a:r>
            <a:r>
              <a:rPr lang="en-US" altLang="ko-KR" dirty="0"/>
              <a:t>RWS-230185, “UAVs,” Qualcomm Incorporated.</a:t>
            </a:r>
          </a:p>
          <a:p>
            <a:pPr marL="0" indent="0">
              <a:buNone/>
            </a:pPr>
            <a:endParaRPr lang="ko-KR" altLang="en-US" dirty="0"/>
          </a:p>
        </p:txBody>
      </p:sp>
    </p:spTree>
    <p:extLst>
      <p:ext uri="{BB962C8B-B14F-4D97-AF65-F5344CB8AC3E}">
        <p14:creationId xmlns:p14="http://schemas.microsoft.com/office/powerpoint/2010/main" val="3277609481"/>
      </p:ext>
    </p:extLst>
  </p:cSld>
  <p:clrMapOvr>
    <a:masterClrMapping/>
  </p:clrMapOvr>
</p:sld>
</file>

<file path=ppt/theme/theme1.xml><?xml version="1.0" encoding="utf-8"?>
<a:theme xmlns:a="http://schemas.openxmlformats.org/drawingml/2006/main" name="Office 테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bg1">
            <a:alpha val="65000"/>
          </a:schemeClr>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2.xml><?xml version="1.0" encoding="utf-8"?>
<a:theme xmlns:a="http://schemas.openxmlformats.org/drawingml/2006/main" name="Office 테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ublishingExpirationDate xmlns="http://schemas.microsoft.com/sharepoint/v3" xsi:nil="true"/>
    <PublishingStartDate xmlns="http://schemas.microsoft.com/sharepoint/v3" xsi:nil="true"/>
  </documentManagement>
</p:properties>
</file>

<file path=customXml/item3.xml><?xml version="1.0" encoding="utf-8"?>
<ct:contentTypeSchema xmlns:ct="http://schemas.microsoft.com/office/2006/metadata/contentType" xmlns:ma="http://schemas.microsoft.com/office/2006/metadata/properties/metaAttributes" ct:_="" ma:_="" ma:contentTypeName="문서" ma:contentTypeID="0x0101001A17329BE811674CBF326964265B0841" ma:contentTypeVersion="1" ma:contentTypeDescription="새 문서를 만듭니다." ma:contentTypeScope="" ma:versionID="98b8e875c966f6fe102cbcb47e577e63">
  <xsd:schema xmlns:xsd="http://www.w3.org/2001/XMLSchema" xmlns:xs="http://www.w3.org/2001/XMLSchema" xmlns:p="http://schemas.microsoft.com/office/2006/metadata/properties" xmlns:ns1="http://schemas.microsoft.com/sharepoint/v3" targetNamespace="http://schemas.microsoft.com/office/2006/metadata/properties" ma:root="true" ma:fieldsID="d4ad92c12d927723e129d15ef340199a" ns1:_="">
    <xsd:import namespace="http://schemas.microsoft.com/sharepoint/v3"/>
    <xsd:element name="properties">
      <xsd:complexType>
        <xsd:sequence>
          <xsd:element name="documentManagement">
            <xsd:complexType>
              <xsd:all>
                <xsd:element ref="ns1:PublishingStartDate" minOccurs="0"/>
                <xsd:element ref="ns1:PublishingExpirationDat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PublishingStartDate" ma:index="8" nillable="true" ma:displayName="시작 날짜 예약" ma:description="시작 날짜 예약은 게시 기능을 사용하여 만드는 사이트 열로, 사이트 방문자에게 이 페이지를 처음 표시할 날짜 및 시간을 지정하는 데 사용합니다." ma:internalName="PublishingStartDate">
      <xsd:simpleType>
        <xsd:restriction base="dms:Unknown"/>
      </xsd:simpleType>
    </xsd:element>
    <xsd:element name="PublishingExpirationDate" ma:index="9" nillable="true" ma:displayName="종료 날짜 예약" ma:description="종료 날짜 예약은 게시 기능을 사용하여 만드는 사이트 열로, 사이트 방문자에게 이 페이지를 더 이상 표시하지 않을 날짜 및 시간을 지정하는 데 사용됩니다." ma:internalName="PublishingExpirationDat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콘텐츠 형식"/>
        <xsd:element ref="dc:title" minOccurs="0" maxOccurs="1" ma:index="4" ma:displayName="제목"/>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1B5C5E36-BF63-4A2F-B977-501AF3EACC86}">
  <ds:schemaRefs>
    <ds:schemaRef ds:uri="http://schemas.microsoft.com/sharepoint/v3/contenttype/forms"/>
  </ds:schemaRefs>
</ds:datastoreItem>
</file>

<file path=customXml/itemProps2.xml><?xml version="1.0" encoding="utf-8"?>
<ds:datastoreItem xmlns:ds="http://schemas.openxmlformats.org/officeDocument/2006/customXml" ds:itemID="{DBF126B1-5379-444F-8DBB-0A41228BE666}">
  <ds:schemaRefs>
    <ds:schemaRef ds:uri="http://purl.org/dc/terms/"/>
    <ds:schemaRef ds:uri="http://schemas.microsoft.com/sharepoint/v3"/>
    <ds:schemaRef ds:uri="http://purl.org/dc/elements/1.1/"/>
    <ds:schemaRef ds:uri="http://schemas.microsoft.com/office/2006/metadata/properties"/>
    <ds:schemaRef ds:uri="http://schemas.microsoft.com/office/2006/documentManagement/types"/>
    <ds:schemaRef ds:uri="http://www.w3.org/XML/1998/namespace"/>
    <ds:schemaRef ds:uri="http://schemas.microsoft.com/office/infopath/2007/PartnerControls"/>
    <ds:schemaRef ds:uri="http://schemas.openxmlformats.org/package/2006/metadata/core-properties"/>
    <ds:schemaRef ds:uri="http://purl.org/dc/dcmitype/"/>
  </ds:schemaRefs>
</ds:datastoreItem>
</file>

<file path=customXml/itemProps3.xml><?xml version="1.0" encoding="utf-8"?>
<ds:datastoreItem xmlns:ds="http://schemas.openxmlformats.org/officeDocument/2006/customXml" ds:itemID="{A387A800-FD13-4A08-9E6D-57390EB2492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75426</TotalTime>
  <Words>1342</Words>
  <Application>Microsoft Office PowerPoint</Application>
  <PresentationFormat>사용자 지정</PresentationFormat>
  <Paragraphs>103</Paragraphs>
  <Slides>8</Slides>
  <Notes>1</Notes>
  <HiddenSlides>0</HiddenSlides>
  <MMClips>0</MMClips>
  <ScaleCrop>false</ScaleCrop>
  <HeadingPairs>
    <vt:vector size="6" baseType="variant">
      <vt:variant>
        <vt:lpstr>사용한 글꼴</vt:lpstr>
      </vt:variant>
      <vt:variant>
        <vt:i4>6</vt:i4>
      </vt:variant>
      <vt:variant>
        <vt:lpstr>테마</vt:lpstr>
      </vt:variant>
      <vt:variant>
        <vt:i4>1</vt:i4>
      </vt:variant>
      <vt:variant>
        <vt:lpstr>슬라이드 제목</vt:lpstr>
      </vt:variant>
      <vt:variant>
        <vt:i4>8</vt:i4>
      </vt:variant>
    </vt:vector>
  </HeadingPairs>
  <TitlesOfParts>
    <vt:vector size="15" baseType="lpstr">
      <vt:lpstr>LG스마트체 Bold</vt:lpstr>
      <vt:lpstr>LG스마트체 Regular</vt:lpstr>
      <vt:lpstr>굴림</vt:lpstr>
      <vt:lpstr>맑은 고딕</vt:lpstr>
      <vt:lpstr>Arial</vt:lpstr>
      <vt:lpstr>Wingdings</vt:lpstr>
      <vt:lpstr>Office 테마</vt:lpstr>
      <vt:lpstr>UAV/UAM Enhancement for Rel-19</vt:lpstr>
      <vt:lpstr>Enhancement direction</vt:lpstr>
      <vt:lpstr>Scope for Mobility and Measurements</vt:lpstr>
      <vt:lpstr>Scope for No-Transmit Zone</vt:lpstr>
      <vt:lpstr>Sidelink Aspects</vt:lpstr>
      <vt:lpstr>General Enhancement for AAM support</vt:lpstr>
      <vt:lpstr>Summary of Proposals</vt:lpstr>
      <vt:lpstr>Reference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슬라이드 1</dc:title>
  <dc:creator>m</dc:creator>
  <cp:lastModifiedBy>LGE - SungHoon</cp:lastModifiedBy>
  <cp:revision>3305</cp:revision>
  <dcterms:created xsi:type="dcterms:W3CDTF">2016-10-11T04:12:52Z</dcterms:created>
  <dcterms:modified xsi:type="dcterms:W3CDTF">2023-09-04T02:52:30Z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0x0101001A17329BE811674CBF326964265B0841</vt:lpwstr>
  </property>
</Properties>
</file>