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1"/>
  </p:notesMasterIdLst>
  <p:sldIdLst>
    <p:sldId id="276" r:id="rId5"/>
    <p:sldId id="789" r:id="rId6"/>
    <p:sldId id="790" r:id="rId7"/>
    <p:sldId id="791" r:id="rId8"/>
    <p:sldId id="792" r:id="rId9"/>
    <p:sldId id="793" r:id="rId10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9"/>
            <p14:sldId id="790"/>
            <p14:sldId id="791"/>
            <p14:sldId id="792"/>
            <p14:sldId id="793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6737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RAN#101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Bangalore, India, 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Sept. 11–15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2023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RP-232045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Proposal on XR enhancement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 for XR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696744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In</a:t>
            </a:r>
            <a:r>
              <a:rPr lang="ko-KR" altLang="en-US" sz="2400" dirty="0"/>
              <a:t> </a:t>
            </a:r>
            <a:r>
              <a:rPr lang="en-US" altLang="ko-KR" sz="2400" dirty="0"/>
              <a:t>XR, dependency between PDU sets is important factor for XR service. For dependency, SA2 agreed that each PDU set </a:t>
            </a:r>
            <a:r>
              <a:rPr lang="en-US" altLang="ko-KR" sz="2400" dirty="0" smtClean="0"/>
              <a:t>within </a:t>
            </a:r>
            <a:r>
              <a:rPr lang="en-US" altLang="ko-KR" sz="2400" dirty="0"/>
              <a:t>a </a:t>
            </a:r>
            <a:r>
              <a:rPr lang="en-US" altLang="ko-KR" sz="2400" dirty="0" err="1"/>
              <a:t>QoS</a:t>
            </a:r>
            <a:r>
              <a:rPr lang="en-US" altLang="ko-KR" sz="2400" dirty="0"/>
              <a:t> flow can </a:t>
            </a:r>
            <a:r>
              <a:rPr lang="en-US" altLang="ko-KR" sz="2400" dirty="0" smtClean="0"/>
              <a:t>have </a:t>
            </a:r>
            <a:r>
              <a:rPr lang="en-US" altLang="ko-KR" sz="2400" dirty="0"/>
              <a:t>different importance (priority) level.</a:t>
            </a:r>
          </a:p>
          <a:p>
            <a:pPr lvl="1"/>
            <a:r>
              <a:rPr lang="en-US" altLang="ko-KR" dirty="0"/>
              <a:t>Even if all </a:t>
            </a:r>
            <a:r>
              <a:rPr lang="en-US" altLang="ko-KR" dirty="0" smtClean="0"/>
              <a:t>PDUs in </a:t>
            </a:r>
            <a:r>
              <a:rPr lang="en-US" altLang="ko-KR" dirty="0"/>
              <a:t>the non-important PDU set are successfully received, If </a:t>
            </a:r>
            <a:r>
              <a:rPr lang="en-US" altLang="ko-KR" dirty="0" smtClean="0"/>
              <a:t>at least one PDU in </a:t>
            </a:r>
            <a:r>
              <a:rPr lang="en-US" altLang="ko-KR" dirty="0"/>
              <a:t>the important PDU set</a:t>
            </a:r>
            <a:r>
              <a:rPr lang="ko-KR" altLang="en-US" dirty="0"/>
              <a:t> </a:t>
            </a:r>
            <a:r>
              <a:rPr lang="en-US" altLang="ko-KR" dirty="0"/>
              <a:t>is missed, all other </a:t>
            </a:r>
            <a:r>
              <a:rPr lang="en-US" altLang="ko-KR" dirty="0" smtClean="0"/>
              <a:t>PDUs in </a:t>
            </a:r>
            <a:r>
              <a:rPr lang="en-US" altLang="ko-KR" dirty="0"/>
              <a:t>the non-important PDU set are meaningless </a:t>
            </a:r>
            <a:r>
              <a:rPr lang="en-US" altLang="ko-KR" dirty="0" smtClean="0"/>
              <a:t>since </a:t>
            </a:r>
            <a:r>
              <a:rPr lang="en-US" altLang="ko-KR" dirty="0"/>
              <a:t>the non-important PDU set is decoded based on the important PDU set. 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sz="1200" dirty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In </a:t>
            </a:r>
            <a:r>
              <a:rPr lang="en-US" altLang="ko-KR" sz="2400" dirty="0"/>
              <a:t>Rel-18, traffic awareness enhancement is limited to discard operation based on PSI (PDU Set Importance) at network congestion. But, it does not fully satisfy requirement of </a:t>
            </a:r>
            <a:r>
              <a:rPr lang="en-US" altLang="ko-KR" sz="2400" dirty="0" smtClean="0"/>
              <a:t>PSI. Thus, scheduling enhancement for important PDU set should be considered in Rel-19.</a:t>
            </a: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472" y="3250152"/>
            <a:ext cx="9571520" cy="3124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7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awareness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5" cy="6480720"/>
          </a:xfrm>
        </p:spPr>
        <p:txBody>
          <a:bodyPr/>
          <a:lstStyle/>
          <a:p>
            <a:r>
              <a:rPr lang="en-US" altLang="ko-KR" sz="2400" dirty="0"/>
              <a:t>The PDCP duplication introduced in Rel-15 is used for enhancing the reliable transmission for the specific service by duplicating all PDUs within a DRB.</a:t>
            </a:r>
          </a:p>
          <a:p>
            <a:pPr lvl="1"/>
            <a:r>
              <a:rPr lang="en-US" altLang="ko-KR" dirty="0" smtClean="0"/>
              <a:t>The PDCP duplication in Rel-15 is inappropriate to increase reliability of XR traffic since it </a:t>
            </a:r>
            <a:r>
              <a:rPr lang="en-US" altLang="ko-KR" dirty="0"/>
              <a:t>consumes much radio resource </a:t>
            </a:r>
            <a:r>
              <a:rPr lang="en-US" altLang="ko-KR" dirty="0" smtClean="0"/>
              <a:t>to duplicate </a:t>
            </a:r>
            <a:r>
              <a:rPr lang="en-US" altLang="ko-KR" dirty="0"/>
              <a:t>all PDUs </a:t>
            </a:r>
            <a:r>
              <a:rPr lang="en-US" altLang="ko-KR" dirty="0" smtClean="0"/>
              <a:t>for </a:t>
            </a:r>
            <a:r>
              <a:rPr lang="en-US" altLang="ko-KR" dirty="0"/>
              <a:t>the high throughput </a:t>
            </a:r>
            <a:r>
              <a:rPr lang="en-US" altLang="ko-KR" dirty="0" smtClean="0"/>
              <a:t>of </a:t>
            </a:r>
            <a:r>
              <a:rPr lang="en-US" altLang="ko-KR" dirty="0"/>
              <a:t>XR </a:t>
            </a:r>
            <a:r>
              <a:rPr lang="en-US" altLang="ko-KR" dirty="0" smtClean="0"/>
              <a:t>traffic.</a:t>
            </a:r>
          </a:p>
          <a:p>
            <a:pPr lvl="1"/>
            <a:r>
              <a:rPr lang="en-US" altLang="ko-KR" dirty="0" smtClean="0"/>
              <a:t>Increasing reliability of important PDU set</a:t>
            </a:r>
            <a:r>
              <a:rPr lang="ko-KR" altLang="en-US" dirty="0" smtClean="0"/>
              <a:t> </a:t>
            </a:r>
            <a:r>
              <a:rPr lang="en-US" altLang="ko-KR" dirty="0" smtClean="0"/>
              <a:t>is much more important than non-important PDU set to improve user experience. </a:t>
            </a:r>
          </a:p>
          <a:p>
            <a:r>
              <a:rPr lang="en-US" altLang="ko-KR" sz="2400" dirty="0" smtClean="0"/>
              <a:t>However</a:t>
            </a:r>
            <a:r>
              <a:rPr lang="en-US" altLang="ko-KR" sz="2400" dirty="0"/>
              <a:t>, there is no mechanism to increase reliable transmission of the important PDU set than the non-importance PDU set</a:t>
            </a:r>
            <a:r>
              <a:rPr lang="en-US" altLang="ko-KR" sz="2400" dirty="0" smtClean="0"/>
              <a:t>.</a:t>
            </a:r>
            <a:endParaRPr lang="en-US" altLang="ko-KR" dirty="0" smtClean="0"/>
          </a:p>
          <a:p>
            <a:r>
              <a:rPr lang="en-US" altLang="ko-KR" sz="2400" dirty="0" smtClean="0">
                <a:solidFill>
                  <a:srgbClr val="C00000"/>
                </a:solidFill>
              </a:rPr>
              <a:t>In </a:t>
            </a:r>
            <a:r>
              <a:rPr lang="en-US" altLang="ko-KR" sz="2400" dirty="0">
                <a:solidFill>
                  <a:srgbClr val="C00000"/>
                </a:solidFill>
              </a:rPr>
              <a:t>order to improve the user experience, it is essential to support the prioritized handling and reliable transmission of the important PDU set.</a:t>
            </a:r>
            <a:endParaRPr lang="en-GB" altLang="ko-KR" sz="2400" dirty="0">
              <a:solidFill>
                <a:srgbClr val="C00000"/>
              </a:solidFill>
            </a:endParaRPr>
          </a:p>
          <a:p>
            <a:endParaRPr lang="en-US" altLang="ko-KR" sz="2400" dirty="0"/>
          </a:p>
          <a:p>
            <a:endParaRPr lang="en-US" altLang="ko-KR" sz="2400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2267" y="5276111"/>
            <a:ext cx="2327276" cy="30172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75412" y="8268176"/>
            <a:ext cx="26720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Selective PDCP duplication</a:t>
            </a:r>
            <a:endParaRPr lang="ko-KR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1448" y="8268176"/>
            <a:ext cx="36838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it-IT" altLang="ko-KR" dirty="0"/>
              <a:t>Transmission via different RLC entities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9520" y="5276112"/>
            <a:ext cx="2374524" cy="305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</a:t>
            </a:r>
            <a:r>
              <a:rPr lang="en-US" altLang="ko-KR" dirty="0" smtClean="0"/>
              <a:t>power saving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312373" cy="6912768"/>
          </a:xfrm>
        </p:spPr>
        <p:txBody>
          <a:bodyPr>
            <a:normAutofit/>
          </a:bodyPr>
          <a:lstStyle/>
          <a:p>
            <a:r>
              <a:rPr lang="en-GB" altLang="ko-KR" sz="2400" dirty="0"/>
              <a:t>In XR</a:t>
            </a:r>
            <a:r>
              <a:rPr lang="en-GB" altLang="ko-KR" sz="2400" dirty="0" smtClean="0"/>
              <a:t>, the </a:t>
            </a:r>
            <a:r>
              <a:rPr lang="en-GB" altLang="ko-KR" sz="2400" dirty="0"/>
              <a:t>power saving is critical since XR services consume more UE power than other services in order to satisfy tight </a:t>
            </a:r>
            <a:r>
              <a:rPr lang="en-GB" altLang="ko-KR" sz="2400" dirty="0" err="1"/>
              <a:t>QoS</a:t>
            </a:r>
            <a:r>
              <a:rPr lang="en-GB" altLang="ko-KR" sz="2400" dirty="0"/>
              <a:t> requirements, e.g., higher throughput and low </a:t>
            </a:r>
            <a:r>
              <a:rPr lang="en-GB" altLang="ko-KR" sz="2400" dirty="0" smtClean="0"/>
              <a:t>latency.  </a:t>
            </a:r>
            <a:endParaRPr lang="en-GB" altLang="ko-KR" sz="1000" dirty="0"/>
          </a:p>
          <a:p>
            <a:pPr lvl="1"/>
            <a:r>
              <a:rPr lang="en-US" altLang="ko-KR" dirty="0"/>
              <a:t>However, Rel-18 XR power saving enhancement is limited to handle non-integer periodicity and SFN wrap around problems in DRX operation. </a:t>
            </a:r>
          </a:p>
          <a:p>
            <a:endParaRPr lang="en-US" altLang="ko-KR" sz="2400" dirty="0" smtClean="0">
              <a:solidFill>
                <a:schemeClr val="tx1"/>
              </a:solidFill>
            </a:endParaRPr>
          </a:p>
          <a:p>
            <a:r>
              <a:rPr lang="en-US" altLang="ko-KR" sz="2400" dirty="0"/>
              <a:t>Rel-18 XR power saving enhancements may not be sufficient to support other important XR traffic characteristics, e.g., multiple flows and jitters, and it does not bring considerable power saving gain.</a:t>
            </a:r>
          </a:p>
          <a:p>
            <a:pPr lvl="1"/>
            <a:r>
              <a:rPr lang="en-US" altLang="ko-KR" dirty="0" smtClean="0"/>
              <a:t>Since only </a:t>
            </a:r>
            <a:r>
              <a:rPr lang="en-US" altLang="ko-KR" dirty="0"/>
              <a:t>one XR flow is aligned with the DRX cycle, it may cause the transmission delay </a:t>
            </a:r>
            <a:r>
              <a:rPr lang="en-US" altLang="ko-KR" dirty="0" smtClean="0"/>
              <a:t>for </a:t>
            </a:r>
            <a:r>
              <a:rPr lang="en-US" altLang="ko-KR" dirty="0"/>
              <a:t>other XR </a:t>
            </a:r>
            <a:r>
              <a:rPr lang="en-US" altLang="ko-KR" dirty="0" smtClean="0"/>
              <a:t>flows, especially it would be inappropriate for multiple flows of multi modal XR.</a:t>
            </a:r>
          </a:p>
          <a:p>
            <a:pPr lvl="1"/>
            <a:r>
              <a:rPr lang="en-GB" altLang="ko-KR" dirty="0" smtClean="0"/>
              <a:t>Due to jitter, </a:t>
            </a:r>
            <a:r>
              <a:rPr lang="en-US" altLang="ko-KR" dirty="0"/>
              <a:t>it may cause the transmission delay </a:t>
            </a:r>
            <a:r>
              <a:rPr lang="en-US" altLang="ko-KR" dirty="0" smtClean="0"/>
              <a:t>and </a:t>
            </a:r>
            <a:r>
              <a:rPr lang="en-US" altLang="ko-KR" dirty="0"/>
              <a:t>unnecessary PDCCH </a:t>
            </a:r>
            <a:r>
              <a:rPr lang="en-US" altLang="ko-KR" dirty="0" smtClean="0"/>
              <a:t>monitoring.</a:t>
            </a:r>
            <a:endParaRPr lang="en-GB" altLang="ko-KR" dirty="0"/>
          </a:p>
          <a:p>
            <a:pPr lvl="1"/>
            <a:endParaRPr lang="en-US" altLang="ko-KR" b="1" dirty="0"/>
          </a:p>
          <a:p>
            <a:endParaRPr lang="en-US" altLang="ko-KR" sz="2000" dirty="0"/>
          </a:p>
          <a:p>
            <a:endParaRPr lang="en-US" altLang="ko-KR" sz="900" dirty="0"/>
          </a:p>
          <a:p>
            <a:endParaRPr lang="en-US" altLang="ko-KR" sz="900" dirty="0"/>
          </a:p>
          <a:p>
            <a:endParaRPr lang="en-US" altLang="ko-KR" sz="2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315746" y="237339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0629"/>
            <a:ext cx="7115603" cy="221458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603" y="5502104"/>
            <a:ext cx="7995554" cy="252028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1355304" y="7878938"/>
            <a:ext cx="46894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Transmission delay due to one DRX configuration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340080" y="7878938"/>
            <a:ext cx="64635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Unnecessary PDCCH monitoring and Transmission delay due to jitter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47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for XR power saving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4257584" cy="6480720"/>
          </a:xfrm>
        </p:spPr>
        <p:txBody>
          <a:bodyPr/>
          <a:lstStyle/>
          <a:p>
            <a:r>
              <a:rPr lang="en-US" altLang="ko-KR" sz="2200" dirty="0"/>
              <a:t>Considering that the XR traffic requires the low latency, the </a:t>
            </a:r>
            <a:r>
              <a:rPr lang="en-US" altLang="ko-KR" sz="2200" dirty="0" smtClean="0"/>
              <a:t>delayed </a:t>
            </a:r>
            <a:r>
              <a:rPr lang="en-US" altLang="ko-KR" sz="2200" dirty="0"/>
              <a:t>transmission </a:t>
            </a:r>
            <a:r>
              <a:rPr lang="en-US" altLang="ko-KR" sz="2200" dirty="0" smtClean="0"/>
              <a:t>of </a:t>
            </a:r>
            <a:r>
              <a:rPr lang="en-US" altLang="ko-KR" sz="2200" dirty="0"/>
              <a:t>XR traffic would </a:t>
            </a:r>
            <a:r>
              <a:rPr lang="en-US" altLang="ko-KR" sz="2200" dirty="0" smtClean="0"/>
              <a:t>degrade </a:t>
            </a:r>
            <a:r>
              <a:rPr lang="en-US" altLang="ko-KR" sz="2200" dirty="0"/>
              <a:t>the user experience.</a:t>
            </a:r>
          </a:p>
          <a:p>
            <a:endParaRPr lang="en-US" altLang="ko-KR" sz="2400" dirty="0"/>
          </a:p>
          <a:p>
            <a:r>
              <a:rPr lang="en-US" altLang="ko-KR" sz="2200" dirty="0"/>
              <a:t>In Rel-18 XR SI, it was already identified that main power saving gain comes from minimizing the unnecessary PDCCH monitoring as captured in TR38.838.</a:t>
            </a:r>
          </a:p>
          <a:p>
            <a:pPr lvl="1"/>
            <a:r>
              <a:rPr lang="en-US" altLang="ko-KR" sz="1900" dirty="0"/>
              <a:t>However, even though this aspect is important for XR power saving, it is not fully considered in Rel-18 XR power saving enhancement.</a:t>
            </a:r>
          </a:p>
          <a:p>
            <a:endParaRPr lang="en-US" altLang="ko-KR" sz="2200" dirty="0">
              <a:solidFill>
                <a:srgbClr val="FF0000"/>
              </a:solidFill>
            </a:endParaRPr>
          </a:p>
          <a:p>
            <a:r>
              <a:rPr lang="en-US" altLang="ko-KR" sz="2200" dirty="0">
                <a:solidFill>
                  <a:srgbClr val="C00000"/>
                </a:solidFill>
              </a:rPr>
              <a:t>In order to </a:t>
            </a:r>
            <a:r>
              <a:rPr lang="en-US" altLang="ko-KR" sz="2200" dirty="0" smtClean="0">
                <a:solidFill>
                  <a:srgbClr val="C00000"/>
                </a:solidFill>
              </a:rPr>
              <a:t>avoid </a:t>
            </a:r>
            <a:r>
              <a:rPr lang="en-US" altLang="ko-KR" sz="2200" dirty="0">
                <a:solidFill>
                  <a:srgbClr val="C00000"/>
                </a:solidFill>
              </a:rPr>
              <a:t>the transmission </a:t>
            </a:r>
            <a:r>
              <a:rPr lang="en-US" altLang="ko-KR" sz="2200" dirty="0" smtClean="0">
                <a:solidFill>
                  <a:srgbClr val="C00000"/>
                </a:solidFill>
              </a:rPr>
              <a:t>delay and unnecessary PDCCH monitoring, </a:t>
            </a:r>
            <a:r>
              <a:rPr lang="en-US" altLang="ko-KR" sz="2200" dirty="0">
                <a:solidFill>
                  <a:srgbClr val="C00000"/>
                </a:solidFill>
              </a:rPr>
              <a:t>it is essential to improve power saving gain for multiple flows and jitter.</a:t>
            </a:r>
          </a:p>
          <a:p>
            <a:endParaRPr lang="en-US" altLang="ko-KR" sz="2200" dirty="0">
              <a:solidFill>
                <a:srgbClr val="C000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540" y="5309710"/>
            <a:ext cx="7116644" cy="266429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4362"/>
            <a:ext cx="7242057" cy="27737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42469" y="7974006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ko-KR"/>
            </a:defPPr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 smtClean="0"/>
              <a:t>Multiple </a:t>
            </a:r>
            <a:r>
              <a:rPr lang="en-US" altLang="ko-KR" dirty="0"/>
              <a:t>DRX configurations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939500" y="7989354"/>
            <a:ext cx="3117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Jitter efficient DRX operation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07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sz="3200" dirty="0"/>
              <a:t>Traffic awareness enhancement</a:t>
            </a:r>
          </a:p>
          <a:p>
            <a:pPr lvl="1"/>
            <a:r>
              <a:rPr lang="en-US" altLang="ko-KR" sz="2400" dirty="0" smtClean="0"/>
              <a:t>Reliability improvement for important PDU set, e.g. selective PDCP duplication.</a:t>
            </a:r>
          </a:p>
          <a:p>
            <a:pPr lvl="1"/>
            <a:r>
              <a:rPr lang="en-US" altLang="ko-KR" sz="2400" dirty="0" smtClean="0"/>
              <a:t>Prioritized scheduling for important PDU set, e.g. transmission via different RLC entities.</a:t>
            </a:r>
          </a:p>
          <a:p>
            <a:endParaRPr lang="en-US" altLang="ko-KR" sz="3200" dirty="0" smtClean="0"/>
          </a:p>
          <a:p>
            <a:r>
              <a:rPr lang="en-US" altLang="ko-KR" sz="3200" dirty="0" smtClean="0"/>
              <a:t>Power </a:t>
            </a:r>
            <a:r>
              <a:rPr lang="en-US" altLang="ko-KR" sz="3200" dirty="0"/>
              <a:t>saving enhancement</a:t>
            </a:r>
          </a:p>
          <a:p>
            <a:pPr lvl="1"/>
            <a:r>
              <a:rPr lang="en-US" altLang="ko-KR" sz="2400" dirty="0"/>
              <a:t>Support multiple DRX configurations for multiple flows </a:t>
            </a:r>
            <a:r>
              <a:rPr lang="en-US" altLang="ko-KR" sz="2400" dirty="0" smtClean="0"/>
              <a:t>of </a:t>
            </a:r>
            <a:r>
              <a:rPr lang="en-US" altLang="ko-KR" sz="2400" dirty="0"/>
              <a:t>multi-modal </a:t>
            </a:r>
            <a:r>
              <a:rPr lang="en-US" altLang="ko-KR" sz="2400" dirty="0" smtClean="0"/>
              <a:t>XR.</a:t>
            </a:r>
            <a:endParaRPr lang="en-US" altLang="ko-KR" sz="2400" dirty="0"/>
          </a:p>
          <a:p>
            <a:pPr lvl="1"/>
            <a:r>
              <a:rPr lang="en-US" altLang="ko-KR" sz="2400" dirty="0" smtClean="0"/>
              <a:t>Specify </a:t>
            </a:r>
            <a:r>
              <a:rPr lang="en-US" altLang="ko-KR" sz="2400" dirty="0"/>
              <a:t>j</a:t>
            </a:r>
            <a:r>
              <a:rPr lang="en-US" altLang="ko-KR" sz="2400" dirty="0" smtClean="0"/>
              <a:t>itter </a:t>
            </a:r>
            <a:r>
              <a:rPr lang="en-US" altLang="ko-KR" sz="2400" dirty="0"/>
              <a:t>efficient DRX operation, e.g. additional </a:t>
            </a:r>
            <a:r>
              <a:rPr lang="en-US" altLang="ko-KR" sz="2400" dirty="0" err="1"/>
              <a:t>onDuration</a:t>
            </a:r>
            <a:r>
              <a:rPr lang="en-US" altLang="ko-KR" sz="2400" dirty="0"/>
              <a:t>.</a:t>
            </a:r>
          </a:p>
          <a:p>
            <a:pPr marL="571500" lvl="1" indent="0">
              <a:buNone/>
            </a:pPr>
            <a:endParaRPr lang="en-GB" altLang="ko-KR" sz="1800" dirty="0"/>
          </a:p>
          <a:p>
            <a:pPr lvl="2"/>
            <a:endParaRPr lang="ko-KR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341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sharepoint/v3"/>
    <ds:schemaRef ds:uri="http://purl.org/dc/elements/1.1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76142</TotalTime>
  <Words>641</Words>
  <Application>Microsoft Office PowerPoint</Application>
  <PresentationFormat>사용자 지정</PresentationFormat>
  <Paragraphs>77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Proposal on XR enhancement in Rel-19</vt:lpstr>
      <vt:lpstr>Motivation for XR awareness</vt:lpstr>
      <vt:lpstr>Motivation for XR awareness</vt:lpstr>
      <vt:lpstr>Motivation for XR power saving</vt:lpstr>
      <vt:lpstr>Motivation for XR power saving</vt:lpstr>
      <vt:lpstr>Objectives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(Gyeong-Cheol)</cp:lastModifiedBy>
  <cp:revision>3455</cp:revision>
  <dcterms:created xsi:type="dcterms:W3CDTF">2016-10-11T04:12:52Z</dcterms:created>
  <dcterms:modified xsi:type="dcterms:W3CDTF">2023-09-03T23:26:18Z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