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60" r:id="rId2"/>
    <p:sldId id="312" r:id="rId3"/>
    <p:sldId id="314" r:id="rId4"/>
    <p:sldId id="315" r:id="rId5"/>
    <p:sldId id="316" r:id="rId6"/>
    <p:sldId id="317" r:id="rId7"/>
  </p:sldIdLst>
  <p:sldSz cx="9144000" cy="6858000" type="screen4x3"/>
  <p:notesSz cx="7102475" cy="10233025"/>
  <p:defaultTextStyle>
    <a:defPPr>
      <a:defRPr lang="fr-FR"/>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53" autoAdjust="0"/>
    <p:restoredTop sz="94453" autoAdjust="0"/>
  </p:normalViewPr>
  <p:slideViewPr>
    <p:cSldViewPr>
      <p:cViewPr varScale="1">
        <p:scale>
          <a:sx n="124" d="100"/>
          <a:sy n="124" d="100"/>
        </p:scale>
        <p:origin x="1003" y="91"/>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39E6A698-A56E-8172-8CB8-E99D96A0F56C}"/>
              </a:ext>
            </a:extLst>
          </p:cNvPr>
          <p:cNvSpPr>
            <a:spLocks noGrp="1"/>
          </p:cNvSpPr>
          <p:nvPr>
            <p:ph type="hdr" sz="quarter"/>
          </p:nvPr>
        </p:nvSpPr>
        <p:spPr>
          <a:xfrm>
            <a:off x="0" y="0"/>
            <a:ext cx="3078163" cy="511175"/>
          </a:xfrm>
          <a:prstGeom prst="rect">
            <a:avLst/>
          </a:prstGeom>
        </p:spPr>
        <p:txBody>
          <a:bodyPr vert="horz" lIns="99057" tIns="49528" rIns="99057" bIns="49528" rtlCol="0"/>
          <a:lstStyle>
            <a:lvl1pPr algn="l" eaLnBrk="1" fontAlgn="auto" hangingPunct="1">
              <a:spcBef>
                <a:spcPts val="0"/>
              </a:spcBef>
              <a:spcAft>
                <a:spcPts val="0"/>
              </a:spcAft>
              <a:defRPr sz="1300" dirty="0">
                <a:latin typeface="+mn-lt"/>
                <a:cs typeface="+mn-cs"/>
              </a:defRPr>
            </a:lvl1pPr>
          </a:lstStyle>
          <a:p>
            <a:pPr>
              <a:defRPr/>
            </a:pPr>
            <a:endParaRPr lang="fr-FR" dirty="0"/>
          </a:p>
        </p:txBody>
      </p:sp>
      <p:sp>
        <p:nvSpPr>
          <p:cNvPr id="3" name="Espace réservé de la date 2">
            <a:extLst>
              <a:ext uri="{FF2B5EF4-FFF2-40B4-BE49-F238E27FC236}">
                <a16:creationId xmlns:a16="http://schemas.microsoft.com/office/drawing/2014/main" id="{F1CD9A63-21D2-81E9-B829-C50C3868835C}"/>
              </a:ext>
            </a:extLst>
          </p:cNvPr>
          <p:cNvSpPr>
            <a:spLocks noGrp="1"/>
          </p:cNvSpPr>
          <p:nvPr>
            <p:ph type="dt" idx="1"/>
          </p:nvPr>
        </p:nvSpPr>
        <p:spPr>
          <a:xfrm>
            <a:off x="4022725" y="0"/>
            <a:ext cx="3078163" cy="511175"/>
          </a:xfrm>
          <a:prstGeom prst="rect">
            <a:avLst/>
          </a:prstGeom>
        </p:spPr>
        <p:txBody>
          <a:bodyPr vert="horz" lIns="99057" tIns="49528" rIns="99057" bIns="49528" rtlCol="0"/>
          <a:lstStyle>
            <a:lvl1pPr algn="r" eaLnBrk="1" fontAlgn="auto" hangingPunct="1">
              <a:spcBef>
                <a:spcPts val="0"/>
              </a:spcBef>
              <a:spcAft>
                <a:spcPts val="0"/>
              </a:spcAft>
              <a:defRPr sz="1300">
                <a:latin typeface="+mn-lt"/>
                <a:cs typeface="+mn-cs"/>
              </a:defRPr>
            </a:lvl1pPr>
          </a:lstStyle>
          <a:p>
            <a:pPr>
              <a:defRPr/>
            </a:pPr>
            <a:fld id="{B7F617C0-76F3-5441-B0A4-B1B618A71315}" type="datetimeFigureOut">
              <a:rPr lang="fr-FR"/>
              <a:pPr>
                <a:defRPr/>
              </a:pPr>
              <a:t>04/09/2023</a:t>
            </a:fld>
            <a:endParaRPr lang="fr-FR" dirty="0"/>
          </a:p>
        </p:txBody>
      </p:sp>
      <p:sp>
        <p:nvSpPr>
          <p:cNvPr id="4" name="Espace réservé de l'image des diapositives 3">
            <a:extLst>
              <a:ext uri="{FF2B5EF4-FFF2-40B4-BE49-F238E27FC236}">
                <a16:creationId xmlns:a16="http://schemas.microsoft.com/office/drawing/2014/main" id="{7DCC1369-AE40-68AC-446C-91399AC63475}"/>
              </a:ext>
            </a:extLst>
          </p:cNvPr>
          <p:cNvSpPr>
            <a:spLocks noGrp="1" noRot="1" noChangeAspect="1"/>
          </p:cNvSpPr>
          <p:nvPr>
            <p:ph type="sldImg" idx="2"/>
          </p:nvPr>
        </p:nvSpPr>
        <p:spPr>
          <a:xfrm>
            <a:off x="992188" y="766763"/>
            <a:ext cx="5118100" cy="3838575"/>
          </a:xfrm>
          <a:prstGeom prst="rect">
            <a:avLst/>
          </a:prstGeom>
          <a:noFill/>
          <a:ln w="12700">
            <a:solidFill>
              <a:prstClr val="black"/>
            </a:solidFill>
          </a:ln>
        </p:spPr>
        <p:txBody>
          <a:bodyPr vert="horz" lIns="99057" tIns="49528" rIns="99057" bIns="49528" rtlCol="0" anchor="ctr"/>
          <a:lstStyle/>
          <a:p>
            <a:pPr lvl="0"/>
            <a:endParaRPr lang="fr-FR" noProof="0" dirty="0"/>
          </a:p>
        </p:txBody>
      </p:sp>
      <p:sp>
        <p:nvSpPr>
          <p:cNvPr id="5" name="Espace réservé des commentaires 4">
            <a:extLst>
              <a:ext uri="{FF2B5EF4-FFF2-40B4-BE49-F238E27FC236}">
                <a16:creationId xmlns:a16="http://schemas.microsoft.com/office/drawing/2014/main" id="{F6A9018E-CA87-51AE-AFCE-5DDE834EC0B1}"/>
              </a:ext>
            </a:extLst>
          </p:cNvPr>
          <p:cNvSpPr>
            <a:spLocks noGrp="1"/>
          </p:cNvSpPr>
          <p:nvPr>
            <p:ph type="body" sz="quarter" idx="3"/>
          </p:nvPr>
        </p:nvSpPr>
        <p:spPr>
          <a:xfrm>
            <a:off x="709613" y="4860925"/>
            <a:ext cx="5683250" cy="4605338"/>
          </a:xfrm>
          <a:prstGeom prst="rect">
            <a:avLst/>
          </a:prstGeom>
        </p:spPr>
        <p:txBody>
          <a:bodyPr vert="horz" lIns="99057" tIns="49528" rIns="99057" bIns="49528"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a:extLst>
              <a:ext uri="{FF2B5EF4-FFF2-40B4-BE49-F238E27FC236}">
                <a16:creationId xmlns:a16="http://schemas.microsoft.com/office/drawing/2014/main" id="{E06B41DB-8B5A-CAF2-7457-039CB10BF648}"/>
              </a:ext>
            </a:extLst>
          </p:cNvPr>
          <p:cNvSpPr>
            <a:spLocks noGrp="1"/>
          </p:cNvSpPr>
          <p:nvPr>
            <p:ph type="ftr" sz="quarter" idx="4"/>
          </p:nvPr>
        </p:nvSpPr>
        <p:spPr>
          <a:xfrm>
            <a:off x="0" y="9720263"/>
            <a:ext cx="3078163" cy="511175"/>
          </a:xfrm>
          <a:prstGeom prst="rect">
            <a:avLst/>
          </a:prstGeom>
        </p:spPr>
        <p:txBody>
          <a:bodyPr vert="horz" lIns="99057" tIns="49528" rIns="99057" bIns="49528" rtlCol="0" anchor="b"/>
          <a:lstStyle>
            <a:lvl1pPr algn="l" eaLnBrk="1" fontAlgn="auto" hangingPunct="1">
              <a:spcBef>
                <a:spcPts val="0"/>
              </a:spcBef>
              <a:spcAft>
                <a:spcPts val="0"/>
              </a:spcAft>
              <a:defRPr sz="1300" dirty="0">
                <a:latin typeface="+mn-lt"/>
                <a:cs typeface="+mn-cs"/>
              </a:defRPr>
            </a:lvl1pPr>
          </a:lstStyle>
          <a:p>
            <a:pPr>
              <a:defRPr/>
            </a:pPr>
            <a:endParaRPr lang="fr-FR" dirty="0"/>
          </a:p>
        </p:txBody>
      </p:sp>
      <p:sp>
        <p:nvSpPr>
          <p:cNvPr id="7" name="Espace réservé du numéro de diapositive 6">
            <a:extLst>
              <a:ext uri="{FF2B5EF4-FFF2-40B4-BE49-F238E27FC236}">
                <a16:creationId xmlns:a16="http://schemas.microsoft.com/office/drawing/2014/main" id="{E511CAA0-DEFB-9F33-A237-939E50888B82}"/>
              </a:ext>
            </a:extLst>
          </p:cNvPr>
          <p:cNvSpPr>
            <a:spLocks noGrp="1"/>
          </p:cNvSpPr>
          <p:nvPr>
            <p:ph type="sldNum" sz="quarter" idx="5"/>
          </p:nvPr>
        </p:nvSpPr>
        <p:spPr>
          <a:xfrm>
            <a:off x="4022725" y="9720263"/>
            <a:ext cx="3078163" cy="511175"/>
          </a:xfrm>
          <a:prstGeom prst="rect">
            <a:avLst/>
          </a:prstGeom>
        </p:spPr>
        <p:txBody>
          <a:bodyPr vert="horz" wrap="square" lIns="99057" tIns="49528" rIns="99057" bIns="49528" numCol="1" anchor="b" anchorCtr="0" compatLnSpc="1">
            <a:prstTxWarp prst="textNoShape">
              <a:avLst/>
            </a:prstTxWarp>
          </a:bodyPr>
          <a:lstStyle>
            <a:lvl1pPr algn="r" eaLnBrk="1" hangingPunct="1">
              <a:defRPr sz="1300"/>
            </a:lvl1pPr>
          </a:lstStyle>
          <a:p>
            <a:pPr>
              <a:defRPr/>
            </a:pPr>
            <a:fld id="{3B3F8D76-CF7A-1746-8D66-3270A8BDE507}" type="slidenum">
              <a:rPr lang="fr-FR" altLang="fr-FR"/>
              <a:pPr>
                <a:defRPr/>
              </a:pPr>
              <a:t>‹#›</a:t>
            </a:fld>
            <a:endParaRPr lang="fr-FR" altLang="fr-FR"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2802A6CB-596B-2309-F077-28C5A8301FD1}"/>
              </a:ext>
            </a:extLst>
          </p:cNvPr>
          <p:cNvSpPr>
            <a:spLocks noGrp="1"/>
          </p:cNvSpPr>
          <p:nvPr>
            <p:ph type="dt" sz="half" idx="10"/>
          </p:nvPr>
        </p:nvSpPr>
        <p:spPr/>
        <p:txBody>
          <a:bodyPr/>
          <a:lstStyle>
            <a:lvl1pPr>
              <a:defRPr/>
            </a:lvl1pPr>
          </a:lstStyle>
          <a:p>
            <a:pPr>
              <a:defRPr/>
            </a:pPr>
            <a:fld id="{CB73416A-C23C-CE4C-8620-7C4847623A61}" type="datetime1">
              <a:rPr lang="fr-FR"/>
              <a:pPr>
                <a:defRPr/>
              </a:pPr>
              <a:t>04/09/2023</a:t>
            </a:fld>
            <a:endParaRPr lang="fr-FR" dirty="0"/>
          </a:p>
        </p:txBody>
      </p:sp>
      <p:sp>
        <p:nvSpPr>
          <p:cNvPr id="5" name="Espace réservé du pied de page 4">
            <a:extLst>
              <a:ext uri="{FF2B5EF4-FFF2-40B4-BE49-F238E27FC236}">
                <a16:creationId xmlns:a16="http://schemas.microsoft.com/office/drawing/2014/main" id="{4F812575-8F24-7707-3DDC-F7429FF2CB5E}"/>
              </a:ext>
            </a:extLst>
          </p:cNvPr>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a:extLst>
              <a:ext uri="{FF2B5EF4-FFF2-40B4-BE49-F238E27FC236}">
                <a16:creationId xmlns:a16="http://schemas.microsoft.com/office/drawing/2014/main" id="{50F4067A-E599-6F0A-72DD-0FD4F6ECDF7E}"/>
              </a:ext>
            </a:extLst>
          </p:cNvPr>
          <p:cNvSpPr>
            <a:spLocks noGrp="1"/>
          </p:cNvSpPr>
          <p:nvPr>
            <p:ph type="sldNum" sz="quarter" idx="12"/>
          </p:nvPr>
        </p:nvSpPr>
        <p:spPr/>
        <p:txBody>
          <a:bodyPr/>
          <a:lstStyle>
            <a:lvl1pPr>
              <a:defRPr/>
            </a:lvl1pPr>
          </a:lstStyle>
          <a:p>
            <a:pPr>
              <a:defRPr/>
            </a:pPr>
            <a:fld id="{903550C5-6663-234A-BF89-915CCF35B4B1}" type="slidenum">
              <a:rPr lang="fr-FR" altLang="fr-FR"/>
              <a:pPr>
                <a:defRPr/>
              </a:pPr>
              <a:t>‹#›</a:t>
            </a:fld>
            <a:endParaRPr lang="fr-FR" altLang="fr-FR" dirty="0"/>
          </a:p>
        </p:txBody>
      </p:sp>
    </p:spTree>
    <p:extLst>
      <p:ext uri="{BB962C8B-B14F-4D97-AF65-F5344CB8AC3E}">
        <p14:creationId xmlns:p14="http://schemas.microsoft.com/office/powerpoint/2010/main" val="13148614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129155E-7CCC-FE71-190C-6B03FF3E8C07}"/>
              </a:ext>
            </a:extLst>
          </p:cNvPr>
          <p:cNvSpPr>
            <a:spLocks noGrp="1"/>
          </p:cNvSpPr>
          <p:nvPr>
            <p:ph type="dt" sz="half" idx="10"/>
          </p:nvPr>
        </p:nvSpPr>
        <p:spPr/>
        <p:txBody>
          <a:bodyPr/>
          <a:lstStyle>
            <a:lvl1pPr>
              <a:defRPr/>
            </a:lvl1pPr>
          </a:lstStyle>
          <a:p>
            <a:pPr>
              <a:defRPr/>
            </a:pPr>
            <a:fld id="{D8FD6132-B404-294D-9DC0-313734D244F4}" type="datetime1">
              <a:rPr lang="fr-FR"/>
              <a:pPr>
                <a:defRPr/>
              </a:pPr>
              <a:t>04/09/2023</a:t>
            </a:fld>
            <a:endParaRPr lang="fr-FR" dirty="0"/>
          </a:p>
        </p:txBody>
      </p:sp>
      <p:sp>
        <p:nvSpPr>
          <p:cNvPr id="5" name="Espace réservé du pied de page 4">
            <a:extLst>
              <a:ext uri="{FF2B5EF4-FFF2-40B4-BE49-F238E27FC236}">
                <a16:creationId xmlns:a16="http://schemas.microsoft.com/office/drawing/2014/main" id="{4A0FD649-70AC-A237-2385-7395A54929FF}"/>
              </a:ext>
            </a:extLst>
          </p:cNvPr>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a:extLst>
              <a:ext uri="{FF2B5EF4-FFF2-40B4-BE49-F238E27FC236}">
                <a16:creationId xmlns:a16="http://schemas.microsoft.com/office/drawing/2014/main" id="{C5B4221B-4B48-45B6-1B94-018367C60E46}"/>
              </a:ext>
            </a:extLst>
          </p:cNvPr>
          <p:cNvSpPr>
            <a:spLocks noGrp="1"/>
          </p:cNvSpPr>
          <p:nvPr>
            <p:ph type="sldNum" sz="quarter" idx="12"/>
          </p:nvPr>
        </p:nvSpPr>
        <p:spPr/>
        <p:txBody>
          <a:bodyPr/>
          <a:lstStyle>
            <a:lvl1pPr>
              <a:defRPr/>
            </a:lvl1pPr>
          </a:lstStyle>
          <a:p>
            <a:pPr>
              <a:defRPr/>
            </a:pPr>
            <a:fld id="{ACE02E11-4764-524E-9256-E6080BE18644}" type="slidenum">
              <a:rPr lang="fr-FR" altLang="fr-FR"/>
              <a:pPr>
                <a:defRPr/>
              </a:pPr>
              <a:t>‹#›</a:t>
            </a:fld>
            <a:endParaRPr lang="fr-FR" altLang="fr-FR" dirty="0"/>
          </a:p>
        </p:txBody>
      </p:sp>
    </p:spTree>
    <p:extLst>
      <p:ext uri="{BB962C8B-B14F-4D97-AF65-F5344CB8AC3E}">
        <p14:creationId xmlns:p14="http://schemas.microsoft.com/office/powerpoint/2010/main" val="166398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F6A193D-0362-68BE-7ADC-E562F706B3F6}"/>
              </a:ext>
            </a:extLst>
          </p:cNvPr>
          <p:cNvSpPr>
            <a:spLocks noGrp="1"/>
          </p:cNvSpPr>
          <p:nvPr>
            <p:ph type="dt" sz="half" idx="10"/>
          </p:nvPr>
        </p:nvSpPr>
        <p:spPr/>
        <p:txBody>
          <a:bodyPr/>
          <a:lstStyle>
            <a:lvl1pPr>
              <a:defRPr/>
            </a:lvl1pPr>
          </a:lstStyle>
          <a:p>
            <a:pPr>
              <a:defRPr/>
            </a:pPr>
            <a:fld id="{6B9125FD-A098-C947-A46C-E4A79F3FF2A7}" type="datetime1">
              <a:rPr lang="fr-FR"/>
              <a:pPr>
                <a:defRPr/>
              </a:pPr>
              <a:t>04/09/2023</a:t>
            </a:fld>
            <a:endParaRPr lang="fr-FR" dirty="0"/>
          </a:p>
        </p:txBody>
      </p:sp>
      <p:sp>
        <p:nvSpPr>
          <p:cNvPr id="5" name="Espace réservé du pied de page 4">
            <a:extLst>
              <a:ext uri="{FF2B5EF4-FFF2-40B4-BE49-F238E27FC236}">
                <a16:creationId xmlns:a16="http://schemas.microsoft.com/office/drawing/2014/main" id="{E0797F8C-6CD0-20FC-2DFF-8BE88A7DEE86}"/>
              </a:ext>
            </a:extLst>
          </p:cNvPr>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a:extLst>
              <a:ext uri="{FF2B5EF4-FFF2-40B4-BE49-F238E27FC236}">
                <a16:creationId xmlns:a16="http://schemas.microsoft.com/office/drawing/2014/main" id="{23389487-DCF4-EB54-683E-55D382C84181}"/>
              </a:ext>
            </a:extLst>
          </p:cNvPr>
          <p:cNvSpPr>
            <a:spLocks noGrp="1"/>
          </p:cNvSpPr>
          <p:nvPr>
            <p:ph type="sldNum" sz="quarter" idx="12"/>
          </p:nvPr>
        </p:nvSpPr>
        <p:spPr/>
        <p:txBody>
          <a:bodyPr/>
          <a:lstStyle>
            <a:lvl1pPr>
              <a:defRPr/>
            </a:lvl1pPr>
          </a:lstStyle>
          <a:p>
            <a:pPr>
              <a:defRPr/>
            </a:pPr>
            <a:fld id="{5F4AF49F-B3A2-D94D-A456-4430309736BC}" type="slidenum">
              <a:rPr lang="fr-FR" altLang="fr-FR"/>
              <a:pPr>
                <a:defRPr/>
              </a:pPr>
              <a:t>‹#›</a:t>
            </a:fld>
            <a:endParaRPr lang="fr-FR" altLang="fr-FR" dirty="0"/>
          </a:p>
        </p:txBody>
      </p:sp>
    </p:spTree>
    <p:extLst>
      <p:ext uri="{BB962C8B-B14F-4D97-AF65-F5344CB8AC3E}">
        <p14:creationId xmlns:p14="http://schemas.microsoft.com/office/powerpoint/2010/main" val="3243692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55A6044-6D66-1A1E-4707-552FDA64854A}"/>
              </a:ext>
            </a:extLst>
          </p:cNvPr>
          <p:cNvSpPr>
            <a:spLocks noGrp="1"/>
          </p:cNvSpPr>
          <p:nvPr>
            <p:ph type="dt" sz="half" idx="10"/>
          </p:nvPr>
        </p:nvSpPr>
        <p:spPr/>
        <p:txBody>
          <a:bodyPr/>
          <a:lstStyle>
            <a:lvl1pPr>
              <a:defRPr/>
            </a:lvl1pPr>
          </a:lstStyle>
          <a:p>
            <a:pPr>
              <a:defRPr/>
            </a:pPr>
            <a:fld id="{4069395C-C97E-934E-9992-6871BB3D1A02}" type="datetime1">
              <a:rPr lang="fr-FR"/>
              <a:pPr>
                <a:defRPr/>
              </a:pPr>
              <a:t>04/09/2023</a:t>
            </a:fld>
            <a:endParaRPr lang="fr-FR" dirty="0"/>
          </a:p>
        </p:txBody>
      </p:sp>
      <p:sp>
        <p:nvSpPr>
          <p:cNvPr id="5" name="Espace réservé du pied de page 4">
            <a:extLst>
              <a:ext uri="{FF2B5EF4-FFF2-40B4-BE49-F238E27FC236}">
                <a16:creationId xmlns:a16="http://schemas.microsoft.com/office/drawing/2014/main" id="{F7967839-C097-AE13-4510-B08761AF4E4B}"/>
              </a:ext>
            </a:extLst>
          </p:cNvPr>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a:extLst>
              <a:ext uri="{FF2B5EF4-FFF2-40B4-BE49-F238E27FC236}">
                <a16:creationId xmlns:a16="http://schemas.microsoft.com/office/drawing/2014/main" id="{91EA75B7-92E6-8B4F-5834-7FC0D33AD6DB}"/>
              </a:ext>
            </a:extLst>
          </p:cNvPr>
          <p:cNvSpPr>
            <a:spLocks noGrp="1"/>
          </p:cNvSpPr>
          <p:nvPr>
            <p:ph type="sldNum" sz="quarter" idx="12"/>
          </p:nvPr>
        </p:nvSpPr>
        <p:spPr/>
        <p:txBody>
          <a:bodyPr/>
          <a:lstStyle>
            <a:lvl1pPr>
              <a:defRPr/>
            </a:lvl1pPr>
          </a:lstStyle>
          <a:p>
            <a:pPr>
              <a:defRPr/>
            </a:pPr>
            <a:fld id="{CB9FBD30-47A7-8442-ABE7-651D23CAB065}" type="slidenum">
              <a:rPr lang="fr-FR" altLang="fr-FR"/>
              <a:pPr>
                <a:defRPr/>
              </a:pPr>
              <a:t>‹#›</a:t>
            </a:fld>
            <a:endParaRPr lang="fr-FR" altLang="fr-FR" dirty="0"/>
          </a:p>
        </p:txBody>
      </p:sp>
    </p:spTree>
    <p:extLst>
      <p:ext uri="{BB962C8B-B14F-4D97-AF65-F5344CB8AC3E}">
        <p14:creationId xmlns:p14="http://schemas.microsoft.com/office/powerpoint/2010/main" val="3638661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a:extLst>
              <a:ext uri="{FF2B5EF4-FFF2-40B4-BE49-F238E27FC236}">
                <a16:creationId xmlns:a16="http://schemas.microsoft.com/office/drawing/2014/main" id="{CEADB9C2-92CB-557E-A1C4-860041B85090}"/>
              </a:ext>
            </a:extLst>
          </p:cNvPr>
          <p:cNvSpPr>
            <a:spLocks noGrp="1"/>
          </p:cNvSpPr>
          <p:nvPr>
            <p:ph type="dt" sz="half" idx="10"/>
          </p:nvPr>
        </p:nvSpPr>
        <p:spPr/>
        <p:txBody>
          <a:bodyPr/>
          <a:lstStyle>
            <a:lvl1pPr>
              <a:defRPr/>
            </a:lvl1pPr>
          </a:lstStyle>
          <a:p>
            <a:pPr>
              <a:defRPr/>
            </a:pPr>
            <a:fld id="{D035F803-4FC1-8344-9FAB-05C336D3BB93}" type="datetime1">
              <a:rPr lang="fr-FR"/>
              <a:pPr>
                <a:defRPr/>
              </a:pPr>
              <a:t>04/09/2023</a:t>
            </a:fld>
            <a:endParaRPr lang="fr-FR" dirty="0"/>
          </a:p>
        </p:txBody>
      </p:sp>
      <p:sp>
        <p:nvSpPr>
          <p:cNvPr id="5" name="Espace réservé du pied de page 4">
            <a:extLst>
              <a:ext uri="{FF2B5EF4-FFF2-40B4-BE49-F238E27FC236}">
                <a16:creationId xmlns:a16="http://schemas.microsoft.com/office/drawing/2014/main" id="{25F19E3C-84D0-A157-7813-8C52B437BD09}"/>
              </a:ext>
            </a:extLst>
          </p:cNvPr>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a:extLst>
              <a:ext uri="{FF2B5EF4-FFF2-40B4-BE49-F238E27FC236}">
                <a16:creationId xmlns:a16="http://schemas.microsoft.com/office/drawing/2014/main" id="{8E33ABBD-7408-5E85-7380-57AFAABA1087}"/>
              </a:ext>
            </a:extLst>
          </p:cNvPr>
          <p:cNvSpPr>
            <a:spLocks noGrp="1"/>
          </p:cNvSpPr>
          <p:nvPr>
            <p:ph type="sldNum" sz="quarter" idx="12"/>
          </p:nvPr>
        </p:nvSpPr>
        <p:spPr/>
        <p:txBody>
          <a:bodyPr/>
          <a:lstStyle>
            <a:lvl1pPr>
              <a:defRPr/>
            </a:lvl1pPr>
          </a:lstStyle>
          <a:p>
            <a:pPr>
              <a:defRPr/>
            </a:pPr>
            <a:fld id="{6748FA4C-6233-9E4F-998C-3C9541A52BB0}" type="slidenum">
              <a:rPr lang="fr-FR" altLang="fr-FR"/>
              <a:pPr>
                <a:defRPr/>
              </a:pPr>
              <a:t>‹#›</a:t>
            </a:fld>
            <a:endParaRPr lang="fr-FR" altLang="fr-FR" dirty="0"/>
          </a:p>
        </p:txBody>
      </p:sp>
    </p:spTree>
    <p:extLst>
      <p:ext uri="{BB962C8B-B14F-4D97-AF65-F5344CB8AC3E}">
        <p14:creationId xmlns:p14="http://schemas.microsoft.com/office/powerpoint/2010/main" val="3387417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a:extLst>
              <a:ext uri="{FF2B5EF4-FFF2-40B4-BE49-F238E27FC236}">
                <a16:creationId xmlns:a16="http://schemas.microsoft.com/office/drawing/2014/main" id="{D89D183F-7518-6F73-1919-AB9171D4D7D8}"/>
              </a:ext>
            </a:extLst>
          </p:cNvPr>
          <p:cNvSpPr>
            <a:spLocks noGrp="1"/>
          </p:cNvSpPr>
          <p:nvPr>
            <p:ph type="dt" sz="half" idx="10"/>
          </p:nvPr>
        </p:nvSpPr>
        <p:spPr/>
        <p:txBody>
          <a:bodyPr/>
          <a:lstStyle>
            <a:lvl1pPr>
              <a:defRPr/>
            </a:lvl1pPr>
          </a:lstStyle>
          <a:p>
            <a:pPr>
              <a:defRPr/>
            </a:pPr>
            <a:fld id="{991E676D-8F9A-1C43-BE4A-3082FB4B8349}" type="datetime1">
              <a:rPr lang="fr-FR"/>
              <a:pPr>
                <a:defRPr/>
              </a:pPr>
              <a:t>04/09/2023</a:t>
            </a:fld>
            <a:endParaRPr lang="fr-FR" dirty="0"/>
          </a:p>
        </p:txBody>
      </p:sp>
      <p:sp>
        <p:nvSpPr>
          <p:cNvPr id="6" name="Espace réservé du pied de page 4">
            <a:extLst>
              <a:ext uri="{FF2B5EF4-FFF2-40B4-BE49-F238E27FC236}">
                <a16:creationId xmlns:a16="http://schemas.microsoft.com/office/drawing/2014/main" id="{7876F8E9-1884-11B2-BD7A-1A98C692DCC1}"/>
              </a:ext>
            </a:extLst>
          </p:cNvPr>
          <p:cNvSpPr>
            <a:spLocks noGrp="1"/>
          </p:cNvSpPr>
          <p:nvPr>
            <p:ph type="ftr" sz="quarter" idx="11"/>
          </p:nvPr>
        </p:nvSpPr>
        <p:spPr/>
        <p:txBody>
          <a:bodyPr/>
          <a:lstStyle>
            <a:lvl1pPr>
              <a:defRPr/>
            </a:lvl1pPr>
          </a:lstStyle>
          <a:p>
            <a:pPr>
              <a:defRPr/>
            </a:pPr>
            <a:endParaRPr lang="fr-FR" dirty="0"/>
          </a:p>
        </p:txBody>
      </p:sp>
      <p:sp>
        <p:nvSpPr>
          <p:cNvPr id="7" name="Espace réservé du numéro de diapositive 5">
            <a:extLst>
              <a:ext uri="{FF2B5EF4-FFF2-40B4-BE49-F238E27FC236}">
                <a16:creationId xmlns:a16="http://schemas.microsoft.com/office/drawing/2014/main" id="{4432FDF9-DA0A-34DC-1E86-EB1D9F670179}"/>
              </a:ext>
            </a:extLst>
          </p:cNvPr>
          <p:cNvSpPr>
            <a:spLocks noGrp="1"/>
          </p:cNvSpPr>
          <p:nvPr>
            <p:ph type="sldNum" sz="quarter" idx="12"/>
          </p:nvPr>
        </p:nvSpPr>
        <p:spPr/>
        <p:txBody>
          <a:bodyPr/>
          <a:lstStyle>
            <a:lvl1pPr>
              <a:defRPr/>
            </a:lvl1pPr>
          </a:lstStyle>
          <a:p>
            <a:pPr>
              <a:defRPr/>
            </a:pPr>
            <a:fld id="{586794E4-CCEA-454A-9491-F3AB9E78A4F2}" type="slidenum">
              <a:rPr lang="fr-FR" altLang="fr-FR"/>
              <a:pPr>
                <a:defRPr/>
              </a:pPr>
              <a:t>‹#›</a:t>
            </a:fld>
            <a:endParaRPr lang="fr-FR" altLang="fr-FR" dirty="0"/>
          </a:p>
        </p:txBody>
      </p:sp>
    </p:spTree>
    <p:extLst>
      <p:ext uri="{BB962C8B-B14F-4D97-AF65-F5344CB8AC3E}">
        <p14:creationId xmlns:p14="http://schemas.microsoft.com/office/powerpoint/2010/main" val="4073076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a:extLst>
              <a:ext uri="{FF2B5EF4-FFF2-40B4-BE49-F238E27FC236}">
                <a16:creationId xmlns:a16="http://schemas.microsoft.com/office/drawing/2014/main" id="{9F83C89D-2721-8B28-BD0A-2CDF17700AC8}"/>
              </a:ext>
            </a:extLst>
          </p:cNvPr>
          <p:cNvSpPr>
            <a:spLocks noGrp="1"/>
          </p:cNvSpPr>
          <p:nvPr>
            <p:ph type="dt" sz="half" idx="10"/>
          </p:nvPr>
        </p:nvSpPr>
        <p:spPr/>
        <p:txBody>
          <a:bodyPr/>
          <a:lstStyle>
            <a:lvl1pPr>
              <a:defRPr/>
            </a:lvl1pPr>
          </a:lstStyle>
          <a:p>
            <a:pPr>
              <a:defRPr/>
            </a:pPr>
            <a:fld id="{E2C2CBB6-683A-384C-B036-71F355CCBCEC}" type="datetime1">
              <a:rPr lang="fr-FR"/>
              <a:pPr>
                <a:defRPr/>
              </a:pPr>
              <a:t>04/09/2023</a:t>
            </a:fld>
            <a:endParaRPr lang="fr-FR" dirty="0"/>
          </a:p>
        </p:txBody>
      </p:sp>
      <p:sp>
        <p:nvSpPr>
          <p:cNvPr id="8" name="Espace réservé du pied de page 4">
            <a:extLst>
              <a:ext uri="{FF2B5EF4-FFF2-40B4-BE49-F238E27FC236}">
                <a16:creationId xmlns:a16="http://schemas.microsoft.com/office/drawing/2014/main" id="{426FCB66-3456-3294-9C58-FBEED872860C}"/>
              </a:ext>
            </a:extLst>
          </p:cNvPr>
          <p:cNvSpPr>
            <a:spLocks noGrp="1"/>
          </p:cNvSpPr>
          <p:nvPr>
            <p:ph type="ftr" sz="quarter" idx="11"/>
          </p:nvPr>
        </p:nvSpPr>
        <p:spPr/>
        <p:txBody>
          <a:bodyPr/>
          <a:lstStyle>
            <a:lvl1pPr>
              <a:defRPr/>
            </a:lvl1pPr>
          </a:lstStyle>
          <a:p>
            <a:pPr>
              <a:defRPr/>
            </a:pPr>
            <a:endParaRPr lang="fr-FR" dirty="0"/>
          </a:p>
        </p:txBody>
      </p:sp>
      <p:sp>
        <p:nvSpPr>
          <p:cNvPr id="9" name="Espace réservé du numéro de diapositive 5">
            <a:extLst>
              <a:ext uri="{FF2B5EF4-FFF2-40B4-BE49-F238E27FC236}">
                <a16:creationId xmlns:a16="http://schemas.microsoft.com/office/drawing/2014/main" id="{D5990E02-B9D5-22A2-5577-1624782A9D03}"/>
              </a:ext>
            </a:extLst>
          </p:cNvPr>
          <p:cNvSpPr>
            <a:spLocks noGrp="1"/>
          </p:cNvSpPr>
          <p:nvPr>
            <p:ph type="sldNum" sz="quarter" idx="12"/>
          </p:nvPr>
        </p:nvSpPr>
        <p:spPr/>
        <p:txBody>
          <a:bodyPr/>
          <a:lstStyle>
            <a:lvl1pPr>
              <a:defRPr/>
            </a:lvl1pPr>
          </a:lstStyle>
          <a:p>
            <a:pPr>
              <a:defRPr/>
            </a:pPr>
            <a:fld id="{299699F0-0208-7742-8661-577F1EFB293C}" type="slidenum">
              <a:rPr lang="fr-FR" altLang="fr-FR"/>
              <a:pPr>
                <a:defRPr/>
              </a:pPr>
              <a:t>‹#›</a:t>
            </a:fld>
            <a:endParaRPr lang="fr-FR" altLang="fr-FR" dirty="0"/>
          </a:p>
        </p:txBody>
      </p:sp>
    </p:spTree>
    <p:extLst>
      <p:ext uri="{BB962C8B-B14F-4D97-AF65-F5344CB8AC3E}">
        <p14:creationId xmlns:p14="http://schemas.microsoft.com/office/powerpoint/2010/main" val="2586671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a:extLst>
              <a:ext uri="{FF2B5EF4-FFF2-40B4-BE49-F238E27FC236}">
                <a16:creationId xmlns:a16="http://schemas.microsoft.com/office/drawing/2014/main" id="{B2391762-FA0B-525E-9B5F-4A48F0040658}"/>
              </a:ext>
            </a:extLst>
          </p:cNvPr>
          <p:cNvSpPr>
            <a:spLocks noGrp="1"/>
          </p:cNvSpPr>
          <p:nvPr>
            <p:ph type="dt" sz="half" idx="10"/>
          </p:nvPr>
        </p:nvSpPr>
        <p:spPr/>
        <p:txBody>
          <a:bodyPr/>
          <a:lstStyle>
            <a:lvl1pPr>
              <a:defRPr/>
            </a:lvl1pPr>
          </a:lstStyle>
          <a:p>
            <a:pPr>
              <a:defRPr/>
            </a:pPr>
            <a:fld id="{2892C940-6099-A247-97B0-B92794928E1A}" type="datetime1">
              <a:rPr lang="fr-FR"/>
              <a:pPr>
                <a:defRPr/>
              </a:pPr>
              <a:t>04/09/2023</a:t>
            </a:fld>
            <a:endParaRPr lang="fr-FR" dirty="0"/>
          </a:p>
        </p:txBody>
      </p:sp>
      <p:sp>
        <p:nvSpPr>
          <p:cNvPr id="4" name="Espace réservé du pied de page 4">
            <a:extLst>
              <a:ext uri="{FF2B5EF4-FFF2-40B4-BE49-F238E27FC236}">
                <a16:creationId xmlns:a16="http://schemas.microsoft.com/office/drawing/2014/main" id="{2EA159E6-2FC0-EC4B-1A7B-FA46659D3FAA}"/>
              </a:ext>
            </a:extLst>
          </p:cNvPr>
          <p:cNvSpPr>
            <a:spLocks noGrp="1"/>
          </p:cNvSpPr>
          <p:nvPr>
            <p:ph type="ftr" sz="quarter" idx="11"/>
          </p:nvPr>
        </p:nvSpPr>
        <p:spPr/>
        <p:txBody>
          <a:bodyPr/>
          <a:lstStyle>
            <a:lvl1pPr>
              <a:defRPr/>
            </a:lvl1pPr>
          </a:lstStyle>
          <a:p>
            <a:pPr>
              <a:defRPr/>
            </a:pPr>
            <a:endParaRPr lang="fr-FR" dirty="0"/>
          </a:p>
        </p:txBody>
      </p:sp>
      <p:sp>
        <p:nvSpPr>
          <p:cNvPr id="5" name="Espace réservé du numéro de diapositive 5">
            <a:extLst>
              <a:ext uri="{FF2B5EF4-FFF2-40B4-BE49-F238E27FC236}">
                <a16:creationId xmlns:a16="http://schemas.microsoft.com/office/drawing/2014/main" id="{FE67CC9F-3D01-6737-FCC8-A7213E607591}"/>
              </a:ext>
            </a:extLst>
          </p:cNvPr>
          <p:cNvSpPr>
            <a:spLocks noGrp="1"/>
          </p:cNvSpPr>
          <p:nvPr>
            <p:ph type="sldNum" sz="quarter" idx="12"/>
          </p:nvPr>
        </p:nvSpPr>
        <p:spPr/>
        <p:txBody>
          <a:bodyPr/>
          <a:lstStyle>
            <a:lvl1pPr>
              <a:defRPr/>
            </a:lvl1pPr>
          </a:lstStyle>
          <a:p>
            <a:pPr>
              <a:defRPr/>
            </a:pPr>
            <a:fld id="{57770AD6-DEA3-6049-B3DC-1322CBE8929E}" type="slidenum">
              <a:rPr lang="fr-FR" altLang="fr-FR"/>
              <a:pPr>
                <a:defRPr/>
              </a:pPr>
              <a:t>‹#›</a:t>
            </a:fld>
            <a:endParaRPr lang="fr-FR" altLang="fr-FR" dirty="0"/>
          </a:p>
        </p:txBody>
      </p:sp>
    </p:spTree>
    <p:extLst>
      <p:ext uri="{BB962C8B-B14F-4D97-AF65-F5344CB8AC3E}">
        <p14:creationId xmlns:p14="http://schemas.microsoft.com/office/powerpoint/2010/main" val="3864411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a:extLst>
              <a:ext uri="{FF2B5EF4-FFF2-40B4-BE49-F238E27FC236}">
                <a16:creationId xmlns:a16="http://schemas.microsoft.com/office/drawing/2014/main" id="{14EBAA0F-E3D5-CEA6-208F-797D677D5E77}"/>
              </a:ext>
            </a:extLst>
          </p:cNvPr>
          <p:cNvSpPr>
            <a:spLocks noGrp="1"/>
          </p:cNvSpPr>
          <p:nvPr>
            <p:ph type="dt" sz="half" idx="10"/>
          </p:nvPr>
        </p:nvSpPr>
        <p:spPr/>
        <p:txBody>
          <a:bodyPr/>
          <a:lstStyle>
            <a:lvl1pPr>
              <a:defRPr/>
            </a:lvl1pPr>
          </a:lstStyle>
          <a:p>
            <a:pPr>
              <a:defRPr/>
            </a:pPr>
            <a:fld id="{4FFFE44A-D609-7847-B7F5-06FBDF73FBFF}" type="datetime1">
              <a:rPr lang="fr-FR"/>
              <a:pPr>
                <a:defRPr/>
              </a:pPr>
              <a:t>04/09/2023</a:t>
            </a:fld>
            <a:endParaRPr lang="fr-FR" dirty="0"/>
          </a:p>
        </p:txBody>
      </p:sp>
      <p:sp>
        <p:nvSpPr>
          <p:cNvPr id="3" name="Espace réservé du pied de page 4">
            <a:extLst>
              <a:ext uri="{FF2B5EF4-FFF2-40B4-BE49-F238E27FC236}">
                <a16:creationId xmlns:a16="http://schemas.microsoft.com/office/drawing/2014/main" id="{5D1943AF-8548-1502-FB6E-6CD837D9EB02}"/>
              </a:ext>
            </a:extLst>
          </p:cNvPr>
          <p:cNvSpPr>
            <a:spLocks noGrp="1"/>
          </p:cNvSpPr>
          <p:nvPr>
            <p:ph type="ftr" sz="quarter" idx="11"/>
          </p:nvPr>
        </p:nvSpPr>
        <p:spPr/>
        <p:txBody>
          <a:bodyPr/>
          <a:lstStyle>
            <a:lvl1pPr>
              <a:defRPr/>
            </a:lvl1pPr>
          </a:lstStyle>
          <a:p>
            <a:pPr>
              <a:defRPr/>
            </a:pPr>
            <a:endParaRPr lang="fr-FR" dirty="0"/>
          </a:p>
        </p:txBody>
      </p:sp>
      <p:sp>
        <p:nvSpPr>
          <p:cNvPr id="4" name="Espace réservé du numéro de diapositive 5">
            <a:extLst>
              <a:ext uri="{FF2B5EF4-FFF2-40B4-BE49-F238E27FC236}">
                <a16:creationId xmlns:a16="http://schemas.microsoft.com/office/drawing/2014/main" id="{583C7C3E-97B9-C27C-458B-1A4362A071B6}"/>
              </a:ext>
            </a:extLst>
          </p:cNvPr>
          <p:cNvSpPr>
            <a:spLocks noGrp="1"/>
          </p:cNvSpPr>
          <p:nvPr>
            <p:ph type="sldNum" sz="quarter" idx="12"/>
          </p:nvPr>
        </p:nvSpPr>
        <p:spPr/>
        <p:txBody>
          <a:bodyPr/>
          <a:lstStyle>
            <a:lvl1pPr>
              <a:defRPr/>
            </a:lvl1pPr>
          </a:lstStyle>
          <a:p>
            <a:pPr>
              <a:defRPr/>
            </a:pPr>
            <a:fld id="{0008C3C3-282D-0046-8EEE-592383F9A500}" type="slidenum">
              <a:rPr lang="fr-FR" altLang="fr-FR"/>
              <a:pPr>
                <a:defRPr/>
              </a:pPr>
              <a:t>‹#›</a:t>
            </a:fld>
            <a:endParaRPr lang="fr-FR" altLang="fr-FR" dirty="0"/>
          </a:p>
        </p:txBody>
      </p:sp>
    </p:spTree>
    <p:extLst>
      <p:ext uri="{BB962C8B-B14F-4D97-AF65-F5344CB8AC3E}">
        <p14:creationId xmlns:p14="http://schemas.microsoft.com/office/powerpoint/2010/main" val="1846863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a:extLst>
              <a:ext uri="{FF2B5EF4-FFF2-40B4-BE49-F238E27FC236}">
                <a16:creationId xmlns:a16="http://schemas.microsoft.com/office/drawing/2014/main" id="{CF6AC0EE-8A08-06FD-AEBB-B4A0F19E15B9}"/>
              </a:ext>
            </a:extLst>
          </p:cNvPr>
          <p:cNvSpPr>
            <a:spLocks noGrp="1"/>
          </p:cNvSpPr>
          <p:nvPr>
            <p:ph type="dt" sz="half" idx="10"/>
          </p:nvPr>
        </p:nvSpPr>
        <p:spPr/>
        <p:txBody>
          <a:bodyPr/>
          <a:lstStyle>
            <a:lvl1pPr>
              <a:defRPr/>
            </a:lvl1pPr>
          </a:lstStyle>
          <a:p>
            <a:pPr>
              <a:defRPr/>
            </a:pPr>
            <a:fld id="{12E2A371-A7B7-D949-ABB2-2F8AA249D5A1}" type="datetime1">
              <a:rPr lang="fr-FR"/>
              <a:pPr>
                <a:defRPr/>
              </a:pPr>
              <a:t>04/09/2023</a:t>
            </a:fld>
            <a:endParaRPr lang="fr-FR" dirty="0"/>
          </a:p>
        </p:txBody>
      </p:sp>
      <p:sp>
        <p:nvSpPr>
          <p:cNvPr id="6" name="Espace réservé du pied de page 4">
            <a:extLst>
              <a:ext uri="{FF2B5EF4-FFF2-40B4-BE49-F238E27FC236}">
                <a16:creationId xmlns:a16="http://schemas.microsoft.com/office/drawing/2014/main" id="{FE881B41-3517-3E72-A6FD-CE2FFF3A42AB}"/>
              </a:ext>
            </a:extLst>
          </p:cNvPr>
          <p:cNvSpPr>
            <a:spLocks noGrp="1"/>
          </p:cNvSpPr>
          <p:nvPr>
            <p:ph type="ftr" sz="quarter" idx="11"/>
          </p:nvPr>
        </p:nvSpPr>
        <p:spPr/>
        <p:txBody>
          <a:bodyPr/>
          <a:lstStyle>
            <a:lvl1pPr>
              <a:defRPr/>
            </a:lvl1pPr>
          </a:lstStyle>
          <a:p>
            <a:pPr>
              <a:defRPr/>
            </a:pPr>
            <a:endParaRPr lang="fr-FR" dirty="0"/>
          </a:p>
        </p:txBody>
      </p:sp>
      <p:sp>
        <p:nvSpPr>
          <p:cNvPr id="7" name="Espace réservé du numéro de diapositive 5">
            <a:extLst>
              <a:ext uri="{FF2B5EF4-FFF2-40B4-BE49-F238E27FC236}">
                <a16:creationId xmlns:a16="http://schemas.microsoft.com/office/drawing/2014/main" id="{9A8903D3-487B-1C7A-E1C8-5406DB68BB1F}"/>
              </a:ext>
            </a:extLst>
          </p:cNvPr>
          <p:cNvSpPr>
            <a:spLocks noGrp="1"/>
          </p:cNvSpPr>
          <p:nvPr>
            <p:ph type="sldNum" sz="quarter" idx="12"/>
          </p:nvPr>
        </p:nvSpPr>
        <p:spPr/>
        <p:txBody>
          <a:bodyPr/>
          <a:lstStyle>
            <a:lvl1pPr>
              <a:defRPr/>
            </a:lvl1pPr>
          </a:lstStyle>
          <a:p>
            <a:pPr>
              <a:defRPr/>
            </a:pPr>
            <a:fld id="{32A5BF28-7A57-5A44-B11C-68E8B818B3FE}" type="slidenum">
              <a:rPr lang="fr-FR" altLang="fr-FR"/>
              <a:pPr>
                <a:defRPr/>
              </a:pPr>
              <a:t>‹#›</a:t>
            </a:fld>
            <a:endParaRPr lang="fr-FR" altLang="fr-FR" dirty="0"/>
          </a:p>
        </p:txBody>
      </p:sp>
    </p:spTree>
    <p:extLst>
      <p:ext uri="{BB962C8B-B14F-4D97-AF65-F5344CB8AC3E}">
        <p14:creationId xmlns:p14="http://schemas.microsoft.com/office/powerpoint/2010/main" val="3929430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a:extLst>
              <a:ext uri="{FF2B5EF4-FFF2-40B4-BE49-F238E27FC236}">
                <a16:creationId xmlns:a16="http://schemas.microsoft.com/office/drawing/2014/main" id="{381C81A6-2280-76E7-25E9-D33F10D864BB}"/>
              </a:ext>
            </a:extLst>
          </p:cNvPr>
          <p:cNvSpPr>
            <a:spLocks noGrp="1"/>
          </p:cNvSpPr>
          <p:nvPr>
            <p:ph type="dt" sz="half" idx="10"/>
          </p:nvPr>
        </p:nvSpPr>
        <p:spPr/>
        <p:txBody>
          <a:bodyPr/>
          <a:lstStyle>
            <a:lvl1pPr>
              <a:defRPr/>
            </a:lvl1pPr>
          </a:lstStyle>
          <a:p>
            <a:pPr>
              <a:defRPr/>
            </a:pPr>
            <a:fld id="{F39F823E-8936-FA4B-9651-C6731BF3F3AD}" type="datetime1">
              <a:rPr lang="fr-FR"/>
              <a:pPr>
                <a:defRPr/>
              </a:pPr>
              <a:t>04/09/2023</a:t>
            </a:fld>
            <a:endParaRPr lang="fr-FR" dirty="0"/>
          </a:p>
        </p:txBody>
      </p:sp>
      <p:sp>
        <p:nvSpPr>
          <p:cNvPr id="6" name="Espace réservé du pied de page 4">
            <a:extLst>
              <a:ext uri="{FF2B5EF4-FFF2-40B4-BE49-F238E27FC236}">
                <a16:creationId xmlns:a16="http://schemas.microsoft.com/office/drawing/2014/main" id="{9540AD35-3752-DE59-9F95-4B3DA43BF14B}"/>
              </a:ext>
            </a:extLst>
          </p:cNvPr>
          <p:cNvSpPr>
            <a:spLocks noGrp="1"/>
          </p:cNvSpPr>
          <p:nvPr>
            <p:ph type="ftr" sz="quarter" idx="11"/>
          </p:nvPr>
        </p:nvSpPr>
        <p:spPr/>
        <p:txBody>
          <a:bodyPr/>
          <a:lstStyle>
            <a:lvl1pPr>
              <a:defRPr/>
            </a:lvl1pPr>
          </a:lstStyle>
          <a:p>
            <a:pPr>
              <a:defRPr/>
            </a:pPr>
            <a:endParaRPr lang="fr-FR" dirty="0"/>
          </a:p>
        </p:txBody>
      </p:sp>
      <p:sp>
        <p:nvSpPr>
          <p:cNvPr id="7" name="Espace réservé du numéro de diapositive 5">
            <a:extLst>
              <a:ext uri="{FF2B5EF4-FFF2-40B4-BE49-F238E27FC236}">
                <a16:creationId xmlns:a16="http://schemas.microsoft.com/office/drawing/2014/main" id="{716625A5-28A4-82B2-10FC-87BDEECF1691}"/>
              </a:ext>
            </a:extLst>
          </p:cNvPr>
          <p:cNvSpPr>
            <a:spLocks noGrp="1"/>
          </p:cNvSpPr>
          <p:nvPr>
            <p:ph type="sldNum" sz="quarter" idx="12"/>
          </p:nvPr>
        </p:nvSpPr>
        <p:spPr/>
        <p:txBody>
          <a:bodyPr/>
          <a:lstStyle>
            <a:lvl1pPr>
              <a:defRPr/>
            </a:lvl1pPr>
          </a:lstStyle>
          <a:p>
            <a:pPr>
              <a:defRPr/>
            </a:pPr>
            <a:fld id="{5CABEC75-615B-8740-84A1-69F9DB38C01B}" type="slidenum">
              <a:rPr lang="fr-FR" altLang="fr-FR"/>
              <a:pPr>
                <a:defRPr/>
              </a:pPr>
              <a:t>‹#›</a:t>
            </a:fld>
            <a:endParaRPr lang="fr-FR" altLang="fr-FR" dirty="0"/>
          </a:p>
        </p:txBody>
      </p:sp>
    </p:spTree>
    <p:extLst>
      <p:ext uri="{BB962C8B-B14F-4D97-AF65-F5344CB8AC3E}">
        <p14:creationId xmlns:p14="http://schemas.microsoft.com/office/powerpoint/2010/main" val="388796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a:extLst>
              <a:ext uri="{FF2B5EF4-FFF2-40B4-BE49-F238E27FC236}">
                <a16:creationId xmlns:a16="http://schemas.microsoft.com/office/drawing/2014/main" id="{81EB9A71-9472-A1B3-A3D6-1C8F2BF7AA73}"/>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p>
        </p:txBody>
      </p:sp>
      <p:sp>
        <p:nvSpPr>
          <p:cNvPr id="1027" name="Espace réservé du texte 2">
            <a:extLst>
              <a:ext uri="{FF2B5EF4-FFF2-40B4-BE49-F238E27FC236}">
                <a16:creationId xmlns:a16="http://schemas.microsoft.com/office/drawing/2014/main" id="{5AC41347-CD28-2DDD-719C-5FB65A3C2391}"/>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a:extLst>
              <a:ext uri="{FF2B5EF4-FFF2-40B4-BE49-F238E27FC236}">
                <a16:creationId xmlns:a16="http://schemas.microsoft.com/office/drawing/2014/main" id="{F408A1AC-C83B-3FBB-11B0-D45B798D15BE}"/>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DF1F6655-C1C1-394D-8579-C4A5AAC52B87}" type="datetime1">
              <a:rPr lang="fr-FR"/>
              <a:pPr>
                <a:defRPr/>
              </a:pPr>
              <a:t>04/09/2023</a:t>
            </a:fld>
            <a:endParaRPr lang="fr-FR" dirty="0"/>
          </a:p>
        </p:txBody>
      </p:sp>
      <p:sp>
        <p:nvSpPr>
          <p:cNvPr id="5" name="Espace réservé du pied de page 4">
            <a:extLst>
              <a:ext uri="{FF2B5EF4-FFF2-40B4-BE49-F238E27FC236}">
                <a16:creationId xmlns:a16="http://schemas.microsoft.com/office/drawing/2014/main" id="{2B3F761D-D0BF-A49F-88D1-8B3B3DC60170}"/>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dirty="0">
                <a:solidFill>
                  <a:schemeClr val="tx1">
                    <a:tint val="75000"/>
                  </a:schemeClr>
                </a:solidFill>
                <a:latin typeface="+mn-lt"/>
                <a:cs typeface="+mn-cs"/>
              </a:defRPr>
            </a:lvl1pPr>
          </a:lstStyle>
          <a:p>
            <a:pPr>
              <a:defRPr/>
            </a:pPr>
            <a:endParaRPr lang="fr-FR" dirty="0"/>
          </a:p>
        </p:txBody>
      </p:sp>
      <p:sp>
        <p:nvSpPr>
          <p:cNvPr id="6" name="Espace réservé du numéro de diapositive 5">
            <a:extLst>
              <a:ext uri="{FF2B5EF4-FFF2-40B4-BE49-F238E27FC236}">
                <a16:creationId xmlns:a16="http://schemas.microsoft.com/office/drawing/2014/main" id="{6F58FEC0-B88B-8262-DC01-44FAF4FD862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8924E9E3-819E-274E-B873-CE43D1F5765B}" type="slidenum">
              <a:rPr lang="fr-FR" altLang="fr-FR"/>
              <a:pPr>
                <a:defRPr/>
              </a:pPr>
              <a:t>‹#›</a:t>
            </a:fld>
            <a:endParaRPr lang="fr-FR" altLang="fr-F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re 1">
            <a:extLst>
              <a:ext uri="{FF2B5EF4-FFF2-40B4-BE49-F238E27FC236}">
                <a16:creationId xmlns:a16="http://schemas.microsoft.com/office/drawing/2014/main" id="{2C4A5974-609A-BF9B-9944-364EEE5FA088}"/>
              </a:ext>
            </a:extLst>
          </p:cNvPr>
          <p:cNvSpPr>
            <a:spLocks noGrp="1"/>
          </p:cNvSpPr>
          <p:nvPr>
            <p:ph type="ctrTitle"/>
          </p:nvPr>
        </p:nvSpPr>
        <p:spPr>
          <a:xfrm>
            <a:off x="305135" y="3273253"/>
            <a:ext cx="8676456" cy="1470025"/>
          </a:xfrm>
        </p:spPr>
        <p:txBody>
          <a:bodyPr/>
          <a:lstStyle/>
          <a:p>
            <a:r>
              <a:rPr lang="en-US" altLang="fr-FR" sz="3600" dirty="0"/>
              <a:t>NTN PUCCH repetition </a:t>
            </a:r>
            <a:br>
              <a:rPr lang="en-US" altLang="fr-FR" sz="3600" dirty="0"/>
            </a:br>
            <a:r>
              <a:rPr lang="en-US" altLang="fr-FR" sz="3600" dirty="0"/>
              <a:t>for Msg4 HARQ ACK</a:t>
            </a:r>
            <a:endParaRPr lang="fr-FR" altLang="fr-FR" sz="3600" dirty="0"/>
          </a:p>
        </p:txBody>
      </p:sp>
      <p:sp>
        <p:nvSpPr>
          <p:cNvPr id="14338" name="Sous-titre 2">
            <a:extLst>
              <a:ext uri="{FF2B5EF4-FFF2-40B4-BE49-F238E27FC236}">
                <a16:creationId xmlns:a16="http://schemas.microsoft.com/office/drawing/2014/main" id="{40B27312-4114-D2A7-448B-CF0A8BD2617F}"/>
              </a:ext>
            </a:extLst>
          </p:cNvPr>
          <p:cNvSpPr>
            <a:spLocks noGrp="1"/>
          </p:cNvSpPr>
          <p:nvPr>
            <p:ph type="subTitle" idx="1"/>
          </p:nvPr>
        </p:nvSpPr>
        <p:spPr>
          <a:xfrm>
            <a:off x="755576" y="5805264"/>
            <a:ext cx="7775575" cy="648072"/>
          </a:xfrm>
        </p:spPr>
        <p:txBody>
          <a:bodyPr/>
          <a:lstStyle/>
          <a:p>
            <a:pPr algn="l"/>
            <a:r>
              <a:rPr lang="fr-FR" altLang="fr-FR" sz="2000" b="1" dirty="0">
                <a:solidFill>
                  <a:schemeClr val="tx1"/>
                </a:solidFill>
              </a:rPr>
              <a:t>Sources: Panasonic</a:t>
            </a:r>
          </a:p>
        </p:txBody>
      </p:sp>
      <p:sp>
        <p:nvSpPr>
          <p:cNvPr id="14339" name="Espace réservé du numéro de diapositive 3">
            <a:extLst>
              <a:ext uri="{FF2B5EF4-FFF2-40B4-BE49-F238E27FC236}">
                <a16:creationId xmlns:a16="http://schemas.microsoft.com/office/drawing/2014/main" id="{564F76EB-26FF-A072-92D6-19DF0B30ACD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43470080-7D2D-E74F-82EE-A45E1DCCE90D}" type="slidenum">
              <a:rPr lang="fr-FR" altLang="fr-FR" sz="1200" smtClean="0">
                <a:solidFill>
                  <a:srgbClr val="898989"/>
                </a:solidFill>
              </a:rPr>
              <a:pPr>
                <a:spcBef>
                  <a:spcPct val="0"/>
                </a:spcBef>
                <a:buFontTx/>
                <a:buNone/>
              </a:pPr>
              <a:t>1</a:t>
            </a:fld>
            <a:endParaRPr lang="fr-FR" altLang="fr-FR" sz="1200" dirty="0">
              <a:solidFill>
                <a:srgbClr val="898989"/>
              </a:solidFill>
            </a:endParaRPr>
          </a:p>
        </p:txBody>
      </p:sp>
      <p:sp>
        <p:nvSpPr>
          <p:cNvPr id="14340" name="ZoneTexte 4">
            <a:extLst>
              <a:ext uri="{FF2B5EF4-FFF2-40B4-BE49-F238E27FC236}">
                <a16:creationId xmlns:a16="http://schemas.microsoft.com/office/drawing/2014/main" id="{2A988E21-6B3F-BA61-B325-51A359FB7F8A}"/>
              </a:ext>
            </a:extLst>
          </p:cNvPr>
          <p:cNvSpPr txBox="1">
            <a:spLocks noChangeArrowheads="1"/>
          </p:cNvSpPr>
          <p:nvPr/>
        </p:nvSpPr>
        <p:spPr bwMode="auto">
          <a:xfrm>
            <a:off x="684213" y="549275"/>
            <a:ext cx="2743187" cy="166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fr-FR" sz="2400" b="1" dirty="0"/>
              <a:t>3GPP TSG RAN #101</a:t>
            </a:r>
            <a:endParaRPr lang="fr-FR" altLang="fr-FR" sz="2400" b="1" dirty="0"/>
          </a:p>
          <a:p>
            <a:pPr eaLnBrk="1" hangingPunct="1">
              <a:spcBef>
                <a:spcPct val="0"/>
              </a:spcBef>
              <a:buFontTx/>
              <a:buNone/>
            </a:pPr>
            <a:r>
              <a:rPr lang="fr-FR" altLang="fr-FR" sz="2400" b="1" dirty="0"/>
              <a:t>Sep 11 - 15, 2023</a:t>
            </a:r>
          </a:p>
          <a:p>
            <a:pPr eaLnBrk="1" hangingPunct="1">
              <a:spcBef>
                <a:spcPct val="0"/>
              </a:spcBef>
              <a:buFontTx/>
              <a:buNone/>
            </a:pPr>
            <a:r>
              <a:rPr lang="fr-FR" altLang="fr-FR" sz="1800" b="1" dirty="0"/>
              <a:t>Agenda:	9.3.2.7</a:t>
            </a:r>
          </a:p>
          <a:p>
            <a:pPr eaLnBrk="1" hangingPunct="1">
              <a:spcBef>
                <a:spcPct val="0"/>
              </a:spcBef>
              <a:buFontTx/>
              <a:buNone/>
            </a:pPr>
            <a:r>
              <a:rPr lang="fr-FR" altLang="fr-FR" sz="1800" b="1" dirty="0"/>
              <a:t>TDOC:	RP-232020</a:t>
            </a:r>
          </a:p>
          <a:p>
            <a:pPr eaLnBrk="1" hangingPunct="1">
              <a:spcBef>
                <a:spcPct val="0"/>
              </a:spcBef>
              <a:buFontTx/>
              <a:buNone/>
            </a:pPr>
            <a:r>
              <a:rPr lang="fr-FR" altLang="fr-FR" sz="1800" b="1" dirty="0"/>
              <a:t>For:	discussion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Background</a:t>
            </a:r>
          </a:p>
        </p:txBody>
      </p:sp>
      <p:sp>
        <p:nvSpPr>
          <p:cNvPr id="3" name="Espace réservé du contenu 2"/>
          <p:cNvSpPr>
            <a:spLocks noGrp="1"/>
          </p:cNvSpPr>
          <p:nvPr>
            <p:ph idx="1"/>
          </p:nvPr>
        </p:nvSpPr>
        <p:spPr>
          <a:xfrm>
            <a:off x="457200" y="1600200"/>
            <a:ext cx="8435280" cy="4525963"/>
          </a:xfrm>
        </p:spPr>
        <p:txBody>
          <a:bodyPr/>
          <a:lstStyle/>
          <a:p>
            <a:pPr lvl="0"/>
            <a:r>
              <a:rPr lang="en-US" sz="2000" dirty="0"/>
              <a:t>For NTN </a:t>
            </a:r>
            <a:r>
              <a:rPr lang="en-US" altLang="fr-FR" sz="2000" dirty="0"/>
              <a:t>PUCCH repetition for Msg4 HARQ ACK, last RAN plenary endorsed following in RP-231482</a:t>
            </a:r>
          </a:p>
          <a:p>
            <a:pPr marL="0" lvl="0" indent="0">
              <a:buNone/>
            </a:pPr>
            <a:endParaRPr lang="en-US" altLang="fr-FR" sz="2000" dirty="0"/>
          </a:p>
          <a:p>
            <a:pPr lvl="1"/>
            <a:r>
              <a:rPr lang="en-US" sz="1800" dirty="0"/>
              <a:t>The discussion on the followings is </a:t>
            </a:r>
            <a:r>
              <a:rPr lang="en-US" sz="1800" dirty="0">
                <a:solidFill>
                  <a:srgbClr val="FF0000"/>
                </a:solidFill>
              </a:rPr>
              <a:t>postponed to RAN#101 </a:t>
            </a:r>
            <a:r>
              <a:rPr lang="en-US" sz="1800" dirty="0"/>
              <a:t>however without further discussion in RAN1#114</a:t>
            </a:r>
            <a:endParaRPr lang="fr-FR" sz="1800" dirty="0"/>
          </a:p>
          <a:p>
            <a:pPr lvl="3"/>
            <a:r>
              <a:rPr lang="en-US" sz="1600" dirty="0"/>
              <a:t>whether to support repetitions for PUCCH transmission when dedicated PUCCH resource configuration is not provided</a:t>
            </a:r>
            <a:endParaRPr lang="fr-FR" sz="1600" dirty="0"/>
          </a:p>
          <a:p>
            <a:pPr lvl="3"/>
            <a:r>
              <a:rPr lang="en-US" sz="1600" dirty="0"/>
              <a:t>Regarding the PUCCH transmission behavior after the transmission of HARQ ACK of PDSCH with UE contention resolution identity until the decoding of RRC message containing  dedicated PUCCH resource configuration, whether to support SIB indication for the choice between "no PUCCH repetition" or "same as the PUCCH transmission of HARQ ACK of PDSCH with UE contention resolution identity"</a:t>
            </a:r>
            <a:endParaRPr lang="fr-FR" sz="1600" dirty="0"/>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2</a:t>
            </a:fld>
            <a:endParaRPr lang="fr-FR" altLang="fr-FR" dirty="0"/>
          </a:p>
        </p:txBody>
      </p:sp>
    </p:spTree>
    <p:extLst>
      <p:ext uri="{BB962C8B-B14F-4D97-AF65-F5344CB8AC3E}">
        <p14:creationId xmlns:p14="http://schemas.microsoft.com/office/powerpoint/2010/main" val="3336287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Discussion</a:t>
            </a:r>
          </a:p>
        </p:txBody>
      </p:sp>
      <p:sp>
        <p:nvSpPr>
          <p:cNvPr id="3" name="Espace réservé du contenu 2"/>
          <p:cNvSpPr>
            <a:spLocks noGrp="1"/>
          </p:cNvSpPr>
          <p:nvPr>
            <p:ph idx="1"/>
          </p:nvPr>
        </p:nvSpPr>
        <p:spPr>
          <a:xfrm>
            <a:off x="457200" y="1600200"/>
            <a:ext cx="8435280" cy="4525963"/>
          </a:xfrm>
        </p:spPr>
        <p:txBody>
          <a:bodyPr/>
          <a:lstStyle/>
          <a:p>
            <a:pPr lvl="0"/>
            <a:r>
              <a:rPr lang="en-US" sz="2000" dirty="0"/>
              <a:t>In spite of WID says to specify PUCCH enhancements for Msg4 HARQ ACK, Msg4 is not used in the specification. </a:t>
            </a:r>
          </a:p>
          <a:p>
            <a:pPr lvl="0"/>
            <a:r>
              <a:rPr lang="en-US" sz="2000" dirty="0"/>
              <a:t>Msg4 can be 1) "</a:t>
            </a:r>
            <a:r>
              <a:rPr lang="en-US" altLang="ja-JP" sz="2000" dirty="0"/>
              <a:t>PDSCH with UE contention resolution identity" (MAC Msg4) or 2) "PDSCH containing RRC message with dedicated PUCCH resource configuration" (RRC Msg4).</a:t>
            </a:r>
          </a:p>
          <a:p>
            <a:pPr lvl="0"/>
            <a:endParaRPr lang="en-US" sz="2000" dirty="0"/>
          </a:p>
          <a:p>
            <a:pPr lvl="0"/>
            <a:r>
              <a:rPr lang="en-US" sz="2000" dirty="0"/>
              <a:t>When RRC Msg4 </a:t>
            </a:r>
            <a:r>
              <a:rPr lang="en-US" altLang="ja-JP" sz="2000" dirty="0"/>
              <a:t>is separately </a:t>
            </a:r>
            <a:r>
              <a:rPr lang="en-US" sz="2000" dirty="0"/>
              <a:t>sent later than MAC Msg4</a:t>
            </a:r>
            <a:r>
              <a:rPr lang="en-US" altLang="ja-JP" sz="2000" dirty="0"/>
              <a:t>, </a:t>
            </a:r>
            <a:r>
              <a:rPr lang="en-US" sz="2000" dirty="0"/>
              <a:t>what PUCCH repetition should be applied </a:t>
            </a:r>
            <a:r>
              <a:rPr lang="en-US" altLang="ja-JP" sz="2000" dirty="0"/>
              <a:t>until the decoding of RRC message containing  dedicated PUCCH resource configuration?</a:t>
            </a:r>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3</a:t>
            </a:fld>
            <a:endParaRPr lang="fr-FR" altLang="fr-FR" dirty="0"/>
          </a:p>
        </p:txBody>
      </p:sp>
    </p:spTree>
    <p:extLst>
      <p:ext uri="{BB962C8B-B14F-4D97-AF65-F5344CB8AC3E}">
        <p14:creationId xmlns:p14="http://schemas.microsoft.com/office/powerpoint/2010/main" val="11148115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Discussion</a:t>
            </a:r>
          </a:p>
        </p:txBody>
      </p:sp>
      <p:sp>
        <p:nvSpPr>
          <p:cNvPr id="3" name="Espace réservé du contenu 2"/>
          <p:cNvSpPr>
            <a:spLocks noGrp="1"/>
          </p:cNvSpPr>
          <p:nvPr>
            <p:ph idx="1"/>
          </p:nvPr>
        </p:nvSpPr>
        <p:spPr>
          <a:xfrm>
            <a:off x="457200" y="1600200"/>
            <a:ext cx="8435280" cy="4525963"/>
          </a:xfrm>
        </p:spPr>
        <p:txBody>
          <a:bodyPr/>
          <a:lstStyle/>
          <a:p>
            <a:pPr lvl="0"/>
            <a:r>
              <a:rPr lang="en-US" altLang="ja-JP" sz="2000" dirty="0"/>
              <a:t>As this discussion of contention based random access procedure is used when UE does not have C-RNTI, there is no other PDSCH except RRC Msg4.</a:t>
            </a:r>
          </a:p>
          <a:p>
            <a:pPr marL="0" lvl="0" indent="0">
              <a:buNone/>
            </a:pPr>
            <a:r>
              <a:rPr lang="en-US" altLang="ja-JP" sz="2000" dirty="0"/>
              <a:t> </a:t>
            </a:r>
          </a:p>
          <a:p>
            <a:pPr lvl="0"/>
            <a:r>
              <a:rPr lang="en-US" altLang="ja-JP" sz="2000" dirty="0"/>
              <a:t>As PDCCH scheduling RRC Msg4 is before the decoding of RRC message containing dedicated PUCCH resource configuration, PUCCH containing HARQ-ACK for RRC Msg4 is before to obtaining dedicated PUCCH resource configuration.</a:t>
            </a:r>
          </a:p>
          <a:p>
            <a:pPr lvl="0"/>
            <a:endParaRPr lang="en-US" altLang="ja-JP" sz="2000" dirty="0"/>
          </a:p>
          <a:p>
            <a:pPr lvl="0"/>
            <a:r>
              <a:rPr lang="en-US" altLang="ja-JP" sz="2000" dirty="0"/>
              <a:t>After the decoding of the RRC message in RRC Msg4, whether the repetition is applied or not can be controlled by of dedicated PUCCH resource configuration.</a:t>
            </a:r>
          </a:p>
          <a:p>
            <a:pPr lvl="0"/>
            <a:endParaRPr lang="en-US" altLang="ja-JP" sz="2000" dirty="0"/>
          </a:p>
          <a:p>
            <a:pPr lvl="0"/>
            <a:r>
              <a:rPr lang="en-US" altLang="ja-JP" sz="2000" dirty="0"/>
              <a:t>Therefore, the discussion is only for PUCCH for RRC Msg4.</a:t>
            </a:r>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4</a:t>
            </a:fld>
            <a:endParaRPr lang="fr-FR" altLang="fr-FR" dirty="0"/>
          </a:p>
        </p:txBody>
      </p:sp>
    </p:spTree>
    <p:extLst>
      <p:ext uri="{BB962C8B-B14F-4D97-AF65-F5344CB8AC3E}">
        <p14:creationId xmlns:p14="http://schemas.microsoft.com/office/powerpoint/2010/main" val="3499857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Discussion and Proposal</a:t>
            </a:r>
          </a:p>
        </p:txBody>
      </p:sp>
      <p:sp>
        <p:nvSpPr>
          <p:cNvPr id="3" name="Espace réservé du contenu 2"/>
          <p:cNvSpPr>
            <a:spLocks noGrp="1"/>
          </p:cNvSpPr>
          <p:nvPr>
            <p:ph idx="1"/>
          </p:nvPr>
        </p:nvSpPr>
        <p:spPr>
          <a:xfrm>
            <a:off x="457200" y="1600200"/>
            <a:ext cx="8435280" cy="4525963"/>
          </a:xfrm>
        </p:spPr>
        <p:txBody>
          <a:bodyPr/>
          <a:lstStyle/>
          <a:p>
            <a:pPr lvl="0"/>
            <a:r>
              <a:rPr lang="en-US" sz="2000" dirty="0"/>
              <a:t>There is no technical motivation to have </a:t>
            </a:r>
            <a:r>
              <a:rPr lang="en-US" altLang="ja-JP" sz="2000" dirty="0"/>
              <a:t>SIB indication of RRC Msg4 for the choice between "no PUCCH repetition" or "same as the PUCCH transmission of HARQ ACK of MAC Msg4". It increases SIB overhead. The same as the PUCCH transmission of HARQ ACK of MAC Msg4 is reasonable.</a:t>
            </a:r>
          </a:p>
          <a:p>
            <a:pPr lvl="0"/>
            <a:r>
              <a:rPr lang="en-US" altLang="ja-JP" sz="2000" dirty="0"/>
              <a:t>When Msg4 of WID description is interpreted as RRC Msg4, WID is not extended.</a:t>
            </a:r>
          </a:p>
          <a:p>
            <a:pPr lvl="0"/>
            <a:endParaRPr lang="en-US" altLang="ja-JP" sz="2000" dirty="0"/>
          </a:p>
          <a:p>
            <a:pPr lvl="0"/>
            <a:r>
              <a:rPr lang="en-US" altLang="ja-JP" sz="2000" dirty="0"/>
              <a:t>Proposal:</a:t>
            </a:r>
            <a:endParaRPr lang="en-US" altLang="ja-JP" sz="1800" dirty="0"/>
          </a:p>
          <a:p>
            <a:pPr lvl="1"/>
            <a:r>
              <a:rPr lang="en-US" altLang="ja-JP" sz="1800" dirty="0"/>
              <a:t>Msg4 of WID description is interpreted as "PDSCH containing RRC message with dedicated PUCCH resource configuration".</a:t>
            </a:r>
          </a:p>
          <a:p>
            <a:pPr lvl="1"/>
            <a:r>
              <a:rPr lang="en-US" altLang="ja-JP" sz="1800" dirty="0"/>
              <a:t>When dedicated PUCCH resource configuration is not available at UE, the repetition of PUCCH transmission is same as the PUCCH transmission of HARQ ACK of PDSCH with UE contention resolution identity.</a:t>
            </a:r>
          </a:p>
          <a:p>
            <a:pPr lvl="1"/>
            <a:endParaRPr lang="en-US" altLang="ja-JP" sz="1600" dirty="0"/>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5</a:t>
            </a:fld>
            <a:endParaRPr lang="fr-FR" altLang="fr-FR" dirty="0"/>
          </a:p>
        </p:txBody>
      </p:sp>
    </p:spTree>
    <p:extLst>
      <p:ext uri="{BB962C8B-B14F-4D97-AF65-F5344CB8AC3E}">
        <p14:creationId xmlns:p14="http://schemas.microsoft.com/office/powerpoint/2010/main" val="31501331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Discussion and Proposal</a:t>
            </a:r>
          </a:p>
        </p:txBody>
      </p:sp>
      <p:sp>
        <p:nvSpPr>
          <p:cNvPr id="3" name="Espace réservé du contenu 2"/>
          <p:cNvSpPr>
            <a:spLocks noGrp="1"/>
          </p:cNvSpPr>
          <p:nvPr>
            <p:ph idx="1"/>
          </p:nvPr>
        </p:nvSpPr>
        <p:spPr>
          <a:xfrm>
            <a:off x="457200" y="1600200"/>
            <a:ext cx="8435280" cy="4525963"/>
          </a:xfrm>
        </p:spPr>
        <p:txBody>
          <a:bodyPr/>
          <a:lstStyle/>
          <a:p>
            <a:pPr lvl="0"/>
            <a:r>
              <a:rPr lang="en-US" sz="2000" dirty="0"/>
              <a:t>PUCCH common resource is used among 1) non-repetition case of initial access, 2) PUCCH for MAC Msg4, and 3) PUCCH for RRC Msg4.</a:t>
            </a:r>
          </a:p>
          <a:p>
            <a:pPr lvl="0"/>
            <a:r>
              <a:rPr lang="en-US" sz="2000" dirty="0"/>
              <a:t>When PUCCH repetition is used, PUCCH resource usage is increased linearly to the number of PUCCH repetition. PUCCH common resource is not sufficient.</a:t>
            </a:r>
          </a:p>
          <a:p>
            <a:pPr marL="0" lvl="0" indent="0">
              <a:buNone/>
            </a:pPr>
            <a:endParaRPr lang="en-US" altLang="ja-JP" sz="2000" dirty="0"/>
          </a:p>
          <a:p>
            <a:pPr lvl="0"/>
            <a:r>
              <a:rPr lang="en-US" altLang="ja-JP" sz="2000" dirty="0"/>
              <a:t>Proposal:</a:t>
            </a:r>
          </a:p>
          <a:p>
            <a:pPr lvl="1"/>
            <a:r>
              <a:rPr lang="en-US" altLang="ja-JP" sz="1800" dirty="0"/>
              <a:t>Common PUCCH repetition resource when dedicated PUCCH resource configuration is not available at UE should be separated from common PUCCH resource for non-repetition.</a:t>
            </a:r>
          </a:p>
          <a:p>
            <a:pPr lvl="1"/>
            <a:r>
              <a:rPr lang="en-US" altLang="ja-JP" sz="1800" dirty="0"/>
              <a:t>This can be handled as essential correction. No RAN decision may be required.</a:t>
            </a:r>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6</a:t>
            </a:fld>
            <a:endParaRPr lang="fr-FR" altLang="fr-FR" dirty="0"/>
          </a:p>
        </p:txBody>
      </p:sp>
    </p:spTree>
    <p:extLst>
      <p:ext uri="{BB962C8B-B14F-4D97-AF65-F5344CB8AC3E}">
        <p14:creationId xmlns:p14="http://schemas.microsoft.com/office/powerpoint/2010/main" val="3096274503"/>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155</TotalTime>
  <Words>566</Words>
  <Application>Microsoft Office PowerPoint</Application>
  <PresentationFormat>画面に合わせる (4:3)</PresentationFormat>
  <Paragraphs>46</Paragraphs>
  <Slides>6</Slides>
  <Notes>0</Notes>
  <HiddenSlides>0</HiddenSlides>
  <MMClips>0</MMClips>
  <ScaleCrop>false</ScaleCrop>
  <HeadingPairs>
    <vt:vector size="6" baseType="variant">
      <vt:variant>
        <vt:lpstr>使用されているフォント</vt:lpstr>
      </vt:variant>
      <vt:variant>
        <vt:i4>2</vt:i4>
      </vt:variant>
      <vt:variant>
        <vt:lpstr>テーマ</vt:lpstr>
      </vt:variant>
      <vt:variant>
        <vt:i4>1</vt:i4>
      </vt:variant>
      <vt:variant>
        <vt:lpstr>スライド タイトル</vt:lpstr>
      </vt:variant>
      <vt:variant>
        <vt:i4>6</vt:i4>
      </vt:variant>
    </vt:vector>
  </HeadingPairs>
  <TitlesOfParts>
    <vt:vector size="9" baseType="lpstr">
      <vt:lpstr>Arial</vt:lpstr>
      <vt:lpstr>Calibri</vt:lpstr>
      <vt:lpstr>Thème Office</vt:lpstr>
      <vt:lpstr>NTN PUCCH repetition  for Msg4 HARQ ACK</vt:lpstr>
      <vt:lpstr>Background</vt:lpstr>
      <vt:lpstr>Discussion</vt:lpstr>
      <vt:lpstr>Discussion</vt:lpstr>
      <vt:lpstr>Discussion and Proposal</vt:lpstr>
      <vt:lpstr>Discussion and Proposal</vt:lpstr>
    </vt:vector>
  </TitlesOfParts>
  <Company>Thales SPACE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NR-NTN normative activity</dc:title>
  <dc:creator>Nicolas</dc:creator>
  <cp:lastModifiedBy>Hidetoshi Suzuki 03</cp:lastModifiedBy>
  <cp:revision>618</cp:revision>
  <cp:lastPrinted>2021-06-02T10:16:34Z</cp:lastPrinted>
  <dcterms:created xsi:type="dcterms:W3CDTF">2019-11-22T07:43:51Z</dcterms:created>
  <dcterms:modified xsi:type="dcterms:W3CDTF">2023-09-04T08:00:43Z</dcterms:modified>
</cp:coreProperties>
</file>