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4165" r:id="rId5"/>
  </p:sldMasterIdLst>
  <p:notesMasterIdLst>
    <p:notesMasterId r:id="rId13"/>
  </p:notesMasterIdLst>
  <p:handoutMasterIdLst>
    <p:handoutMasterId r:id="rId14"/>
  </p:handoutMasterIdLst>
  <p:sldIdLst>
    <p:sldId id="2141413009" r:id="rId6"/>
    <p:sldId id="2147376588" r:id="rId7"/>
    <p:sldId id="2141413010" r:id="rId8"/>
    <p:sldId id="2141413006" r:id="rId9"/>
    <p:sldId id="2147376589" r:id="rId10"/>
    <p:sldId id="141169593" r:id="rId11"/>
    <p:sldId id="141169588" r:id="rId12"/>
  </p:sldIdLst>
  <p:sldSz cx="12192000" cy="6858000"/>
  <p:notesSz cx="9144000" cy="68580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160" userDrawn="1">
          <p15:clr>
            <a:srgbClr val="A4A3A4"/>
          </p15:clr>
        </p15:guide>
        <p15:guide id="2" pos="288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5298759-88FD-DDEB-4A71-70C58A74484A}" name="Qualcomm - Rajat" initials="RP" userId="Qualcomm - Rajat"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FF04"/>
    <a:srgbClr val="A1FA5D"/>
    <a:srgbClr val="FF40FF"/>
    <a:srgbClr val="00FA00"/>
    <a:srgbClr val="E1AA11"/>
    <a:srgbClr val="70FA54"/>
    <a:srgbClr val="A3E885"/>
    <a:srgbClr val="DBFFF4"/>
    <a:srgbClr val="00FDFF"/>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EAFD93-62DE-4C78-B490-1C274FA6047A}" v="5" dt="2023-09-03T22:18:14.373"/>
    <p1510:client id="{D6D35955-8F31-4A9C-8DEC-CC176DC3DEAE}" v="2" dt="2023-09-03T21:52:38.6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366" y="114"/>
      </p:cViewPr>
      <p:guideLst>
        <p:guide orient="horz" pos="2968"/>
        <p:guide pos="7632"/>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160"/>
        <p:guide pos="28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tags" Target="tags/tag1.xml"/><Relationship Id="rId23" Type="http://schemas.microsoft.com/office/2018/10/relationships/authors" Target="authors.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an Montojo" userId="f14d9070-3408-4249-b08c-d50b88560d68" providerId="ADAL" clId="{18EAFD93-62DE-4C78-B490-1C274FA6047A}"/>
    <pc:docChg chg="undo redo custSel modSld modMainMaster">
      <pc:chgData name="Juan Montojo" userId="f14d9070-3408-4249-b08c-d50b88560d68" providerId="ADAL" clId="{18EAFD93-62DE-4C78-B490-1C274FA6047A}" dt="2023-09-03T22:19:49.886" v="148" actId="6549"/>
      <pc:docMkLst>
        <pc:docMk/>
      </pc:docMkLst>
      <pc:sldChg chg="modSp mod">
        <pc:chgData name="Juan Montojo" userId="f14d9070-3408-4249-b08c-d50b88560d68" providerId="ADAL" clId="{18EAFD93-62DE-4C78-B490-1C274FA6047A}" dt="2023-09-03T22:19:49.886" v="148" actId="6549"/>
        <pc:sldMkLst>
          <pc:docMk/>
          <pc:sldMk cId="2464032427" sldId="141169593"/>
        </pc:sldMkLst>
        <pc:spChg chg="mod">
          <ac:chgData name="Juan Montojo" userId="f14d9070-3408-4249-b08c-d50b88560d68" providerId="ADAL" clId="{18EAFD93-62DE-4C78-B490-1C274FA6047A}" dt="2023-09-03T22:19:49.886" v="148" actId="6549"/>
          <ac:spMkLst>
            <pc:docMk/>
            <pc:sldMk cId="2464032427" sldId="141169593"/>
            <ac:spMk id="3" creationId="{B308850D-5D41-9D4E-9F7D-FC4E13502F02}"/>
          </ac:spMkLst>
        </pc:spChg>
      </pc:sldChg>
      <pc:sldChg chg="addSp delSp modSp mod">
        <pc:chgData name="Juan Montojo" userId="f14d9070-3408-4249-b08c-d50b88560d68" providerId="ADAL" clId="{18EAFD93-62DE-4C78-B490-1C274FA6047A}" dt="2023-09-03T22:18:48.094" v="144" actId="108"/>
        <pc:sldMkLst>
          <pc:docMk/>
          <pc:sldMk cId="1301016867" sldId="2141413009"/>
        </pc:sldMkLst>
        <pc:spChg chg="add mod">
          <ac:chgData name="Juan Montojo" userId="f14d9070-3408-4249-b08c-d50b88560d68" providerId="ADAL" clId="{18EAFD93-62DE-4C78-B490-1C274FA6047A}" dt="2023-09-03T22:18:48.094" v="144" actId="108"/>
          <ac:spMkLst>
            <pc:docMk/>
            <pc:sldMk cId="1301016867" sldId="2141413009"/>
            <ac:spMk id="3" creationId="{9AE9FACF-F3A6-C721-38BE-2BAFBAFCBC4F}"/>
          </ac:spMkLst>
        </pc:spChg>
        <pc:spChg chg="add del mod">
          <ac:chgData name="Juan Montojo" userId="f14d9070-3408-4249-b08c-d50b88560d68" providerId="ADAL" clId="{18EAFD93-62DE-4C78-B490-1C274FA6047A}" dt="2023-09-03T22:14:26.876" v="28"/>
          <ac:spMkLst>
            <pc:docMk/>
            <pc:sldMk cId="1301016867" sldId="2141413009"/>
            <ac:spMk id="4" creationId="{74CEC90D-C685-8471-E5E9-45FF15A07FFD}"/>
          </ac:spMkLst>
        </pc:spChg>
        <pc:spChg chg="add mod">
          <ac:chgData name="Juan Montojo" userId="f14d9070-3408-4249-b08c-d50b88560d68" providerId="ADAL" clId="{18EAFD93-62DE-4C78-B490-1C274FA6047A}" dt="2023-09-03T22:16:30.142" v="48" actId="20577"/>
          <ac:spMkLst>
            <pc:docMk/>
            <pc:sldMk cId="1301016867" sldId="2141413009"/>
            <ac:spMk id="5" creationId="{8F6DF47D-BDCA-1CA9-FA01-01B9CC3ACC6A}"/>
          </ac:spMkLst>
        </pc:spChg>
        <pc:spChg chg="mod">
          <ac:chgData name="Juan Montojo" userId="f14d9070-3408-4249-b08c-d50b88560d68" providerId="ADAL" clId="{18EAFD93-62DE-4C78-B490-1C274FA6047A}" dt="2023-09-03T22:18:36.646" v="142" actId="14100"/>
          <ac:spMkLst>
            <pc:docMk/>
            <pc:sldMk cId="1301016867" sldId="2141413009"/>
            <ac:spMk id="19" creationId="{30E0F8B2-D0A5-694A-A53C-28C73E222718}"/>
          </ac:spMkLst>
        </pc:spChg>
        <pc:spChg chg="mod">
          <ac:chgData name="Juan Montojo" userId="f14d9070-3408-4249-b08c-d50b88560d68" providerId="ADAL" clId="{18EAFD93-62DE-4C78-B490-1C274FA6047A}" dt="2023-09-03T22:18:17.301" v="138" actId="14100"/>
          <ac:spMkLst>
            <pc:docMk/>
            <pc:sldMk cId="1301016867" sldId="2141413009"/>
            <ac:spMk id="20" creationId="{ACDCA457-65C7-0B4E-BB17-5225B047E62C}"/>
          </ac:spMkLst>
        </pc:spChg>
        <pc:picChg chg="mod">
          <ac:chgData name="Juan Montojo" userId="f14d9070-3408-4249-b08c-d50b88560d68" providerId="ADAL" clId="{18EAFD93-62DE-4C78-B490-1C274FA6047A}" dt="2023-09-03T22:18:01.976" v="100" actId="14100"/>
          <ac:picMkLst>
            <pc:docMk/>
            <pc:sldMk cId="1301016867" sldId="2141413009"/>
            <ac:picMk id="2" creationId="{E6C27278-2B0B-B5C8-49DC-2002CEBAF54B}"/>
          </ac:picMkLst>
        </pc:picChg>
      </pc:sldChg>
      <pc:sldChg chg="modSp mod">
        <pc:chgData name="Juan Montojo" userId="f14d9070-3408-4249-b08c-d50b88560d68" providerId="ADAL" clId="{18EAFD93-62DE-4C78-B490-1C274FA6047A}" dt="2023-09-03T22:11:23.163" v="11" actId="20577"/>
        <pc:sldMkLst>
          <pc:docMk/>
          <pc:sldMk cId="264434948" sldId="2147376588"/>
        </pc:sldMkLst>
        <pc:spChg chg="mod">
          <ac:chgData name="Juan Montojo" userId="f14d9070-3408-4249-b08c-d50b88560d68" providerId="ADAL" clId="{18EAFD93-62DE-4C78-B490-1C274FA6047A}" dt="2023-09-03T22:11:23.163" v="11" actId="20577"/>
          <ac:spMkLst>
            <pc:docMk/>
            <pc:sldMk cId="264434948" sldId="2147376588"/>
            <ac:spMk id="4" creationId="{86592287-6271-EBBB-2D6D-CD8FDC95E9BF}"/>
          </ac:spMkLst>
        </pc:spChg>
      </pc:sldChg>
      <pc:sldMasterChg chg="modSldLayout">
        <pc:chgData name="Juan Montojo" userId="f14d9070-3408-4249-b08c-d50b88560d68" providerId="ADAL" clId="{18EAFD93-62DE-4C78-B490-1C274FA6047A}" dt="2023-09-03T21:55:20.355" v="0" actId="478"/>
        <pc:sldMasterMkLst>
          <pc:docMk/>
          <pc:sldMasterMk cId="3690409294" sldId="2147483648"/>
        </pc:sldMasterMkLst>
        <pc:sldLayoutChg chg="delSp mod">
          <pc:chgData name="Juan Montojo" userId="f14d9070-3408-4249-b08c-d50b88560d68" providerId="ADAL" clId="{18EAFD93-62DE-4C78-B490-1C274FA6047A}" dt="2023-09-03T21:55:20.355" v="0" actId="478"/>
          <pc:sldLayoutMkLst>
            <pc:docMk/>
            <pc:sldMasterMk cId="3690409294" sldId="2147483648"/>
            <pc:sldLayoutMk cId="736292546" sldId="2147483650"/>
          </pc:sldLayoutMkLst>
          <pc:spChg chg="del">
            <ac:chgData name="Juan Montojo" userId="f14d9070-3408-4249-b08c-d50b88560d68" providerId="ADAL" clId="{18EAFD93-62DE-4C78-B490-1C274FA6047A}" dt="2023-09-03T21:55:20.355" v="0" actId="478"/>
            <ac:spMkLst>
              <pc:docMk/>
              <pc:sldMasterMk cId="3690409294" sldId="2147483648"/>
              <pc:sldLayoutMk cId="736292546" sldId="2147483650"/>
              <ac:spMk id="9" creationId="{81EAD789-099B-4914-BEBB-980FCCEB0617}"/>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645459" y="6443662"/>
            <a:ext cx="3748740" cy="223514"/>
          </a:xfrm>
          <a:prstGeom prst="rect">
            <a:avLst/>
          </a:prstGeom>
        </p:spPr>
        <p:txBody>
          <a:bodyPr vert="horz" lIns="0" tIns="0" rIns="0" bIns="0" rtlCol="0" anchor="b"/>
          <a:lstStyle>
            <a:lvl1pPr algn="l">
              <a:defRPr sz="1200"/>
            </a:lvl1pPr>
          </a:lstStyle>
          <a:p>
            <a:pPr>
              <a:lnSpc>
                <a:spcPct val="93000"/>
              </a:lnSpc>
            </a:pPr>
            <a:endParaRPr lang="en-US" sz="80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6938434" y="6443662"/>
            <a:ext cx="1581623" cy="223514"/>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6760613" y="156559"/>
            <a:ext cx="1759443" cy="18140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2709863" y="415925"/>
            <a:ext cx="3722687" cy="2093913"/>
          </a:xfrm>
          <a:prstGeom prst="rect">
            <a:avLst/>
          </a:prstGeom>
          <a:noFill/>
          <a:ln w="9525">
            <a:solidFill>
              <a:schemeClr val="tx1">
                <a:lumMod val="50000"/>
                <a:lumOff val="50000"/>
              </a:schemeClr>
            </a:solidFill>
          </a:ln>
        </p:spPr>
        <p:txBody>
          <a:bodyPr vert="horz" lIns="91440" tIns="45720" rIns="91440" bIns="45720" rtlCol="0" anchor="ctr"/>
          <a:lstStyle/>
          <a:p>
            <a:r>
              <a:rPr lang="en-US"/>
              <a:t> </a:t>
            </a:r>
          </a:p>
        </p:txBody>
      </p:sp>
      <p:sp>
        <p:nvSpPr>
          <p:cNvPr id="5" name="Notes Placeholder 4"/>
          <p:cNvSpPr>
            <a:spLocks noGrp="1"/>
          </p:cNvSpPr>
          <p:nvPr>
            <p:ph type="body" sz="quarter" idx="3"/>
          </p:nvPr>
        </p:nvSpPr>
        <p:spPr>
          <a:xfrm>
            <a:off x="1262500" y="2626567"/>
            <a:ext cx="6617307" cy="3658589"/>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326279" y="6441570"/>
            <a:ext cx="6267139" cy="225606"/>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6938434" y="6441570"/>
            <a:ext cx="1860551" cy="225606"/>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6760613" y="156559"/>
            <a:ext cx="1759443" cy="181400"/>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987" userDrawn="1">
          <p15:clr>
            <a:srgbClr val="F26B43"/>
          </p15:clr>
        </p15:guide>
        <p15:guide id="2" pos="207" userDrawn="1">
          <p15:clr>
            <a:srgbClr val="F26B43"/>
          </p15:clr>
        </p15:guide>
        <p15:guide id="3" pos="4153" userDrawn="1">
          <p15:clr>
            <a:srgbClr val="F26B43"/>
          </p15:clr>
        </p15:guide>
        <p15:guide id="4" pos="4371" userDrawn="1">
          <p15:clr>
            <a:srgbClr val="F26B43"/>
          </p15:clr>
        </p15:guide>
        <p15:guide id="5" pos="5543" userDrawn="1">
          <p15:clr>
            <a:srgbClr val="F26B43"/>
          </p15:clr>
        </p15:guide>
        <p15:guide id="7" pos="10240" userDrawn="1">
          <p15:clr>
            <a:srgbClr val="F26B43"/>
          </p15:clr>
        </p15:guide>
      </p15:sldGuideLst>
    </p:ext>
  </p:extLst>
</p:notesMaster>
</file>

<file path=ppt/notesSlides/_rels/note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40013" y="541338"/>
            <a:ext cx="4529137" cy="2547937"/>
          </a:xfrm>
        </p:spPr>
      </p:sp>
      <p:sp>
        <p:nvSpPr>
          <p:cNvPr id="4" name="Slide Number Placeholder 3"/>
          <p:cNvSpPr>
            <a:spLocks noGrp="1"/>
          </p:cNvSpPr>
          <p:nvPr>
            <p:ph type="sldNum" sz="quarter" idx="5"/>
          </p:nvPr>
        </p:nvSpPr>
        <p:spPr/>
        <p:txBody>
          <a:bodyPr/>
          <a:lstStyle/>
          <a:p>
            <a:fld id="{BC75E7E4-6857-4F03-A780-9887AA86825E}" type="slidenum">
              <a:rPr lang="de-DE" smtClean="0"/>
              <a:t>1</a:t>
            </a:fld>
            <a:endParaRPr lang="de-DE"/>
          </a:p>
        </p:txBody>
      </p:sp>
      <p:pic>
        <p:nvPicPr>
          <p:cNvPr id="5" name="Picture 4">
            <a:extLst>
              <a:ext uri="{FF2B5EF4-FFF2-40B4-BE49-F238E27FC236}">
                <a16:creationId xmlns:a16="http://schemas.microsoft.com/office/drawing/2014/main" id="{80E2E6E2-5F10-4794-9F91-50F599927AF4}"/>
              </a:ext>
            </a:extLst>
          </p:cNvPr>
          <p:cNvPicPr>
            <a:picLocks noChangeAspect="1"/>
          </p:cNvPicPr>
          <p:nvPr/>
        </p:nvPicPr>
        <p:blipFill>
          <a:blip r:embed="rId3"/>
          <a:stretch>
            <a:fillRect/>
          </a:stretch>
        </p:blipFill>
        <p:spPr>
          <a:xfrm>
            <a:off x="812800" y="3600451"/>
            <a:ext cx="8182187" cy="2548444"/>
          </a:xfrm>
          <a:prstGeom prst="rect">
            <a:avLst/>
          </a:prstGeom>
        </p:spPr>
      </p:pic>
    </p:spTree>
    <p:extLst>
      <p:ext uri="{BB962C8B-B14F-4D97-AF65-F5344CB8AC3E}">
        <p14:creationId xmlns:p14="http://schemas.microsoft.com/office/powerpoint/2010/main" val="36279133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
        <p:nvSpPr>
          <p:cNvPr id="15" name="TextBox 14">
            <a:extLst>
              <a:ext uri="{FF2B5EF4-FFF2-40B4-BE49-F238E27FC236}">
                <a16:creationId xmlns:a16="http://schemas.microsoft.com/office/drawing/2014/main" id="{9F671E1F-B661-4B6E-83C2-8DDC2A17AAEC}"/>
              </a:ext>
            </a:extLst>
          </p:cNvPr>
          <p:cNvSpPr txBox="1"/>
          <p:nvPr userDrawn="1"/>
        </p:nvSpPr>
        <p:spPr>
          <a:xfrm>
            <a:off x="7185132" y="65306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4734555E-6A16-4446-98AB-9E89AFFED794}"/>
              </a:ext>
            </a:extLst>
          </p:cNvPr>
          <p:cNvSpPr txBox="1"/>
          <p:nvPr userDrawn="1"/>
        </p:nvSpPr>
        <p:spPr>
          <a:xfrm>
            <a:off x="494189" y="51118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0FD77F87-1039-4C47-99AF-A44C84AC9573}"/>
              </a:ext>
            </a:extLst>
          </p:cNvPr>
          <p:cNvSpPr txBox="1"/>
          <p:nvPr userDrawn="1"/>
        </p:nvSpPr>
        <p:spPr>
          <a:xfrm>
            <a:off x="494189" y="510051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C1AE5D93-51FF-4D94-BE75-7DE44EA66942}"/>
              </a:ext>
            </a:extLst>
          </p:cNvPr>
          <p:cNvSpPr txBox="1"/>
          <p:nvPr userDrawn="1"/>
        </p:nvSpPr>
        <p:spPr>
          <a:xfrm>
            <a:off x="355707" y="510230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942535FC-3AAE-4C24-B6D9-235AE7A9D797}"/>
              </a:ext>
            </a:extLst>
          </p:cNvPr>
          <p:cNvSpPr txBox="1"/>
          <p:nvPr userDrawn="1"/>
        </p:nvSpPr>
        <p:spPr>
          <a:xfrm>
            <a:off x="298557" y="512082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Box 16">
            <a:extLst>
              <a:ext uri="{FF2B5EF4-FFF2-40B4-BE49-F238E27FC236}">
                <a16:creationId xmlns:a16="http://schemas.microsoft.com/office/drawing/2014/main" id="{53A9191C-471F-42F8-9D76-BAF8B0A9B69F}"/>
              </a:ext>
            </a:extLst>
          </p:cNvPr>
          <p:cNvSpPr txBox="1"/>
          <p:nvPr userDrawn="1"/>
        </p:nvSpPr>
        <p:spPr>
          <a:xfrm>
            <a:off x="472173" y="655541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Box 16">
            <a:extLst>
              <a:ext uri="{FF2B5EF4-FFF2-40B4-BE49-F238E27FC236}">
                <a16:creationId xmlns:a16="http://schemas.microsoft.com/office/drawing/2014/main" id="{0A97D8EE-F753-4DA1-AC66-CAD82A08F716}"/>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Box 16">
            <a:extLst>
              <a:ext uri="{FF2B5EF4-FFF2-40B4-BE49-F238E27FC236}">
                <a16:creationId xmlns:a16="http://schemas.microsoft.com/office/drawing/2014/main" id="{F5394C1D-82A7-4AFC-8E14-5525EF9F2330}"/>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Box 16">
            <a:extLst>
              <a:ext uri="{FF2B5EF4-FFF2-40B4-BE49-F238E27FC236}">
                <a16:creationId xmlns:a16="http://schemas.microsoft.com/office/drawing/2014/main" id="{72313B98-3C55-4B20-966F-2F84EC51917E}"/>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extBox 11">
            <a:extLst>
              <a:ext uri="{FF2B5EF4-FFF2-40B4-BE49-F238E27FC236}">
                <a16:creationId xmlns:a16="http://schemas.microsoft.com/office/drawing/2014/main" id="{17E8576F-A5B7-467C-9227-237BE77CC49E}"/>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0" name="Picture 9" descr="A close up of a sign&#10;&#10;Description generated with high confidence">
            <a:extLst>
              <a:ext uri="{FF2B5EF4-FFF2-40B4-BE49-F238E27FC236}">
                <a16:creationId xmlns:a16="http://schemas.microsoft.com/office/drawing/2014/main" id="{9DB8B22E-B7EE-475E-8D36-90E349E3A6E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77B9E0A3-8E4E-42F0-A630-015B844859DA}"/>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0" name="Picture 9" descr="A close up of a sign&#10;&#10;Description generated with high confidence">
            <a:extLst>
              <a:ext uri="{FF2B5EF4-FFF2-40B4-BE49-F238E27FC236}">
                <a16:creationId xmlns:a16="http://schemas.microsoft.com/office/drawing/2014/main" id="{EEE70693-E21D-410C-A043-9503279B2F5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871A8DBA-B317-46DC-9DB5-047587F31D71}"/>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0" name="Picture 9" descr="A close up of a sign&#10;&#10;Description generated with high confidence">
            <a:extLst>
              <a:ext uri="{FF2B5EF4-FFF2-40B4-BE49-F238E27FC236}">
                <a16:creationId xmlns:a16="http://schemas.microsoft.com/office/drawing/2014/main" id="{98085E94-DF85-4DCE-AFEF-82984A8320D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C255FF8C-019B-43D4-B930-73F7A56A4528}"/>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pic>
        <p:nvPicPr>
          <p:cNvPr id="10" name="Picture 9" descr="A close up of a sign&#10;&#10;Description generated with high confidence">
            <a:extLst>
              <a:ext uri="{FF2B5EF4-FFF2-40B4-BE49-F238E27FC236}">
                <a16:creationId xmlns:a16="http://schemas.microsoft.com/office/drawing/2014/main" id="{F2BE04F0-4E27-4557-A41F-5878F6AA6F2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B2C03A97-519A-4E94-AC5B-3E7B3F8A903E}"/>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pic>
        <p:nvPicPr>
          <p:cNvPr id="10" name="Picture 9" descr="A close up of a sign&#10;&#10;Description generated with high confidence">
            <a:extLst>
              <a:ext uri="{FF2B5EF4-FFF2-40B4-BE49-F238E27FC236}">
                <a16:creationId xmlns:a16="http://schemas.microsoft.com/office/drawing/2014/main" id="{6399E3DD-DEBE-43A6-A7D8-128E4002BE0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D4EA3A2F-689A-4D85-AE78-1478B29393DA}"/>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pic>
        <p:nvPicPr>
          <p:cNvPr id="10" name="Picture 9" descr="A close up of a sign&#10;&#10;Description generated with high confidence">
            <a:extLst>
              <a:ext uri="{FF2B5EF4-FFF2-40B4-BE49-F238E27FC236}">
                <a16:creationId xmlns:a16="http://schemas.microsoft.com/office/drawing/2014/main" id="{70F61214-56DC-4572-9807-196863CBCF5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8F1B8A80-BBF9-489B-AE88-BE46B1FA5874}"/>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pic>
        <p:nvPicPr>
          <p:cNvPr id="10" name="Picture 9" descr="A close up of a sign&#10;&#10;Description generated with high confidence">
            <a:extLst>
              <a:ext uri="{FF2B5EF4-FFF2-40B4-BE49-F238E27FC236}">
                <a16:creationId xmlns:a16="http://schemas.microsoft.com/office/drawing/2014/main" id="{84AF63C9-F155-4EEC-B644-36D4D5133F9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BB304157-8F49-4C09-BAC9-22A6798B2AB2}"/>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F25A0B26-549B-43CD-82CF-043A78F06CB2}"/>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CC42A573-C3D6-4C84-B0A5-170DAF84CA91}"/>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4BF0A8CE-4881-4289-9A1A-DB372AEDCF1C}"/>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5EAE41C7-C3A6-47F3-AF03-FDF639C26684}"/>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C8B538CA-D2BA-4016-86DA-144B9051D354}"/>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8B0DE041-7DED-4B4A-B9BA-98B6742847DA}"/>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4C3DC53C-FF4A-4510-81F3-B77611857B08}"/>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0" name="TextBox 9">
            <a:extLst>
              <a:ext uri="{FF2B5EF4-FFF2-40B4-BE49-F238E27FC236}">
                <a16:creationId xmlns:a16="http://schemas.microsoft.com/office/drawing/2014/main" id="{96900DDE-D5BB-4302-9BC8-C7450E6B2E67}"/>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0" name="TextBox 9">
            <a:extLst>
              <a:ext uri="{FF2B5EF4-FFF2-40B4-BE49-F238E27FC236}">
                <a16:creationId xmlns:a16="http://schemas.microsoft.com/office/drawing/2014/main" id="{C6006FA5-BA68-4247-986E-651F3D9D6F45}"/>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0" name="TextBox 9">
            <a:extLst>
              <a:ext uri="{FF2B5EF4-FFF2-40B4-BE49-F238E27FC236}">
                <a16:creationId xmlns:a16="http://schemas.microsoft.com/office/drawing/2014/main" id="{D51BE020-18CE-4887-8C64-1CDD4FC86ABE}"/>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0" name="TextBox 9">
            <a:extLst>
              <a:ext uri="{FF2B5EF4-FFF2-40B4-BE49-F238E27FC236}">
                <a16:creationId xmlns:a16="http://schemas.microsoft.com/office/drawing/2014/main" id="{68820E04-7C5A-497F-A68B-69949AB3BED9}"/>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8" name="TextBox 7">
            <a:extLst>
              <a:ext uri="{FF2B5EF4-FFF2-40B4-BE49-F238E27FC236}">
                <a16:creationId xmlns:a16="http://schemas.microsoft.com/office/drawing/2014/main" id="{D1604E98-9198-4FD6-A225-B76B966F5966}"/>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8" name="TextBox 7">
            <a:extLst>
              <a:ext uri="{FF2B5EF4-FFF2-40B4-BE49-F238E27FC236}">
                <a16:creationId xmlns:a16="http://schemas.microsoft.com/office/drawing/2014/main" id="{E4D21A40-09D6-4402-A7FA-A094E87E22C1}"/>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8" name="TextBox 7">
            <a:extLst>
              <a:ext uri="{FF2B5EF4-FFF2-40B4-BE49-F238E27FC236}">
                <a16:creationId xmlns:a16="http://schemas.microsoft.com/office/drawing/2014/main" id="{2D698FC8-5139-40E0-A200-B7E88FA0FB54}"/>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8" name="TextBox 7">
            <a:extLst>
              <a:ext uri="{FF2B5EF4-FFF2-40B4-BE49-F238E27FC236}">
                <a16:creationId xmlns:a16="http://schemas.microsoft.com/office/drawing/2014/main" id="{88598335-B89D-457A-991E-5CF25642BAAB}"/>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2" name="TextBox 11">
            <a:extLst>
              <a:ext uri="{FF2B5EF4-FFF2-40B4-BE49-F238E27FC236}">
                <a16:creationId xmlns:a16="http://schemas.microsoft.com/office/drawing/2014/main" id="{15C364DF-D1DF-44C7-ADF0-684314EF16C9}"/>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2" name="TextBox 11">
            <a:extLst>
              <a:ext uri="{FF2B5EF4-FFF2-40B4-BE49-F238E27FC236}">
                <a16:creationId xmlns:a16="http://schemas.microsoft.com/office/drawing/2014/main" id="{3388AE89-99E4-4F9A-83CC-0B61E79CBBB8}"/>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2" name="TextBox 11">
            <a:extLst>
              <a:ext uri="{FF2B5EF4-FFF2-40B4-BE49-F238E27FC236}">
                <a16:creationId xmlns:a16="http://schemas.microsoft.com/office/drawing/2014/main" id="{FE868DB4-7351-486A-BDC3-4C9C6384BDB1}"/>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7" y="6484545"/>
            <a:ext cx="2751897" cy="249630"/>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
        <p:nvSpPr>
          <p:cNvPr id="12" name="TextBox 11">
            <a:extLst>
              <a:ext uri="{FF2B5EF4-FFF2-40B4-BE49-F238E27FC236}">
                <a16:creationId xmlns:a16="http://schemas.microsoft.com/office/drawing/2014/main" id="{F2D0DD12-9E5F-49CD-AD0C-1F010955D1E5}"/>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©2022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600544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29852"/>
            <a:ext cx="11432977" cy="52136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4" name="TextBox 3"/>
          <p:cNvSpPr txBox="1"/>
          <p:nvPr userDrawn="1"/>
        </p:nvSpPr>
        <p:spPr bwMode="gray">
          <a:xfrm>
            <a:off x="231414" y="6519100"/>
            <a:ext cx="3598397" cy="246221"/>
          </a:xfrm>
          <a:prstGeom prst="rect">
            <a:avLst/>
          </a:prstGeom>
          <a:noFill/>
        </p:spPr>
        <p:txBody>
          <a:bodyPr wrap="none" rtlCol="0" anchor="b" anchorCtr="0">
            <a:spAutoFit/>
          </a:bodyPr>
          <a:lstStyle/>
          <a:p>
            <a:r>
              <a:rPr lang="en-US" sz="1000">
                <a:solidFill>
                  <a:schemeClr val="tx1">
                    <a:lumMod val="75000"/>
                    <a:lumOff val="25000"/>
                  </a:schemeClr>
                </a:solidFill>
                <a:latin typeface="Calibri" panose="020F0502020204030204" pitchFamily="34" charset="0"/>
                <a:cs typeface="Arial" pitchFamily="34" charset="0"/>
              </a:rPr>
              <a:t>Qualcomm Technologies, Inc. Confidential – For Internal Use Only</a:t>
            </a:r>
          </a:p>
        </p:txBody>
      </p:sp>
    </p:spTree>
    <p:extLst>
      <p:ext uri="{BB962C8B-B14F-4D97-AF65-F5344CB8AC3E}">
        <p14:creationId xmlns:p14="http://schemas.microsoft.com/office/powerpoint/2010/main" val="1217222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r>
              <a:rPr lang="en-US"/>
              <a:t>Qualcomm confidential</a:t>
            </a:r>
          </a:p>
        </p:txBody>
      </p:sp>
    </p:spTree>
    <p:extLst>
      <p:ext uri="{BB962C8B-B14F-4D97-AF65-F5344CB8AC3E}">
        <p14:creationId xmlns:p14="http://schemas.microsoft.com/office/powerpoint/2010/main" val="1149265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1"/>
          </p:nvPr>
        </p:nvSpPr>
        <p:spPr>
          <a:xfrm>
            <a:off x="285754" y="1189042"/>
            <a:ext cx="11662833" cy="5289549"/>
          </a:xfrm>
          <a:prstGeom prst="rect">
            <a:avLst/>
          </a:prstGeom>
        </p:spPr>
        <p:txBody>
          <a:bodyPr>
            <a:normAutofit/>
          </a:bodyPr>
          <a:lstStyle>
            <a:lvl1pPr>
              <a:defRPr sz="1600">
                <a:solidFill>
                  <a:schemeClr val="tx1">
                    <a:lumMod val="75000"/>
                    <a:lumOff val="25000"/>
                  </a:schemeClr>
                </a:solidFill>
              </a:defRPr>
            </a:lvl1pPr>
            <a:lvl2pPr>
              <a:defRPr sz="1400">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5060527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3AFB8B18-A7FE-4847-B639-267614D6FCEE}"/>
              </a:ext>
            </a:extLst>
          </p:cNvPr>
          <p:cNvSpPr txBox="1"/>
          <p:nvPr userDrawn="1"/>
        </p:nvSpPr>
        <p:spPr>
          <a:xfrm>
            <a:off x="7185132" y="65306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with Subtitle and Content">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285752" y="936557"/>
            <a:ext cx="11652208" cy="414574"/>
          </a:xfrm>
          <a:prstGeom prst="rect">
            <a:avLst/>
          </a:prstGeom>
        </p:spPr>
        <p:txBody>
          <a:bodyPr lIns="0" tIns="0" rIns="0" bIns="0" anchor="b">
            <a:noAutofit/>
          </a:bodyPr>
          <a:lstStyle>
            <a:lvl1pPr>
              <a:buFontTx/>
              <a:buNone/>
              <a:defRPr sz="1800" b="0">
                <a:solidFill>
                  <a:srgbClr val="1E39AD"/>
                </a:solidFill>
              </a:defRPr>
            </a:lvl1pPr>
          </a:lstStyle>
          <a:p>
            <a:pPr lvl="0"/>
            <a:r>
              <a:rPr lang="en-US"/>
              <a:t>Click to edit Master text styles</a:t>
            </a:r>
          </a:p>
        </p:txBody>
      </p:sp>
      <p:sp>
        <p:nvSpPr>
          <p:cNvPr id="7" name="Content Placeholder 5"/>
          <p:cNvSpPr>
            <a:spLocks noGrp="1"/>
          </p:cNvSpPr>
          <p:nvPr>
            <p:ph sz="quarter" idx="11"/>
          </p:nvPr>
        </p:nvSpPr>
        <p:spPr>
          <a:xfrm>
            <a:off x="285754" y="1624084"/>
            <a:ext cx="11662833" cy="4854504"/>
          </a:xfrm>
          <a:prstGeom prst="rect">
            <a:avLst/>
          </a:prstGeom>
        </p:spPr>
        <p:txBody>
          <a:bodyPr>
            <a:normAutofit/>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7308025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8996815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ide-by-Side 30/70">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3" y="1189042"/>
            <a:ext cx="3808931" cy="5289549"/>
          </a:xfrm>
          <a:prstGeom prst="rect">
            <a:avLst/>
          </a:prstGeom>
        </p:spPr>
        <p:txBody>
          <a:bodyPr>
            <a:normAutofit/>
          </a:bodyPr>
          <a:lstStyle>
            <a:lvl1pPr>
              <a:spcAft>
                <a:spcPts val="0"/>
              </a:spcAft>
              <a:defRPr sz="1500">
                <a:solidFill>
                  <a:schemeClr val="tx1">
                    <a:lumMod val="75000"/>
                    <a:lumOff val="25000"/>
                  </a:schemeClr>
                </a:solidFill>
              </a:defRPr>
            </a:lvl1pPr>
            <a:lvl2pPr>
              <a:spcBef>
                <a:spcPts val="300"/>
              </a:spcBef>
              <a:spcAft>
                <a:spcPts val="0"/>
              </a:spcAft>
              <a:defRPr sz="1200">
                <a:solidFill>
                  <a:schemeClr val="tx1">
                    <a:lumMod val="75000"/>
                    <a:lumOff val="25000"/>
                  </a:schemeClr>
                </a:solidFill>
              </a:defRPr>
            </a:lvl2pPr>
            <a:lvl3pPr>
              <a:spcBef>
                <a:spcPts val="225"/>
              </a:spcBef>
              <a:spcAft>
                <a:spcPts val="0"/>
              </a:spcAft>
              <a:defRPr sz="1050">
                <a:solidFill>
                  <a:schemeClr val="tx1">
                    <a:lumMod val="75000"/>
                    <a:lumOff val="25000"/>
                  </a:schemeClr>
                </a:solidFill>
              </a:defRPr>
            </a:lvl3pPr>
            <a:lvl4pPr>
              <a:spcBef>
                <a:spcPts val="225"/>
              </a:spcBef>
              <a:spcAft>
                <a:spcPts val="0"/>
              </a:spcAft>
              <a:defRPr sz="900">
                <a:solidFill>
                  <a:schemeClr val="tx1">
                    <a:lumMod val="75000"/>
                    <a:lumOff val="25000"/>
                  </a:schemeClr>
                </a:solidFill>
              </a:defRPr>
            </a:lvl4pPr>
            <a:lvl5pPr>
              <a:spcBef>
                <a:spcPts val="225"/>
              </a:spcBef>
              <a:spcAft>
                <a:spcPts val="0"/>
              </a:spcAft>
              <a:defRPr sz="825">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2"/>
          <p:cNvSpPr>
            <a:spLocks noGrp="1"/>
          </p:cNvSpPr>
          <p:nvPr>
            <p:ph idx="14"/>
          </p:nvPr>
        </p:nvSpPr>
        <p:spPr>
          <a:xfrm>
            <a:off x="4252586" y="1189038"/>
            <a:ext cx="7666380" cy="5289550"/>
          </a:xfrm>
          <a:prstGeom prst="rect">
            <a:avLst/>
          </a:prstGeom>
        </p:spPr>
        <p:txBody>
          <a:bodyPr>
            <a:normAutofit/>
          </a:bodyPr>
          <a:lstStyle>
            <a:lvl1pPr>
              <a:spcAft>
                <a:spcPts val="0"/>
              </a:spcAft>
              <a:defRPr sz="1500">
                <a:solidFill>
                  <a:schemeClr val="tx1">
                    <a:lumMod val="75000"/>
                    <a:lumOff val="25000"/>
                  </a:schemeClr>
                </a:solidFill>
              </a:defRPr>
            </a:lvl1pPr>
            <a:lvl2pPr>
              <a:spcBef>
                <a:spcPts val="300"/>
              </a:spcBef>
              <a:spcAft>
                <a:spcPts val="0"/>
              </a:spcAft>
              <a:defRPr sz="1200">
                <a:solidFill>
                  <a:schemeClr val="tx1">
                    <a:lumMod val="75000"/>
                    <a:lumOff val="25000"/>
                  </a:schemeClr>
                </a:solidFill>
              </a:defRPr>
            </a:lvl2pPr>
            <a:lvl3pPr>
              <a:spcBef>
                <a:spcPts val="225"/>
              </a:spcBef>
              <a:spcAft>
                <a:spcPts val="0"/>
              </a:spcAft>
              <a:defRPr sz="1050">
                <a:solidFill>
                  <a:schemeClr val="tx1">
                    <a:lumMod val="75000"/>
                    <a:lumOff val="25000"/>
                  </a:schemeClr>
                </a:solidFill>
              </a:defRPr>
            </a:lvl3pPr>
            <a:lvl4pPr>
              <a:spcBef>
                <a:spcPts val="225"/>
              </a:spcBef>
              <a:spcAft>
                <a:spcPts val="0"/>
              </a:spcAft>
              <a:defRPr sz="900">
                <a:solidFill>
                  <a:schemeClr val="tx1">
                    <a:lumMod val="75000"/>
                    <a:lumOff val="25000"/>
                  </a:schemeClr>
                </a:solidFill>
              </a:defRPr>
            </a:lvl4pPr>
            <a:lvl5pPr>
              <a:spcBef>
                <a:spcPts val="225"/>
              </a:spcBef>
              <a:spcAft>
                <a:spcPts val="0"/>
              </a:spcAft>
              <a:defRPr sz="825">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11888788"/>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ide-by-Side 50/50">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3" y="1189039"/>
            <a:ext cx="5732219" cy="5289550"/>
          </a:xfrm>
          <a:prstGeom prst="rect">
            <a:avLst/>
          </a:prstGeom>
        </p:spPr>
        <p:txBody>
          <a:bodyPr>
            <a:normAutofit/>
          </a:bodyPr>
          <a:lstStyle>
            <a:lvl1pPr>
              <a:spcAft>
                <a:spcPts val="0"/>
              </a:spcAft>
              <a:defRPr sz="1500">
                <a:solidFill>
                  <a:schemeClr val="tx1">
                    <a:lumMod val="75000"/>
                    <a:lumOff val="25000"/>
                  </a:schemeClr>
                </a:solidFill>
              </a:defRPr>
            </a:lvl1pPr>
            <a:lvl2pPr>
              <a:spcBef>
                <a:spcPts val="300"/>
              </a:spcBef>
              <a:spcAft>
                <a:spcPts val="0"/>
              </a:spcAft>
              <a:defRPr sz="1200">
                <a:solidFill>
                  <a:schemeClr val="tx1">
                    <a:lumMod val="75000"/>
                    <a:lumOff val="25000"/>
                  </a:schemeClr>
                </a:solidFill>
              </a:defRPr>
            </a:lvl2pPr>
            <a:lvl3pPr>
              <a:spcBef>
                <a:spcPts val="225"/>
              </a:spcBef>
              <a:spcAft>
                <a:spcPts val="0"/>
              </a:spcAft>
              <a:defRPr sz="1050">
                <a:solidFill>
                  <a:schemeClr val="tx1">
                    <a:lumMod val="75000"/>
                    <a:lumOff val="25000"/>
                  </a:schemeClr>
                </a:solidFill>
              </a:defRPr>
            </a:lvl3pPr>
            <a:lvl4pPr>
              <a:spcBef>
                <a:spcPts val="225"/>
              </a:spcBef>
              <a:spcAft>
                <a:spcPts val="0"/>
              </a:spcAft>
              <a:defRPr sz="900">
                <a:solidFill>
                  <a:schemeClr val="tx1">
                    <a:lumMod val="75000"/>
                    <a:lumOff val="25000"/>
                  </a:schemeClr>
                </a:solidFill>
              </a:defRPr>
            </a:lvl4pPr>
            <a:lvl5pPr>
              <a:spcBef>
                <a:spcPts val="225"/>
              </a:spcBef>
              <a:spcAft>
                <a:spcPts val="0"/>
              </a:spcAft>
              <a:defRPr sz="825">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2"/>
          <p:cNvSpPr>
            <a:spLocks noGrp="1"/>
          </p:cNvSpPr>
          <p:nvPr>
            <p:ph idx="14"/>
          </p:nvPr>
        </p:nvSpPr>
        <p:spPr>
          <a:xfrm>
            <a:off x="6158589" y="1189042"/>
            <a:ext cx="5781531" cy="5289549"/>
          </a:xfrm>
          <a:prstGeom prst="rect">
            <a:avLst/>
          </a:prstGeom>
        </p:spPr>
        <p:txBody>
          <a:bodyPr>
            <a:normAutofit/>
          </a:bodyPr>
          <a:lstStyle>
            <a:lvl1pPr>
              <a:spcAft>
                <a:spcPts val="0"/>
              </a:spcAft>
              <a:defRPr sz="1500">
                <a:solidFill>
                  <a:schemeClr val="tx1">
                    <a:lumMod val="75000"/>
                    <a:lumOff val="25000"/>
                  </a:schemeClr>
                </a:solidFill>
              </a:defRPr>
            </a:lvl1pPr>
            <a:lvl2pPr>
              <a:spcBef>
                <a:spcPts val="225"/>
              </a:spcBef>
              <a:spcAft>
                <a:spcPts val="0"/>
              </a:spcAft>
              <a:defRPr sz="1200">
                <a:solidFill>
                  <a:schemeClr val="tx1">
                    <a:lumMod val="75000"/>
                    <a:lumOff val="25000"/>
                  </a:schemeClr>
                </a:solidFill>
              </a:defRPr>
            </a:lvl2pPr>
            <a:lvl3pPr>
              <a:spcBef>
                <a:spcPts val="225"/>
              </a:spcBef>
              <a:spcAft>
                <a:spcPts val="0"/>
              </a:spcAft>
              <a:defRPr sz="1050">
                <a:solidFill>
                  <a:schemeClr val="tx1">
                    <a:lumMod val="75000"/>
                    <a:lumOff val="25000"/>
                  </a:schemeClr>
                </a:solidFill>
              </a:defRPr>
            </a:lvl3pPr>
            <a:lvl4pPr>
              <a:spcBef>
                <a:spcPts val="225"/>
              </a:spcBef>
              <a:spcAft>
                <a:spcPts val="0"/>
              </a:spcAft>
              <a:defRPr sz="900">
                <a:solidFill>
                  <a:schemeClr val="tx1">
                    <a:lumMod val="75000"/>
                    <a:lumOff val="25000"/>
                  </a:schemeClr>
                </a:solidFill>
              </a:defRPr>
            </a:lvl4pPr>
            <a:lvl5pPr>
              <a:spcBef>
                <a:spcPts val="225"/>
              </a:spcBef>
              <a:spcAft>
                <a:spcPts val="0"/>
              </a:spcAft>
              <a:defRPr sz="825">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5561284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ide-by-Side 70/30">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2" y="1189038"/>
            <a:ext cx="8092592" cy="5289550"/>
          </a:xfrm>
          <a:prstGeom prst="rect">
            <a:avLst/>
          </a:prstGeom>
        </p:spPr>
        <p:txBody>
          <a:bodyPr>
            <a:normAutofit/>
          </a:bodyPr>
          <a:lstStyle>
            <a:lvl1pPr>
              <a:spcAft>
                <a:spcPts val="225"/>
              </a:spcAft>
              <a:defRPr sz="1500">
                <a:solidFill>
                  <a:schemeClr val="tx1">
                    <a:lumMod val="75000"/>
                    <a:lumOff val="25000"/>
                  </a:schemeClr>
                </a:solidFill>
              </a:defRPr>
            </a:lvl1pPr>
            <a:lvl2pPr>
              <a:spcBef>
                <a:spcPts val="0"/>
              </a:spcBef>
              <a:spcAft>
                <a:spcPts val="225"/>
              </a:spcAft>
              <a:defRPr sz="1200">
                <a:solidFill>
                  <a:schemeClr val="tx1">
                    <a:lumMod val="75000"/>
                    <a:lumOff val="25000"/>
                  </a:schemeClr>
                </a:solidFill>
              </a:defRPr>
            </a:lvl2pPr>
            <a:lvl3pPr>
              <a:spcBef>
                <a:spcPts val="0"/>
              </a:spcBef>
              <a:spcAft>
                <a:spcPts val="113"/>
              </a:spcAft>
              <a:defRPr sz="1050">
                <a:solidFill>
                  <a:schemeClr val="tx1">
                    <a:lumMod val="75000"/>
                    <a:lumOff val="25000"/>
                  </a:schemeClr>
                </a:solidFill>
              </a:defRPr>
            </a:lvl3pPr>
            <a:lvl4pPr>
              <a:spcBef>
                <a:spcPts val="0"/>
              </a:spcBef>
              <a:spcAft>
                <a:spcPts val="113"/>
              </a:spcAft>
              <a:defRPr sz="900">
                <a:solidFill>
                  <a:schemeClr val="tx1">
                    <a:lumMod val="75000"/>
                    <a:lumOff val="25000"/>
                  </a:schemeClr>
                </a:solidFill>
              </a:defRPr>
            </a:lvl4pPr>
            <a:lvl5pPr>
              <a:spcBef>
                <a:spcPts val="0"/>
              </a:spcBef>
              <a:spcAft>
                <a:spcPts val="113"/>
              </a:spcAft>
              <a:defRPr sz="825">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2"/>
          <p:cNvSpPr>
            <a:spLocks noGrp="1"/>
          </p:cNvSpPr>
          <p:nvPr>
            <p:ph idx="14"/>
          </p:nvPr>
        </p:nvSpPr>
        <p:spPr>
          <a:xfrm>
            <a:off x="8514437" y="1189038"/>
            <a:ext cx="3425680" cy="5289550"/>
          </a:xfrm>
          <a:prstGeom prst="rect">
            <a:avLst/>
          </a:prstGeom>
        </p:spPr>
        <p:txBody>
          <a:bodyPr>
            <a:normAutofit/>
          </a:bodyPr>
          <a:lstStyle>
            <a:lvl1pPr>
              <a:spcAft>
                <a:spcPts val="225"/>
              </a:spcAft>
              <a:defRPr sz="1500">
                <a:solidFill>
                  <a:schemeClr val="tx1">
                    <a:lumMod val="75000"/>
                    <a:lumOff val="25000"/>
                  </a:schemeClr>
                </a:solidFill>
              </a:defRPr>
            </a:lvl1pPr>
            <a:lvl2pPr>
              <a:spcBef>
                <a:spcPts val="0"/>
              </a:spcBef>
              <a:spcAft>
                <a:spcPts val="225"/>
              </a:spcAft>
              <a:defRPr sz="1200">
                <a:solidFill>
                  <a:schemeClr val="tx1">
                    <a:lumMod val="75000"/>
                    <a:lumOff val="25000"/>
                  </a:schemeClr>
                </a:solidFill>
              </a:defRPr>
            </a:lvl2pPr>
            <a:lvl3pPr>
              <a:spcBef>
                <a:spcPts val="0"/>
              </a:spcBef>
              <a:spcAft>
                <a:spcPts val="113"/>
              </a:spcAft>
              <a:defRPr sz="1050">
                <a:solidFill>
                  <a:schemeClr val="tx1">
                    <a:lumMod val="75000"/>
                    <a:lumOff val="25000"/>
                  </a:schemeClr>
                </a:solidFill>
              </a:defRPr>
            </a:lvl3pPr>
            <a:lvl4pPr>
              <a:spcBef>
                <a:spcPts val="0"/>
              </a:spcBef>
              <a:spcAft>
                <a:spcPts val="113"/>
              </a:spcAft>
              <a:defRPr sz="900">
                <a:solidFill>
                  <a:schemeClr val="tx1">
                    <a:lumMod val="75000"/>
                    <a:lumOff val="25000"/>
                  </a:schemeClr>
                </a:solidFill>
              </a:defRPr>
            </a:lvl4pPr>
            <a:lvl5pPr>
              <a:spcBef>
                <a:spcPts val="0"/>
              </a:spcBef>
              <a:spcAft>
                <a:spcPts val="113"/>
              </a:spcAft>
              <a:defRPr sz="825">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a:xfrm>
            <a:off x="285752" y="383649"/>
            <a:ext cx="11654365" cy="694529"/>
          </a:xfrm>
        </p:spPr>
        <p:txBody>
          <a:bodyPr/>
          <a:lstStyle/>
          <a:p>
            <a:r>
              <a:rPr lang="en-US"/>
              <a:t>Click to edit Master title style</a:t>
            </a:r>
          </a:p>
        </p:txBody>
      </p:sp>
    </p:spTree>
    <p:extLst>
      <p:ext uri="{BB962C8B-B14F-4D97-AF65-F5344CB8AC3E}">
        <p14:creationId xmlns:p14="http://schemas.microsoft.com/office/powerpoint/2010/main" val="419613502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tacked 30/70">
    <p:spTree>
      <p:nvGrpSpPr>
        <p:cNvPr id="1" name=""/>
        <p:cNvGrpSpPr/>
        <p:nvPr/>
      </p:nvGrpSpPr>
      <p:grpSpPr>
        <a:xfrm>
          <a:off x="0" y="0"/>
          <a:ext cx="0" cy="0"/>
          <a:chOff x="0" y="0"/>
          <a:chExt cx="0" cy="0"/>
        </a:xfrm>
      </p:grpSpPr>
      <p:sp>
        <p:nvSpPr>
          <p:cNvPr id="11" name="Content Placeholder 10"/>
          <p:cNvSpPr>
            <a:spLocks noGrp="1"/>
          </p:cNvSpPr>
          <p:nvPr>
            <p:ph sz="quarter" idx="11"/>
          </p:nvPr>
        </p:nvSpPr>
        <p:spPr>
          <a:xfrm>
            <a:off x="292100" y="1189038"/>
            <a:ext cx="11654365" cy="1468472"/>
          </a:xfrm>
          <a:prstGeom prst="rect">
            <a:avLst/>
          </a:prstGeom>
        </p:spPr>
        <p:txBody>
          <a:bodyPr>
            <a:normAutofit/>
          </a:bodyPr>
          <a:lstStyle>
            <a:lvl1pPr marL="257175" indent="-257175">
              <a:buSzPct val="100000"/>
              <a:buFont typeface="Arial" panose="020B0604020202020204" pitchFamily="34" charset="0"/>
              <a:buChar cha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2"/>
          </p:nvPr>
        </p:nvSpPr>
        <p:spPr>
          <a:xfrm>
            <a:off x="285752" y="2743205"/>
            <a:ext cx="11654365" cy="3735405"/>
          </a:xfrm>
          <a:prstGeom prst="rect">
            <a:avLst/>
          </a:prstGeom>
        </p:spPr>
        <p:txBody>
          <a:bodyPr>
            <a:normAutofit/>
          </a:bodyPr>
          <a:lstStyle>
            <a:lvl1pPr marL="257175" indent="-257175">
              <a:buSzPct val="100000"/>
              <a:buFont typeface="Arial" panose="020B0604020202020204" pitchFamily="34" charset="0"/>
              <a:buChar cha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684211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tacked 50/50">
    <p:spTree>
      <p:nvGrpSpPr>
        <p:cNvPr id="1" name=""/>
        <p:cNvGrpSpPr/>
        <p:nvPr/>
      </p:nvGrpSpPr>
      <p:grpSpPr>
        <a:xfrm>
          <a:off x="0" y="0"/>
          <a:ext cx="0" cy="0"/>
          <a:chOff x="0" y="0"/>
          <a:chExt cx="0" cy="0"/>
        </a:xfrm>
      </p:grpSpPr>
      <p:sp>
        <p:nvSpPr>
          <p:cNvPr id="11" name="Content Placeholder 10"/>
          <p:cNvSpPr>
            <a:spLocks noGrp="1"/>
          </p:cNvSpPr>
          <p:nvPr>
            <p:ph sz="quarter" idx="11"/>
          </p:nvPr>
        </p:nvSpPr>
        <p:spPr>
          <a:xfrm>
            <a:off x="285752" y="1189040"/>
            <a:ext cx="11654365" cy="2625510"/>
          </a:xfrm>
          <a:prstGeom prst="rect">
            <a:avLst/>
          </a:prstGeom>
        </p:spPr>
        <p:txBody>
          <a:bodyPr>
            <a:normAutofit/>
          </a:bodyPr>
          <a:lstStyle>
            <a:lvl1pPr marL="257175" indent="-257175">
              <a:buSzPct val="100000"/>
              <a:buFont typeface="Arial" panose="020B0604020202020204" pitchFamily="34" charset="0"/>
              <a:buChar cha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2"/>
          </p:nvPr>
        </p:nvSpPr>
        <p:spPr>
          <a:xfrm>
            <a:off x="285752" y="3815484"/>
            <a:ext cx="11654365" cy="2663113"/>
          </a:xfrm>
          <a:prstGeom prst="rect">
            <a:avLst/>
          </a:prstGeom>
        </p:spPr>
        <p:txBody>
          <a:bodyPr>
            <a:normAutofit/>
          </a:bodyPr>
          <a:lstStyle>
            <a:lvl1pPr marL="257175" indent="-257175">
              <a:buSzPct val="100000"/>
              <a:buFont typeface="Arial" panose="020B0604020202020204" pitchFamily="34" charset="0"/>
              <a:buChar cha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83008699"/>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tacked 70/30">
    <p:spTree>
      <p:nvGrpSpPr>
        <p:cNvPr id="1" name=""/>
        <p:cNvGrpSpPr/>
        <p:nvPr/>
      </p:nvGrpSpPr>
      <p:grpSpPr>
        <a:xfrm>
          <a:off x="0" y="0"/>
          <a:ext cx="0" cy="0"/>
          <a:chOff x="0" y="0"/>
          <a:chExt cx="0" cy="0"/>
        </a:xfrm>
      </p:grpSpPr>
      <p:sp>
        <p:nvSpPr>
          <p:cNvPr id="11" name="Content Placeholder 10"/>
          <p:cNvSpPr>
            <a:spLocks noGrp="1"/>
          </p:cNvSpPr>
          <p:nvPr>
            <p:ph sz="quarter" idx="11"/>
          </p:nvPr>
        </p:nvSpPr>
        <p:spPr>
          <a:xfrm>
            <a:off x="292100" y="1189038"/>
            <a:ext cx="11654365" cy="3519440"/>
          </a:xfrm>
          <a:prstGeom prst="rect">
            <a:avLst/>
          </a:prstGeom>
        </p:spPr>
        <p:txBody>
          <a:bodyPr>
            <a:normAutofit/>
          </a:bodyPr>
          <a:lstStyle>
            <a:lvl1pPr marL="257175" indent="-257175">
              <a:buSzPct val="100000"/>
              <a:buFont typeface="Arial" panose="020B0604020202020204" pitchFamily="34" charset="0"/>
              <a:buChar cha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2"/>
          </p:nvPr>
        </p:nvSpPr>
        <p:spPr>
          <a:xfrm>
            <a:off x="285792" y="4790364"/>
            <a:ext cx="11654367" cy="1688242"/>
          </a:xfrm>
          <a:prstGeom prst="rect">
            <a:avLst/>
          </a:prstGeom>
        </p:spPr>
        <p:txBody>
          <a:bodyPr>
            <a:normAutofit/>
          </a:bodyPr>
          <a:lstStyle>
            <a:lvl1pPr marL="257175" indent="-257175">
              <a:buSzPct val="100000"/>
              <a:buFont typeface="Arial" panose="020B0604020202020204" pitchFamily="34" charset="0"/>
              <a:buChar cha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77238576"/>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5" name="Content Placeholder 2"/>
          <p:cNvSpPr>
            <a:spLocks noGrp="1"/>
          </p:cNvSpPr>
          <p:nvPr>
            <p:ph idx="11"/>
          </p:nvPr>
        </p:nvSpPr>
        <p:spPr>
          <a:xfrm>
            <a:off x="285774" y="1610441"/>
            <a:ext cx="5692375" cy="4868169"/>
          </a:xfrm>
          <a:prstGeom prst="rect">
            <a:avLst/>
          </a:prstGeom>
        </p:spPr>
        <p:txBody>
          <a:bodyPr>
            <a:normAutofit/>
          </a:bodyPr>
          <a:lstStyle>
            <a:lvl1pPr>
              <a:spcAft>
                <a:spcPts val="225"/>
              </a:spcAft>
              <a:defRPr sz="1500">
                <a:solidFill>
                  <a:schemeClr val="tx1">
                    <a:lumMod val="65000"/>
                    <a:lumOff val="35000"/>
                  </a:schemeClr>
                </a:solidFill>
              </a:defRPr>
            </a:lvl1pPr>
            <a:lvl2pPr>
              <a:spcBef>
                <a:spcPts val="0"/>
              </a:spcBef>
              <a:spcAft>
                <a:spcPts val="225"/>
              </a:spcAft>
              <a:defRPr sz="1200">
                <a:solidFill>
                  <a:schemeClr val="tx1">
                    <a:lumMod val="65000"/>
                    <a:lumOff val="35000"/>
                  </a:schemeClr>
                </a:solidFill>
              </a:defRPr>
            </a:lvl2pPr>
            <a:lvl3pPr>
              <a:spcBef>
                <a:spcPts val="0"/>
              </a:spcBef>
              <a:spcAft>
                <a:spcPts val="113"/>
              </a:spcAft>
              <a:defRPr sz="1050">
                <a:solidFill>
                  <a:schemeClr val="tx1">
                    <a:lumMod val="65000"/>
                    <a:lumOff val="35000"/>
                  </a:schemeClr>
                </a:solidFill>
              </a:defRPr>
            </a:lvl3pPr>
            <a:lvl4pPr>
              <a:spcBef>
                <a:spcPts val="0"/>
              </a:spcBef>
              <a:spcAft>
                <a:spcPts val="113"/>
              </a:spcAft>
              <a:defRPr sz="900">
                <a:solidFill>
                  <a:schemeClr val="tx1">
                    <a:lumMod val="65000"/>
                    <a:lumOff val="35000"/>
                  </a:schemeClr>
                </a:solidFill>
              </a:defRPr>
            </a:lvl4pPr>
            <a:lvl5pPr>
              <a:spcBef>
                <a:spcPts val="0"/>
              </a:spcBef>
              <a:spcAft>
                <a:spcPts val="113"/>
              </a:spcAft>
              <a:defRPr sz="825">
                <a:solidFill>
                  <a:schemeClr val="tx1">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2"/>
          <p:cNvSpPr>
            <a:spLocks noGrp="1"/>
          </p:cNvSpPr>
          <p:nvPr>
            <p:ph idx="12"/>
          </p:nvPr>
        </p:nvSpPr>
        <p:spPr>
          <a:xfrm>
            <a:off x="6250678" y="1596791"/>
            <a:ext cx="5689465" cy="4881817"/>
          </a:xfrm>
          <a:prstGeom prst="rect">
            <a:avLst/>
          </a:prstGeom>
        </p:spPr>
        <p:txBody>
          <a:bodyPr>
            <a:normAutofit/>
          </a:bodyPr>
          <a:lstStyle>
            <a:lvl1pPr>
              <a:spcAft>
                <a:spcPts val="225"/>
              </a:spcAft>
              <a:defRPr sz="1500">
                <a:solidFill>
                  <a:schemeClr val="tx1">
                    <a:lumMod val="65000"/>
                    <a:lumOff val="35000"/>
                  </a:schemeClr>
                </a:solidFill>
              </a:defRPr>
            </a:lvl1pPr>
            <a:lvl2pPr>
              <a:spcBef>
                <a:spcPts val="0"/>
              </a:spcBef>
              <a:spcAft>
                <a:spcPts val="225"/>
              </a:spcAft>
              <a:defRPr sz="1200">
                <a:solidFill>
                  <a:schemeClr val="tx1">
                    <a:lumMod val="65000"/>
                    <a:lumOff val="35000"/>
                  </a:schemeClr>
                </a:solidFill>
              </a:defRPr>
            </a:lvl2pPr>
            <a:lvl3pPr>
              <a:spcBef>
                <a:spcPts val="0"/>
              </a:spcBef>
              <a:spcAft>
                <a:spcPts val="113"/>
              </a:spcAft>
              <a:defRPr sz="1050">
                <a:solidFill>
                  <a:schemeClr val="tx1">
                    <a:lumMod val="65000"/>
                    <a:lumOff val="35000"/>
                  </a:schemeClr>
                </a:solidFill>
              </a:defRPr>
            </a:lvl3pPr>
            <a:lvl4pPr>
              <a:spcBef>
                <a:spcPts val="0"/>
              </a:spcBef>
              <a:spcAft>
                <a:spcPts val="113"/>
              </a:spcAft>
              <a:defRPr sz="900">
                <a:solidFill>
                  <a:schemeClr val="tx1">
                    <a:lumMod val="65000"/>
                    <a:lumOff val="35000"/>
                  </a:schemeClr>
                </a:solidFill>
              </a:defRPr>
            </a:lvl4pPr>
            <a:lvl5pPr>
              <a:spcBef>
                <a:spcPts val="0"/>
              </a:spcBef>
              <a:spcAft>
                <a:spcPts val="113"/>
              </a:spcAft>
              <a:defRPr sz="825">
                <a:solidFill>
                  <a:schemeClr val="tx1">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7"/>
          <p:cNvSpPr>
            <a:spLocks noGrp="1"/>
          </p:cNvSpPr>
          <p:nvPr>
            <p:ph type="body" sz="quarter" idx="13"/>
          </p:nvPr>
        </p:nvSpPr>
        <p:spPr>
          <a:xfrm>
            <a:off x="292104" y="1189038"/>
            <a:ext cx="5692377" cy="378664"/>
          </a:xfrm>
          <a:prstGeom prst="rect">
            <a:avLst/>
          </a:prstGeom>
        </p:spPr>
        <p:txBody>
          <a:bodyPr anchor="ctr" anchorCtr="0">
            <a:normAutofit/>
          </a:bodyPr>
          <a:lstStyle>
            <a:lvl1pPr marL="0" indent="0">
              <a:buFontTx/>
              <a:buNone/>
              <a:defRPr sz="1500" b="0">
                <a:solidFill>
                  <a:srgbClr val="1E39AD"/>
                </a:solidFill>
              </a:defRPr>
            </a:lvl1pPr>
          </a:lstStyle>
          <a:p>
            <a:pPr lvl="0"/>
            <a:r>
              <a:rPr lang="en-US"/>
              <a:t>Click to edit Master text styles</a:t>
            </a:r>
          </a:p>
        </p:txBody>
      </p:sp>
      <p:sp>
        <p:nvSpPr>
          <p:cNvPr id="9" name="Text Placeholder 7"/>
          <p:cNvSpPr>
            <a:spLocks noGrp="1"/>
          </p:cNvSpPr>
          <p:nvPr>
            <p:ph type="body" sz="quarter" idx="14"/>
          </p:nvPr>
        </p:nvSpPr>
        <p:spPr>
          <a:xfrm>
            <a:off x="6250555" y="1189038"/>
            <a:ext cx="5685332" cy="373060"/>
          </a:xfrm>
          <a:prstGeom prst="rect">
            <a:avLst/>
          </a:prstGeom>
        </p:spPr>
        <p:txBody>
          <a:bodyPr anchor="ctr" anchorCtr="0">
            <a:normAutofit/>
          </a:bodyPr>
          <a:lstStyle>
            <a:lvl1pPr marL="0" indent="0">
              <a:buFontTx/>
              <a:buNone/>
              <a:defRPr sz="1500" b="0">
                <a:solidFill>
                  <a:srgbClr val="1E39AD"/>
                </a:solidFill>
              </a:defRPr>
            </a:lvl1pPr>
          </a:lstStyle>
          <a:p>
            <a:pPr lvl="0"/>
            <a:r>
              <a:rPr lang="en-US"/>
              <a:t>Click to edit Master text styles</a:t>
            </a:r>
          </a:p>
        </p:txBody>
      </p:sp>
      <p:sp>
        <p:nvSpPr>
          <p:cNvPr id="7" name="Title 5"/>
          <p:cNvSpPr>
            <a:spLocks noGrp="1"/>
          </p:cNvSpPr>
          <p:nvPr>
            <p:ph type="title"/>
          </p:nvPr>
        </p:nvSpPr>
        <p:spPr>
          <a:xfrm>
            <a:off x="285752" y="383649"/>
            <a:ext cx="11654365" cy="694529"/>
          </a:xfrm>
        </p:spPr>
        <p:txBody>
          <a:bodyPr/>
          <a:lstStyle/>
          <a:p>
            <a:r>
              <a:rPr lang="en-US"/>
              <a:t>Click to edit Master title style</a:t>
            </a:r>
          </a:p>
        </p:txBody>
      </p:sp>
    </p:spTree>
    <p:extLst>
      <p:ext uri="{BB962C8B-B14F-4D97-AF65-F5344CB8AC3E}">
        <p14:creationId xmlns:p14="http://schemas.microsoft.com/office/powerpoint/2010/main" val="429348794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sp>
        <p:nvSpPr>
          <p:cNvPr id="6" name="TextBox 5" descr="MstrSldCR_LegalLegendsTextbox"/>
          <p:cNvSpPr txBox="1"/>
          <p:nvPr userDrawn="1"/>
        </p:nvSpPr>
        <p:spPr>
          <a:xfrm>
            <a:off x="602675" y="484497"/>
            <a:ext cx="10972800" cy="5792478"/>
          </a:xfrm>
          <a:prstGeom prst="rect">
            <a:avLst/>
          </a:prstGeom>
          <a:noFill/>
        </p:spPr>
        <p:txBody>
          <a:bodyPr wrap="square" lIns="0" tIns="0" rIns="0" bIns="0" rtlCol="0" anchor="b">
            <a:noAutofit/>
          </a:bodyPr>
          <a:lstStyle/>
          <a:p>
            <a:pPr marL="0" marR="0" lvl="0" indent="0" algn="l" defTabSz="764381" rtl="0" eaLnBrk="0" fontAlgn="base" latinLnBrk="0" hangingPunct="0">
              <a:lnSpc>
                <a:spcPct val="100000"/>
              </a:lnSpc>
              <a:spcBef>
                <a:spcPts val="0"/>
              </a:spcBef>
              <a:spcAft>
                <a:spcPts val="450"/>
              </a:spcAft>
              <a:buClrTx/>
              <a:buSzTx/>
              <a:buFontTx/>
              <a:buNone/>
              <a:tabLst/>
              <a:defRPr/>
            </a:pPr>
            <a:r>
              <a:rPr lang="en-US" sz="675" b="0" u="none">
                <a:solidFill>
                  <a:srgbClr val="565656"/>
                </a:solidFill>
              </a:rPr>
              <a:t>		Qualcomm is a trademark of Qualcomm Incorporated, registered in the United States and other countries. Other product and brand names may be trademarks or registered trademarks of their respective owners. </a:t>
            </a:r>
          </a:p>
          <a:p>
            <a:pPr marL="0" marR="0" lvl="0" indent="0" algn="l" defTabSz="764381" rtl="0" eaLnBrk="0" fontAlgn="base" latinLnBrk="0" hangingPunct="0">
              <a:lnSpc>
                <a:spcPct val="100000"/>
              </a:lnSpc>
              <a:spcBef>
                <a:spcPts val="0"/>
              </a:spcBef>
              <a:spcAft>
                <a:spcPts val="450"/>
              </a:spcAft>
              <a:buClrTx/>
              <a:buSzTx/>
              <a:buFontTx/>
              <a:buNone/>
              <a:tabLst/>
              <a:defRPr/>
            </a:pPr>
            <a:r>
              <a:rPr lang="en-US" sz="675" b="0" u="none">
                <a:solidFill>
                  <a:srgbClr val="565656"/>
                </a:solidFill>
              </a:rPr>
              <a:t>		This technical data may be subject to U.S. and international export, re-export, or transfer (“export”) laws. Diversion contrary to U.S. and international law is strictly prohibited.</a:t>
            </a:r>
          </a:p>
          <a:p>
            <a:pPr marL="0" marR="0" lvl="0" indent="0" algn="ctr" defTabSz="764381" rtl="0" eaLnBrk="0" fontAlgn="base" latinLnBrk="0" hangingPunct="0">
              <a:lnSpc>
                <a:spcPct val="100000"/>
              </a:lnSpc>
              <a:spcBef>
                <a:spcPts val="0"/>
              </a:spcBef>
              <a:spcAft>
                <a:spcPts val="450"/>
              </a:spcAft>
              <a:buClrTx/>
              <a:buSzTx/>
              <a:buFontTx/>
              <a:buNone/>
              <a:tabLst/>
              <a:defRPr/>
            </a:pPr>
            <a:r>
              <a:rPr lang="en-US" sz="675" b="0" u="none">
                <a:solidFill>
                  <a:srgbClr val="565656"/>
                </a:solidFill>
              </a:rPr>
              <a:t>Qualcomm Incorporated</a:t>
            </a:r>
            <a:br>
              <a:rPr lang="en-US" sz="675" b="0" u="none">
                <a:solidFill>
                  <a:srgbClr val="565656"/>
                </a:solidFill>
              </a:rPr>
            </a:br>
            <a:r>
              <a:rPr lang="en-US" sz="675" b="0" u="none">
                <a:solidFill>
                  <a:srgbClr val="565656"/>
                </a:solidFill>
              </a:rPr>
              <a:t>5775 Morehouse Drive</a:t>
            </a:r>
            <a:br>
              <a:rPr lang="en-US" sz="675" b="0" u="none">
                <a:solidFill>
                  <a:srgbClr val="565656"/>
                </a:solidFill>
              </a:rPr>
            </a:br>
            <a:r>
              <a:rPr lang="en-US" sz="675" b="0" u="none">
                <a:solidFill>
                  <a:srgbClr val="565656"/>
                </a:solidFill>
              </a:rPr>
              <a:t>San Diego, CA 92121</a:t>
            </a:r>
            <a:br>
              <a:rPr lang="en-US" sz="675" b="0" u="none">
                <a:solidFill>
                  <a:srgbClr val="565656"/>
                </a:solidFill>
              </a:rPr>
            </a:br>
            <a:r>
              <a:rPr lang="en-US" sz="675" b="0" u="none">
                <a:solidFill>
                  <a:srgbClr val="565656"/>
                </a:solidFill>
              </a:rPr>
              <a:t>U.S.A.</a:t>
            </a:r>
          </a:p>
          <a:p>
            <a:pPr marL="0" marR="0" lvl="0" indent="0" algn="ctr" defTabSz="764381" rtl="0" eaLnBrk="0" fontAlgn="base" latinLnBrk="0" hangingPunct="0">
              <a:lnSpc>
                <a:spcPct val="100000"/>
              </a:lnSpc>
              <a:spcBef>
                <a:spcPts val="0"/>
              </a:spcBef>
              <a:spcAft>
                <a:spcPts val="450"/>
              </a:spcAft>
              <a:buClrTx/>
              <a:buSzTx/>
              <a:buFontTx/>
              <a:buNone/>
              <a:tabLst/>
              <a:defRPr/>
            </a:pPr>
            <a:r>
              <a:rPr lang="en-US" sz="675" b="0" u="none">
                <a:solidFill>
                  <a:srgbClr val="565656"/>
                </a:solidFill>
              </a:rPr>
              <a:t>© 2018 Qualcomm Technologies, Inc. and/or its affiliated companies. All rights reserved.</a:t>
            </a:r>
          </a:p>
          <a:p>
            <a:pPr marL="0" marR="0" lvl="0" indent="0" algn="ctr" defTabSz="764381" rtl="0" eaLnBrk="0" fontAlgn="base" latinLnBrk="0" hangingPunct="0">
              <a:lnSpc>
                <a:spcPct val="100000"/>
              </a:lnSpc>
              <a:spcBef>
                <a:spcPts val="0"/>
              </a:spcBef>
              <a:spcAft>
                <a:spcPts val="450"/>
              </a:spcAft>
              <a:buClrTx/>
              <a:buSzTx/>
              <a:buFontTx/>
              <a:buNone/>
              <a:tabLst/>
              <a:defRPr/>
            </a:pPr>
            <a:r>
              <a:rPr lang="en-US" sz="675" b="0" u="none">
                <a:solidFill>
                  <a:srgbClr val="565656"/>
                </a:solidFill>
              </a:rPr>
              <a:t>     </a:t>
            </a:r>
          </a:p>
        </p:txBody>
      </p:sp>
    </p:spTree>
    <p:extLst>
      <p:ext uri="{BB962C8B-B14F-4D97-AF65-F5344CB8AC3E}">
        <p14:creationId xmlns:p14="http://schemas.microsoft.com/office/powerpoint/2010/main" val="256344558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F0582A-01C4-4D23-94ED-7DC894F5866F}"/>
              </a:ext>
            </a:extLst>
          </p:cNvPr>
          <p:cNvSpPr txBox="1"/>
          <p:nvPr userDrawn="1"/>
        </p:nvSpPr>
        <p:spPr>
          <a:xfrm>
            <a:off x="7185132" y="65306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evision History">
    <p:spTree>
      <p:nvGrpSpPr>
        <p:cNvPr id="1" name=""/>
        <p:cNvGrpSpPr/>
        <p:nvPr/>
      </p:nvGrpSpPr>
      <p:grpSpPr>
        <a:xfrm>
          <a:off x="0" y="0"/>
          <a:ext cx="0" cy="0"/>
          <a:chOff x="0" y="0"/>
          <a:chExt cx="0" cy="0"/>
        </a:xfrm>
      </p:grpSpPr>
      <p:sp>
        <p:nvSpPr>
          <p:cNvPr id="3" name="Table Placeholder 2"/>
          <p:cNvSpPr>
            <a:spLocks noGrp="1"/>
          </p:cNvSpPr>
          <p:nvPr>
            <p:ph type="tbl" sz="quarter" idx="10"/>
          </p:nvPr>
        </p:nvSpPr>
        <p:spPr>
          <a:xfrm>
            <a:off x="285792" y="1282715"/>
            <a:ext cx="11654367" cy="508000"/>
          </a:xfrm>
          <a:prstGeom prst="rect">
            <a:avLst/>
          </a:prstGeom>
        </p:spPr>
        <p:txBody>
          <a:bodyPr/>
          <a:lstStyle/>
          <a:p>
            <a:r>
              <a:rPr lang="en-US"/>
              <a:t>Click icon to add table</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1089167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19" name="Rectangle 18"/>
          <p:cNvSpPr/>
          <p:nvPr userDrawn="1"/>
        </p:nvSpPr>
        <p:spPr>
          <a:xfrm>
            <a:off x="695032" y="0"/>
            <a:ext cx="4321853"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685800" rtl="0" eaLnBrk="1" latinLnBrk="0" hangingPunct="1"/>
            <a:endParaRPr lang="en-US" sz="1350" kern="1200">
              <a:solidFill>
                <a:schemeClr val="lt1"/>
              </a:solidFill>
              <a:latin typeface="+mn-lt"/>
              <a:ea typeface="+mn-ea"/>
              <a:cs typeface="+mn-cs"/>
            </a:endParaRPr>
          </a:p>
        </p:txBody>
      </p:sp>
      <p:sp>
        <p:nvSpPr>
          <p:cNvPr id="3" name="Subtitle 2"/>
          <p:cNvSpPr>
            <a:spLocks noGrp="1"/>
          </p:cNvSpPr>
          <p:nvPr userDrawn="1">
            <p:ph type="subTitle" idx="1" hasCustomPrompt="1"/>
          </p:nvPr>
        </p:nvSpPr>
        <p:spPr>
          <a:xfrm>
            <a:off x="695033" y="1189041"/>
            <a:ext cx="11242927" cy="5283745"/>
          </a:xfrm>
          <a:prstGeom prst="rect">
            <a:avLst/>
          </a:prstGeom>
        </p:spPr>
        <p:txBody>
          <a:bodyPr lIns="0" tIns="0" rIns="0" bIns="0" numCol="1" spcCol="457200">
            <a:normAutofit/>
          </a:bodyPr>
          <a:lstStyle>
            <a:lvl1pPr marL="128588" indent="-128588" algn="l">
              <a:buNone/>
              <a:tabLst>
                <a:tab pos="7775575" algn="r"/>
              </a:tabLst>
              <a:defRPr sz="1200" baseline="0">
                <a:solidFill>
                  <a:schemeClr val="tx1">
                    <a:lumMod val="65000"/>
                    <a:lumOff val="35000"/>
                  </a:schemeClr>
                </a:solidFill>
                <a:latin typeface="Arial" pitchFamily="34" charset="0"/>
                <a:cs typeface="Arial" pitchFamily="34" charset="0"/>
              </a:defRPr>
            </a:lvl1pPr>
            <a:lvl2pPr marL="342900" indent="-128588" algn="l">
              <a:buNone/>
              <a:tabLst>
                <a:tab pos="7775575" algn="r"/>
              </a:tabLst>
              <a:defRPr sz="1050" baseline="0">
                <a:solidFill>
                  <a:schemeClr val="tx1">
                    <a:lumMod val="65000"/>
                    <a:lumOff val="35000"/>
                  </a:schemeClr>
                </a:solidFill>
                <a:latin typeface="Arial" pitchFamily="34" charset="0"/>
                <a:cs typeface="Arial" pitchFamily="34" charset="0"/>
              </a:defRPr>
            </a:lvl2pPr>
            <a:lvl3pPr marL="601266" indent="-173831" algn="l">
              <a:buNone/>
              <a:tabLst>
                <a:tab pos="7775575" algn="r"/>
              </a:tabLst>
              <a:defRPr lang="en-US" sz="788" kern="1200" baseline="0" dirty="0" smtClean="0">
                <a:solidFill>
                  <a:schemeClr val="tx1">
                    <a:lumMod val="65000"/>
                    <a:lumOff val="35000"/>
                  </a:schemeClr>
                </a:solidFill>
                <a:latin typeface="Arial" pitchFamily="34" charset="0"/>
                <a:ea typeface="+mn-ea"/>
                <a:cs typeface="Arial" pitchFamily="34" charset="0"/>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“Update all” on the ribbon to automatically generate a list slide titles with hyperlinked slide numbers. </a:t>
            </a:r>
          </a:p>
          <a:p>
            <a:pPr lvl="1"/>
            <a:r>
              <a:rPr lang="en-US"/>
              <a:t>Second level</a:t>
            </a:r>
          </a:p>
          <a:p>
            <a:pPr lvl="2"/>
            <a:r>
              <a:rPr lang="en-US"/>
              <a:t>Third level</a:t>
            </a:r>
          </a:p>
        </p:txBody>
      </p:sp>
      <p:sp>
        <p:nvSpPr>
          <p:cNvPr id="5" name="TextBox 4"/>
          <p:cNvSpPr txBox="1"/>
          <p:nvPr userDrawn="1"/>
        </p:nvSpPr>
        <p:spPr>
          <a:xfrm>
            <a:off x="285754" y="519349"/>
            <a:ext cx="1062791" cy="369332"/>
          </a:xfrm>
          <a:prstGeom prst="rect">
            <a:avLst/>
          </a:prstGeom>
          <a:noFill/>
        </p:spPr>
        <p:txBody>
          <a:bodyPr wrap="none" lIns="0" tIns="0" rIns="0" bIns="0" rtlCol="0">
            <a:spAutoFit/>
          </a:bodyPr>
          <a:lstStyle/>
          <a:p>
            <a:r>
              <a:rPr lang="en-US" sz="2400" b="0" kern="1200">
                <a:solidFill>
                  <a:schemeClr val="tx1">
                    <a:lumMod val="65000"/>
                    <a:lumOff val="35000"/>
                  </a:schemeClr>
                </a:solidFill>
                <a:latin typeface="Arial" pitchFamily="34" charset="0"/>
                <a:ea typeface="+mj-ea"/>
                <a:cs typeface="Arial" pitchFamily="34" charset="0"/>
              </a:rPr>
              <a:t>Agenda</a:t>
            </a:r>
          </a:p>
        </p:txBody>
      </p:sp>
    </p:spTree>
    <p:extLst>
      <p:ext uri="{BB962C8B-B14F-4D97-AF65-F5344CB8AC3E}">
        <p14:creationId xmlns:p14="http://schemas.microsoft.com/office/powerpoint/2010/main" val="282216610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889300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6_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Oval 10"/>
          <p:cNvSpPr>
            <a:spLocks noChangeAspect="1"/>
          </p:cNvSpPr>
          <p:nvPr userDrawn="1"/>
        </p:nvSpPr>
        <p:spPr bwMode="auto">
          <a:xfrm>
            <a:off x="98626" y="6382435"/>
            <a:ext cx="365855" cy="365760"/>
          </a:xfrm>
          <a:prstGeom prst="ellipse">
            <a:avLst/>
          </a:prstGeom>
          <a:solidFill>
            <a:schemeClr val="bg1">
              <a:lumMod val="75000"/>
            </a:schemeClr>
          </a:solidFill>
          <a:ln w="19050">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400">
              <a:solidFill>
                <a:srgbClr val="008D95"/>
              </a:solidFill>
              <a:latin typeface="+mj-lt"/>
            </a:endParaRPr>
          </a:p>
        </p:txBody>
      </p:sp>
      <p:sp>
        <p:nvSpPr>
          <p:cNvPr id="12" name="TextBox 11"/>
          <p:cNvSpPr txBox="1"/>
          <p:nvPr userDrawn="1"/>
        </p:nvSpPr>
        <p:spPr>
          <a:xfrm>
            <a:off x="133238" y="6482217"/>
            <a:ext cx="296632" cy="166199"/>
          </a:xfrm>
          <a:prstGeom prst="rect">
            <a:avLst/>
          </a:prstGeom>
          <a:noFill/>
          <a:ln>
            <a:noFill/>
          </a:ln>
        </p:spPr>
        <p:txBody>
          <a:bodyPr wrap="none" lIns="0" tIns="0" rIns="0" bIns="0" rtlCol="0">
            <a:spAutoFit/>
          </a:bodyPr>
          <a:lstStyle/>
          <a:p>
            <a:pPr algn="ctr">
              <a:lnSpc>
                <a:spcPct val="90000"/>
              </a:lnSpc>
              <a:spcAft>
                <a:spcPts val="300"/>
              </a:spcAft>
            </a:pPr>
            <a:r>
              <a:rPr lang="en-US" sz="1200">
                <a:solidFill>
                  <a:schemeClr val="bg1"/>
                </a:solidFill>
                <a:latin typeface="+mj-lt"/>
              </a:rPr>
              <a:t>IP</a:t>
            </a:r>
            <a:r>
              <a:rPr lang="en-US" sz="1200">
                <a:solidFill>
                  <a:schemeClr val="bg1"/>
                </a:solidFill>
                <a:latin typeface="Qualcomm Office Light" panose="020B0303030202060203" pitchFamily="34" charset="0"/>
              </a:rPr>
              <a:t>|</a:t>
            </a:r>
            <a:r>
              <a:rPr lang="en-US" sz="1200">
                <a:solidFill>
                  <a:schemeClr val="bg1"/>
                </a:solidFill>
                <a:latin typeface="+mj-lt"/>
              </a:rPr>
              <a:t>IQ</a:t>
            </a:r>
          </a:p>
        </p:txBody>
      </p:sp>
      <p:sp>
        <p:nvSpPr>
          <p:cNvPr id="14" name="TextBox 13"/>
          <p:cNvSpPr txBox="1"/>
          <p:nvPr userDrawn="1"/>
        </p:nvSpPr>
        <p:spPr>
          <a:xfrm>
            <a:off x="10056591" y="94120"/>
            <a:ext cx="1765044" cy="304699"/>
          </a:xfrm>
          <a:prstGeom prst="rect">
            <a:avLst/>
          </a:prstGeom>
          <a:noFill/>
        </p:spPr>
        <p:txBody>
          <a:bodyPr wrap="square" lIns="0" tIns="0" rIns="0" bIns="0" rtlCol="0" anchor="ctr">
            <a:spAutoFit/>
          </a:bodyPr>
          <a:lstStyle/>
          <a:p>
            <a:pPr algn="r">
              <a:lnSpc>
                <a:spcPct val="90000"/>
              </a:lnSpc>
              <a:spcAft>
                <a:spcPts val="300"/>
              </a:spcAft>
            </a:pPr>
            <a:r>
              <a:rPr lang="en-US" sz="2200">
                <a:solidFill>
                  <a:schemeClr val="bg1">
                    <a:lumMod val="75000"/>
                  </a:schemeClr>
                </a:solidFill>
                <a:latin typeface="+mj-lt"/>
              </a:rPr>
              <a:t>IP Department</a:t>
            </a:r>
          </a:p>
        </p:txBody>
      </p:sp>
      <p:sp>
        <p:nvSpPr>
          <p:cNvPr id="15" name="TextBox 14">
            <a:extLst>
              <a:ext uri="{FF2B5EF4-FFF2-40B4-BE49-F238E27FC236}">
                <a16:creationId xmlns:a16="http://schemas.microsoft.com/office/drawing/2014/main" id="{8AC9F453-4024-463A-BCA1-4E94278887B3}"/>
              </a:ext>
            </a:extLst>
          </p:cNvPr>
          <p:cNvSpPr txBox="1"/>
          <p:nvPr userDrawn="1"/>
        </p:nvSpPr>
        <p:spPr>
          <a:xfrm>
            <a:off x="3370757" y="6530266"/>
            <a:ext cx="546844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a:solidFill>
                  <a:schemeClr val="bg1">
                    <a:lumMod val="75000"/>
                  </a:schemeClr>
                </a:solidFill>
                <a:latin typeface="+mn-lt"/>
                <a:ea typeface="+mn-ea"/>
                <a:cs typeface="+mn-cs"/>
              </a:rPr>
              <a:t>Confidential and Proprietary- Qualcomm  Incorporated/Attorney Client Privileged., Attorney Work Product</a:t>
            </a:r>
          </a:p>
        </p:txBody>
      </p:sp>
      <p:sp>
        <p:nvSpPr>
          <p:cNvPr id="10" name="TextBox 9">
            <a:extLst>
              <a:ext uri="{FF2B5EF4-FFF2-40B4-BE49-F238E27FC236}">
                <a16:creationId xmlns:a16="http://schemas.microsoft.com/office/drawing/2014/main" id="{AC0E27D7-08DA-475C-B827-933C52943837}"/>
              </a:ext>
            </a:extLst>
          </p:cNvPr>
          <p:cNvSpPr txBox="1"/>
          <p:nvPr userDrawn="1"/>
        </p:nvSpPr>
        <p:spPr>
          <a:xfrm>
            <a:off x="3784710" y="42040"/>
            <a:ext cx="2501903" cy="341632"/>
          </a:xfrm>
          <a:prstGeom prst="rect">
            <a:avLst/>
          </a:prstGeom>
          <a:noFill/>
        </p:spPr>
        <p:txBody>
          <a:bodyPr wrap="none" rtlCol="0">
            <a:spAutoFit/>
          </a:bodyPr>
          <a:lstStyle/>
          <a:p>
            <a:pPr>
              <a:lnSpc>
                <a:spcPct val="90000"/>
              </a:lnSpc>
              <a:spcAft>
                <a:spcPts val="300"/>
              </a:spcAft>
            </a:pPr>
            <a:r>
              <a:rPr lang="en-US" sz="1800">
                <a:solidFill>
                  <a:schemeClr val="bg1">
                    <a:lumMod val="75000"/>
                  </a:schemeClr>
                </a:solidFill>
              </a:rPr>
              <a:t>--Restricted Distribution-</a:t>
            </a:r>
            <a:r>
              <a:rPr lang="en-US" sz="1800" baseline="0">
                <a:solidFill>
                  <a:schemeClr val="bg1">
                    <a:lumMod val="75000"/>
                  </a:schemeClr>
                </a:solidFill>
              </a:rPr>
              <a:t>-</a:t>
            </a:r>
            <a:endParaRPr lang="en-US" sz="1800">
              <a:solidFill>
                <a:schemeClr val="bg1">
                  <a:lumMod val="75000"/>
                </a:schemeClr>
              </a:solidFill>
            </a:endParaRPr>
          </a:p>
        </p:txBody>
      </p:sp>
    </p:spTree>
    <p:extLst>
      <p:ext uri="{BB962C8B-B14F-4D97-AF65-F5344CB8AC3E}">
        <p14:creationId xmlns:p14="http://schemas.microsoft.com/office/powerpoint/2010/main" val="2327100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7_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Oval 10"/>
          <p:cNvSpPr>
            <a:spLocks noChangeAspect="1"/>
          </p:cNvSpPr>
          <p:nvPr userDrawn="1"/>
        </p:nvSpPr>
        <p:spPr bwMode="auto">
          <a:xfrm>
            <a:off x="98626" y="6382435"/>
            <a:ext cx="365855" cy="365760"/>
          </a:xfrm>
          <a:prstGeom prst="ellipse">
            <a:avLst/>
          </a:prstGeom>
          <a:solidFill>
            <a:schemeClr val="bg1">
              <a:lumMod val="75000"/>
            </a:schemeClr>
          </a:solidFill>
          <a:ln w="19050">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400">
              <a:solidFill>
                <a:srgbClr val="008D95"/>
              </a:solidFill>
              <a:latin typeface="+mj-lt"/>
            </a:endParaRPr>
          </a:p>
        </p:txBody>
      </p:sp>
      <p:sp>
        <p:nvSpPr>
          <p:cNvPr id="12" name="TextBox 11"/>
          <p:cNvSpPr txBox="1"/>
          <p:nvPr userDrawn="1"/>
        </p:nvSpPr>
        <p:spPr>
          <a:xfrm>
            <a:off x="133238" y="6482217"/>
            <a:ext cx="296632" cy="166199"/>
          </a:xfrm>
          <a:prstGeom prst="rect">
            <a:avLst/>
          </a:prstGeom>
          <a:noFill/>
          <a:ln>
            <a:noFill/>
          </a:ln>
        </p:spPr>
        <p:txBody>
          <a:bodyPr wrap="none" lIns="0" tIns="0" rIns="0" bIns="0" rtlCol="0">
            <a:spAutoFit/>
          </a:bodyPr>
          <a:lstStyle/>
          <a:p>
            <a:pPr algn="ctr">
              <a:lnSpc>
                <a:spcPct val="90000"/>
              </a:lnSpc>
              <a:spcAft>
                <a:spcPts val="300"/>
              </a:spcAft>
            </a:pPr>
            <a:r>
              <a:rPr lang="en-US" sz="1200">
                <a:solidFill>
                  <a:schemeClr val="bg1"/>
                </a:solidFill>
                <a:latin typeface="+mj-lt"/>
              </a:rPr>
              <a:t>IP</a:t>
            </a:r>
            <a:r>
              <a:rPr lang="en-US" sz="1200">
                <a:solidFill>
                  <a:schemeClr val="bg1"/>
                </a:solidFill>
                <a:latin typeface="Qualcomm Office Light" panose="020B0303030202060203" pitchFamily="34" charset="0"/>
              </a:rPr>
              <a:t>|</a:t>
            </a:r>
            <a:r>
              <a:rPr lang="en-US" sz="1200">
                <a:solidFill>
                  <a:schemeClr val="bg1"/>
                </a:solidFill>
                <a:latin typeface="+mj-lt"/>
              </a:rPr>
              <a:t>IQ</a:t>
            </a:r>
          </a:p>
        </p:txBody>
      </p:sp>
      <p:sp>
        <p:nvSpPr>
          <p:cNvPr id="14" name="TextBox 13"/>
          <p:cNvSpPr txBox="1"/>
          <p:nvPr userDrawn="1"/>
        </p:nvSpPr>
        <p:spPr>
          <a:xfrm>
            <a:off x="10056591" y="94120"/>
            <a:ext cx="1765044" cy="304699"/>
          </a:xfrm>
          <a:prstGeom prst="rect">
            <a:avLst/>
          </a:prstGeom>
          <a:noFill/>
        </p:spPr>
        <p:txBody>
          <a:bodyPr wrap="square" lIns="0" tIns="0" rIns="0" bIns="0" rtlCol="0" anchor="ctr">
            <a:spAutoFit/>
          </a:bodyPr>
          <a:lstStyle/>
          <a:p>
            <a:pPr algn="r">
              <a:lnSpc>
                <a:spcPct val="90000"/>
              </a:lnSpc>
              <a:spcAft>
                <a:spcPts val="300"/>
              </a:spcAft>
            </a:pPr>
            <a:r>
              <a:rPr lang="en-US" sz="2200">
                <a:solidFill>
                  <a:schemeClr val="bg1">
                    <a:lumMod val="75000"/>
                  </a:schemeClr>
                </a:solidFill>
                <a:latin typeface="+mj-lt"/>
              </a:rPr>
              <a:t>IP Department</a:t>
            </a:r>
          </a:p>
        </p:txBody>
      </p:sp>
      <p:sp>
        <p:nvSpPr>
          <p:cNvPr id="15" name="TextBox 14">
            <a:extLst>
              <a:ext uri="{FF2B5EF4-FFF2-40B4-BE49-F238E27FC236}">
                <a16:creationId xmlns:a16="http://schemas.microsoft.com/office/drawing/2014/main" id="{8AC9F453-4024-463A-BCA1-4E94278887B3}"/>
              </a:ext>
            </a:extLst>
          </p:cNvPr>
          <p:cNvSpPr txBox="1"/>
          <p:nvPr userDrawn="1"/>
        </p:nvSpPr>
        <p:spPr>
          <a:xfrm>
            <a:off x="3370757" y="6530266"/>
            <a:ext cx="546844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a:solidFill>
                  <a:schemeClr val="bg1">
                    <a:lumMod val="75000"/>
                  </a:schemeClr>
                </a:solidFill>
                <a:latin typeface="+mn-lt"/>
                <a:ea typeface="+mn-ea"/>
                <a:cs typeface="+mn-cs"/>
              </a:rPr>
              <a:t>Confidential and Proprietary- Qualcomm  Incorporated/Attorney Client Privileged., Attorney Work Product</a:t>
            </a:r>
          </a:p>
        </p:txBody>
      </p:sp>
      <p:sp>
        <p:nvSpPr>
          <p:cNvPr id="16" name="Content Placeholder 2">
            <a:extLst>
              <a:ext uri="{FF2B5EF4-FFF2-40B4-BE49-F238E27FC236}">
                <a16:creationId xmlns:a16="http://schemas.microsoft.com/office/drawing/2014/main" id="{2BD9A0F1-5610-4518-81D3-8C34B65F9473}"/>
              </a:ext>
            </a:extLst>
          </p:cNvPr>
          <p:cNvSpPr>
            <a:spLocks noGrp="1"/>
          </p:cNvSpPr>
          <p:nvPr>
            <p:ph idx="1"/>
          </p:nvPr>
        </p:nvSpPr>
        <p:spPr>
          <a:xfrm>
            <a:off x="289060" y="1931780"/>
            <a:ext cx="11427455" cy="4450655"/>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Box 9">
            <a:extLst>
              <a:ext uri="{FF2B5EF4-FFF2-40B4-BE49-F238E27FC236}">
                <a16:creationId xmlns:a16="http://schemas.microsoft.com/office/drawing/2014/main" id="{DFACDF0A-343D-4827-8E5A-C432EF1C5A69}"/>
              </a:ext>
            </a:extLst>
          </p:cNvPr>
          <p:cNvSpPr txBox="1"/>
          <p:nvPr userDrawn="1"/>
        </p:nvSpPr>
        <p:spPr>
          <a:xfrm>
            <a:off x="3784710" y="42040"/>
            <a:ext cx="2501903" cy="341632"/>
          </a:xfrm>
          <a:prstGeom prst="rect">
            <a:avLst/>
          </a:prstGeom>
          <a:noFill/>
        </p:spPr>
        <p:txBody>
          <a:bodyPr wrap="none" rtlCol="0">
            <a:spAutoFit/>
          </a:bodyPr>
          <a:lstStyle/>
          <a:p>
            <a:pPr>
              <a:lnSpc>
                <a:spcPct val="90000"/>
              </a:lnSpc>
              <a:spcAft>
                <a:spcPts val="300"/>
              </a:spcAft>
            </a:pPr>
            <a:r>
              <a:rPr lang="en-US" sz="1800">
                <a:solidFill>
                  <a:schemeClr val="bg1">
                    <a:lumMod val="75000"/>
                  </a:schemeClr>
                </a:solidFill>
              </a:rPr>
              <a:t>--Restricted Distribution-</a:t>
            </a:r>
            <a:r>
              <a:rPr lang="en-US" sz="1800" baseline="0">
                <a:solidFill>
                  <a:schemeClr val="bg1">
                    <a:lumMod val="75000"/>
                  </a:schemeClr>
                </a:solidFill>
              </a:rPr>
              <a:t>-</a:t>
            </a:r>
            <a:endParaRPr lang="en-US" sz="1800">
              <a:solidFill>
                <a:schemeClr val="bg1">
                  <a:lumMod val="75000"/>
                </a:schemeClr>
              </a:solidFill>
            </a:endParaRPr>
          </a:p>
        </p:txBody>
      </p:sp>
    </p:spTree>
    <p:extLst>
      <p:ext uri="{BB962C8B-B14F-4D97-AF65-F5344CB8AC3E}">
        <p14:creationId xmlns:p14="http://schemas.microsoft.com/office/powerpoint/2010/main" val="2027591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
        <p:nvSpPr>
          <p:cNvPr id="9" name="TextBox 8">
            <a:extLst>
              <a:ext uri="{FF2B5EF4-FFF2-40B4-BE49-F238E27FC236}">
                <a16:creationId xmlns:a16="http://schemas.microsoft.com/office/drawing/2014/main" id="{C9A6AF3D-73E4-49E3-8095-ED8C92DB0D35}"/>
              </a:ext>
            </a:extLst>
          </p:cNvPr>
          <p:cNvSpPr txBox="1"/>
          <p:nvPr userDrawn="1"/>
        </p:nvSpPr>
        <p:spPr>
          <a:xfrm>
            <a:off x="7185132" y="65306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image" Target="../media/image3.png"/><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theme" Target="../theme/theme2.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49" r:id="rId1"/>
    <p:sldLayoutId id="2147484159" r:id="rId2"/>
    <p:sldLayoutId id="2147483651" r:id="rId3"/>
    <p:sldLayoutId id="2147483731" r:id="rId4"/>
    <p:sldLayoutId id="2147483732" r:id="rId5"/>
    <p:sldLayoutId id="2147483654" r:id="rId6"/>
    <p:sldLayoutId id="2147483678" r:id="rId7"/>
    <p:sldLayoutId id="2147483650" r:id="rId8"/>
    <p:sldLayoutId id="2147483652" r:id="rId9"/>
    <p:sldLayoutId id="2147483660" r:id="rId10"/>
    <p:sldLayoutId id="2147483998" r:id="rId11"/>
    <p:sldLayoutId id="2147484001" r:id="rId12"/>
    <p:sldLayoutId id="2147484005" r:id="rId13"/>
    <p:sldLayoutId id="2147484040" r:id="rId14"/>
    <p:sldLayoutId id="2147484160" r:id="rId15"/>
    <p:sldLayoutId id="2147483653" r:id="rId16"/>
    <p:sldLayoutId id="2147484161" r:id="rId17"/>
    <p:sldLayoutId id="2147483655" r:id="rId18"/>
    <p:sldLayoutId id="2147483656" r:id="rId19"/>
    <p:sldLayoutId id="2147483657" r:id="rId20"/>
    <p:sldLayoutId id="2147483658" r:id="rId21"/>
    <p:sldLayoutId id="2147483659" r:id="rId22"/>
    <p:sldLayoutId id="2147484162" r:id="rId23"/>
    <p:sldLayoutId id="2147483661" r:id="rId24"/>
    <p:sldLayoutId id="2147483662" r:id="rId25"/>
    <p:sldLayoutId id="2147483663" r:id="rId26"/>
    <p:sldLayoutId id="2147483962" r:id="rId27"/>
    <p:sldLayoutId id="2147483966" r:id="rId28"/>
    <p:sldLayoutId id="2147483971" r:id="rId29"/>
    <p:sldLayoutId id="2147483976" r:id="rId30"/>
    <p:sldLayoutId id="2147483981" r:id="rId31"/>
    <p:sldLayoutId id="2147483985" r:id="rId32"/>
    <p:sldLayoutId id="2147483990" r:id="rId33"/>
    <p:sldLayoutId id="2147484013" r:id="rId34"/>
    <p:sldLayoutId id="2147484021" r:id="rId35"/>
    <p:sldLayoutId id="2147484032" r:id="rId36"/>
    <p:sldLayoutId id="2147484060" r:id="rId37"/>
    <p:sldLayoutId id="2147484065" r:id="rId38"/>
    <p:sldLayoutId id="2147484074" r:id="rId39"/>
    <p:sldLayoutId id="2147484084" r:id="rId40"/>
    <p:sldLayoutId id="2147484099" r:id="rId41"/>
    <p:sldLayoutId id="2147484128" r:id="rId42"/>
    <p:sldLayoutId id="2147484132" r:id="rId43"/>
    <p:sldLayoutId id="2147484137" r:id="rId44"/>
    <p:sldLayoutId id="2147484141" r:id="rId45"/>
    <p:sldLayoutId id="2147483677" r:id="rId46"/>
    <p:sldLayoutId id="2147483691" r:id="rId47"/>
    <p:sldLayoutId id="2147483693" r:id="rId48"/>
    <p:sldLayoutId id="2147483675" r:id="rId49"/>
    <p:sldLayoutId id="2147483777" r:id="rId50"/>
    <p:sldLayoutId id="2147483728" r:id="rId51"/>
    <p:sldLayoutId id="2147483729" r:id="rId52"/>
    <p:sldLayoutId id="2147484147" r:id="rId53"/>
    <p:sldLayoutId id="2147483934" r:id="rId54"/>
    <p:sldLayoutId id="2147484153" r:id="rId55"/>
    <p:sldLayoutId id="2147484158" r:id="rId56"/>
    <p:sldLayoutId id="2147484164" r:id="rId57"/>
    <p:sldLayoutId id="2147484182" r:id="rId5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2000"/>
        </a:lnSpc>
        <a:spcBef>
          <a:spcPct val="0"/>
        </a:spcBef>
        <a:buNone/>
        <a:defRPr sz="3200" kern="1200" baseline="0">
          <a:solidFill>
            <a:schemeClr val="accent1"/>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400" kern="1200" baseline="0">
          <a:solidFill>
            <a:schemeClr val="accent1"/>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6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5752" y="383649"/>
            <a:ext cx="11654365" cy="694529"/>
          </a:xfrm>
          <a:prstGeom prst="rect">
            <a:avLst/>
          </a:prstGeom>
        </p:spPr>
        <p:txBody>
          <a:bodyPr vert="horz" lIns="0" tIns="0" rIns="0" bIns="0" rtlCol="0" anchor="ctr" anchorCtr="0">
            <a:normAutofit/>
          </a:bodyPr>
          <a:lstStyle/>
          <a:p>
            <a:r>
              <a:rPr lang="en-US"/>
              <a:t>Click to edit Master title style</a:t>
            </a:r>
          </a:p>
        </p:txBody>
      </p:sp>
      <p:sp>
        <p:nvSpPr>
          <p:cNvPr id="8" name="TextBox 7" descr="DsgnMstr_FooterTextbox"/>
          <p:cNvSpPr txBox="1"/>
          <p:nvPr userDrawn="1"/>
        </p:nvSpPr>
        <p:spPr>
          <a:xfrm>
            <a:off x="281610" y="6476004"/>
            <a:ext cx="11658508" cy="265037"/>
          </a:xfrm>
          <a:prstGeom prst="rect">
            <a:avLst/>
          </a:prstGeom>
          <a:noFill/>
        </p:spPr>
        <p:txBody>
          <a:bodyPr wrap="square" lIns="0" tIns="0" rIns="0" bIns="0" rtlCol="0" anchor="ctr" anchorCtr="0">
            <a:noAutofit/>
          </a:bodyPr>
          <a:lstStyle/>
          <a:p>
            <a:pPr marL="0" indent="0" algn="l">
              <a:tabLst>
                <a:tab pos="5029200" algn="ctr"/>
                <a:tab pos="9601200" algn="r"/>
                <a:tab pos="10972800" algn="r"/>
              </a:tabLst>
            </a:pPr>
            <a:r>
              <a:rPr lang="en-US" sz="650" b="0">
                <a:solidFill>
                  <a:schemeClr val="bg1">
                    <a:lumMod val="50000"/>
                  </a:schemeClr>
                </a:solidFill>
                <a:latin typeface="+mn-lt"/>
              </a:rPr>
              <a:t>	MAY CONTAIN U.S. AND INTERNATIONAL EXPORT CONTROLLED INFORMATION	</a:t>
            </a:r>
            <a:fld id="{1D10D4CB-D620-443A-83C6-8EEE4F324FBD}" type="slidenum">
              <a:rPr lang="en-US" sz="650" b="0" smtClean="0">
                <a:solidFill>
                  <a:schemeClr val="bg1">
                    <a:lumMod val="50000"/>
                  </a:schemeClr>
                </a:solidFill>
                <a:latin typeface="+mn-lt"/>
              </a:rPr>
              <a:pPr marL="0" indent="0" algn="l">
                <a:tabLst>
                  <a:tab pos="5029200" algn="ctr"/>
                  <a:tab pos="9601200" algn="r"/>
                  <a:tab pos="10972800" algn="r"/>
                </a:tabLst>
              </a:pPr>
              <a:t>‹#›</a:t>
            </a:fld>
            <a:endParaRPr lang="en-US" sz="650" b="0">
              <a:solidFill>
                <a:schemeClr val="bg1">
                  <a:lumMod val="50000"/>
                </a:schemeClr>
              </a:solidFill>
              <a:latin typeface="+mn-lt"/>
            </a:endParaRPr>
          </a:p>
        </p:txBody>
      </p:sp>
      <p:sp>
        <p:nvSpPr>
          <p:cNvPr id="3" name="Text Placeholder 2"/>
          <p:cNvSpPr>
            <a:spLocks noGrp="1"/>
          </p:cNvSpPr>
          <p:nvPr>
            <p:ph type="body" idx="1"/>
          </p:nvPr>
        </p:nvSpPr>
        <p:spPr>
          <a:xfrm>
            <a:off x="281609" y="1189520"/>
            <a:ext cx="11658600" cy="528085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880A2934-70D1-4E3C-8834-C6CB0F17FCA8}"/>
              </a:ext>
            </a:extLst>
          </p:cNvPr>
          <p:cNvCxnSpPr/>
          <p:nvPr userDrawn="1"/>
        </p:nvCxnSpPr>
        <p:spPr>
          <a:xfrm>
            <a:off x="281609" y="287956"/>
            <a:ext cx="11650521" cy="0"/>
          </a:xfrm>
          <a:prstGeom prst="line">
            <a:avLst/>
          </a:prstGeom>
          <a:ln w="47625">
            <a:solidFill>
              <a:srgbClr val="7BA0F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79E6840E-2CE7-4DDD-B4A0-0C71510B29E0}"/>
              </a:ext>
            </a:extLst>
          </p:cNvPr>
          <p:cNvPicPr>
            <a:picLocks noChangeAspect="1"/>
          </p:cNvPicPr>
          <p:nvPr userDrawn="1"/>
        </p:nvPicPr>
        <p:blipFill>
          <a:blip r:embed="rId18" cstate="email">
            <a:extLst>
              <a:ext uri="{28A0092B-C50C-407E-A947-70E740481C1C}">
                <a14:useLocalDpi xmlns:a14="http://schemas.microsoft.com/office/drawing/2010/main"/>
              </a:ext>
            </a:extLst>
          </a:blip>
          <a:stretch>
            <a:fillRect/>
          </a:stretch>
        </p:blipFill>
        <p:spPr>
          <a:xfrm>
            <a:off x="8777817" y="513953"/>
            <a:ext cx="3162300" cy="298560"/>
          </a:xfrm>
          <a:prstGeom prst="rect">
            <a:avLst/>
          </a:prstGeom>
        </p:spPr>
      </p:pic>
    </p:spTree>
    <p:extLst>
      <p:ext uri="{BB962C8B-B14F-4D97-AF65-F5344CB8AC3E}">
        <p14:creationId xmlns:p14="http://schemas.microsoft.com/office/powerpoint/2010/main" val="2117444677"/>
      </p:ext>
    </p:extLst>
  </p:cSld>
  <p:clrMap bg1="lt1" tx1="dk1" bg2="lt2" tx2="dk2" accent1="accent1" accent2="accent2" accent3="accent3" accent4="accent4" accent5="accent5" accent6="accent6" hlink="hlink" folHlink="folHlink"/>
  <p:sldLayoutIdLst>
    <p:sldLayoutId id="2147484166" r:id="rId1"/>
    <p:sldLayoutId id="2147484167" r:id="rId2"/>
    <p:sldLayoutId id="2147484168" r:id="rId3"/>
    <p:sldLayoutId id="2147484169" r:id="rId4"/>
    <p:sldLayoutId id="2147484170" r:id="rId5"/>
    <p:sldLayoutId id="2147484171" r:id="rId6"/>
    <p:sldLayoutId id="2147484172" r:id="rId7"/>
    <p:sldLayoutId id="2147484173" r:id="rId8"/>
    <p:sldLayoutId id="2147484174" r:id="rId9"/>
    <p:sldLayoutId id="2147484175" r:id="rId10"/>
    <p:sldLayoutId id="2147484176" r:id="rId11"/>
    <p:sldLayoutId id="2147484177" r:id="rId12"/>
    <p:sldLayoutId id="2147484178" r:id="rId13"/>
    <p:sldLayoutId id="2147484179" r:id="rId14"/>
    <p:sldLayoutId id="2147484180" r:id="rId15"/>
    <p:sldLayoutId id="2147484181" r:id="rId16"/>
  </p:sldLayoutIdLst>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hf sldNum="0" hdr="0" dt="0"/>
  <p:txStyles>
    <p:titleStyle>
      <a:lvl1pPr algn="l" defTabSz="685800" rtl="0" eaLnBrk="1" latinLnBrk="0" hangingPunct="1">
        <a:lnSpc>
          <a:spcPct val="80000"/>
        </a:lnSpc>
        <a:spcBef>
          <a:spcPct val="0"/>
        </a:spcBef>
        <a:buNone/>
        <a:defRPr sz="2400" b="0" kern="1200">
          <a:solidFill>
            <a:schemeClr val="tx1">
              <a:lumMod val="65000"/>
              <a:lumOff val="35000"/>
            </a:schemeClr>
          </a:solidFill>
          <a:latin typeface="Arial" pitchFamily="34" charset="0"/>
          <a:ea typeface="+mj-ea"/>
          <a:cs typeface="Arial" pitchFamily="34" charset="0"/>
        </a:defRPr>
      </a:lvl1pPr>
    </p:titleStyle>
    <p:bodyStyle>
      <a:lvl1pPr marL="257175" indent="-257175" algn="l" defTabSz="685800" rtl="0" eaLnBrk="1" latinLnBrk="0" hangingPunct="1">
        <a:lnSpc>
          <a:spcPct val="120000"/>
        </a:lnSpc>
        <a:spcBef>
          <a:spcPts val="450"/>
        </a:spcBef>
        <a:spcAft>
          <a:spcPts val="0"/>
        </a:spcAft>
        <a:buClr>
          <a:schemeClr val="accent2"/>
        </a:buClr>
        <a:buSzPct val="100000"/>
        <a:buFont typeface="Arial" pitchFamily="34" charset="0"/>
        <a:buChar char="•"/>
        <a:defRPr lang="en-US" sz="1600" b="0" kern="1200" dirty="0" smtClean="0">
          <a:solidFill>
            <a:schemeClr val="tx1">
              <a:lumMod val="75000"/>
              <a:lumOff val="25000"/>
            </a:schemeClr>
          </a:solidFill>
          <a:latin typeface="+mn-lt"/>
          <a:ea typeface="+mn-ea"/>
          <a:cs typeface="Arial" pitchFamily="34" charset="0"/>
        </a:defRPr>
      </a:lvl1pPr>
      <a:lvl2pPr marL="600075" indent="-257175" algn="l" defTabSz="685800" rtl="0" eaLnBrk="1" latinLnBrk="0" hangingPunct="1">
        <a:lnSpc>
          <a:spcPct val="120000"/>
        </a:lnSpc>
        <a:spcBef>
          <a:spcPts val="300"/>
        </a:spcBef>
        <a:spcAft>
          <a:spcPts val="0"/>
        </a:spcAft>
        <a:buClr>
          <a:schemeClr val="accent2"/>
        </a:buClr>
        <a:buSzPct val="110000"/>
        <a:buFont typeface="Arial" pitchFamily="34" charset="0"/>
        <a:buChar char="–"/>
        <a:defRPr lang="en-US" sz="1400" kern="1200" dirty="0" smtClean="0">
          <a:solidFill>
            <a:schemeClr val="tx1">
              <a:lumMod val="75000"/>
              <a:lumOff val="25000"/>
            </a:schemeClr>
          </a:solidFill>
          <a:latin typeface="Arial" pitchFamily="34" charset="0"/>
          <a:ea typeface="+mn-ea"/>
          <a:cs typeface="Arial" pitchFamily="34" charset="0"/>
        </a:defRPr>
      </a:lvl2pPr>
      <a:lvl3pPr marL="857250" indent="-214313" algn="l" defTabSz="685800" rtl="0" eaLnBrk="1" latinLnBrk="0" hangingPunct="1">
        <a:lnSpc>
          <a:spcPct val="120000"/>
        </a:lnSpc>
        <a:spcBef>
          <a:spcPts val="225"/>
        </a:spcBef>
        <a:spcAft>
          <a:spcPts val="0"/>
        </a:spcAft>
        <a:buClr>
          <a:schemeClr val="accent2"/>
        </a:buClr>
        <a:buFont typeface="Arial" pitchFamily="34" charset="0"/>
        <a:buChar char="–"/>
        <a:defRPr lang="en-US" sz="1400" kern="1200" dirty="0" smtClean="0">
          <a:solidFill>
            <a:schemeClr val="tx1">
              <a:lumMod val="75000"/>
              <a:lumOff val="25000"/>
            </a:schemeClr>
          </a:solidFill>
          <a:latin typeface="Arial" pitchFamily="34" charset="0"/>
          <a:ea typeface="+mn-ea"/>
          <a:cs typeface="Arial" pitchFamily="34" charset="0"/>
        </a:defRPr>
      </a:lvl3pPr>
      <a:lvl4pPr marL="1157288" indent="-257175" algn="l" defTabSz="685800" rtl="0" eaLnBrk="1" latinLnBrk="0" hangingPunct="1">
        <a:lnSpc>
          <a:spcPct val="120000"/>
        </a:lnSpc>
        <a:spcBef>
          <a:spcPts val="225"/>
        </a:spcBef>
        <a:spcAft>
          <a:spcPts val="225"/>
        </a:spcAft>
        <a:buClr>
          <a:schemeClr val="accent2"/>
        </a:buClr>
        <a:buFont typeface="Arial" pitchFamily="34" charset="0"/>
        <a:buChar char="–"/>
        <a:defRPr lang="en-US" sz="1100" kern="1200" dirty="0" smtClean="0">
          <a:solidFill>
            <a:schemeClr val="tx1">
              <a:lumMod val="75000"/>
              <a:lumOff val="25000"/>
            </a:schemeClr>
          </a:solidFill>
          <a:latin typeface="Arial" pitchFamily="34" charset="0"/>
          <a:ea typeface="+mn-ea"/>
          <a:cs typeface="Arial" pitchFamily="34" charset="0"/>
        </a:defRPr>
      </a:lvl4pPr>
      <a:lvl5pPr marL="1371600" indent="-171450" algn="l" defTabSz="685800" rtl="0" eaLnBrk="1" latinLnBrk="0" hangingPunct="1">
        <a:lnSpc>
          <a:spcPct val="120000"/>
        </a:lnSpc>
        <a:spcBef>
          <a:spcPts val="225"/>
        </a:spcBef>
        <a:spcAft>
          <a:spcPts val="225"/>
        </a:spcAft>
        <a:buClr>
          <a:schemeClr val="accent2"/>
        </a:buClr>
        <a:buFont typeface="Arial" pitchFamily="34" charset="0"/>
        <a:buChar char="–"/>
        <a:defRPr lang="en-US" sz="1000" kern="1200" dirty="0">
          <a:solidFill>
            <a:schemeClr val="tx1">
              <a:lumMod val="75000"/>
              <a:lumOff val="25000"/>
            </a:schemeClr>
          </a:solidFill>
          <a:latin typeface="Arial" pitchFamily="34" charset="0"/>
          <a:ea typeface="+mn-ea"/>
          <a:cs typeface="Arial" pitchFamily="34" charset="0"/>
        </a:defRPr>
      </a:lvl5pPr>
      <a:lvl6pPr marL="342900" indent="-342900" algn="l" defTabSz="685800" rtl="0" eaLnBrk="1" latinLnBrk="0" hangingPunct="1">
        <a:spcBef>
          <a:spcPct val="20000"/>
        </a:spcBef>
        <a:buClr>
          <a:schemeClr val="accent1"/>
        </a:buClr>
        <a:buFont typeface="+mj-lt"/>
        <a:buAutoNum type="arabicPeriod"/>
        <a:defRPr sz="1350" kern="1200">
          <a:solidFill>
            <a:schemeClr val="accent6">
              <a:lumMod val="75000"/>
            </a:schemeClr>
          </a:solidFill>
          <a:latin typeface="+mn-lt"/>
          <a:ea typeface="+mn-ea"/>
          <a:cs typeface="+mn-cs"/>
        </a:defRPr>
      </a:lvl6pPr>
      <a:lvl7pPr marL="600075" indent="-257175" algn="l" defTabSz="685800" rtl="0" eaLnBrk="1" latinLnBrk="0" hangingPunct="1">
        <a:spcBef>
          <a:spcPct val="20000"/>
        </a:spcBef>
        <a:buFont typeface="+mj-lt"/>
        <a:buAutoNum type="alphaUcPeriod"/>
        <a:defRPr sz="1200" kern="1200">
          <a:solidFill>
            <a:schemeClr val="accent6">
              <a:lumMod val="75000"/>
            </a:schemeClr>
          </a:solidFill>
          <a:latin typeface="+mn-lt"/>
          <a:ea typeface="+mn-ea"/>
          <a:cs typeface="+mn-cs"/>
        </a:defRPr>
      </a:lvl7pPr>
      <a:lvl8pPr marL="814388" indent="-214313" algn="l" defTabSz="685800" rtl="0" eaLnBrk="1" latinLnBrk="0" hangingPunct="1">
        <a:spcBef>
          <a:spcPct val="20000"/>
        </a:spcBef>
        <a:buFont typeface="+mj-lt"/>
        <a:buAutoNum type="romanLcPeriod"/>
        <a:defRPr sz="1050" kern="1200">
          <a:solidFill>
            <a:schemeClr val="accent6">
              <a:lumMod val="75000"/>
            </a:schemeClr>
          </a:solidFill>
          <a:latin typeface="+mn-lt"/>
          <a:ea typeface="+mn-ea"/>
          <a:cs typeface="+mn-cs"/>
        </a:defRPr>
      </a:lvl8pPr>
      <a:lvl9pPr marL="857250" indent="-171450" algn="l" defTabSz="685800" rtl="0" eaLnBrk="1" latinLnBrk="0" hangingPunct="1">
        <a:spcBef>
          <a:spcPct val="20000"/>
        </a:spcBef>
        <a:buClr>
          <a:schemeClr val="accent3"/>
        </a:buClr>
        <a:buFont typeface="Arial" pitchFamily="34" charset="0"/>
        <a:buChar char="•"/>
        <a:defRPr sz="1050" kern="1200">
          <a:solidFill>
            <a:schemeClr val="accent6">
              <a:lumMod val="7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6C27278-2B0B-B5C8-49DC-2002CEBAF54B}"/>
              </a:ext>
            </a:extLst>
          </p:cNvPr>
          <p:cNvPicPr>
            <a:picLocks noChangeAspect="1"/>
          </p:cNvPicPr>
          <p:nvPr/>
        </p:nvPicPr>
        <p:blipFill>
          <a:blip r:embed="rId3"/>
          <a:stretch>
            <a:fillRect/>
          </a:stretch>
        </p:blipFill>
        <p:spPr>
          <a:xfrm>
            <a:off x="-155393" y="-327999"/>
            <a:ext cx="12502785" cy="7185999"/>
          </a:xfrm>
          <a:prstGeom prst="rect">
            <a:avLst/>
          </a:prstGeom>
        </p:spPr>
      </p:pic>
      <p:sp>
        <p:nvSpPr>
          <p:cNvPr id="19" name="Title 2">
            <a:extLst>
              <a:ext uri="{FF2B5EF4-FFF2-40B4-BE49-F238E27FC236}">
                <a16:creationId xmlns:a16="http://schemas.microsoft.com/office/drawing/2014/main" id="{30E0F8B2-D0A5-694A-A53C-28C73E222718}"/>
              </a:ext>
            </a:extLst>
          </p:cNvPr>
          <p:cNvSpPr txBox="1">
            <a:spLocks/>
          </p:cNvSpPr>
          <p:nvPr/>
        </p:nvSpPr>
        <p:spPr bwMode="gray">
          <a:xfrm>
            <a:off x="565022" y="3429000"/>
            <a:ext cx="8769478" cy="1853119"/>
          </a:xfrm>
          <a:prstGeom prst="rect">
            <a:avLst/>
          </a:prstGeom>
        </p:spPr>
        <p:txBody>
          <a:bodyPr/>
          <a:lstStyle>
            <a:lvl1pPr algn="l" defTabSz="914455" rtl="0" eaLnBrk="1" latinLnBrk="0" hangingPunct="1">
              <a:lnSpc>
                <a:spcPct val="84000"/>
              </a:lnSpc>
              <a:spcBef>
                <a:spcPct val="0"/>
              </a:spcBef>
              <a:buNone/>
              <a:defRPr sz="3400" kern="1200" baseline="0">
                <a:solidFill>
                  <a:schemeClr val="tx2"/>
                </a:solidFill>
                <a:latin typeface="Microsoft Sans Serif" panose="020B0604020202020204" pitchFamily="34" charset="0"/>
                <a:ea typeface="+mj-ea"/>
                <a:cs typeface="+mj-cs"/>
              </a:defRPr>
            </a:lvl1pPr>
          </a:lstStyle>
          <a:p>
            <a:r>
              <a:rPr lang="en-US" sz="4000" dirty="0">
                <a:solidFill>
                  <a:schemeClr val="bg1"/>
                </a:solidFill>
              </a:rPr>
              <a:t>On planning for IMT-2030 &amp; 6G</a:t>
            </a:r>
          </a:p>
          <a:p>
            <a:endParaRPr lang="en-US" sz="2400" dirty="0">
              <a:solidFill>
                <a:schemeClr val="bg1"/>
              </a:solidFill>
            </a:endParaRPr>
          </a:p>
          <a:p>
            <a:r>
              <a:rPr lang="en-US" sz="2400" dirty="0">
                <a:solidFill>
                  <a:schemeClr val="bg1"/>
                </a:solidFill>
              </a:rPr>
              <a:t>AI: 15</a:t>
            </a:r>
          </a:p>
          <a:p>
            <a:r>
              <a:rPr lang="en-US" sz="2400" dirty="0">
                <a:solidFill>
                  <a:schemeClr val="bg1"/>
                </a:solidFill>
              </a:rPr>
              <a:t>Document for: Discussion</a:t>
            </a:r>
            <a:endParaRPr lang="en-US" dirty="0">
              <a:solidFill>
                <a:schemeClr val="bg1"/>
              </a:solidFill>
            </a:endParaRPr>
          </a:p>
        </p:txBody>
      </p:sp>
      <p:sp>
        <p:nvSpPr>
          <p:cNvPr id="20" name="Freeform 5">
            <a:extLst>
              <a:ext uri="{FF2B5EF4-FFF2-40B4-BE49-F238E27FC236}">
                <a16:creationId xmlns:a16="http://schemas.microsoft.com/office/drawing/2014/main" id="{ACDCA457-65C7-0B4E-BB17-5225B047E62C}"/>
              </a:ext>
            </a:extLst>
          </p:cNvPr>
          <p:cNvSpPr>
            <a:spLocks noChangeAspect="1" noEditPoints="1"/>
          </p:cNvSpPr>
          <p:nvPr/>
        </p:nvSpPr>
        <p:spPr bwMode="gray">
          <a:xfrm>
            <a:off x="666620" y="5781178"/>
            <a:ext cx="2055454" cy="37674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 Placeholder 14">
            <a:extLst>
              <a:ext uri="{FF2B5EF4-FFF2-40B4-BE49-F238E27FC236}">
                <a16:creationId xmlns:a16="http://schemas.microsoft.com/office/drawing/2014/main" id="{43456F40-AA38-F24C-9E1B-CAC061E7F5C2}"/>
              </a:ext>
            </a:extLst>
          </p:cNvPr>
          <p:cNvSpPr txBox="1">
            <a:spLocks/>
          </p:cNvSpPr>
          <p:nvPr/>
        </p:nvSpPr>
        <p:spPr bwMode="gray">
          <a:xfrm>
            <a:off x="6194425" y="484981"/>
            <a:ext cx="2272217" cy="265271"/>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endParaRPr lang="en-US"/>
          </a:p>
        </p:txBody>
      </p:sp>
      <p:sp>
        <p:nvSpPr>
          <p:cNvPr id="3" name="TextBox 2">
            <a:extLst>
              <a:ext uri="{FF2B5EF4-FFF2-40B4-BE49-F238E27FC236}">
                <a16:creationId xmlns:a16="http://schemas.microsoft.com/office/drawing/2014/main" id="{9AE9FACF-F3A6-C721-38BE-2BAFBAFCBC4F}"/>
              </a:ext>
            </a:extLst>
          </p:cNvPr>
          <p:cNvSpPr txBox="1"/>
          <p:nvPr/>
        </p:nvSpPr>
        <p:spPr>
          <a:xfrm>
            <a:off x="10446247" y="-209915"/>
            <a:ext cx="1305486" cy="447815"/>
          </a:xfrm>
          <a:prstGeom prst="rect">
            <a:avLst/>
          </a:prstGeom>
          <a:noFill/>
          <a:ln>
            <a:noFill/>
          </a:ln>
        </p:spPr>
        <p:txBody>
          <a:bodyPr wrap="none" lIns="137160" tIns="91440" rIns="0" bIns="91440" rtlCol="0">
            <a:spAutoFit/>
          </a:bodyPr>
          <a:lstStyle/>
          <a:p>
            <a:pPr algn="l">
              <a:lnSpc>
                <a:spcPct val="95000"/>
              </a:lnSpc>
              <a:spcBef>
                <a:spcPts val="1200"/>
              </a:spcBef>
            </a:pPr>
            <a:r>
              <a:rPr lang="en-US" b="1" dirty="0">
                <a:solidFill>
                  <a:schemeClr val="bg1"/>
                </a:solidFill>
                <a:latin typeface="Arial" panose="020B0604020202020204" pitchFamily="34" charset="0"/>
              </a:rPr>
              <a:t>RP-231958</a:t>
            </a:r>
          </a:p>
        </p:txBody>
      </p:sp>
      <p:sp>
        <p:nvSpPr>
          <p:cNvPr id="5" name="TextBox 4">
            <a:extLst>
              <a:ext uri="{FF2B5EF4-FFF2-40B4-BE49-F238E27FC236}">
                <a16:creationId xmlns:a16="http://schemas.microsoft.com/office/drawing/2014/main" id="{8F6DF47D-BDCA-1CA9-FA01-01B9CC3ACC6A}"/>
              </a:ext>
            </a:extLst>
          </p:cNvPr>
          <p:cNvSpPr txBox="1"/>
          <p:nvPr/>
        </p:nvSpPr>
        <p:spPr>
          <a:xfrm>
            <a:off x="440267" y="-131432"/>
            <a:ext cx="4537204" cy="738664"/>
          </a:xfrm>
          <a:prstGeom prst="rect">
            <a:avLst/>
          </a:prstGeom>
          <a:noFill/>
          <a:ln>
            <a:noFill/>
          </a:ln>
        </p:spPr>
        <p:txBody>
          <a:bodyPr wrap="none" lIns="137160" tIns="91440" rIns="0" bIns="91440" rtlCol="0">
            <a:spAutoFit/>
          </a:bodyPr>
          <a:lstStyle/>
          <a:p>
            <a:pPr marL="0" marR="0" hangingPunct="0">
              <a:spcBef>
                <a:spcPts val="0"/>
              </a:spcBef>
              <a:spcAft>
                <a:spcPts val="0"/>
              </a:spcAft>
              <a:tabLst>
                <a:tab pos="360045" algn="l"/>
              </a:tabLst>
            </a:pPr>
            <a:r>
              <a:rPr lang="en-GB" sz="1800" b="1" dirty="0">
                <a:solidFill>
                  <a:schemeClr val="bg1"/>
                </a:solidFill>
                <a:effectLst/>
                <a:latin typeface="Arial" panose="020B0604020202020204" pitchFamily="34" charset="0"/>
                <a:ea typeface="Times New Roman" panose="02020603050405020304" pitchFamily="18" charset="0"/>
              </a:rPr>
              <a:t>3GPP TSG RAN meeting #101</a:t>
            </a:r>
          </a:p>
          <a:p>
            <a:pPr marL="0" marR="0" hangingPunct="0">
              <a:spcBef>
                <a:spcPts val="0"/>
              </a:spcBef>
              <a:spcAft>
                <a:spcPts val="0"/>
              </a:spcAft>
              <a:tabLst>
                <a:tab pos="360045" algn="l"/>
              </a:tabLst>
            </a:pPr>
            <a:r>
              <a:rPr lang="en-GB" sz="1800" b="1" dirty="0">
                <a:solidFill>
                  <a:schemeClr val="bg1"/>
                </a:solidFill>
                <a:effectLst/>
                <a:latin typeface="Arial" panose="020B0604020202020204" pitchFamily="34" charset="0"/>
                <a:ea typeface="Times New Roman" panose="02020603050405020304" pitchFamily="18" charset="0"/>
              </a:rPr>
              <a:t>Bangalore, India, September 11-15, 2023</a:t>
            </a:r>
            <a:endParaRPr lang="en-US" sz="1800" dirty="0">
              <a:solidFill>
                <a:schemeClr val="bg1"/>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01016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Rectangle: Rounded Corners 86">
            <a:extLst>
              <a:ext uri="{FF2B5EF4-FFF2-40B4-BE49-F238E27FC236}">
                <a16:creationId xmlns:a16="http://schemas.microsoft.com/office/drawing/2014/main" id="{785A1EA3-2CBF-43C8-8D72-F4FC36AF1ABD}"/>
              </a:ext>
            </a:extLst>
          </p:cNvPr>
          <p:cNvSpPr/>
          <p:nvPr/>
        </p:nvSpPr>
        <p:spPr>
          <a:xfrm>
            <a:off x="515881" y="2186785"/>
            <a:ext cx="11506201" cy="1030252"/>
          </a:xfrm>
          <a:prstGeom prst="roundRect">
            <a:avLst/>
          </a:pr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90" name="Rectangle: Rounded Corners 89">
            <a:extLst>
              <a:ext uri="{FF2B5EF4-FFF2-40B4-BE49-F238E27FC236}">
                <a16:creationId xmlns:a16="http://schemas.microsoft.com/office/drawing/2014/main" id="{67D2DDF0-5F68-493E-BF09-AF78E632CC1B}"/>
              </a:ext>
            </a:extLst>
          </p:cNvPr>
          <p:cNvSpPr/>
          <p:nvPr/>
        </p:nvSpPr>
        <p:spPr>
          <a:xfrm>
            <a:off x="515879" y="3855990"/>
            <a:ext cx="11506201" cy="1481337"/>
          </a:xfrm>
          <a:prstGeom prst="roundRect">
            <a:avLst/>
          </a:pr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86" name="Rectangle: Rounded Corners 85">
            <a:extLst>
              <a:ext uri="{FF2B5EF4-FFF2-40B4-BE49-F238E27FC236}">
                <a16:creationId xmlns:a16="http://schemas.microsoft.com/office/drawing/2014/main" id="{890B7299-40BA-4B74-925F-E62092D31BB4}"/>
              </a:ext>
            </a:extLst>
          </p:cNvPr>
          <p:cNvSpPr/>
          <p:nvPr/>
        </p:nvSpPr>
        <p:spPr>
          <a:xfrm>
            <a:off x="495298" y="1605395"/>
            <a:ext cx="11506201" cy="501362"/>
          </a:xfrm>
          <a:prstGeom prst="roundRect">
            <a:avLst/>
          </a:pr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6" name="Title 5">
            <a:extLst>
              <a:ext uri="{FF2B5EF4-FFF2-40B4-BE49-F238E27FC236}">
                <a16:creationId xmlns:a16="http://schemas.microsoft.com/office/drawing/2014/main" id="{65A0C0FC-3C7B-4172-9984-DE6079FE0FD1}"/>
              </a:ext>
            </a:extLst>
          </p:cNvPr>
          <p:cNvSpPr>
            <a:spLocks noGrp="1"/>
          </p:cNvSpPr>
          <p:nvPr>
            <p:ph type="title"/>
          </p:nvPr>
        </p:nvSpPr>
        <p:spPr/>
        <p:txBody>
          <a:bodyPr/>
          <a:lstStyle/>
          <a:p>
            <a:r>
              <a:rPr lang="en-US" sz="3600"/>
              <a:t>ITU-R &amp; 3GPP</a:t>
            </a:r>
            <a:endParaRPr lang="en-US"/>
          </a:p>
        </p:txBody>
      </p:sp>
      <p:sp>
        <p:nvSpPr>
          <p:cNvPr id="4" name="Content Placeholder 3">
            <a:extLst>
              <a:ext uri="{FF2B5EF4-FFF2-40B4-BE49-F238E27FC236}">
                <a16:creationId xmlns:a16="http://schemas.microsoft.com/office/drawing/2014/main" id="{86592287-6271-EBBB-2D6D-CD8FDC95E9BF}"/>
              </a:ext>
            </a:extLst>
          </p:cNvPr>
          <p:cNvSpPr>
            <a:spLocks noGrp="1"/>
          </p:cNvSpPr>
          <p:nvPr>
            <p:ph sz="quarter" idx="12"/>
          </p:nvPr>
        </p:nvSpPr>
        <p:spPr>
          <a:xfrm>
            <a:off x="475183" y="6041838"/>
            <a:ext cx="11210544" cy="515984"/>
          </a:xfrm>
        </p:spPr>
        <p:txBody>
          <a:bodyPr/>
          <a:lstStyle/>
          <a:p>
            <a:r>
              <a:rPr lang="en-US" dirty="0"/>
              <a:t>Also see LS RP-231518</a:t>
            </a:r>
          </a:p>
        </p:txBody>
      </p:sp>
      <p:cxnSp>
        <p:nvCxnSpPr>
          <p:cNvPr id="35" name="直接连接符 124">
            <a:extLst>
              <a:ext uri="{FF2B5EF4-FFF2-40B4-BE49-F238E27FC236}">
                <a16:creationId xmlns:a16="http://schemas.microsoft.com/office/drawing/2014/main" id="{93C7C1D2-DD06-4400-B183-74613215E188}"/>
              </a:ext>
            </a:extLst>
          </p:cNvPr>
          <p:cNvCxnSpPr>
            <a:cxnSpLocks/>
          </p:cNvCxnSpPr>
          <p:nvPr/>
        </p:nvCxnSpPr>
        <p:spPr>
          <a:xfrm>
            <a:off x="7385254" y="1236033"/>
            <a:ext cx="18446" cy="4756543"/>
          </a:xfrm>
          <a:prstGeom prst="line">
            <a:avLst/>
          </a:prstGeom>
          <a:noFill/>
          <a:ln w="6350" cap="flat" cmpd="sng" algn="ctr">
            <a:solidFill>
              <a:srgbClr val="1D1D1A"/>
            </a:solidFill>
            <a:prstDash val="solid"/>
            <a:miter lim="800000"/>
          </a:ln>
          <a:effectLst/>
        </p:spPr>
      </p:cxnSp>
      <p:cxnSp>
        <p:nvCxnSpPr>
          <p:cNvPr id="36" name="直接连接符 131">
            <a:extLst>
              <a:ext uri="{FF2B5EF4-FFF2-40B4-BE49-F238E27FC236}">
                <a16:creationId xmlns:a16="http://schemas.microsoft.com/office/drawing/2014/main" id="{E50B7AD9-6603-48C3-A4FD-9D0F5795A574}"/>
              </a:ext>
            </a:extLst>
          </p:cNvPr>
          <p:cNvCxnSpPr>
            <a:cxnSpLocks/>
          </p:cNvCxnSpPr>
          <p:nvPr/>
        </p:nvCxnSpPr>
        <p:spPr>
          <a:xfrm>
            <a:off x="8335011" y="1236033"/>
            <a:ext cx="13355" cy="4745607"/>
          </a:xfrm>
          <a:prstGeom prst="line">
            <a:avLst/>
          </a:prstGeom>
          <a:noFill/>
          <a:ln w="6350" cap="flat" cmpd="sng" algn="ctr">
            <a:solidFill>
              <a:srgbClr val="1D1D1A"/>
            </a:solidFill>
            <a:prstDash val="solid"/>
            <a:miter lim="800000"/>
          </a:ln>
          <a:effectLst/>
        </p:spPr>
      </p:cxnSp>
      <p:cxnSp>
        <p:nvCxnSpPr>
          <p:cNvPr id="37" name="直接连接符 132">
            <a:extLst>
              <a:ext uri="{FF2B5EF4-FFF2-40B4-BE49-F238E27FC236}">
                <a16:creationId xmlns:a16="http://schemas.microsoft.com/office/drawing/2014/main" id="{465C1E07-86B2-4436-94CC-0BF4BDF663F2}"/>
              </a:ext>
            </a:extLst>
          </p:cNvPr>
          <p:cNvCxnSpPr>
            <a:cxnSpLocks/>
          </p:cNvCxnSpPr>
          <p:nvPr/>
        </p:nvCxnSpPr>
        <p:spPr>
          <a:xfrm>
            <a:off x="9326012" y="1236033"/>
            <a:ext cx="9977" cy="4772455"/>
          </a:xfrm>
          <a:prstGeom prst="line">
            <a:avLst/>
          </a:prstGeom>
          <a:noFill/>
          <a:ln w="6350" cap="flat" cmpd="sng" algn="ctr">
            <a:solidFill>
              <a:srgbClr val="1D1D1A"/>
            </a:solidFill>
            <a:prstDash val="solid"/>
            <a:miter lim="800000"/>
          </a:ln>
          <a:effectLst/>
        </p:spPr>
      </p:cxnSp>
      <p:cxnSp>
        <p:nvCxnSpPr>
          <p:cNvPr id="38" name="直接连接符 90">
            <a:extLst>
              <a:ext uri="{FF2B5EF4-FFF2-40B4-BE49-F238E27FC236}">
                <a16:creationId xmlns:a16="http://schemas.microsoft.com/office/drawing/2014/main" id="{ACAC3FE9-6FB1-4811-903F-DBB507F910CA}"/>
              </a:ext>
            </a:extLst>
          </p:cNvPr>
          <p:cNvCxnSpPr>
            <a:cxnSpLocks/>
          </p:cNvCxnSpPr>
          <p:nvPr/>
        </p:nvCxnSpPr>
        <p:spPr>
          <a:xfrm>
            <a:off x="5371432" y="1236033"/>
            <a:ext cx="10945" cy="4718444"/>
          </a:xfrm>
          <a:prstGeom prst="line">
            <a:avLst/>
          </a:prstGeom>
          <a:noFill/>
          <a:ln w="6350" cap="flat" cmpd="sng" algn="ctr">
            <a:solidFill>
              <a:srgbClr val="1D1D1A"/>
            </a:solidFill>
            <a:prstDash val="solid"/>
            <a:miter lim="800000"/>
          </a:ln>
          <a:effectLst/>
        </p:spPr>
      </p:cxnSp>
      <p:cxnSp>
        <p:nvCxnSpPr>
          <p:cNvPr id="39" name="直接连接符 77">
            <a:extLst>
              <a:ext uri="{FF2B5EF4-FFF2-40B4-BE49-F238E27FC236}">
                <a16:creationId xmlns:a16="http://schemas.microsoft.com/office/drawing/2014/main" id="{B29B90AB-146D-49FC-A04C-A1FA91F43524}"/>
              </a:ext>
            </a:extLst>
          </p:cNvPr>
          <p:cNvCxnSpPr>
            <a:cxnSpLocks/>
          </p:cNvCxnSpPr>
          <p:nvPr/>
        </p:nvCxnSpPr>
        <p:spPr>
          <a:xfrm flipH="1">
            <a:off x="1385169" y="1236033"/>
            <a:ext cx="31794" cy="4718038"/>
          </a:xfrm>
          <a:prstGeom prst="line">
            <a:avLst/>
          </a:prstGeom>
          <a:noFill/>
          <a:ln w="6350" cap="flat" cmpd="sng" algn="ctr">
            <a:solidFill>
              <a:srgbClr val="1D1D1A"/>
            </a:solidFill>
            <a:prstDash val="solid"/>
            <a:miter lim="800000"/>
          </a:ln>
          <a:effectLst/>
        </p:spPr>
      </p:cxnSp>
      <p:cxnSp>
        <p:nvCxnSpPr>
          <p:cNvPr id="40" name="直接连接符 79">
            <a:extLst>
              <a:ext uri="{FF2B5EF4-FFF2-40B4-BE49-F238E27FC236}">
                <a16:creationId xmlns:a16="http://schemas.microsoft.com/office/drawing/2014/main" id="{245CC544-D74A-400F-93FB-ED400EADAB3A}"/>
              </a:ext>
            </a:extLst>
          </p:cNvPr>
          <p:cNvCxnSpPr>
            <a:cxnSpLocks/>
          </p:cNvCxnSpPr>
          <p:nvPr/>
        </p:nvCxnSpPr>
        <p:spPr>
          <a:xfrm flipH="1">
            <a:off x="2397621" y="1236033"/>
            <a:ext cx="9200" cy="4722276"/>
          </a:xfrm>
          <a:prstGeom prst="line">
            <a:avLst/>
          </a:prstGeom>
          <a:noFill/>
          <a:ln w="6350" cap="flat" cmpd="sng" algn="ctr">
            <a:solidFill>
              <a:srgbClr val="1D1D1A"/>
            </a:solidFill>
            <a:prstDash val="solid"/>
            <a:miter lim="800000"/>
          </a:ln>
          <a:effectLst/>
        </p:spPr>
      </p:cxnSp>
      <p:cxnSp>
        <p:nvCxnSpPr>
          <p:cNvPr id="41" name="直接连接符 88">
            <a:extLst>
              <a:ext uri="{FF2B5EF4-FFF2-40B4-BE49-F238E27FC236}">
                <a16:creationId xmlns:a16="http://schemas.microsoft.com/office/drawing/2014/main" id="{D78DDDB1-32F5-4D93-BAAC-65ACBC147052}"/>
              </a:ext>
            </a:extLst>
          </p:cNvPr>
          <p:cNvCxnSpPr>
            <a:cxnSpLocks/>
          </p:cNvCxnSpPr>
          <p:nvPr/>
        </p:nvCxnSpPr>
        <p:spPr>
          <a:xfrm>
            <a:off x="4382212" y="1236033"/>
            <a:ext cx="25570" cy="4722274"/>
          </a:xfrm>
          <a:prstGeom prst="line">
            <a:avLst/>
          </a:prstGeom>
          <a:noFill/>
          <a:ln w="6350" cap="flat" cmpd="sng" algn="ctr">
            <a:solidFill>
              <a:srgbClr val="1D1D1A"/>
            </a:solidFill>
            <a:prstDash val="solid"/>
            <a:miter lim="800000"/>
          </a:ln>
          <a:effectLst/>
        </p:spPr>
      </p:cxnSp>
      <p:cxnSp>
        <p:nvCxnSpPr>
          <p:cNvPr id="42" name="直接连接符 85">
            <a:extLst>
              <a:ext uri="{FF2B5EF4-FFF2-40B4-BE49-F238E27FC236}">
                <a16:creationId xmlns:a16="http://schemas.microsoft.com/office/drawing/2014/main" id="{878EFCE7-3925-4836-9216-14E248DFD94C}"/>
              </a:ext>
            </a:extLst>
          </p:cNvPr>
          <p:cNvCxnSpPr>
            <a:cxnSpLocks/>
          </p:cNvCxnSpPr>
          <p:nvPr/>
        </p:nvCxnSpPr>
        <p:spPr>
          <a:xfrm flipH="1">
            <a:off x="3379376" y="1236033"/>
            <a:ext cx="3366" cy="4641665"/>
          </a:xfrm>
          <a:prstGeom prst="line">
            <a:avLst/>
          </a:prstGeom>
          <a:noFill/>
          <a:ln w="6350" cap="flat" cmpd="sng" algn="ctr">
            <a:solidFill>
              <a:srgbClr val="1D1D1A"/>
            </a:solidFill>
            <a:prstDash val="solid"/>
            <a:miter lim="800000"/>
          </a:ln>
          <a:effectLst/>
        </p:spPr>
      </p:cxnSp>
      <p:cxnSp>
        <p:nvCxnSpPr>
          <p:cNvPr id="43" name="直接连接符 123">
            <a:extLst>
              <a:ext uri="{FF2B5EF4-FFF2-40B4-BE49-F238E27FC236}">
                <a16:creationId xmlns:a16="http://schemas.microsoft.com/office/drawing/2014/main" id="{CD43E49C-BA4B-4FB0-91FE-1E79905954B3}"/>
              </a:ext>
            </a:extLst>
          </p:cNvPr>
          <p:cNvCxnSpPr>
            <a:cxnSpLocks/>
          </p:cNvCxnSpPr>
          <p:nvPr/>
        </p:nvCxnSpPr>
        <p:spPr>
          <a:xfrm>
            <a:off x="6359498" y="1236033"/>
            <a:ext cx="46488" cy="4748528"/>
          </a:xfrm>
          <a:prstGeom prst="line">
            <a:avLst/>
          </a:prstGeom>
          <a:noFill/>
          <a:ln w="6350" cap="flat" cmpd="sng" algn="ctr">
            <a:solidFill>
              <a:srgbClr val="1D1D1A"/>
            </a:solidFill>
            <a:prstDash val="solid"/>
            <a:miter lim="800000"/>
          </a:ln>
          <a:effectLst/>
        </p:spPr>
      </p:cxnSp>
      <p:sp>
        <p:nvSpPr>
          <p:cNvPr id="44" name="TextBox 43">
            <a:extLst>
              <a:ext uri="{FF2B5EF4-FFF2-40B4-BE49-F238E27FC236}">
                <a16:creationId xmlns:a16="http://schemas.microsoft.com/office/drawing/2014/main" id="{129DE196-9A75-4FD1-B377-230F3FC80FFD}"/>
              </a:ext>
            </a:extLst>
          </p:cNvPr>
          <p:cNvSpPr txBox="1"/>
          <p:nvPr/>
        </p:nvSpPr>
        <p:spPr>
          <a:xfrm>
            <a:off x="1769154" y="1241064"/>
            <a:ext cx="339837" cy="177293"/>
          </a:xfrm>
          <a:prstGeom prst="rect">
            <a:avLst/>
          </a:prstGeom>
        </p:spPr>
        <p:txBody>
          <a:bodyPr wrap="none" lIns="0" tIns="0" rIns="0" bIns="0" rtlCol="0">
            <a:spAutoFit/>
          </a:bodyPr>
          <a:lstStyle/>
          <a:p>
            <a:pPr algn="l">
              <a:lnSpc>
                <a:spcPct val="96000"/>
              </a:lnSpc>
            </a:pPr>
            <a:r>
              <a:rPr lang="en-US" sz="1200">
                <a:solidFill>
                  <a:schemeClr val="tx2"/>
                </a:solidFill>
                <a:latin typeface="Microsoft Sans Serif"/>
                <a:cs typeface="Microsoft Sans Serif" panose="020B0604020202020204" pitchFamily="34" charset="0"/>
              </a:rPr>
              <a:t>2022</a:t>
            </a:r>
          </a:p>
        </p:txBody>
      </p:sp>
      <p:sp>
        <p:nvSpPr>
          <p:cNvPr id="45" name="TextBox 44">
            <a:extLst>
              <a:ext uri="{FF2B5EF4-FFF2-40B4-BE49-F238E27FC236}">
                <a16:creationId xmlns:a16="http://schemas.microsoft.com/office/drawing/2014/main" id="{14D22168-B9C3-4EE1-A369-A5C1102B263D}"/>
              </a:ext>
            </a:extLst>
          </p:cNvPr>
          <p:cNvSpPr txBox="1"/>
          <p:nvPr/>
        </p:nvSpPr>
        <p:spPr>
          <a:xfrm>
            <a:off x="2719218" y="1241064"/>
            <a:ext cx="339837" cy="177293"/>
          </a:xfrm>
          <a:prstGeom prst="rect">
            <a:avLst/>
          </a:prstGeom>
        </p:spPr>
        <p:txBody>
          <a:bodyPr wrap="none" lIns="0" tIns="0" rIns="0" bIns="0" rtlCol="0">
            <a:spAutoFit/>
          </a:bodyPr>
          <a:lstStyle/>
          <a:p>
            <a:pPr algn="l">
              <a:lnSpc>
                <a:spcPct val="96000"/>
              </a:lnSpc>
            </a:pPr>
            <a:r>
              <a:rPr lang="en-US" sz="1200">
                <a:solidFill>
                  <a:schemeClr val="tx2"/>
                </a:solidFill>
                <a:latin typeface="Microsoft Sans Serif"/>
                <a:cs typeface="Microsoft Sans Serif" panose="020B0604020202020204" pitchFamily="34" charset="0"/>
              </a:rPr>
              <a:t>2023</a:t>
            </a:r>
          </a:p>
        </p:txBody>
      </p:sp>
      <p:sp>
        <p:nvSpPr>
          <p:cNvPr id="46" name="TextBox 45">
            <a:extLst>
              <a:ext uri="{FF2B5EF4-FFF2-40B4-BE49-F238E27FC236}">
                <a16:creationId xmlns:a16="http://schemas.microsoft.com/office/drawing/2014/main" id="{0077F57C-FF71-446A-B454-E37212279005}"/>
              </a:ext>
            </a:extLst>
          </p:cNvPr>
          <p:cNvSpPr txBox="1"/>
          <p:nvPr/>
        </p:nvSpPr>
        <p:spPr>
          <a:xfrm>
            <a:off x="3767216" y="1241064"/>
            <a:ext cx="339837" cy="177293"/>
          </a:xfrm>
          <a:prstGeom prst="rect">
            <a:avLst/>
          </a:prstGeom>
        </p:spPr>
        <p:txBody>
          <a:bodyPr wrap="none" lIns="0" tIns="0" rIns="0" bIns="0" rtlCol="0">
            <a:spAutoFit/>
          </a:bodyPr>
          <a:lstStyle/>
          <a:p>
            <a:pPr algn="l">
              <a:lnSpc>
                <a:spcPct val="96000"/>
              </a:lnSpc>
            </a:pPr>
            <a:r>
              <a:rPr lang="en-US" sz="1200">
                <a:solidFill>
                  <a:schemeClr val="tx2"/>
                </a:solidFill>
                <a:latin typeface="Microsoft Sans Serif"/>
                <a:cs typeface="Microsoft Sans Serif" panose="020B0604020202020204" pitchFamily="34" charset="0"/>
              </a:rPr>
              <a:t>2024</a:t>
            </a:r>
          </a:p>
        </p:txBody>
      </p:sp>
      <p:sp>
        <p:nvSpPr>
          <p:cNvPr id="47" name="TextBox 46">
            <a:extLst>
              <a:ext uri="{FF2B5EF4-FFF2-40B4-BE49-F238E27FC236}">
                <a16:creationId xmlns:a16="http://schemas.microsoft.com/office/drawing/2014/main" id="{ECD7D515-A5E8-4ABC-81B9-C6F3D51802F6}"/>
              </a:ext>
            </a:extLst>
          </p:cNvPr>
          <p:cNvSpPr txBox="1"/>
          <p:nvPr/>
        </p:nvSpPr>
        <p:spPr>
          <a:xfrm>
            <a:off x="4715839" y="1241064"/>
            <a:ext cx="339837" cy="177293"/>
          </a:xfrm>
          <a:prstGeom prst="rect">
            <a:avLst/>
          </a:prstGeom>
        </p:spPr>
        <p:txBody>
          <a:bodyPr wrap="none" lIns="0" tIns="0" rIns="0" bIns="0" rtlCol="0">
            <a:spAutoFit/>
          </a:bodyPr>
          <a:lstStyle/>
          <a:p>
            <a:pPr algn="l">
              <a:lnSpc>
                <a:spcPct val="96000"/>
              </a:lnSpc>
            </a:pPr>
            <a:r>
              <a:rPr lang="en-US" sz="1200">
                <a:solidFill>
                  <a:schemeClr val="tx2"/>
                </a:solidFill>
                <a:latin typeface="Microsoft Sans Serif"/>
                <a:cs typeface="Microsoft Sans Serif" panose="020B0604020202020204" pitchFamily="34" charset="0"/>
              </a:rPr>
              <a:t>2025</a:t>
            </a:r>
          </a:p>
        </p:txBody>
      </p:sp>
      <p:sp>
        <p:nvSpPr>
          <p:cNvPr id="48" name="TextBox 47">
            <a:extLst>
              <a:ext uri="{FF2B5EF4-FFF2-40B4-BE49-F238E27FC236}">
                <a16:creationId xmlns:a16="http://schemas.microsoft.com/office/drawing/2014/main" id="{77649352-6528-4730-9E55-F9391B1D2221}"/>
              </a:ext>
            </a:extLst>
          </p:cNvPr>
          <p:cNvSpPr txBox="1"/>
          <p:nvPr/>
        </p:nvSpPr>
        <p:spPr>
          <a:xfrm>
            <a:off x="5748170" y="1241064"/>
            <a:ext cx="339837" cy="177293"/>
          </a:xfrm>
          <a:prstGeom prst="rect">
            <a:avLst/>
          </a:prstGeom>
        </p:spPr>
        <p:txBody>
          <a:bodyPr wrap="none" lIns="0" tIns="0" rIns="0" bIns="0" rtlCol="0">
            <a:spAutoFit/>
          </a:bodyPr>
          <a:lstStyle/>
          <a:p>
            <a:pPr algn="l">
              <a:lnSpc>
                <a:spcPct val="96000"/>
              </a:lnSpc>
            </a:pPr>
            <a:r>
              <a:rPr lang="en-US" sz="1200">
                <a:solidFill>
                  <a:schemeClr val="tx2"/>
                </a:solidFill>
                <a:latin typeface="Microsoft Sans Serif"/>
                <a:cs typeface="Microsoft Sans Serif" panose="020B0604020202020204" pitchFamily="34" charset="0"/>
              </a:rPr>
              <a:t>2026</a:t>
            </a:r>
          </a:p>
        </p:txBody>
      </p:sp>
      <p:sp>
        <p:nvSpPr>
          <p:cNvPr id="49" name="TextBox 48">
            <a:extLst>
              <a:ext uri="{FF2B5EF4-FFF2-40B4-BE49-F238E27FC236}">
                <a16:creationId xmlns:a16="http://schemas.microsoft.com/office/drawing/2014/main" id="{F903B4AB-7324-4E28-B356-BB9F84394501}"/>
              </a:ext>
            </a:extLst>
          </p:cNvPr>
          <p:cNvSpPr txBox="1"/>
          <p:nvPr/>
        </p:nvSpPr>
        <p:spPr>
          <a:xfrm>
            <a:off x="6714888" y="1241064"/>
            <a:ext cx="339837" cy="177293"/>
          </a:xfrm>
          <a:prstGeom prst="rect">
            <a:avLst/>
          </a:prstGeom>
        </p:spPr>
        <p:txBody>
          <a:bodyPr wrap="none" lIns="0" tIns="0" rIns="0" bIns="0" rtlCol="0">
            <a:spAutoFit/>
          </a:bodyPr>
          <a:lstStyle/>
          <a:p>
            <a:pPr algn="l">
              <a:lnSpc>
                <a:spcPct val="96000"/>
              </a:lnSpc>
            </a:pPr>
            <a:r>
              <a:rPr lang="en-US" sz="1200">
                <a:solidFill>
                  <a:schemeClr val="tx2"/>
                </a:solidFill>
                <a:latin typeface="Microsoft Sans Serif"/>
                <a:cs typeface="Microsoft Sans Serif" panose="020B0604020202020204" pitchFamily="34" charset="0"/>
              </a:rPr>
              <a:t>2027</a:t>
            </a:r>
          </a:p>
        </p:txBody>
      </p:sp>
      <p:sp>
        <p:nvSpPr>
          <p:cNvPr id="50" name="TextBox 49">
            <a:extLst>
              <a:ext uri="{FF2B5EF4-FFF2-40B4-BE49-F238E27FC236}">
                <a16:creationId xmlns:a16="http://schemas.microsoft.com/office/drawing/2014/main" id="{D44BC5BF-16DC-4C9A-AE2B-A0C4B27018D1}"/>
              </a:ext>
            </a:extLst>
          </p:cNvPr>
          <p:cNvSpPr txBox="1"/>
          <p:nvPr/>
        </p:nvSpPr>
        <p:spPr>
          <a:xfrm>
            <a:off x="7708050" y="1241064"/>
            <a:ext cx="339837" cy="177293"/>
          </a:xfrm>
          <a:prstGeom prst="rect">
            <a:avLst/>
          </a:prstGeom>
        </p:spPr>
        <p:txBody>
          <a:bodyPr wrap="none" lIns="0" tIns="0" rIns="0" bIns="0" rtlCol="0">
            <a:spAutoFit/>
          </a:bodyPr>
          <a:lstStyle/>
          <a:p>
            <a:pPr algn="l">
              <a:lnSpc>
                <a:spcPct val="96000"/>
              </a:lnSpc>
            </a:pPr>
            <a:r>
              <a:rPr lang="en-US" sz="1200">
                <a:solidFill>
                  <a:schemeClr val="tx2"/>
                </a:solidFill>
                <a:latin typeface="Microsoft Sans Serif"/>
                <a:cs typeface="Microsoft Sans Serif" panose="020B0604020202020204" pitchFamily="34" charset="0"/>
              </a:rPr>
              <a:t>2028</a:t>
            </a:r>
          </a:p>
        </p:txBody>
      </p:sp>
      <p:sp>
        <p:nvSpPr>
          <p:cNvPr id="51" name="TextBox 50">
            <a:extLst>
              <a:ext uri="{FF2B5EF4-FFF2-40B4-BE49-F238E27FC236}">
                <a16:creationId xmlns:a16="http://schemas.microsoft.com/office/drawing/2014/main" id="{4FE62FBE-AF5A-434E-AF27-14B7CC4D6AFE}"/>
              </a:ext>
            </a:extLst>
          </p:cNvPr>
          <p:cNvSpPr txBox="1"/>
          <p:nvPr/>
        </p:nvSpPr>
        <p:spPr>
          <a:xfrm>
            <a:off x="8676344" y="1241064"/>
            <a:ext cx="339837" cy="177293"/>
          </a:xfrm>
          <a:prstGeom prst="rect">
            <a:avLst/>
          </a:prstGeom>
        </p:spPr>
        <p:txBody>
          <a:bodyPr wrap="none" lIns="0" tIns="0" rIns="0" bIns="0" rtlCol="0">
            <a:spAutoFit/>
          </a:bodyPr>
          <a:lstStyle/>
          <a:p>
            <a:pPr algn="l">
              <a:lnSpc>
                <a:spcPct val="96000"/>
              </a:lnSpc>
            </a:pPr>
            <a:r>
              <a:rPr lang="en-US" sz="1200">
                <a:solidFill>
                  <a:schemeClr val="tx2"/>
                </a:solidFill>
                <a:latin typeface="Microsoft Sans Serif"/>
                <a:cs typeface="Microsoft Sans Serif" panose="020B0604020202020204" pitchFamily="34" charset="0"/>
              </a:rPr>
              <a:t>2029</a:t>
            </a:r>
          </a:p>
        </p:txBody>
      </p:sp>
      <p:sp>
        <p:nvSpPr>
          <p:cNvPr id="52" name="TextBox 51">
            <a:extLst>
              <a:ext uri="{FF2B5EF4-FFF2-40B4-BE49-F238E27FC236}">
                <a16:creationId xmlns:a16="http://schemas.microsoft.com/office/drawing/2014/main" id="{D280C859-BCF5-49C7-B859-58D9EACE8D5F}"/>
              </a:ext>
            </a:extLst>
          </p:cNvPr>
          <p:cNvSpPr txBox="1"/>
          <p:nvPr/>
        </p:nvSpPr>
        <p:spPr>
          <a:xfrm>
            <a:off x="9693712" y="1241064"/>
            <a:ext cx="339837" cy="177293"/>
          </a:xfrm>
          <a:prstGeom prst="rect">
            <a:avLst/>
          </a:prstGeom>
        </p:spPr>
        <p:txBody>
          <a:bodyPr wrap="none" lIns="0" tIns="0" rIns="0" bIns="0" rtlCol="0">
            <a:spAutoFit/>
          </a:bodyPr>
          <a:lstStyle/>
          <a:p>
            <a:pPr algn="l">
              <a:lnSpc>
                <a:spcPct val="96000"/>
              </a:lnSpc>
            </a:pPr>
            <a:r>
              <a:rPr lang="en-US" sz="1200">
                <a:solidFill>
                  <a:schemeClr val="tx2"/>
                </a:solidFill>
                <a:latin typeface="Microsoft Sans Serif"/>
                <a:cs typeface="Microsoft Sans Serif" panose="020B0604020202020204" pitchFamily="34" charset="0"/>
              </a:rPr>
              <a:t>2030</a:t>
            </a:r>
          </a:p>
        </p:txBody>
      </p:sp>
      <p:sp>
        <p:nvSpPr>
          <p:cNvPr id="55" name="Text 598">
            <a:extLst>
              <a:ext uri="{FF2B5EF4-FFF2-40B4-BE49-F238E27FC236}">
                <a16:creationId xmlns:a16="http://schemas.microsoft.com/office/drawing/2014/main" id="{52C96865-AACE-427D-A9E4-6BDD77374FA2}"/>
              </a:ext>
            </a:extLst>
          </p:cNvPr>
          <p:cNvSpPr txBox="1"/>
          <p:nvPr/>
        </p:nvSpPr>
        <p:spPr>
          <a:xfrm>
            <a:off x="6947023" y="961188"/>
            <a:ext cx="636649" cy="168534"/>
          </a:xfrm>
          <a:prstGeom prst="rect">
            <a:avLst/>
          </a:prstGeom>
          <a:noFill/>
        </p:spPr>
        <p:txBody>
          <a:bodyPr wrap="square" lIns="0" tIns="0" rIns="0" bIns="0" rtlCol="0" anchor="ctr"/>
          <a:lstStyle/>
          <a:p>
            <a:pPr defTabSz="914112"/>
            <a:r>
              <a:rPr sz="1000" b="1">
                <a:solidFill>
                  <a:srgbClr val="1D1D1A"/>
                </a:solidFill>
                <a:latin typeface="Arial" panose="020B0604020202020204" pitchFamily="34" charset="0"/>
                <a:cs typeface="Arial" panose="020B0604020202020204" pitchFamily="34" charset="0"/>
              </a:rPr>
              <a:t>WRC</a:t>
            </a:r>
            <a:r>
              <a:rPr lang="en-US" sz="1000" b="1">
                <a:solidFill>
                  <a:srgbClr val="1D1D1A"/>
                </a:solidFill>
                <a:latin typeface="Arial" panose="020B0604020202020204" pitchFamily="34" charset="0"/>
                <a:cs typeface="Arial" panose="020B0604020202020204" pitchFamily="34" charset="0"/>
              </a:rPr>
              <a:t>-27</a:t>
            </a:r>
            <a:endParaRPr sz="1000" b="1">
              <a:solidFill>
                <a:srgbClr val="1D1D1A"/>
              </a:solidFill>
              <a:latin typeface="Arial" panose="020B0604020202020204" pitchFamily="34" charset="0"/>
              <a:cs typeface="Arial" panose="020B0604020202020204" pitchFamily="34" charset="0"/>
            </a:endParaRPr>
          </a:p>
        </p:txBody>
      </p:sp>
      <p:sp>
        <p:nvSpPr>
          <p:cNvPr id="56" name="Text 598">
            <a:extLst>
              <a:ext uri="{FF2B5EF4-FFF2-40B4-BE49-F238E27FC236}">
                <a16:creationId xmlns:a16="http://schemas.microsoft.com/office/drawing/2014/main" id="{4944573C-FA59-4D00-9052-0E05D4740874}"/>
              </a:ext>
            </a:extLst>
          </p:cNvPr>
          <p:cNvSpPr txBox="1"/>
          <p:nvPr/>
        </p:nvSpPr>
        <p:spPr>
          <a:xfrm>
            <a:off x="2980253" y="965539"/>
            <a:ext cx="636649" cy="168534"/>
          </a:xfrm>
          <a:prstGeom prst="rect">
            <a:avLst/>
          </a:prstGeom>
          <a:noFill/>
        </p:spPr>
        <p:txBody>
          <a:bodyPr wrap="square" lIns="0" tIns="0" rIns="0" bIns="0" rtlCol="0" anchor="ctr"/>
          <a:lstStyle/>
          <a:p>
            <a:pPr defTabSz="914112"/>
            <a:r>
              <a:rPr sz="1000" b="1">
                <a:solidFill>
                  <a:srgbClr val="1D1D1A"/>
                </a:solidFill>
                <a:latin typeface="Arial" panose="020B0604020202020204" pitchFamily="34" charset="0"/>
                <a:cs typeface="Arial" panose="020B0604020202020204" pitchFamily="34" charset="0"/>
              </a:rPr>
              <a:t>WRC</a:t>
            </a:r>
            <a:r>
              <a:rPr lang="en-US" sz="1000" b="1">
                <a:solidFill>
                  <a:srgbClr val="1D1D1A"/>
                </a:solidFill>
                <a:latin typeface="Arial" panose="020B0604020202020204" pitchFamily="34" charset="0"/>
                <a:cs typeface="Arial" panose="020B0604020202020204" pitchFamily="34" charset="0"/>
              </a:rPr>
              <a:t>-23</a:t>
            </a:r>
            <a:endParaRPr sz="1000" b="1">
              <a:solidFill>
                <a:srgbClr val="1D1D1A"/>
              </a:solidFill>
              <a:latin typeface="Arial" panose="020B0604020202020204" pitchFamily="34" charset="0"/>
              <a:cs typeface="Arial" panose="020B0604020202020204" pitchFamily="34" charset="0"/>
            </a:endParaRPr>
          </a:p>
        </p:txBody>
      </p:sp>
      <p:sp>
        <p:nvSpPr>
          <p:cNvPr id="74" name="Rectangle: Rounded Corners 73">
            <a:extLst>
              <a:ext uri="{FF2B5EF4-FFF2-40B4-BE49-F238E27FC236}">
                <a16:creationId xmlns:a16="http://schemas.microsoft.com/office/drawing/2014/main" id="{0AEF6151-E689-4D0F-9238-FAB91227BED2}"/>
              </a:ext>
            </a:extLst>
          </p:cNvPr>
          <p:cNvSpPr/>
          <p:nvPr/>
        </p:nvSpPr>
        <p:spPr>
          <a:xfrm>
            <a:off x="1234835" y="2311280"/>
            <a:ext cx="1947296" cy="252549"/>
          </a:xfrm>
          <a:prstGeom prst="roundRect">
            <a:avLst/>
          </a:prstGeom>
          <a:solidFill>
            <a:schemeClr val="bg2">
              <a:lumMod val="60000"/>
              <a:lumOff val="40000"/>
            </a:scheme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tx1"/>
                </a:solidFill>
                <a:latin typeface="Microsoft Sans Serif"/>
                <a:cs typeface="Microsoft Sans Serif" panose="020B0604020202020204" pitchFamily="34" charset="0"/>
              </a:rPr>
              <a:t>Trends, Framework &amp; Sub-THz</a:t>
            </a:r>
          </a:p>
        </p:txBody>
      </p:sp>
      <p:sp>
        <p:nvSpPr>
          <p:cNvPr id="75" name="Rectangle: Rounded Corners 74">
            <a:extLst>
              <a:ext uri="{FF2B5EF4-FFF2-40B4-BE49-F238E27FC236}">
                <a16:creationId xmlns:a16="http://schemas.microsoft.com/office/drawing/2014/main" id="{AB9586FD-187B-4FE7-A280-B2ECF3E92893}"/>
              </a:ext>
            </a:extLst>
          </p:cNvPr>
          <p:cNvSpPr/>
          <p:nvPr/>
        </p:nvSpPr>
        <p:spPr>
          <a:xfrm>
            <a:off x="3351016" y="2310671"/>
            <a:ext cx="3239589" cy="252549"/>
          </a:xfrm>
          <a:prstGeom prst="roundRect">
            <a:avLst/>
          </a:prstGeom>
          <a:solidFill>
            <a:schemeClr val="bg2">
              <a:lumMod val="60000"/>
              <a:lumOff val="40000"/>
            </a:scheme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tx1"/>
                </a:solidFill>
                <a:latin typeface="Microsoft Sans Serif"/>
                <a:cs typeface="Microsoft Sans Serif" panose="020B0604020202020204" pitchFamily="34" charset="0"/>
              </a:rPr>
              <a:t>Technical Requirements</a:t>
            </a:r>
          </a:p>
        </p:txBody>
      </p:sp>
      <p:sp>
        <p:nvSpPr>
          <p:cNvPr id="76" name="Rectangle: Rounded Corners 75">
            <a:extLst>
              <a:ext uri="{FF2B5EF4-FFF2-40B4-BE49-F238E27FC236}">
                <a16:creationId xmlns:a16="http://schemas.microsoft.com/office/drawing/2014/main" id="{91E337EF-01CE-4A1B-AF32-0AA88C6B60CA}"/>
              </a:ext>
            </a:extLst>
          </p:cNvPr>
          <p:cNvSpPr/>
          <p:nvPr/>
        </p:nvSpPr>
        <p:spPr>
          <a:xfrm>
            <a:off x="6677688" y="2310671"/>
            <a:ext cx="1625650" cy="252549"/>
          </a:xfrm>
          <a:prstGeom prst="roundRect">
            <a:avLst/>
          </a:prstGeom>
          <a:solidFill>
            <a:schemeClr val="bg2">
              <a:lumMod val="60000"/>
              <a:lumOff val="40000"/>
            </a:scheme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tx1"/>
                </a:solidFill>
                <a:latin typeface="Microsoft Sans Serif"/>
                <a:cs typeface="Microsoft Sans Serif" panose="020B0604020202020204" pitchFamily="34" charset="0"/>
              </a:rPr>
              <a:t>Evaluation</a:t>
            </a:r>
          </a:p>
        </p:txBody>
      </p:sp>
      <p:sp>
        <p:nvSpPr>
          <p:cNvPr id="77" name="Star: 4 Points 76">
            <a:extLst>
              <a:ext uri="{FF2B5EF4-FFF2-40B4-BE49-F238E27FC236}">
                <a16:creationId xmlns:a16="http://schemas.microsoft.com/office/drawing/2014/main" id="{38DA61FF-4C23-4F0D-A7AE-224A083F21C0}"/>
              </a:ext>
            </a:extLst>
          </p:cNvPr>
          <p:cNvSpPr/>
          <p:nvPr/>
        </p:nvSpPr>
        <p:spPr>
          <a:xfrm>
            <a:off x="3190052" y="1152213"/>
            <a:ext cx="242461" cy="252550"/>
          </a:xfrm>
          <a:prstGeom prst="star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78" name="Star: 4 Points 77">
            <a:extLst>
              <a:ext uri="{FF2B5EF4-FFF2-40B4-BE49-F238E27FC236}">
                <a16:creationId xmlns:a16="http://schemas.microsoft.com/office/drawing/2014/main" id="{59368E7E-F2D8-4BC8-AE62-A66211C0EFB4}"/>
              </a:ext>
            </a:extLst>
          </p:cNvPr>
          <p:cNvSpPr/>
          <p:nvPr/>
        </p:nvSpPr>
        <p:spPr>
          <a:xfrm>
            <a:off x="7150193" y="1160335"/>
            <a:ext cx="242461" cy="252550"/>
          </a:xfrm>
          <a:prstGeom prst="star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79" name="Rectangle: Rounded Corners 78">
            <a:extLst>
              <a:ext uri="{FF2B5EF4-FFF2-40B4-BE49-F238E27FC236}">
                <a16:creationId xmlns:a16="http://schemas.microsoft.com/office/drawing/2014/main" id="{08DD4FFE-13B3-46B6-BDCA-E7469B054256}"/>
              </a:ext>
            </a:extLst>
          </p:cNvPr>
          <p:cNvSpPr/>
          <p:nvPr/>
        </p:nvSpPr>
        <p:spPr>
          <a:xfrm>
            <a:off x="1249066" y="1732732"/>
            <a:ext cx="9106231" cy="252549"/>
          </a:xfrm>
          <a:prstGeom prst="roundRect">
            <a:avLst/>
          </a:prstGeom>
          <a:solidFill>
            <a:schemeClr val="accent6">
              <a:lumMod val="75000"/>
            </a:schemeClr>
          </a:solidFill>
          <a:ln w="28575">
            <a:solidFill>
              <a:srgbClr val="FFC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bg1"/>
                </a:solidFill>
                <a:latin typeface="Microsoft Sans Serif"/>
                <a:cs typeface="Microsoft Sans Serif" panose="020B0604020202020204" pitchFamily="34" charset="0"/>
              </a:rPr>
              <a:t>Spectrum identification, sharing studies and Regional aspects</a:t>
            </a:r>
          </a:p>
        </p:txBody>
      </p:sp>
      <p:sp>
        <p:nvSpPr>
          <p:cNvPr id="81" name="Rectangle: Rounded Corners 80">
            <a:extLst>
              <a:ext uri="{FF2B5EF4-FFF2-40B4-BE49-F238E27FC236}">
                <a16:creationId xmlns:a16="http://schemas.microsoft.com/office/drawing/2014/main" id="{8EC4FD26-7EFE-4BBF-A3FD-AF876DABC22A}"/>
              </a:ext>
            </a:extLst>
          </p:cNvPr>
          <p:cNvSpPr/>
          <p:nvPr/>
        </p:nvSpPr>
        <p:spPr>
          <a:xfrm>
            <a:off x="8380039" y="2310671"/>
            <a:ext cx="1625650" cy="252549"/>
          </a:xfrm>
          <a:prstGeom prst="roundRect">
            <a:avLst/>
          </a:prstGeom>
          <a:solidFill>
            <a:schemeClr val="bg2">
              <a:lumMod val="60000"/>
              <a:lumOff val="40000"/>
            </a:scheme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tx1"/>
                </a:solidFill>
                <a:latin typeface="Microsoft Sans Serif"/>
                <a:cs typeface="Microsoft Sans Serif" panose="020B0604020202020204" pitchFamily="34" charset="0"/>
              </a:rPr>
              <a:t>Recommendation</a:t>
            </a:r>
          </a:p>
        </p:txBody>
      </p:sp>
      <p:sp>
        <p:nvSpPr>
          <p:cNvPr id="83" name="Rectangle: Rounded Corners 82">
            <a:extLst>
              <a:ext uri="{FF2B5EF4-FFF2-40B4-BE49-F238E27FC236}">
                <a16:creationId xmlns:a16="http://schemas.microsoft.com/office/drawing/2014/main" id="{69AD8B60-2860-4886-A0D0-8D7DA69F4115}"/>
              </a:ext>
            </a:extLst>
          </p:cNvPr>
          <p:cNvSpPr/>
          <p:nvPr/>
        </p:nvSpPr>
        <p:spPr>
          <a:xfrm>
            <a:off x="6418960" y="2889827"/>
            <a:ext cx="2830633" cy="252549"/>
          </a:xfrm>
          <a:prstGeom prst="roundRect">
            <a:avLst/>
          </a:prstGeom>
          <a:pattFill prst="pct75">
            <a:fgClr>
              <a:schemeClr val="bg2">
                <a:lumMod val="60000"/>
                <a:lumOff val="40000"/>
              </a:schemeClr>
            </a:fgClr>
            <a:bgClr>
              <a:schemeClr val="bg1"/>
            </a:bgClr>
          </a:patt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r>
              <a:rPr lang="en-US" sz="900">
                <a:solidFill>
                  <a:schemeClr val="tx1"/>
                </a:solidFill>
                <a:latin typeface="Microsoft Sans Serif"/>
                <a:cs typeface="Microsoft Sans Serif" panose="020B0604020202020204" pitchFamily="34" charset="0"/>
              </a:rPr>
              <a:t>IEG Engagements</a:t>
            </a:r>
          </a:p>
        </p:txBody>
      </p:sp>
      <p:sp>
        <p:nvSpPr>
          <p:cNvPr id="84" name="Star: 5 Points 157">
            <a:extLst>
              <a:ext uri="{FF2B5EF4-FFF2-40B4-BE49-F238E27FC236}">
                <a16:creationId xmlns:a16="http://schemas.microsoft.com/office/drawing/2014/main" id="{C3A78687-DDF1-4FB7-A156-3CB4239625E9}"/>
              </a:ext>
            </a:extLst>
          </p:cNvPr>
          <p:cNvSpPr/>
          <p:nvPr/>
        </p:nvSpPr>
        <p:spPr>
          <a:xfrm>
            <a:off x="6403680" y="2644542"/>
            <a:ext cx="215602" cy="193401"/>
          </a:xfrm>
          <a:prstGeom prst="star5">
            <a:avLst>
              <a:gd name="adj" fmla="val 19098"/>
              <a:gd name="hf" fmla="val 105146"/>
              <a:gd name="vf" fmla="val 110557"/>
            </a:avLst>
          </a:prstGeom>
          <a:solidFill>
            <a:srgbClr val="DD7DD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900" err="1">
              <a:solidFill>
                <a:schemeClr val="bg1"/>
              </a:solidFill>
              <a:latin typeface="Microsoft Sans Serif" panose="020B0604020202020204" pitchFamily="34" charset="0"/>
              <a:ea typeface="Microsoft Sans Serif" panose="020B0604020202020204" pitchFamily="34" charset="0"/>
              <a:cs typeface="Microsoft Sans Serif" panose="020B0604020202020204" pitchFamily="34" charset="0"/>
            </a:endParaRPr>
          </a:p>
        </p:txBody>
      </p:sp>
      <p:sp>
        <p:nvSpPr>
          <p:cNvPr id="85" name="TextBox 84">
            <a:extLst>
              <a:ext uri="{FF2B5EF4-FFF2-40B4-BE49-F238E27FC236}">
                <a16:creationId xmlns:a16="http://schemas.microsoft.com/office/drawing/2014/main" id="{C0737E54-D79A-439F-BAEA-7F397584EE2E}"/>
              </a:ext>
            </a:extLst>
          </p:cNvPr>
          <p:cNvSpPr txBox="1"/>
          <p:nvPr/>
        </p:nvSpPr>
        <p:spPr>
          <a:xfrm>
            <a:off x="6661245" y="2702908"/>
            <a:ext cx="1202252" cy="147733"/>
          </a:xfrm>
          <a:prstGeom prst="rect">
            <a:avLst/>
          </a:prstGeom>
        </p:spPr>
        <p:txBody>
          <a:bodyPr wrap="square" lIns="0" tIns="0" rIns="0" bIns="0" rtlCol="0">
            <a:spAutoFit/>
          </a:bodyPr>
          <a:lstStyle/>
          <a:p>
            <a:pPr algn="l">
              <a:lnSpc>
                <a:spcPct val="96000"/>
              </a:lnSpc>
            </a:pPr>
            <a:r>
              <a:rPr lang="en-US" sz="1000" b="1">
                <a:latin typeface="Microsoft Sans Serif"/>
                <a:cs typeface="Microsoft Sans Serif" panose="020B0604020202020204" pitchFamily="34" charset="0"/>
              </a:rPr>
              <a:t>ITU-R Workshop</a:t>
            </a:r>
          </a:p>
        </p:txBody>
      </p:sp>
      <p:sp>
        <p:nvSpPr>
          <p:cNvPr id="91" name="TextBox 90">
            <a:extLst>
              <a:ext uri="{FF2B5EF4-FFF2-40B4-BE49-F238E27FC236}">
                <a16:creationId xmlns:a16="http://schemas.microsoft.com/office/drawing/2014/main" id="{352F4D13-BF64-427B-A1A7-E2D0E623B69D}"/>
              </a:ext>
            </a:extLst>
          </p:cNvPr>
          <p:cNvSpPr txBox="1"/>
          <p:nvPr/>
        </p:nvSpPr>
        <p:spPr>
          <a:xfrm>
            <a:off x="10848975" y="1744732"/>
            <a:ext cx="1047750" cy="206851"/>
          </a:xfrm>
          <a:prstGeom prst="rect">
            <a:avLst/>
          </a:prstGeom>
        </p:spPr>
        <p:txBody>
          <a:bodyPr wrap="square" lIns="0" tIns="0" rIns="0" bIns="0" rtlCol="0">
            <a:spAutoFit/>
          </a:bodyPr>
          <a:lstStyle/>
          <a:p>
            <a:pPr algn="r">
              <a:lnSpc>
                <a:spcPct val="96000"/>
              </a:lnSpc>
            </a:pPr>
            <a:r>
              <a:rPr lang="en-US" sz="1400">
                <a:solidFill>
                  <a:schemeClr val="accent4">
                    <a:lumMod val="75000"/>
                  </a:schemeClr>
                </a:solidFill>
                <a:latin typeface="Microsoft Sans Serif"/>
                <a:cs typeface="Microsoft Sans Serif" panose="020B0604020202020204" pitchFamily="34" charset="0"/>
              </a:rPr>
              <a:t>Spectrum</a:t>
            </a:r>
          </a:p>
        </p:txBody>
      </p:sp>
      <p:sp>
        <p:nvSpPr>
          <p:cNvPr id="92" name="TextBox 91">
            <a:extLst>
              <a:ext uri="{FF2B5EF4-FFF2-40B4-BE49-F238E27FC236}">
                <a16:creationId xmlns:a16="http://schemas.microsoft.com/office/drawing/2014/main" id="{8EDB2D77-1E1D-4A8E-9584-2356BAD19098}"/>
              </a:ext>
            </a:extLst>
          </p:cNvPr>
          <p:cNvSpPr txBox="1"/>
          <p:nvPr/>
        </p:nvSpPr>
        <p:spPr>
          <a:xfrm>
            <a:off x="10848975" y="2598485"/>
            <a:ext cx="1047750" cy="206851"/>
          </a:xfrm>
          <a:prstGeom prst="rect">
            <a:avLst/>
          </a:prstGeom>
        </p:spPr>
        <p:txBody>
          <a:bodyPr wrap="square" lIns="0" tIns="0" rIns="0" bIns="0" rtlCol="0">
            <a:spAutoFit/>
          </a:bodyPr>
          <a:lstStyle/>
          <a:p>
            <a:pPr algn="r">
              <a:lnSpc>
                <a:spcPct val="96000"/>
              </a:lnSpc>
            </a:pPr>
            <a:r>
              <a:rPr lang="en-US" sz="1400">
                <a:solidFill>
                  <a:schemeClr val="accent4">
                    <a:lumMod val="75000"/>
                  </a:schemeClr>
                </a:solidFill>
                <a:latin typeface="Microsoft Sans Serif"/>
                <a:cs typeface="Microsoft Sans Serif" panose="020B0604020202020204" pitchFamily="34" charset="0"/>
              </a:rPr>
              <a:t>ITU-R WP5D</a:t>
            </a:r>
          </a:p>
        </p:txBody>
      </p:sp>
      <p:sp>
        <p:nvSpPr>
          <p:cNvPr id="94" name="TextBox 93">
            <a:extLst>
              <a:ext uri="{FF2B5EF4-FFF2-40B4-BE49-F238E27FC236}">
                <a16:creationId xmlns:a16="http://schemas.microsoft.com/office/drawing/2014/main" id="{101559AB-CF8C-440F-A720-C5F4F6C44E73}"/>
              </a:ext>
            </a:extLst>
          </p:cNvPr>
          <p:cNvSpPr txBox="1"/>
          <p:nvPr/>
        </p:nvSpPr>
        <p:spPr>
          <a:xfrm>
            <a:off x="10848975" y="4567276"/>
            <a:ext cx="1047750" cy="206851"/>
          </a:xfrm>
          <a:prstGeom prst="rect">
            <a:avLst/>
          </a:prstGeom>
        </p:spPr>
        <p:txBody>
          <a:bodyPr wrap="square" lIns="0" tIns="0" rIns="0" bIns="0" rtlCol="0">
            <a:spAutoFit/>
          </a:bodyPr>
          <a:lstStyle/>
          <a:p>
            <a:pPr algn="r">
              <a:lnSpc>
                <a:spcPct val="96000"/>
              </a:lnSpc>
            </a:pPr>
            <a:r>
              <a:rPr lang="en-US" sz="1400">
                <a:solidFill>
                  <a:schemeClr val="accent4">
                    <a:lumMod val="75000"/>
                  </a:schemeClr>
                </a:solidFill>
                <a:latin typeface="Microsoft Sans Serif"/>
                <a:cs typeface="Microsoft Sans Serif" panose="020B0604020202020204" pitchFamily="34" charset="0"/>
              </a:rPr>
              <a:t>3GPP</a:t>
            </a:r>
          </a:p>
        </p:txBody>
      </p:sp>
      <p:cxnSp>
        <p:nvCxnSpPr>
          <p:cNvPr id="97" name="Connector: Elbow 96">
            <a:extLst>
              <a:ext uri="{FF2B5EF4-FFF2-40B4-BE49-F238E27FC236}">
                <a16:creationId xmlns:a16="http://schemas.microsoft.com/office/drawing/2014/main" id="{43E99FC4-F99C-457C-BFEC-8E2A746E7644}"/>
              </a:ext>
            </a:extLst>
          </p:cNvPr>
          <p:cNvCxnSpPr>
            <a:cxnSpLocks/>
          </p:cNvCxnSpPr>
          <p:nvPr/>
        </p:nvCxnSpPr>
        <p:spPr>
          <a:xfrm rot="16200000" flipH="1">
            <a:off x="4308313" y="2788739"/>
            <a:ext cx="1577547" cy="1101232"/>
          </a:xfrm>
          <a:prstGeom prst="bentConnector3">
            <a:avLst>
              <a:gd name="adj1" fmla="val 50000"/>
            </a:avLst>
          </a:prstGeom>
          <a:ln>
            <a:prstDash val="lg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5" name="Connector: Elbow 104">
            <a:extLst>
              <a:ext uri="{FF2B5EF4-FFF2-40B4-BE49-F238E27FC236}">
                <a16:creationId xmlns:a16="http://schemas.microsoft.com/office/drawing/2014/main" id="{525B2C3F-F8F5-450C-B977-33F53D523FA7}"/>
              </a:ext>
            </a:extLst>
          </p:cNvPr>
          <p:cNvCxnSpPr>
            <a:cxnSpLocks/>
          </p:cNvCxnSpPr>
          <p:nvPr/>
        </p:nvCxnSpPr>
        <p:spPr>
          <a:xfrm rot="16200000" flipH="1">
            <a:off x="2827133" y="2864764"/>
            <a:ext cx="1552276" cy="949181"/>
          </a:xfrm>
          <a:prstGeom prst="bentConnector3">
            <a:avLst>
              <a:gd name="adj1" fmla="val 50000"/>
            </a:avLst>
          </a:prstGeom>
          <a:ln>
            <a:prstDash val="lg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6" name="Straight Arrow Connector 115">
            <a:extLst>
              <a:ext uri="{FF2B5EF4-FFF2-40B4-BE49-F238E27FC236}">
                <a16:creationId xmlns:a16="http://schemas.microsoft.com/office/drawing/2014/main" id="{1B0C4595-1775-46BD-9C59-89B236437266}"/>
              </a:ext>
            </a:extLst>
          </p:cNvPr>
          <p:cNvCxnSpPr/>
          <p:nvPr/>
        </p:nvCxnSpPr>
        <p:spPr>
          <a:xfrm>
            <a:off x="8047833" y="2563217"/>
            <a:ext cx="0" cy="326610"/>
          </a:xfrm>
          <a:prstGeom prst="straightConnector1">
            <a:avLst/>
          </a:prstGeom>
          <a:ln>
            <a:prstDash val="lg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8" name="Connector: Elbow 117">
            <a:extLst>
              <a:ext uri="{FF2B5EF4-FFF2-40B4-BE49-F238E27FC236}">
                <a16:creationId xmlns:a16="http://schemas.microsoft.com/office/drawing/2014/main" id="{11F46402-DAE2-4EEE-95CB-E38726912204}"/>
              </a:ext>
            </a:extLst>
          </p:cNvPr>
          <p:cNvCxnSpPr>
            <a:cxnSpLocks/>
          </p:cNvCxnSpPr>
          <p:nvPr/>
        </p:nvCxnSpPr>
        <p:spPr>
          <a:xfrm rot="5400000" flipH="1" flipV="1">
            <a:off x="6030856" y="3122685"/>
            <a:ext cx="1552274" cy="433339"/>
          </a:xfrm>
          <a:prstGeom prst="bentConnector3">
            <a:avLst>
              <a:gd name="adj1" fmla="val 50000"/>
            </a:avLst>
          </a:prstGeom>
          <a:ln>
            <a:prstDash val="lg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0" name="Connector: Elbow 119">
            <a:extLst>
              <a:ext uri="{FF2B5EF4-FFF2-40B4-BE49-F238E27FC236}">
                <a16:creationId xmlns:a16="http://schemas.microsoft.com/office/drawing/2014/main" id="{AF983298-B619-4D93-96C4-72E9967CAE8E}"/>
              </a:ext>
            </a:extLst>
          </p:cNvPr>
          <p:cNvCxnSpPr>
            <a:cxnSpLocks/>
          </p:cNvCxnSpPr>
          <p:nvPr/>
        </p:nvCxnSpPr>
        <p:spPr>
          <a:xfrm rot="16200000" flipV="1">
            <a:off x="7605040" y="3213520"/>
            <a:ext cx="1517006" cy="286936"/>
          </a:xfrm>
          <a:prstGeom prst="bentConnector3">
            <a:avLst/>
          </a:prstGeom>
          <a:ln>
            <a:prstDash val="lg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517FAAF7-8B52-7D60-7952-011AC544F491}"/>
              </a:ext>
            </a:extLst>
          </p:cNvPr>
          <p:cNvCxnSpPr>
            <a:cxnSpLocks/>
          </p:cNvCxnSpPr>
          <p:nvPr/>
        </p:nvCxnSpPr>
        <p:spPr>
          <a:xfrm>
            <a:off x="3234863" y="1358829"/>
            <a:ext cx="0" cy="4709422"/>
          </a:xfrm>
          <a:prstGeom prst="line">
            <a:avLst/>
          </a:prstGeom>
          <a:ln w="12700" cap="rnd">
            <a:solidFill>
              <a:schemeClr val="bg2"/>
            </a:solidFill>
            <a:prstDash val="lg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7" name="Star: 5 Points 157">
            <a:extLst>
              <a:ext uri="{FF2B5EF4-FFF2-40B4-BE49-F238E27FC236}">
                <a16:creationId xmlns:a16="http://schemas.microsoft.com/office/drawing/2014/main" id="{012B8A8C-CE32-A744-6EBA-7D9AC4C48A00}"/>
              </a:ext>
            </a:extLst>
          </p:cNvPr>
          <p:cNvSpPr/>
          <p:nvPr/>
        </p:nvSpPr>
        <p:spPr>
          <a:xfrm>
            <a:off x="1972430" y="2622362"/>
            <a:ext cx="215602" cy="193401"/>
          </a:xfrm>
          <a:prstGeom prst="star5">
            <a:avLst>
              <a:gd name="adj" fmla="val 19098"/>
              <a:gd name="hf" fmla="val 105146"/>
              <a:gd name="vf" fmla="val 110557"/>
            </a:avLst>
          </a:prstGeom>
          <a:solidFill>
            <a:srgbClr val="DD7DD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900" err="1">
              <a:solidFill>
                <a:schemeClr val="bg1"/>
              </a:solidFill>
              <a:latin typeface="Microsoft Sans Serif" panose="020B0604020202020204" pitchFamily="34" charset="0"/>
              <a:ea typeface="Microsoft Sans Serif" panose="020B0604020202020204" pitchFamily="34" charset="0"/>
              <a:cs typeface="Microsoft Sans Serif" panose="020B0604020202020204" pitchFamily="34" charset="0"/>
            </a:endParaRPr>
          </a:p>
        </p:txBody>
      </p:sp>
      <p:sp>
        <p:nvSpPr>
          <p:cNvPr id="8" name="TextBox 7">
            <a:extLst>
              <a:ext uri="{FF2B5EF4-FFF2-40B4-BE49-F238E27FC236}">
                <a16:creationId xmlns:a16="http://schemas.microsoft.com/office/drawing/2014/main" id="{84F2B02D-A50B-477E-E975-312FC97846A1}"/>
              </a:ext>
            </a:extLst>
          </p:cNvPr>
          <p:cNvSpPr txBox="1"/>
          <p:nvPr/>
        </p:nvSpPr>
        <p:spPr>
          <a:xfrm>
            <a:off x="2229995" y="2680728"/>
            <a:ext cx="1202252" cy="147733"/>
          </a:xfrm>
          <a:prstGeom prst="rect">
            <a:avLst/>
          </a:prstGeom>
        </p:spPr>
        <p:txBody>
          <a:bodyPr wrap="square" lIns="0" tIns="0" rIns="0" bIns="0" rtlCol="0">
            <a:spAutoFit/>
          </a:bodyPr>
          <a:lstStyle/>
          <a:p>
            <a:pPr algn="l">
              <a:lnSpc>
                <a:spcPct val="96000"/>
              </a:lnSpc>
            </a:pPr>
            <a:r>
              <a:rPr lang="en-US" sz="1000" b="1">
                <a:latin typeface="Microsoft Sans Serif"/>
                <a:cs typeface="Microsoft Sans Serif" panose="020B0604020202020204" pitchFamily="34" charset="0"/>
              </a:rPr>
              <a:t>ITU-R Workshop</a:t>
            </a:r>
          </a:p>
        </p:txBody>
      </p:sp>
      <p:sp>
        <p:nvSpPr>
          <p:cNvPr id="9" name="Rounded Rectangle 8">
            <a:extLst>
              <a:ext uri="{FF2B5EF4-FFF2-40B4-BE49-F238E27FC236}">
                <a16:creationId xmlns:a16="http://schemas.microsoft.com/office/drawing/2014/main" id="{82B1196C-D75D-3C03-D660-B71EE568B15A}"/>
              </a:ext>
            </a:extLst>
          </p:cNvPr>
          <p:cNvSpPr/>
          <p:nvPr/>
        </p:nvSpPr>
        <p:spPr>
          <a:xfrm>
            <a:off x="3631267" y="4140766"/>
            <a:ext cx="6320670" cy="977900"/>
          </a:xfrm>
          <a:prstGeom prst="roundRect">
            <a:avLst/>
          </a:prstGeom>
          <a:solidFill>
            <a:srgbClr val="02FF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3GPP Plan to be defined</a:t>
            </a:r>
          </a:p>
        </p:txBody>
      </p:sp>
    </p:spTree>
    <p:extLst>
      <p:ext uri="{BB962C8B-B14F-4D97-AF65-F5344CB8AC3E}">
        <p14:creationId xmlns:p14="http://schemas.microsoft.com/office/powerpoint/2010/main" val="264434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C0A59-8F7E-0893-D745-065E305AA921}"/>
              </a:ext>
            </a:extLst>
          </p:cNvPr>
          <p:cNvSpPr>
            <a:spLocks noGrp="1"/>
          </p:cNvSpPr>
          <p:nvPr>
            <p:ph type="title"/>
          </p:nvPr>
        </p:nvSpPr>
        <p:spPr/>
        <p:txBody>
          <a:bodyPr/>
          <a:lstStyle/>
          <a:p>
            <a:r>
              <a:rPr lang="en-US"/>
              <a:t>IMT-2030 @ ITU-R WP 5D</a:t>
            </a:r>
          </a:p>
        </p:txBody>
      </p:sp>
      <p:sp>
        <p:nvSpPr>
          <p:cNvPr id="3" name="Content Placeholder 2">
            <a:extLst>
              <a:ext uri="{FF2B5EF4-FFF2-40B4-BE49-F238E27FC236}">
                <a16:creationId xmlns:a16="http://schemas.microsoft.com/office/drawing/2014/main" id="{016CDC68-FD7E-F933-78FD-49C9D42EFEF3}"/>
              </a:ext>
            </a:extLst>
          </p:cNvPr>
          <p:cNvSpPr>
            <a:spLocks noGrp="1"/>
          </p:cNvSpPr>
          <p:nvPr>
            <p:ph sz="quarter" idx="12"/>
          </p:nvPr>
        </p:nvSpPr>
        <p:spPr>
          <a:xfrm>
            <a:off x="475488" y="1714631"/>
            <a:ext cx="5360868" cy="4631305"/>
          </a:xfrm>
        </p:spPr>
        <p:txBody>
          <a:bodyPr/>
          <a:lstStyle/>
          <a:p>
            <a:r>
              <a:rPr lang="en-US"/>
              <a:t>15 capabilities defined</a:t>
            </a:r>
          </a:p>
          <a:p>
            <a:pPr lvl="1"/>
            <a:endParaRPr lang="en-US"/>
          </a:p>
          <a:p>
            <a:pPr lvl="1"/>
            <a:r>
              <a:rPr lang="en-US"/>
              <a:t>6 new</a:t>
            </a:r>
          </a:p>
          <a:p>
            <a:pPr lvl="1"/>
            <a:endParaRPr lang="en-US"/>
          </a:p>
          <a:p>
            <a:pPr lvl="1"/>
            <a:r>
              <a:rPr lang="en-US"/>
              <a:t>9 enhanced </a:t>
            </a:r>
          </a:p>
          <a:p>
            <a:pPr lvl="1"/>
            <a:endParaRPr lang="en-US"/>
          </a:p>
          <a:p>
            <a:pPr lvl="1"/>
            <a:r>
              <a:rPr lang="en-US"/>
              <a:t>Range of values defined so far for some capabilities</a:t>
            </a:r>
          </a:p>
          <a:p>
            <a:pPr lvl="1"/>
            <a:endParaRPr lang="en-US"/>
          </a:p>
          <a:p>
            <a:pPr lvl="1"/>
            <a:r>
              <a:rPr lang="en-US"/>
              <a:t>Overall set of KPIs to be finalized in the next phase of the work</a:t>
            </a:r>
          </a:p>
          <a:p>
            <a:pPr lvl="2"/>
            <a:endParaRPr lang="en-US"/>
          </a:p>
          <a:p>
            <a:pPr marL="347663" lvl="2" indent="0">
              <a:buNone/>
            </a:pPr>
            <a:endParaRPr lang="en-US"/>
          </a:p>
          <a:p>
            <a:pPr lvl="2"/>
            <a:endParaRPr lang="en-US"/>
          </a:p>
          <a:p>
            <a:endParaRPr lang="en-US"/>
          </a:p>
          <a:p>
            <a:endParaRPr lang="en-US"/>
          </a:p>
        </p:txBody>
      </p:sp>
      <p:sp>
        <p:nvSpPr>
          <p:cNvPr id="4" name="Subtitle 3">
            <a:extLst>
              <a:ext uri="{FF2B5EF4-FFF2-40B4-BE49-F238E27FC236}">
                <a16:creationId xmlns:a16="http://schemas.microsoft.com/office/drawing/2014/main" id="{316A36A8-5B2E-E91C-B80D-302EC4CBCFC5}"/>
              </a:ext>
            </a:extLst>
          </p:cNvPr>
          <p:cNvSpPr>
            <a:spLocks noGrp="1"/>
          </p:cNvSpPr>
          <p:nvPr>
            <p:ph type="subTitle" idx="1"/>
          </p:nvPr>
        </p:nvSpPr>
        <p:spPr/>
        <p:txBody>
          <a:bodyPr/>
          <a:lstStyle/>
          <a:p>
            <a:r>
              <a:rPr lang="en-US"/>
              <a:t>Highlights from the “Framework” document (former “Vision”)</a:t>
            </a:r>
          </a:p>
        </p:txBody>
      </p:sp>
      <p:pic>
        <p:nvPicPr>
          <p:cNvPr id="5" name="그림 2">
            <a:extLst>
              <a:ext uri="{FF2B5EF4-FFF2-40B4-BE49-F238E27FC236}">
                <a16:creationId xmlns:a16="http://schemas.microsoft.com/office/drawing/2014/main" id="{1A7C4A29-4211-A273-102B-E97DEA35144F}"/>
              </a:ext>
            </a:extLst>
          </p:cNvPr>
          <p:cNvPicPr>
            <a:picLocks noChangeAspect="1"/>
          </p:cNvPicPr>
          <p:nvPr/>
        </p:nvPicPr>
        <p:blipFill rotWithShape="1">
          <a:blip r:embed="rId2"/>
          <a:srcRect l="1161" r="16670"/>
          <a:stretch/>
        </p:blipFill>
        <p:spPr>
          <a:xfrm>
            <a:off x="5310246" y="1622825"/>
            <a:ext cx="6628244" cy="4814915"/>
          </a:xfrm>
          <a:prstGeom prst="rect">
            <a:avLst/>
          </a:prstGeom>
        </p:spPr>
      </p:pic>
    </p:spTree>
    <p:extLst>
      <p:ext uri="{BB962C8B-B14F-4D97-AF65-F5344CB8AC3E}">
        <p14:creationId xmlns:p14="http://schemas.microsoft.com/office/powerpoint/2010/main" val="3139154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C0A59-8F7E-0893-D745-065E305AA921}"/>
              </a:ext>
            </a:extLst>
          </p:cNvPr>
          <p:cNvSpPr>
            <a:spLocks noGrp="1"/>
          </p:cNvSpPr>
          <p:nvPr>
            <p:ph type="title"/>
          </p:nvPr>
        </p:nvSpPr>
        <p:spPr/>
        <p:txBody>
          <a:bodyPr/>
          <a:lstStyle/>
          <a:p>
            <a:r>
              <a:rPr lang="en-US"/>
              <a:t>IMT-2030 @ ITU-R WP 5D (cont.)</a:t>
            </a:r>
          </a:p>
        </p:txBody>
      </p:sp>
      <p:sp>
        <p:nvSpPr>
          <p:cNvPr id="3" name="Content Placeholder 2">
            <a:extLst>
              <a:ext uri="{FF2B5EF4-FFF2-40B4-BE49-F238E27FC236}">
                <a16:creationId xmlns:a16="http://schemas.microsoft.com/office/drawing/2014/main" id="{016CDC68-FD7E-F933-78FD-49C9D42EFEF3}"/>
              </a:ext>
            </a:extLst>
          </p:cNvPr>
          <p:cNvSpPr>
            <a:spLocks noGrp="1"/>
          </p:cNvSpPr>
          <p:nvPr>
            <p:ph sz="quarter" idx="12"/>
          </p:nvPr>
        </p:nvSpPr>
        <p:spPr>
          <a:xfrm>
            <a:off x="475488" y="1714631"/>
            <a:ext cx="11027890" cy="4631305"/>
          </a:xfrm>
        </p:spPr>
        <p:txBody>
          <a:bodyPr vert="horz" lIns="0" tIns="0" rIns="0" bIns="0" rtlCol="0" anchor="t">
            <a:noAutofit/>
          </a:bodyPr>
          <a:lstStyle/>
          <a:p>
            <a:pPr marL="173355" indent="-173355"/>
            <a:r>
              <a:rPr lang="en-US"/>
              <a:t>6 usage scenarios defined</a:t>
            </a:r>
          </a:p>
          <a:p>
            <a:pPr marL="337820" lvl="1"/>
            <a:endParaRPr lang="en-US">
              <a:ea typeface="Microsoft Sans Serif"/>
              <a:cs typeface="Microsoft Sans Serif"/>
            </a:endParaRPr>
          </a:p>
          <a:p>
            <a:pPr marL="337820" lvl="1"/>
            <a:r>
              <a:rPr lang="en-US"/>
              <a:t>3 “evolutionary” from IMT-2020 (5G)</a:t>
            </a:r>
            <a:endParaRPr lang="en-US">
              <a:ea typeface="Microsoft Sans Serif"/>
              <a:cs typeface="Microsoft Sans Serif"/>
            </a:endParaRPr>
          </a:p>
          <a:p>
            <a:pPr marL="509270" lvl="2"/>
            <a:r>
              <a:rPr lang="en-US" err="1"/>
              <a:t>eMBB</a:t>
            </a:r>
            <a:r>
              <a:rPr lang="en-US"/>
              <a:t> -&gt; Immersive Communication</a:t>
            </a:r>
            <a:endParaRPr lang="en-US">
              <a:ea typeface="Microsoft Sans Serif"/>
              <a:cs typeface="Microsoft Sans Serif"/>
            </a:endParaRPr>
          </a:p>
          <a:p>
            <a:pPr marL="509270" lvl="2"/>
            <a:r>
              <a:rPr lang="en-US" err="1"/>
              <a:t>mMTC</a:t>
            </a:r>
            <a:r>
              <a:rPr lang="en-US"/>
              <a:t> -&gt; Massive Communication</a:t>
            </a:r>
            <a:endParaRPr lang="en-US">
              <a:ea typeface="Microsoft Sans Serif"/>
              <a:cs typeface="Microsoft Sans Serif"/>
            </a:endParaRPr>
          </a:p>
          <a:p>
            <a:pPr marL="509270" lvl="2"/>
            <a:r>
              <a:rPr lang="en-US" err="1"/>
              <a:t>uRLLC</a:t>
            </a:r>
            <a:r>
              <a:rPr lang="en-US"/>
              <a:t> -&gt; HRLLC</a:t>
            </a:r>
            <a:endParaRPr lang="en-US">
              <a:ea typeface="Microsoft Sans Serif"/>
              <a:cs typeface="Microsoft Sans Serif"/>
            </a:endParaRPr>
          </a:p>
          <a:p>
            <a:pPr marL="347345" lvl="2" indent="0">
              <a:buNone/>
            </a:pPr>
            <a:endParaRPr lang="en-US">
              <a:ea typeface="Microsoft Sans Serif"/>
              <a:cs typeface="Microsoft Sans Serif"/>
            </a:endParaRPr>
          </a:p>
          <a:p>
            <a:pPr marL="337820" lvl="1"/>
            <a:r>
              <a:rPr lang="en-US"/>
              <a:t>3 new ones</a:t>
            </a:r>
            <a:endParaRPr lang="en-US">
              <a:ea typeface="Microsoft Sans Serif"/>
              <a:cs typeface="Microsoft Sans Serif"/>
            </a:endParaRPr>
          </a:p>
          <a:p>
            <a:pPr marL="509270" lvl="2"/>
            <a:r>
              <a:rPr lang="en-US"/>
              <a:t>Artificial Intelligence + Communication</a:t>
            </a:r>
            <a:endParaRPr lang="en-US">
              <a:ea typeface="Microsoft Sans Serif"/>
              <a:cs typeface="Microsoft Sans Serif"/>
            </a:endParaRPr>
          </a:p>
          <a:p>
            <a:pPr marL="509270" lvl="2"/>
            <a:r>
              <a:rPr lang="en-US"/>
              <a:t>Sensing + Communication </a:t>
            </a:r>
            <a:endParaRPr lang="en-US">
              <a:ea typeface="Microsoft Sans Serif"/>
              <a:cs typeface="Microsoft Sans Serif"/>
            </a:endParaRPr>
          </a:p>
          <a:p>
            <a:pPr marL="509270" lvl="2"/>
            <a:r>
              <a:rPr lang="en-US"/>
              <a:t>Ubiquitous Connectivity</a:t>
            </a:r>
            <a:endParaRPr lang="en-US">
              <a:ea typeface="Microsoft Sans Serif"/>
              <a:cs typeface="Microsoft Sans Serif"/>
            </a:endParaRPr>
          </a:p>
          <a:p>
            <a:pPr marL="509270" lvl="2"/>
            <a:endParaRPr lang="en-US">
              <a:ea typeface="Microsoft Sans Serif"/>
              <a:cs typeface="Microsoft Sans Serif"/>
            </a:endParaRPr>
          </a:p>
          <a:p>
            <a:pPr marL="509270" lvl="2"/>
            <a:endParaRPr lang="en-US">
              <a:ea typeface="Microsoft Sans Serif"/>
              <a:cs typeface="Microsoft Sans Serif"/>
            </a:endParaRPr>
          </a:p>
          <a:p>
            <a:pPr marL="173355" indent="-173355"/>
            <a:endParaRPr lang="en-US">
              <a:ea typeface="Microsoft Sans Serif"/>
              <a:cs typeface="Microsoft Sans Serif"/>
            </a:endParaRPr>
          </a:p>
          <a:p>
            <a:pPr marL="173355" indent="-173355"/>
            <a:endParaRPr lang="en-US">
              <a:ea typeface="Microsoft Sans Serif"/>
              <a:cs typeface="Microsoft Sans Serif"/>
            </a:endParaRPr>
          </a:p>
        </p:txBody>
      </p:sp>
      <p:sp>
        <p:nvSpPr>
          <p:cNvPr id="4" name="Subtitle 3">
            <a:extLst>
              <a:ext uri="{FF2B5EF4-FFF2-40B4-BE49-F238E27FC236}">
                <a16:creationId xmlns:a16="http://schemas.microsoft.com/office/drawing/2014/main" id="{316A36A8-5B2E-E91C-B80D-302EC4CBCFC5}"/>
              </a:ext>
            </a:extLst>
          </p:cNvPr>
          <p:cNvSpPr>
            <a:spLocks noGrp="1"/>
          </p:cNvSpPr>
          <p:nvPr>
            <p:ph type="subTitle" idx="1"/>
          </p:nvPr>
        </p:nvSpPr>
        <p:spPr/>
        <p:txBody>
          <a:bodyPr/>
          <a:lstStyle/>
          <a:p>
            <a:r>
              <a:rPr lang="en-US"/>
              <a:t>Highlights from the “Framework” document (former “Vision”)</a:t>
            </a:r>
          </a:p>
        </p:txBody>
      </p:sp>
      <p:pic>
        <p:nvPicPr>
          <p:cNvPr id="7" name="그림 1">
            <a:extLst>
              <a:ext uri="{FF2B5EF4-FFF2-40B4-BE49-F238E27FC236}">
                <a16:creationId xmlns:a16="http://schemas.microsoft.com/office/drawing/2014/main" id="{98B92142-E834-8891-EBCD-0408D20D520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35976" y="1506943"/>
            <a:ext cx="4767402" cy="4838993"/>
          </a:xfrm>
          <a:prstGeom prst="rect">
            <a:avLst/>
          </a:prstGeom>
        </p:spPr>
      </p:pic>
    </p:spTree>
    <p:extLst>
      <p:ext uri="{BB962C8B-B14F-4D97-AF65-F5344CB8AC3E}">
        <p14:creationId xmlns:p14="http://schemas.microsoft.com/office/powerpoint/2010/main" val="1225732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C0A59-8F7E-0893-D745-065E305AA921}"/>
              </a:ext>
            </a:extLst>
          </p:cNvPr>
          <p:cNvSpPr>
            <a:spLocks noGrp="1"/>
          </p:cNvSpPr>
          <p:nvPr>
            <p:ph type="title"/>
          </p:nvPr>
        </p:nvSpPr>
        <p:spPr/>
        <p:txBody>
          <a:bodyPr/>
          <a:lstStyle/>
          <a:p>
            <a:r>
              <a:rPr lang="en-US"/>
              <a:t>Spectrum &amp; Regional groups</a:t>
            </a:r>
          </a:p>
        </p:txBody>
      </p:sp>
      <p:sp>
        <p:nvSpPr>
          <p:cNvPr id="3" name="Content Placeholder 2">
            <a:extLst>
              <a:ext uri="{FF2B5EF4-FFF2-40B4-BE49-F238E27FC236}">
                <a16:creationId xmlns:a16="http://schemas.microsoft.com/office/drawing/2014/main" id="{016CDC68-FD7E-F933-78FD-49C9D42EFEF3}"/>
              </a:ext>
            </a:extLst>
          </p:cNvPr>
          <p:cNvSpPr>
            <a:spLocks noGrp="1"/>
          </p:cNvSpPr>
          <p:nvPr>
            <p:ph sz="quarter" idx="12"/>
          </p:nvPr>
        </p:nvSpPr>
        <p:spPr/>
        <p:txBody>
          <a:bodyPr vert="horz" lIns="0" tIns="0" rIns="0" bIns="0" rtlCol="0" anchor="t">
            <a:noAutofit/>
          </a:bodyPr>
          <a:lstStyle/>
          <a:p>
            <a:pPr marL="173355" indent="-173355"/>
            <a:r>
              <a:rPr lang="en-US" sz="2000"/>
              <a:t>IMT-2030 &amp; 6G feature prominently in discussions around future spectrum for IMT systems</a:t>
            </a:r>
            <a:endParaRPr lang="en-US" sz="1800">
              <a:ea typeface="Microsoft Sans Serif"/>
              <a:cs typeface="Microsoft Sans Serif"/>
            </a:endParaRPr>
          </a:p>
          <a:p>
            <a:pPr marL="337820" lvl="1"/>
            <a:r>
              <a:rPr lang="en-US" sz="1800"/>
              <a:t>Various spectrum ranges being considered from low band to very high band to everything in between</a:t>
            </a:r>
          </a:p>
          <a:p>
            <a:pPr marL="337820" lvl="1"/>
            <a:r>
              <a:rPr lang="en-US" sz="1800">
                <a:ea typeface="Microsoft Sans Serif"/>
                <a:cs typeface="Microsoft Sans Serif"/>
              </a:rPr>
              <a:t>Ongoing discussions about spectrum needs linked to specific use cases</a:t>
            </a:r>
          </a:p>
          <a:p>
            <a:pPr marL="337820" lvl="1"/>
            <a:r>
              <a:rPr lang="en-US" sz="1800">
                <a:ea typeface="Microsoft Sans Serif"/>
                <a:cs typeface="Microsoft Sans Serif"/>
              </a:rPr>
              <a:t>System design of technical, operational characteristics as well as sharing compatibility are highly dependent on the frequency ranges. </a:t>
            </a:r>
          </a:p>
          <a:p>
            <a:pPr marL="173228"/>
            <a:endParaRPr lang="en-US" sz="2000"/>
          </a:p>
          <a:p>
            <a:pPr marL="173228"/>
            <a:r>
              <a:rPr lang="en-US" sz="2000"/>
              <a:t>Regional groups have been active in pretty much every geography exploring concepts towards a new generation of cellular systems</a:t>
            </a:r>
          </a:p>
          <a:p>
            <a:pPr marL="337820" lvl="1"/>
            <a:r>
              <a:rPr lang="en-US" sz="1800">
                <a:ea typeface="Microsoft Sans Serif"/>
                <a:cs typeface="Microsoft Sans Serif"/>
              </a:rPr>
              <a:t>Different regions are finalizing their positions on specific new IMT spectrum bands to be supported at the upcoming WRC-23</a:t>
            </a:r>
          </a:p>
          <a:p>
            <a:pPr marL="337820" lvl="1"/>
            <a:r>
              <a:rPr lang="en-US" sz="1800">
                <a:ea typeface="Microsoft Sans Serif"/>
                <a:cs typeface="Microsoft Sans Serif"/>
              </a:rPr>
              <a:t>WRC-23 (Nov/Dec 2023) will establish agenda item for new IMT bands to be studied towards WRC-27</a:t>
            </a:r>
          </a:p>
          <a:p>
            <a:pPr marL="337820" lvl="1"/>
            <a:endParaRPr lang="en-US" sz="1800">
              <a:ea typeface="Microsoft Sans Serif"/>
              <a:cs typeface="Microsoft Sans Serif"/>
            </a:endParaRPr>
          </a:p>
          <a:p>
            <a:pPr marL="337820" lvl="1"/>
            <a:endParaRPr lang="en-US" sz="1800">
              <a:ea typeface="Microsoft Sans Serif"/>
              <a:cs typeface="Microsoft Sans Serif"/>
            </a:endParaRPr>
          </a:p>
          <a:p>
            <a:pPr marL="337820" lvl="1"/>
            <a:endParaRPr lang="en-US" sz="1800">
              <a:ea typeface="Microsoft Sans Serif"/>
              <a:cs typeface="Microsoft Sans Serif"/>
            </a:endParaRPr>
          </a:p>
        </p:txBody>
      </p:sp>
      <p:sp>
        <p:nvSpPr>
          <p:cNvPr id="5" name="Content Placeholder 4">
            <a:extLst>
              <a:ext uri="{FF2B5EF4-FFF2-40B4-BE49-F238E27FC236}">
                <a16:creationId xmlns:a16="http://schemas.microsoft.com/office/drawing/2014/main" id="{5D21ED12-7D08-E009-83B2-BAFBE6733628}"/>
              </a:ext>
            </a:extLst>
          </p:cNvPr>
          <p:cNvSpPr>
            <a:spLocks noGrp="1"/>
          </p:cNvSpPr>
          <p:nvPr>
            <p:ph type="subTitle" idx="1"/>
          </p:nvPr>
        </p:nvSpPr>
        <p:spPr/>
        <p:txBody>
          <a:bodyPr/>
          <a:lstStyle/>
          <a:p>
            <a:endParaRPr lang="en-US" sz="2000"/>
          </a:p>
        </p:txBody>
      </p:sp>
    </p:spTree>
    <p:extLst>
      <p:ext uri="{BB962C8B-B14F-4D97-AF65-F5344CB8AC3E}">
        <p14:creationId xmlns:p14="http://schemas.microsoft.com/office/powerpoint/2010/main" val="2410924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20D45-0F93-F84A-9372-30A5038D73D5}"/>
              </a:ext>
            </a:extLst>
          </p:cNvPr>
          <p:cNvSpPr>
            <a:spLocks noGrp="1"/>
          </p:cNvSpPr>
          <p:nvPr>
            <p:ph type="title"/>
          </p:nvPr>
        </p:nvSpPr>
        <p:spPr/>
        <p:txBody>
          <a:bodyPr/>
          <a:lstStyle/>
          <a:p>
            <a:r>
              <a:rPr lang="en-US"/>
              <a:t>What should 3GPP do?</a:t>
            </a:r>
          </a:p>
        </p:txBody>
      </p:sp>
      <p:sp>
        <p:nvSpPr>
          <p:cNvPr id="3" name="Content Placeholder 2">
            <a:extLst>
              <a:ext uri="{FF2B5EF4-FFF2-40B4-BE49-F238E27FC236}">
                <a16:creationId xmlns:a16="http://schemas.microsoft.com/office/drawing/2014/main" id="{B308850D-5D41-9D4E-9F7D-FC4E13502F02}"/>
              </a:ext>
            </a:extLst>
          </p:cNvPr>
          <p:cNvSpPr>
            <a:spLocks noGrp="1"/>
          </p:cNvSpPr>
          <p:nvPr>
            <p:ph sz="quarter" idx="12"/>
          </p:nvPr>
        </p:nvSpPr>
        <p:spPr>
          <a:xfrm>
            <a:off x="475487" y="1709927"/>
            <a:ext cx="11424965" cy="5023381"/>
          </a:xfrm>
        </p:spPr>
        <p:txBody>
          <a:bodyPr vert="horz" lIns="0" tIns="0" rIns="0" bIns="0" rtlCol="0" anchor="t">
            <a:noAutofit/>
          </a:bodyPr>
          <a:lstStyle/>
          <a:p>
            <a:pPr marL="173355" indent="-173355"/>
            <a:r>
              <a:rPr lang="en-US" sz="2000" dirty="0"/>
              <a:t>3GPP should start getting organized for IMT-2030 &amp; 6G with a project plan at TSG level</a:t>
            </a:r>
            <a:endParaRPr lang="en-US" dirty="0"/>
          </a:p>
          <a:p>
            <a:pPr marL="173228"/>
            <a:endParaRPr lang="en-US" sz="2000" dirty="0">
              <a:ea typeface="Microsoft Sans Serif"/>
              <a:cs typeface="Microsoft Sans Serif"/>
            </a:endParaRPr>
          </a:p>
          <a:p>
            <a:pPr marL="173355" indent="-173355"/>
            <a:r>
              <a:rPr lang="en-US" sz="2000" dirty="0"/>
              <a:t>The plan would ideally cover the following</a:t>
            </a:r>
            <a:endParaRPr lang="en-US" sz="2000" dirty="0">
              <a:ea typeface="Microsoft Sans Serif"/>
              <a:cs typeface="Microsoft Sans Serif"/>
            </a:endParaRPr>
          </a:p>
          <a:p>
            <a:pPr marL="337820" lvl="1"/>
            <a:r>
              <a:rPr lang="en-US" sz="1800" dirty="0"/>
              <a:t>(a) Date of 3GPP TSG-wide 6G workshop </a:t>
            </a:r>
            <a:endParaRPr lang="en-US" sz="1800" dirty="0">
              <a:ea typeface="Microsoft Sans Serif"/>
              <a:cs typeface="Microsoft Sans Serif"/>
            </a:endParaRPr>
          </a:p>
          <a:p>
            <a:pPr marL="337820" lvl="1"/>
            <a:r>
              <a:rPr lang="en-US" sz="1800" dirty="0"/>
              <a:t>(b) Tentative start dates of 6G-related work in RAN, SA and CT as well as RAN WGs, SA WGs and CT WGs</a:t>
            </a:r>
          </a:p>
          <a:p>
            <a:pPr marL="337820" lvl="1"/>
            <a:r>
              <a:rPr lang="en-US" sz="1800" dirty="0"/>
              <a:t>(c) Tentative completion date of first version of 3GPP 6G specs</a:t>
            </a:r>
            <a:endParaRPr lang="en-US" sz="1800" dirty="0">
              <a:ea typeface="Microsoft Sans Serif"/>
              <a:cs typeface="Microsoft Sans Serif"/>
            </a:endParaRPr>
          </a:p>
          <a:p>
            <a:pPr marL="173228"/>
            <a:endParaRPr lang="en-US" sz="2000" dirty="0">
              <a:ea typeface="Microsoft Sans Serif"/>
              <a:cs typeface="Microsoft Sans Serif"/>
            </a:endParaRPr>
          </a:p>
          <a:p>
            <a:pPr marL="173355" indent="-173355"/>
            <a:r>
              <a:rPr lang="en-US" sz="2000" dirty="0"/>
              <a:t>Working on such a plan would also send a message of commitment from 3GPP &amp; its OPs</a:t>
            </a:r>
            <a:endParaRPr lang="en-US" sz="2000" dirty="0">
              <a:ea typeface="Microsoft Sans Serif"/>
              <a:cs typeface="Microsoft Sans Serif"/>
            </a:endParaRPr>
          </a:p>
          <a:p>
            <a:pPr marL="173355" indent="-173355"/>
            <a:endParaRPr lang="en-US" sz="2000" dirty="0">
              <a:ea typeface="Microsoft Sans Serif"/>
              <a:cs typeface="Microsoft Sans Serif"/>
            </a:endParaRPr>
          </a:p>
          <a:p>
            <a:pPr marL="173355" indent="-173355"/>
            <a:r>
              <a:rPr lang="en-US" sz="2000" b="1" u="sng" dirty="0"/>
              <a:t>Proposal</a:t>
            </a:r>
            <a:r>
              <a:rPr lang="en-US" sz="2000" b="1" dirty="0"/>
              <a:t>: </a:t>
            </a:r>
          </a:p>
          <a:p>
            <a:pPr marL="337947" lvl="1" indent="-173355"/>
            <a:r>
              <a:rPr lang="en-US" sz="1800" dirty="0"/>
              <a:t>3GPP to have an organized discussion on the project plan for 6G starting from TSG #102</a:t>
            </a:r>
          </a:p>
          <a:p>
            <a:pPr marL="337947" lvl="1" indent="-173355"/>
            <a:r>
              <a:rPr lang="en-US" sz="1800" dirty="0"/>
              <a:t>3GPP to discuss along the lines of a/b/c above with the aim to reach a conclusion in TSG #102 or TSG #103</a:t>
            </a:r>
            <a:endParaRPr lang="en-US" sz="1800" dirty="0">
              <a:ea typeface="Microsoft Sans Serif"/>
              <a:cs typeface="Microsoft Sans Serif"/>
            </a:endParaRPr>
          </a:p>
          <a:p>
            <a:pPr marL="337820" lvl="1"/>
            <a:endParaRPr lang="en-US" sz="1800" dirty="0">
              <a:ea typeface="Microsoft Sans Serif"/>
              <a:cs typeface="Microsoft Sans Serif"/>
            </a:endParaRPr>
          </a:p>
          <a:p>
            <a:pPr marL="509270" lvl="2"/>
            <a:endParaRPr lang="en-US" sz="1200" dirty="0">
              <a:ea typeface="Microsoft Sans Serif"/>
              <a:cs typeface="Microsoft Sans Serif"/>
            </a:endParaRPr>
          </a:p>
          <a:p>
            <a:pPr marL="173355" indent="-173355"/>
            <a:endParaRPr lang="en-US" sz="1800" dirty="0">
              <a:ea typeface="Microsoft Sans Serif"/>
              <a:cs typeface="Microsoft Sans Serif"/>
            </a:endParaRPr>
          </a:p>
        </p:txBody>
      </p:sp>
      <p:sp>
        <p:nvSpPr>
          <p:cNvPr id="4" name="Subtitle 3">
            <a:extLst>
              <a:ext uri="{FF2B5EF4-FFF2-40B4-BE49-F238E27FC236}">
                <a16:creationId xmlns:a16="http://schemas.microsoft.com/office/drawing/2014/main" id="{10967C29-9FA3-A24F-89AE-CD11EE718214}"/>
              </a:ext>
            </a:extLst>
          </p:cNvPr>
          <p:cNvSpPr>
            <a:spLocks noGrp="1"/>
          </p:cNvSpPr>
          <p:nvPr>
            <p:ph type="subTitle" idx="1"/>
          </p:nvPr>
        </p:nvSpPr>
        <p:spPr/>
        <p:txBody>
          <a:bodyPr/>
          <a:lstStyle/>
          <a:p>
            <a:r>
              <a:rPr lang="en-US"/>
              <a:t>It is time for 3GPP to get organized!</a:t>
            </a:r>
          </a:p>
        </p:txBody>
      </p:sp>
    </p:spTree>
    <p:extLst>
      <p:ext uri="{BB962C8B-B14F-4D97-AF65-F5344CB8AC3E}">
        <p14:creationId xmlns:p14="http://schemas.microsoft.com/office/powerpoint/2010/main" val="2464032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8140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Presentation Layouts">
  <a:themeElements>
    <a:clrScheme name="Qualcomm Color Pallet">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C86E07"/>
      </a:hlink>
      <a:folHlink>
        <a:srgbClr val="E74346"/>
      </a:folHlink>
    </a:clrScheme>
    <a:fontScheme name="Qualcomm QCT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8B96"/>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headEnd type="none" w="lg" len="lg"/>
          <a:tailEnd type="none"/>
        </a:ln>
        <a:effectLst/>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Autofit/>
      </a:bodyPr>
      <a:lstStyle>
        <a:defPPr>
          <a:defRPr dirty="0" err="1" smtClean="0"/>
        </a:defPPr>
      </a:lstStyle>
    </a:txDef>
  </a:objectDefaults>
  <a:extraClrScheme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25AA5C9473A504F8D5076ECDCB091A7" ma:contentTypeVersion="7" ma:contentTypeDescription="Create a new document." ma:contentTypeScope="" ma:versionID="c27741b18f756f2a18d06ab95eb1607d">
  <xsd:schema xmlns:xsd="http://www.w3.org/2001/XMLSchema" xmlns:xs="http://www.w3.org/2001/XMLSchema" xmlns:p="http://schemas.microsoft.com/office/2006/metadata/properties" xmlns:ns2="fe040361-626b-4481-92a4-29e4b7e8ae1a" xmlns:ns3="da739c79-e6ee-4bb9-8f6e-818d32b661f1" targetNamespace="http://schemas.microsoft.com/office/2006/metadata/properties" ma:root="true" ma:fieldsID="553cbc5e593b53376d3c5b8d9c340f98" ns2:_="" ns3:_="">
    <xsd:import namespace="fe040361-626b-4481-92a4-29e4b7e8ae1a"/>
    <xsd:import namespace="da739c79-e6ee-4bb9-8f6e-818d32b661f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e040361-626b-4481-92a4-29e4b7e8ae1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a739c79-e6ee-4bb9-8f6e-818d32b661f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da739c79-e6ee-4bb9-8f6e-818d32b661f1">
      <UserInfo>
        <DisplayName>Mustafa Emara</DisplayName>
        <AccountId>120</AccountId>
        <AccountType/>
      </UserInfo>
      <UserInfo>
        <DisplayName>Aamod Khandekar</DisplayName>
        <AccountId>122</AccountId>
        <AccountType/>
      </UserInfo>
      <UserInfo>
        <DisplayName>Brian Banister</DisplayName>
        <AccountId>125</AccountId>
        <AccountType/>
      </UserInfo>
      <UserInfo>
        <DisplayName>Mike McCloud</DisplayName>
        <AccountId>124</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D879079-09C8-4232-8C8F-412F0EC9B7DA}">
  <ds:schemaRefs>
    <ds:schemaRef ds:uri="da739c79-e6ee-4bb9-8f6e-818d32b661f1"/>
    <ds:schemaRef ds:uri="fe040361-626b-4481-92a4-29e4b7e8ae1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DDFD42D-2A7C-4C02-A2EE-BD8D5F043A96}">
  <ds:schemaRefs>
    <ds:schemaRef ds:uri="da739c79-e6ee-4bb9-8f6e-818d32b661f1"/>
    <ds:schemaRef ds:uri="fe040361-626b-4481-92a4-29e4b7e8ae1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00F1E56-1BBB-4412-A946-4897E97BFA87}">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otalTime>23</TotalTime>
  <Words>454</Words>
  <Application>Microsoft Office PowerPoint</Application>
  <PresentationFormat>Widescreen</PresentationFormat>
  <Paragraphs>87</Paragraphs>
  <Slides>7</Slides>
  <Notes>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7</vt:i4>
      </vt:variant>
    </vt:vector>
  </HeadingPairs>
  <TitlesOfParts>
    <vt:vector size="17" baseType="lpstr">
      <vt:lpstr>Arial</vt:lpstr>
      <vt:lpstr>Calibri</vt:lpstr>
      <vt:lpstr>Century Gothic</vt:lpstr>
      <vt:lpstr>Microsoft Sans Serif</vt:lpstr>
      <vt:lpstr>Qualcomm Office Light</vt:lpstr>
      <vt:lpstr>Qualcomm Office Regular</vt:lpstr>
      <vt:lpstr>Qualcomm Regular</vt:lpstr>
      <vt:lpstr>Times New Roman</vt:lpstr>
      <vt:lpstr>Qualcomm</vt:lpstr>
      <vt:lpstr>Presentation Layouts</vt:lpstr>
      <vt:lpstr>PowerPoint Presentation</vt:lpstr>
      <vt:lpstr>ITU-R &amp; 3GPP</vt:lpstr>
      <vt:lpstr>IMT-2030 @ ITU-R WP 5D</vt:lpstr>
      <vt:lpstr>IMT-2030 @ ITU-R WP 5D (cont.)</vt:lpstr>
      <vt:lpstr>Spectrum &amp; Regional groups</vt:lpstr>
      <vt:lpstr>What should 3GPP do?</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QSIO Strat Plan FY21</dc:title>
  <dc:creator>Lorenzo Casaccia</dc:creator>
  <cp:lastModifiedBy>Email disc</cp:lastModifiedBy>
  <cp:revision>1</cp:revision>
  <cp:lastPrinted>2022-05-06T13:40:16Z</cp:lastPrinted>
  <dcterms:created xsi:type="dcterms:W3CDTF">2020-05-07T13:47:25Z</dcterms:created>
  <dcterms:modified xsi:type="dcterms:W3CDTF">2023-09-03T22:19:57Z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0x010100E25AA5C9473A504F8D5076ECDCB091A7</vt:lpwstr>
  </property>
</Properties>
</file>