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6"/>
  </p:notesMasterIdLst>
  <p:sldIdLst>
    <p:sldId id="2147475551" r:id="rId7"/>
    <p:sldId id="2147475552" r:id="rId8"/>
    <p:sldId id="2147475554" r:id="rId9"/>
    <p:sldId id="2147475560" r:id="rId10"/>
    <p:sldId id="2147475559" r:id="rId11"/>
    <p:sldId id="2147475555" r:id="rId12"/>
    <p:sldId id="2147475557" r:id="rId13"/>
    <p:sldId id="2147475558" r:id="rId14"/>
    <p:sldId id="2134805283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27A18C0F-09EF-C42D-0C50-00D19186925D}" name="Deghel, Matha (Nokia - FR/Paris-Saclay)" initials="DM(-F" userId="Deghel, Matha (Nokia - FR/Paris-Saclay)" providerId="None"/>
  <p188:author id="{B758941E-38EA-8B48-AC23-187868EBDA96}" name="Karjalainen, Juha P1. (Nokia - FI/Oulu)" initials="KJP(-F" userId="Karjalainen, Juha P1. (Nokia - FI/Oulu)" providerId="None"/>
  <p188:author id="{B0AA6F31-FCA2-FC19-8557-746B6A09BC2C}" name="Samantha Caporal del Barrio (Nokia)" initials="S(" userId="S::samantha.caporal_del_barrio@nokia.com::90599e05-2bf2-472b-a2a4-7d7fefa84182" providerId="AD"/>
  <p188:author id="{8AF09954-C3AD-E053-09D2-68AB35C1F623}" name="Cassio Ribeiro (Nokia)" initials="CR(" userId="S::cassio.ribeiro@nokia.com::67e83e9f-20f8-40d4-b012-4157d58bb288" providerId="AD"/>
  <p188:author id="{5CEB1D89-B944-5636-F201-73F58E4FFC15}" name="Sami Hakola (Nokia)" initials="S(" userId="S::sami.hakola@nokia.com::bd078e78-e797-4477-ae4e-77e104a15ddc" providerId="AD"/>
  <p188:author id="{B30394BB-D374-648D-299C-52FD1EBE0A9D}" name="Cassio Ribeiro" initials="CBR" userId="Cassio Ribeiro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FFFF"/>
    <a:srgbClr val="001135"/>
    <a:srgbClr val="001D47"/>
    <a:srgbClr val="0A0908"/>
    <a:srgbClr val="FF8B10"/>
    <a:srgbClr val="666666"/>
    <a:srgbClr val="333333"/>
    <a:srgbClr val="CCCCCC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512B2F-5D56-4A2A-BA90-EEAD3353B99C}" v="9" dt="2023-09-04T15:39:49.1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o Ribeiro (Nokia)" userId="S::cassio.ribeiro@nokia.com::67e83e9f-20f8-40d4-b012-4157d58bb288" providerId="AD" clId="Web-{F288E8D2-F1C8-4C71-8EB2-3BB84EFD57A5}"/>
    <pc:docChg chg="delSld modSld">
      <pc:chgData name="Cassio Ribeiro (Nokia)" userId="S::cassio.ribeiro@nokia.com::67e83e9f-20f8-40d4-b012-4157d58bb288" providerId="AD" clId="Web-{F288E8D2-F1C8-4C71-8EB2-3BB84EFD57A5}" dt="2023-08-29T13:29:47.537" v="37" actId="20577"/>
      <pc:docMkLst>
        <pc:docMk/>
      </pc:docMkLst>
      <pc:sldChg chg="modSp">
        <pc:chgData name="Cassio Ribeiro (Nokia)" userId="S::cassio.ribeiro@nokia.com::67e83e9f-20f8-40d4-b012-4157d58bb288" providerId="AD" clId="Web-{F288E8D2-F1C8-4C71-8EB2-3BB84EFD57A5}" dt="2023-08-29T13:29:47.537" v="37" actId="20577"/>
        <pc:sldMkLst>
          <pc:docMk/>
          <pc:sldMk cId="3465032612" sldId="2147475551"/>
        </pc:sldMkLst>
        <pc:spChg chg="mod">
          <ac:chgData name="Cassio Ribeiro (Nokia)" userId="S::cassio.ribeiro@nokia.com::67e83e9f-20f8-40d4-b012-4157d58bb288" providerId="AD" clId="Web-{F288E8D2-F1C8-4C71-8EB2-3BB84EFD57A5}" dt="2023-08-29T13:27:15.129" v="2" actId="14100"/>
          <ac:spMkLst>
            <pc:docMk/>
            <pc:sldMk cId="3465032612" sldId="2147475551"/>
            <ac:spMk id="5" creationId="{D00435DD-B27A-8C07-AFCB-D3CA693B4E81}"/>
          </ac:spMkLst>
        </pc:spChg>
        <pc:spChg chg="mod">
          <ac:chgData name="Cassio Ribeiro (Nokia)" userId="S::cassio.ribeiro@nokia.com::67e83e9f-20f8-40d4-b012-4157d58bb288" providerId="AD" clId="Web-{F288E8D2-F1C8-4C71-8EB2-3BB84EFD57A5}" dt="2023-08-29T13:29:47.537" v="37" actId="20577"/>
          <ac:spMkLst>
            <pc:docMk/>
            <pc:sldMk cId="3465032612" sldId="2147475551"/>
            <ac:spMk id="6" creationId="{59DE2782-013C-35CB-D3FA-5FE5484532EF}"/>
          </ac:spMkLst>
        </pc:spChg>
        <pc:spChg chg="mod">
          <ac:chgData name="Cassio Ribeiro (Nokia)" userId="S::cassio.ribeiro@nokia.com::67e83e9f-20f8-40d4-b012-4157d58bb288" providerId="AD" clId="Web-{F288E8D2-F1C8-4C71-8EB2-3BB84EFD57A5}" dt="2023-08-29T13:27:36.691" v="10" actId="20577"/>
          <ac:spMkLst>
            <pc:docMk/>
            <pc:sldMk cId="3465032612" sldId="2147475551"/>
            <ac:spMk id="10" creationId="{8F510DC2-A35B-46E2-8F0F-8C6616E8A009}"/>
          </ac:spMkLst>
        </pc:spChg>
      </pc:sldChg>
      <pc:sldChg chg="del">
        <pc:chgData name="Cassio Ribeiro (Nokia)" userId="S::cassio.ribeiro@nokia.com::67e83e9f-20f8-40d4-b012-4157d58bb288" providerId="AD" clId="Web-{F288E8D2-F1C8-4C71-8EB2-3BB84EFD57A5}" dt="2023-08-29T13:27:10.644" v="1"/>
        <pc:sldMkLst>
          <pc:docMk/>
          <pc:sldMk cId="3089792367" sldId="2147475560"/>
        </pc:sldMkLst>
      </pc:sldChg>
      <pc:sldChg chg="del">
        <pc:chgData name="Cassio Ribeiro (Nokia)" userId="S::cassio.ribeiro@nokia.com::67e83e9f-20f8-40d4-b012-4157d58bb288" providerId="AD" clId="Web-{F288E8D2-F1C8-4C71-8EB2-3BB84EFD57A5}" dt="2023-08-29T13:27:10.644" v="0"/>
        <pc:sldMkLst>
          <pc:docMk/>
          <pc:sldMk cId="3345247173" sldId="2147475561"/>
        </pc:sldMkLst>
      </pc:sldChg>
    </pc:docChg>
  </pc:docChgLst>
  <pc:docChgLst>
    <pc:chgData name="Cassio Ribeiro (Nokia)" userId="S::cassio.ribeiro@nokia.com::67e83e9f-20f8-40d4-b012-4157d58bb288" providerId="AD" clId="Web-{4939750B-A317-7A02-DB4B-254C7AF86BA4}"/>
    <pc:docChg chg="addSld modSld">
      <pc:chgData name="Cassio Ribeiro (Nokia)" userId="S::cassio.ribeiro@nokia.com::67e83e9f-20f8-40d4-b012-4157d58bb288" providerId="AD" clId="Web-{4939750B-A317-7A02-DB4B-254C7AF86BA4}" dt="2023-08-29T13:39:47.677" v="42"/>
      <pc:docMkLst>
        <pc:docMk/>
      </pc:docMkLst>
      <pc:sldChg chg="modSp addCm">
        <pc:chgData name="Cassio Ribeiro (Nokia)" userId="S::cassio.ribeiro@nokia.com::67e83e9f-20f8-40d4-b012-4157d58bb288" providerId="AD" clId="Web-{4939750B-A317-7A02-DB4B-254C7AF86BA4}" dt="2023-08-29T13:39:47.677" v="42"/>
        <pc:sldMkLst>
          <pc:docMk/>
          <pc:sldMk cId="4146683043" sldId="2147475552"/>
        </pc:sldMkLst>
        <pc:spChg chg="mod">
          <ac:chgData name="Cassio Ribeiro (Nokia)" userId="S::cassio.ribeiro@nokia.com::67e83e9f-20f8-40d4-b012-4157d58bb288" providerId="AD" clId="Web-{4939750B-A317-7A02-DB4B-254C7AF86BA4}" dt="2023-08-29T13:39:25.395" v="41" actId="20577"/>
          <ac:spMkLst>
            <pc:docMk/>
            <pc:sldMk cId="4146683043" sldId="2147475552"/>
            <ac:spMk id="5" creationId="{1879B8FB-BDAF-E042-EF28-3D2F956D5EC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ssio Ribeiro (Nokia)" userId="S::cassio.ribeiro@nokia.com::67e83e9f-20f8-40d4-b012-4157d58bb288" providerId="AD" clId="Web-{4939750B-A317-7A02-DB4B-254C7AF86BA4}" dt="2023-08-29T13:39:47.677" v="42"/>
              <pc2:cmMkLst xmlns:pc2="http://schemas.microsoft.com/office/powerpoint/2019/9/main/command">
                <pc:docMk/>
                <pc:sldMk cId="4146683043" sldId="2147475552"/>
                <pc2:cmMk id="{4BE4BA95-0384-4DE8-A0FF-2CFAE083E9C3}"/>
              </pc2:cmMkLst>
            </pc226:cmChg>
          </p:ext>
        </pc:extLst>
      </pc:sldChg>
      <pc:sldChg chg="modSp new">
        <pc:chgData name="Cassio Ribeiro (Nokia)" userId="S::cassio.ribeiro@nokia.com::67e83e9f-20f8-40d4-b012-4157d58bb288" providerId="AD" clId="Web-{4939750B-A317-7A02-DB4B-254C7AF86BA4}" dt="2023-08-29T13:38:15.892" v="21" actId="20577"/>
        <pc:sldMkLst>
          <pc:docMk/>
          <pc:sldMk cId="1366568370" sldId="2147475560"/>
        </pc:sldMkLst>
        <pc:spChg chg="mod">
          <ac:chgData name="Cassio Ribeiro (Nokia)" userId="S::cassio.ribeiro@nokia.com::67e83e9f-20f8-40d4-b012-4157d58bb288" providerId="AD" clId="Web-{4939750B-A317-7A02-DB4B-254C7AF86BA4}" dt="2023-08-29T13:38:09.314" v="17" actId="20577"/>
          <ac:spMkLst>
            <pc:docMk/>
            <pc:sldMk cId="1366568370" sldId="2147475560"/>
            <ac:spMk id="2" creationId="{E37A90FC-DD61-9268-72C8-6FBABBB51CE0}"/>
          </ac:spMkLst>
        </pc:spChg>
        <pc:spChg chg="mod">
          <ac:chgData name="Cassio Ribeiro (Nokia)" userId="S::cassio.ribeiro@nokia.com::67e83e9f-20f8-40d4-b012-4157d58bb288" providerId="AD" clId="Web-{4939750B-A317-7A02-DB4B-254C7AF86BA4}" dt="2023-08-29T13:38:15.892" v="21" actId="20577"/>
          <ac:spMkLst>
            <pc:docMk/>
            <pc:sldMk cId="1366568370" sldId="2147475560"/>
            <ac:spMk id="4" creationId="{BBC9ADAA-E707-0567-9791-06F0AB50EDC2}"/>
          </ac:spMkLst>
        </pc:spChg>
      </pc:sldChg>
    </pc:docChg>
  </pc:docChgLst>
  <pc:docChgLst>
    <pc:chgData name="Sami Hakola (Nokia)" userId="bd078e78-e797-4477-ae4e-77e104a15ddc" providerId="ADAL" clId="{E00175B2-45ED-43CE-9855-47BF984FD91D}"/>
    <pc:docChg chg="undo custSel modSld">
      <pc:chgData name="Sami Hakola (Nokia)" userId="bd078e78-e797-4477-ae4e-77e104a15ddc" providerId="ADAL" clId="{E00175B2-45ED-43CE-9855-47BF984FD91D}" dt="2023-09-01T10:12:24.339" v="214"/>
      <pc:docMkLst>
        <pc:docMk/>
      </pc:docMkLst>
      <pc:sldChg chg="modSp mod addCm">
        <pc:chgData name="Sami Hakola (Nokia)" userId="bd078e78-e797-4477-ae4e-77e104a15ddc" providerId="ADAL" clId="{E00175B2-45ED-43CE-9855-47BF984FD91D}" dt="2023-09-01T10:12:24.339" v="214"/>
        <pc:sldMkLst>
          <pc:docMk/>
          <pc:sldMk cId="2168190549" sldId="2147475554"/>
        </pc:sldMkLst>
        <pc:spChg chg="mod">
          <ac:chgData name="Sami Hakola (Nokia)" userId="bd078e78-e797-4477-ae4e-77e104a15ddc" providerId="ADAL" clId="{E00175B2-45ED-43CE-9855-47BF984FD91D}" dt="2023-09-01T10:11:13.526" v="213" actId="20577"/>
          <ac:spMkLst>
            <pc:docMk/>
            <pc:sldMk cId="2168190549" sldId="2147475554"/>
            <ac:spMk id="4" creationId="{F184E6CB-BB81-A203-54AC-07B34B239F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mi Hakola (Nokia)" userId="bd078e78-e797-4477-ae4e-77e104a15ddc" providerId="ADAL" clId="{E00175B2-45ED-43CE-9855-47BF984FD91D}" dt="2023-09-01T10:12:24.339" v="214"/>
              <pc2:cmMkLst xmlns:pc2="http://schemas.microsoft.com/office/powerpoint/2019/9/main/command">
                <pc:docMk/>
                <pc:sldMk cId="2168190549" sldId="2147475554"/>
                <pc2:cmMk id="{7648745A-1413-43B4-BCE9-96D4E1FCC814}"/>
              </pc2:cmMkLst>
            </pc226:cmChg>
          </p:ext>
        </pc:extLst>
      </pc:sldChg>
      <pc:sldChg chg="modSp mod">
        <pc:chgData name="Sami Hakola (Nokia)" userId="bd078e78-e797-4477-ae4e-77e104a15ddc" providerId="ADAL" clId="{E00175B2-45ED-43CE-9855-47BF984FD91D}" dt="2023-09-01T10:08:31.857" v="121" actId="20577"/>
        <pc:sldMkLst>
          <pc:docMk/>
          <pc:sldMk cId="2795437043" sldId="2147475558"/>
        </pc:sldMkLst>
        <pc:spChg chg="mod">
          <ac:chgData name="Sami Hakola (Nokia)" userId="bd078e78-e797-4477-ae4e-77e104a15ddc" providerId="ADAL" clId="{E00175B2-45ED-43CE-9855-47BF984FD91D}" dt="2023-09-01T10:08:31.857" v="121" actId="20577"/>
          <ac:spMkLst>
            <pc:docMk/>
            <pc:sldMk cId="2795437043" sldId="2147475558"/>
            <ac:spMk id="10" creationId="{DE88164C-308C-C4E9-FBDF-6036E6E4DA60}"/>
          </ac:spMkLst>
        </pc:spChg>
      </pc:sldChg>
    </pc:docChg>
  </pc:docChgLst>
  <pc:docChgLst>
    <pc:chgData name="Cassio Ribeiro (Nokia)" userId="67e83e9f-20f8-40d4-b012-4157d58bb288" providerId="ADAL" clId="{97512B2F-5D56-4A2A-BA90-EEAD3353B99C}"/>
    <pc:docChg chg="undo custSel addSld delSld modSld">
      <pc:chgData name="Cassio Ribeiro (Nokia)" userId="67e83e9f-20f8-40d4-b012-4157d58bb288" providerId="ADAL" clId="{97512B2F-5D56-4A2A-BA90-EEAD3353B99C}" dt="2023-09-04T15:44:49.402" v="413" actId="20577"/>
      <pc:docMkLst>
        <pc:docMk/>
      </pc:docMkLst>
      <pc:sldChg chg="modSp mod">
        <pc:chgData name="Cassio Ribeiro (Nokia)" userId="67e83e9f-20f8-40d4-b012-4157d58bb288" providerId="ADAL" clId="{97512B2F-5D56-4A2A-BA90-EEAD3353B99C}" dt="2023-09-04T15:37:53.143" v="238" actId="20577"/>
        <pc:sldMkLst>
          <pc:docMk/>
          <pc:sldMk cId="3465032612" sldId="2147475551"/>
        </pc:sldMkLst>
        <pc:spChg chg="mod">
          <ac:chgData name="Cassio Ribeiro (Nokia)" userId="67e83e9f-20f8-40d4-b012-4157d58bb288" providerId="ADAL" clId="{97512B2F-5D56-4A2A-BA90-EEAD3353B99C}" dt="2023-08-31T08:56:11.176" v="6" actId="20577"/>
          <ac:spMkLst>
            <pc:docMk/>
            <pc:sldMk cId="3465032612" sldId="2147475551"/>
            <ac:spMk id="5" creationId="{D00435DD-B27A-8C07-AFCB-D3CA693B4E81}"/>
          </ac:spMkLst>
        </pc:spChg>
        <pc:spChg chg="mod">
          <ac:chgData name="Cassio Ribeiro (Nokia)" userId="67e83e9f-20f8-40d4-b012-4157d58bb288" providerId="ADAL" clId="{97512B2F-5D56-4A2A-BA90-EEAD3353B99C}" dt="2023-09-04T15:37:53.143" v="238" actId="20577"/>
          <ac:spMkLst>
            <pc:docMk/>
            <pc:sldMk cId="3465032612" sldId="2147475551"/>
            <ac:spMk id="6" creationId="{59DE2782-013C-35CB-D3FA-5FE5484532EF}"/>
          </ac:spMkLst>
        </pc:spChg>
        <pc:spChg chg="mod">
          <ac:chgData name="Cassio Ribeiro (Nokia)" userId="67e83e9f-20f8-40d4-b012-4157d58bb288" providerId="ADAL" clId="{97512B2F-5D56-4A2A-BA90-EEAD3353B99C}" dt="2023-08-31T08:56:20.996" v="22" actId="20577"/>
          <ac:spMkLst>
            <pc:docMk/>
            <pc:sldMk cId="3465032612" sldId="2147475551"/>
            <ac:spMk id="10" creationId="{8F510DC2-A35B-46E2-8F0F-8C6616E8A009}"/>
          </ac:spMkLst>
        </pc:spChg>
      </pc:sldChg>
      <pc:sldChg chg="modSp mod delCm modCm">
        <pc:chgData name="Cassio Ribeiro (Nokia)" userId="67e83e9f-20f8-40d4-b012-4157d58bb288" providerId="ADAL" clId="{97512B2F-5D56-4A2A-BA90-EEAD3353B99C}" dt="2023-09-04T15:39:08.123" v="241"/>
        <pc:sldMkLst>
          <pc:docMk/>
          <pc:sldMk cId="4146683043" sldId="2147475552"/>
        </pc:sldMkLst>
        <pc:spChg chg="mod">
          <ac:chgData name="Cassio Ribeiro (Nokia)" userId="67e83e9f-20f8-40d4-b012-4157d58bb288" providerId="ADAL" clId="{97512B2F-5D56-4A2A-BA90-EEAD3353B99C}" dt="2023-09-04T15:39:04.207" v="240"/>
          <ac:spMkLst>
            <pc:docMk/>
            <pc:sldMk cId="4146683043" sldId="2147475552"/>
            <ac:spMk id="5" creationId="{1879B8FB-BDAF-E042-EF28-3D2F956D5EC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ssio Ribeiro (Nokia)" userId="67e83e9f-20f8-40d4-b012-4157d58bb288" providerId="ADAL" clId="{97512B2F-5D56-4A2A-BA90-EEAD3353B99C}" dt="2023-09-04T15:39:08.123" v="241"/>
              <pc2:cmMkLst xmlns:pc2="http://schemas.microsoft.com/office/powerpoint/2019/9/main/command">
                <pc:docMk/>
                <pc:sldMk cId="4146683043" sldId="2147475552"/>
                <pc2:cmMk id="{4BE4BA95-0384-4DE8-A0FF-2CFAE083E9C3}"/>
              </pc2:cmMkLst>
            </pc226:cmChg>
          </p:ext>
        </pc:extLst>
      </pc:sldChg>
      <pc:sldChg chg="modSp mod delCm modCm">
        <pc:chgData name="Cassio Ribeiro (Nokia)" userId="67e83e9f-20f8-40d4-b012-4157d58bb288" providerId="ADAL" clId="{97512B2F-5D56-4A2A-BA90-EEAD3353B99C}" dt="2023-09-04T15:44:49.402" v="413" actId="20577"/>
        <pc:sldMkLst>
          <pc:docMk/>
          <pc:sldMk cId="2168190549" sldId="2147475554"/>
        </pc:sldMkLst>
        <pc:spChg chg="mod">
          <ac:chgData name="Cassio Ribeiro (Nokia)" userId="67e83e9f-20f8-40d4-b012-4157d58bb288" providerId="ADAL" clId="{97512B2F-5D56-4A2A-BA90-EEAD3353B99C}" dt="2023-09-04T15:44:49.402" v="413" actId="20577"/>
          <ac:spMkLst>
            <pc:docMk/>
            <pc:sldMk cId="2168190549" sldId="2147475554"/>
            <ac:spMk id="4" creationId="{F184E6CB-BB81-A203-54AC-07B34B239F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ssio Ribeiro (Nokia)" userId="67e83e9f-20f8-40d4-b012-4157d58bb288" providerId="ADAL" clId="{97512B2F-5D56-4A2A-BA90-EEAD3353B99C}" dt="2023-09-04T15:44:23.878" v="404"/>
              <pc2:cmMkLst xmlns:pc2="http://schemas.microsoft.com/office/powerpoint/2019/9/main/command">
                <pc:docMk/>
                <pc:sldMk cId="2168190549" sldId="2147475554"/>
                <pc2:cmMk id="{7648745A-1413-43B4-BCE9-96D4E1FCC814}"/>
              </pc2:cmMkLst>
              <pc226:cmRplyChg chg="add">
                <pc226:chgData name="Cassio Ribeiro (Nokia)" userId="67e83e9f-20f8-40d4-b012-4157d58bb288" providerId="ADAL" clId="{97512B2F-5D56-4A2A-BA90-EEAD3353B99C}" dt="2023-09-01T12:08:50.369" v="142"/>
                <pc2:cmRplyMkLst xmlns:pc2="http://schemas.microsoft.com/office/powerpoint/2019/9/main/command">
                  <pc:docMk/>
                  <pc:sldMk cId="2168190549" sldId="2147475554"/>
                  <pc2:cmMk id="{7648745A-1413-43B4-BCE9-96D4E1FCC814}"/>
                  <pc2:cmRplyMk id="{8F98291E-7192-42DC-8FE4-EE5A769B9B00}"/>
                </pc2:cmRplyMkLst>
              </pc226:cmRplyChg>
            </pc226:cmChg>
          </p:ext>
        </pc:extLst>
      </pc:sldChg>
      <pc:sldChg chg="del">
        <pc:chgData name="Cassio Ribeiro (Nokia)" userId="67e83e9f-20f8-40d4-b012-4157d58bb288" providerId="ADAL" clId="{97512B2F-5D56-4A2A-BA90-EEAD3353B99C}" dt="2023-08-30T12:55:19.244" v="1" actId="47"/>
        <pc:sldMkLst>
          <pc:docMk/>
          <pc:sldMk cId="1388324241" sldId="2147475556"/>
        </pc:sldMkLst>
      </pc:sldChg>
      <pc:sldChg chg="modSp mod">
        <pc:chgData name="Cassio Ribeiro (Nokia)" userId="67e83e9f-20f8-40d4-b012-4157d58bb288" providerId="ADAL" clId="{97512B2F-5D56-4A2A-BA90-EEAD3353B99C}" dt="2023-09-04T15:39:33.334" v="248" actId="20577"/>
        <pc:sldMkLst>
          <pc:docMk/>
          <pc:sldMk cId="2795437043" sldId="2147475558"/>
        </pc:sldMkLst>
        <pc:spChg chg="mod">
          <ac:chgData name="Cassio Ribeiro (Nokia)" userId="67e83e9f-20f8-40d4-b012-4157d58bb288" providerId="ADAL" clId="{97512B2F-5D56-4A2A-BA90-EEAD3353B99C}" dt="2023-09-04T15:39:33.334" v="248" actId="20577"/>
          <ac:spMkLst>
            <pc:docMk/>
            <pc:sldMk cId="2795437043" sldId="2147475558"/>
            <ac:spMk id="12" creationId="{32454000-CBB2-9B7B-7B08-A2465DB464F8}"/>
          </ac:spMkLst>
        </pc:spChg>
      </pc:sldChg>
      <pc:sldChg chg="delSp modSp del mod">
        <pc:chgData name="Cassio Ribeiro (Nokia)" userId="67e83e9f-20f8-40d4-b012-4157d58bb288" providerId="ADAL" clId="{97512B2F-5D56-4A2A-BA90-EEAD3353B99C}" dt="2023-09-04T15:39:41.193" v="249" actId="2696"/>
        <pc:sldMkLst>
          <pc:docMk/>
          <pc:sldMk cId="1366568370" sldId="2147475560"/>
        </pc:sldMkLst>
        <pc:spChg chg="mod">
          <ac:chgData name="Cassio Ribeiro (Nokia)" userId="67e83e9f-20f8-40d4-b012-4157d58bb288" providerId="ADAL" clId="{97512B2F-5D56-4A2A-BA90-EEAD3353B99C}" dt="2023-09-01T06:38:34.033" v="89" actId="113"/>
          <ac:spMkLst>
            <pc:docMk/>
            <pc:sldMk cId="1366568370" sldId="2147475560"/>
            <ac:spMk id="4" creationId="{BBC9ADAA-E707-0567-9791-06F0AB50EDC2}"/>
          </ac:spMkLst>
        </pc:spChg>
        <pc:spChg chg="del">
          <ac:chgData name="Cassio Ribeiro (Nokia)" userId="67e83e9f-20f8-40d4-b012-4157d58bb288" providerId="ADAL" clId="{97512B2F-5D56-4A2A-BA90-EEAD3353B99C}" dt="2023-09-01T06:41:38.596" v="141" actId="478"/>
          <ac:spMkLst>
            <pc:docMk/>
            <pc:sldMk cId="1366568370" sldId="2147475560"/>
            <ac:spMk id="6" creationId="{4ABED630-5980-445C-EB49-247233DE0FA6}"/>
          </ac:spMkLst>
        </pc:spChg>
      </pc:sldChg>
      <pc:sldChg chg="modSp add mod">
        <pc:chgData name="Cassio Ribeiro (Nokia)" userId="67e83e9f-20f8-40d4-b012-4157d58bb288" providerId="ADAL" clId="{97512B2F-5D56-4A2A-BA90-EEAD3353B99C}" dt="2023-09-04T15:42:08.307" v="350" actId="20577"/>
        <pc:sldMkLst>
          <pc:docMk/>
          <pc:sldMk cId="2951490598" sldId="2147475560"/>
        </pc:sldMkLst>
        <pc:spChg chg="mod">
          <ac:chgData name="Cassio Ribeiro (Nokia)" userId="67e83e9f-20f8-40d4-b012-4157d58bb288" providerId="ADAL" clId="{97512B2F-5D56-4A2A-BA90-EEAD3353B99C}" dt="2023-09-04T15:40:18.738" v="257" actId="404"/>
          <ac:spMkLst>
            <pc:docMk/>
            <pc:sldMk cId="2951490598" sldId="2147475560"/>
            <ac:spMk id="4" creationId="{BBC9ADAA-E707-0567-9791-06F0AB50EDC2}"/>
          </ac:spMkLst>
        </pc:spChg>
        <pc:spChg chg="mod">
          <ac:chgData name="Cassio Ribeiro (Nokia)" userId="67e83e9f-20f8-40d4-b012-4157d58bb288" providerId="ADAL" clId="{97512B2F-5D56-4A2A-BA90-EEAD3353B99C}" dt="2023-09-04T15:42:08.307" v="350" actId="20577"/>
          <ac:spMkLst>
            <pc:docMk/>
            <pc:sldMk cId="2951490598" sldId="2147475560"/>
            <ac:spMk id="5" creationId="{79491F7E-028F-669A-98CD-0717F3FF9B7F}"/>
          </ac:spMkLst>
        </pc:spChg>
      </pc:sldChg>
    </pc:docChg>
  </pc:docChgLst>
  <pc:docChgLst>
    <pc:chgData name="Fred Vook (Nokia)" userId="794ad6fc-c98c-42a4-b26d-6443c2e26a0a" providerId="ADAL" clId="{38B4892E-98F3-4704-A24F-12C1461131FA}"/>
    <pc:docChg chg="undo custSel modSld">
      <pc:chgData name="Fred Vook (Nokia)" userId="794ad6fc-c98c-42a4-b26d-6443c2e26a0a" providerId="ADAL" clId="{38B4892E-98F3-4704-A24F-12C1461131FA}" dt="2023-08-29T22:41:56.538" v="1275" actId="15"/>
      <pc:docMkLst>
        <pc:docMk/>
      </pc:docMkLst>
      <pc:sldChg chg="addSp modSp mod">
        <pc:chgData name="Fred Vook (Nokia)" userId="794ad6fc-c98c-42a4-b26d-6443c2e26a0a" providerId="ADAL" clId="{38B4892E-98F3-4704-A24F-12C1461131FA}" dt="2023-08-29T19:45:05.808" v="13" actId="20577"/>
        <pc:sldMkLst>
          <pc:docMk/>
          <pc:sldMk cId="1388324241" sldId="2147475556"/>
        </pc:sldMkLst>
        <pc:spChg chg="add mod">
          <ac:chgData name="Fred Vook (Nokia)" userId="794ad6fc-c98c-42a4-b26d-6443c2e26a0a" providerId="ADAL" clId="{38B4892E-98F3-4704-A24F-12C1461131FA}" dt="2023-08-29T19:45:05.808" v="13" actId="20577"/>
          <ac:spMkLst>
            <pc:docMk/>
            <pc:sldMk cId="1388324241" sldId="2147475556"/>
            <ac:spMk id="5" creationId="{3D92721E-75F5-DD8F-7D97-8963B3573AFB}"/>
          </ac:spMkLst>
        </pc:spChg>
      </pc:sldChg>
      <pc:sldChg chg="modSp mod">
        <pc:chgData name="Fred Vook (Nokia)" userId="794ad6fc-c98c-42a4-b26d-6443c2e26a0a" providerId="ADAL" clId="{38B4892E-98F3-4704-A24F-12C1461131FA}" dt="2023-08-29T20:40:59.793" v="63" actId="20577"/>
        <pc:sldMkLst>
          <pc:docMk/>
          <pc:sldMk cId="2795437043" sldId="2147475558"/>
        </pc:sldMkLst>
        <pc:spChg chg="mod">
          <ac:chgData name="Fred Vook (Nokia)" userId="794ad6fc-c98c-42a4-b26d-6443c2e26a0a" providerId="ADAL" clId="{38B4892E-98F3-4704-A24F-12C1461131FA}" dt="2023-08-29T20:40:59.793" v="63" actId="20577"/>
          <ac:spMkLst>
            <pc:docMk/>
            <pc:sldMk cId="2795437043" sldId="2147475558"/>
            <ac:spMk id="12" creationId="{32454000-CBB2-9B7B-7B08-A2465DB464F8}"/>
          </ac:spMkLst>
        </pc:spChg>
      </pc:sldChg>
      <pc:sldChg chg="addSp modSp mod">
        <pc:chgData name="Fred Vook (Nokia)" userId="794ad6fc-c98c-42a4-b26d-6443c2e26a0a" providerId="ADAL" clId="{38B4892E-98F3-4704-A24F-12C1461131FA}" dt="2023-08-29T22:41:56.538" v="1275" actId="15"/>
        <pc:sldMkLst>
          <pc:docMk/>
          <pc:sldMk cId="1366568370" sldId="2147475560"/>
        </pc:sldMkLst>
        <pc:spChg chg="mod">
          <ac:chgData name="Fred Vook (Nokia)" userId="794ad6fc-c98c-42a4-b26d-6443c2e26a0a" providerId="ADAL" clId="{38B4892E-98F3-4704-A24F-12C1461131FA}" dt="2023-08-29T22:28:38.480" v="1144" actId="20577"/>
          <ac:spMkLst>
            <pc:docMk/>
            <pc:sldMk cId="1366568370" sldId="2147475560"/>
            <ac:spMk id="2" creationId="{E37A90FC-DD61-9268-72C8-6FBABBB51CE0}"/>
          </ac:spMkLst>
        </pc:spChg>
        <pc:spChg chg="mod">
          <ac:chgData name="Fred Vook (Nokia)" userId="794ad6fc-c98c-42a4-b26d-6443c2e26a0a" providerId="ADAL" clId="{38B4892E-98F3-4704-A24F-12C1461131FA}" dt="2023-08-29T22:39:22.005" v="1255" actId="20577"/>
          <ac:spMkLst>
            <pc:docMk/>
            <pc:sldMk cId="1366568370" sldId="2147475560"/>
            <ac:spMk id="4" creationId="{BBC9ADAA-E707-0567-9791-06F0AB50EDC2}"/>
          </ac:spMkLst>
        </pc:spChg>
        <pc:spChg chg="mod">
          <ac:chgData name="Fred Vook (Nokia)" userId="794ad6fc-c98c-42a4-b26d-6443c2e26a0a" providerId="ADAL" clId="{38B4892E-98F3-4704-A24F-12C1461131FA}" dt="2023-08-29T22:41:56.538" v="1275" actId="15"/>
          <ac:spMkLst>
            <pc:docMk/>
            <pc:sldMk cId="1366568370" sldId="2147475560"/>
            <ac:spMk id="5" creationId="{79491F7E-028F-669A-98CD-0717F3FF9B7F}"/>
          </ac:spMkLst>
        </pc:spChg>
        <pc:spChg chg="add mod">
          <ac:chgData name="Fred Vook (Nokia)" userId="794ad6fc-c98c-42a4-b26d-6443c2e26a0a" providerId="ADAL" clId="{38B4892E-98F3-4704-A24F-12C1461131FA}" dt="2023-08-29T22:27:25.215" v="1090" actId="20577"/>
          <ac:spMkLst>
            <pc:docMk/>
            <pc:sldMk cId="1366568370" sldId="2147475560"/>
            <ac:spMk id="6" creationId="{4ABED630-5980-445C-EB49-247233DE0FA6}"/>
          </ac:spMkLst>
        </pc:spChg>
      </pc:sldChg>
    </pc:docChg>
  </pc:docChgLst>
  <pc:docChgLst>
    <pc:chgData name="Matha Deghel (Nokia)" userId="92b1025a-d1bf-41aa-8631-28d049a7fe53" providerId="ADAL" clId="{16FC8871-D320-465F-8C9D-1007C31C6A98}"/>
    <pc:docChg chg="undo custSel modSld">
      <pc:chgData name="Matha Deghel (Nokia)" userId="92b1025a-d1bf-41aa-8631-28d049a7fe53" providerId="ADAL" clId="{16FC8871-D320-465F-8C9D-1007C31C6A98}" dt="2023-09-01T13:54:56.465" v="73"/>
      <pc:docMkLst>
        <pc:docMk/>
      </pc:docMkLst>
      <pc:sldChg chg="modSp mod modCm">
        <pc:chgData name="Matha Deghel (Nokia)" userId="92b1025a-d1bf-41aa-8631-28d049a7fe53" providerId="ADAL" clId="{16FC8871-D320-465F-8C9D-1007C31C6A98}" dt="2023-09-01T13:54:56.465" v="73"/>
        <pc:sldMkLst>
          <pc:docMk/>
          <pc:sldMk cId="2168190549" sldId="2147475554"/>
        </pc:sldMkLst>
        <pc:spChg chg="mod">
          <ac:chgData name="Matha Deghel (Nokia)" userId="92b1025a-d1bf-41aa-8631-28d049a7fe53" providerId="ADAL" clId="{16FC8871-D320-465F-8C9D-1007C31C6A98}" dt="2023-09-01T13:53:45.661" v="72" actId="20577"/>
          <ac:spMkLst>
            <pc:docMk/>
            <pc:sldMk cId="2168190549" sldId="2147475554"/>
            <ac:spMk id="4" creationId="{F184E6CB-BB81-A203-54AC-07B34B239F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atha Deghel (Nokia)" userId="92b1025a-d1bf-41aa-8631-28d049a7fe53" providerId="ADAL" clId="{16FC8871-D320-465F-8C9D-1007C31C6A98}" dt="2023-09-01T13:54:56.465" v="73"/>
              <pc2:cmMkLst xmlns:pc2="http://schemas.microsoft.com/office/powerpoint/2019/9/main/command">
                <pc:docMk/>
                <pc:sldMk cId="2168190549" sldId="2147475554"/>
                <pc2:cmMk id="{7648745A-1413-43B4-BCE9-96D4E1FCC814}"/>
              </pc2:cmMkLst>
              <pc226:cmRplyChg chg="add mod">
                <pc226:chgData name="Matha Deghel (Nokia)" userId="92b1025a-d1bf-41aa-8631-28d049a7fe53" providerId="ADAL" clId="{16FC8871-D320-465F-8C9D-1007C31C6A98}" dt="2023-09-01T13:54:56.465" v="73"/>
                <pc2:cmRplyMkLst xmlns:pc2="http://schemas.microsoft.com/office/powerpoint/2019/9/main/command">
                  <pc:docMk/>
                  <pc:sldMk cId="2168190549" sldId="2147475554"/>
                  <pc2:cmMk id="{7648745A-1413-43B4-BCE9-96D4E1FCC814}"/>
                  <pc2:cmRplyMk id="{0C52A8C7-2D2B-471E-A851-973D392F4274}"/>
                </pc2:cmRplyMkLst>
              </pc226:cmRplyChg>
            </pc226:cmChg>
          </p:ext>
        </pc:extLst>
      </pc:sldChg>
    </pc:docChg>
  </pc:docChgLst>
  <pc:docChgLst>
    <pc:chgData name="Cassio Ribeiro (Nokia)" userId="S::cassio.ribeiro@nokia.com::67e83e9f-20f8-40d4-b012-4157d58bb288" providerId="AD" clId="Web-{C96AAED9-E672-1C4B-79A6-DF0760735F08}"/>
    <pc:docChg chg="delSld">
      <pc:chgData name="Cassio Ribeiro (Nokia)" userId="S::cassio.ribeiro@nokia.com::67e83e9f-20f8-40d4-b012-4157d58bb288" providerId="AD" clId="Web-{C96AAED9-E672-1C4B-79A6-DF0760735F08}" dt="2023-08-31T09:07:16.597" v="0"/>
      <pc:docMkLst>
        <pc:docMk/>
      </pc:docMkLst>
      <pc:sldChg chg="del">
        <pc:chgData name="Cassio Ribeiro (Nokia)" userId="S::cassio.ribeiro@nokia.com::67e83e9f-20f8-40d4-b012-4157d58bb288" providerId="AD" clId="Web-{C96AAED9-E672-1C4B-79A6-DF0760735F08}" dt="2023-08-31T09:07:16.597" v="0"/>
        <pc:sldMkLst>
          <pc:docMk/>
          <pc:sldMk cId="3350851190" sldId="2147475561"/>
        </pc:sldMkLst>
      </pc:sldChg>
    </pc:docChg>
  </pc:docChgLst>
  <pc:docChgLst>
    <pc:chgData name="Cassio Ribeiro (Nokia)" userId="S::cassio.ribeiro@nokia.com::67e83e9f-20f8-40d4-b012-4157d58bb288" providerId="AD" clId="Web-{578F41DE-DAE1-9012-B362-59AA95007DAF}"/>
    <pc:docChg chg="addSld">
      <pc:chgData name="Cassio Ribeiro (Nokia)" userId="S::cassio.ribeiro@nokia.com::67e83e9f-20f8-40d4-b012-4157d58bb288" providerId="AD" clId="Web-{578F41DE-DAE1-9012-B362-59AA95007DAF}" dt="2023-08-31T09:06:52.289" v="0"/>
      <pc:docMkLst>
        <pc:docMk/>
      </pc:docMkLst>
      <pc:sldChg chg="new">
        <pc:chgData name="Cassio Ribeiro (Nokia)" userId="S::cassio.ribeiro@nokia.com::67e83e9f-20f8-40d4-b012-4157d58bb288" providerId="AD" clId="Web-{578F41DE-DAE1-9012-B362-59AA95007DAF}" dt="2023-08-31T09:06:52.289" v="0"/>
        <pc:sldMkLst>
          <pc:docMk/>
          <pc:sldMk cId="3350851190" sldId="2147475561"/>
        </pc:sldMkLst>
      </pc:sldChg>
    </pc:docChg>
  </pc:docChgLst>
  <pc:docChgLst>
    <pc:chgData name="Samantha Caporal del Barrio (Nokia)" userId="S::samantha.caporal_del_barrio@nokia.com::90599e05-2bf2-472b-a2a4-7d7fefa84182" providerId="AD" clId="Web-{C6553F6B-CED7-C7AA-B985-0AC2A58CF96E}"/>
    <pc:docChg chg="mod">
      <pc:chgData name="Samantha Caporal del Barrio (Nokia)" userId="S::samantha.caporal_del_barrio@nokia.com::90599e05-2bf2-472b-a2a4-7d7fefa84182" providerId="AD" clId="Web-{C6553F6B-CED7-C7AA-B985-0AC2A58CF96E}" dt="2023-09-01T10:23:49.194" v="3"/>
      <pc:docMkLst>
        <pc:docMk/>
      </pc:docMkLst>
      <pc:sldChg chg="modCm">
        <pc:chgData name="Samantha Caporal del Barrio (Nokia)" userId="S::samantha.caporal_del_barrio@nokia.com::90599e05-2bf2-472b-a2a4-7d7fefa84182" providerId="AD" clId="Web-{C6553F6B-CED7-C7AA-B985-0AC2A58CF96E}" dt="2023-09-01T10:23:49.194" v="3"/>
        <pc:sldMkLst>
          <pc:docMk/>
          <pc:sldMk cId="2168190549" sldId="214747555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mantha Caporal del Barrio (Nokia)" userId="S::samantha.caporal_del_barrio@nokia.com::90599e05-2bf2-472b-a2a4-7d7fefa84182" providerId="AD" clId="Web-{C6553F6B-CED7-C7AA-B985-0AC2A58CF96E}" dt="2023-09-01T10:23:49.194" v="3"/>
              <pc2:cmMkLst xmlns:pc2="http://schemas.microsoft.com/office/powerpoint/2019/9/main/command">
                <pc:docMk/>
                <pc:sldMk cId="2168190549" sldId="2147475554"/>
                <pc2:cmMk id="{7648745A-1413-43B4-BCE9-96D4E1FCC814}"/>
              </pc2:cmMkLst>
              <pc226:cmRplyChg chg="add mod">
                <pc226:chgData name="Samantha Caporal del Barrio (Nokia)" userId="S::samantha.caporal_del_barrio@nokia.com::90599e05-2bf2-472b-a2a4-7d7fefa84182" providerId="AD" clId="Web-{C6553F6B-CED7-C7AA-B985-0AC2A58CF96E}" dt="2023-09-01T10:23:49.194" v="3"/>
                <pc2:cmRplyMkLst xmlns:pc2="http://schemas.microsoft.com/office/powerpoint/2019/9/main/command">
                  <pc:docMk/>
                  <pc:sldMk cId="2168190549" sldId="2147475554"/>
                  <pc2:cmMk id="{7648745A-1413-43B4-BCE9-96D4E1FCC814}"/>
                  <pc2:cmRplyMk id="{9F100E13-4B6F-4704-A727-E2B521612BF1}"/>
                </pc2:cmRplyMkLst>
              </pc226:cmRplyChg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47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F67EED-9146-FEFB-B660-62A252EB5D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3DDBC-443E-D2EE-AA09-F815D5BE49A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828423F-10A4-D452-0424-8A3CAC2408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D91186-F39A-461C-3CC9-A6507EE46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B5F4FFD2-D5D2-2F5A-BE1E-C1FC65192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1C177B-3FC8-584E-049C-6A9FE0A186D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C285EB0-637E-9CAE-CF2D-FD5A572F55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9C3BFD-65A3-382D-EA4E-2A6602A965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DBADA14-4C6E-3591-235D-3AE342279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9DB26-11E5-ACF0-2010-650C540428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8CDC4FF-5FCD-6139-0116-3D836D1460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338BE9-E41F-8369-F9D3-6CF49563032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0839AE3-23F8-8E55-3FA3-1B4150432C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7DAC68-7FA5-283E-0003-FC78D893CBC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A5133E-5A19-2135-6AC8-95A70D3E458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AF0067-8CB1-581C-E8B3-761B8AA8571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39B62371-B8A4-2689-1BCB-5F7AC2C2F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9A41EB-58FB-922A-AD7C-3AE3F195AE9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76F728-DC69-4AD8-9AEF-5B486F40096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1CC16-8142-C9B4-AA53-7C6F5EB6495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22520D9A-9611-C82A-E40B-BC50B9BE6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26DEAE-F305-C645-6B32-DF908A237F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1FD5D9-C8CE-C240-0A2D-0C20751056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AC439E-0DDA-84C5-68C7-53D323ED0EC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9A6CDBE-EDE4-1381-C4AF-F7D0ED869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358521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B7B596-4152-517C-5C30-64F14F1B9A2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8C58317-1366-95A8-E74C-B47D5FE79D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F4086A-EEE4-7238-CF78-1C3E853BE87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0D26E4F-5A2F-75BE-4956-4C895F30A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603263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EED543-A0D2-4B1E-84AB-35BA8760AB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1B1C6CE-73A8-5D3B-7402-E61E80018D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F05F9E-C966-5628-2820-8F1395BF81E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B9B0982-1098-65B6-0BE1-70000891D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834669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7DDDB1-93FF-2E9E-1523-25C0AAD59D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8F1AEE4-E0F5-CB51-2839-A6829D6302C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02EAA2F-400B-986E-5A5D-4153560C0C7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1B7E901-0A28-DA54-D8A7-5F7C60E94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64782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385816-6569-35D3-5A7C-C29AD01DAA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C37985A-D671-5872-8D8B-469FEF28399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0B45F8-CBC4-7A3B-7C6A-F7367BB2479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FF8E67C-8567-FFCB-4C89-6BEA15B27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823823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.4 Bulletpoin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0ADB73-9C9A-832B-D8BF-9AF20DAA10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5BF0B68-A9EA-223F-2B7F-9D6F0EEB64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673BBF-80EC-695B-A9CC-59A70D3443DD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CAC8A9F-15DB-739A-7B06-E32518431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088330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 Numbered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516E12-24DD-827E-B42A-FEADBBD6DA7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713F659-CB75-ECA4-9103-AA521D00BDB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0A1277-1BCA-C1CE-6430-E1E6743CC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0B17C7F-E98A-8FDB-6CD3-CC1B3B501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716701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439843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BA013C72-05A6-BC67-924F-AD55DE815D0C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6867468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98A014-7BCB-58F3-B1D1-D4FD8EC7EB8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00F343F-6D93-CB75-9580-B22F74F226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790EE6-1AD1-02A2-97B8-A6005C99629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7AA931E6-4B7F-669F-C445-1B4D50411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1950093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E6C875-6A56-ECD4-AA48-0284B4A65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2880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58EB71-1D91-BEB8-274C-75E76F9ED6F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7C636AD-ADD5-F240-117B-08D310FF569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FC8707-B3DD-AA96-72B6-571C83A1828E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76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6 Half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8F5FD-3C1E-ED2B-FEED-204E697F92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E05CD-640E-D8C4-CB9E-EDE52D29E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759BC8-C107-9B15-676E-AEADF18E71A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F53CB0FD-5D02-760B-C180-7C3CC3C5D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758689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7 Half Blue-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4C8A4-6AD2-B11C-DB11-02D4D662D7E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487328-2697-279F-E20D-91C4C573F75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FC15A2F-1CD7-4840-2A5F-B6E52DFFB1A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4B3AB92F-F3C9-83A8-7063-25752C64E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2945480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BC003D-0EF9-EF09-FA3B-B06705810FC8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D5FAA-4E42-2A01-7A0D-9D47214A39C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C41B3-444A-B935-7F1C-44CC756EF99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FE4EE1-1B23-D0EA-39ED-CDDC6ECFE4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726386B-D9AC-0FCA-9F12-0FA32276F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3E137B-4AA1-0543-1336-DFC6E4FFB011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4A66DCC-053F-B59E-D123-FE02866DE14E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44D486-4F66-A858-1E27-52EA0097BAEE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FD4ACE8F-B23A-798D-9D92-BC5D1372B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7B85A-D75A-1A9C-EB9E-1F10BCD7B1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452E9D-9590-537A-1306-6AC3186A67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33135B-E6E0-A180-C59B-EA4745CE657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E1E5813-C891-EC55-3C61-8BA65C529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C94188-095E-2B15-B1C9-BFEA9CD8AD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0B3BB8B-340F-1B2C-CFDB-82FD55A3DE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3C0A07D-57CA-BFF4-F4D9-3C2FC68A391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C2925E9-CEC5-C2C9-18E8-E9BC48F8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001436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4E2F18-4E2A-EDFF-55AE-85920A343F2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7433D11-0578-F766-1515-93267A24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C7722-3695-701D-3996-534F9F47B22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DB2ED8-2C9E-748A-A0E7-A8309F6712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0495AE-317E-AAA2-14BB-57D5B40C068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484948EE-688C-80CC-A7ED-A56091E7B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B13C58-337C-7F31-E842-1040B36F0D2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0257226-AE3E-3B65-71BB-8A6565585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FC74384-DD2A-533D-796C-EFFF39625FF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ACB227E-CF72-2719-133F-6CBEB3534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96CCAF-CFD0-78BA-B2DE-D4AAECC80E0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83A073E-6395-AB52-363B-C387025E75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EA63C6-5343-F79F-D184-6FE2E97A361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5B14FF50-A296-F5AE-C68C-5D0294FDC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33991A-B775-F150-1F53-A41B2C8F75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865E3E-F273-E118-A756-E7553EE37B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F6CB285-4CBA-9E7E-51AA-4D36FE48627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B4E65701-AF49-27F6-59BC-27ED19ECE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EAF690-F016-5F35-1D32-4ED93EF516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B7509F-4A74-90C7-0E0E-F5393EA519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DDC262-79BB-0F23-042E-B5CBA305611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4CDDDE1-60B8-DFD9-1AEF-39E3A60128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A0F1E-DA3A-FCE2-E1B4-0752E505346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E94F46-3565-EF99-59CA-1C3FB0C493A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B38313-DE88-3A13-90EC-74A7E9958F9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054B755-DE16-CAB6-D625-5E607FB6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D3A15-0FF3-A39B-9FE4-D700A76E306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00FE9F-6561-665F-A4F4-C9C4B4490CF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7AC149-8642-9FB6-B94B-6AE9EBA68E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AEAC5E7-CC2A-C92B-8A73-1CCA99C6D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ADD582-662A-968D-5C24-5CA64213D2B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5F3FD1C-6350-9A05-9CDB-7BB8B8E7A0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2A125E-82E9-339B-8DD3-4F99BEB92E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7D3F80D-5C28-6DFD-0EBA-3C78C0C42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713A89-53EE-064B-A22B-BEF22E8A423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E94F9F-2BD2-F9A5-9E54-07CF4258A96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CF6175-9699-E7CE-E715-F09EA01BC75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94D4D419-E0F3-2260-2C17-B30C90428F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A37820-182D-1EB7-AF8B-A6B34F63F6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E2E5BE2-B331-A0C0-8C3D-3B644FF16C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471E01-4B5D-597C-1AAD-279941B82E1C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7C34D5-50E3-692A-4113-A20C29530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6412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278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95FB67-347C-9744-DDEC-EB9F26AE1E3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8A08A66-7F86-F362-AA5F-FEC2F95CF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E32FE7-F16C-F5A2-7976-C8AE67A2B607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1B4CAA9-38F1-6F57-641C-B296225D4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239245-EC69-0915-96DF-689D05839B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1E7D37B-C01D-8FDC-39D7-B6613DBAB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D8ACCE-D657-1865-39B4-712A9F5DDA4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D2F1279-1655-0D51-01CE-FA8A83421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6B4C56-703F-C230-A142-8BA0A116DED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6435CA-6601-0B80-DBC4-827F05548E9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D1AEB7-7A91-F37A-8098-1A01C413E0C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1F0A7CA-1E30-E2BF-7969-46EE62F47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5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9" r:id="rId23"/>
    <p:sldLayoutId id="2147483810" r:id="rId24"/>
    <p:sldLayoutId id="2147483805" r:id="rId25"/>
    <p:sldLayoutId id="2147483806" r:id="rId26"/>
    <p:sldLayoutId id="2147483807" r:id="rId27"/>
    <p:sldLayoutId id="2147483808" r:id="rId28"/>
    <p:sldLayoutId id="2147483753" r:id="rId29"/>
    <p:sldLayoutId id="2147483757" r:id="rId30"/>
    <p:sldLayoutId id="2147483758" r:id="rId31"/>
    <p:sldLayoutId id="2147483815" r:id="rId32"/>
    <p:sldLayoutId id="2147483760" r:id="rId33"/>
    <p:sldLayoutId id="2147483761" r:id="rId34"/>
    <p:sldLayoutId id="2147483762" r:id="rId35"/>
    <p:sldLayoutId id="2147483813" r:id="rId36"/>
    <p:sldLayoutId id="2147483774" r:id="rId37"/>
    <p:sldLayoutId id="2147483755" r:id="rId38"/>
    <p:sldLayoutId id="2147483756" r:id="rId39"/>
    <p:sldLayoutId id="2147483793" r:id="rId40"/>
    <p:sldLayoutId id="2147483814" r:id="rId41"/>
    <p:sldLayoutId id="2147483746" r:id="rId42"/>
    <p:sldLayoutId id="2147483747" r:id="rId43"/>
    <p:sldLayoutId id="2147483748" r:id="rId44"/>
    <p:sldLayoutId id="2147483749" r:id="rId45"/>
    <p:sldLayoutId id="2147483750" r:id="rId46"/>
    <p:sldLayoutId id="2147483751" r:id="rId47"/>
    <p:sldLayoutId id="2147483791" r:id="rId48"/>
    <p:sldLayoutId id="2147483677" r:id="rId49"/>
    <p:sldLayoutId id="2147483769" r:id="rId50"/>
    <p:sldLayoutId id="2147483773" r:id="rId51"/>
    <p:sldLayoutId id="2147483770" r:id="rId52"/>
    <p:sldLayoutId id="2147483771" r:id="rId53"/>
    <p:sldLayoutId id="2147483772" r:id="rId54"/>
    <p:sldLayoutId id="2147483792" r:id="rId55"/>
    <p:sldLayoutId id="2147483679" r:id="rId56"/>
    <p:sldLayoutId id="2147483816" r:id="rId57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0435DD-B27A-8C07-AFCB-D3CA693B4E81}"/>
              </a:ext>
            </a:extLst>
          </p:cNvPr>
          <p:cNvSpPr txBox="1">
            <a:spLocks/>
          </p:cNvSpPr>
          <p:nvPr/>
        </p:nvSpPr>
        <p:spPr>
          <a:xfrm>
            <a:off x="405900" y="1101587"/>
            <a:ext cx="480471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indent="0" defTabSz="9144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baseline="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FI" dirty="0"/>
              <a:t>MIMO Evolution in Rel-19</a:t>
            </a:r>
            <a:br>
              <a:rPr lang="en-US" dirty="0"/>
            </a:br>
            <a:br>
              <a:rPr lang="en-US" dirty="0"/>
            </a:br>
            <a:endParaRPr lang="fi-FI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DE2782-013C-35CB-D3FA-5FE5484532EF}"/>
              </a:ext>
            </a:extLst>
          </p:cNvPr>
          <p:cNvSpPr txBox="1">
            <a:spLocks/>
          </p:cNvSpPr>
          <p:nvPr/>
        </p:nvSpPr>
        <p:spPr>
          <a:xfrm>
            <a:off x="405900" y="3321853"/>
            <a:ext cx="472953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Bangalore, India, September</a:t>
            </a:r>
            <a:r>
              <a:rPr lang="en-FI" dirty="0"/>
              <a:t>, 1</a:t>
            </a:r>
            <a:r>
              <a:rPr lang="en-US" dirty="0"/>
              <a:t>1</a:t>
            </a:r>
            <a:r>
              <a:rPr lang="en-US" baseline="30000" dirty="0"/>
              <a:t>th</a:t>
            </a:r>
            <a:r>
              <a:rPr lang="en-US" dirty="0"/>
              <a:t> – 15</a:t>
            </a:r>
            <a:r>
              <a:rPr lang="en-US" baseline="30000" dirty="0"/>
              <a:t>th</a:t>
            </a:r>
            <a:r>
              <a:rPr lang="en-US" dirty="0"/>
              <a:t>, 2023</a:t>
            </a:r>
            <a:endParaRPr lang="en-FI" dirty="0"/>
          </a:p>
          <a:p>
            <a:r>
              <a:rPr lang="en-FI" dirty="0"/>
              <a:t>Agenda item: 8A.2.2</a:t>
            </a:r>
            <a:endParaRPr lang="en-US" dirty="0"/>
          </a:p>
          <a:p>
            <a:r>
              <a:rPr lang="it-IT" dirty="0"/>
              <a:t>Source: Nokia, Nokia Shanghai Bell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F510DC2-A35B-46E2-8F0F-8C6616E8A009}"/>
              </a:ext>
            </a:extLst>
          </p:cNvPr>
          <p:cNvSpPr txBox="1">
            <a:spLocks/>
          </p:cNvSpPr>
          <p:nvPr/>
        </p:nvSpPr>
        <p:spPr>
          <a:xfrm>
            <a:off x="236715" y="162545"/>
            <a:ext cx="605915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RP-2</a:t>
            </a:r>
            <a:r>
              <a:rPr lang="en-FI" dirty="0"/>
              <a:t>31890</a:t>
            </a:r>
            <a:r>
              <a:rPr lang="en-GB" dirty="0"/>
              <a:t> </a:t>
            </a:r>
            <a:r>
              <a:rPr lang="en-FI" dirty="0"/>
              <a:t>	</a:t>
            </a:r>
            <a:r>
              <a:rPr lang="en-GB" dirty="0"/>
              <a:t>3GPP RAN#101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65032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FB0085-6341-57F9-471C-F6F1616336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Overview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DDF57-1B0F-B361-3029-21F8D59A10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1135"/>
                </a:solidFill>
                <a:effectLst/>
                <a:latin typeface="Nokia Pure Headline Light" panose="020B0304040602060303" pitchFamily="34" charset="0"/>
              </a:rPr>
              <a:t>Motivations and key proposals for </a:t>
            </a:r>
            <a:r>
              <a:rPr lang="en-FI" sz="1800" b="0" i="0" u="none" strike="noStrike" dirty="0">
                <a:solidFill>
                  <a:srgbClr val="001135"/>
                </a:solidFill>
                <a:effectLst/>
                <a:latin typeface="Nokia Pure Headline Light" panose="020B0304040602060303" pitchFamily="34" charset="0"/>
              </a:rPr>
              <a:t>MIMO evolution work</a:t>
            </a:r>
            <a:r>
              <a:rPr lang="en-US" sz="1800" b="0" i="0" u="none" strike="noStrike" dirty="0">
                <a:solidFill>
                  <a:srgbClr val="001135"/>
                </a:solidFill>
                <a:effectLst/>
                <a:latin typeface="Nokia Pure Headline Light" panose="020B0304040602060303" pitchFamily="34" charset="0"/>
              </a:rPr>
              <a:t> Rel-19</a:t>
            </a:r>
            <a:r>
              <a:rPr lang="en-US" sz="1800" b="0" i="0" dirty="0">
                <a:solidFill>
                  <a:srgbClr val="001135"/>
                </a:solidFill>
                <a:effectLst/>
                <a:latin typeface="Nokia Pure Headline Light" panose="020B0304040602060303" pitchFamily="34" charset="0"/>
              </a:rPr>
              <a:t>​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4E6CB-BB81-A203-54AC-07B34B239F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FI" sz="1400" b="0" i="0" u="none" strike="noStrike" dirty="0">
                <a:effectLst/>
                <a:latin typeface="Nokia Pure Text Light" panose="020B0304040602060303" pitchFamily="34" charset="0"/>
              </a:rPr>
              <a:t>MIMO technologies are at </a:t>
            </a:r>
            <a:r>
              <a:rPr lang="en-US" sz="1400" b="0" i="0" u="none" strike="noStrike" dirty="0">
                <a:effectLst/>
                <a:latin typeface="Nokia Pure Text Light" panose="020B0304040602060303" pitchFamily="34" charset="0"/>
              </a:rPr>
              <a:t>the </a:t>
            </a:r>
            <a:r>
              <a:rPr lang="en-FI" sz="1400" b="0" i="0" u="none" strike="noStrike" dirty="0">
                <a:effectLst/>
                <a:latin typeface="Nokia Pure Text Light" panose="020B0304040602060303" pitchFamily="34" charset="0"/>
              </a:rPr>
              <a:t>heart of many NR operations, in particular regarding beam management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FI" sz="1400" b="0" i="0" dirty="0">
                <a:effectLst/>
                <a:latin typeface="Nokia Pure Text Light" panose="020B0304040602060303" pitchFamily="34" charset="0"/>
              </a:rPr>
              <a:t>3GPP has enhanced MIMO over the last few releases, including a renewal and extension of the beam management framework to address new scenarios, including multiple </a:t>
            </a:r>
            <a:r>
              <a:rPr lang="en-FI" sz="1400" b="0" i="0" dirty="0" err="1">
                <a:effectLst/>
                <a:latin typeface="Nokia Pure Text Light" panose="020B0304040602060303" pitchFamily="34" charset="0"/>
              </a:rPr>
              <a:t>TRPs</a:t>
            </a:r>
            <a:r>
              <a:rPr lang="en-FI" sz="1400" b="0" i="0" dirty="0">
                <a:effectLst/>
                <a:latin typeface="Nokia Pure Text Light" panose="020B0304040602060303" pitchFamily="34" charset="0"/>
              </a:rPr>
              <a:t> and joint transmission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FI" sz="1400" dirty="0">
                <a:latin typeface="Nokia Pure Text Light" panose="020B0304040602060303" pitchFamily="34" charset="0"/>
              </a:rPr>
              <a:t>It is important to ensure the renewed framework is complete, so that it is a solid baseline for any future enhancements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FI" sz="1400" dirty="0">
                <a:latin typeface="Nokia Pure Text Light" panose="020B0304040602060303" pitchFamily="34" charset="0"/>
              </a:rPr>
              <a:t>At the same time, the overall scope of MIMO work in Rel-19 needs to be constrained, </a:t>
            </a:r>
            <a:r>
              <a:rPr lang="en-US" sz="1400" dirty="0">
                <a:latin typeface="Nokia Pure Text Light" panose="020B0304040602060303" pitchFamily="34" charset="0"/>
              </a:rPr>
              <a:t>an</a:t>
            </a:r>
            <a:r>
              <a:rPr lang="en-FI" sz="1400" dirty="0">
                <a:latin typeface="Nokia Pure Text Light" panose="020B0304040602060303" pitchFamily="34" charset="0"/>
              </a:rPr>
              <a:t>d any new areas to be considered based on clear market needs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en-FI" sz="1050" dirty="0">
              <a:latin typeface="Nokia Pure Text Light" panose="020B0304040602060303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79B8FB-BDAF-E042-EF28-3D2F956D5E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173277" cy="3326288"/>
          </a:xfrm>
          <a:solidFill>
            <a:schemeClr val="accent1"/>
          </a:solidFill>
        </p:spPr>
        <p:txBody>
          <a:bodyPr lIns="72000" tIns="72000" rIns="72000" bIns="0" anchor="t"/>
          <a:lstStyle/>
          <a:p>
            <a:pPr marL="0" indent="0">
              <a:buNone/>
            </a:pPr>
            <a:r>
              <a:rPr lang="en-FI" sz="1400" b="1" dirty="0">
                <a:solidFill>
                  <a:schemeClr val="bg1"/>
                </a:solidFill>
              </a:rPr>
              <a:t>In Rel-19 the key areas for MIMO enhancements are:</a:t>
            </a:r>
          </a:p>
          <a:p>
            <a:pPr marL="359410" lvl="1" indent="-179705"/>
            <a:r>
              <a:rPr lang="en-FI" sz="1400" dirty="0">
                <a:solidFill>
                  <a:schemeClr val="bg1"/>
                </a:solidFill>
              </a:rPr>
              <a:t>Beam management: UE assisted operation, dynamic TCI state updates</a:t>
            </a:r>
            <a:endParaRPr lang="en-US" sz="1400" dirty="0">
              <a:solidFill>
                <a:schemeClr val="bg1"/>
              </a:solidFill>
            </a:endParaRPr>
          </a:p>
          <a:p>
            <a:pPr marL="359410" lvl="1" indent="-179705"/>
            <a:r>
              <a:rPr lang="en-US" sz="1400" dirty="0">
                <a:solidFill>
                  <a:schemeClr val="bg1"/>
                </a:solidFill>
              </a:rPr>
              <a:t>Extend number of CSI-RS ports for Type-I</a:t>
            </a:r>
            <a:r>
              <a:rPr lang="en-FI" sz="1400" dirty="0">
                <a:solidFill>
                  <a:schemeClr val="bg1"/>
                </a:solidFill>
              </a:rPr>
              <a:t>/II</a:t>
            </a:r>
            <a:r>
              <a:rPr lang="en-US" sz="1400" dirty="0">
                <a:solidFill>
                  <a:schemeClr val="bg1"/>
                </a:solidFill>
              </a:rPr>
              <a:t> CB</a:t>
            </a:r>
            <a:r>
              <a:rPr lang="en-FI" sz="1400" dirty="0">
                <a:solidFill>
                  <a:schemeClr val="bg1"/>
                </a:solidFill>
              </a:rPr>
              <a:t> to 64 (and potentially 128)</a:t>
            </a:r>
            <a:endParaRPr lang="en-US" sz="1400" dirty="0">
              <a:solidFill>
                <a:schemeClr val="bg1"/>
              </a:solidFill>
            </a:endParaRPr>
          </a:p>
          <a:p>
            <a:pPr marL="359410" lvl="1" indent="-179705"/>
            <a:r>
              <a:rPr lang="en-US" sz="1400" dirty="0">
                <a:solidFill>
                  <a:schemeClr val="bg1"/>
                </a:solidFill>
              </a:rPr>
              <a:t>M</a:t>
            </a:r>
            <a:r>
              <a:rPr lang="en-FI" sz="1400" dirty="0">
                <a:solidFill>
                  <a:schemeClr val="bg1"/>
                </a:solidFill>
              </a:rPr>
              <a:t>ulti</a:t>
            </a:r>
            <a:r>
              <a:rPr lang="en-US" sz="1400" dirty="0">
                <a:solidFill>
                  <a:schemeClr val="bg1"/>
                </a:solidFill>
              </a:rPr>
              <a:t>-TRP enhancements: simultaneous UL transmissions</a:t>
            </a:r>
            <a:r>
              <a:rPr lang="en-FI" sz="1400" dirty="0">
                <a:solidFill>
                  <a:schemeClr val="bg1"/>
                </a:solidFill>
              </a:rPr>
              <a:t> (</a:t>
            </a:r>
            <a:r>
              <a:rPr lang="en-US" sz="1400" dirty="0">
                <a:solidFill>
                  <a:schemeClr val="bg1"/>
                </a:solidFill>
              </a:rPr>
              <a:t>Rel-18 leftover</a:t>
            </a:r>
            <a:r>
              <a:rPr lang="en-FI" sz="1400" dirty="0">
                <a:solidFill>
                  <a:schemeClr val="bg1"/>
                </a:solidFill>
              </a:rPr>
              <a:t>)</a:t>
            </a:r>
          </a:p>
          <a:p>
            <a:pPr marL="359410" lvl="1" indent="-179705"/>
            <a:r>
              <a:rPr lang="en-FI" sz="1400" dirty="0">
                <a:solidFill>
                  <a:schemeClr val="bg1"/>
                </a:solidFill>
              </a:rPr>
              <a:t>CSI enhancements for joint transmission (type II CSI)</a:t>
            </a:r>
          </a:p>
          <a:p>
            <a:pPr marL="359410" lvl="1" indent="-179705"/>
            <a:r>
              <a:rPr lang="en-FI" sz="1400" dirty="0">
                <a:solidFill>
                  <a:schemeClr val="bg1"/>
                </a:solidFill>
              </a:rPr>
              <a:t>Enhancements for </a:t>
            </a:r>
            <a:r>
              <a:rPr lang="en-US" sz="1400" dirty="0">
                <a:solidFill>
                  <a:schemeClr val="bg1"/>
                </a:solidFill>
              </a:rPr>
              <a:t>SRS-based CSI-acquisition</a:t>
            </a:r>
            <a:endParaRPr lang="en-US" sz="14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705" indent="-179705"/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83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FB0085-6341-57F9-471C-F6F1616336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Beam management / Multi-Beam operation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DDF57-1B0F-B361-3029-21F8D59A10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FI"/>
              <a:t>UE-centric operation 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4E6CB-BB81-A203-54AC-07B34B239F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0" indent="0" algn="l" rtl="0" fontAlgn="base">
              <a:buNone/>
            </a:pPr>
            <a:r>
              <a:rPr lang="en-US" sz="1400" b="1" i="0" u="none" strike="noStrike" dirty="0">
                <a:solidFill>
                  <a:srgbClr val="001135"/>
                </a:solidFill>
                <a:effectLst/>
                <a:latin typeface="Nokia Pure Text Light"/>
              </a:rPr>
              <a:t>UE initiated/assisted Beam Management </a:t>
            </a:r>
            <a:r>
              <a:rPr lang="en-US" sz="1400" b="1" i="0" dirty="0">
                <a:solidFill>
                  <a:srgbClr val="001135"/>
                </a:solidFill>
                <a:effectLst/>
                <a:latin typeface="Nokia Pure Text Light"/>
              </a:rPr>
              <a:t>​(BM)</a:t>
            </a:r>
            <a:endParaRPr lang="en-US" sz="2000" b="1" i="0" dirty="0">
              <a:solidFill>
                <a:srgbClr val="CCCCCC"/>
              </a:solidFill>
              <a:effectLst/>
              <a:latin typeface="Nokia Pure Text Light"/>
            </a:endParaRPr>
          </a:p>
          <a:p>
            <a:pPr marL="359410" lvl="1" indent="-179705" fontAlgn="base"/>
            <a:r>
              <a:rPr lang="en-US" sz="1400" dirty="0">
                <a:latin typeface="Nokia Pure Text Light"/>
              </a:rPr>
              <a:t>Thus, UE could be enabled to trigger the beam reporting/change that can reduce latency and overhead (reduced need for periodic reporting)</a:t>
            </a:r>
            <a:endParaRPr lang="en-FI" sz="1400" dirty="0">
              <a:latin typeface="Nokia Pure Text Light"/>
            </a:endParaRPr>
          </a:p>
          <a:p>
            <a:pPr marL="539410" lvl="2" indent="-179705" fontAlgn="base"/>
            <a:r>
              <a:rPr lang="en-FI" sz="1400" dirty="0">
                <a:latin typeface="Nokia Pure Text Light"/>
              </a:rPr>
              <a:t>Faster than periodic L1-RSRP reporting</a:t>
            </a:r>
          </a:p>
          <a:p>
            <a:pPr marL="539410" lvl="2" indent="-179705" fontAlgn="base"/>
            <a:r>
              <a:rPr lang="en-FI" sz="1400" dirty="0">
                <a:latin typeface="Nokia Pure Text Light"/>
              </a:rPr>
              <a:t>Assume legacy CSI reporting as baseline</a:t>
            </a:r>
            <a:endParaRPr lang="en-FI" sz="1400" b="0" i="0" dirty="0">
              <a:effectLst/>
              <a:latin typeface="Nokia Pure Text Light"/>
            </a:endParaRPr>
          </a:p>
          <a:p>
            <a:pPr marL="359410" lvl="1" indent="-179705" fontAlgn="base"/>
            <a:r>
              <a:rPr lang="en-US" sz="1400" b="0" i="0" u="none" strike="noStrike" dirty="0">
                <a:effectLst/>
                <a:latin typeface="Nokia Pure Text Light"/>
              </a:rPr>
              <a:t>Furthermore, gNB could allow some flexibility in the beam pair link selection by allowing UE to select </a:t>
            </a:r>
            <a:r>
              <a:rPr lang="en-FI" sz="1400" b="0" i="0" u="none" strike="noStrike" dirty="0">
                <a:effectLst/>
                <a:latin typeface="Nokia Pure Text Light"/>
              </a:rPr>
              <a:t>among a </a:t>
            </a:r>
            <a:r>
              <a:rPr lang="en-US" sz="1400" b="0" i="0" u="none" strike="noStrike" dirty="0">
                <a:effectLst/>
                <a:latin typeface="Nokia Pure Text Light"/>
              </a:rPr>
              <a:t>given set</a:t>
            </a:r>
            <a:r>
              <a:rPr lang="en-US" sz="1400" b="0" i="0" dirty="0">
                <a:effectLst/>
                <a:latin typeface="Nokia Pure Text Light"/>
              </a:rPr>
              <a:t>​</a:t>
            </a:r>
          </a:p>
          <a:p>
            <a:pPr marL="359410" lvl="1" indent="-179705" fontAlgn="base"/>
            <a:r>
              <a:rPr lang="en-FI" sz="1400" b="1" dirty="0">
                <a:latin typeface="Nokia Pure Text Light"/>
              </a:rPr>
              <a:t>Reduces</a:t>
            </a:r>
            <a:r>
              <a:rPr lang="en-US" sz="1400" b="1" dirty="0">
                <a:latin typeface="Nokia Pure Text Light"/>
              </a:rPr>
              <a:t> overhead and</a:t>
            </a:r>
            <a:r>
              <a:rPr lang="en-FI" sz="1400" b="1" dirty="0">
                <a:latin typeface="Nokia Pure Text Light"/>
              </a:rPr>
              <a:t> latency</a:t>
            </a:r>
            <a:r>
              <a:rPr lang="en-US" sz="1400" b="1" dirty="0">
                <a:latin typeface="Nokia Pure Text Light"/>
              </a:rPr>
              <a:t> </a:t>
            </a:r>
            <a:r>
              <a:rPr lang="en-FI" sz="1400" b="1" dirty="0">
                <a:solidFill>
                  <a:srgbClr val="001135"/>
                </a:solidFill>
                <a:latin typeface="Nokia Pure Text Light"/>
              </a:rPr>
              <a:t>compared to existing procedures, which is particularly relevant in highly dynamic channels, such as in FR2</a:t>
            </a:r>
            <a:endParaRPr lang="en-US" sz="2000" b="1" i="0" dirty="0">
              <a:solidFill>
                <a:srgbClr val="CCCCCC"/>
              </a:solidFill>
              <a:effectLst/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79B8FB-BDAF-E042-EF28-3D2F956D5E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l" rtl="0" fontAlgn="base">
              <a:buNone/>
            </a:pPr>
            <a:r>
              <a:rPr lang="en-US" sz="1400" b="1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Dynamic TCI state update for periodic CSI-RS</a:t>
            </a:r>
            <a:r>
              <a:rPr lang="en-US" sz="1400" b="0" i="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50" b="0" i="0" dirty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lvl="1" fontAlgn="base"/>
            <a:r>
              <a:rPr lang="en-US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Periodic </a:t>
            </a:r>
            <a:r>
              <a:rPr lang="en-FI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CSI-RS</a:t>
            </a:r>
            <a:r>
              <a:rPr lang="en-US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is the main time and frequency tracking source signal of the NR system</a:t>
            </a:r>
            <a:r>
              <a:rPr lang="en-US" sz="1400" b="0" i="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50" b="0" i="0" dirty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lvl="1" fontAlgn="base"/>
            <a:r>
              <a:rPr lang="en-US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In addition, typically</a:t>
            </a:r>
            <a:r>
              <a:rPr lang="en-FI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,</a:t>
            </a:r>
            <a:r>
              <a:rPr lang="en-US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periodic CSI-RSs are used for BM measurements and CSI acquisition</a:t>
            </a:r>
            <a:r>
              <a:rPr lang="en-US" sz="1400" b="0" i="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50" b="0" i="0" dirty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lvl="1" fontAlgn="base"/>
            <a:r>
              <a:rPr lang="en-FI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However, o</a:t>
            </a:r>
            <a:r>
              <a:rPr lang="en-US" sz="1400" b="0" i="0" u="none" strike="noStrike" dirty="0" err="1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nly</a:t>
            </a:r>
            <a:r>
              <a:rPr lang="en-US" sz="1400" b="0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 RRC-based beam switching is currently allowed</a:t>
            </a:r>
            <a:r>
              <a:rPr lang="en-US" sz="1400" b="0" i="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r>
              <a:rPr lang="en-US" sz="1400" dirty="0">
                <a:solidFill>
                  <a:srgbClr val="001135"/>
                </a:solidFill>
                <a:latin typeface="Nokia Pure Text Light" panose="020B0304040602060303" pitchFamily="34" charset="0"/>
              </a:rPr>
              <a:t>, which is therefore relatively slow</a:t>
            </a:r>
            <a:endParaRPr lang="en-US" sz="1050" b="0" i="0" dirty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lvl="1" fontAlgn="base"/>
            <a:r>
              <a:rPr lang="en-US" sz="1400" b="1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System operation would be enhanced significantly if </a:t>
            </a:r>
            <a:r>
              <a:rPr lang="en-FI" sz="1400" b="1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more </a:t>
            </a:r>
            <a:r>
              <a:rPr lang="en-US" sz="1400" b="1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dynamic beam switching is supported for periodic CSI-RS</a:t>
            </a:r>
            <a:r>
              <a:rPr lang="en-FI" sz="1400" b="1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, </a:t>
            </a:r>
            <a:r>
              <a:rPr lang="en-US" sz="1400" b="1" i="0" u="none" strike="noStrike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e.g., MAC based</a:t>
            </a:r>
            <a:endParaRPr lang="en-US" sz="1050" b="1" i="0" dirty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lvl="1"/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68190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7A90FC-DD61-9268-72C8-6FBABBB51C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dirty="0">
                <a:latin typeface="Nokia Pure Headline Light"/>
              </a:rPr>
              <a:t>Extending number of CSI-RS ports for CSI Acquisition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6359F-375F-D22D-A903-D384EF3B2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C9ADAA-E707-0567-9791-06F0AB50ED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372512"/>
          </a:xfrm>
        </p:spPr>
        <p:txBody>
          <a:bodyPr lIns="0" tIns="0" rIns="0" bIns="0" anchor="t">
            <a:normAutofit/>
          </a:bodyPr>
          <a:lstStyle/>
          <a:p>
            <a:pPr marL="179705" indent="-179705"/>
            <a:r>
              <a:rPr lang="en-FI" b="1" dirty="0"/>
              <a:t>There is w</a:t>
            </a:r>
            <a:r>
              <a:rPr lang="en-US" b="1" dirty="0" err="1"/>
              <a:t>idespread</a:t>
            </a:r>
            <a:r>
              <a:rPr lang="en-US" b="1" dirty="0"/>
              <a:t> deployment of Massive MIMO with 64TRX arrays in the upper FR1 bands (3.5GHz, etc.).  </a:t>
            </a:r>
          </a:p>
          <a:p>
            <a:pPr marL="359705" lvl="1" indent="-179705"/>
            <a:r>
              <a:rPr lang="en-US" dirty="0"/>
              <a:t>CSI acquisition with Type I and Type II CSI is currently limited to 32 ports.</a:t>
            </a:r>
          </a:p>
          <a:p>
            <a:pPr marL="359705" lvl="1" indent="-179705"/>
            <a:r>
              <a:rPr lang="en-US" dirty="0"/>
              <a:t>Leveraging </a:t>
            </a:r>
            <a:r>
              <a:rPr lang="en-US" b="1" dirty="0"/>
              <a:t>SRS for CSI acquisition in TDD can provide high mean UE SE, but the edge rates can be unacceptably low </a:t>
            </a:r>
            <a:r>
              <a:rPr lang="en-US" dirty="0"/>
              <a:t>with large ISDs due to limited UL TX power and path-loss challenges.</a:t>
            </a:r>
          </a:p>
          <a:p>
            <a:pPr marL="359705" lvl="1" indent="-179705"/>
            <a:r>
              <a:rPr lang="en-US" dirty="0"/>
              <a:t>Leveraging </a:t>
            </a:r>
            <a:r>
              <a:rPr lang="en-US" b="1" dirty="0" err="1"/>
              <a:t>precoded</a:t>
            </a:r>
            <a:r>
              <a:rPr lang="en-US" b="1" dirty="0"/>
              <a:t> CSI-RS with CRI/PMI can provide acceptable edge rates with larger ISDs, </a:t>
            </a:r>
            <a:r>
              <a:rPr lang="en-FI" b="1" dirty="0"/>
              <a:t>while penalizing </a:t>
            </a:r>
            <a:r>
              <a:rPr lang="en-US" b="1" dirty="0"/>
              <a:t>mean UE SE </a:t>
            </a:r>
            <a:r>
              <a:rPr lang="en-FI" dirty="0"/>
              <a:t>compared to that </a:t>
            </a:r>
            <a:r>
              <a:rPr lang="en-US" dirty="0"/>
              <a:t>when leveraging SRS.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491F7E-028F-669A-98CD-0717F3FF9B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179705" indent="-179705"/>
            <a:r>
              <a:rPr lang="en-US" dirty="0"/>
              <a:t>Initial performance assessment of a 64-port Type I extension: (SLS at 3.5GHz UMa-500m with full buffer traffic)</a:t>
            </a:r>
          </a:p>
          <a:p>
            <a:pPr marL="359705" lvl="1" indent="-179705"/>
            <a:r>
              <a:rPr lang="en-US" b="1" dirty="0"/>
              <a:t>Compared to CRI/PMI feedback</a:t>
            </a:r>
            <a:r>
              <a:rPr lang="en-US" dirty="0"/>
              <a:t>: a 64-port Type I extension can provide higher (&gt;20%) mean UE SE with similar rates</a:t>
            </a:r>
            <a:r>
              <a:rPr lang="en-FI" dirty="0"/>
              <a:t> at cell edge</a:t>
            </a:r>
            <a:endParaRPr lang="en-US" dirty="0"/>
          </a:p>
          <a:p>
            <a:pPr marL="359705" lvl="1" indent="-179705"/>
            <a:r>
              <a:rPr lang="en-US" b="1" dirty="0"/>
              <a:t>Compared to SRS-based CSI acquisition</a:t>
            </a:r>
            <a:r>
              <a:rPr lang="en-US" dirty="0"/>
              <a:t>: a 64-port Type I extension can provide significantly higher edge rates (&gt;100%) but with only a small (&lt;10%) decrease in mean UE SE. </a:t>
            </a:r>
          </a:p>
          <a:p>
            <a:pPr marL="179705" indent="-179705"/>
            <a:r>
              <a:rPr lang="en-FI" b="1" dirty="0">
                <a:sym typeface="Wingdings" panose="05000000000000000000" pitchFamily="2" charset="2"/>
              </a:rPr>
              <a:t>Propose to support </a:t>
            </a:r>
            <a:r>
              <a:rPr lang="en-US" b="1" dirty="0">
                <a:sym typeface="Wingdings" panose="05000000000000000000" pitchFamily="2" charset="2"/>
              </a:rPr>
              <a:t>e</a:t>
            </a:r>
            <a:r>
              <a:rPr lang="en-US" b="1" dirty="0"/>
              <a:t>xtending the CSI acquisition to 64 ports</a:t>
            </a:r>
            <a:r>
              <a:rPr lang="en-FI" b="1" dirty="0"/>
              <a:t>, and possibly to 128 ports as well</a:t>
            </a:r>
            <a:endParaRPr lang="en-US" dirty="0"/>
          </a:p>
          <a:p>
            <a:pPr marL="359705" lvl="1" indent="-179705"/>
            <a:r>
              <a:rPr lang="en-US" dirty="0"/>
              <a:t>Prioritize support for 64 ports with arrays having 8-columns (4,8,2) and 16-columns (2,16,2).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490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FB0085-6341-57F9-471C-F6F1616336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Enhanced multi-TRP </a:t>
            </a:r>
            <a:r>
              <a:rPr lang="en-FI"/>
              <a:t>operation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DDF57-1B0F-B361-3029-21F8D59A10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Simultaneous UL transmissions of PUCCH and PUSCH – Rel-18 leftover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4E6CB-BB81-A203-54AC-07B34B239F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0" indent="0" algn="l" rtl="0" fontAlgn="base">
              <a:buNone/>
            </a:pPr>
            <a:r>
              <a:rPr lang="en-US" sz="1400" b="1">
                <a:solidFill>
                  <a:srgbClr val="001135"/>
                </a:solidFill>
                <a:latin typeface="Nokia Pure Text Light"/>
              </a:rPr>
              <a:t>Simultaneous UL transmissions from multiple panels (</a:t>
            </a:r>
            <a:r>
              <a:rPr lang="en-US" sz="1400" b="1" err="1">
                <a:solidFill>
                  <a:srgbClr val="001135"/>
                </a:solidFill>
                <a:latin typeface="Nokia Pure Text Light"/>
              </a:rPr>
              <a:t>STxMP</a:t>
            </a:r>
            <a:r>
              <a:rPr lang="en-US" sz="1400" b="1">
                <a:solidFill>
                  <a:srgbClr val="001135"/>
                </a:solidFill>
                <a:latin typeface="Nokia Pure Text Light"/>
              </a:rPr>
              <a:t>) of PUCCH and PUSCH</a:t>
            </a:r>
            <a:endParaRPr lang="en-US" sz="2000" b="0" i="0">
              <a:solidFill>
                <a:srgbClr val="CCCCCC"/>
              </a:solidFill>
              <a:effectLst/>
              <a:latin typeface="Nokia Pure Text Light"/>
            </a:endParaRPr>
          </a:p>
          <a:p>
            <a:pPr marL="359410" lvl="1" indent="-179705" fontAlgn="base"/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The scope of the Rel-18 simultaneous UL transmissions objective for multi-TRP was restricted to simultaneous transmission of two PUCCHs or two PUSCHs, </a:t>
            </a:r>
            <a:r>
              <a:rPr lang="en-US">
                <a:solidFill>
                  <a:srgbClr val="001135"/>
                </a:solidFill>
                <a:latin typeface="Nokia Pure Text Light"/>
              </a:rPr>
              <a:t>meaning that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 simultaneous UL transmissions of PUCCH and PUSCH is not possible.</a:t>
            </a:r>
          </a:p>
          <a:p>
            <a:pPr marL="359410" lvl="1" indent="-179705" fontAlgn="base"/>
            <a:r>
              <a:rPr lang="en-US">
                <a:solidFill>
                  <a:srgbClr val="001135"/>
                </a:solidFill>
                <a:latin typeface="Nokia Pure Text Light"/>
              </a:rPr>
              <a:t>A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voiding overlap between PUSCH and PUCCH may not be feasible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 in practice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, especially under M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ulti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-DCI mode.</a:t>
            </a:r>
          </a:p>
          <a:p>
            <a:pPr marL="359410" lvl="1" indent="-179705" fontAlgn="base"/>
            <a:r>
              <a:rPr lang="en-US">
                <a:solidFill>
                  <a:srgbClr val="001135"/>
                </a:solidFill>
                <a:latin typeface="Nokia Pure Text Light"/>
              </a:rPr>
              <a:t>Therefore, </a:t>
            </a:r>
            <a:r>
              <a:rPr lang="en-US" b="1">
                <a:solidFill>
                  <a:srgbClr val="001135"/>
                </a:solidFill>
                <a:latin typeface="Nokia Pure Text Light"/>
              </a:rPr>
              <a:t>t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/>
              </a:rPr>
              <a:t>o unleash </a:t>
            </a:r>
            <a:r>
              <a:rPr lang="en-FI" b="1" i="0" u="none" strike="noStrike">
                <a:solidFill>
                  <a:srgbClr val="001135"/>
                </a:solidFill>
                <a:effectLst/>
                <a:latin typeface="Nokia Pure Text Light"/>
              </a:rPr>
              <a:t>full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/>
              </a:rPr>
              <a:t> potential of the simultaneous UL transmissions feature, simultaneous transmissions of PUCCH and PUSCH </a:t>
            </a:r>
            <a:r>
              <a:rPr lang="en-US" b="1">
                <a:solidFill>
                  <a:srgbClr val="001135"/>
                </a:solidFill>
                <a:latin typeface="Nokia Pure Text Light"/>
              </a:rPr>
              <a:t>can 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/>
              </a:rPr>
              <a:t>be adopted/enabled in Rel-19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/>
              </a:rPr>
              <a:t>.</a:t>
            </a:r>
          </a:p>
          <a:p>
            <a:pPr marL="179705" lvl="1" indent="0" fontAlgn="base">
              <a:buNone/>
            </a:pPr>
            <a:endParaRPr lang="en-US" sz="1400" b="0" i="0">
              <a:solidFill>
                <a:srgbClr val="CCCCCC"/>
              </a:solidFill>
              <a:effectLst/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79B8FB-BDAF-E042-EF28-3D2F956D5E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1"/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lvl="1"/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Example of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STxMP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of PUCCH and PUSCH:</a:t>
            </a:r>
            <a:endParaRPr lang="en-US" sz="10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22106D-9D98-4D6C-F66A-5CEC7D0FE28E}"/>
              </a:ext>
            </a:extLst>
          </p:cNvPr>
          <p:cNvSpPr/>
          <p:nvPr/>
        </p:nvSpPr>
        <p:spPr>
          <a:xfrm>
            <a:off x="5760898" y="2697043"/>
            <a:ext cx="1097102" cy="339776"/>
          </a:xfrm>
          <a:prstGeom prst="rect">
            <a:avLst/>
          </a:prstGeom>
          <a:solidFill>
            <a:srgbClr val="00B0F0"/>
          </a:solidFill>
          <a:ln w="6350" cap="flat" cmpd="sng" algn="ctr">
            <a:solidFill>
              <a:srgbClr val="98A2A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PUSCH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A2520B-0F99-4953-EDC1-88C35ACE46E5}"/>
              </a:ext>
            </a:extLst>
          </p:cNvPr>
          <p:cNvSpPr txBox="1"/>
          <p:nvPr/>
        </p:nvSpPr>
        <p:spPr>
          <a:xfrm>
            <a:off x="7309608" y="3727524"/>
            <a:ext cx="493116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825">
                <a:solidFill>
                  <a:prstClr val="black"/>
                </a:solidFill>
                <a:latin typeface="Calibri" panose="020F0502020204030204"/>
              </a:rPr>
              <a:t>Time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BEBE958-C3E0-1AC1-6747-5BF5715AC809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5493608" y="3837169"/>
            <a:ext cx="1816000" cy="1"/>
          </a:xfrm>
          <a:prstGeom prst="straightConnector1">
            <a:avLst/>
          </a:prstGeom>
          <a:noFill/>
          <a:ln w="6350" cap="flat" cmpd="sng" algn="ctr">
            <a:solidFill>
              <a:srgbClr val="12419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7A99570-A5FE-0276-EC4E-5B7457AC25B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5493608" y="2494034"/>
            <a:ext cx="0" cy="1344494"/>
          </a:xfrm>
          <a:prstGeom prst="straightConnector1">
            <a:avLst/>
          </a:prstGeom>
          <a:noFill/>
          <a:ln w="6350" cap="flat" cmpd="sng" algn="ctr">
            <a:solidFill>
              <a:srgbClr val="124191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550CA5C-013C-94D2-13B9-5B0564332B48}"/>
              </a:ext>
            </a:extLst>
          </p:cNvPr>
          <p:cNvSpPr txBox="1"/>
          <p:nvPr/>
        </p:nvSpPr>
        <p:spPr>
          <a:xfrm>
            <a:off x="5135361" y="2274743"/>
            <a:ext cx="71649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825">
                <a:solidFill>
                  <a:prstClr val="black"/>
                </a:solidFill>
                <a:latin typeface="Calibri" panose="020F0502020204030204"/>
              </a:rPr>
              <a:t>Frequency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E800307-9BC1-FF2F-BCBD-E393F1DBE5A3}"/>
              </a:ext>
            </a:extLst>
          </p:cNvPr>
          <p:cNvSpPr/>
          <p:nvPr/>
        </p:nvSpPr>
        <p:spPr>
          <a:xfrm>
            <a:off x="5760896" y="3114182"/>
            <a:ext cx="942461" cy="257567"/>
          </a:xfrm>
          <a:prstGeom prst="rect">
            <a:avLst/>
          </a:prstGeom>
          <a:solidFill>
            <a:srgbClr val="00B050"/>
          </a:solidFill>
          <a:ln w="6350" cap="flat" cmpd="sng" algn="ctr">
            <a:solidFill>
              <a:srgbClr val="98A2A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PUCCH</a:t>
            </a: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740E1C8-6194-C420-5A24-4E71F514B904}"/>
              </a:ext>
            </a:extLst>
          </p:cNvPr>
          <p:cNvSpPr/>
          <p:nvPr/>
        </p:nvSpPr>
        <p:spPr>
          <a:xfrm rot="20225272">
            <a:off x="6219851" y="2438312"/>
            <a:ext cx="631399" cy="191715"/>
          </a:xfrm>
          <a:prstGeom prst="ellipse">
            <a:avLst/>
          </a:prstGeom>
          <a:solidFill>
            <a:srgbClr val="00B0F0">
              <a:alpha val="40000"/>
            </a:srgbClr>
          </a:solidFill>
          <a:ln w="9525" cap="flat" cmpd="sng" algn="ctr">
            <a:noFill/>
            <a:prstDash val="solid"/>
          </a:ln>
          <a:effectLst/>
        </p:spPr>
        <p:txBody>
          <a:bodyPr tIns="90000" bIns="9000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>
              <a:ln>
                <a:noFill/>
              </a:ln>
              <a:solidFill>
                <a:srgbClr val="FF3154"/>
              </a:solidFill>
              <a:effectLst/>
              <a:uLnTx/>
              <a:uFillTx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A258CDA-4A42-7853-F892-16ACA5D81F9F}"/>
              </a:ext>
            </a:extLst>
          </p:cNvPr>
          <p:cNvSpPr/>
          <p:nvPr/>
        </p:nvSpPr>
        <p:spPr>
          <a:xfrm rot="1882551">
            <a:off x="6174302" y="3462776"/>
            <a:ext cx="620271" cy="198451"/>
          </a:xfrm>
          <a:prstGeom prst="ellipse">
            <a:avLst/>
          </a:prstGeom>
          <a:solidFill>
            <a:srgbClr val="00B050">
              <a:alpha val="40000"/>
            </a:srgbClr>
          </a:solidFill>
          <a:ln w="9525" cap="flat" cmpd="sng" algn="ctr">
            <a:noFill/>
            <a:prstDash val="solid"/>
          </a:ln>
          <a:effectLst/>
        </p:spPr>
        <p:txBody>
          <a:bodyPr tIns="90000" bIns="9000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>
              <a:ln>
                <a:noFill/>
              </a:ln>
              <a:solidFill>
                <a:srgbClr val="FF3154"/>
              </a:solidFill>
              <a:effectLst/>
              <a:uLnTx/>
              <a:uFillTx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63DAB7E-EDC5-9A3A-4C8C-B1B545829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689" y="1969917"/>
            <a:ext cx="539841" cy="52411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17EA235-92A3-8ADC-C3B3-4561C5C19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688" y="3946815"/>
            <a:ext cx="539841" cy="52411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F34F40BD-FC90-2EED-BD8A-E2CB5FEB2C73}"/>
              </a:ext>
            </a:extLst>
          </p:cNvPr>
          <p:cNvSpPr txBox="1"/>
          <p:nvPr/>
        </p:nvSpPr>
        <p:spPr>
          <a:xfrm>
            <a:off x="7899441" y="2498357"/>
            <a:ext cx="389965" cy="15050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800" b="1">
                <a:solidFill>
                  <a:schemeClr val="tx2"/>
                </a:solidFill>
                <a:latin typeface="Nokia Pure Text Light"/>
              </a:rPr>
              <a:t>TRP-1</a:t>
            </a:r>
            <a:endParaRPr kumimoji="0" lang="fr-FR" sz="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0B1633-FFBA-89AE-33B8-44CAA594F8B8}"/>
              </a:ext>
            </a:extLst>
          </p:cNvPr>
          <p:cNvSpPr txBox="1"/>
          <p:nvPr/>
        </p:nvSpPr>
        <p:spPr>
          <a:xfrm>
            <a:off x="7907536" y="4465106"/>
            <a:ext cx="389965" cy="15050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800" b="1">
                <a:solidFill>
                  <a:schemeClr val="tx2"/>
                </a:solidFill>
                <a:latin typeface="Nokia Pure Text Light"/>
              </a:rPr>
              <a:t>TRP-2</a:t>
            </a:r>
            <a:endParaRPr kumimoji="0" lang="fr-FR" sz="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892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FB0085-6341-57F9-471C-F6F1616336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CSI acquisition framework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DDF57-1B0F-B361-3029-21F8D59A10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FI"/>
              <a:t>Extension of Type II CSI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4E6CB-BB81-A203-54AC-07B34B239F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259999"/>
            <a:ext cx="4593277" cy="3349171"/>
          </a:xfrm>
        </p:spPr>
        <p:txBody>
          <a:bodyPr/>
          <a:lstStyle/>
          <a:p>
            <a:pPr marL="0" indent="0">
              <a:buNone/>
            </a:pPr>
            <a:r>
              <a:rPr lang="en-US" sz="1400" b="1">
                <a:latin typeface="Nokia Pure Text Light" panose="020B0304040602060303" pitchFamily="34" charset="0"/>
              </a:rPr>
              <a:t>Extend Type II CSI to support Rank 8:</a:t>
            </a:r>
            <a:endParaRPr lang="en-US" sz="1400">
              <a:latin typeface="Nokia Pure Text Light" panose="020B0304040602060303" pitchFamily="34" charset="0"/>
            </a:endParaRPr>
          </a:p>
          <a:p>
            <a:r>
              <a:rPr lang="en-US" sz="1400" b="1" i="0" u="none" strike="noStrike">
                <a:effectLst/>
                <a:latin typeface="Nokia Pure Text Light" panose="020B0304040602060303" pitchFamily="34" charset="0"/>
              </a:rPr>
              <a:t>Motivation: </a:t>
            </a:r>
            <a:r>
              <a:rPr lang="en-US" sz="1400" b="0" i="0" u="none" strike="noStrike">
                <a:effectLst/>
                <a:latin typeface="Nokia Pure Text Light" panose="020B0304040602060303" pitchFamily="34" charset="0"/>
              </a:rPr>
              <a:t>improve CJT performance with low-to-moderate traffic levels where the higher rank per UE can significantly improve performance. </a:t>
            </a:r>
            <a:endParaRPr lang="en-FI" sz="1400" b="0" i="0" u="none" strike="noStrike">
              <a:effectLst/>
              <a:latin typeface="Nokia Pure Text Light" panose="020B0304040602060303" pitchFamily="34" charset="0"/>
            </a:endParaRPr>
          </a:p>
          <a:p>
            <a:r>
              <a:rPr lang="en-US" sz="1400" b="0" i="0" u="none" strike="noStrike">
                <a:effectLst/>
                <a:latin typeface="Nokia Pure Text Light" panose="020B0304040602060303" pitchFamily="34" charset="0"/>
              </a:rPr>
              <a:t>Rel-18 extends Type II CSI to support CJT with up to rank 4 per UE</a:t>
            </a:r>
          </a:p>
          <a:p>
            <a:r>
              <a:rPr lang="en-FI" sz="1400">
                <a:latin typeface="Nokia Pure Text Light" panose="020B0304040602060303" pitchFamily="34" charset="0"/>
              </a:rPr>
              <a:t>In Rel-19 </a:t>
            </a:r>
            <a:r>
              <a:rPr lang="en-FI" sz="1400" b="1">
                <a:latin typeface="Nokia Pure Text Light" panose="020B0304040602060303" pitchFamily="34" charset="0"/>
              </a:rPr>
              <a:t>e</a:t>
            </a:r>
            <a:r>
              <a:rPr lang="en-US" sz="1400" b="1" err="1">
                <a:latin typeface="Nokia Pure Text Light" panose="020B0304040602060303" pitchFamily="34" charset="0"/>
              </a:rPr>
              <a:t>xtend</a:t>
            </a:r>
            <a:r>
              <a:rPr lang="en-US" sz="1400" b="1">
                <a:latin typeface="Nokia Pure Text Light" panose="020B0304040602060303" pitchFamily="34" charset="0"/>
              </a:rPr>
              <a:t> Type II for CJT to support up to rank 8 per UE for 8RX UEs</a:t>
            </a:r>
            <a:r>
              <a:rPr lang="en-FI" sz="1400" b="1">
                <a:latin typeface="Nokia Pure Text Light" panose="020B0304040602060303" pitchFamily="34" charset="0"/>
              </a:rPr>
              <a:t>, e.g. supporting up to rank 4 on each panel </a:t>
            </a:r>
            <a:r>
              <a:rPr lang="en-FI" sz="1400">
                <a:latin typeface="Nokia Pure Text Light" panose="020B0304040602060303" pitchFamily="34" charset="0"/>
                <a:sym typeface="Wingdings" panose="05000000000000000000" pitchFamily="2" charset="2"/>
              </a:rPr>
              <a:t></a:t>
            </a:r>
            <a:r>
              <a:rPr lang="en-US" sz="1400">
                <a:latin typeface="Nokia Pure Text Light" panose="020B0304040602060303" pitchFamily="34" charset="0"/>
              </a:rPr>
              <a:t> increase spatial multiplexing capabilities for CJT</a:t>
            </a:r>
          </a:p>
          <a:p>
            <a:endParaRPr lang="en-US" sz="105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933C9C-BC7C-DE7B-3119-253D0B0F2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234" y="736600"/>
            <a:ext cx="3739376" cy="358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7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FB0085-6341-57F9-471C-F6F1616336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Latency and overhead reduction for SRS-based CSI-acquisition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DDF57-1B0F-B361-3029-21F8D59A10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FI" sz="1800">
                <a:solidFill>
                  <a:schemeClr val="tx2"/>
                </a:solidFill>
              </a:rPr>
              <a:t>Gap-less SRS switching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4E6CB-BB81-A203-54AC-07B34B239F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468" y="1105174"/>
            <a:ext cx="3981338" cy="3118980"/>
          </a:xfrm>
        </p:spPr>
        <p:txBody>
          <a:bodyPr/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Typically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,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it 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would be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beneficial to use 1T8R antenna switching configuration 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to increase DL throughput</a:t>
            </a:r>
          </a:p>
          <a:p>
            <a:pPr lvl="1" fontAlgn="base"/>
            <a:r>
              <a:rPr lang="en-FI">
                <a:solidFill>
                  <a:srgbClr val="001135"/>
                </a:solidFill>
                <a:latin typeface="Nokia Pure Text Light" panose="020B0304040602060303" pitchFamily="34" charset="0"/>
              </a:rPr>
              <a:t>S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ee 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Fig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ure</a:t>
            </a:r>
            <a:r>
              <a:rPr lang="en-FI">
                <a:solidFill>
                  <a:srgbClr val="001135"/>
                </a:solidFill>
                <a:latin typeface="Nokia Pure Text Light" panose="020B0304040602060303" pitchFamily="34" charset="0"/>
              </a:rPr>
              <a:t>, which </a:t>
            </a:r>
            <a:r>
              <a:rPr lang="en-FI" b="1">
                <a:solidFill>
                  <a:srgbClr val="001135"/>
                </a:solidFill>
                <a:latin typeface="Nokia Pure Text Light" panose="020B0304040602060303" pitchFamily="34" charset="0"/>
              </a:rPr>
              <a:t>does not take 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into account latency and overhead increase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</a:t>
            </a:r>
          </a:p>
          <a:p>
            <a:pPr fontAlgn="base"/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However, d</a:t>
            </a:r>
            <a:r>
              <a:rPr lang="en-US" b="0" i="0" u="none" strike="noStrike" err="1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ue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to use of guard periods with antenna switching, the 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UL SRS resource overhead and latency may increase drastically 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(e.g.  1T4R 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  <a:sym typeface="Wingdings" panose="05000000000000000000" pitchFamily="2" charset="2"/>
              </a:rPr>
              <a:t>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 3 guard periods required  or 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1T8R </a:t>
            </a:r>
            <a:r>
              <a:rPr lang="en-FI" b="1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  <a:sym typeface="Wingdings" panose="05000000000000000000" pitchFamily="2" charset="2"/>
              </a:rPr>
              <a:t>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7 guard periods required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)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, thus compromising the potential gains</a:t>
            </a:r>
            <a:endParaRPr lang="en-US" sz="180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To reduce latency and overhead related to antenna switching, new antenna switching configurations could be specified (e.g. 1T8R for 4/8TX UEs) </a:t>
            </a:r>
            <a:r>
              <a:rPr lang="en-US" b="1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with reduced amount of guard periods or even without any guard periods</a:t>
            </a:r>
          </a:p>
          <a:p>
            <a:pPr fontAlgn="base"/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This should be feasible for 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U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E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s capable of transmitting and receiving simultaneously with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,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 e.g. </a:t>
            </a:r>
            <a:r>
              <a:rPr lang="en-US">
                <a:solidFill>
                  <a:srgbClr val="001135"/>
                </a:solidFill>
                <a:latin typeface="Nokia Pure Text Light" panose="020B0304040602060303" pitchFamily="34" charset="0"/>
              </a:rPr>
              <a:t>4/8TX and 4/8RX</a:t>
            </a:r>
            <a:endParaRPr lang="en-US" b="0" i="0" u="none" strike="noStrike">
              <a:solidFill>
                <a:srgbClr val="001135"/>
              </a:solidFill>
              <a:effectLst/>
              <a:latin typeface="Nokia Pure Text Light" panose="020B0304040602060303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79B8FB-BDAF-E042-EF28-3D2F956D5E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400" y="1105174"/>
            <a:ext cx="4068000" cy="1509436"/>
          </a:xfrm>
        </p:spPr>
        <p:txBody>
          <a:bodyPr/>
          <a:lstStyle/>
          <a:p>
            <a:pPr marL="0" indent="0" algn="l" rtl="0" fontAlgn="base">
              <a:buNone/>
            </a:pP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Benefits of such 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an </a:t>
            </a:r>
            <a:r>
              <a:rPr lang="en-FI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approach include: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Reduced number of scheduling restrictions and interruptions per UE</a:t>
            </a:r>
            <a:r>
              <a:rPr lang="en-US" b="0" i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0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Higher UL SRS resource utilization</a:t>
            </a:r>
            <a:r>
              <a:rPr lang="en-US" b="0" i="0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​</a:t>
            </a:r>
            <a:endParaRPr lang="en-US" sz="100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1135"/>
                </a:solidFill>
                <a:latin typeface="Nokia Pure Text Light" panose="020B0304040602060303" pitchFamily="34" charset="0"/>
              </a:rPr>
              <a:t>I</a:t>
            </a:r>
            <a:r>
              <a:rPr lang="en-US" b="0" i="0" u="none" strike="noStrike">
                <a:solidFill>
                  <a:srgbClr val="001135"/>
                </a:solidFill>
                <a:effectLst/>
                <a:latin typeface="Nokia Pure Text Light" panose="020B0304040602060303" pitchFamily="34" charset="0"/>
              </a:rPr>
              <a:t>mproved SRS-based CSI acquisition latency and reduced overhead while maintaining higher quality SRS-based CSI acquisition</a:t>
            </a:r>
            <a:endParaRPr lang="en-US" sz="1000" b="0" i="0">
              <a:solidFill>
                <a:srgbClr val="CCCCCC"/>
              </a:solidFill>
              <a:effectLst/>
              <a:latin typeface="Arial" panose="020B0604020202020204" pitchFamily="34" charset="0"/>
            </a:endParaRPr>
          </a:p>
          <a:p>
            <a:pPr lvl="1"/>
            <a:endParaRPr lang="en-US" sz="100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D67D575-1412-8A4A-7396-5551F1081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601" y="2614610"/>
            <a:ext cx="4565611" cy="208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443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2D41A2-0FFF-40B4-F893-0FCF848126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/>
              <a:t>Summary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12AF70-A444-A1F5-5EE9-4A4E3F2D81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88164C-308C-C4E9-FBDF-6036E6E4DA60}"/>
              </a:ext>
            </a:extLst>
          </p:cNvPr>
          <p:cNvSpPr/>
          <p:nvPr/>
        </p:nvSpPr>
        <p:spPr>
          <a:xfrm>
            <a:off x="417601" y="1173116"/>
            <a:ext cx="4230295" cy="129802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200">
              <a:spcAft>
                <a:spcPts val="300"/>
              </a:spcAft>
            </a:pPr>
            <a:r>
              <a:rPr lang="en-US" sz="1200" b="1">
                <a:solidFill>
                  <a:schemeClr val="tx2"/>
                </a:solidFill>
                <a:latin typeface="+mn-lt"/>
              </a:rPr>
              <a:t>Beam Management / Multi Beam Operation: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>
                <a:solidFill>
                  <a:schemeClr val="tx2"/>
                </a:solidFill>
                <a:latin typeface="+mn-lt"/>
              </a:rPr>
              <a:t>Dynamic TCI state updates for periodic CSI-RS: </a:t>
            </a:r>
            <a:r>
              <a:rPr lang="en-US" sz="1050">
                <a:solidFill>
                  <a:schemeClr val="tx2"/>
                </a:solidFill>
              </a:rPr>
              <a:t>MAC-CE rather than RRC-configured TRS and CSI-RS: better for dynamic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>
                <a:solidFill>
                  <a:schemeClr val="tx2"/>
                </a:solidFill>
                <a:latin typeface="+mn-lt"/>
              </a:rPr>
              <a:t>UE initiated/assisted Beam Management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87AB8A-2C20-456C-474E-801E739E1298}"/>
              </a:ext>
            </a:extLst>
          </p:cNvPr>
          <p:cNvSpPr txBox="1"/>
          <p:nvPr/>
        </p:nvSpPr>
        <p:spPr>
          <a:xfrm>
            <a:off x="5563292" y="1111686"/>
            <a:ext cx="2648378" cy="900333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 anchor="ctr" anchorCtr="0">
            <a:normAutofit/>
          </a:bodyPr>
          <a:lstStyle/>
          <a:p>
            <a:pPr marR="0" lvl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" panose="020B0503020202020204" pitchFamily="34" charset="0"/>
                <a:ea typeface="Nokia Pure Text" panose="020B0503020202020204" pitchFamily="34" charset="0"/>
                <a:cs typeface="Nokia Pure Text" panose="020B0504040602060303" pitchFamily="34" charset="0"/>
              </a:rPr>
              <a:t>Improving latency and streamlining the beam management framework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454000-CBB2-9B7B-7B08-A2465DB464F8}"/>
              </a:ext>
            </a:extLst>
          </p:cNvPr>
          <p:cNvSpPr/>
          <p:nvPr/>
        </p:nvSpPr>
        <p:spPr>
          <a:xfrm>
            <a:off x="417601" y="3083629"/>
            <a:ext cx="4436226" cy="1032949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0">
              <a:spcAft>
                <a:spcPts val="300"/>
              </a:spcAft>
              <a:buNone/>
            </a:pPr>
            <a:r>
              <a:rPr lang="en-US" sz="1200" b="1" dirty="0">
                <a:solidFill>
                  <a:schemeClr val="tx2"/>
                </a:solidFill>
              </a:rPr>
              <a:t>CSI Acquisition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2"/>
                </a:solidFill>
                <a:sym typeface="Wingdings" panose="05000000000000000000" pitchFamily="2" charset="2"/>
              </a:rPr>
              <a:t>Extend CSI acquisition to 64 </a:t>
            </a:r>
            <a:r>
              <a:rPr lang="en-FI" sz="1050" dirty="0">
                <a:solidFill>
                  <a:schemeClr val="tx2"/>
                </a:solidFill>
                <a:sym typeface="Wingdings" panose="05000000000000000000" pitchFamily="2" charset="2"/>
              </a:rPr>
              <a:t>(128?) </a:t>
            </a:r>
            <a:r>
              <a:rPr lang="en-US" sz="1050" dirty="0">
                <a:solidFill>
                  <a:schemeClr val="tx2"/>
                </a:solidFill>
                <a:sym typeface="Wingdings" panose="05000000000000000000" pitchFamily="2" charset="2"/>
              </a:rPr>
              <a:t>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tx2"/>
                </a:solidFill>
              </a:rPr>
              <a:t>FR1: Study extending Type II CSI to up to Rank 8 operation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723327-6ED1-DD11-EFC0-3D9E5F55FE85}"/>
              </a:ext>
            </a:extLst>
          </p:cNvPr>
          <p:cNvSpPr txBox="1"/>
          <p:nvPr/>
        </p:nvSpPr>
        <p:spPr>
          <a:xfrm>
            <a:off x="5563293" y="4088098"/>
            <a:ext cx="2648378" cy="625789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R="0" lvl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400" kern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Nokia Pure Text" panose="020B0504040602060303" pitchFamily="34" charset="0"/>
              </a:rPr>
              <a:t>Improving SRS-based CSI-acquisition latency &amp; quality</a:t>
            </a:r>
            <a:endParaRPr kumimoji="0" lang="en-US" sz="140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Text" panose="020B0503020202020204" pitchFamily="34" charset="0"/>
              <a:ea typeface="Nokia Pure Text" panose="020B0503020202020204" pitchFamily="34" charset="0"/>
              <a:cs typeface="Nokia Pure Text" panose="020B05040406020603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53A5D3-0C7B-C8E2-7676-A8A7FC99D895}"/>
              </a:ext>
            </a:extLst>
          </p:cNvPr>
          <p:cNvSpPr/>
          <p:nvPr/>
        </p:nvSpPr>
        <p:spPr>
          <a:xfrm>
            <a:off x="417601" y="4121372"/>
            <a:ext cx="4890382" cy="610989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0">
              <a:spcAft>
                <a:spcPts val="300"/>
              </a:spcAft>
              <a:buNone/>
            </a:pPr>
            <a:r>
              <a:rPr lang="en-US" sz="1200" b="1">
                <a:solidFill>
                  <a:schemeClr val="tx2"/>
                </a:solidFill>
                <a:sym typeface="Wingdings" panose="05000000000000000000" pitchFamily="2" charset="2"/>
              </a:rPr>
              <a:t>Reference Signals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>
                <a:solidFill>
                  <a:schemeClr val="tx2"/>
                </a:solidFill>
              </a:rPr>
              <a:t>SRS: Gap-less operation for antenna-switched UEs.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244D67-36E6-CD8B-235C-E5E54B626B46}"/>
              </a:ext>
            </a:extLst>
          </p:cNvPr>
          <p:cNvSpPr txBox="1"/>
          <p:nvPr/>
        </p:nvSpPr>
        <p:spPr>
          <a:xfrm>
            <a:off x="5563292" y="3187947"/>
            <a:ext cx="2648378" cy="69762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>
            <a:normAutofit/>
          </a:bodyPr>
          <a:lstStyle/>
          <a:p>
            <a:pPr marR="0" lvl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" panose="020B0503020202020204" pitchFamily="34" charset="0"/>
                <a:ea typeface="Nokia Pure Text" panose="020B0503020202020204" pitchFamily="34" charset="0"/>
                <a:cs typeface="Nokia Pure Text" panose="020B0504040602060303" pitchFamily="34" charset="0"/>
              </a:rPr>
              <a:t>Improving system performance in FR1 and FR2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A4A6AB4-56C7-5C14-516F-9BD1505E2A8C}"/>
              </a:ext>
            </a:extLst>
          </p:cNvPr>
          <p:cNvSpPr/>
          <p:nvPr/>
        </p:nvSpPr>
        <p:spPr>
          <a:xfrm>
            <a:off x="4883952" y="1407053"/>
            <a:ext cx="443284" cy="3096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F35D555-206E-ECAE-2677-1220F243EB8F}"/>
              </a:ext>
            </a:extLst>
          </p:cNvPr>
          <p:cNvSpPr/>
          <p:nvPr/>
        </p:nvSpPr>
        <p:spPr>
          <a:xfrm>
            <a:off x="4883952" y="3318281"/>
            <a:ext cx="443284" cy="3096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0AB2B894-0D3A-1473-5226-FC0412A47FA5}"/>
              </a:ext>
            </a:extLst>
          </p:cNvPr>
          <p:cNvSpPr/>
          <p:nvPr/>
        </p:nvSpPr>
        <p:spPr>
          <a:xfrm>
            <a:off x="4874295" y="4354475"/>
            <a:ext cx="449569" cy="3096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1B2C6-C2EF-9E6D-98AF-DBA5AB1D31D2}"/>
              </a:ext>
            </a:extLst>
          </p:cNvPr>
          <p:cNvSpPr txBox="1"/>
          <p:nvPr/>
        </p:nvSpPr>
        <p:spPr>
          <a:xfrm>
            <a:off x="5563292" y="2255759"/>
            <a:ext cx="2648378" cy="78930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 anchor="ctr" anchorCtr="0">
            <a:normAutofit/>
          </a:bodyPr>
          <a:lstStyle>
            <a:defPPr>
              <a:defRPr lang="en-US"/>
            </a:defPPr>
            <a:lvl1pPr marR="0" lvl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40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kia Pure Text" panose="020B0503020202020204" pitchFamily="34" charset="0"/>
                <a:ea typeface="Nokia Pure Text" panose="020B0503020202020204" pitchFamily="34" charset="0"/>
                <a:cs typeface="Nokia Pure Text" panose="020B0504040602060303" pitchFamily="34" charset="0"/>
              </a:defRPr>
            </a:lvl1pPr>
          </a:lstStyle>
          <a:p>
            <a:r>
              <a:rPr lang="en-US"/>
              <a:t>Improving latency and flexibility for UL transmissions for M-TRP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8167FC7-A5AE-2EC8-E2E4-FC08BC9CE3EB}"/>
              </a:ext>
            </a:extLst>
          </p:cNvPr>
          <p:cNvSpPr/>
          <p:nvPr/>
        </p:nvSpPr>
        <p:spPr>
          <a:xfrm>
            <a:off x="4843050" y="2506315"/>
            <a:ext cx="443284" cy="3096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0084BF-A8DD-3B62-F2FF-EFC1BA4656E8}"/>
              </a:ext>
            </a:extLst>
          </p:cNvPr>
          <p:cNvSpPr/>
          <p:nvPr/>
        </p:nvSpPr>
        <p:spPr>
          <a:xfrm>
            <a:off x="395952" y="2394054"/>
            <a:ext cx="4890382" cy="610989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0">
              <a:spcAft>
                <a:spcPts val="300"/>
              </a:spcAft>
              <a:buNone/>
            </a:pPr>
            <a:r>
              <a:rPr lang="en-US" sz="1200" b="1">
                <a:solidFill>
                  <a:schemeClr val="tx2"/>
                </a:solidFill>
                <a:sym typeface="Wingdings" panose="05000000000000000000" pitchFamily="2" charset="2"/>
              </a:rPr>
              <a:t>Multi-TRP enhancements: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>
                <a:solidFill>
                  <a:schemeClr val="tx2"/>
                </a:solidFill>
              </a:rPr>
              <a:t>Simultaneous UL transmissions of PUCCH and PUSCH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5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437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owerPoint template 2023 v1.3" id="{DD0C3133-E3AE-47D2-A897-43496769EDE2}" vid="{7EB8784B-D8AE-47B4-BCC3-8AAF24F0E14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5AIRPNAIUNRU-1916262822-2659</_dlc_DocId>
    <_dlc_DocIdUrl xmlns="71c5aaf6-e6ce-465b-b873-5148d2a4c105">
      <Url>https://nokia.sharepoint.com/sites/c5g/_layouts/15/DocIdRedir.aspx?ID=5AIRPNAIUNRU-1916262822-2659</Url>
      <Description>5AIRPNAIUNRU-1916262822-2659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2" ma:contentTypeDescription="Create a new document." ma:contentTypeScope="" ma:versionID="a831640d46a469351dc7c9f26d974c7b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23eae2dbd49f13176fff34340b89a4d7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E87AE5-6A30-4ADA-99E5-F72425B20DA3}">
  <ds:schemaRefs>
    <ds:schemaRef ds:uri="http://schemas.microsoft.com/office/infopath/2007/PartnerControls"/>
    <ds:schemaRef ds:uri="http://schemas.microsoft.com/office/2006/documentManagement/types"/>
    <ds:schemaRef ds:uri="3b34c8f0-1ef5-4d1e-bb66-517ce7fe7356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610ccbe2-d8cc-4d3a-b40d-a16ab8d3b403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3F6CF94B-62C6-4285-AC74-D3AAAC6309C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6A82473-6A67-4222-97B9-0D239398DC0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443F8125-89EE-46A9-A037-4EED393421CE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00900933-B9BD-4C6B-A3A0-3763BA1414C2}">
  <ds:schemaRefs>
    <ds:schemaRef ds:uri="3b34c8f0-1ef5-4d1e-bb66-517ce7fe7356"/>
    <ds:schemaRef ds:uri="610ccbe2-d8cc-4d3a-b40d-a16ab8d3b403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- PowerPoint template 2023 v1.3</Template>
  <TotalTime>3067</TotalTime>
  <Words>1128</Words>
  <Application>Microsoft Office PowerPoint</Application>
  <PresentationFormat>On-screen Show (16:9)</PresentationFormat>
  <Paragraphs>87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Cassio Ribeiro</dc:creator>
  <cp:lastModifiedBy>Cassio Ribeiro</cp:lastModifiedBy>
  <cp:revision>31</cp:revision>
  <dcterms:created xsi:type="dcterms:W3CDTF">2023-05-22T12:02:30Z</dcterms:created>
  <dcterms:modified xsi:type="dcterms:W3CDTF">2023-09-04T15:44:58Z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0x0101004225CE766812BD43B839BDD5C05D0D27</vt:lpwstr>
  </property>
  <property fmtid="{D5CDD505-2E9C-101B-9397-08002B2CF9AE}" pid="3" name="_dlc_DocIdItemGuid">
    <vt:lpwstr>a65cfdb2-eb8f-440f-beac-411674dcf7c4</vt:lpwstr>
  </property>
  <property fmtid="{D5CDD505-2E9C-101B-9397-08002B2CF9AE}" pid="4" name="MediaServiceImageTags">
    <vt:lpwstr/>
  </property>
</Properties>
</file>