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12"/>
  </p:notesMasterIdLst>
  <p:sldIdLst>
    <p:sldId id="544" r:id="rId5"/>
    <p:sldId id="537" r:id="rId6"/>
    <p:sldId id="538" r:id="rId7"/>
    <p:sldId id="539" r:id="rId8"/>
    <p:sldId id="540" r:id="rId9"/>
    <p:sldId id="545" r:id="rId10"/>
    <p:sldId id="543" r:id="rId11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" initials="s" lastIdx="1" clrIdx="0">
    <p:extLst>
      <p:ext uri="{19B8F6BF-5375-455C-9EA6-DF929625EA0E}">
        <p15:presenceInfo xmlns:p15="http://schemas.microsoft.com/office/powerpoint/2012/main" userId="sam" providerId="None"/>
      </p:ext>
    </p:extLst>
  </p:cmAuthor>
  <p:cmAuthor id="2" name="Lei, Reven (雷珍珠)" initials="LR(" lastIdx="1" clrIdx="1">
    <p:extLst>
      <p:ext uri="{19B8F6BF-5375-455C-9EA6-DF929625EA0E}">
        <p15:presenceInfo xmlns:p15="http://schemas.microsoft.com/office/powerpoint/2012/main" userId="Lei, Reven (雷珍珠)" providerId="None"/>
      </p:ext>
    </p:extLst>
  </p:cmAuthor>
  <p:cmAuthor id="3" name="邵诗佳 (Shijia Shao)" initials="邵诗佳" lastIdx="5" clrIdx="2">
    <p:extLst>
      <p:ext uri="{19B8F6BF-5375-455C-9EA6-DF929625EA0E}">
        <p15:presenceInfo xmlns:p15="http://schemas.microsoft.com/office/powerpoint/2012/main" userId="邵诗佳 (Shijia Shao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0783"/>
    <a:srgbClr val="930784"/>
    <a:srgbClr val="9572DB"/>
    <a:srgbClr val="9114A6"/>
    <a:srgbClr val="8C12BE"/>
    <a:srgbClr val="9673DC"/>
    <a:srgbClr val="E5CCE5"/>
    <a:srgbClr val="B57FDE"/>
    <a:srgbClr val="A6A6A6"/>
    <a:srgbClr val="A737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63" autoAdjust="0"/>
    <p:restoredTop sz="94343" autoAdjust="0"/>
  </p:normalViewPr>
  <p:slideViewPr>
    <p:cSldViewPr snapToGrid="0">
      <p:cViewPr varScale="1">
        <p:scale>
          <a:sx n="87" d="100"/>
          <a:sy n="87" d="100"/>
        </p:scale>
        <p:origin x="144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badi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badi" panose="020B0604020202020204" pitchFamily="34" charset="0"/>
              </a:defRPr>
            </a:lvl1pPr>
          </a:lstStyle>
          <a:p>
            <a:fld id="{D2A48B96-639E-45A3-A0BA-2464DFDB1FAA}" type="datetimeFigureOut">
              <a:rPr lang="zh-CN" altLang="en-US" smtClean="0"/>
              <a:pPr/>
              <a:t>2023/8/31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badi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badi" panose="020B0604020202020204" pitchFamily="34" charset="0"/>
              </a:defRPr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07155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badi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badi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badi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badi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badi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2023/8/31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31BDA2D4-C6F6-4076-9A3F-0EB835ADA6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8891" y="317604"/>
            <a:ext cx="1356235" cy="36343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 smtClean="0"/>
              <a:pPr/>
              <a:t>2023/8/31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小标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829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87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544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2023/8/31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3A35462C-00C7-48E1-A88D-1F708B9961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8891" y="317604"/>
            <a:ext cx="1356235" cy="363433"/>
          </a:xfrm>
          <a:prstGeom prst="rect">
            <a:avLst/>
          </a:prstGeom>
        </p:spPr>
      </p:pic>
      <p:sp>
        <p:nvSpPr>
          <p:cNvPr id="9" name="平行四边形 8">
            <a:extLst>
              <a:ext uri="{FF2B5EF4-FFF2-40B4-BE49-F238E27FC236}">
                <a16:creationId xmlns:a16="http://schemas.microsoft.com/office/drawing/2014/main" id="{6D0AD354-AE48-4A9D-B2C3-7FE640603AEA}"/>
              </a:ext>
            </a:extLst>
          </p:cNvPr>
          <p:cNvSpPr/>
          <p:nvPr userDrawn="1"/>
        </p:nvSpPr>
        <p:spPr>
          <a:xfrm>
            <a:off x="-466040" y="6492874"/>
            <a:ext cx="5866716" cy="379619"/>
          </a:xfrm>
          <a:prstGeom prst="parallelogram">
            <a:avLst>
              <a:gd name="adj" fmla="val 103866"/>
            </a:avLst>
          </a:prstGeom>
          <a:solidFill>
            <a:srgbClr val="F8ED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6FE6B35-A2B1-49C4-996D-5B82CBA5F00F}"/>
              </a:ext>
            </a:extLst>
          </p:cNvPr>
          <p:cNvSpPr/>
          <p:nvPr userDrawn="1"/>
        </p:nvSpPr>
        <p:spPr>
          <a:xfrm>
            <a:off x="470597" y="6546084"/>
            <a:ext cx="245612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9307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 字 世 界 的 生 态 承 载 者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 smtClean="0"/>
              <a:pPr/>
              <a:t>2023/8/31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989E3F9E-FA7C-4222-BEB0-39DB27CF60D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8891" y="317604"/>
            <a:ext cx="1356235" cy="363433"/>
          </a:xfrm>
          <a:prstGeom prst="rect">
            <a:avLst/>
          </a:prstGeom>
        </p:spPr>
      </p:pic>
      <p:sp>
        <p:nvSpPr>
          <p:cNvPr id="12" name="平行四边形 11">
            <a:extLst>
              <a:ext uri="{FF2B5EF4-FFF2-40B4-BE49-F238E27FC236}">
                <a16:creationId xmlns:a16="http://schemas.microsoft.com/office/drawing/2014/main" id="{3AA24FD2-B34B-4888-A305-E46D7CE24002}"/>
              </a:ext>
            </a:extLst>
          </p:cNvPr>
          <p:cNvSpPr/>
          <p:nvPr userDrawn="1"/>
        </p:nvSpPr>
        <p:spPr>
          <a:xfrm>
            <a:off x="-466040" y="6492874"/>
            <a:ext cx="5866716" cy="379619"/>
          </a:xfrm>
          <a:prstGeom prst="parallelogram">
            <a:avLst>
              <a:gd name="adj" fmla="val 103866"/>
            </a:avLst>
          </a:prstGeom>
          <a:solidFill>
            <a:srgbClr val="F8ED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B133470-2736-4E49-9C02-3B51DB6A428F}"/>
              </a:ext>
            </a:extLst>
          </p:cNvPr>
          <p:cNvSpPr/>
          <p:nvPr userDrawn="1"/>
        </p:nvSpPr>
        <p:spPr>
          <a:xfrm>
            <a:off x="470597" y="6546084"/>
            <a:ext cx="245612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9307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 字 世 界 的 生 态 承 载 者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2023/8/31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28E6C549-1FFE-41E5-842C-EF9A111E471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8891" y="317604"/>
            <a:ext cx="1356235" cy="363433"/>
          </a:xfrm>
          <a:prstGeom prst="rect">
            <a:avLst/>
          </a:prstGeom>
        </p:spPr>
      </p:pic>
      <p:sp>
        <p:nvSpPr>
          <p:cNvPr id="13" name="平行四边形 12">
            <a:extLst>
              <a:ext uri="{FF2B5EF4-FFF2-40B4-BE49-F238E27FC236}">
                <a16:creationId xmlns:a16="http://schemas.microsoft.com/office/drawing/2014/main" id="{3A00B474-4C07-408B-99CC-591EBD12486B}"/>
              </a:ext>
            </a:extLst>
          </p:cNvPr>
          <p:cNvSpPr/>
          <p:nvPr userDrawn="1"/>
        </p:nvSpPr>
        <p:spPr>
          <a:xfrm>
            <a:off x="-466040" y="6492874"/>
            <a:ext cx="5866716" cy="379619"/>
          </a:xfrm>
          <a:prstGeom prst="parallelogram">
            <a:avLst>
              <a:gd name="adj" fmla="val 103866"/>
            </a:avLst>
          </a:prstGeom>
          <a:solidFill>
            <a:srgbClr val="F8ED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334A9F30-5ED0-431A-BF23-3CAC7ADD8D57}"/>
              </a:ext>
            </a:extLst>
          </p:cNvPr>
          <p:cNvSpPr/>
          <p:nvPr userDrawn="1"/>
        </p:nvSpPr>
        <p:spPr>
          <a:xfrm>
            <a:off x="470597" y="6546084"/>
            <a:ext cx="245612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9307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 字 世 界 的 生 态 承 载 者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2023/8/31</a:t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EA6E640C-4BA2-440C-BF1F-91978E22A58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8891" y="317604"/>
            <a:ext cx="1356235" cy="363433"/>
          </a:xfrm>
          <a:prstGeom prst="rect">
            <a:avLst/>
          </a:prstGeom>
        </p:spPr>
      </p:pic>
      <p:sp>
        <p:nvSpPr>
          <p:cNvPr id="15" name="平行四边形 14">
            <a:extLst>
              <a:ext uri="{FF2B5EF4-FFF2-40B4-BE49-F238E27FC236}">
                <a16:creationId xmlns:a16="http://schemas.microsoft.com/office/drawing/2014/main" id="{9F00CED9-6D5E-45F7-B347-D61142F54B76}"/>
              </a:ext>
            </a:extLst>
          </p:cNvPr>
          <p:cNvSpPr/>
          <p:nvPr userDrawn="1"/>
        </p:nvSpPr>
        <p:spPr>
          <a:xfrm>
            <a:off x="-466040" y="6492874"/>
            <a:ext cx="5866716" cy="379619"/>
          </a:xfrm>
          <a:prstGeom prst="parallelogram">
            <a:avLst>
              <a:gd name="adj" fmla="val 103866"/>
            </a:avLst>
          </a:prstGeom>
          <a:solidFill>
            <a:srgbClr val="F8ED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CF553D61-EE5E-4A59-8D17-DB28C75DDD28}"/>
              </a:ext>
            </a:extLst>
          </p:cNvPr>
          <p:cNvSpPr/>
          <p:nvPr userDrawn="1"/>
        </p:nvSpPr>
        <p:spPr>
          <a:xfrm>
            <a:off x="470597" y="6546084"/>
            <a:ext cx="245612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9307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 字 世 界 的 生 态 承 载 者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2023/8/31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C5AA79B6-D685-4551-B56A-D64A284691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8891" y="317604"/>
            <a:ext cx="1356235" cy="363433"/>
          </a:xfrm>
          <a:prstGeom prst="rect">
            <a:avLst/>
          </a:prstGeom>
        </p:spPr>
      </p:pic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E2201A19-1F01-4DD2-B5B8-8B5C06DD6B48}"/>
              </a:ext>
            </a:extLst>
          </p:cNvPr>
          <p:cNvSpPr/>
          <p:nvPr userDrawn="1"/>
        </p:nvSpPr>
        <p:spPr>
          <a:xfrm>
            <a:off x="-466040" y="6492874"/>
            <a:ext cx="5866716" cy="379619"/>
          </a:xfrm>
          <a:prstGeom prst="parallelogram">
            <a:avLst>
              <a:gd name="adj" fmla="val 103866"/>
            </a:avLst>
          </a:prstGeom>
          <a:solidFill>
            <a:srgbClr val="F8ED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AEC665B-DDC1-4F27-AB46-42301BF49DA1}"/>
              </a:ext>
            </a:extLst>
          </p:cNvPr>
          <p:cNvSpPr/>
          <p:nvPr userDrawn="1"/>
        </p:nvSpPr>
        <p:spPr>
          <a:xfrm>
            <a:off x="470597" y="6546084"/>
            <a:ext cx="245612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9307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 字 世 界 的 生 态 承 载 者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2023/8/31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39EECD9E-6407-4A4F-9450-8D2E8EE282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8891" y="317604"/>
            <a:ext cx="1356235" cy="363433"/>
          </a:xfrm>
          <a:prstGeom prst="rect">
            <a:avLst/>
          </a:prstGeom>
        </p:spPr>
      </p:pic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005AD69E-9C39-4A5B-9BC9-BCC811A75468}"/>
              </a:ext>
            </a:extLst>
          </p:cNvPr>
          <p:cNvSpPr/>
          <p:nvPr userDrawn="1"/>
        </p:nvSpPr>
        <p:spPr>
          <a:xfrm>
            <a:off x="-466040" y="6492874"/>
            <a:ext cx="5866716" cy="379619"/>
          </a:xfrm>
          <a:prstGeom prst="parallelogram">
            <a:avLst>
              <a:gd name="adj" fmla="val 103866"/>
            </a:avLst>
          </a:prstGeom>
          <a:solidFill>
            <a:srgbClr val="F8ED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BCC1574-02FC-4467-B58C-C313B0410FDB}"/>
              </a:ext>
            </a:extLst>
          </p:cNvPr>
          <p:cNvSpPr/>
          <p:nvPr userDrawn="1"/>
        </p:nvSpPr>
        <p:spPr>
          <a:xfrm>
            <a:off x="470597" y="6546084"/>
            <a:ext cx="245612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9307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 字 世 界 的 生 态 承 载 者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2023/8/31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94A7F5D7-1260-4A9B-9289-B1EE1646ED2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8891" y="317604"/>
            <a:ext cx="1356235" cy="363433"/>
          </a:xfrm>
          <a:prstGeom prst="rect">
            <a:avLst/>
          </a:prstGeom>
        </p:spPr>
      </p:pic>
      <p:sp>
        <p:nvSpPr>
          <p:cNvPr id="13" name="平行四边形 12">
            <a:extLst>
              <a:ext uri="{FF2B5EF4-FFF2-40B4-BE49-F238E27FC236}">
                <a16:creationId xmlns:a16="http://schemas.microsoft.com/office/drawing/2014/main" id="{D632677D-A237-4489-8775-A1DA3C2397D1}"/>
              </a:ext>
            </a:extLst>
          </p:cNvPr>
          <p:cNvSpPr/>
          <p:nvPr userDrawn="1"/>
        </p:nvSpPr>
        <p:spPr>
          <a:xfrm>
            <a:off x="-466040" y="6492874"/>
            <a:ext cx="5866716" cy="379619"/>
          </a:xfrm>
          <a:prstGeom prst="parallelogram">
            <a:avLst>
              <a:gd name="adj" fmla="val 103866"/>
            </a:avLst>
          </a:prstGeom>
          <a:solidFill>
            <a:srgbClr val="F8ED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FBEEC624-DF3F-4EE4-B5C5-CC0BAB9ACEB2}"/>
              </a:ext>
            </a:extLst>
          </p:cNvPr>
          <p:cNvSpPr/>
          <p:nvPr userDrawn="1"/>
        </p:nvSpPr>
        <p:spPr>
          <a:xfrm>
            <a:off x="470597" y="6546084"/>
            <a:ext cx="245612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9307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 字 世 界 的 生 态 承 载 者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2023/8/31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322DB68-83DE-4EF1-9046-01027C396BC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8891" y="317604"/>
            <a:ext cx="1356235" cy="363433"/>
          </a:xfrm>
          <a:prstGeom prst="rect">
            <a:avLst/>
          </a:prstGeom>
        </p:spPr>
      </p:pic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E44A0DB5-62B7-4B6B-B6EE-122ED851539D}"/>
              </a:ext>
            </a:extLst>
          </p:cNvPr>
          <p:cNvSpPr/>
          <p:nvPr userDrawn="1"/>
        </p:nvSpPr>
        <p:spPr>
          <a:xfrm>
            <a:off x="-466040" y="6492874"/>
            <a:ext cx="5866716" cy="379619"/>
          </a:xfrm>
          <a:prstGeom prst="parallelogram">
            <a:avLst>
              <a:gd name="adj" fmla="val 103866"/>
            </a:avLst>
          </a:prstGeom>
          <a:solidFill>
            <a:srgbClr val="F8ED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0DC61BE-BADC-4EB4-B796-F9D5998E3E88}"/>
              </a:ext>
            </a:extLst>
          </p:cNvPr>
          <p:cNvSpPr/>
          <p:nvPr userDrawn="1"/>
        </p:nvSpPr>
        <p:spPr>
          <a:xfrm>
            <a:off x="470597" y="6546084"/>
            <a:ext cx="245612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9307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 字 世 界 的 生 态 承 载 者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2023/8/31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0" r:id="rId11"/>
    <p:sldLayoutId id="214748366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7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13" Type="http://schemas.openxmlformats.org/officeDocument/2006/relationships/image" Target="../media/image15.jpg"/><Relationship Id="rId3" Type="http://schemas.openxmlformats.org/officeDocument/2006/relationships/image" Target="../media/image5.jpg"/><Relationship Id="rId7" Type="http://schemas.openxmlformats.org/officeDocument/2006/relationships/image" Target="../media/image9.jpg"/><Relationship Id="rId12" Type="http://schemas.openxmlformats.org/officeDocument/2006/relationships/image" Target="../media/image14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13" Type="http://schemas.openxmlformats.org/officeDocument/2006/relationships/image" Target="../media/image15.jpg"/><Relationship Id="rId3" Type="http://schemas.openxmlformats.org/officeDocument/2006/relationships/image" Target="../media/image5.jpg"/><Relationship Id="rId7" Type="http://schemas.openxmlformats.org/officeDocument/2006/relationships/image" Target="../media/image9.jpg"/><Relationship Id="rId12" Type="http://schemas.openxmlformats.org/officeDocument/2006/relationships/image" Target="../media/image14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jpeg"/><Relationship Id="rId15" Type="http://schemas.openxmlformats.org/officeDocument/2006/relationships/image" Target="../media/image17.emf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g"/><Relationship Id="rId14" Type="http://schemas.openxmlformats.org/officeDocument/2006/relationships/image" Target="../media/image16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13" Type="http://schemas.openxmlformats.org/officeDocument/2006/relationships/image" Target="../media/image15.jpg"/><Relationship Id="rId3" Type="http://schemas.openxmlformats.org/officeDocument/2006/relationships/image" Target="../media/image5.jpg"/><Relationship Id="rId7" Type="http://schemas.openxmlformats.org/officeDocument/2006/relationships/image" Target="../media/image9.jpg"/><Relationship Id="rId12" Type="http://schemas.openxmlformats.org/officeDocument/2006/relationships/image" Target="../media/image14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g"/><Relationship Id="rId14" Type="http://schemas.openxmlformats.org/officeDocument/2006/relationships/image" Target="../media/image18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13" Type="http://schemas.openxmlformats.org/officeDocument/2006/relationships/image" Target="../media/image15.jpg"/><Relationship Id="rId3" Type="http://schemas.openxmlformats.org/officeDocument/2006/relationships/image" Target="../media/image5.jpg"/><Relationship Id="rId7" Type="http://schemas.openxmlformats.org/officeDocument/2006/relationships/image" Target="../media/image9.jpg"/><Relationship Id="rId12" Type="http://schemas.openxmlformats.org/officeDocument/2006/relationships/image" Target="../media/image14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g"/><Relationship Id="rId14" Type="http://schemas.openxmlformats.org/officeDocument/2006/relationships/image" Target="../media/image19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13" Type="http://schemas.openxmlformats.org/officeDocument/2006/relationships/image" Target="../media/image15.jpg"/><Relationship Id="rId3" Type="http://schemas.openxmlformats.org/officeDocument/2006/relationships/image" Target="../media/image5.jpg"/><Relationship Id="rId7" Type="http://schemas.openxmlformats.org/officeDocument/2006/relationships/image" Target="../media/image9.jpg"/><Relationship Id="rId12" Type="http://schemas.openxmlformats.org/officeDocument/2006/relationships/image" Target="../media/image14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89493" y="1594268"/>
            <a:ext cx="8937323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3GPP TSG RAN Meeting #101 	</a:t>
            </a:r>
            <a:r>
              <a:rPr lang="en-GB" altLang="zh-CN" sz="2000" b="1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          </a:t>
            </a:r>
            <a:r>
              <a:rPr lang="en-GB" altLang="zh-CN" sz="2000" b="1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RP-231852</a:t>
            </a:r>
            <a:endParaRPr lang="en-GB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Bangalore, India, September 11-15</a:t>
            </a:r>
            <a:r>
              <a:rPr lang="en-GB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, 2023</a:t>
            </a:r>
            <a:endParaRPr lang="zh-CN" alt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628164"/>
              </p:ext>
            </p:extLst>
          </p:nvPr>
        </p:nvGraphicFramePr>
        <p:xfrm>
          <a:off x="389492" y="2991806"/>
          <a:ext cx="7775453" cy="1755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5090">
                  <a:extLst>
                    <a:ext uri="{9D8B030D-6E8A-4147-A177-3AD203B41FA5}">
                      <a16:colId xmlns:a16="http://schemas.microsoft.com/office/drawing/2014/main" val="2534988568"/>
                    </a:ext>
                  </a:extLst>
                </a:gridCol>
                <a:gridCol w="5680363">
                  <a:extLst>
                    <a:ext uri="{9D8B030D-6E8A-4147-A177-3AD203B41FA5}">
                      <a16:colId xmlns:a16="http://schemas.microsoft.com/office/drawing/2014/main" val="4039772358"/>
                    </a:ext>
                  </a:extLst>
                </a:gridCol>
              </a:tblGrid>
              <a:tr h="438920">
                <a:tc>
                  <a:txBody>
                    <a:bodyPr/>
                    <a:lstStyle/>
                    <a:p>
                      <a:r>
                        <a:rPr lang="en-US" altLang="zh-CN" sz="18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Agenda Item: 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8A.2.2</a:t>
                      </a:r>
                      <a:endParaRPr lang="zh-CN" altLang="zh-CN" sz="1800" b="1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191380"/>
                  </a:ext>
                </a:extLst>
              </a:tr>
              <a:tr h="438920">
                <a:tc>
                  <a:txBody>
                    <a:bodyPr/>
                    <a:lstStyle/>
                    <a:p>
                      <a:r>
                        <a:rPr lang="en-GB" altLang="zh-CN" sz="18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Source:	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800" b="1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Spreadtrum</a:t>
                      </a:r>
                      <a:r>
                        <a:rPr lang="en-GB" altLang="zh-CN" sz="18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Communications</a:t>
                      </a:r>
                      <a:endParaRPr lang="en-GB" altLang="zh-CN" sz="1800" b="1" dirty="0" smtClean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9777489"/>
                  </a:ext>
                </a:extLst>
              </a:tr>
              <a:tr h="438920">
                <a:tc>
                  <a:txBody>
                    <a:bodyPr/>
                    <a:lstStyle/>
                    <a:p>
                      <a:r>
                        <a:rPr lang="en-GB" altLang="zh-CN" sz="18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Title: 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Views on Rel-19 MIMO enhancement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2436547"/>
                  </a:ext>
                </a:extLst>
              </a:tr>
              <a:tr h="438920">
                <a:tc>
                  <a:txBody>
                    <a:bodyPr/>
                    <a:lstStyle/>
                    <a:p>
                      <a:r>
                        <a:rPr lang="en-US" altLang="zh-CN" sz="18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Document for: 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Discussion and decision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5396086"/>
                  </a:ext>
                </a:extLst>
              </a:tr>
            </a:tbl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76794372-F70F-4F92-A5BF-25C128381671}"/>
              </a:ext>
            </a:extLst>
          </p:cNvPr>
          <p:cNvSpPr txBox="1"/>
          <p:nvPr/>
        </p:nvSpPr>
        <p:spPr>
          <a:xfrm>
            <a:off x="365514" y="6071850"/>
            <a:ext cx="30162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spc="100" dirty="0">
                <a:solidFill>
                  <a:srgbClr val="9207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WWW.UNISOC.COM</a:t>
            </a:r>
          </a:p>
          <a:p>
            <a:endParaRPr lang="zh-CN" altLang="en-US" sz="1000" spc="1000" dirty="0">
              <a:solidFill>
                <a:srgbClr val="920783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FC296EBD-EE3A-417F-98DE-4288080B9A03}"/>
              </a:ext>
            </a:extLst>
          </p:cNvPr>
          <p:cNvCxnSpPr>
            <a:cxnSpLocks/>
          </p:cNvCxnSpPr>
          <p:nvPr/>
        </p:nvCxnSpPr>
        <p:spPr>
          <a:xfrm flipV="1">
            <a:off x="448638" y="5857353"/>
            <a:ext cx="4418753" cy="32990"/>
          </a:xfrm>
          <a:prstGeom prst="line">
            <a:avLst/>
          </a:prstGeom>
          <a:ln>
            <a:solidFill>
              <a:srgbClr val="9307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568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0" name="组合 179"/>
          <p:cNvGrpSpPr/>
          <p:nvPr/>
        </p:nvGrpSpPr>
        <p:grpSpPr>
          <a:xfrm>
            <a:off x="503917" y="945457"/>
            <a:ext cx="11502189" cy="5520472"/>
            <a:chOff x="828728" y="1223679"/>
            <a:chExt cx="10841851" cy="4958162"/>
          </a:xfrm>
        </p:grpSpPr>
        <p:grpSp>
          <p:nvGrpSpPr>
            <p:cNvPr id="181" name="组合 180"/>
            <p:cNvGrpSpPr/>
            <p:nvPr/>
          </p:nvGrpSpPr>
          <p:grpSpPr>
            <a:xfrm>
              <a:off x="828728" y="1232366"/>
              <a:ext cx="10664772" cy="4857885"/>
              <a:chOff x="182063" y="792480"/>
              <a:chExt cx="17768597" cy="7001422"/>
            </a:xfrm>
          </p:grpSpPr>
          <p:pic>
            <p:nvPicPr>
              <p:cNvPr id="183" name="图片 182">
                <a:extLst>
                  <a:ext uri="{FF2B5EF4-FFF2-40B4-BE49-F238E27FC236}">
                    <a16:creationId xmlns:a16="http://schemas.microsoft.com/office/drawing/2014/main" id="{FE2D4763-F6D8-404B-AA87-69CD16AF7B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16453" y="792918"/>
                <a:ext cx="4441475" cy="234793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" name="图片 18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83154" y="3136362"/>
                <a:ext cx="4425095" cy="2317279"/>
              </a:xfrm>
              <a:prstGeom prst="rect">
                <a:avLst/>
              </a:prstGeom>
            </p:spPr>
          </p:pic>
          <p:pic>
            <p:nvPicPr>
              <p:cNvPr id="185" name="图片 184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599777" y="3133180"/>
                <a:ext cx="4464242" cy="2335699"/>
              </a:xfrm>
              <a:prstGeom prst="rect">
                <a:avLst/>
              </a:prstGeom>
            </p:spPr>
          </p:pic>
          <p:pic>
            <p:nvPicPr>
              <p:cNvPr id="186" name="图片 18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83155" y="5453640"/>
                <a:ext cx="4425095" cy="2269604"/>
              </a:xfrm>
              <a:prstGeom prst="rect">
                <a:avLst/>
              </a:prstGeom>
            </p:spPr>
          </p:pic>
          <p:pic>
            <p:nvPicPr>
              <p:cNvPr id="187" name="图片 18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608250" y="5466291"/>
                <a:ext cx="4464242" cy="2285994"/>
              </a:xfrm>
              <a:prstGeom prst="rect">
                <a:avLst/>
              </a:prstGeom>
            </p:spPr>
          </p:pic>
          <p:pic>
            <p:nvPicPr>
              <p:cNvPr id="188" name="图片 187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058232" y="792480"/>
                <a:ext cx="4444408" cy="2367375"/>
              </a:xfrm>
              <a:prstGeom prst="rect">
                <a:avLst/>
              </a:prstGeom>
            </p:spPr>
          </p:pic>
          <p:pic>
            <p:nvPicPr>
              <p:cNvPr id="189" name="图片 188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072491" y="3103308"/>
                <a:ext cx="4441204" cy="2350332"/>
              </a:xfrm>
              <a:prstGeom prst="rect">
                <a:avLst/>
              </a:prstGeom>
            </p:spPr>
          </p:pic>
          <p:pic>
            <p:nvPicPr>
              <p:cNvPr id="190" name="图片 189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057927" y="5450204"/>
                <a:ext cx="4439581" cy="2314264"/>
              </a:xfrm>
              <a:prstGeom prst="rect">
                <a:avLst/>
              </a:prstGeom>
            </p:spPr>
          </p:pic>
          <p:pic>
            <p:nvPicPr>
              <p:cNvPr id="191" name="图片 190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82063" y="799835"/>
                <a:ext cx="4434850" cy="2367375"/>
              </a:xfrm>
              <a:prstGeom prst="rect">
                <a:avLst/>
              </a:prstGeom>
            </p:spPr>
          </p:pic>
          <p:pic>
            <p:nvPicPr>
              <p:cNvPr id="192" name="图片 191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3480563" y="799835"/>
                <a:ext cx="4470097" cy="2303473"/>
              </a:xfrm>
              <a:prstGeom prst="rect">
                <a:avLst/>
              </a:prstGeom>
            </p:spPr>
          </p:pic>
          <p:pic>
            <p:nvPicPr>
              <p:cNvPr id="193" name="图片 192"/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480565" y="3103308"/>
                <a:ext cx="4470094" cy="2346895"/>
              </a:xfrm>
              <a:prstGeom prst="rect">
                <a:avLst/>
              </a:prstGeom>
            </p:spPr>
          </p:pic>
          <p:pic>
            <p:nvPicPr>
              <p:cNvPr id="194" name="图片 193"/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02641" y="5406780"/>
                <a:ext cx="4448019" cy="2387122"/>
              </a:xfrm>
              <a:prstGeom prst="rect">
                <a:avLst/>
              </a:prstGeom>
            </p:spPr>
          </p:pic>
        </p:grpSp>
        <p:sp>
          <p:nvSpPr>
            <p:cNvPr id="182" name="矩形 181"/>
            <p:cNvSpPr/>
            <p:nvPr/>
          </p:nvSpPr>
          <p:spPr>
            <a:xfrm>
              <a:off x="828728" y="1223679"/>
              <a:ext cx="10841851" cy="4958162"/>
            </a:xfrm>
            <a:prstGeom prst="rect">
              <a:avLst/>
            </a:prstGeom>
            <a:gradFill flip="none" rotWithShape="1">
              <a:gsLst>
                <a:gs pos="46500">
                  <a:srgbClr val="FBFDFE">
                    <a:alpha val="85000"/>
                  </a:srgbClr>
                </a:gs>
                <a:gs pos="0">
                  <a:schemeClr val="accent1">
                    <a:lumMod val="5000"/>
                    <a:lumOff val="95000"/>
                    <a:alpha val="85000"/>
                  </a:schemeClr>
                </a:gs>
                <a:gs pos="93000">
                  <a:schemeClr val="bg1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504663" y="405964"/>
            <a:ext cx="2350323" cy="480131"/>
          </a:xfrm>
          <a:noFill/>
        </p:spPr>
        <p:txBody>
          <a:bodyPr vert="horz" wrap="none" lIns="91440" tIns="45720" rIns="91440" bIns="45720" rtlCol="0" anchor="ctr">
            <a:spAutoFit/>
          </a:bodyPr>
          <a:lstStyle/>
          <a:p>
            <a:r>
              <a:rPr lang="en-US" altLang="zh-CN" sz="2800" b="1" dirty="0">
                <a:solidFill>
                  <a:srgbClr val="930784"/>
                </a:solidFill>
                <a:cs typeface="+mn-cs"/>
              </a:rPr>
              <a:t>R19 </a:t>
            </a:r>
            <a:r>
              <a:rPr lang="en-US" altLang="zh-CN" sz="2800" b="1" dirty="0" smtClean="0">
                <a:solidFill>
                  <a:srgbClr val="930784"/>
                </a:solidFill>
                <a:cs typeface="+mn-cs"/>
              </a:rPr>
              <a:t>MIMO  </a:t>
            </a:r>
            <a:endParaRPr lang="zh-CN" altLang="en-US" sz="2800" b="1" dirty="0">
              <a:solidFill>
                <a:srgbClr val="930784"/>
              </a:solidFill>
              <a:cs typeface="+mn-cs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0BA0314F-7DD7-9D4B-AE86-F80AE478B275}"/>
              </a:ext>
            </a:extLst>
          </p:cNvPr>
          <p:cNvSpPr txBox="1"/>
          <p:nvPr/>
        </p:nvSpPr>
        <p:spPr>
          <a:xfrm>
            <a:off x="6306" y="1232226"/>
            <a:ext cx="7987487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kumimoji="1" sz="18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ts val="1800"/>
              </a:lnSpc>
              <a:spcBef>
                <a:spcPct val="0"/>
              </a:spcBef>
              <a:spcAft>
                <a:spcPts val="300"/>
              </a:spcAft>
              <a:tabLst>
                <a:tab pos="457200" algn="l"/>
              </a:tabLst>
              <a:defRPr/>
            </a:pPr>
            <a:r>
              <a:rPr kumimoji="0" lang="en-US" altLang="zh-CN" sz="2200" dirty="0" smtClean="0">
                <a:solidFill>
                  <a:srgbClr val="9572DB"/>
                </a:solidFill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  <a:sym typeface="Arial" panose="020B0604020202020204"/>
              </a:rPr>
              <a:t>	Motivation </a:t>
            </a:r>
            <a:r>
              <a:rPr kumimoji="0" lang="en-US" altLang="zh-CN" sz="2200" dirty="0">
                <a:solidFill>
                  <a:srgbClr val="9572DB"/>
                </a:solidFill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  <a:sym typeface="Arial" panose="020B0604020202020204"/>
              </a:rPr>
              <a:t>on </a:t>
            </a:r>
            <a:r>
              <a:rPr kumimoji="0" lang="en-US" altLang="zh-CN" sz="2200" dirty="0" smtClean="0">
                <a:solidFill>
                  <a:srgbClr val="9572DB"/>
                </a:solidFill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  <a:sym typeface="Arial" panose="020B0604020202020204"/>
              </a:rPr>
              <a:t>enhancements </a:t>
            </a:r>
            <a:r>
              <a:rPr kumimoji="0" lang="en-US" altLang="zh-CN" sz="2200" dirty="0">
                <a:solidFill>
                  <a:srgbClr val="9572DB"/>
                </a:solidFill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  <a:sym typeface="Arial" panose="020B0604020202020204"/>
              </a:rPr>
              <a:t>for </a:t>
            </a:r>
            <a:r>
              <a:rPr kumimoji="0" lang="en-US" altLang="zh-CN" sz="2200" dirty="0" err="1">
                <a:solidFill>
                  <a:srgbClr val="9572DB"/>
                </a:solidFill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  <a:sym typeface="Arial" panose="020B0604020202020204"/>
              </a:rPr>
              <a:t>mTRP</a:t>
            </a:r>
            <a:endParaRPr kumimoji="0" lang="en-US" altLang="zh-CN" sz="2200" dirty="0">
              <a:solidFill>
                <a:srgbClr val="9572DB"/>
              </a:solidFill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  <a:sym typeface="Arial" panose="020B0604020202020204"/>
            </a:endParaRPr>
          </a:p>
          <a:p>
            <a:pPr algn="just">
              <a:lnSpc>
                <a:spcPts val="1800"/>
              </a:lnSpc>
              <a:spcBef>
                <a:spcPct val="0"/>
              </a:spcBef>
              <a:spcAft>
                <a:spcPts val="300"/>
              </a:spcAft>
              <a:tabLst>
                <a:tab pos="457200" algn="l"/>
              </a:tabLst>
              <a:defRPr/>
            </a:pPr>
            <a:endParaRPr kumimoji="0" lang="en-US" altLang="zh-CN" sz="2200" dirty="0" smtClean="0">
              <a:solidFill>
                <a:srgbClr val="9572DB"/>
              </a:solidFill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  <a:sym typeface="Arial" panose="020B0604020202020204"/>
            </a:endParaRPr>
          </a:p>
          <a:p>
            <a:pPr marL="800100" lvl="1" indent="-342900" hangingPunc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zh-CN" dirty="0" smtClean="0"/>
              <a:t>For </a:t>
            </a:r>
            <a:r>
              <a:rPr lang="en-US" altLang="zh-CN" dirty="0"/>
              <a:t>S</a:t>
            </a:r>
            <a:r>
              <a:rPr lang="en-US" altLang="zh-CN" dirty="0" smtClean="0"/>
              <a:t>-DCI based NCJT and CJT, ideal backhaul is always assumed.</a:t>
            </a:r>
          </a:p>
          <a:p>
            <a:pPr marL="800100" lvl="1" indent="-342900" hangingPunc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zh-CN" dirty="0" smtClean="0"/>
              <a:t>In Rel-18 MIMO, CSI enhancement for CJT has been specified with </a:t>
            </a:r>
            <a:r>
              <a:rPr lang="en-US" altLang="zh-CN" dirty="0"/>
              <a:t>the following </a:t>
            </a:r>
            <a:r>
              <a:rPr lang="en-US" altLang="zh-CN" dirty="0" smtClean="0"/>
              <a:t>assumptions.</a:t>
            </a:r>
          </a:p>
          <a:p>
            <a:pPr marL="1257300" lvl="2" indent="-342900" latinLnBrk="1" hangingPunc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zh-CN" sz="1600" dirty="0" smtClean="0"/>
              <a:t>Targeting </a:t>
            </a:r>
            <a:r>
              <a:rPr lang="en-US" altLang="zh-CN" sz="1600" dirty="0"/>
              <a:t>FR1 </a:t>
            </a:r>
            <a:endParaRPr lang="en-US" altLang="zh-CN" sz="1600" dirty="0" smtClean="0"/>
          </a:p>
          <a:p>
            <a:pPr marL="1257300" lvl="2" indent="-342900" latinLnBrk="1" hangingPunc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zh-CN" sz="1600" dirty="0" smtClean="0"/>
              <a:t>Up </a:t>
            </a:r>
            <a:r>
              <a:rPr lang="en-US" altLang="zh-CN" sz="1600" dirty="0"/>
              <a:t>to 4 </a:t>
            </a:r>
            <a:r>
              <a:rPr lang="en-US" altLang="zh-CN" sz="1600" dirty="0" smtClean="0"/>
              <a:t>TRPs</a:t>
            </a:r>
          </a:p>
          <a:p>
            <a:pPr marL="1257300" lvl="2" indent="-342900" latinLnBrk="1" hangingPunc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zh-CN" sz="1600" dirty="0" smtClean="0"/>
              <a:t>Assuming </a:t>
            </a:r>
            <a:r>
              <a:rPr lang="en-US" altLang="zh-CN" sz="1600" dirty="0"/>
              <a:t>ideal backhaul and synchronization </a:t>
            </a:r>
            <a:endParaRPr lang="en-US" altLang="zh-CN" sz="1600" dirty="0" smtClean="0"/>
          </a:p>
          <a:p>
            <a:pPr marL="1257300" lvl="2" indent="-342900" latinLnBrk="1" hangingPunc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zh-CN" sz="1600" dirty="0" smtClean="0"/>
              <a:t>The </a:t>
            </a:r>
            <a:r>
              <a:rPr lang="en-US" altLang="zh-CN" sz="1600" dirty="0"/>
              <a:t>same number of antenna ports across </a:t>
            </a:r>
            <a:r>
              <a:rPr lang="en-US" altLang="zh-CN" sz="1600" dirty="0" smtClean="0"/>
              <a:t>TRPs</a:t>
            </a:r>
          </a:p>
          <a:p>
            <a:pPr marL="800100" lvl="1" indent="-342900" hangingPunc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zh-CN" dirty="0" smtClean="0"/>
              <a:t>In Rel-19, some of the above assumptions can </a:t>
            </a:r>
            <a:r>
              <a:rPr lang="en-US" altLang="zh-CN" dirty="0"/>
              <a:t>be relaxed to </a:t>
            </a:r>
            <a:r>
              <a:rPr lang="en-US" altLang="zh-CN" dirty="0" smtClean="0"/>
              <a:t>support more realistic assumptions and more divergent deployments.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9336019" y="5070527"/>
            <a:ext cx="20621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Multi-TRP transmission</a:t>
            </a:r>
            <a:endParaRPr lang="zh-CN" altLang="en-US" sz="1400" dirty="0"/>
          </a:p>
        </p:txBody>
      </p:sp>
      <p:grpSp>
        <p:nvGrpSpPr>
          <p:cNvPr id="90" name="组合 89"/>
          <p:cNvGrpSpPr/>
          <p:nvPr/>
        </p:nvGrpSpPr>
        <p:grpSpPr>
          <a:xfrm>
            <a:off x="8821850" y="3180314"/>
            <a:ext cx="2788378" cy="1708098"/>
            <a:chOff x="7032472" y="3018456"/>
            <a:chExt cx="2391870" cy="1465206"/>
          </a:xfrm>
        </p:grpSpPr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2A9E1A12-AEB4-4F83-8696-A1D277FB5E26}"/>
                </a:ext>
              </a:extLst>
            </p:cNvPr>
            <p:cNvGrpSpPr/>
            <p:nvPr/>
          </p:nvGrpSpPr>
          <p:grpSpPr>
            <a:xfrm>
              <a:off x="9038013" y="3035623"/>
              <a:ext cx="386329" cy="738874"/>
              <a:chOff x="6608516" y="2303923"/>
              <a:chExt cx="1314803" cy="2733294"/>
            </a:xfrm>
            <a:solidFill>
              <a:schemeClr val="accent5"/>
            </a:solidFill>
            <a:effectLst>
              <a:reflection blurRad="6350" stA="40000" endPos="7000" dir="5400000" sy="-100000" algn="bl" rotWithShape="0"/>
            </a:effectLst>
          </p:grpSpPr>
          <p:sp>
            <p:nvSpPr>
              <p:cNvPr id="106" name="Freeform 5">
                <a:extLst>
                  <a:ext uri="{FF2B5EF4-FFF2-40B4-BE49-F238E27FC236}">
                    <a16:creationId xmlns:a16="http://schemas.microsoft.com/office/drawing/2014/main" id="{948BC9DC-0F0E-48F9-A808-CF59EE82284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83249" y="2542608"/>
                <a:ext cx="965337" cy="2494609"/>
              </a:xfrm>
              <a:custGeom>
                <a:avLst/>
                <a:gdLst>
                  <a:gd name="T0" fmla="*/ 971 w 1030"/>
                  <a:gd name="T1" fmla="*/ 2360 h 2662"/>
                  <a:gd name="T2" fmla="*/ 971 w 1030"/>
                  <a:gd name="T3" fmla="*/ 2358 h 2662"/>
                  <a:gd name="T4" fmla="*/ 840 w 1030"/>
                  <a:gd name="T5" fmla="*/ 1715 h 2662"/>
                  <a:gd name="T6" fmla="*/ 749 w 1030"/>
                  <a:gd name="T7" fmla="*/ 1269 h 2662"/>
                  <a:gd name="T8" fmla="*/ 682 w 1030"/>
                  <a:gd name="T9" fmla="*/ 948 h 2662"/>
                  <a:gd name="T10" fmla="*/ 663 w 1030"/>
                  <a:gd name="T11" fmla="*/ 150 h 2662"/>
                  <a:gd name="T12" fmla="*/ 363 w 1030"/>
                  <a:gd name="T13" fmla="*/ 150 h 2662"/>
                  <a:gd name="T14" fmla="*/ 389 w 1030"/>
                  <a:gd name="T15" fmla="*/ 732 h 2662"/>
                  <a:gd name="T16" fmla="*/ 345 w 1030"/>
                  <a:gd name="T17" fmla="*/ 948 h 2662"/>
                  <a:gd name="T18" fmla="*/ 345 w 1030"/>
                  <a:gd name="T19" fmla="*/ 948 h 2662"/>
                  <a:gd name="T20" fmla="*/ 345 w 1030"/>
                  <a:gd name="T21" fmla="*/ 948 h 2662"/>
                  <a:gd name="T22" fmla="*/ 18 w 1030"/>
                  <a:gd name="T23" fmla="*/ 2654 h 2662"/>
                  <a:gd name="T24" fmla="*/ 94 w 1030"/>
                  <a:gd name="T25" fmla="*/ 2380 h 2662"/>
                  <a:gd name="T26" fmla="*/ 989 w 1030"/>
                  <a:gd name="T27" fmla="*/ 2646 h 2662"/>
                  <a:gd name="T28" fmla="*/ 1012 w 1030"/>
                  <a:gd name="T29" fmla="*/ 2661 h 2662"/>
                  <a:gd name="T30" fmla="*/ 714 w 1030"/>
                  <a:gd name="T31" fmla="*/ 1307 h 2662"/>
                  <a:gd name="T32" fmla="*/ 544 w 1030"/>
                  <a:gd name="T33" fmla="*/ 1456 h 2662"/>
                  <a:gd name="T34" fmla="*/ 513 w 1030"/>
                  <a:gd name="T35" fmla="*/ 1429 h 2662"/>
                  <a:gd name="T36" fmla="*/ 668 w 1030"/>
                  <a:gd name="T37" fmla="*/ 1295 h 2662"/>
                  <a:gd name="T38" fmla="*/ 357 w 1030"/>
                  <a:gd name="T39" fmla="*/ 1252 h 2662"/>
                  <a:gd name="T40" fmla="*/ 678 w 1030"/>
                  <a:gd name="T41" fmla="*/ 1252 h 2662"/>
                  <a:gd name="T42" fmla="*/ 483 w 1030"/>
                  <a:gd name="T43" fmla="*/ 1456 h 2662"/>
                  <a:gd name="T44" fmla="*/ 315 w 1030"/>
                  <a:gd name="T45" fmla="*/ 1312 h 2662"/>
                  <a:gd name="T46" fmla="*/ 514 w 1030"/>
                  <a:gd name="T47" fmla="*/ 1482 h 2662"/>
                  <a:gd name="T48" fmla="*/ 265 w 1030"/>
                  <a:gd name="T49" fmla="*/ 1699 h 2662"/>
                  <a:gd name="T50" fmla="*/ 545 w 1030"/>
                  <a:gd name="T51" fmla="*/ 1084 h 2662"/>
                  <a:gd name="T52" fmla="*/ 696 w 1030"/>
                  <a:gd name="T53" fmla="*/ 1215 h 2662"/>
                  <a:gd name="T54" fmla="*/ 610 w 1030"/>
                  <a:gd name="T55" fmla="*/ 972 h 2662"/>
                  <a:gd name="T56" fmla="*/ 417 w 1030"/>
                  <a:gd name="T57" fmla="*/ 972 h 2662"/>
                  <a:gd name="T58" fmla="*/ 419 w 1030"/>
                  <a:gd name="T59" fmla="*/ 932 h 2662"/>
                  <a:gd name="T60" fmla="*/ 608 w 1030"/>
                  <a:gd name="T61" fmla="*/ 932 h 2662"/>
                  <a:gd name="T62" fmla="*/ 631 w 1030"/>
                  <a:gd name="T63" fmla="*/ 899 h 2662"/>
                  <a:gd name="T64" fmla="*/ 605 w 1030"/>
                  <a:gd name="T65" fmla="*/ 773 h 2662"/>
                  <a:gd name="T66" fmla="*/ 631 w 1030"/>
                  <a:gd name="T67" fmla="*/ 899 h 2662"/>
                  <a:gd name="T68" fmla="*/ 463 w 1030"/>
                  <a:gd name="T69" fmla="*/ 756 h 2662"/>
                  <a:gd name="T70" fmla="*/ 513 w 1030"/>
                  <a:gd name="T71" fmla="*/ 799 h 2662"/>
                  <a:gd name="T72" fmla="*/ 395 w 1030"/>
                  <a:gd name="T73" fmla="*/ 899 h 2662"/>
                  <a:gd name="T74" fmla="*/ 482 w 1030"/>
                  <a:gd name="T75" fmla="*/ 825 h 2662"/>
                  <a:gd name="T76" fmla="*/ 333 w 1030"/>
                  <a:gd name="T77" fmla="*/ 1220 h 2662"/>
                  <a:gd name="T78" fmla="*/ 485 w 1030"/>
                  <a:gd name="T79" fmla="*/ 1084 h 2662"/>
                  <a:gd name="T80" fmla="*/ 113 w 1030"/>
                  <a:gd name="T81" fmla="*/ 2306 h 2662"/>
                  <a:gd name="T82" fmla="*/ 486 w 1030"/>
                  <a:gd name="T83" fmla="*/ 1983 h 2662"/>
                  <a:gd name="T84" fmla="*/ 767 w 1030"/>
                  <a:gd name="T85" fmla="*/ 1739 h 2662"/>
                  <a:gd name="T86" fmla="*/ 265 w 1030"/>
                  <a:gd name="T87" fmla="*/ 1739 h 2662"/>
                  <a:gd name="T88" fmla="*/ 919 w 1030"/>
                  <a:gd name="T89" fmla="*/ 2306 h 2662"/>
                  <a:gd name="T90" fmla="*/ 807 w 1030"/>
                  <a:gd name="T91" fmla="*/ 1757 h 2662"/>
                  <a:gd name="T92" fmla="*/ 513 w 1030"/>
                  <a:gd name="T93" fmla="*/ 322 h 2662"/>
                  <a:gd name="T94" fmla="*/ 433 w 1030"/>
                  <a:gd name="T95" fmla="*/ 716 h 2662"/>
                  <a:gd name="T96" fmla="*/ 897 w 1030"/>
                  <a:gd name="T97" fmla="*/ 2340 h 2662"/>
                  <a:gd name="T98" fmla="*/ 516 w 1030"/>
                  <a:gd name="T99" fmla="*/ 2009 h 26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030" h="2662">
                    <a:moveTo>
                      <a:pt x="1028" y="2638"/>
                    </a:moveTo>
                    <a:cubicBezTo>
                      <a:pt x="971" y="2360"/>
                      <a:pt x="971" y="2360"/>
                      <a:pt x="971" y="2360"/>
                    </a:cubicBezTo>
                    <a:cubicBezTo>
                      <a:pt x="971" y="2359"/>
                      <a:pt x="971" y="2359"/>
                      <a:pt x="971" y="2359"/>
                    </a:cubicBezTo>
                    <a:cubicBezTo>
                      <a:pt x="971" y="2359"/>
                      <a:pt x="971" y="2359"/>
                      <a:pt x="971" y="2358"/>
                    </a:cubicBezTo>
                    <a:cubicBezTo>
                      <a:pt x="971" y="2358"/>
                      <a:pt x="971" y="2357"/>
                      <a:pt x="970" y="2356"/>
                    </a:cubicBezTo>
                    <a:cubicBezTo>
                      <a:pt x="840" y="1715"/>
                      <a:pt x="840" y="1715"/>
                      <a:pt x="840" y="1715"/>
                    </a:cubicBezTo>
                    <a:cubicBezTo>
                      <a:pt x="750" y="1271"/>
                      <a:pt x="750" y="1271"/>
                      <a:pt x="750" y="1271"/>
                    </a:cubicBezTo>
                    <a:cubicBezTo>
                      <a:pt x="750" y="1270"/>
                      <a:pt x="750" y="1270"/>
                      <a:pt x="749" y="1269"/>
                    </a:cubicBezTo>
                    <a:cubicBezTo>
                      <a:pt x="749" y="1269"/>
                      <a:pt x="749" y="1269"/>
                      <a:pt x="749" y="1268"/>
                    </a:cubicBezTo>
                    <a:cubicBezTo>
                      <a:pt x="682" y="948"/>
                      <a:pt x="682" y="948"/>
                      <a:pt x="682" y="948"/>
                    </a:cubicBezTo>
                    <a:cubicBezTo>
                      <a:pt x="548" y="296"/>
                      <a:pt x="548" y="296"/>
                      <a:pt x="548" y="296"/>
                    </a:cubicBezTo>
                    <a:cubicBezTo>
                      <a:pt x="614" y="280"/>
                      <a:pt x="663" y="221"/>
                      <a:pt x="663" y="150"/>
                    </a:cubicBezTo>
                    <a:cubicBezTo>
                      <a:pt x="663" y="67"/>
                      <a:pt x="596" y="0"/>
                      <a:pt x="513" y="0"/>
                    </a:cubicBezTo>
                    <a:cubicBezTo>
                      <a:pt x="430" y="0"/>
                      <a:pt x="363" y="67"/>
                      <a:pt x="363" y="150"/>
                    </a:cubicBezTo>
                    <a:cubicBezTo>
                      <a:pt x="363" y="220"/>
                      <a:pt x="412" y="279"/>
                      <a:pt x="477" y="296"/>
                    </a:cubicBezTo>
                    <a:cubicBezTo>
                      <a:pt x="389" y="732"/>
                      <a:pt x="389" y="732"/>
                      <a:pt x="389" y="732"/>
                    </a:cubicBezTo>
                    <a:cubicBezTo>
                      <a:pt x="389" y="732"/>
                      <a:pt x="389" y="732"/>
                      <a:pt x="389" y="732"/>
                    </a:cubicBezTo>
                    <a:cubicBezTo>
                      <a:pt x="345" y="948"/>
                      <a:pt x="345" y="948"/>
                      <a:pt x="345" y="948"/>
                    </a:cubicBezTo>
                    <a:cubicBezTo>
                      <a:pt x="345" y="948"/>
                      <a:pt x="345" y="948"/>
                      <a:pt x="345" y="948"/>
                    </a:cubicBezTo>
                    <a:cubicBezTo>
                      <a:pt x="345" y="948"/>
                      <a:pt x="345" y="948"/>
                      <a:pt x="345" y="948"/>
                    </a:cubicBezTo>
                    <a:cubicBezTo>
                      <a:pt x="345" y="948"/>
                      <a:pt x="345" y="948"/>
                      <a:pt x="345" y="948"/>
                    </a:cubicBezTo>
                    <a:cubicBezTo>
                      <a:pt x="345" y="948"/>
                      <a:pt x="345" y="948"/>
                      <a:pt x="345" y="948"/>
                    </a:cubicBezTo>
                    <a:cubicBezTo>
                      <a:pt x="2" y="2631"/>
                      <a:pt x="2" y="2631"/>
                      <a:pt x="2" y="2631"/>
                    </a:cubicBezTo>
                    <a:cubicBezTo>
                      <a:pt x="0" y="2641"/>
                      <a:pt x="7" y="2652"/>
                      <a:pt x="18" y="2654"/>
                    </a:cubicBezTo>
                    <a:cubicBezTo>
                      <a:pt x="29" y="2656"/>
                      <a:pt x="39" y="2649"/>
                      <a:pt x="41" y="2639"/>
                    </a:cubicBezTo>
                    <a:cubicBezTo>
                      <a:pt x="94" y="2380"/>
                      <a:pt x="94" y="2380"/>
                      <a:pt x="94" y="2380"/>
                    </a:cubicBezTo>
                    <a:cubicBezTo>
                      <a:pt x="934" y="2380"/>
                      <a:pt x="934" y="2380"/>
                      <a:pt x="934" y="2380"/>
                    </a:cubicBezTo>
                    <a:cubicBezTo>
                      <a:pt x="989" y="2646"/>
                      <a:pt x="989" y="2646"/>
                      <a:pt x="989" y="2646"/>
                    </a:cubicBezTo>
                    <a:cubicBezTo>
                      <a:pt x="990" y="2655"/>
                      <a:pt x="999" y="2662"/>
                      <a:pt x="1008" y="2662"/>
                    </a:cubicBezTo>
                    <a:cubicBezTo>
                      <a:pt x="1009" y="2662"/>
                      <a:pt x="1011" y="2662"/>
                      <a:pt x="1012" y="2661"/>
                    </a:cubicBezTo>
                    <a:cubicBezTo>
                      <a:pt x="1023" y="2659"/>
                      <a:pt x="1030" y="2649"/>
                      <a:pt x="1028" y="2638"/>
                    </a:cubicBezTo>
                    <a:close/>
                    <a:moveTo>
                      <a:pt x="714" y="1307"/>
                    </a:moveTo>
                    <a:cubicBezTo>
                      <a:pt x="788" y="1664"/>
                      <a:pt x="788" y="1664"/>
                      <a:pt x="788" y="1664"/>
                    </a:cubicBezTo>
                    <a:cubicBezTo>
                      <a:pt x="544" y="1456"/>
                      <a:pt x="544" y="1456"/>
                      <a:pt x="544" y="1456"/>
                    </a:cubicBezTo>
                    <a:lnTo>
                      <a:pt x="714" y="1307"/>
                    </a:lnTo>
                    <a:close/>
                    <a:moveTo>
                      <a:pt x="513" y="1429"/>
                    </a:moveTo>
                    <a:cubicBezTo>
                      <a:pt x="356" y="1295"/>
                      <a:pt x="356" y="1295"/>
                      <a:pt x="356" y="1295"/>
                    </a:cubicBezTo>
                    <a:cubicBezTo>
                      <a:pt x="668" y="1295"/>
                      <a:pt x="668" y="1295"/>
                      <a:pt x="668" y="1295"/>
                    </a:cubicBezTo>
                    <a:lnTo>
                      <a:pt x="513" y="1429"/>
                    </a:lnTo>
                    <a:close/>
                    <a:moveTo>
                      <a:pt x="357" y="1252"/>
                    </a:moveTo>
                    <a:cubicBezTo>
                      <a:pt x="515" y="1111"/>
                      <a:pt x="515" y="1111"/>
                      <a:pt x="515" y="1111"/>
                    </a:cubicBezTo>
                    <a:cubicBezTo>
                      <a:pt x="678" y="1252"/>
                      <a:pt x="678" y="1252"/>
                      <a:pt x="678" y="1252"/>
                    </a:cubicBezTo>
                    <a:lnTo>
                      <a:pt x="357" y="1252"/>
                    </a:lnTo>
                    <a:close/>
                    <a:moveTo>
                      <a:pt x="483" y="1456"/>
                    </a:moveTo>
                    <a:cubicBezTo>
                      <a:pt x="243" y="1665"/>
                      <a:pt x="243" y="1665"/>
                      <a:pt x="243" y="1665"/>
                    </a:cubicBezTo>
                    <a:cubicBezTo>
                      <a:pt x="315" y="1312"/>
                      <a:pt x="315" y="1312"/>
                      <a:pt x="315" y="1312"/>
                    </a:cubicBezTo>
                    <a:lnTo>
                      <a:pt x="483" y="1456"/>
                    </a:lnTo>
                    <a:close/>
                    <a:moveTo>
                      <a:pt x="514" y="1482"/>
                    </a:moveTo>
                    <a:cubicBezTo>
                      <a:pt x="767" y="1699"/>
                      <a:pt x="767" y="1699"/>
                      <a:pt x="767" y="1699"/>
                    </a:cubicBezTo>
                    <a:cubicBezTo>
                      <a:pt x="265" y="1699"/>
                      <a:pt x="265" y="1699"/>
                      <a:pt x="265" y="1699"/>
                    </a:cubicBezTo>
                    <a:lnTo>
                      <a:pt x="514" y="1482"/>
                    </a:lnTo>
                    <a:close/>
                    <a:moveTo>
                      <a:pt x="545" y="1084"/>
                    </a:moveTo>
                    <a:cubicBezTo>
                      <a:pt x="650" y="990"/>
                      <a:pt x="650" y="990"/>
                      <a:pt x="650" y="990"/>
                    </a:cubicBezTo>
                    <a:cubicBezTo>
                      <a:pt x="696" y="1215"/>
                      <a:pt x="696" y="1215"/>
                      <a:pt x="696" y="1215"/>
                    </a:cubicBezTo>
                    <a:lnTo>
                      <a:pt x="545" y="1084"/>
                    </a:lnTo>
                    <a:close/>
                    <a:moveTo>
                      <a:pt x="610" y="972"/>
                    </a:moveTo>
                    <a:cubicBezTo>
                      <a:pt x="515" y="1057"/>
                      <a:pt x="515" y="1057"/>
                      <a:pt x="515" y="1057"/>
                    </a:cubicBezTo>
                    <a:cubicBezTo>
                      <a:pt x="417" y="972"/>
                      <a:pt x="417" y="972"/>
                      <a:pt x="417" y="972"/>
                    </a:cubicBezTo>
                    <a:lnTo>
                      <a:pt x="610" y="972"/>
                    </a:lnTo>
                    <a:close/>
                    <a:moveTo>
                      <a:pt x="419" y="932"/>
                    </a:moveTo>
                    <a:cubicBezTo>
                      <a:pt x="513" y="852"/>
                      <a:pt x="513" y="852"/>
                      <a:pt x="513" y="852"/>
                    </a:cubicBezTo>
                    <a:cubicBezTo>
                      <a:pt x="608" y="932"/>
                      <a:pt x="608" y="932"/>
                      <a:pt x="608" y="932"/>
                    </a:cubicBezTo>
                    <a:lnTo>
                      <a:pt x="419" y="932"/>
                    </a:lnTo>
                    <a:close/>
                    <a:moveTo>
                      <a:pt x="631" y="899"/>
                    </a:moveTo>
                    <a:cubicBezTo>
                      <a:pt x="544" y="825"/>
                      <a:pt x="544" y="825"/>
                      <a:pt x="544" y="825"/>
                    </a:cubicBezTo>
                    <a:cubicBezTo>
                      <a:pt x="605" y="773"/>
                      <a:pt x="605" y="773"/>
                      <a:pt x="605" y="773"/>
                    </a:cubicBezTo>
                    <a:cubicBezTo>
                      <a:pt x="620" y="847"/>
                      <a:pt x="620" y="847"/>
                      <a:pt x="620" y="847"/>
                    </a:cubicBezTo>
                    <a:lnTo>
                      <a:pt x="631" y="899"/>
                    </a:lnTo>
                    <a:close/>
                    <a:moveTo>
                      <a:pt x="513" y="799"/>
                    </a:moveTo>
                    <a:cubicBezTo>
                      <a:pt x="463" y="756"/>
                      <a:pt x="463" y="756"/>
                      <a:pt x="463" y="756"/>
                    </a:cubicBezTo>
                    <a:cubicBezTo>
                      <a:pt x="564" y="756"/>
                      <a:pt x="564" y="756"/>
                      <a:pt x="564" y="756"/>
                    </a:cubicBezTo>
                    <a:lnTo>
                      <a:pt x="513" y="799"/>
                    </a:lnTo>
                    <a:close/>
                    <a:moveTo>
                      <a:pt x="482" y="825"/>
                    </a:moveTo>
                    <a:cubicBezTo>
                      <a:pt x="395" y="899"/>
                      <a:pt x="395" y="899"/>
                      <a:pt x="395" y="899"/>
                    </a:cubicBezTo>
                    <a:cubicBezTo>
                      <a:pt x="421" y="773"/>
                      <a:pt x="421" y="773"/>
                      <a:pt x="421" y="773"/>
                    </a:cubicBezTo>
                    <a:lnTo>
                      <a:pt x="482" y="825"/>
                    </a:lnTo>
                    <a:close/>
                    <a:moveTo>
                      <a:pt x="485" y="1084"/>
                    </a:moveTo>
                    <a:cubicBezTo>
                      <a:pt x="333" y="1220"/>
                      <a:pt x="333" y="1220"/>
                      <a:pt x="333" y="1220"/>
                    </a:cubicBezTo>
                    <a:cubicBezTo>
                      <a:pt x="377" y="990"/>
                      <a:pt x="377" y="990"/>
                      <a:pt x="377" y="990"/>
                    </a:cubicBezTo>
                    <a:lnTo>
                      <a:pt x="485" y="1084"/>
                    </a:lnTo>
                    <a:close/>
                    <a:moveTo>
                      <a:pt x="486" y="1983"/>
                    </a:moveTo>
                    <a:cubicBezTo>
                      <a:pt x="113" y="2306"/>
                      <a:pt x="113" y="2306"/>
                      <a:pt x="113" y="2306"/>
                    </a:cubicBezTo>
                    <a:cubicBezTo>
                      <a:pt x="224" y="1757"/>
                      <a:pt x="224" y="1757"/>
                      <a:pt x="224" y="1757"/>
                    </a:cubicBezTo>
                    <a:lnTo>
                      <a:pt x="486" y="1983"/>
                    </a:lnTo>
                    <a:close/>
                    <a:moveTo>
                      <a:pt x="265" y="1739"/>
                    </a:moveTo>
                    <a:cubicBezTo>
                      <a:pt x="767" y="1739"/>
                      <a:pt x="767" y="1739"/>
                      <a:pt x="767" y="1739"/>
                    </a:cubicBezTo>
                    <a:cubicBezTo>
                      <a:pt x="516" y="1956"/>
                      <a:pt x="516" y="1956"/>
                      <a:pt x="516" y="1956"/>
                    </a:cubicBezTo>
                    <a:lnTo>
                      <a:pt x="265" y="1739"/>
                    </a:lnTo>
                    <a:close/>
                    <a:moveTo>
                      <a:pt x="807" y="1757"/>
                    </a:moveTo>
                    <a:cubicBezTo>
                      <a:pt x="919" y="2306"/>
                      <a:pt x="919" y="2306"/>
                      <a:pt x="919" y="2306"/>
                    </a:cubicBezTo>
                    <a:cubicBezTo>
                      <a:pt x="547" y="1983"/>
                      <a:pt x="547" y="1983"/>
                      <a:pt x="547" y="1983"/>
                    </a:cubicBezTo>
                    <a:lnTo>
                      <a:pt x="807" y="1757"/>
                    </a:lnTo>
                    <a:close/>
                    <a:moveTo>
                      <a:pt x="433" y="716"/>
                    </a:moveTo>
                    <a:cubicBezTo>
                      <a:pt x="513" y="322"/>
                      <a:pt x="513" y="322"/>
                      <a:pt x="513" y="322"/>
                    </a:cubicBezTo>
                    <a:cubicBezTo>
                      <a:pt x="594" y="716"/>
                      <a:pt x="594" y="716"/>
                      <a:pt x="594" y="716"/>
                    </a:cubicBezTo>
                    <a:lnTo>
                      <a:pt x="433" y="716"/>
                    </a:lnTo>
                    <a:close/>
                    <a:moveTo>
                      <a:pt x="516" y="2009"/>
                    </a:moveTo>
                    <a:cubicBezTo>
                      <a:pt x="897" y="2340"/>
                      <a:pt x="897" y="2340"/>
                      <a:pt x="897" y="2340"/>
                    </a:cubicBezTo>
                    <a:cubicBezTo>
                      <a:pt x="135" y="2340"/>
                      <a:pt x="135" y="2340"/>
                      <a:pt x="135" y="2340"/>
                    </a:cubicBezTo>
                    <a:lnTo>
                      <a:pt x="516" y="200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grpSp>
            <p:nvGrpSpPr>
              <p:cNvPr id="107" name="组合 106">
                <a:extLst>
                  <a:ext uri="{FF2B5EF4-FFF2-40B4-BE49-F238E27FC236}">
                    <a16:creationId xmlns:a16="http://schemas.microsoft.com/office/drawing/2014/main" id="{8C068167-4B49-4144-B396-9E4A6A848D35}"/>
                  </a:ext>
                </a:extLst>
              </p:cNvPr>
              <p:cNvGrpSpPr/>
              <p:nvPr/>
            </p:nvGrpSpPr>
            <p:grpSpPr>
              <a:xfrm>
                <a:off x="6947294" y="2529975"/>
                <a:ext cx="637246" cy="339809"/>
                <a:chOff x="6939913" y="2529975"/>
                <a:chExt cx="637246" cy="339809"/>
              </a:xfrm>
              <a:grpFill/>
            </p:grpSpPr>
            <p:sp>
              <p:nvSpPr>
                <p:cNvPr id="114" name="Freeform 6">
                  <a:extLst>
                    <a:ext uri="{FF2B5EF4-FFF2-40B4-BE49-F238E27FC236}">
                      <a16:creationId xmlns:a16="http://schemas.microsoft.com/office/drawing/2014/main" id="{68E9A27A-ED7B-48FB-8762-CD83FD1E4FC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37431" y="2529975"/>
                  <a:ext cx="139728" cy="339809"/>
                </a:xfrm>
                <a:custGeom>
                  <a:avLst/>
                  <a:gdLst>
                    <a:gd name="T0" fmla="*/ 120 w 288"/>
                    <a:gd name="T1" fmla="*/ 33 h 701"/>
                    <a:gd name="T2" fmla="*/ 98 w 288"/>
                    <a:gd name="T3" fmla="*/ 11 h 701"/>
                    <a:gd name="T4" fmla="*/ 69 w 288"/>
                    <a:gd name="T5" fmla="*/ 0 h 701"/>
                    <a:gd name="T6" fmla="*/ 38 w 288"/>
                    <a:gd name="T7" fmla="*/ 14 h 701"/>
                    <a:gd name="T8" fmla="*/ 27 w 288"/>
                    <a:gd name="T9" fmla="*/ 45 h 701"/>
                    <a:gd name="T10" fmla="*/ 41 w 288"/>
                    <a:gd name="T11" fmla="*/ 74 h 701"/>
                    <a:gd name="T12" fmla="*/ 58 w 288"/>
                    <a:gd name="T13" fmla="*/ 91 h 701"/>
                    <a:gd name="T14" fmla="*/ 32 w 288"/>
                    <a:gd name="T15" fmla="*/ 611 h 701"/>
                    <a:gd name="T16" fmla="*/ 16 w 288"/>
                    <a:gd name="T17" fmla="*/ 626 h 701"/>
                    <a:gd name="T18" fmla="*/ 1 w 288"/>
                    <a:gd name="T19" fmla="*/ 655 h 701"/>
                    <a:gd name="T20" fmla="*/ 11 w 288"/>
                    <a:gd name="T21" fmla="*/ 686 h 701"/>
                    <a:gd name="T22" fmla="*/ 13 w 288"/>
                    <a:gd name="T23" fmla="*/ 688 h 701"/>
                    <a:gd name="T24" fmla="*/ 43 w 288"/>
                    <a:gd name="T25" fmla="*/ 701 h 701"/>
                    <a:gd name="T26" fmla="*/ 71 w 288"/>
                    <a:gd name="T27" fmla="*/ 691 h 701"/>
                    <a:gd name="T28" fmla="*/ 91 w 288"/>
                    <a:gd name="T29" fmla="*/ 672 h 701"/>
                    <a:gd name="T30" fmla="*/ 120 w 288"/>
                    <a:gd name="T31" fmla="*/ 33 h 7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88" h="701">
                      <a:moveTo>
                        <a:pt x="120" y="33"/>
                      </a:moveTo>
                      <a:cubicBezTo>
                        <a:pt x="113" y="25"/>
                        <a:pt x="105" y="18"/>
                        <a:pt x="98" y="11"/>
                      </a:cubicBezTo>
                      <a:cubicBezTo>
                        <a:pt x="90" y="4"/>
                        <a:pt x="80" y="0"/>
                        <a:pt x="69" y="0"/>
                      </a:cubicBezTo>
                      <a:cubicBezTo>
                        <a:pt x="57" y="0"/>
                        <a:pt x="46" y="5"/>
                        <a:pt x="38" y="14"/>
                      </a:cubicBezTo>
                      <a:cubicBezTo>
                        <a:pt x="30" y="23"/>
                        <a:pt x="26" y="33"/>
                        <a:pt x="27" y="45"/>
                      </a:cubicBezTo>
                      <a:cubicBezTo>
                        <a:pt x="27" y="56"/>
                        <a:pt x="32" y="66"/>
                        <a:pt x="41" y="74"/>
                      </a:cubicBezTo>
                      <a:cubicBezTo>
                        <a:pt x="47" y="79"/>
                        <a:pt x="53" y="85"/>
                        <a:pt x="58" y="91"/>
                      </a:cubicBezTo>
                      <a:cubicBezTo>
                        <a:pt x="195" y="234"/>
                        <a:pt x="183" y="467"/>
                        <a:pt x="32" y="611"/>
                      </a:cubicBezTo>
                      <a:cubicBezTo>
                        <a:pt x="27" y="616"/>
                        <a:pt x="21" y="621"/>
                        <a:pt x="16" y="626"/>
                      </a:cubicBezTo>
                      <a:cubicBezTo>
                        <a:pt x="7" y="633"/>
                        <a:pt x="2" y="644"/>
                        <a:pt x="1" y="655"/>
                      </a:cubicBezTo>
                      <a:cubicBezTo>
                        <a:pt x="0" y="666"/>
                        <a:pt x="4" y="677"/>
                        <a:pt x="11" y="686"/>
                      </a:cubicBezTo>
                      <a:cubicBezTo>
                        <a:pt x="12" y="686"/>
                        <a:pt x="12" y="687"/>
                        <a:pt x="13" y="688"/>
                      </a:cubicBezTo>
                      <a:cubicBezTo>
                        <a:pt x="21" y="696"/>
                        <a:pt x="32" y="701"/>
                        <a:pt x="43" y="701"/>
                      </a:cubicBezTo>
                      <a:cubicBezTo>
                        <a:pt x="50" y="701"/>
                        <a:pt x="61" y="699"/>
                        <a:pt x="71" y="691"/>
                      </a:cubicBezTo>
                      <a:cubicBezTo>
                        <a:pt x="78" y="685"/>
                        <a:pt x="84" y="679"/>
                        <a:pt x="91" y="672"/>
                      </a:cubicBezTo>
                      <a:cubicBezTo>
                        <a:pt x="275" y="496"/>
                        <a:pt x="288" y="209"/>
                        <a:pt x="120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15" name="Freeform 9">
                  <a:extLst>
                    <a:ext uri="{FF2B5EF4-FFF2-40B4-BE49-F238E27FC236}">
                      <a16:creationId xmlns:a16="http://schemas.microsoft.com/office/drawing/2014/main" id="{B208FD06-8CD3-44AB-9038-50FF978B12C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39913" y="2529975"/>
                  <a:ext cx="139728" cy="339809"/>
                </a:xfrm>
                <a:custGeom>
                  <a:avLst/>
                  <a:gdLst>
                    <a:gd name="T0" fmla="*/ 168 w 288"/>
                    <a:gd name="T1" fmla="*/ 33 h 701"/>
                    <a:gd name="T2" fmla="*/ 190 w 288"/>
                    <a:gd name="T3" fmla="*/ 11 h 701"/>
                    <a:gd name="T4" fmla="*/ 219 w 288"/>
                    <a:gd name="T5" fmla="*/ 0 h 701"/>
                    <a:gd name="T6" fmla="*/ 250 w 288"/>
                    <a:gd name="T7" fmla="*/ 14 h 701"/>
                    <a:gd name="T8" fmla="*/ 261 w 288"/>
                    <a:gd name="T9" fmla="*/ 45 h 701"/>
                    <a:gd name="T10" fmla="*/ 247 w 288"/>
                    <a:gd name="T11" fmla="*/ 74 h 701"/>
                    <a:gd name="T12" fmla="*/ 230 w 288"/>
                    <a:gd name="T13" fmla="*/ 91 h 701"/>
                    <a:gd name="T14" fmla="*/ 256 w 288"/>
                    <a:gd name="T15" fmla="*/ 611 h 701"/>
                    <a:gd name="T16" fmla="*/ 272 w 288"/>
                    <a:gd name="T17" fmla="*/ 626 h 701"/>
                    <a:gd name="T18" fmla="*/ 287 w 288"/>
                    <a:gd name="T19" fmla="*/ 655 h 701"/>
                    <a:gd name="T20" fmla="*/ 277 w 288"/>
                    <a:gd name="T21" fmla="*/ 686 h 701"/>
                    <a:gd name="T22" fmla="*/ 275 w 288"/>
                    <a:gd name="T23" fmla="*/ 688 h 701"/>
                    <a:gd name="T24" fmla="*/ 245 w 288"/>
                    <a:gd name="T25" fmla="*/ 701 h 701"/>
                    <a:gd name="T26" fmla="*/ 217 w 288"/>
                    <a:gd name="T27" fmla="*/ 691 h 701"/>
                    <a:gd name="T28" fmla="*/ 197 w 288"/>
                    <a:gd name="T29" fmla="*/ 672 h 701"/>
                    <a:gd name="T30" fmla="*/ 168 w 288"/>
                    <a:gd name="T31" fmla="*/ 33 h 7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88" h="701">
                      <a:moveTo>
                        <a:pt x="168" y="33"/>
                      </a:moveTo>
                      <a:cubicBezTo>
                        <a:pt x="175" y="25"/>
                        <a:pt x="183" y="18"/>
                        <a:pt x="190" y="11"/>
                      </a:cubicBezTo>
                      <a:cubicBezTo>
                        <a:pt x="198" y="4"/>
                        <a:pt x="208" y="0"/>
                        <a:pt x="219" y="0"/>
                      </a:cubicBezTo>
                      <a:cubicBezTo>
                        <a:pt x="231" y="0"/>
                        <a:pt x="242" y="5"/>
                        <a:pt x="250" y="14"/>
                      </a:cubicBezTo>
                      <a:cubicBezTo>
                        <a:pt x="258" y="23"/>
                        <a:pt x="262" y="33"/>
                        <a:pt x="261" y="45"/>
                      </a:cubicBezTo>
                      <a:cubicBezTo>
                        <a:pt x="261" y="56"/>
                        <a:pt x="256" y="66"/>
                        <a:pt x="247" y="74"/>
                      </a:cubicBezTo>
                      <a:cubicBezTo>
                        <a:pt x="241" y="79"/>
                        <a:pt x="235" y="85"/>
                        <a:pt x="230" y="91"/>
                      </a:cubicBezTo>
                      <a:cubicBezTo>
                        <a:pt x="93" y="234"/>
                        <a:pt x="105" y="467"/>
                        <a:pt x="256" y="611"/>
                      </a:cubicBezTo>
                      <a:cubicBezTo>
                        <a:pt x="261" y="616"/>
                        <a:pt x="267" y="621"/>
                        <a:pt x="272" y="626"/>
                      </a:cubicBezTo>
                      <a:cubicBezTo>
                        <a:pt x="281" y="633"/>
                        <a:pt x="286" y="644"/>
                        <a:pt x="287" y="655"/>
                      </a:cubicBezTo>
                      <a:cubicBezTo>
                        <a:pt x="288" y="666"/>
                        <a:pt x="284" y="677"/>
                        <a:pt x="277" y="686"/>
                      </a:cubicBezTo>
                      <a:cubicBezTo>
                        <a:pt x="276" y="686"/>
                        <a:pt x="276" y="687"/>
                        <a:pt x="275" y="688"/>
                      </a:cubicBezTo>
                      <a:cubicBezTo>
                        <a:pt x="267" y="696"/>
                        <a:pt x="256" y="701"/>
                        <a:pt x="245" y="701"/>
                      </a:cubicBezTo>
                      <a:cubicBezTo>
                        <a:pt x="238" y="701"/>
                        <a:pt x="227" y="699"/>
                        <a:pt x="217" y="691"/>
                      </a:cubicBezTo>
                      <a:cubicBezTo>
                        <a:pt x="210" y="685"/>
                        <a:pt x="204" y="679"/>
                        <a:pt x="197" y="672"/>
                      </a:cubicBezTo>
                      <a:cubicBezTo>
                        <a:pt x="13" y="496"/>
                        <a:pt x="0" y="209"/>
                        <a:pt x="168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08" name="组合 107">
                <a:extLst>
                  <a:ext uri="{FF2B5EF4-FFF2-40B4-BE49-F238E27FC236}">
                    <a16:creationId xmlns:a16="http://schemas.microsoft.com/office/drawing/2014/main" id="{BEB8A494-9EE7-4227-A96F-BC2910B20934}"/>
                  </a:ext>
                </a:extLst>
              </p:cNvPr>
              <p:cNvGrpSpPr/>
              <p:nvPr/>
            </p:nvGrpSpPr>
            <p:grpSpPr>
              <a:xfrm>
                <a:off x="6742164" y="2415852"/>
                <a:ext cx="1047506" cy="572812"/>
                <a:chOff x="6743855" y="2415852"/>
                <a:chExt cx="1047506" cy="572812"/>
              </a:xfrm>
              <a:grpFill/>
            </p:grpSpPr>
            <p:sp>
              <p:nvSpPr>
                <p:cNvPr id="112" name="Freeform 7">
                  <a:extLst>
                    <a:ext uri="{FF2B5EF4-FFF2-40B4-BE49-F238E27FC236}">
                      <a16:creationId xmlns:a16="http://schemas.microsoft.com/office/drawing/2014/main" id="{B0A0AE33-2854-4596-8AA2-E290604F5C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84329" y="2415852"/>
                  <a:ext cx="207032" cy="572812"/>
                </a:xfrm>
                <a:custGeom>
                  <a:avLst/>
                  <a:gdLst>
                    <a:gd name="T0" fmla="*/ 121 w 427"/>
                    <a:gd name="T1" fmla="*/ 14 h 1181"/>
                    <a:gd name="T2" fmla="*/ 90 w 427"/>
                    <a:gd name="T3" fmla="*/ 0 h 1181"/>
                    <a:gd name="T4" fmla="*/ 61 w 427"/>
                    <a:gd name="T5" fmla="*/ 12 h 1181"/>
                    <a:gd name="T6" fmla="*/ 59 w 427"/>
                    <a:gd name="T7" fmla="*/ 72 h 1181"/>
                    <a:gd name="T8" fmla="*/ 253 w 427"/>
                    <a:gd name="T9" fmla="*/ 592 h 1181"/>
                    <a:gd name="T10" fmla="*/ 18 w 427"/>
                    <a:gd name="T11" fmla="*/ 1108 h 1181"/>
                    <a:gd name="T12" fmla="*/ 16 w 427"/>
                    <a:gd name="T13" fmla="*/ 1168 h 1181"/>
                    <a:gd name="T14" fmla="*/ 47 w 427"/>
                    <a:gd name="T15" fmla="*/ 1181 h 1181"/>
                    <a:gd name="T16" fmla="*/ 76 w 427"/>
                    <a:gd name="T17" fmla="*/ 1170 h 1181"/>
                    <a:gd name="T18" fmla="*/ 121 w 427"/>
                    <a:gd name="T19" fmla="*/ 14 h 11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7" h="1181">
                      <a:moveTo>
                        <a:pt x="121" y="14"/>
                      </a:moveTo>
                      <a:cubicBezTo>
                        <a:pt x="113" y="5"/>
                        <a:pt x="102" y="0"/>
                        <a:pt x="90" y="0"/>
                      </a:cubicBezTo>
                      <a:cubicBezTo>
                        <a:pt x="79" y="0"/>
                        <a:pt x="69" y="5"/>
                        <a:pt x="61" y="12"/>
                      </a:cubicBezTo>
                      <a:cubicBezTo>
                        <a:pt x="44" y="28"/>
                        <a:pt x="43" y="55"/>
                        <a:pt x="59" y="72"/>
                      </a:cubicBezTo>
                      <a:cubicBezTo>
                        <a:pt x="192" y="211"/>
                        <a:pt x="261" y="396"/>
                        <a:pt x="253" y="592"/>
                      </a:cubicBezTo>
                      <a:cubicBezTo>
                        <a:pt x="245" y="788"/>
                        <a:pt x="161" y="971"/>
                        <a:pt x="18" y="1108"/>
                      </a:cubicBezTo>
                      <a:cubicBezTo>
                        <a:pt x="1" y="1124"/>
                        <a:pt x="0" y="1151"/>
                        <a:pt x="16" y="1168"/>
                      </a:cubicBezTo>
                      <a:cubicBezTo>
                        <a:pt x="24" y="1177"/>
                        <a:pt x="35" y="1181"/>
                        <a:pt x="47" y="1181"/>
                      </a:cubicBezTo>
                      <a:cubicBezTo>
                        <a:pt x="58" y="1181"/>
                        <a:pt x="68" y="1177"/>
                        <a:pt x="76" y="1170"/>
                      </a:cubicBezTo>
                      <a:cubicBezTo>
                        <a:pt x="407" y="854"/>
                        <a:pt x="427" y="335"/>
                        <a:pt x="121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13" name="Freeform 10">
                  <a:extLst>
                    <a:ext uri="{FF2B5EF4-FFF2-40B4-BE49-F238E27FC236}">
                      <a16:creationId xmlns:a16="http://schemas.microsoft.com/office/drawing/2014/main" id="{EE9B7F80-304B-4D6A-AD01-3F435E49928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43855" y="2415852"/>
                  <a:ext cx="207397" cy="572812"/>
                </a:xfrm>
                <a:custGeom>
                  <a:avLst/>
                  <a:gdLst>
                    <a:gd name="T0" fmla="*/ 306 w 427"/>
                    <a:gd name="T1" fmla="*/ 14 h 1181"/>
                    <a:gd name="T2" fmla="*/ 337 w 427"/>
                    <a:gd name="T3" fmla="*/ 0 h 1181"/>
                    <a:gd name="T4" fmla="*/ 366 w 427"/>
                    <a:gd name="T5" fmla="*/ 12 h 1181"/>
                    <a:gd name="T6" fmla="*/ 368 w 427"/>
                    <a:gd name="T7" fmla="*/ 72 h 1181"/>
                    <a:gd name="T8" fmla="*/ 174 w 427"/>
                    <a:gd name="T9" fmla="*/ 592 h 1181"/>
                    <a:gd name="T10" fmla="*/ 409 w 427"/>
                    <a:gd name="T11" fmla="*/ 1108 h 1181"/>
                    <a:gd name="T12" fmla="*/ 411 w 427"/>
                    <a:gd name="T13" fmla="*/ 1168 h 1181"/>
                    <a:gd name="T14" fmla="*/ 380 w 427"/>
                    <a:gd name="T15" fmla="*/ 1181 h 1181"/>
                    <a:gd name="T16" fmla="*/ 351 w 427"/>
                    <a:gd name="T17" fmla="*/ 1170 h 1181"/>
                    <a:gd name="T18" fmla="*/ 306 w 427"/>
                    <a:gd name="T19" fmla="*/ 14 h 11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7" h="1181">
                      <a:moveTo>
                        <a:pt x="306" y="14"/>
                      </a:moveTo>
                      <a:cubicBezTo>
                        <a:pt x="314" y="5"/>
                        <a:pt x="325" y="0"/>
                        <a:pt x="337" y="0"/>
                      </a:cubicBezTo>
                      <a:cubicBezTo>
                        <a:pt x="348" y="0"/>
                        <a:pt x="358" y="5"/>
                        <a:pt x="366" y="12"/>
                      </a:cubicBezTo>
                      <a:cubicBezTo>
                        <a:pt x="383" y="28"/>
                        <a:pt x="384" y="55"/>
                        <a:pt x="368" y="72"/>
                      </a:cubicBezTo>
                      <a:cubicBezTo>
                        <a:pt x="235" y="211"/>
                        <a:pt x="166" y="396"/>
                        <a:pt x="174" y="592"/>
                      </a:cubicBezTo>
                      <a:cubicBezTo>
                        <a:pt x="182" y="788"/>
                        <a:pt x="266" y="971"/>
                        <a:pt x="409" y="1108"/>
                      </a:cubicBezTo>
                      <a:cubicBezTo>
                        <a:pt x="426" y="1124"/>
                        <a:pt x="427" y="1151"/>
                        <a:pt x="411" y="1168"/>
                      </a:cubicBezTo>
                      <a:cubicBezTo>
                        <a:pt x="403" y="1177"/>
                        <a:pt x="392" y="1181"/>
                        <a:pt x="380" y="1181"/>
                      </a:cubicBezTo>
                      <a:cubicBezTo>
                        <a:pt x="369" y="1181"/>
                        <a:pt x="359" y="1177"/>
                        <a:pt x="351" y="1170"/>
                      </a:cubicBezTo>
                      <a:cubicBezTo>
                        <a:pt x="20" y="854"/>
                        <a:pt x="0" y="335"/>
                        <a:pt x="306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09" name="组合 108">
                <a:extLst>
                  <a:ext uri="{FF2B5EF4-FFF2-40B4-BE49-F238E27FC236}">
                    <a16:creationId xmlns:a16="http://schemas.microsoft.com/office/drawing/2014/main" id="{84DB6D08-440E-4090-8737-9CB1712BBA13}"/>
                  </a:ext>
                </a:extLst>
              </p:cNvPr>
              <p:cNvGrpSpPr/>
              <p:nvPr/>
            </p:nvGrpSpPr>
            <p:grpSpPr>
              <a:xfrm>
                <a:off x="6608516" y="2303923"/>
                <a:ext cx="1314803" cy="804350"/>
                <a:chOff x="6608516" y="2303923"/>
                <a:chExt cx="1314803" cy="804350"/>
              </a:xfrm>
              <a:grpFill/>
            </p:grpSpPr>
            <p:sp>
              <p:nvSpPr>
                <p:cNvPr id="110" name="Freeform 8">
                  <a:extLst>
                    <a:ext uri="{FF2B5EF4-FFF2-40B4-BE49-F238E27FC236}">
                      <a16:creationId xmlns:a16="http://schemas.microsoft.com/office/drawing/2014/main" id="{9F38325C-0A9B-40EF-93E6-F4D5E96573A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96901" y="2303923"/>
                  <a:ext cx="226418" cy="804350"/>
                </a:xfrm>
                <a:custGeom>
                  <a:avLst/>
                  <a:gdLst>
                    <a:gd name="T0" fmla="*/ 124 w 467"/>
                    <a:gd name="T1" fmla="*/ 13 h 1659"/>
                    <a:gd name="T2" fmla="*/ 93 w 467"/>
                    <a:gd name="T3" fmla="*/ 0 h 1659"/>
                    <a:gd name="T4" fmla="*/ 64 w 467"/>
                    <a:gd name="T5" fmla="*/ 12 h 1659"/>
                    <a:gd name="T6" fmla="*/ 51 w 467"/>
                    <a:gd name="T7" fmla="*/ 42 h 1659"/>
                    <a:gd name="T8" fmla="*/ 63 w 467"/>
                    <a:gd name="T9" fmla="*/ 72 h 1659"/>
                    <a:gd name="T10" fmla="*/ 13 w 467"/>
                    <a:gd name="T11" fmla="*/ 1586 h 1659"/>
                    <a:gd name="T12" fmla="*/ 0 w 467"/>
                    <a:gd name="T13" fmla="*/ 1615 h 1659"/>
                    <a:gd name="T14" fmla="*/ 12 w 467"/>
                    <a:gd name="T15" fmla="*/ 1646 h 1659"/>
                    <a:gd name="T16" fmla="*/ 43 w 467"/>
                    <a:gd name="T17" fmla="*/ 1659 h 1659"/>
                    <a:gd name="T18" fmla="*/ 43 w 467"/>
                    <a:gd name="T19" fmla="*/ 1659 h 1659"/>
                    <a:gd name="T20" fmla="*/ 72 w 467"/>
                    <a:gd name="T21" fmla="*/ 1647 h 1659"/>
                    <a:gd name="T22" fmla="*/ 436 w 467"/>
                    <a:gd name="T23" fmla="*/ 836 h 1659"/>
                    <a:gd name="T24" fmla="*/ 124 w 467"/>
                    <a:gd name="T25" fmla="*/ 13 h 16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67" h="1659">
                      <a:moveTo>
                        <a:pt x="124" y="13"/>
                      </a:moveTo>
                      <a:cubicBezTo>
                        <a:pt x="116" y="5"/>
                        <a:pt x="105" y="0"/>
                        <a:pt x="93" y="0"/>
                      </a:cubicBezTo>
                      <a:cubicBezTo>
                        <a:pt x="82" y="0"/>
                        <a:pt x="72" y="4"/>
                        <a:pt x="64" y="12"/>
                      </a:cubicBezTo>
                      <a:cubicBezTo>
                        <a:pt x="56" y="20"/>
                        <a:pt x="51" y="30"/>
                        <a:pt x="51" y="42"/>
                      </a:cubicBezTo>
                      <a:cubicBezTo>
                        <a:pt x="51" y="53"/>
                        <a:pt x="55" y="64"/>
                        <a:pt x="63" y="72"/>
                      </a:cubicBezTo>
                      <a:cubicBezTo>
                        <a:pt x="467" y="495"/>
                        <a:pt x="445" y="1174"/>
                        <a:pt x="13" y="1586"/>
                      </a:cubicBezTo>
                      <a:cubicBezTo>
                        <a:pt x="5" y="1593"/>
                        <a:pt x="1" y="1604"/>
                        <a:pt x="0" y="1615"/>
                      </a:cubicBezTo>
                      <a:cubicBezTo>
                        <a:pt x="0" y="1627"/>
                        <a:pt x="4" y="1637"/>
                        <a:pt x="12" y="1646"/>
                      </a:cubicBezTo>
                      <a:cubicBezTo>
                        <a:pt x="20" y="1654"/>
                        <a:pt x="31" y="1659"/>
                        <a:pt x="43" y="1659"/>
                      </a:cubicBezTo>
                      <a:cubicBezTo>
                        <a:pt x="43" y="1659"/>
                        <a:pt x="43" y="1659"/>
                        <a:pt x="43" y="1659"/>
                      </a:cubicBezTo>
                      <a:cubicBezTo>
                        <a:pt x="54" y="1659"/>
                        <a:pt x="64" y="1654"/>
                        <a:pt x="72" y="1647"/>
                      </a:cubicBezTo>
                      <a:cubicBezTo>
                        <a:pt x="297" y="1432"/>
                        <a:pt x="427" y="1144"/>
                        <a:pt x="436" y="836"/>
                      </a:cubicBezTo>
                      <a:cubicBezTo>
                        <a:pt x="446" y="527"/>
                        <a:pt x="335" y="235"/>
                        <a:pt x="124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11" name="Freeform 11">
                  <a:extLst>
                    <a:ext uri="{FF2B5EF4-FFF2-40B4-BE49-F238E27FC236}">
                      <a16:creationId xmlns:a16="http://schemas.microsoft.com/office/drawing/2014/main" id="{6D7A5634-5174-400B-9B8B-2F5116E7CB0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08516" y="2303923"/>
                  <a:ext cx="226784" cy="804350"/>
                </a:xfrm>
                <a:custGeom>
                  <a:avLst/>
                  <a:gdLst>
                    <a:gd name="T0" fmla="*/ 343 w 467"/>
                    <a:gd name="T1" fmla="*/ 13 h 1659"/>
                    <a:gd name="T2" fmla="*/ 374 w 467"/>
                    <a:gd name="T3" fmla="*/ 0 h 1659"/>
                    <a:gd name="T4" fmla="*/ 403 w 467"/>
                    <a:gd name="T5" fmla="*/ 12 h 1659"/>
                    <a:gd name="T6" fmla="*/ 416 w 467"/>
                    <a:gd name="T7" fmla="*/ 42 h 1659"/>
                    <a:gd name="T8" fmla="*/ 404 w 467"/>
                    <a:gd name="T9" fmla="*/ 72 h 1659"/>
                    <a:gd name="T10" fmla="*/ 454 w 467"/>
                    <a:gd name="T11" fmla="*/ 1586 h 1659"/>
                    <a:gd name="T12" fmla="*/ 467 w 467"/>
                    <a:gd name="T13" fmla="*/ 1615 h 1659"/>
                    <a:gd name="T14" fmla="*/ 455 w 467"/>
                    <a:gd name="T15" fmla="*/ 1646 h 1659"/>
                    <a:gd name="T16" fmla="*/ 424 w 467"/>
                    <a:gd name="T17" fmla="*/ 1659 h 1659"/>
                    <a:gd name="T18" fmla="*/ 424 w 467"/>
                    <a:gd name="T19" fmla="*/ 1659 h 1659"/>
                    <a:gd name="T20" fmla="*/ 395 w 467"/>
                    <a:gd name="T21" fmla="*/ 1647 h 1659"/>
                    <a:gd name="T22" fmla="*/ 31 w 467"/>
                    <a:gd name="T23" fmla="*/ 836 h 1659"/>
                    <a:gd name="T24" fmla="*/ 343 w 467"/>
                    <a:gd name="T25" fmla="*/ 13 h 16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67" h="1659">
                      <a:moveTo>
                        <a:pt x="343" y="13"/>
                      </a:moveTo>
                      <a:cubicBezTo>
                        <a:pt x="351" y="5"/>
                        <a:pt x="362" y="0"/>
                        <a:pt x="374" y="0"/>
                      </a:cubicBezTo>
                      <a:cubicBezTo>
                        <a:pt x="385" y="0"/>
                        <a:pt x="395" y="4"/>
                        <a:pt x="403" y="12"/>
                      </a:cubicBezTo>
                      <a:cubicBezTo>
                        <a:pt x="411" y="20"/>
                        <a:pt x="416" y="30"/>
                        <a:pt x="416" y="42"/>
                      </a:cubicBezTo>
                      <a:cubicBezTo>
                        <a:pt x="416" y="53"/>
                        <a:pt x="412" y="64"/>
                        <a:pt x="404" y="72"/>
                      </a:cubicBezTo>
                      <a:cubicBezTo>
                        <a:pt x="0" y="495"/>
                        <a:pt x="22" y="1174"/>
                        <a:pt x="454" y="1586"/>
                      </a:cubicBezTo>
                      <a:cubicBezTo>
                        <a:pt x="462" y="1593"/>
                        <a:pt x="466" y="1604"/>
                        <a:pt x="467" y="1615"/>
                      </a:cubicBezTo>
                      <a:cubicBezTo>
                        <a:pt x="467" y="1627"/>
                        <a:pt x="463" y="1637"/>
                        <a:pt x="455" y="1646"/>
                      </a:cubicBezTo>
                      <a:cubicBezTo>
                        <a:pt x="447" y="1654"/>
                        <a:pt x="436" y="1659"/>
                        <a:pt x="424" y="1659"/>
                      </a:cubicBezTo>
                      <a:cubicBezTo>
                        <a:pt x="424" y="1659"/>
                        <a:pt x="424" y="1659"/>
                        <a:pt x="424" y="1659"/>
                      </a:cubicBezTo>
                      <a:cubicBezTo>
                        <a:pt x="413" y="1659"/>
                        <a:pt x="403" y="1654"/>
                        <a:pt x="395" y="1647"/>
                      </a:cubicBezTo>
                      <a:cubicBezTo>
                        <a:pt x="170" y="1432"/>
                        <a:pt x="40" y="1144"/>
                        <a:pt x="31" y="836"/>
                      </a:cubicBezTo>
                      <a:cubicBezTo>
                        <a:pt x="21" y="527"/>
                        <a:pt x="132" y="235"/>
                        <a:pt x="343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92" name="tablet-computer_31138">
              <a:extLst>
                <a:ext uri="{FF2B5EF4-FFF2-40B4-BE49-F238E27FC236}">
                  <a16:creationId xmlns:a16="http://schemas.microsoft.com/office/drawing/2014/main" id="{0C9F5F44-5F8D-4F4A-96CC-4C8D3F986D0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166335" y="4165314"/>
              <a:ext cx="172309" cy="318348"/>
            </a:xfrm>
            <a:custGeom>
              <a:avLst/>
              <a:gdLst>
                <a:gd name="T0" fmla="*/ 592 w 5249"/>
                <a:gd name="T1" fmla="*/ 42 h 6895"/>
                <a:gd name="T2" fmla="*/ 631 w 5249"/>
                <a:gd name="T3" fmla="*/ 0 h 6895"/>
                <a:gd name="T4" fmla="*/ 1091 w 5249"/>
                <a:gd name="T5" fmla="*/ 0 h 6895"/>
                <a:gd name="T6" fmla="*/ 1131 w 5249"/>
                <a:gd name="T7" fmla="*/ 42 h 6895"/>
                <a:gd name="T8" fmla="*/ 1091 w 5249"/>
                <a:gd name="T9" fmla="*/ 83 h 6895"/>
                <a:gd name="T10" fmla="*/ 631 w 5249"/>
                <a:gd name="T11" fmla="*/ 83 h 6895"/>
                <a:gd name="T12" fmla="*/ 592 w 5249"/>
                <a:gd name="T13" fmla="*/ 42 h 6895"/>
                <a:gd name="T14" fmla="*/ 5249 w 5249"/>
                <a:gd name="T15" fmla="*/ 2122 h 6895"/>
                <a:gd name="T16" fmla="*/ 5215 w 5249"/>
                <a:gd name="T17" fmla="*/ 2186 h 6895"/>
                <a:gd name="T18" fmla="*/ 5249 w 5249"/>
                <a:gd name="T19" fmla="*/ 2255 h 6895"/>
                <a:gd name="T20" fmla="*/ 5249 w 5249"/>
                <a:gd name="T21" fmla="*/ 3057 h 6895"/>
                <a:gd name="T22" fmla="*/ 5201 w 5249"/>
                <a:gd name="T23" fmla="*/ 3108 h 6895"/>
                <a:gd name="T24" fmla="*/ 5153 w 5249"/>
                <a:gd name="T25" fmla="*/ 3057 h 6895"/>
                <a:gd name="T26" fmla="*/ 5153 w 5249"/>
                <a:gd name="T27" fmla="*/ 6509 h 6895"/>
                <a:gd name="T28" fmla="*/ 4784 w 5249"/>
                <a:gd name="T29" fmla="*/ 6895 h 6895"/>
                <a:gd name="T30" fmla="*/ 369 w 5249"/>
                <a:gd name="T31" fmla="*/ 6895 h 6895"/>
                <a:gd name="T32" fmla="*/ 0 w 5249"/>
                <a:gd name="T33" fmla="*/ 6509 h 6895"/>
                <a:gd name="T34" fmla="*/ 0 w 5249"/>
                <a:gd name="T35" fmla="*/ 480 h 6895"/>
                <a:gd name="T36" fmla="*/ 369 w 5249"/>
                <a:gd name="T37" fmla="*/ 94 h 6895"/>
                <a:gd name="T38" fmla="*/ 4784 w 5249"/>
                <a:gd name="T39" fmla="*/ 94 h 6895"/>
                <a:gd name="T40" fmla="*/ 5153 w 5249"/>
                <a:gd name="T41" fmla="*/ 480 h 6895"/>
                <a:gd name="T42" fmla="*/ 5153 w 5249"/>
                <a:gd name="T43" fmla="*/ 1308 h 6895"/>
                <a:gd name="T44" fmla="*/ 5201 w 5249"/>
                <a:gd name="T45" fmla="*/ 1257 h 6895"/>
                <a:gd name="T46" fmla="*/ 5249 w 5249"/>
                <a:gd name="T47" fmla="*/ 1308 h 6895"/>
                <a:gd name="T48" fmla="*/ 5249 w 5249"/>
                <a:gd name="T49" fmla="*/ 2122 h 6895"/>
                <a:gd name="T50" fmla="*/ 2747 w 5249"/>
                <a:gd name="T51" fmla="*/ 6326 h 6895"/>
                <a:gd name="T52" fmla="*/ 2576 w 5249"/>
                <a:gd name="T53" fmla="*/ 6146 h 6895"/>
                <a:gd name="T54" fmla="*/ 2406 w 5249"/>
                <a:gd name="T55" fmla="*/ 6326 h 6895"/>
                <a:gd name="T56" fmla="*/ 2576 w 5249"/>
                <a:gd name="T57" fmla="*/ 6505 h 6895"/>
                <a:gd name="T58" fmla="*/ 2747 w 5249"/>
                <a:gd name="T59" fmla="*/ 6326 h 6895"/>
                <a:gd name="T60" fmla="*/ 4837 w 5249"/>
                <a:gd name="T61" fmla="*/ 480 h 6895"/>
                <a:gd name="T62" fmla="*/ 4784 w 5249"/>
                <a:gd name="T63" fmla="*/ 425 h 6895"/>
                <a:gd name="T64" fmla="*/ 369 w 5249"/>
                <a:gd name="T65" fmla="*/ 425 h 6895"/>
                <a:gd name="T66" fmla="*/ 316 w 5249"/>
                <a:gd name="T67" fmla="*/ 480 h 6895"/>
                <a:gd name="T68" fmla="*/ 316 w 5249"/>
                <a:gd name="T69" fmla="*/ 5818 h 6895"/>
                <a:gd name="T70" fmla="*/ 369 w 5249"/>
                <a:gd name="T71" fmla="*/ 5873 h 6895"/>
                <a:gd name="T72" fmla="*/ 4784 w 5249"/>
                <a:gd name="T73" fmla="*/ 5873 h 6895"/>
                <a:gd name="T74" fmla="*/ 4837 w 5249"/>
                <a:gd name="T75" fmla="*/ 5818 h 6895"/>
                <a:gd name="T76" fmla="*/ 4837 w 5249"/>
                <a:gd name="T77" fmla="*/ 480 h 6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249" h="6895">
                  <a:moveTo>
                    <a:pt x="592" y="42"/>
                  </a:moveTo>
                  <a:cubicBezTo>
                    <a:pt x="592" y="19"/>
                    <a:pt x="610" y="0"/>
                    <a:pt x="631" y="0"/>
                  </a:cubicBezTo>
                  <a:lnTo>
                    <a:pt x="1091" y="0"/>
                  </a:lnTo>
                  <a:cubicBezTo>
                    <a:pt x="1113" y="0"/>
                    <a:pt x="1131" y="19"/>
                    <a:pt x="1131" y="42"/>
                  </a:cubicBezTo>
                  <a:cubicBezTo>
                    <a:pt x="1131" y="64"/>
                    <a:pt x="1113" y="83"/>
                    <a:pt x="1091" y="83"/>
                  </a:cubicBezTo>
                  <a:lnTo>
                    <a:pt x="631" y="83"/>
                  </a:lnTo>
                  <a:cubicBezTo>
                    <a:pt x="610" y="83"/>
                    <a:pt x="592" y="64"/>
                    <a:pt x="592" y="42"/>
                  </a:cubicBezTo>
                  <a:close/>
                  <a:moveTo>
                    <a:pt x="5249" y="2122"/>
                  </a:moveTo>
                  <a:lnTo>
                    <a:pt x="5215" y="2186"/>
                  </a:lnTo>
                  <a:lnTo>
                    <a:pt x="5249" y="2255"/>
                  </a:lnTo>
                  <a:lnTo>
                    <a:pt x="5249" y="3057"/>
                  </a:lnTo>
                  <a:cubicBezTo>
                    <a:pt x="5249" y="3085"/>
                    <a:pt x="5227" y="3108"/>
                    <a:pt x="5201" y="3108"/>
                  </a:cubicBezTo>
                  <a:cubicBezTo>
                    <a:pt x="5174" y="3108"/>
                    <a:pt x="5153" y="3085"/>
                    <a:pt x="5153" y="3057"/>
                  </a:cubicBezTo>
                  <a:lnTo>
                    <a:pt x="5153" y="6509"/>
                  </a:lnTo>
                  <a:cubicBezTo>
                    <a:pt x="5153" y="6722"/>
                    <a:pt x="4987" y="6895"/>
                    <a:pt x="4784" y="6895"/>
                  </a:cubicBezTo>
                  <a:lnTo>
                    <a:pt x="369" y="6895"/>
                  </a:lnTo>
                  <a:cubicBezTo>
                    <a:pt x="166" y="6895"/>
                    <a:pt x="0" y="6722"/>
                    <a:pt x="0" y="6509"/>
                  </a:cubicBezTo>
                  <a:lnTo>
                    <a:pt x="0" y="480"/>
                  </a:lnTo>
                  <a:cubicBezTo>
                    <a:pt x="0" y="267"/>
                    <a:pt x="166" y="94"/>
                    <a:pt x="369" y="94"/>
                  </a:cubicBezTo>
                  <a:lnTo>
                    <a:pt x="4784" y="94"/>
                  </a:lnTo>
                  <a:cubicBezTo>
                    <a:pt x="4987" y="94"/>
                    <a:pt x="5153" y="267"/>
                    <a:pt x="5153" y="480"/>
                  </a:cubicBezTo>
                  <a:lnTo>
                    <a:pt x="5153" y="1308"/>
                  </a:lnTo>
                  <a:cubicBezTo>
                    <a:pt x="5153" y="1280"/>
                    <a:pt x="5174" y="1257"/>
                    <a:pt x="5201" y="1257"/>
                  </a:cubicBezTo>
                  <a:cubicBezTo>
                    <a:pt x="5227" y="1257"/>
                    <a:pt x="5249" y="1280"/>
                    <a:pt x="5249" y="1308"/>
                  </a:cubicBezTo>
                  <a:lnTo>
                    <a:pt x="5249" y="2122"/>
                  </a:lnTo>
                  <a:close/>
                  <a:moveTo>
                    <a:pt x="2747" y="6326"/>
                  </a:moveTo>
                  <a:cubicBezTo>
                    <a:pt x="2747" y="6227"/>
                    <a:pt x="2671" y="6146"/>
                    <a:pt x="2576" y="6146"/>
                  </a:cubicBezTo>
                  <a:cubicBezTo>
                    <a:pt x="2482" y="6146"/>
                    <a:pt x="2406" y="6227"/>
                    <a:pt x="2406" y="6326"/>
                  </a:cubicBezTo>
                  <a:cubicBezTo>
                    <a:pt x="2406" y="6425"/>
                    <a:pt x="2482" y="6505"/>
                    <a:pt x="2576" y="6505"/>
                  </a:cubicBezTo>
                  <a:cubicBezTo>
                    <a:pt x="2671" y="6506"/>
                    <a:pt x="2747" y="6425"/>
                    <a:pt x="2747" y="6326"/>
                  </a:cubicBezTo>
                  <a:close/>
                  <a:moveTo>
                    <a:pt x="4837" y="480"/>
                  </a:moveTo>
                  <a:cubicBezTo>
                    <a:pt x="4837" y="450"/>
                    <a:pt x="4814" y="425"/>
                    <a:pt x="4784" y="425"/>
                  </a:cubicBezTo>
                  <a:lnTo>
                    <a:pt x="369" y="425"/>
                  </a:lnTo>
                  <a:cubicBezTo>
                    <a:pt x="339" y="425"/>
                    <a:pt x="316" y="450"/>
                    <a:pt x="316" y="480"/>
                  </a:cubicBezTo>
                  <a:lnTo>
                    <a:pt x="316" y="5818"/>
                  </a:lnTo>
                  <a:cubicBezTo>
                    <a:pt x="316" y="5848"/>
                    <a:pt x="339" y="5873"/>
                    <a:pt x="369" y="5873"/>
                  </a:cubicBezTo>
                  <a:lnTo>
                    <a:pt x="4784" y="5873"/>
                  </a:lnTo>
                  <a:cubicBezTo>
                    <a:pt x="4814" y="5873"/>
                    <a:pt x="4837" y="5848"/>
                    <a:pt x="4837" y="5818"/>
                  </a:cubicBezTo>
                  <a:lnTo>
                    <a:pt x="4837" y="48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id="{2A9E1A12-AEB4-4F83-8696-A1D277FB5E26}"/>
                </a:ext>
              </a:extLst>
            </p:cNvPr>
            <p:cNvGrpSpPr/>
            <p:nvPr/>
          </p:nvGrpSpPr>
          <p:grpSpPr>
            <a:xfrm>
              <a:off x="7032472" y="3018456"/>
              <a:ext cx="386329" cy="738874"/>
              <a:chOff x="6608516" y="2303923"/>
              <a:chExt cx="1314803" cy="2733294"/>
            </a:xfrm>
            <a:solidFill>
              <a:schemeClr val="accent5"/>
            </a:solidFill>
            <a:effectLst>
              <a:reflection blurRad="6350" stA="40000" endPos="7000" dir="5400000" sy="-100000" algn="bl" rotWithShape="0"/>
            </a:effectLst>
          </p:grpSpPr>
          <p:sp>
            <p:nvSpPr>
              <p:cNvPr id="96" name="Freeform 5">
                <a:extLst>
                  <a:ext uri="{FF2B5EF4-FFF2-40B4-BE49-F238E27FC236}">
                    <a16:creationId xmlns:a16="http://schemas.microsoft.com/office/drawing/2014/main" id="{948BC9DC-0F0E-48F9-A808-CF59EE82284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83249" y="2542608"/>
                <a:ext cx="965337" cy="2494609"/>
              </a:xfrm>
              <a:custGeom>
                <a:avLst/>
                <a:gdLst>
                  <a:gd name="T0" fmla="*/ 971 w 1030"/>
                  <a:gd name="T1" fmla="*/ 2360 h 2662"/>
                  <a:gd name="T2" fmla="*/ 971 w 1030"/>
                  <a:gd name="T3" fmla="*/ 2358 h 2662"/>
                  <a:gd name="T4" fmla="*/ 840 w 1030"/>
                  <a:gd name="T5" fmla="*/ 1715 h 2662"/>
                  <a:gd name="T6" fmla="*/ 749 w 1030"/>
                  <a:gd name="T7" fmla="*/ 1269 h 2662"/>
                  <a:gd name="T8" fmla="*/ 682 w 1030"/>
                  <a:gd name="T9" fmla="*/ 948 h 2662"/>
                  <a:gd name="T10" fmla="*/ 663 w 1030"/>
                  <a:gd name="T11" fmla="*/ 150 h 2662"/>
                  <a:gd name="T12" fmla="*/ 363 w 1030"/>
                  <a:gd name="T13" fmla="*/ 150 h 2662"/>
                  <a:gd name="T14" fmla="*/ 389 w 1030"/>
                  <a:gd name="T15" fmla="*/ 732 h 2662"/>
                  <a:gd name="T16" fmla="*/ 345 w 1030"/>
                  <a:gd name="T17" fmla="*/ 948 h 2662"/>
                  <a:gd name="T18" fmla="*/ 345 w 1030"/>
                  <a:gd name="T19" fmla="*/ 948 h 2662"/>
                  <a:gd name="T20" fmla="*/ 345 w 1030"/>
                  <a:gd name="T21" fmla="*/ 948 h 2662"/>
                  <a:gd name="T22" fmla="*/ 18 w 1030"/>
                  <a:gd name="T23" fmla="*/ 2654 h 2662"/>
                  <a:gd name="T24" fmla="*/ 94 w 1030"/>
                  <a:gd name="T25" fmla="*/ 2380 h 2662"/>
                  <a:gd name="T26" fmla="*/ 989 w 1030"/>
                  <a:gd name="T27" fmla="*/ 2646 h 2662"/>
                  <a:gd name="T28" fmla="*/ 1012 w 1030"/>
                  <a:gd name="T29" fmla="*/ 2661 h 2662"/>
                  <a:gd name="T30" fmla="*/ 714 w 1030"/>
                  <a:gd name="T31" fmla="*/ 1307 h 2662"/>
                  <a:gd name="T32" fmla="*/ 544 w 1030"/>
                  <a:gd name="T33" fmla="*/ 1456 h 2662"/>
                  <a:gd name="T34" fmla="*/ 513 w 1030"/>
                  <a:gd name="T35" fmla="*/ 1429 h 2662"/>
                  <a:gd name="T36" fmla="*/ 668 w 1030"/>
                  <a:gd name="T37" fmla="*/ 1295 h 2662"/>
                  <a:gd name="T38" fmla="*/ 357 w 1030"/>
                  <a:gd name="T39" fmla="*/ 1252 h 2662"/>
                  <a:gd name="T40" fmla="*/ 678 w 1030"/>
                  <a:gd name="T41" fmla="*/ 1252 h 2662"/>
                  <a:gd name="T42" fmla="*/ 483 w 1030"/>
                  <a:gd name="T43" fmla="*/ 1456 h 2662"/>
                  <a:gd name="T44" fmla="*/ 315 w 1030"/>
                  <a:gd name="T45" fmla="*/ 1312 h 2662"/>
                  <a:gd name="T46" fmla="*/ 514 w 1030"/>
                  <a:gd name="T47" fmla="*/ 1482 h 2662"/>
                  <a:gd name="T48" fmla="*/ 265 w 1030"/>
                  <a:gd name="T49" fmla="*/ 1699 h 2662"/>
                  <a:gd name="T50" fmla="*/ 545 w 1030"/>
                  <a:gd name="T51" fmla="*/ 1084 h 2662"/>
                  <a:gd name="T52" fmla="*/ 696 w 1030"/>
                  <a:gd name="T53" fmla="*/ 1215 h 2662"/>
                  <a:gd name="T54" fmla="*/ 610 w 1030"/>
                  <a:gd name="T55" fmla="*/ 972 h 2662"/>
                  <a:gd name="T56" fmla="*/ 417 w 1030"/>
                  <a:gd name="T57" fmla="*/ 972 h 2662"/>
                  <a:gd name="T58" fmla="*/ 419 w 1030"/>
                  <a:gd name="T59" fmla="*/ 932 h 2662"/>
                  <a:gd name="T60" fmla="*/ 608 w 1030"/>
                  <a:gd name="T61" fmla="*/ 932 h 2662"/>
                  <a:gd name="T62" fmla="*/ 631 w 1030"/>
                  <a:gd name="T63" fmla="*/ 899 h 2662"/>
                  <a:gd name="T64" fmla="*/ 605 w 1030"/>
                  <a:gd name="T65" fmla="*/ 773 h 2662"/>
                  <a:gd name="T66" fmla="*/ 631 w 1030"/>
                  <a:gd name="T67" fmla="*/ 899 h 2662"/>
                  <a:gd name="T68" fmla="*/ 463 w 1030"/>
                  <a:gd name="T69" fmla="*/ 756 h 2662"/>
                  <a:gd name="T70" fmla="*/ 513 w 1030"/>
                  <a:gd name="T71" fmla="*/ 799 h 2662"/>
                  <a:gd name="T72" fmla="*/ 395 w 1030"/>
                  <a:gd name="T73" fmla="*/ 899 h 2662"/>
                  <a:gd name="T74" fmla="*/ 482 w 1030"/>
                  <a:gd name="T75" fmla="*/ 825 h 2662"/>
                  <a:gd name="T76" fmla="*/ 333 w 1030"/>
                  <a:gd name="T77" fmla="*/ 1220 h 2662"/>
                  <a:gd name="T78" fmla="*/ 485 w 1030"/>
                  <a:gd name="T79" fmla="*/ 1084 h 2662"/>
                  <a:gd name="T80" fmla="*/ 113 w 1030"/>
                  <a:gd name="T81" fmla="*/ 2306 h 2662"/>
                  <a:gd name="T82" fmla="*/ 486 w 1030"/>
                  <a:gd name="T83" fmla="*/ 1983 h 2662"/>
                  <a:gd name="T84" fmla="*/ 767 w 1030"/>
                  <a:gd name="T85" fmla="*/ 1739 h 2662"/>
                  <a:gd name="T86" fmla="*/ 265 w 1030"/>
                  <a:gd name="T87" fmla="*/ 1739 h 2662"/>
                  <a:gd name="T88" fmla="*/ 919 w 1030"/>
                  <a:gd name="T89" fmla="*/ 2306 h 2662"/>
                  <a:gd name="T90" fmla="*/ 807 w 1030"/>
                  <a:gd name="T91" fmla="*/ 1757 h 2662"/>
                  <a:gd name="T92" fmla="*/ 513 w 1030"/>
                  <a:gd name="T93" fmla="*/ 322 h 2662"/>
                  <a:gd name="T94" fmla="*/ 433 w 1030"/>
                  <a:gd name="T95" fmla="*/ 716 h 2662"/>
                  <a:gd name="T96" fmla="*/ 897 w 1030"/>
                  <a:gd name="T97" fmla="*/ 2340 h 2662"/>
                  <a:gd name="T98" fmla="*/ 516 w 1030"/>
                  <a:gd name="T99" fmla="*/ 2009 h 26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030" h="2662">
                    <a:moveTo>
                      <a:pt x="1028" y="2638"/>
                    </a:moveTo>
                    <a:cubicBezTo>
                      <a:pt x="971" y="2360"/>
                      <a:pt x="971" y="2360"/>
                      <a:pt x="971" y="2360"/>
                    </a:cubicBezTo>
                    <a:cubicBezTo>
                      <a:pt x="971" y="2359"/>
                      <a:pt x="971" y="2359"/>
                      <a:pt x="971" y="2359"/>
                    </a:cubicBezTo>
                    <a:cubicBezTo>
                      <a:pt x="971" y="2359"/>
                      <a:pt x="971" y="2359"/>
                      <a:pt x="971" y="2358"/>
                    </a:cubicBezTo>
                    <a:cubicBezTo>
                      <a:pt x="971" y="2358"/>
                      <a:pt x="971" y="2357"/>
                      <a:pt x="970" y="2356"/>
                    </a:cubicBezTo>
                    <a:cubicBezTo>
                      <a:pt x="840" y="1715"/>
                      <a:pt x="840" y="1715"/>
                      <a:pt x="840" y="1715"/>
                    </a:cubicBezTo>
                    <a:cubicBezTo>
                      <a:pt x="750" y="1271"/>
                      <a:pt x="750" y="1271"/>
                      <a:pt x="750" y="1271"/>
                    </a:cubicBezTo>
                    <a:cubicBezTo>
                      <a:pt x="750" y="1270"/>
                      <a:pt x="750" y="1270"/>
                      <a:pt x="749" y="1269"/>
                    </a:cubicBezTo>
                    <a:cubicBezTo>
                      <a:pt x="749" y="1269"/>
                      <a:pt x="749" y="1269"/>
                      <a:pt x="749" y="1268"/>
                    </a:cubicBezTo>
                    <a:cubicBezTo>
                      <a:pt x="682" y="948"/>
                      <a:pt x="682" y="948"/>
                      <a:pt x="682" y="948"/>
                    </a:cubicBezTo>
                    <a:cubicBezTo>
                      <a:pt x="548" y="296"/>
                      <a:pt x="548" y="296"/>
                      <a:pt x="548" y="296"/>
                    </a:cubicBezTo>
                    <a:cubicBezTo>
                      <a:pt x="614" y="280"/>
                      <a:pt x="663" y="221"/>
                      <a:pt x="663" y="150"/>
                    </a:cubicBezTo>
                    <a:cubicBezTo>
                      <a:pt x="663" y="67"/>
                      <a:pt x="596" y="0"/>
                      <a:pt x="513" y="0"/>
                    </a:cubicBezTo>
                    <a:cubicBezTo>
                      <a:pt x="430" y="0"/>
                      <a:pt x="363" y="67"/>
                      <a:pt x="363" y="150"/>
                    </a:cubicBezTo>
                    <a:cubicBezTo>
                      <a:pt x="363" y="220"/>
                      <a:pt x="412" y="279"/>
                      <a:pt x="477" y="296"/>
                    </a:cubicBezTo>
                    <a:cubicBezTo>
                      <a:pt x="389" y="732"/>
                      <a:pt x="389" y="732"/>
                      <a:pt x="389" y="732"/>
                    </a:cubicBezTo>
                    <a:cubicBezTo>
                      <a:pt x="389" y="732"/>
                      <a:pt x="389" y="732"/>
                      <a:pt x="389" y="732"/>
                    </a:cubicBezTo>
                    <a:cubicBezTo>
                      <a:pt x="345" y="948"/>
                      <a:pt x="345" y="948"/>
                      <a:pt x="345" y="948"/>
                    </a:cubicBezTo>
                    <a:cubicBezTo>
                      <a:pt x="345" y="948"/>
                      <a:pt x="345" y="948"/>
                      <a:pt x="345" y="948"/>
                    </a:cubicBezTo>
                    <a:cubicBezTo>
                      <a:pt x="345" y="948"/>
                      <a:pt x="345" y="948"/>
                      <a:pt x="345" y="948"/>
                    </a:cubicBezTo>
                    <a:cubicBezTo>
                      <a:pt x="345" y="948"/>
                      <a:pt x="345" y="948"/>
                      <a:pt x="345" y="948"/>
                    </a:cubicBezTo>
                    <a:cubicBezTo>
                      <a:pt x="345" y="948"/>
                      <a:pt x="345" y="948"/>
                      <a:pt x="345" y="948"/>
                    </a:cubicBezTo>
                    <a:cubicBezTo>
                      <a:pt x="2" y="2631"/>
                      <a:pt x="2" y="2631"/>
                      <a:pt x="2" y="2631"/>
                    </a:cubicBezTo>
                    <a:cubicBezTo>
                      <a:pt x="0" y="2641"/>
                      <a:pt x="7" y="2652"/>
                      <a:pt x="18" y="2654"/>
                    </a:cubicBezTo>
                    <a:cubicBezTo>
                      <a:pt x="29" y="2656"/>
                      <a:pt x="39" y="2649"/>
                      <a:pt x="41" y="2639"/>
                    </a:cubicBezTo>
                    <a:cubicBezTo>
                      <a:pt x="94" y="2380"/>
                      <a:pt x="94" y="2380"/>
                      <a:pt x="94" y="2380"/>
                    </a:cubicBezTo>
                    <a:cubicBezTo>
                      <a:pt x="934" y="2380"/>
                      <a:pt x="934" y="2380"/>
                      <a:pt x="934" y="2380"/>
                    </a:cubicBezTo>
                    <a:cubicBezTo>
                      <a:pt x="989" y="2646"/>
                      <a:pt x="989" y="2646"/>
                      <a:pt x="989" y="2646"/>
                    </a:cubicBezTo>
                    <a:cubicBezTo>
                      <a:pt x="990" y="2655"/>
                      <a:pt x="999" y="2662"/>
                      <a:pt x="1008" y="2662"/>
                    </a:cubicBezTo>
                    <a:cubicBezTo>
                      <a:pt x="1009" y="2662"/>
                      <a:pt x="1011" y="2662"/>
                      <a:pt x="1012" y="2661"/>
                    </a:cubicBezTo>
                    <a:cubicBezTo>
                      <a:pt x="1023" y="2659"/>
                      <a:pt x="1030" y="2649"/>
                      <a:pt x="1028" y="2638"/>
                    </a:cubicBezTo>
                    <a:close/>
                    <a:moveTo>
                      <a:pt x="714" y="1307"/>
                    </a:moveTo>
                    <a:cubicBezTo>
                      <a:pt x="788" y="1664"/>
                      <a:pt x="788" y="1664"/>
                      <a:pt x="788" y="1664"/>
                    </a:cubicBezTo>
                    <a:cubicBezTo>
                      <a:pt x="544" y="1456"/>
                      <a:pt x="544" y="1456"/>
                      <a:pt x="544" y="1456"/>
                    </a:cubicBezTo>
                    <a:lnTo>
                      <a:pt x="714" y="1307"/>
                    </a:lnTo>
                    <a:close/>
                    <a:moveTo>
                      <a:pt x="513" y="1429"/>
                    </a:moveTo>
                    <a:cubicBezTo>
                      <a:pt x="356" y="1295"/>
                      <a:pt x="356" y="1295"/>
                      <a:pt x="356" y="1295"/>
                    </a:cubicBezTo>
                    <a:cubicBezTo>
                      <a:pt x="668" y="1295"/>
                      <a:pt x="668" y="1295"/>
                      <a:pt x="668" y="1295"/>
                    </a:cubicBezTo>
                    <a:lnTo>
                      <a:pt x="513" y="1429"/>
                    </a:lnTo>
                    <a:close/>
                    <a:moveTo>
                      <a:pt x="357" y="1252"/>
                    </a:moveTo>
                    <a:cubicBezTo>
                      <a:pt x="515" y="1111"/>
                      <a:pt x="515" y="1111"/>
                      <a:pt x="515" y="1111"/>
                    </a:cubicBezTo>
                    <a:cubicBezTo>
                      <a:pt x="678" y="1252"/>
                      <a:pt x="678" y="1252"/>
                      <a:pt x="678" y="1252"/>
                    </a:cubicBezTo>
                    <a:lnTo>
                      <a:pt x="357" y="1252"/>
                    </a:lnTo>
                    <a:close/>
                    <a:moveTo>
                      <a:pt x="483" y="1456"/>
                    </a:moveTo>
                    <a:cubicBezTo>
                      <a:pt x="243" y="1665"/>
                      <a:pt x="243" y="1665"/>
                      <a:pt x="243" y="1665"/>
                    </a:cubicBezTo>
                    <a:cubicBezTo>
                      <a:pt x="315" y="1312"/>
                      <a:pt x="315" y="1312"/>
                      <a:pt x="315" y="1312"/>
                    </a:cubicBezTo>
                    <a:lnTo>
                      <a:pt x="483" y="1456"/>
                    </a:lnTo>
                    <a:close/>
                    <a:moveTo>
                      <a:pt x="514" y="1482"/>
                    </a:moveTo>
                    <a:cubicBezTo>
                      <a:pt x="767" y="1699"/>
                      <a:pt x="767" y="1699"/>
                      <a:pt x="767" y="1699"/>
                    </a:cubicBezTo>
                    <a:cubicBezTo>
                      <a:pt x="265" y="1699"/>
                      <a:pt x="265" y="1699"/>
                      <a:pt x="265" y="1699"/>
                    </a:cubicBezTo>
                    <a:lnTo>
                      <a:pt x="514" y="1482"/>
                    </a:lnTo>
                    <a:close/>
                    <a:moveTo>
                      <a:pt x="545" y="1084"/>
                    </a:moveTo>
                    <a:cubicBezTo>
                      <a:pt x="650" y="990"/>
                      <a:pt x="650" y="990"/>
                      <a:pt x="650" y="990"/>
                    </a:cubicBezTo>
                    <a:cubicBezTo>
                      <a:pt x="696" y="1215"/>
                      <a:pt x="696" y="1215"/>
                      <a:pt x="696" y="1215"/>
                    </a:cubicBezTo>
                    <a:lnTo>
                      <a:pt x="545" y="1084"/>
                    </a:lnTo>
                    <a:close/>
                    <a:moveTo>
                      <a:pt x="610" y="972"/>
                    </a:moveTo>
                    <a:cubicBezTo>
                      <a:pt x="515" y="1057"/>
                      <a:pt x="515" y="1057"/>
                      <a:pt x="515" y="1057"/>
                    </a:cubicBezTo>
                    <a:cubicBezTo>
                      <a:pt x="417" y="972"/>
                      <a:pt x="417" y="972"/>
                      <a:pt x="417" y="972"/>
                    </a:cubicBezTo>
                    <a:lnTo>
                      <a:pt x="610" y="972"/>
                    </a:lnTo>
                    <a:close/>
                    <a:moveTo>
                      <a:pt x="419" y="932"/>
                    </a:moveTo>
                    <a:cubicBezTo>
                      <a:pt x="513" y="852"/>
                      <a:pt x="513" y="852"/>
                      <a:pt x="513" y="852"/>
                    </a:cubicBezTo>
                    <a:cubicBezTo>
                      <a:pt x="608" y="932"/>
                      <a:pt x="608" y="932"/>
                      <a:pt x="608" y="932"/>
                    </a:cubicBezTo>
                    <a:lnTo>
                      <a:pt x="419" y="932"/>
                    </a:lnTo>
                    <a:close/>
                    <a:moveTo>
                      <a:pt x="631" y="899"/>
                    </a:moveTo>
                    <a:cubicBezTo>
                      <a:pt x="544" y="825"/>
                      <a:pt x="544" y="825"/>
                      <a:pt x="544" y="825"/>
                    </a:cubicBezTo>
                    <a:cubicBezTo>
                      <a:pt x="605" y="773"/>
                      <a:pt x="605" y="773"/>
                      <a:pt x="605" y="773"/>
                    </a:cubicBezTo>
                    <a:cubicBezTo>
                      <a:pt x="620" y="847"/>
                      <a:pt x="620" y="847"/>
                      <a:pt x="620" y="847"/>
                    </a:cubicBezTo>
                    <a:lnTo>
                      <a:pt x="631" y="899"/>
                    </a:lnTo>
                    <a:close/>
                    <a:moveTo>
                      <a:pt x="513" y="799"/>
                    </a:moveTo>
                    <a:cubicBezTo>
                      <a:pt x="463" y="756"/>
                      <a:pt x="463" y="756"/>
                      <a:pt x="463" y="756"/>
                    </a:cubicBezTo>
                    <a:cubicBezTo>
                      <a:pt x="564" y="756"/>
                      <a:pt x="564" y="756"/>
                      <a:pt x="564" y="756"/>
                    </a:cubicBezTo>
                    <a:lnTo>
                      <a:pt x="513" y="799"/>
                    </a:lnTo>
                    <a:close/>
                    <a:moveTo>
                      <a:pt x="482" y="825"/>
                    </a:moveTo>
                    <a:cubicBezTo>
                      <a:pt x="395" y="899"/>
                      <a:pt x="395" y="899"/>
                      <a:pt x="395" y="899"/>
                    </a:cubicBezTo>
                    <a:cubicBezTo>
                      <a:pt x="421" y="773"/>
                      <a:pt x="421" y="773"/>
                      <a:pt x="421" y="773"/>
                    </a:cubicBezTo>
                    <a:lnTo>
                      <a:pt x="482" y="825"/>
                    </a:lnTo>
                    <a:close/>
                    <a:moveTo>
                      <a:pt x="485" y="1084"/>
                    </a:moveTo>
                    <a:cubicBezTo>
                      <a:pt x="333" y="1220"/>
                      <a:pt x="333" y="1220"/>
                      <a:pt x="333" y="1220"/>
                    </a:cubicBezTo>
                    <a:cubicBezTo>
                      <a:pt x="377" y="990"/>
                      <a:pt x="377" y="990"/>
                      <a:pt x="377" y="990"/>
                    </a:cubicBezTo>
                    <a:lnTo>
                      <a:pt x="485" y="1084"/>
                    </a:lnTo>
                    <a:close/>
                    <a:moveTo>
                      <a:pt x="486" y="1983"/>
                    </a:moveTo>
                    <a:cubicBezTo>
                      <a:pt x="113" y="2306"/>
                      <a:pt x="113" y="2306"/>
                      <a:pt x="113" y="2306"/>
                    </a:cubicBezTo>
                    <a:cubicBezTo>
                      <a:pt x="224" y="1757"/>
                      <a:pt x="224" y="1757"/>
                      <a:pt x="224" y="1757"/>
                    </a:cubicBezTo>
                    <a:lnTo>
                      <a:pt x="486" y="1983"/>
                    </a:lnTo>
                    <a:close/>
                    <a:moveTo>
                      <a:pt x="265" y="1739"/>
                    </a:moveTo>
                    <a:cubicBezTo>
                      <a:pt x="767" y="1739"/>
                      <a:pt x="767" y="1739"/>
                      <a:pt x="767" y="1739"/>
                    </a:cubicBezTo>
                    <a:cubicBezTo>
                      <a:pt x="516" y="1956"/>
                      <a:pt x="516" y="1956"/>
                      <a:pt x="516" y="1956"/>
                    </a:cubicBezTo>
                    <a:lnTo>
                      <a:pt x="265" y="1739"/>
                    </a:lnTo>
                    <a:close/>
                    <a:moveTo>
                      <a:pt x="807" y="1757"/>
                    </a:moveTo>
                    <a:cubicBezTo>
                      <a:pt x="919" y="2306"/>
                      <a:pt x="919" y="2306"/>
                      <a:pt x="919" y="2306"/>
                    </a:cubicBezTo>
                    <a:cubicBezTo>
                      <a:pt x="547" y="1983"/>
                      <a:pt x="547" y="1983"/>
                      <a:pt x="547" y="1983"/>
                    </a:cubicBezTo>
                    <a:lnTo>
                      <a:pt x="807" y="1757"/>
                    </a:lnTo>
                    <a:close/>
                    <a:moveTo>
                      <a:pt x="433" y="716"/>
                    </a:moveTo>
                    <a:cubicBezTo>
                      <a:pt x="513" y="322"/>
                      <a:pt x="513" y="322"/>
                      <a:pt x="513" y="322"/>
                    </a:cubicBezTo>
                    <a:cubicBezTo>
                      <a:pt x="594" y="716"/>
                      <a:pt x="594" y="716"/>
                      <a:pt x="594" y="716"/>
                    </a:cubicBezTo>
                    <a:lnTo>
                      <a:pt x="433" y="716"/>
                    </a:lnTo>
                    <a:close/>
                    <a:moveTo>
                      <a:pt x="516" y="2009"/>
                    </a:moveTo>
                    <a:cubicBezTo>
                      <a:pt x="897" y="2340"/>
                      <a:pt x="897" y="2340"/>
                      <a:pt x="897" y="2340"/>
                    </a:cubicBezTo>
                    <a:cubicBezTo>
                      <a:pt x="135" y="2340"/>
                      <a:pt x="135" y="2340"/>
                      <a:pt x="135" y="2340"/>
                    </a:cubicBezTo>
                    <a:lnTo>
                      <a:pt x="516" y="200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grpSp>
            <p:nvGrpSpPr>
              <p:cNvPr id="97" name="组合 96">
                <a:extLst>
                  <a:ext uri="{FF2B5EF4-FFF2-40B4-BE49-F238E27FC236}">
                    <a16:creationId xmlns:a16="http://schemas.microsoft.com/office/drawing/2014/main" id="{8C068167-4B49-4144-B396-9E4A6A848D35}"/>
                  </a:ext>
                </a:extLst>
              </p:cNvPr>
              <p:cNvGrpSpPr/>
              <p:nvPr/>
            </p:nvGrpSpPr>
            <p:grpSpPr>
              <a:xfrm>
                <a:off x="6947294" y="2529975"/>
                <a:ext cx="637246" cy="339809"/>
                <a:chOff x="6939913" y="2529975"/>
                <a:chExt cx="637246" cy="339809"/>
              </a:xfrm>
              <a:grpFill/>
            </p:grpSpPr>
            <p:sp>
              <p:nvSpPr>
                <p:cNvPr id="104" name="Freeform 6">
                  <a:extLst>
                    <a:ext uri="{FF2B5EF4-FFF2-40B4-BE49-F238E27FC236}">
                      <a16:creationId xmlns:a16="http://schemas.microsoft.com/office/drawing/2014/main" id="{68E9A27A-ED7B-48FB-8762-CD83FD1E4FC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37431" y="2529975"/>
                  <a:ext cx="139728" cy="339809"/>
                </a:xfrm>
                <a:custGeom>
                  <a:avLst/>
                  <a:gdLst>
                    <a:gd name="T0" fmla="*/ 120 w 288"/>
                    <a:gd name="T1" fmla="*/ 33 h 701"/>
                    <a:gd name="T2" fmla="*/ 98 w 288"/>
                    <a:gd name="T3" fmla="*/ 11 h 701"/>
                    <a:gd name="T4" fmla="*/ 69 w 288"/>
                    <a:gd name="T5" fmla="*/ 0 h 701"/>
                    <a:gd name="T6" fmla="*/ 38 w 288"/>
                    <a:gd name="T7" fmla="*/ 14 h 701"/>
                    <a:gd name="T8" fmla="*/ 27 w 288"/>
                    <a:gd name="T9" fmla="*/ 45 h 701"/>
                    <a:gd name="T10" fmla="*/ 41 w 288"/>
                    <a:gd name="T11" fmla="*/ 74 h 701"/>
                    <a:gd name="T12" fmla="*/ 58 w 288"/>
                    <a:gd name="T13" fmla="*/ 91 h 701"/>
                    <a:gd name="T14" fmla="*/ 32 w 288"/>
                    <a:gd name="T15" fmla="*/ 611 h 701"/>
                    <a:gd name="T16" fmla="*/ 16 w 288"/>
                    <a:gd name="T17" fmla="*/ 626 h 701"/>
                    <a:gd name="T18" fmla="*/ 1 w 288"/>
                    <a:gd name="T19" fmla="*/ 655 h 701"/>
                    <a:gd name="T20" fmla="*/ 11 w 288"/>
                    <a:gd name="T21" fmla="*/ 686 h 701"/>
                    <a:gd name="T22" fmla="*/ 13 w 288"/>
                    <a:gd name="T23" fmla="*/ 688 h 701"/>
                    <a:gd name="T24" fmla="*/ 43 w 288"/>
                    <a:gd name="T25" fmla="*/ 701 h 701"/>
                    <a:gd name="T26" fmla="*/ 71 w 288"/>
                    <a:gd name="T27" fmla="*/ 691 h 701"/>
                    <a:gd name="T28" fmla="*/ 91 w 288"/>
                    <a:gd name="T29" fmla="*/ 672 h 701"/>
                    <a:gd name="T30" fmla="*/ 120 w 288"/>
                    <a:gd name="T31" fmla="*/ 33 h 7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88" h="701">
                      <a:moveTo>
                        <a:pt x="120" y="33"/>
                      </a:moveTo>
                      <a:cubicBezTo>
                        <a:pt x="113" y="25"/>
                        <a:pt x="105" y="18"/>
                        <a:pt x="98" y="11"/>
                      </a:cubicBezTo>
                      <a:cubicBezTo>
                        <a:pt x="90" y="4"/>
                        <a:pt x="80" y="0"/>
                        <a:pt x="69" y="0"/>
                      </a:cubicBezTo>
                      <a:cubicBezTo>
                        <a:pt x="57" y="0"/>
                        <a:pt x="46" y="5"/>
                        <a:pt x="38" y="14"/>
                      </a:cubicBezTo>
                      <a:cubicBezTo>
                        <a:pt x="30" y="23"/>
                        <a:pt x="26" y="33"/>
                        <a:pt x="27" y="45"/>
                      </a:cubicBezTo>
                      <a:cubicBezTo>
                        <a:pt x="27" y="56"/>
                        <a:pt x="32" y="66"/>
                        <a:pt x="41" y="74"/>
                      </a:cubicBezTo>
                      <a:cubicBezTo>
                        <a:pt x="47" y="79"/>
                        <a:pt x="53" y="85"/>
                        <a:pt x="58" y="91"/>
                      </a:cubicBezTo>
                      <a:cubicBezTo>
                        <a:pt x="195" y="234"/>
                        <a:pt x="183" y="467"/>
                        <a:pt x="32" y="611"/>
                      </a:cubicBezTo>
                      <a:cubicBezTo>
                        <a:pt x="27" y="616"/>
                        <a:pt x="21" y="621"/>
                        <a:pt x="16" y="626"/>
                      </a:cubicBezTo>
                      <a:cubicBezTo>
                        <a:pt x="7" y="633"/>
                        <a:pt x="2" y="644"/>
                        <a:pt x="1" y="655"/>
                      </a:cubicBezTo>
                      <a:cubicBezTo>
                        <a:pt x="0" y="666"/>
                        <a:pt x="4" y="677"/>
                        <a:pt x="11" y="686"/>
                      </a:cubicBezTo>
                      <a:cubicBezTo>
                        <a:pt x="12" y="686"/>
                        <a:pt x="12" y="687"/>
                        <a:pt x="13" y="688"/>
                      </a:cubicBezTo>
                      <a:cubicBezTo>
                        <a:pt x="21" y="696"/>
                        <a:pt x="32" y="701"/>
                        <a:pt x="43" y="701"/>
                      </a:cubicBezTo>
                      <a:cubicBezTo>
                        <a:pt x="50" y="701"/>
                        <a:pt x="61" y="699"/>
                        <a:pt x="71" y="691"/>
                      </a:cubicBezTo>
                      <a:cubicBezTo>
                        <a:pt x="78" y="685"/>
                        <a:pt x="84" y="679"/>
                        <a:pt x="91" y="672"/>
                      </a:cubicBezTo>
                      <a:cubicBezTo>
                        <a:pt x="275" y="496"/>
                        <a:pt x="288" y="209"/>
                        <a:pt x="120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05" name="Freeform 9">
                  <a:extLst>
                    <a:ext uri="{FF2B5EF4-FFF2-40B4-BE49-F238E27FC236}">
                      <a16:creationId xmlns:a16="http://schemas.microsoft.com/office/drawing/2014/main" id="{B208FD06-8CD3-44AB-9038-50FF978B12C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39913" y="2529975"/>
                  <a:ext cx="139728" cy="339809"/>
                </a:xfrm>
                <a:custGeom>
                  <a:avLst/>
                  <a:gdLst>
                    <a:gd name="T0" fmla="*/ 168 w 288"/>
                    <a:gd name="T1" fmla="*/ 33 h 701"/>
                    <a:gd name="T2" fmla="*/ 190 w 288"/>
                    <a:gd name="T3" fmla="*/ 11 h 701"/>
                    <a:gd name="T4" fmla="*/ 219 w 288"/>
                    <a:gd name="T5" fmla="*/ 0 h 701"/>
                    <a:gd name="T6" fmla="*/ 250 w 288"/>
                    <a:gd name="T7" fmla="*/ 14 h 701"/>
                    <a:gd name="T8" fmla="*/ 261 w 288"/>
                    <a:gd name="T9" fmla="*/ 45 h 701"/>
                    <a:gd name="T10" fmla="*/ 247 w 288"/>
                    <a:gd name="T11" fmla="*/ 74 h 701"/>
                    <a:gd name="T12" fmla="*/ 230 w 288"/>
                    <a:gd name="T13" fmla="*/ 91 h 701"/>
                    <a:gd name="T14" fmla="*/ 256 w 288"/>
                    <a:gd name="T15" fmla="*/ 611 h 701"/>
                    <a:gd name="T16" fmla="*/ 272 w 288"/>
                    <a:gd name="T17" fmla="*/ 626 h 701"/>
                    <a:gd name="T18" fmla="*/ 287 w 288"/>
                    <a:gd name="T19" fmla="*/ 655 h 701"/>
                    <a:gd name="T20" fmla="*/ 277 w 288"/>
                    <a:gd name="T21" fmla="*/ 686 h 701"/>
                    <a:gd name="T22" fmla="*/ 275 w 288"/>
                    <a:gd name="T23" fmla="*/ 688 h 701"/>
                    <a:gd name="T24" fmla="*/ 245 w 288"/>
                    <a:gd name="T25" fmla="*/ 701 h 701"/>
                    <a:gd name="T26" fmla="*/ 217 w 288"/>
                    <a:gd name="T27" fmla="*/ 691 h 701"/>
                    <a:gd name="T28" fmla="*/ 197 w 288"/>
                    <a:gd name="T29" fmla="*/ 672 h 701"/>
                    <a:gd name="T30" fmla="*/ 168 w 288"/>
                    <a:gd name="T31" fmla="*/ 33 h 7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88" h="701">
                      <a:moveTo>
                        <a:pt x="168" y="33"/>
                      </a:moveTo>
                      <a:cubicBezTo>
                        <a:pt x="175" y="25"/>
                        <a:pt x="183" y="18"/>
                        <a:pt x="190" y="11"/>
                      </a:cubicBezTo>
                      <a:cubicBezTo>
                        <a:pt x="198" y="4"/>
                        <a:pt x="208" y="0"/>
                        <a:pt x="219" y="0"/>
                      </a:cubicBezTo>
                      <a:cubicBezTo>
                        <a:pt x="231" y="0"/>
                        <a:pt x="242" y="5"/>
                        <a:pt x="250" y="14"/>
                      </a:cubicBezTo>
                      <a:cubicBezTo>
                        <a:pt x="258" y="23"/>
                        <a:pt x="262" y="33"/>
                        <a:pt x="261" y="45"/>
                      </a:cubicBezTo>
                      <a:cubicBezTo>
                        <a:pt x="261" y="56"/>
                        <a:pt x="256" y="66"/>
                        <a:pt x="247" y="74"/>
                      </a:cubicBezTo>
                      <a:cubicBezTo>
                        <a:pt x="241" y="79"/>
                        <a:pt x="235" y="85"/>
                        <a:pt x="230" y="91"/>
                      </a:cubicBezTo>
                      <a:cubicBezTo>
                        <a:pt x="93" y="234"/>
                        <a:pt x="105" y="467"/>
                        <a:pt x="256" y="611"/>
                      </a:cubicBezTo>
                      <a:cubicBezTo>
                        <a:pt x="261" y="616"/>
                        <a:pt x="267" y="621"/>
                        <a:pt x="272" y="626"/>
                      </a:cubicBezTo>
                      <a:cubicBezTo>
                        <a:pt x="281" y="633"/>
                        <a:pt x="286" y="644"/>
                        <a:pt x="287" y="655"/>
                      </a:cubicBezTo>
                      <a:cubicBezTo>
                        <a:pt x="288" y="666"/>
                        <a:pt x="284" y="677"/>
                        <a:pt x="277" y="686"/>
                      </a:cubicBezTo>
                      <a:cubicBezTo>
                        <a:pt x="276" y="686"/>
                        <a:pt x="276" y="687"/>
                        <a:pt x="275" y="688"/>
                      </a:cubicBezTo>
                      <a:cubicBezTo>
                        <a:pt x="267" y="696"/>
                        <a:pt x="256" y="701"/>
                        <a:pt x="245" y="701"/>
                      </a:cubicBezTo>
                      <a:cubicBezTo>
                        <a:pt x="238" y="701"/>
                        <a:pt x="227" y="699"/>
                        <a:pt x="217" y="691"/>
                      </a:cubicBezTo>
                      <a:cubicBezTo>
                        <a:pt x="210" y="685"/>
                        <a:pt x="204" y="679"/>
                        <a:pt x="197" y="672"/>
                      </a:cubicBezTo>
                      <a:cubicBezTo>
                        <a:pt x="13" y="496"/>
                        <a:pt x="0" y="209"/>
                        <a:pt x="168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98" name="组合 97">
                <a:extLst>
                  <a:ext uri="{FF2B5EF4-FFF2-40B4-BE49-F238E27FC236}">
                    <a16:creationId xmlns:a16="http://schemas.microsoft.com/office/drawing/2014/main" id="{BEB8A494-9EE7-4227-A96F-BC2910B20934}"/>
                  </a:ext>
                </a:extLst>
              </p:cNvPr>
              <p:cNvGrpSpPr/>
              <p:nvPr/>
            </p:nvGrpSpPr>
            <p:grpSpPr>
              <a:xfrm>
                <a:off x="6742164" y="2415852"/>
                <a:ext cx="1047506" cy="572812"/>
                <a:chOff x="6743855" y="2415852"/>
                <a:chExt cx="1047506" cy="572812"/>
              </a:xfrm>
              <a:grpFill/>
            </p:grpSpPr>
            <p:sp>
              <p:nvSpPr>
                <p:cNvPr id="102" name="Freeform 7">
                  <a:extLst>
                    <a:ext uri="{FF2B5EF4-FFF2-40B4-BE49-F238E27FC236}">
                      <a16:creationId xmlns:a16="http://schemas.microsoft.com/office/drawing/2014/main" id="{B0A0AE33-2854-4596-8AA2-E290604F5C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84329" y="2415852"/>
                  <a:ext cx="207032" cy="572812"/>
                </a:xfrm>
                <a:custGeom>
                  <a:avLst/>
                  <a:gdLst>
                    <a:gd name="T0" fmla="*/ 121 w 427"/>
                    <a:gd name="T1" fmla="*/ 14 h 1181"/>
                    <a:gd name="T2" fmla="*/ 90 w 427"/>
                    <a:gd name="T3" fmla="*/ 0 h 1181"/>
                    <a:gd name="T4" fmla="*/ 61 w 427"/>
                    <a:gd name="T5" fmla="*/ 12 h 1181"/>
                    <a:gd name="T6" fmla="*/ 59 w 427"/>
                    <a:gd name="T7" fmla="*/ 72 h 1181"/>
                    <a:gd name="T8" fmla="*/ 253 w 427"/>
                    <a:gd name="T9" fmla="*/ 592 h 1181"/>
                    <a:gd name="T10" fmla="*/ 18 w 427"/>
                    <a:gd name="T11" fmla="*/ 1108 h 1181"/>
                    <a:gd name="T12" fmla="*/ 16 w 427"/>
                    <a:gd name="T13" fmla="*/ 1168 h 1181"/>
                    <a:gd name="T14" fmla="*/ 47 w 427"/>
                    <a:gd name="T15" fmla="*/ 1181 h 1181"/>
                    <a:gd name="T16" fmla="*/ 76 w 427"/>
                    <a:gd name="T17" fmla="*/ 1170 h 1181"/>
                    <a:gd name="T18" fmla="*/ 121 w 427"/>
                    <a:gd name="T19" fmla="*/ 14 h 11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7" h="1181">
                      <a:moveTo>
                        <a:pt x="121" y="14"/>
                      </a:moveTo>
                      <a:cubicBezTo>
                        <a:pt x="113" y="5"/>
                        <a:pt x="102" y="0"/>
                        <a:pt x="90" y="0"/>
                      </a:cubicBezTo>
                      <a:cubicBezTo>
                        <a:pt x="79" y="0"/>
                        <a:pt x="69" y="5"/>
                        <a:pt x="61" y="12"/>
                      </a:cubicBezTo>
                      <a:cubicBezTo>
                        <a:pt x="44" y="28"/>
                        <a:pt x="43" y="55"/>
                        <a:pt x="59" y="72"/>
                      </a:cubicBezTo>
                      <a:cubicBezTo>
                        <a:pt x="192" y="211"/>
                        <a:pt x="261" y="396"/>
                        <a:pt x="253" y="592"/>
                      </a:cubicBezTo>
                      <a:cubicBezTo>
                        <a:pt x="245" y="788"/>
                        <a:pt x="161" y="971"/>
                        <a:pt x="18" y="1108"/>
                      </a:cubicBezTo>
                      <a:cubicBezTo>
                        <a:pt x="1" y="1124"/>
                        <a:pt x="0" y="1151"/>
                        <a:pt x="16" y="1168"/>
                      </a:cubicBezTo>
                      <a:cubicBezTo>
                        <a:pt x="24" y="1177"/>
                        <a:pt x="35" y="1181"/>
                        <a:pt x="47" y="1181"/>
                      </a:cubicBezTo>
                      <a:cubicBezTo>
                        <a:pt x="58" y="1181"/>
                        <a:pt x="68" y="1177"/>
                        <a:pt x="76" y="1170"/>
                      </a:cubicBezTo>
                      <a:cubicBezTo>
                        <a:pt x="407" y="854"/>
                        <a:pt x="427" y="335"/>
                        <a:pt x="121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03" name="Freeform 10">
                  <a:extLst>
                    <a:ext uri="{FF2B5EF4-FFF2-40B4-BE49-F238E27FC236}">
                      <a16:creationId xmlns:a16="http://schemas.microsoft.com/office/drawing/2014/main" id="{EE9B7F80-304B-4D6A-AD01-3F435E49928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43855" y="2415852"/>
                  <a:ext cx="207397" cy="572812"/>
                </a:xfrm>
                <a:custGeom>
                  <a:avLst/>
                  <a:gdLst>
                    <a:gd name="T0" fmla="*/ 306 w 427"/>
                    <a:gd name="T1" fmla="*/ 14 h 1181"/>
                    <a:gd name="T2" fmla="*/ 337 w 427"/>
                    <a:gd name="T3" fmla="*/ 0 h 1181"/>
                    <a:gd name="T4" fmla="*/ 366 w 427"/>
                    <a:gd name="T5" fmla="*/ 12 h 1181"/>
                    <a:gd name="T6" fmla="*/ 368 w 427"/>
                    <a:gd name="T7" fmla="*/ 72 h 1181"/>
                    <a:gd name="T8" fmla="*/ 174 w 427"/>
                    <a:gd name="T9" fmla="*/ 592 h 1181"/>
                    <a:gd name="T10" fmla="*/ 409 w 427"/>
                    <a:gd name="T11" fmla="*/ 1108 h 1181"/>
                    <a:gd name="T12" fmla="*/ 411 w 427"/>
                    <a:gd name="T13" fmla="*/ 1168 h 1181"/>
                    <a:gd name="T14" fmla="*/ 380 w 427"/>
                    <a:gd name="T15" fmla="*/ 1181 h 1181"/>
                    <a:gd name="T16" fmla="*/ 351 w 427"/>
                    <a:gd name="T17" fmla="*/ 1170 h 1181"/>
                    <a:gd name="T18" fmla="*/ 306 w 427"/>
                    <a:gd name="T19" fmla="*/ 14 h 11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7" h="1181">
                      <a:moveTo>
                        <a:pt x="306" y="14"/>
                      </a:moveTo>
                      <a:cubicBezTo>
                        <a:pt x="314" y="5"/>
                        <a:pt x="325" y="0"/>
                        <a:pt x="337" y="0"/>
                      </a:cubicBezTo>
                      <a:cubicBezTo>
                        <a:pt x="348" y="0"/>
                        <a:pt x="358" y="5"/>
                        <a:pt x="366" y="12"/>
                      </a:cubicBezTo>
                      <a:cubicBezTo>
                        <a:pt x="383" y="28"/>
                        <a:pt x="384" y="55"/>
                        <a:pt x="368" y="72"/>
                      </a:cubicBezTo>
                      <a:cubicBezTo>
                        <a:pt x="235" y="211"/>
                        <a:pt x="166" y="396"/>
                        <a:pt x="174" y="592"/>
                      </a:cubicBezTo>
                      <a:cubicBezTo>
                        <a:pt x="182" y="788"/>
                        <a:pt x="266" y="971"/>
                        <a:pt x="409" y="1108"/>
                      </a:cubicBezTo>
                      <a:cubicBezTo>
                        <a:pt x="426" y="1124"/>
                        <a:pt x="427" y="1151"/>
                        <a:pt x="411" y="1168"/>
                      </a:cubicBezTo>
                      <a:cubicBezTo>
                        <a:pt x="403" y="1177"/>
                        <a:pt x="392" y="1181"/>
                        <a:pt x="380" y="1181"/>
                      </a:cubicBezTo>
                      <a:cubicBezTo>
                        <a:pt x="369" y="1181"/>
                        <a:pt x="359" y="1177"/>
                        <a:pt x="351" y="1170"/>
                      </a:cubicBezTo>
                      <a:cubicBezTo>
                        <a:pt x="20" y="854"/>
                        <a:pt x="0" y="335"/>
                        <a:pt x="306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99" name="组合 98">
                <a:extLst>
                  <a:ext uri="{FF2B5EF4-FFF2-40B4-BE49-F238E27FC236}">
                    <a16:creationId xmlns:a16="http://schemas.microsoft.com/office/drawing/2014/main" id="{84DB6D08-440E-4090-8737-9CB1712BBA13}"/>
                  </a:ext>
                </a:extLst>
              </p:cNvPr>
              <p:cNvGrpSpPr/>
              <p:nvPr/>
            </p:nvGrpSpPr>
            <p:grpSpPr>
              <a:xfrm>
                <a:off x="6608516" y="2303923"/>
                <a:ext cx="1314803" cy="804350"/>
                <a:chOff x="6608516" y="2303923"/>
                <a:chExt cx="1314803" cy="804350"/>
              </a:xfrm>
              <a:grpFill/>
            </p:grpSpPr>
            <p:sp>
              <p:nvSpPr>
                <p:cNvPr id="100" name="Freeform 8">
                  <a:extLst>
                    <a:ext uri="{FF2B5EF4-FFF2-40B4-BE49-F238E27FC236}">
                      <a16:creationId xmlns:a16="http://schemas.microsoft.com/office/drawing/2014/main" id="{9F38325C-0A9B-40EF-93E6-F4D5E96573A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96901" y="2303923"/>
                  <a:ext cx="226418" cy="804350"/>
                </a:xfrm>
                <a:custGeom>
                  <a:avLst/>
                  <a:gdLst>
                    <a:gd name="T0" fmla="*/ 124 w 467"/>
                    <a:gd name="T1" fmla="*/ 13 h 1659"/>
                    <a:gd name="T2" fmla="*/ 93 w 467"/>
                    <a:gd name="T3" fmla="*/ 0 h 1659"/>
                    <a:gd name="T4" fmla="*/ 64 w 467"/>
                    <a:gd name="T5" fmla="*/ 12 h 1659"/>
                    <a:gd name="T6" fmla="*/ 51 w 467"/>
                    <a:gd name="T7" fmla="*/ 42 h 1659"/>
                    <a:gd name="T8" fmla="*/ 63 w 467"/>
                    <a:gd name="T9" fmla="*/ 72 h 1659"/>
                    <a:gd name="T10" fmla="*/ 13 w 467"/>
                    <a:gd name="T11" fmla="*/ 1586 h 1659"/>
                    <a:gd name="T12" fmla="*/ 0 w 467"/>
                    <a:gd name="T13" fmla="*/ 1615 h 1659"/>
                    <a:gd name="T14" fmla="*/ 12 w 467"/>
                    <a:gd name="T15" fmla="*/ 1646 h 1659"/>
                    <a:gd name="T16" fmla="*/ 43 w 467"/>
                    <a:gd name="T17" fmla="*/ 1659 h 1659"/>
                    <a:gd name="T18" fmla="*/ 43 w 467"/>
                    <a:gd name="T19" fmla="*/ 1659 h 1659"/>
                    <a:gd name="T20" fmla="*/ 72 w 467"/>
                    <a:gd name="T21" fmla="*/ 1647 h 1659"/>
                    <a:gd name="T22" fmla="*/ 436 w 467"/>
                    <a:gd name="T23" fmla="*/ 836 h 1659"/>
                    <a:gd name="T24" fmla="*/ 124 w 467"/>
                    <a:gd name="T25" fmla="*/ 13 h 16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67" h="1659">
                      <a:moveTo>
                        <a:pt x="124" y="13"/>
                      </a:moveTo>
                      <a:cubicBezTo>
                        <a:pt x="116" y="5"/>
                        <a:pt x="105" y="0"/>
                        <a:pt x="93" y="0"/>
                      </a:cubicBezTo>
                      <a:cubicBezTo>
                        <a:pt x="82" y="0"/>
                        <a:pt x="72" y="4"/>
                        <a:pt x="64" y="12"/>
                      </a:cubicBezTo>
                      <a:cubicBezTo>
                        <a:pt x="56" y="20"/>
                        <a:pt x="51" y="30"/>
                        <a:pt x="51" y="42"/>
                      </a:cubicBezTo>
                      <a:cubicBezTo>
                        <a:pt x="51" y="53"/>
                        <a:pt x="55" y="64"/>
                        <a:pt x="63" y="72"/>
                      </a:cubicBezTo>
                      <a:cubicBezTo>
                        <a:pt x="467" y="495"/>
                        <a:pt x="445" y="1174"/>
                        <a:pt x="13" y="1586"/>
                      </a:cubicBezTo>
                      <a:cubicBezTo>
                        <a:pt x="5" y="1593"/>
                        <a:pt x="1" y="1604"/>
                        <a:pt x="0" y="1615"/>
                      </a:cubicBezTo>
                      <a:cubicBezTo>
                        <a:pt x="0" y="1627"/>
                        <a:pt x="4" y="1637"/>
                        <a:pt x="12" y="1646"/>
                      </a:cubicBezTo>
                      <a:cubicBezTo>
                        <a:pt x="20" y="1654"/>
                        <a:pt x="31" y="1659"/>
                        <a:pt x="43" y="1659"/>
                      </a:cubicBezTo>
                      <a:cubicBezTo>
                        <a:pt x="43" y="1659"/>
                        <a:pt x="43" y="1659"/>
                        <a:pt x="43" y="1659"/>
                      </a:cubicBezTo>
                      <a:cubicBezTo>
                        <a:pt x="54" y="1659"/>
                        <a:pt x="64" y="1654"/>
                        <a:pt x="72" y="1647"/>
                      </a:cubicBezTo>
                      <a:cubicBezTo>
                        <a:pt x="297" y="1432"/>
                        <a:pt x="427" y="1144"/>
                        <a:pt x="436" y="836"/>
                      </a:cubicBezTo>
                      <a:cubicBezTo>
                        <a:pt x="446" y="527"/>
                        <a:pt x="335" y="235"/>
                        <a:pt x="124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01" name="Freeform 11">
                  <a:extLst>
                    <a:ext uri="{FF2B5EF4-FFF2-40B4-BE49-F238E27FC236}">
                      <a16:creationId xmlns:a16="http://schemas.microsoft.com/office/drawing/2014/main" id="{6D7A5634-5174-400B-9B8B-2F5116E7CB0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08516" y="2303923"/>
                  <a:ext cx="226784" cy="804350"/>
                </a:xfrm>
                <a:custGeom>
                  <a:avLst/>
                  <a:gdLst>
                    <a:gd name="T0" fmla="*/ 343 w 467"/>
                    <a:gd name="T1" fmla="*/ 13 h 1659"/>
                    <a:gd name="T2" fmla="*/ 374 w 467"/>
                    <a:gd name="T3" fmla="*/ 0 h 1659"/>
                    <a:gd name="T4" fmla="*/ 403 w 467"/>
                    <a:gd name="T5" fmla="*/ 12 h 1659"/>
                    <a:gd name="T6" fmla="*/ 416 w 467"/>
                    <a:gd name="T7" fmla="*/ 42 h 1659"/>
                    <a:gd name="T8" fmla="*/ 404 w 467"/>
                    <a:gd name="T9" fmla="*/ 72 h 1659"/>
                    <a:gd name="T10" fmla="*/ 454 w 467"/>
                    <a:gd name="T11" fmla="*/ 1586 h 1659"/>
                    <a:gd name="T12" fmla="*/ 467 w 467"/>
                    <a:gd name="T13" fmla="*/ 1615 h 1659"/>
                    <a:gd name="T14" fmla="*/ 455 w 467"/>
                    <a:gd name="T15" fmla="*/ 1646 h 1659"/>
                    <a:gd name="T16" fmla="*/ 424 w 467"/>
                    <a:gd name="T17" fmla="*/ 1659 h 1659"/>
                    <a:gd name="T18" fmla="*/ 424 w 467"/>
                    <a:gd name="T19" fmla="*/ 1659 h 1659"/>
                    <a:gd name="T20" fmla="*/ 395 w 467"/>
                    <a:gd name="T21" fmla="*/ 1647 h 1659"/>
                    <a:gd name="T22" fmla="*/ 31 w 467"/>
                    <a:gd name="T23" fmla="*/ 836 h 1659"/>
                    <a:gd name="T24" fmla="*/ 343 w 467"/>
                    <a:gd name="T25" fmla="*/ 13 h 16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67" h="1659">
                      <a:moveTo>
                        <a:pt x="343" y="13"/>
                      </a:moveTo>
                      <a:cubicBezTo>
                        <a:pt x="351" y="5"/>
                        <a:pt x="362" y="0"/>
                        <a:pt x="374" y="0"/>
                      </a:cubicBezTo>
                      <a:cubicBezTo>
                        <a:pt x="385" y="0"/>
                        <a:pt x="395" y="4"/>
                        <a:pt x="403" y="12"/>
                      </a:cubicBezTo>
                      <a:cubicBezTo>
                        <a:pt x="411" y="20"/>
                        <a:pt x="416" y="30"/>
                        <a:pt x="416" y="42"/>
                      </a:cubicBezTo>
                      <a:cubicBezTo>
                        <a:pt x="416" y="53"/>
                        <a:pt x="412" y="64"/>
                        <a:pt x="404" y="72"/>
                      </a:cubicBezTo>
                      <a:cubicBezTo>
                        <a:pt x="0" y="495"/>
                        <a:pt x="22" y="1174"/>
                        <a:pt x="454" y="1586"/>
                      </a:cubicBezTo>
                      <a:cubicBezTo>
                        <a:pt x="462" y="1593"/>
                        <a:pt x="466" y="1604"/>
                        <a:pt x="467" y="1615"/>
                      </a:cubicBezTo>
                      <a:cubicBezTo>
                        <a:pt x="467" y="1627"/>
                        <a:pt x="463" y="1637"/>
                        <a:pt x="455" y="1646"/>
                      </a:cubicBezTo>
                      <a:cubicBezTo>
                        <a:pt x="447" y="1654"/>
                        <a:pt x="436" y="1659"/>
                        <a:pt x="424" y="1659"/>
                      </a:cubicBezTo>
                      <a:cubicBezTo>
                        <a:pt x="424" y="1659"/>
                        <a:pt x="424" y="1659"/>
                        <a:pt x="424" y="1659"/>
                      </a:cubicBezTo>
                      <a:cubicBezTo>
                        <a:pt x="413" y="1659"/>
                        <a:pt x="403" y="1654"/>
                        <a:pt x="395" y="1647"/>
                      </a:cubicBezTo>
                      <a:cubicBezTo>
                        <a:pt x="170" y="1432"/>
                        <a:pt x="40" y="1144"/>
                        <a:pt x="31" y="836"/>
                      </a:cubicBezTo>
                      <a:cubicBezTo>
                        <a:pt x="21" y="527"/>
                        <a:pt x="132" y="235"/>
                        <a:pt x="343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94" name="椭圆 93"/>
            <p:cNvSpPr/>
            <p:nvPr/>
          </p:nvSpPr>
          <p:spPr>
            <a:xfrm rot="19295448">
              <a:off x="7635740" y="3153658"/>
              <a:ext cx="212359" cy="1140027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 rot="2244136">
              <a:off x="8653096" y="3135881"/>
              <a:ext cx="212359" cy="1140027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62735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0" name="组合 179"/>
          <p:cNvGrpSpPr/>
          <p:nvPr/>
        </p:nvGrpSpPr>
        <p:grpSpPr>
          <a:xfrm>
            <a:off x="503917" y="924068"/>
            <a:ext cx="11502189" cy="5520472"/>
            <a:chOff x="828728" y="1223679"/>
            <a:chExt cx="10841851" cy="4958162"/>
          </a:xfrm>
        </p:grpSpPr>
        <p:grpSp>
          <p:nvGrpSpPr>
            <p:cNvPr id="181" name="组合 180"/>
            <p:cNvGrpSpPr/>
            <p:nvPr/>
          </p:nvGrpSpPr>
          <p:grpSpPr>
            <a:xfrm>
              <a:off x="828728" y="1232366"/>
              <a:ext cx="10664772" cy="4857885"/>
              <a:chOff x="182063" y="792480"/>
              <a:chExt cx="17768597" cy="7001422"/>
            </a:xfrm>
          </p:grpSpPr>
          <p:pic>
            <p:nvPicPr>
              <p:cNvPr id="183" name="图片 182">
                <a:extLst>
                  <a:ext uri="{FF2B5EF4-FFF2-40B4-BE49-F238E27FC236}">
                    <a16:creationId xmlns:a16="http://schemas.microsoft.com/office/drawing/2014/main" id="{FE2D4763-F6D8-404B-AA87-69CD16AF7B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16453" y="792918"/>
                <a:ext cx="4441475" cy="234793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" name="图片 18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83154" y="3136362"/>
                <a:ext cx="4425095" cy="2317279"/>
              </a:xfrm>
              <a:prstGeom prst="rect">
                <a:avLst/>
              </a:prstGeom>
            </p:spPr>
          </p:pic>
          <p:pic>
            <p:nvPicPr>
              <p:cNvPr id="185" name="图片 184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599777" y="3133180"/>
                <a:ext cx="4464242" cy="2335699"/>
              </a:xfrm>
              <a:prstGeom prst="rect">
                <a:avLst/>
              </a:prstGeom>
            </p:spPr>
          </p:pic>
          <p:pic>
            <p:nvPicPr>
              <p:cNvPr id="186" name="图片 18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83155" y="5453640"/>
                <a:ext cx="4425095" cy="2269604"/>
              </a:xfrm>
              <a:prstGeom prst="rect">
                <a:avLst/>
              </a:prstGeom>
            </p:spPr>
          </p:pic>
          <p:pic>
            <p:nvPicPr>
              <p:cNvPr id="187" name="图片 18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608250" y="5466291"/>
                <a:ext cx="4464242" cy="2285994"/>
              </a:xfrm>
              <a:prstGeom prst="rect">
                <a:avLst/>
              </a:prstGeom>
            </p:spPr>
          </p:pic>
          <p:pic>
            <p:nvPicPr>
              <p:cNvPr id="188" name="图片 187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058232" y="792480"/>
                <a:ext cx="4444408" cy="2367375"/>
              </a:xfrm>
              <a:prstGeom prst="rect">
                <a:avLst/>
              </a:prstGeom>
            </p:spPr>
          </p:pic>
          <p:pic>
            <p:nvPicPr>
              <p:cNvPr id="189" name="图片 188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072491" y="3103308"/>
                <a:ext cx="4441204" cy="2350332"/>
              </a:xfrm>
              <a:prstGeom prst="rect">
                <a:avLst/>
              </a:prstGeom>
            </p:spPr>
          </p:pic>
          <p:pic>
            <p:nvPicPr>
              <p:cNvPr id="190" name="图片 189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057927" y="5450204"/>
                <a:ext cx="4439581" cy="2314264"/>
              </a:xfrm>
              <a:prstGeom prst="rect">
                <a:avLst/>
              </a:prstGeom>
            </p:spPr>
          </p:pic>
          <p:pic>
            <p:nvPicPr>
              <p:cNvPr id="191" name="图片 190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82063" y="799835"/>
                <a:ext cx="4434850" cy="2367375"/>
              </a:xfrm>
              <a:prstGeom prst="rect">
                <a:avLst/>
              </a:prstGeom>
            </p:spPr>
          </p:pic>
          <p:pic>
            <p:nvPicPr>
              <p:cNvPr id="192" name="图片 191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3480563" y="799835"/>
                <a:ext cx="4470097" cy="2303473"/>
              </a:xfrm>
              <a:prstGeom prst="rect">
                <a:avLst/>
              </a:prstGeom>
            </p:spPr>
          </p:pic>
          <p:pic>
            <p:nvPicPr>
              <p:cNvPr id="193" name="图片 192"/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480565" y="3103308"/>
                <a:ext cx="4470094" cy="2346895"/>
              </a:xfrm>
              <a:prstGeom prst="rect">
                <a:avLst/>
              </a:prstGeom>
            </p:spPr>
          </p:pic>
          <p:pic>
            <p:nvPicPr>
              <p:cNvPr id="194" name="图片 193"/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02641" y="5406780"/>
                <a:ext cx="4448019" cy="2387122"/>
              </a:xfrm>
              <a:prstGeom prst="rect">
                <a:avLst/>
              </a:prstGeom>
            </p:spPr>
          </p:pic>
        </p:grpSp>
        <p:sp>
          <p:nvSpPr>
            <p:cNvPr id="182" name="矩形 181"/>
            <p:cNvSpPr/>
            <p:nvPr/>
          </p:nvSpPr>
          <p:spPr>
            <a:xfrm>
              <a:off x="828728" y="1223679"/>
              <a:ext cx="10841851" cy="4958162"/>
            </a:xfrm>
            <a:prstGeom prst="rect">
              <a:avLst/>
            </a:prstGeom>
            <a:gradFill flip="none" rotWithShape="1">
              <a:gsLst>
                <a:gs pos="46500">
                  <a:srgbClr val="FBFDFE">
                    <a:alpha val="85000"/>
                  </a:srgbClr>
                </a:gs>
                <a:gs pos="0">
                  <a:schemeClr val="accent1">
                    <a:lumMod val="5000"/>
                    <a:lumOff val="95000"/>
                    <a:alpha val="85000"/>
                  </a:schemeClr>
                </a:gs>
                <a:gs pos="93000">
                  <a:schemeClr val="bg1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504663" y="405964"/>
            <a:ext cx="2350323" cy="480131"/>
          </a:xfrm>
          <a:noFill/>
        </p:spPr>
        <p:txBody>
          <a:bodyPr vert="horz" wrap="none" lIns="91440" tIns="45720" rIns="91440" bIns="45720" rtlCol="0" anchor="ctr">
            <a:spAutoFit/>
          </a:bodyPr>
          <a:lstStyle/>
          <a:p>
            <a:r>
              <a:rPr lang="en-US" altLang="zh-CN" sz="2800" b="1" dirty="0">
                <a:solidFill>
                  <a:srgbClr val="930784"/>
                </a:solidFill>
                <a:cs typeface="+mn-cs"/>
              </a:rPr>
              <a:t>R19 </a:t>
            </a:r>
            <a:r>
              <a:rPr lang="en-US" altLang="zh-CN" sz="2800" b="1" dirty="0" smtClean="0">
                <a:solidFill>
                  <a:srgbClr val="930784"/>
                </a:solidFill>
                <a:cs typeface="+mn-cs"/>
              </a:rPr>
              <a:t>MIMO  </a:t>
            </a:r>
            <a:endParaRPr lang="zh-CN" altLang="en-US" sz="2800" b="1" dirty="0">
              <a:solidFill>
                <a:srgbClr val="930784"/>
              </a:solidFill>
              <a:cs typeface="+mn-cs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323759" y="5816181"/>
            <a:ext cx="41726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/>
              <a:t>Multi-TRP with different </a:t>
            </a:r>
            <a:r>
              <a:rPr lang="en-US" altLang="zh-CN" sz="1200" dirty="0"/>
              <a:t>antenna port </a:t>
            </a:r>
            <a:r>
              <a:rPr lang="en-US" altLang="zh-CN" sz="1200" dirty="0" smtClean="0"/>
              <a:t>layouts across TRPs </a:t>
            </a:r>
            <a:endParaRPr lang="zh-CN" altLang="en-US" sz="1200" dirty="0"/>
          </a:p>
        </p:txBody>
      </p:sp>
      <p:grpSp>
        <p:nvGrpSpPr>
          <p:cNvPr id="48" name="组合 47"/>
          <p:cNvGrpSpPr/>
          <p:nvPr/>
        </p:nvGrpSpPr>
        <p:grpSpPr>
          <a:xfrm>
            <a:off x="7060736" y="4184653"/>
            <a:ext cx="3101186" cy="1465206"/>
            <a:chOff x="7032472" y="3018456"/>
            <a:chExt cx="3101186" cy="1465206"/>
          </a:xfrm>
        </p:grpSpPr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2A9E1A12-AEB4-4F83-8696-A1D277FB5E26}"/>
                </a:ext>
              </a:extLst>
            </p:cNvPr>
            <p:cNvGrpSpPr/>
            <p:nvPr/>
          </p:nvGrpSpPr>
          <p:grpSpPr>
            <a:xfrm>
              <a:off x="9038013" y="3035623"/>
              <a:ext cx="386329" cy="738874"/>
              <a:chOff x="6608516" y="2303923"/>
              <a:chExt cx="1314803" cy="2733294"/>
            </a:xfrm>
            <a:solidFill>
              <a:schemeClr val="accent5"/>
            </a:solidFill>
            <a:effectLst>
              <a:reflection blurRad="6350" stA="40000" endPos="7000" dir="5400000" sy="-100000" algn="bl" rotWithShape="0"/>
            </a:effectLst>
          </p:grpSpPr>
          <p:sp>
            <p:nvSpPr>
              <p:cNvPr id="66" name="Freeform 5">
                <a:extLst>
                  <a:ext uri="{FF2B5EF4-FFF2-40B4-BE49-F238E27FC236}">
                    <a16:creationId xmlns:a16="http://schemas.microsoft.com/office/drawing/2014/main" id="{948BC9DC-0F0E-48F9-A808-CF59EE82284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83249" y="2542608"/>
                <a:ext cx="965337" cy="2494609"/>
              </a:xfrm>
              <a:custGeom>
                <a:avLst/>
                <a:gdLst>
                  <a:gd name="T0" fmla="*/ 971 w 1030"/>
                  <a:gd name="T1" fmla="*/ 2360 h 2662"/>
                  <a:gd name="T2" fmla="*/ 971 w 1030"/>
                  <a:gd name="T3" fmla="*/ 2358 h 2662"/>
                  <a:gd name="T4" fmla="*/ 840 w 1030"/>
                  <a:gd name="T5" fmla="*/ 1715 h 2662"/>
                  <a:gd name="T6" fmla="*/ 749 w 1030"/>
                  <a:gd name="T7" fmla="*/ 1269 h 2662"/>
                  <a:gd name="T8" fmla="*/ 682 w 1030"/>
                  <a:gd name="T9" fmla="*/ 948 h 2662"/>
                  <a:gd name="T10" fmla="*/ 663 w 1030"/>
                  <a:gd name="T11" fmla="*/ 150 h 2662"/>
                  <a:gd name="T12" fmla="*/ 363 w 1030"/>
                  <a:gd name="T13" fmla="*/ 150 h 2662"/>
                  <a:gd name="T14" fmla="*/ 389 w 1030"/>
                  <a:gd name="T15" fmla="*/ 732 h 2662"/>
                  <a:gd name="T16" fmla="*/ 345 w 1030"/>
                  <a:gd name="T17" fmla="*/ 948 h 2662"/>
                  <a:gd name="T18" fmla="*/ 345 w 1030"/>
                  <a:gd name="T19" fmla="*/ 948 h 2662"/>
                  <a:gd name="T20" fmla="*/ 345 w 1030"/>
                  <a:gd name="T21" fmla="*/ 948 h 2662"/>
                  <a:gd name="T22" fmla="*/ 18 w 1030"/>
                  <a:gd name="T23" fmla="*/ 2654 h 2662"/>
                  <a:gd name="T24" fmla="*/ 94 w 1030"/>
                  <a:gd name="T25" fmla="*/ 2380 h 2662"/>
                  <a:gd name="T26" fmla="*/ 989 w 1030"/>
                  <a:gd name="T27" fmla="*/ 2646 h 2662"/>
                  <a:gd name="T28" fmla="*/ 1012 w 1030"/>
                  <a:gd name="T29" fmla="*/ 2661 h 2662"/>
                  <a:gd name="T30" fmla="*/ 714 w 1030"/>
                  <a:gd name="T31" fmla="*/ 1307 h 2662"/>
                  <a:gd name="T32" fmla="*/ 544 w 1030"/>
                  <a:gd name="T33" fmla="*/ 1456 h 2662"/>
                  <a:gd name="T34" fmla="*/ 513 w 1030"/>
                  <a:gd name="T35" fmla="*/ 1429 h 2662"/>
                  <a:gd name="T36" fmla="*/ 668 w 1030"/>
                  <a:gd name="T37" fmla="*/ 1295 h 2662"/>
                  <a:gd name="T38" fmla="*/ 357 w 1030"/>
                  <a:gd name="T39" fmla="*/ 1252 h 2662"/>
                  <a:gd name="T40" fmla="*/ 678 w 1030"/>
                  <a:gd name="T41" fmla="*/ 1252 h 2662"/>
                  <a:gd name="T42" fmla="*/ 483 w 1030"/>
                  <a:gd name="T43" fmla="*/ 1456 h 2662"/>
                  <a:gd name="T44" fmla="*/ 315 w 1030"/>
                  <a:gd name="T45" fmla="*/ 1312 h 2662"/>
                  <a:gd name="T46" fmla="*/ 514 w 1030"/>
                  <a:gd name="T47" fmla="*/ 1482 h 2662"/>
                  <a:gd name="T48" fmla="*/ 265 w 1030"/>
                  <a:gd name="T49" fmla="*/ 1699 h 2662"/>
                  <a:gd name="T50" fmla="*/ 545 w 1030"/>
                  <a:gd name="T51" fmla="*/ 1084 h 2662"/>
                  <a:gd name="T52" fmla="*/ 696 w 1030"/>
                  <a:gd name="T53" fmla="*/ 1215 h 2662"/>
                  <a:gd name="T54" fmla="*/ 610 w 1030"/>
                  <a:gd name="T55" fmla="*/ 972 h 2662"/>
                  <a:gd name="T56" fmla="*/ 417 w 1030"/>
                  <a:gd name="T57" fmla="*/ 972 h 2662"/>
                  <a:gd name="T58" fmla="*/ 419 w 1030"/>
                  <a:gd name="T59" fmla="*/ 932 h 2662"/>
                  <a:gd name="T60" fmla="*/ 608 w 1030"/>
                  <a:gd name="T61" fmla="*/ 932 h 2662"/>
                  <a:gd name="T62" fmla="*/ 631 w 1030"/>
                  <a:gd name="T63" fmla="*/ 899 h 2662"/>
                  <a:gd name="T64" fmla="*/ 605 w 1030"/>
                  <a:gd name="T65" fmla="*/ 773 h 2662"/>
                  <a:gd name="T66" fmla="*/ 631 w 1030"/>
                  <a:gd name="T67" fmla="*/ 899 h 2662"/>
                  <a:gd name="T68" fmla="*/ 463 w 1030"/>
                  <a:gd name="T69" fmla="*/ 756 h 2662"/>
                  <a:gd name="T70" fmla="*/ 513 w 1030"/>
                  <a:gd name="T71" fmla="*/ 799 h 2662"/>
                  <a:gd name="T72" fmla="*/ 395 w 1030"/>
                  <a:gd name="T73" fmla="*/ 899 h 2662"/>
                  <a:gd name="T74" fmla="*/ 482 w 1030"/>
                  <a:gd name="T75" fmla="*/ 825 h 2662"/>
                  <a:gd name="T76" fmla="*/ 333 w 1030"/>
                  <a:gd name="T77" fmla="*/ 1220 h 2662"/>
                  <a:gd name="T78" fmla="*/ 485 w 1030"/>
                  <a:gd name="T79" fmla="*/ 1084 h 2662"/>
                  <a:gd name="T80" fmla="*/ 113 w 1030"/>
                  <a:gd name="T81" fmla="*/ 2306 h 2662"/>
                  <a:gd name="T82" fmla="*/ 486 w 1030"/>
                  <a:gd name="T83" fmla="*/ 1983 h 2662"/>
                  <a:gd name="T84" fmla="*/ 767 w 1030"/>
                  <a:gd name="T85" fmla="*/ 1739 h 2662"/>
                  <a:gd name="T86" fmla="*/ 265 w 1030"/>
                  <a:gd name="T87" fmla="*/ 1739 h 2662"/>
                  <a:gd name="T88" fmla="*/ 919 w 1030"/>
                  <a:gd name="T89" fmla="*/ 2306 h 2662"/>
                  <a:gd name="T90" fmla="*/ 807 w 1030"/>
                  <a:gd name="T91" fmla="*/ 1757 h 2662"/>
                  <a:gd name="T92" fmla="*/ 513 w 1030"/>
                  <a:gd name="T93" fmla="*/ 322 h 2662"/>
                  <a:gd name="T94" fmla="*/ 433 w 1030"/>
                  <a:gd name="T95" fmla="*/ 716 h 2662"/>
                  <a:gd name="T96" fmla="*/ 897 w 1030"/>
                  <a:gd name="T97" fmla="*/ 2340 h 2662"/>
                  <a:gd name="T98" fmla="*/ 516 w 1030"/>
                  <a:gd name="T99" fmla="*/ 2009 h 26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030" h="2662">
                    <a:moveTo>
                      <a:pt x="1028" y="2638"/>
                    </a:moveTo>
                    <a:cubicBezTo>
                      <a:pt x="971" y="2360"/>
                      <a:pt x="971" y="2360"/>
                      <a:pt x="971" y="2360"/>
                    </a:cubicBezTo>
                    <a:cubicBezTo>
                      <a:pt x="971" y="2359"/>
                      <a:pt x="971" y="2359"/>
                      <a:pt x="971" y="2359"/>
                    </a:cubicBezTo>
                    <a:cubicBezTo>
                      <a:pt x="971" y="2359"/>
                      <a:pt x="971" y="2359"/>
                      <a:pt x="971" y="2358"/>
                    </a:cubicBezTo>
                    <a:cubicBezTo>
                      <a:pt x="971" y="2358"/>
                      <a:pt x="971" y="2357"/>
                      <a:pt x="970" y="2356"/>
                    </a:cubicBezTo>
                    <a:cubicBezTo>
                      <a:pt x="840" y="1715"/>
                      <a:pt x="840" y="1715"/>
                      <a:pt x="840" y="1715"/>
                    </a:cubicBezTo>
                    <a:cubicBezTo>
                      <a:pt x="750" y="1271"/>
                      <a:pt x="750" y="1271"/>
                      <a:pt x="750" y="1271"/>
                    </a:cubicBezTo>
                    <a:cubicBezTo>
                      <a:pt x="750" y="1270"/>
                      <a:pt x="750" y="1270"/>
                      <a:pt x="749" y="1269"/>
                    </a:cubicBezTo>
                    <a:cubicBezTo>
                      <a:pt x="749" y="1269"/>
                      <a:pt x="749" y="1269"/>
                      <a:pt x="749" y="1268"/>
                    </a:cubicBezTo>
                    <a:cubicBezTo>
                      <a:pt x="682" y="948"/>
                      <a:pt x="682" y="948"/>
                      <a:pt x="682" y="948"/>
                    </a:cubicBezTo>
                    <a:cubicBezTo>
                      <a:pt x="548" y="296"/>
                      <a:pt x="548" y="296"/>
                      <a:pt x="548" y="296"/>
                    </a:cubicBezTo>
                    <a:cubicBezTo>
                      <a:pt x="614" y="280"/>
                      <a:pt x="663" y="221"/>
                      <a:pt x="663" y="150"/>
                    </a:cubicBezTo>
                    <a:cubicBezTo>
                      <a:pt x="663" y="67"/>
                      <a:pt x="596" y="0"/>
                      <a:pt x="513" y="0"/>
                    </a:cubicBezTo>
                    <a:cubicBezTo>
                      <a:pt x="430" y="0"/>
                      <a:pt x="363" y="67"/>
                      <a:pt x="363" y="150"/>
                    </a:cubicBezTo>
                    <a:cubicBezTo>
                      <a:pt x="363" y="220"/>
                      <a:pt x="412" y="279"/>
                      <a:pt x="477" y="296"/>
                    </a:cubicBezTo>
                    <a:cubicBezTo>
                      <a:pt x="389" y="732"/>
                      <a:pt x="389" y="732"/>
                      <a:pt x="389" y="732"/>
                    </a:cubicBezTo>
                    <a:cubicBezTo>
                      <a:pt x="389" y="732"/>
                      <a:pt x="389" y="732"/>
                      <a:pt x="389" y="732"/>
                    </a:cubicBezTo>
                    <a:cubicBezTo>
                      <a:pt x="345" y="948"/>
                      <a:pt x="345" y="948"/>
                      <a:pt x="345" y="948"/>
                    </a:cubicBezTo>
                    <a:cubicBezTo>
                      <a:pt x="345" y="948"/>
                      <a:pt x="345" y="948"/>
                      <a:pt x="345" y="948"/>
                    </a:cubicBezTo>
                    <a:cubicBezTo>
                      <a:pt x="345" y="948"/>
                      <a:pt x="345" y="948"/>
                      <a:pt x="345" y="948"/>
                    </a:cubicBezTo>
                    <a:cubicBezTo>
                      <a:pt x="345" y="948"/>
                      <a:pt x="345" y="948"/>
                      <a:pt x="345" y="948"/>
                    </a:cubicBezTo>
                    <a:cubicBezTo>
                      <a:pt x="345" y="948"/>
                      <a:pt x="345" y="948"/>
                      <a:pt x="345" y="948"/>
                    </a:cubicBezTo>
                    <a:cubicBezTo>
                      <a:pt x="2" y="2631"/>
                      <a:pt x="2" y="2631"/>
                      <a:pt x="2" y="2631"/>
                    </a:cubicBezTo>
                    <a:cubicBezTo>
                      <a:pt x="0" y="2641"/>
                      <a:pt x="7" y="2652"/>
                      <a:pt x="18" y="2654"/>
                    </a:cubicBezTo>
                    <a:cubicBezTo>
                      <a:pt x="29" y="2656"/>
                      <a:pt x="39" y="2649"/>
                      <a:pt x="41" y="2639"/>
                    </a:cubicBezTo>
                    <a:cubicBezTo>
                      <a:pt x="94" y="2380"/>
                      <a:pt x="94" y="2380"/>
                      <a:pt x="94" y="2380"/>
                    </a:cubicBezTo>
                    <a:cubicBezTo>
                      <a:pt x="934" y="2380"/>
                      <a:pt x="934" y="2380"/>
                      <a:pt x="934" y="2380"/>
                    </a:cubicBezTo>
                    <a:cubicBezTo>
                      <a:pt x="989" y="2646"/>
                      <a:pt x="989" y="2646"/>
                      <a:pt x="989" y="2646"/>
                    </a:cubicBezTo>
                    <a:cubicBezTo>
                      <a:pt x="990" y="2655"/>
                      <a:pt x="999" y="2662"/>
                      <a:pt x="1008" y="2662"/>
                    </a:cubicBezTo>
                    <a:cubicBezTo>
                      <a:pt x="1009" y="2662"/>
                      <a:pt x="1011" y="2662"/>
                      <a:pt x="1012" y="2661"/>
                    </a:cubicBezTo>
                    <a:cubicBezTo>
                      <a:pt x="1023" y="2659"/>
                      <a:pt x="1030" y="2649"/>
                      <a:pt x="1028" y="2638"/>
                    </a:cubicBezTo>
                    <a:close/>
                    <a:moveTo>
                      <a:pt x="714" y="1307"/>
                    </a:moveTo>
                    <a:cubicBezTo>
                      <a:pt x="788" y="1664"/>
                      <a:pt x="788" y="1664"/>
                      <a:pt x="788" y="1664"/>
                    </a:cubicBezTo>
                    <a:cubicBezTo>
                      <a:pt x="544" y="1456"/>
                      <a:pt x="544" y="1456"/>
                      <a:pt x="544" y="1456"/>
                    </a:cubicBezTo>
                    <a:lnTo>
                      <a:pt x="714" y="1307"/>
                    </a:lnTo>
                    <a:close/>
                    <a:moveTo>
                      <a:pt x="513" y="1429"/>
                    </a:moveTo>
                    <a:cubicBezTo>
                      <a:pt x="356" y="1295"/>
                      <a:pt x="356" y="1295"/>
                      <a:pt x="356" y="1295"/>
                    </a:cubicBezTo>
                    <a:cubicBezTo>
                      <a:pt x="668" y="1295"/>
                      <a:pt x="668" y="1295"/>
                      <a:pt x="668" y="1295"/>
                    </a:cubicBezTo>
                    <a:lnTo>
                      <a:pt x="513" y="1429"/>
                    </a:lnTo>
                    <a:close/>
                    <a:moveTo>
                      <a:pt x="357" y="1252"/>
                    </a:moveTo>
                    <a:cubicBezTo>
                      <a:pt x="515" y="1111"/>
                      <a:pt x="515" y="1111"/>
                      <a:pt x="515" y="1111"/>
                    </a:cubicBezTo>
                    <a:cubicBezTo>
                      <a:pt x="678" y="1252"/>
                      <a:pt x="678" y="1252"/>
                      <a:pt x="678" y="1252"/>
                    </a:cubicBezTo>
                    <a:lnTo>
                      <a:pt x="357" y="1252"/>
                    </a:lnTo>
                    <a:close/>
                    <a:moveTo>
                      <a:pt x="483" y="1456"/>
                    </a:moveTo>
                    <a:cubicBezTo>
                      <a:pt x="243" y="1665"/>
                      <a:pt x="243" y="1665"/>
                      <a:pt x="243" y="1665"/>
                    </a:cubicBezTo>
                    <a:cubicBezTo>
                      <a:pt x="315" y="1312"/>
                      <a:pt x="315" y="1312"/>
                      <a:pt x="315" y="1312"/>
                    </a:cubicBezTo>
                    <a:lnTo>
                      <a:pt x="483" y="1456"/>
                    </a:lnTo>
                    <a:close/>
                    <a:moveTo>
                      <a:pt x="514" y="1482"/>
                    </a:moveTo>
                    <a:cubicBezTo>
                      <a:pt x="767" y="1699"/>
                      <a:pt x="767" y="1699"/>
                      <a:pt x="767" y="1699"/>
                    </a:cubicBezTo>
                    <a:cubicBezTo>
                      <a:pt x="265" y="1699"/>
                      <a:pt x="265" y="1699"/>
                      <a:pt x="265" y="1699"/>
                    </a:cubicBezTo>
                    <a:lnTo>
                      <a:pt x="514" y="1482"/>
                    </a:lnTo>
                    <a:close/>
                    <a:moveTo>
                      <a:pt x="545" y="1084"/>
                    </a:moveTo>
                    <a:cubicBezTo>
                      <a:pt x="650" y="990"/>
                      <a:pt x="650" y="990"/>
                      <a:pt x="650" y="990"/>
                    </a:cubicBezTo>
                    <a:cubicBezTo>
                      <a:pt x="696" y="1215"/>
                      <a:pt x="696" y="1215"/>
                      <a:pt x="696" y="1215"/>
                    </a:cubicBezTo>
                    <a:lnTo>
                      <a:pt x="545" y="1084"/>
                    </a:lnTo>
                    <a:close/>
                    <a:moveTo>
                      <a:pt x="610" y="972"/>
                    </a:moveTo>
                    <a:cubicBezTo>
                      <a:pt x="515" y="1057"/>
                      <a:pt x="515" y="1057"/>
                      <a:pt x="515" y="1057"/>
                    </a:cubicBezTo>
                    <a:cubicBezTo>
                      <a:pt x="417" y="972"/>
                      <a:pt x="417" y="972"/>
                      <a:pt x="417" y="972"/>
                    </a:cubicBezTo>
                    <a:lnTo>
                      <a:pt x="610" y="972"/>
                    </a:lnTo>
                    <a:close/>
                    <a:moveTo>
                      <a:pt x="419" y="932"/>
                    </a:moveTo>
                    <a:cubicBezTo>
                      <a:pt x="513" y="852"/>
                      <a:pt x="513" y="852"/>
                      <a:pt x="513" y="852"/>
                    </a:cubicBezTo>
                    <a:cubicBezTo>
                      <a:pt x="608" y="932"/>
                      <a:pt x="608" y="932"/>
                      <a:pt x="608" y="932"/>
                    </a:cubicBezTo>
                    <a:lnTo>
                      <a:pt x="419" y="932"/>
                    </a:lnTo>
                    <a:close/>
                    <a:moveTo>
                      <a:pt x="631" y="899"/>
                    </a:moveTo>
                    <a:cubicBezTo>
                      <a:pt x="544" y="825"/>
                      <a:pt x="544" y="825"/>
                      <a:pt x="544" y="825"/>
                    </a:cubicBezTo>
                    <a:cubicBezTo>
                      <a:pt x="605" y="773"/>
                      <a:pt x="605" y="773"/>
                      <a:pt x="605" y="773"/>
                    </a:cubicBezTo>
                    <a:cubicBezTo>
                      <a:pt x="620" y="847"/>
                      <a:pt x="620" y="847"/>
                      <a:pt x="620" y="847"/>
                    </a:cubicBezTo>
                    <a:lnTo>
                      <a:pt x="631" y="899"/>
                    </a:lnTo>
                    <a:close/>
                    <a:moveTo>
                      <a:pt x="513" y="799"/>
                    </a:moveTo>
                    <a:cubicBezTo>
                      <a:pt x="463" y="756"/>
                      <a:pt x="463" y="756"/>
                      <a:pt x="463" y="756"/>
                    </a:cubicBezTo>
                    <a:cubicBezTo>
                      <a:pt x="564" y="756"/>
                      <a:pt x="564" y="756"/>
                      <a:pt x="564" y="756"/>
                    </a:cubicBezTo>
                    <a:lnTo>
                      <a:pt x="513" y="799"/>
                    </a:lnTo>
                    <a:close/>
                    <a:moveTo>
                      <a:pt x="482" y="825"/>
                    </a:moveTo>
                    <a:cubicBezTo>
                      <a:pt x="395" y="899"/>
                      <a:pt x="395" y="899"/>
                      <a:pt x="395" y="899"/>
                    </a:cubicBezTo>
                    <a:cubicBezTo>
                      <a:pt x="421" y="773"/>
                      <a:pt x="421" y="773"/>
                      <a:pt x="421" y="773"/>
                    </a:cubicBezTo>
                    <a:lnTo>
                      <a:pt x="482" y="825"/>
                    </a:lnTo>
                    <a:close/>
                    <a:moveTo>
                      <a:pt x="485" y="1084"/>
                    </a:moveTo>
                    <a:cubicBezTo>
                      <a:pt x="333" y="1220"/>
                      <a:pt x="333" y="1220"/>
                      <a:pt x="333" y="1220"/>
                    </a:cubicBezTo>
                    <a:cubicBezTo>
                      <a:pt x="377" y="990"/>
                      <a:pt x="377" y="990"/>
                      <a:pt x="377" y="990"/>
                    </a:cubicBezTo>
                    <a:lnTo>
                      <a:pt x="485" y="1084"/>
                    </a:lnTo>
                    <a:close/>
                    <a:moveTo>
                      <a:pt x="486" y="1983"/>
                    </a:moveTo>
                    <a:cubicBezTo>
                      <a:pt x="113" y="2306"/>
                      <a:pt x="113" y="2306"/>
                      <a:pt x="113" y="2306"/>
                    </a:cubicBezTo>
                    <a:cubicBezTo>
                      <a:pt x="224" y="1757"/>
                      <a:pt x="224" y="1757"/>
                      <a:pt x="224" y="1757"/>
                    </a:cubicBezTo>
                    <a:lnTo>
                      <a:pt x="486" y="1983"/>
                    </a:lnTo>
                    <a:close/>
                    <a:moveTo>
                      <a:pt x="265" y="1739"/>
                    </a:moveTo>
                    <a:cubicBezTo>
                      <a:pt x="767" y="1739"/>
                      <a:pt x="767" y="1739"/>
                      <a:pt x="767" y="1739"/>
                    </a:cubicBezTo>
                    <a:cubicBezTo>
                      <a:pt x="516" y="1956"/>
                      <a:pt x="516" y="1956"/>
                      <a:pt x="516" y="1956"/>
                    </a:cubicBezTo>
                    <a:lnTo>
                      <a:pt x="265" y="1739"/>
                    </a:lnTo>
                    <a:close/>
                    <a:moveTo>
                      <a:pt x="807" y="1757"/>
                    </a:moveTo>
                    <a:cubicBezTo>
                      <a:pt x="919" y="2306"/>
                      <a:pt x="919" y="2306"/>
                      <a:pt x="919" y="2306"/>
                    </a:cubicBezTo>
                    <a:cubicBezTo>
                      <a:pt x="547" y="1983"/>
                      <a:pt x="547" y="1983"/>
                      <a:pt x="547" y="1983"/>
                    </a:cubicBezTo>
                    <a:lnTo>
                      <a:pt x="807" y="1757"/>
                    </a:lnTo>
                    <a:close/>
                    <a:moveTo>
                      <a:pt x="433" y="716"/>
                    </a:moveTo>
                    <a:cubicBezTo>
                      <a:pt x="513" y="322"/>
                      <a:pt x="513" y="322"/>
                      <a:pt x="513" y="322"/>
                    </a:cubicBezTo>
                    <a:cubicBezTo>
                      <a:pt x="594" y="716"/>
                      <a:pt x="594" y="716"/>
                      <a:pt x="594" y="716"/>
                    </a:cubicBezTo>
                    <a:lnTo>
                      <a:pt x="433" y="716"/>
                    </a:lnTo>
                    <a:close/>
                    <a:moveTo>
                      <a:pt x="516" y="2009"/>
                    </a:moveTo>
                    <a:cubicBezTo>
                      <a:pt x="897" y="2340"/>
                      <a:pt x="897" y="2340"/>
                      <a:pt x="897" y="2340"/>
                    </a:cubicBezTo>
                    <a:cubicBezTo>
                      <a:pt x="135" y="2340"/>
                      <a:pt x="135" y="2340"/>
                      <a:pt x="135" y="2340"/>
                    </a:cubicBezTo>
                    <a:lnTo>
                      <a:pt x="516" y="200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grpSp>
            <p:nvGrpSpPr>
              <p:cNvPr id="67" name="组合 66">
                <a:extLst>
                  <a:ext uri="{FF2B5EF4-FFF2-40B4-BE49-F238E27FC236}">
                    <a16:creationId xmlns:a16="http://schemas.microsoft.com/office/drawing/2014/main" id="{8C068167-4B49-4144-B396-9E4A6A848D35}"/>
                  </a:ext>
                </a:extLst>
              </p:cNvPr>
              <p:cNvGrpSpPr/>
              <p:nvPr/>
            </p:nvGrpSpPr>
            <p:grpSpPr>
              <a:xfrm>
                <a:off x="6947294" y="2529975"/>
                <a:ext cx="637246" cy="339809"/>
                <a:chOff x="6939913" y="2529975"/>
                <a:chExt cx="637246" cy="339809"/>
              </a:xfrm>
              <a:grpFill/>
            </p:grpSpPr>
            <p:sp>
              <p:nvSpPr>
                <p:cNvPr id="74" name="Freeform 6">
                  <a:extLst>
                    <a:ext uri="{FF2B5EF4-FFF2-40B4-BE49-F238E27FC236}">
                      <a16:creationId xmlns:a16="http://schemas.microsoft.com/office/drawing/2014/main" id="{68E9A27A-ED7B-48FB-8762-CD83FD1E4FC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37431" y="2529975"/>
                  <a:ext cx="139728" cy="339809"/>
                </a:xfrm>
                <a:custGeom>
                  <a:avLst/>
                  <a:gdLst>
                    <a:gd name="T0" fmla="*/ 120 w 288"/>
                    <a:gd name="T1" fmla="*/ 33 h 701"/>
                    <a:gd name="T2" fmla="*/ 98 w 288"/>
                    <a:gd name="T3" fmla="*/ 11 h 701"/>
                    <a:gd name="T4" fmla="*/ 69 w 288"/>
                    <a:gd name="T5" fmla="*/ 0 h 701"/>
                    <a:gd name="T6" fmla="*/ 38 w 288"/>
                    <a:gd name="T7" fmla="*/ 14 h 701"/>
                    <a:gd name="T8" fmla="*/ 27 w 288"/>
                    <a:gd name="T9" fmla="*/ 45 h 701"/>
                    <a:gd name="T10" fmla="*/ 41 w 288"/>
                    <a:gd name="T11" fmla="*/ 74 h 701"/>
                    <a:gd name="T12" fmla="*/ 58 w 288"/>
                    <a:gd name="T13" fmla="*/ 91 h 701"/>
                    <a:gd name="T14" fmla="*/ 32 w 288"/>
                    <a:gd name="T15" fmla="*/ 611 h 701"/>
                    <a:gd name="T16" fmla="*/ 16 w 288"/>
                    <a:gd name="T17" fmla="*/ 626 h 701"/>
                    <a:gd name="T18" fmla="*/ 1 w 288"/>
                    <a:gd name="T19" fmla="*/ 655 h 701"/>
                    <a:gd name="T20" fmla="*/ 11 w 288"/>
                    <a:gd name="T21" fmla="*/ 686 h 701"/>
                    <a:gd name="T22" fmla="*/ 13 w 288"/>
                    <a:gd name="T23" fmla="*/ 688 h 701"/>
                    <a:gd name="T24" fmla="*/ 43 w 288"/>
                    <a:gd name="T25" fmla="*/ 701 h 701"/>
                    <a:gd name="T26" fmla="*/ 71 w 288"/>
                    <a:gd name="T27" fmla="*/ 691 h 701"/>
                    <a:gd name="T28" fmla="*/ 91 w 288"/>
                    <a:gd name="T29" fmla="*/ 672 h 701"/>
                    <a:gd name="T30" fmla="*/ 120 w 288"/>
                    <a:gd name="T31" fmla="*/ 33 h 7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88" h="701">
                      <a:moveTo>
                        <a:pt x="120" y="33"/>
                      </a:moveTo>
                      <a:cubicBezTo>
                        <a:pt x="113" y="25"/>
                        <a:pt x="105" y="18"/>
                        <a:pt x="98" y="11"/>
                      </a:cubicBezTo>
                      <a:cubicBezTo>
                        <a:pt x="90" y="4"/>
                        <a:pt x="80" y="0"/>
                        <a:pt x="69" y="0"/>
                      </a:cubicBezTo>
                      <a:cubicBezTo>
                        <a:pt x="57" y="0"/>
                        <a:pt x="46" y="5"/>
                        <a:pt x="38" y="14"/>
                      </a:cubicBezTo>
                      <a:cubicBezTo>
                        <a:pt x="30" y="23"/>
                        <a:pt x="26" y="33"/>
                        <a:pt x="27" y="45"/>
                      </a:cubicBezTo>
                      <a:cubicBezTo>
                        <a:pt x="27" y="56"/>
                        <a:pt x="32" y="66"/>
                        <a:pt x="41" y="74"/>
                      </a:cubicBezTo>
                      <a:cubicBezTo>
                        <a:pt x="47" y="79"/>
                        <a:pt x="53" y="85"/>
                        <a:pt x="58" y="91"/>
                      </a:cubicBezTo>
                      <a:cubicBezTo>
                        <a:pt x="195" y="234"/>
                        <a:pt x="183" y="467"/>
                        <a:pt x="32" y="611"/>
                      </a:cubicBezTo>
                      <a:cubicBezTo>
                        <a:pt x="27" y="616"/>
                        <a:pt x="21" y="621"/>
                        <a:pt x="16" y="626"/>
                      </a:cubicBezTo>
                      <a:cubicBezTo>
                        <a:pt x="7" y="633"/>
                        <a:pt x="2" y="644"/>
                        <a:pt x="1" y="655"/>
                      </a:cubicBezTo>
                      <a:cubicBezTo>
                        <a:pt x="0" y="666"/>
                        <a:pt x="4" y="677"/>
                        <a:pt x="11" y="686"/>
                      </a:cubicBezTo>
                      <a:cubicBezTo>
                        <a:pt x="12" y="686"/>
                        <a:pt x="12" y="687"/>
                        <a:pt x="13" y="688"/>
                      </a:cubicBezTo>
                      <a:cubicBezTo>
                        <a:pt x="21" y="696"/>
                        <a:pt x="32" y="701"/>
                        <a:pt x="43" y="701"/>
                      </a:cubicBezTo>
                      <a:cubicBezTo>
                        <a:pt x="50" y="701"/>
                        <a:pt x="61" y="699"/>
                        <a:pt x="71" y="691"/>
                      </a:cubicBezTo>
                      <a:cubicBezTo>
                        <a:pt x="78" y="685"/>
                        <a:pt x="84" y="679"/>
                        <a:pt x="91" y="672"/>
                      </a:cubicBezTo>
                      <a:cubicBezTo>
                        <a:pt x="275" y="496"/>
                        <a:pt x="288" y="209"/>
                        <a:pt x="120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75" name="Freeform 9">
                  <a:extLst>
                    <a:ext uri="{FF2B5EF4-FFF2-40B4-BE49-F238E27FC236}">
                      <a16:creationId xmlns:a16="http://schemas.microsoft.com/office/drawing/2014/main" id="{B208FD06-8CD3-44AB-9038-50FF978B12C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39913" y="2529975"/>
                  <a:ext cx="139728" cy="339809"/>
                </a:xfrm>
                <a:custGeom>
                  <a:avLst/>
                  <a:gdLst>
                    <a:gd name="T0" fmla="*/ 168 w 288"/>
                    <a:gd name="T1" fmla="*/ 33 h 701"/>
                    <a:gd name="T2" fmla="*/ 190 w 288"/>
                    <a:gd name="T3" fmla="*/ 11 h 701"/>
                    <a:gd name="T4" fmla="*/ 219 w 288"/>
                    <a:gd name="T5" fmla="*/ 0 h 701"/>
                    <a:gd name="T6" fmla="*/ 250 w 288"/>
                    <a:gd name="T7" fmla="*/ 14 h 701"/>
                    <a:gd name="T8" fmla="*/ 261 w 288"/>
                    <a:gd name="T9" fmla="*/ 45 h 701"/>
                    <a:gd name="T10" fmla="*/ 247 w 288"/>
                    <a:gd name="T11" fmla="*/ 74 h 701"/>
                    <a:gd name="T12" fmla="*/ 230 w 288"/>
                    <a:gd name="T13" fmla="*/ 91 h 701"/>
                    <a:gd name="T14" fmla="*/ 256 w 288"/>
                    <a:gd name="T15" fmla="*/ 611 h 701"/>
                    <a:gd name="T16" fmla="*/ 272 w 288"/>
                    <a:gd name="T17" fmla="*/ 626 h 701"/>
                    <a:gd name="T18" fmla="*/ 287 w 288"/>
                    <a:gd name="T19" fmla="*/ 655 h 701"/>
                    <a:gd name="T20" fmla="*/ 277 w 288"/>
                    <a:gd name="T21" fmla="*/ 686 h 701"/>
                    <a:gd name="T22" fmla="*/ 275 w 288"/>
                    <a:gd name="T23" fmla="*/ 688 h 701"/>
                    <a:gd name="T24" fmla="*/ 245 w 288"/>
                    <a:gd name="T25" fmla="*/ 701 h 701"/>
                    <a:gd name="T26" fmla="*/ 217 w 288"/>
                    <a:gd name="T27" fmla="*/ 691 h 701"/>
                    <a:gd name="T28" fmla="*/ 197 w 288"/>
                    <a:gd name="T29" fmla="*/ 672 h 701"/>
                    <a:gd name="T30" fmla="*/ 168 w 288"/>
                    <a:gd name="T31" fmla="*/ 33 h 7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88" h="701">
                      <a:moveTo>
                        <a:pt x="168" y="33"/>
                      </a:moveTo>
                      <a:cubicBezTo>
                        <a:pt x="175" y="25"/>
                        <a:pt x="183" y="18"/>
                        <a:pt x="190" y="11"/>
                      </a:cubicBezTo>
                      <a:cubicBezTo>
                        <a:pt x="198" y="4"/>
                        <a:pt x="208" y="0"/>
                        <a:pt x="219" y="0"/>
                      </a:cubicBezTo>
                      <a:cubicBezTo>
                        <a:pt x="231" y="0"/>
                        <a:pt x="242" y="5"/>
                        <a:pt x="250" y="14"/>
                      </a:cubicBezTo>
                      <a:cubicBezTo>
                        <a:pt x="258" y="23"/>
                        <a:pt x="262" y="33"/>
                        <a:pt x="261" y="45"/>
                      </a:cubicBezTo>
                      <a:cubicBezTo>
                        <a:pt x="261" y="56"/>
                        <a:pt x="256" y="66"/>
                        <a:pt x="247" y="74"/>
                      </a:cubicBezTo>
                      <a:cubicBezTo>
                        <a:pt x="241" y="79"/>
                        <a:pt x="235" y="85"/>
                        <a:pt x="230" y="91"/>
                      </a:cubicBezTo>
                      <a:cubicBezTo>
                        <a:pt x="93" y="234"/>
                        <a:pt x="105" y="467"/>
                        <a:pt x="256" y="611"/>
                      </a:cubicBezTo>
                      <a:cubicBezTo>
                        <a:pt x="261" y="616"/>
                        <a:pt x="267" y="621"/>
                        <a:pt x="272" y="626"/>
                      </a:cubicBezTo>
                      <a:cubicBezTo>
                        <a:pt x="281" y="633"/>
                        <a:pt x="286" y="644"/>
                        <a:pt x="287" y="655"/>
                      </a:cubicBezTo>
                      <a:cubicBezTo>
                        <a:pt x="288" y="666"/>
                        <a:pt x="284" y="677"/>
                        <a:pt x="277" y="686"/>
                      </a:cubicBezTo>
                      <a:cubicBezTo>
                        <a:pt x="276" y="686"/>
                        <a:pt x="276" y="687"/>
                        <a:pt x="275" y="688"/>
                      </a:cubicBezTo>
                      <a:cubicBezTo>
                        <a:pt x="267" y="696"/>
                        <a:pt x="256" y="701"/>
                        <a:pt x="245" y="701"/>
                      </a:cubicBezTo>
                      <a:cubicBezTo>
                        <a:pt x="238" y="701"/>
                        <a:pt x="227" y="699"/>
                        <a:pt x="217" y="691"/>
                      </a:cubicBezTo>
                      <a:cubicBezTo>
                        <a:pt x="210" y="685"/>
                        <a:pt x="204" y="679"/>
                        <a:pt x="197" y="672"/>
                      </a:cubicBezTo>
                      <a:cubicBezTo>
                        <a:pt x="13" y="496"/>
                        <a:pt x="0" y="209"/>
                        <a:pt x="168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68" name="组合 67">
                <a:extLst>
                  <a:ext uri="{FF2B5EF4-FFF2-40B4-BE49-F238E27FC236}">
                    <a16:creationId xmlns:a16="http://schemas.microsoft.com/office/drawing/2014/main" id="{BEB8A494-9EE7-4227-A96F-BC2910B20934}"/>
                  </a:ext>
                </a:extLst>
              </p:cNvPr>
              <p:cNvGrpSpPr/>
              <p:nvPr/>
            </p:nvGrpSpPr>
            <p:grpSpPr>
              <a:xfrm>
                <a:off x="6742164" y="2415852"/>
                <a:ext cx="1047506" cy="572812"/>
                <a:chOff x="6743855" y="2415852"/>
                <a:chExt cx="1047506" cy="572812"/>
              </a:xfrm>
              <a:grpFill/>
            </p:grpSpPr>
            <p:sp>
              <p:nvSpPr>
                <p:cNvPr id="72" name="Freeform 7">
                  <a:extLst>
                    <a:ext uri="{FF2B5EF4-FFF2-40B4-BE49-F238E27FC236}">
                      <a16:creationId xmlns:a16="http://schemas.microsoft.com/office/drawing/2014/main" id="{B0A0AE33-2854-4596-8AA2-E290604F5C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84329" y="2415852"/>
                  <a:ext cx="207032" cy="572812"/>
                </a:xfrm>
                <a:custGeom>
                  <a:avLst/>
                  <a:gdLst>
                    <a:gd name="T0" fmla="*/ 121 w 427"/>
                    <a:gd name="T1" fmla="*/ 14 h 1181"/>
                    <a:gd name="T2" fmla="*/ 90 w 427"/>
                    <a:gd name="T3" fmla="*/ 0 h 1181"/>
                    <a:gd name="T4" fmla="*/ 61 w 427"/>
                    <a:gd name="T5" fmla="*/ 12 h 1181"/>
                    <a:gd name="T6" fmla="*/ 59 w 427"/>
                    <a:gd name="T7" fmla="*/ 72 h 1181"/>
                    <a:gd name="T8" fmla="*/ 253 w 427"/>
                    <a:gd name="T9" fmla="*/ 592 h 1181"/>
                    <a:gd name="T10" fmla="*/ 18 w 427"/>
                    <a:gd name="T11" fmla="*/ 1108 h 1181"/>
                    <a:gd name="T12" fmla="*/ 16 w 427"/>
                    <a:gd name="T13" fmla="*/ 1168 h 1181"/>
                    <a:gd name="T14" fmla="*/ 47 w 427"/>
                    <a:gd name="T15" fmla="*/ 1181 h 1181"/>
                    <a:gd name="T16" fmla="*/ 76 w 427"/>
                    <a:gd name="T17" fmla="*/ 1170 h 1181"/>
                    <a:gd name="T18" fmla="*/ 121 w 427"/>
                    <a:gd name="T19" fmla="*/ 14 h 11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7" h="1181">
                      <a:moveTo>
                        <a:pt x="121" y="14"/>
                      </a:moveTo>
                      <a:cubicBezTo>
                        <a:pt x="113" y="5"/>
                        <a:pt x="102" y="0"/>
                        <a:pt x="90" y="0"/>
                      </a:cubicBezTo>
                      <a:cubicBezTo>
                        <a:pt x="79" y="0"/>
                        <a:pt x="69" y="5"/>
                        <a:pt x="61" y="12"/>
                      </a:cubicBezTo>
                      <a:cubicBezTo>
                        <a:pt x="44" y="28"/>
                        <a:pt x="43" y="55"/>
                        <a:pt x="59" y="72"/>
                      </a:cubicBezTo>
                      <a:cubicBezTo>
                        <a:pt x="192" y="211"/>
                        <a:pt x="261" y="396"/>
                        <a:pt x="253" y="592"/>
                      </a:cubicBezTo>
                      <a:cubicBezTo>
                        <a:pt x="245" y="788"/>
                        <a:pt x="161" y="971"/>
                        <a:pt x="18" y="1108"/>
                      </a:cubicBezTo>
                      <a:cubicBezTo>
                        <a:pt x="1" y="1124"/>
                        <a:pt x="0" y="1151"/>
                        <a:pt x="16" y="1168"/>
                      </a:cubicBezTo>
                      <a:cubicBezTo>
                        <a:pt x="24" y="1177"/>
                        <a:pt x="35" y="1181"/>
                        <a:pt x="47" y="1181"/>
                      </a:cubicBezTo>
                      <a:cubicBezTo>
                        <a:pt x="58" y="1181"/>
                        <a:pt x="68" y="1177"/>
                        <a:pt x="76" y="1170"/>
                      </a:cubicBezTo>
                      <a:cubicBezTo>
                        <a:pt x="407" y="854"/>
                        <a:pt x="427" y="335"/>
                        <a:pt x="121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73" name="Freeform 10">
                  <a:extLst>
                    <a:ext uri="{FF2B5EF4-FFF2-40B4-BE49-F238E27FC236}">
                      <a16:creationId xmlns:a16="http://schemas.microsoft.com/office/drawing/2014/main" id="{EE9B7F80-304B-4D6A-AD01-3F435E49928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43855" y="2415852"/>
                  <a:ext cx="207397" cy="572812"/>
                </a:xfrm>
                <a:custGeom>
                  <a:avLst/>
                  <a:gdLst>
                    <a:gd name="T0" fmla="*/ 306 w 427"/>
                    <a:gd name="T1" fmla="*/ 14 h 1181"/>
                    <a:gd name="T2" fmla="*/ 337 w 427"/>
                    <a:gd name="T3" fmla="*/ 0 h 1181"/>
                    <a:gd name="T4" fmla="*/ 366 w 427"/>
                    <a:gd name="T5" fmla="*/ 12 h 1181"/>
                    <a:gd name="T6" fmla="*/ 368 w 427"/>
                    <a:gd name="T7" fmla="*/ 72 h 1181"/>
                    <a:gd name="T8" fmla="*/ 174 w 427"/>
                    <a:gd name="T9" fmla="*/ 592 h 1181"/>
                    <a:gd name="T10" fmla="*/ 409 w 427"/>
                    <a:gd name="T11" fmla="*/ 1108 h 1181"/>
                    <a:gd name="T12" fmla="*/ 411 w 427"/>
                    <a:gd name="T13" fmla="*/ 1168 h 1181"/>
                    <a:gd name="T14" fmla="*/ 380 w 427"/>
                    <a:gd name="T15" fmla="*/ 1181 h 1181"/>
                    <a:gd name="T16" fmla="*/ 351 w 427"/>
                    <a:gd name="T17" fmla="*/ 1170 h 1181"/>
                    <a:gd name="T18" fmla="*/ 306 w 427"/>
                    <a:gd name="T19" fmla="*/ 14 h 11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7" h="1181">
                      <a:moveTo>
                        <a:pt x="306" y="14"/>
                      </a:moveTo>
                      <a:cubicBezTo>
                        <a:pt x="314" y="5"/>
                        <a:pt x="325" y="0"/>
                        <a:pt x="337" y="0"/>
                      </a:cubicBezTo>
                      <a:cubicBezTo>
                        <a:pt x="348" y="0"/>
                        <a:pt x="358" y="5"/>
                        <a:pt x="366" y="12"/>
                      </a:cubicBezTo>
                      <a:cubicBezTo>
                        <a:pt x="383" y="28"/>
                        <a:pt x="384" y="55"/>
                        <a:pt x="368" y="72"/>
                      </a:cubicBezTo>
                      <a:cubicBezTo>
                        <a:pt x="235" y="211"/>
                        <a:pt x="166" y="396"/>
                        <a:pt x="174" y="592"/>
                      </a:cubicBezTo>
                      <a:cubicBezTo>
                        <a:pt x="182" y="788"/>
                        <a:pt x="266" y="971"/>
                        <a:pt x="409" y="1108"/>
                      </a:cubicBezTo>
                      <a:cubicBezTo>
                        <a:pt x="426" y="1124"/>
                        <a:pt x="427" y="1151"/>
                        <a:pt x="411" y="1168"/>
                      </a:cubicBezTo>
                      <a:cubicBezTo>
                        <a:pt x="403" y="1177"/>
                        <a:pt x="392" y="1181"/>
                        <a:pt x="380" y="1181"/>
                      </a:cubicBezTo>
                      <a:cubicBezTo>
                        <a:pt x="369" y="1181"/>
                        <a:pt x="359" y="1177"/>
                        <a:pt x="351" y="1170"/>
                      </a:cubicBezTo>
                      <a:cubicBezTo>
                        <a:pt x="20" y="854"/>
                        <a:pt x="0" y="335"/>
                        <a:pt x="306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69" name="组合 68">
                <a:extLst>
                  <a:ext uri="{FF2B5EF4-FFF2-40B4-BE49-F238E27FC236}">
                    <a16:creationId xmlns:a16="http://schemas.microsoft.com/office/drawing/2014/main" id="{84DB6D08-440E-4090-8737-9CB1712BBA13}"/>
                  </a:ext>
                </a:extLst>
              </p:cNvPr>
              <p:cNvGrpSpPr/>
              <p:nvPr/>
            </p:nvGrpSpPr>
            <p:grpSpPr>
              <a:xfrm>
                <a:off x="6608516" y="2303923"/>
                <a:ext cx="1314803" cy="804350"/>
                <a:chOff x="6608516" y="2303923"/>
                <a:chExt cx="1314803" cy="804350"/>
              </a:xfrm>
              <a:grpFill/>
            </p:grpSpPr>
            <p:sp>
              <p:nvSpPr>
                <p:cNvPr id="70" name="Freeform 8">
                  <a:extLst>
                    <a:ext uri="{FF2B5EF4-FFF2-40B4-BE49-F238E27FC236}">
                      <a16:creationId xmlns:a16="http://schemas.microsoft.com/office/drawing/2014/main" id="{9F38325C-0A9B-40EF-93E6-F4D5E96573A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96901" y="2303923"/>
                  <a:ext cx="226418" cy="804350"/>
                </a:xfrm>
                <a:custGeom>
                  <a:avLst/>
                  <a:gdLst>
                    <a:gd name="T0" fmla="*/ 124 w 467"/>
                    <a:gd name="T1" fmla="*/ 13 h 1659"/>
                    <a:gd name="T2" fmla="*/ 93 w 467"/>
                    <a:gd name="T3" fmla="*/ 0 h 1659"/>
                    <a:gd name="T4" fmla="*/ 64 w 467"/>
                    <a:gd name="T5" fmla="*/ 12 h 1659"/>
                    <a:gd name="T6" fmla="*/ 51 w 467"/>
                    <a:gd name="T7" fmla="*/ 42 h 1659"/>
                    <a:gd name="T8" fmla="*/ 63 w 467"/>
                    <a:gd name="T9" fmla="*/ 72 h 1659"/>
                    <a:gd name="T10" fmla="*/ 13 w 467"/>
                    <a:gd name="T11" fmla="*/ 1586 h 1659"/>
                    <a:gd name="T12" fmla="*/ 0 w 467"/>
                    <a:gd name="T13" fmla="*/ 1615 h 1659"/>
                    <a:gd name="T14" fmla="*/ 12 w 467"/>
                    <a:gd name="T15" fmla="*/ 1646 h 1659"/>
                    <a:gd name="T16" fmla="*/ 43 w 467"/>
                    <a:gd name="T17" fmla="*/ 1659 h 1659"/>
                    <a:gd name="T18" fmla="*/ 43 w 467"/>
                    <a:gd name="T19" fmla="*/ 1659 h 1659"/>
                    <a:gd name="T20" fmla="*/ 72 w 467"/>
                    <a:gd name="T21" fmla="*/ 1647 h 1659"/>
                    <a:gd name="T22" fmla="*/ 436 w 467"/>
                    <a:gd name="T23" fmla="*/ 836 h 1659"/>
                    <a:gd name="T24" fmla="*/ 124 w 467"/>
                    <a:gd name="T25" fmla="*/ 13 h 16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67" h="1659">
                      <a:moveTo>
                        <a:pt x="124" y="13"/>
                      </a:moveTo>
                      <a:cubicBezTo>
                        <a:pt x="116" y="5"/>
                        <a:pt x="105" y="0"/>
                        <a:pt x="93" y="0"/>
                      </a:cubicBezTo>
                      <a:cubicBezTo>
                        <a:pt x="82" y="0"/>
                        <a:pt x="72" y="4"/>
                        <a:pt x="64" y="12"/>
                      </a:cubicBezTo>
                      <a:cubicBezTo>
                        <a:pt x="56" y="20"/>
                        <a:pt x="51" y="30"/>
                        <a:pt x="51" y="42"/>
                      </a:cubicBezTo>
                      <a:cubicBezTo>
                        <a:pt x="51" y="53"/>
                        <a:pt x="55" y="64"/>
                        <a:pt x="63" y="72"/>
                      </a:cubicBezTo>
                      <a:cubicBezTo>
                        <a:pt x="467" y="495"/>
                        <a:pt x="445" y="1174"/>
                        <a:pt x="13" y="1586"/>
                      </a:cubicBezTo>
                      <a:cubicBezTo>
                        <a:pt x="5" y="1593"/>
                        <a:pt x="1" y="1604"/>
                        <a:pt x="0" y="1615"/>
                      </a:cubicBezTo>
                      <a:cubicBezTo>
                        <a:pt x="0" y="1627"/>
                        <a:pt x="4" y="1637"/>
                        <a:pt x="12" y="1646"/>
                      </a:cubicBezTo>
                      <a:cubicBezTo>
                        <a:pt x="20" y="1654"/>
                        <a:pt x="31" y="1659"/>
                        <a:pt x="43" y="1659"/>
                      </a:cubicBezTo>
                      <a:cubicBezTo>
                        <a:pt x="43" y="1659"/>
                        <a:pt x="43" y="1659"/>
                        <a:pt x="43" y="1659"/>
                      </a:cubicBezTo>
                      <a:cubicBezTo>
                        <a:pt x="54" y="1659"/>
                        <a:pt x="64" y="1654"/>
                        <a:pt x="72" y="1647"/>
                      </a:cubicBezTo>
                      <a:cubicBezTo>
                        <a:pt x="297" y="1432"/>
                        <a:pt x="427" y="1144"/>
                        <a:pt x="436" y="836"/>
                      </a:cubicBezTo>
                      <a:cubicBezTo>
                        <a:pt x="446" y="527"/>
                        <a:pt x="335" y="235"/>
                        <a:pt x="124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71" name="Freeform 11">
                  <a:extLst>
                    <a:ext uri="{FF2B5EF4-FFF2-40B4-BE49-F238E27FC236}">
                      <a16:creationId xmlns:a16="http://schemas.microsoft.com/office/drawing/2014/main" id="{6D7A5634-5174-400B-9B8B-2F5116E7CB0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08516" y="2303923"/>
                  <a:ext cx="226784" cy="804350"/>
                </a:xfrm>
                <a:custGeom>
                  <a:avLst/>
                  <a:gdLst>
                    <a:gd name="T0" fmla="*/ 343 w 467"/>
                    <a:gd name="T1" fmla="*/ 13 h 1659"/>
                    <a:gd name="T2" fmla="*/ 374 w 467"/>
                    <a:gd name="T3" fmla="*/ 0 h 1659"/>
                    <a:gd name="T4" fmla="*/ 403 w 467"/>
                    <a:gd name="T5" fmla="*/ 12 h 1659"/>
                    <a:gd name="T6" fmla="*/ 416 w 467"/>
                    <a:gd name="T7" fmla="*/ 42 h 1659"/>
                    <a:gd name="T8" fmla="*/ 404 w 467"/>
                    <a:gd name="T9" fmla="*/ 72 h 1659"/>
                    <a:gd name="T10" fmla="*/ 454 w 467"/>
                    <a:gd name="T11" fmla="*/ 1586 h 1659"/>
                    <a:gd name="T12" fmla="*/ 467 w 467"/>
                    <a:gd name="T13" fmla="*/ 1615 h 1659"/>
                    <a:gd name="T14" fmla="*/ 455 w 467"/>
                    <a:gd name="T15" fmla="*/ 1646 h 1659"/>
                    <a:gd name="T16" fmla="*/ 424 w 467"/>
                    <a:gd name="T17" fmla="*/ 1659 h 1659"/>
                    <a:gd name="T18" fmla="*/ 424 w 467"/>
                    <a:gd name="T19" fmla="*/ 1659 h 1659"/>
                    <a:gd name="T20" fmla="*/ 395 w 467"/>
                    <a:gd name="T21" fmla="*/ 1647 h 1659"/>
                    <a:gd name="T22" fmla="*/ 31 w 467"/>
                    <a:gd name="T23" fmla="*/ 836 h 1659"/>
                    <a:gd name="T24" fmla="*/ 343 w 467"/>
                    <a:gd name="T25" fmla="*/ 13 h 16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67" h="1659">
                      <a:moveTo>
                        <a:pt x="343" y="13"/>
                      </a:moveTo>
                      <a:cubicBezTo>
                        <a:pt x="351" y="5"/>
                        <a:pt x="362" y="0"/>
                        <a:pt x="374" y="0"/>
                      </a:cubicBezTo>
                      <a:cubicBezTo>
                        <a:pt x="385" y="0"/>
                        <a:pt x="395" y="4"/>
                        <a:pt x="403" y="12"/>
                      </a:cubicBezTo>
                      <a:cubicBezTo>
                        <a:pt x="411" y="20"/>
                        <a:pt x="416" y="30"/>
                        <a:pt x="416" y="42"/>
                      </a:cubicBezTo>
                      <a:cubicBezTo>
                        <a:pt x="416" y="53"/>
                        <a:pt x="412" y="64"/>
                        <a:pt x="404" y="72"/>
                      </a:cubicBezTo>
                      <a:cubicBezTo>
                        <a:pt x="0" y="495"/>
                        <a:pt x="22" y="1174"/>
                        <a:pt x="454" y="1586"/>
                      </a:cubicBezTo>
                      <a:cubicBezTo>
                        <a:pt x="462" y="1593"/>
                        <a:pt x="466" y="1604"/>
                        <a:pt x="467" y="1615"/>
                      </a:cubicBezTo>
                      <a:cubicBezTo>
                        <a:pt x="467" y="1627"/>
                        <a:pt x="463" y="1637"/>
                        <a:pt x="455" y="1646"/>
                      </a:cubicBezTo>
                      <a:cubicBezTo>
                        <a:pt x="447" y="1654"/>
                        <a:pt x="436" y="1659"/>
                        <a:pt x="424" y="1659"/>
                      </a:cubicBezTo>
                      <a:cubicBezTo>
                        <a:pt x="424" y="1659"/>
                        <a:pt x="424" y="1659"/>
                        <a:pt x="424" y="1659"/>
                      </a:cubicBezTo>
                      <a:cubicBezTo>
                        <a:pt x="413" y="1659"/>
                        <a:pt x="403" y="1654"/>
                        <a:pt x="395" y="1647"/>
                      </a:cubicBezTo>
                      <a:cubicBezTo>
                        <a:pt x="170" y="1432"/>
                        <a:pt x="40" y="1144"/>
                        <a:pt x="31" y="836"/>
                      </a:cubicBezTo>
                      <a:cubicBezTo>
                        <a:pt x="21" y="527"/>
                        <a:pt x="132" y="235"/>
                        <a:pt x="343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50" name="tablet-computer_31138">
              <a:extLst>
                <a:ext uri="{FF2B5EF4-FFF2-40B4-BE49-F238E27FC236}">
                  <a16:creationId xmlns:a16="http://schemas.microsoft.com/office/drawing/2014/main" id="{0C9F5F44-5F8D-4F4A-96CC-4C8D3F986D0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166335" y="4165314"/>
              <a:ext cx="172309" cy="318348"/>
            </a:xfrm>
            <a:custGeom>
              <a:avLst/>
              <a:gdLst>
                <a:gd name="T0" fmla="*/ 592 w 5249"/>
                <a:gd name="T1" fmla="*/ 42 h 6895"/>
                <a:gd name="T2" fmla="*/ 631 w 5249"/>
                <a:gd name="T3" fmla="*/ 0 h 6895"/>
                <a:gd name="T4" fmla="*/ 1091 w 5249"/>
                <a:gd name="T5" fmla="*/ 0 h 6895"/>
                <a:gd name="T6" fmla="*/ 1131 w 5249"/>
                <a:gd name="T7" fmla="*/ 42 h 6895"/>
                <a:gd name="T8" fmla="*/ 1091 w 5249"/>
                <a:gd name="T9" fmla="*/ 83 h 6895"/>
                <a:gd name="T10" fmla="*/ 631 w 5249"/>
                <a:gd name="T11" fmla="*/ 83 h 6895"/>
                <a:gd name="T12" fmla="*/ 592 w 5249"/>
                <a:gd name="T13" fmla="*/ 42 h 6895"/>
                <a:gd name="T14" fmla="*/ 5249 w 5249"/>
                <a:gd name="T15" fmla="*/ 2122 h 6895"/>
                <a:gd name="T16" fmla="*/ 5215 w 5249"/>
                <a:gd name="T17" fmla="*/ 2186 h 6895"/>
                <a:gd name="T18" fmla="*/ 5249 w 5249"/>
                <a:gd name="T19" fmla="*/ 2255 h 6895"/>
                <a:gd name="T20" fmla="*/ 5249 w 5249"/>
                <a:gd name="T21" fmla="*/ 3057 h 6895"/>
                <a:gd name="T22" fmla="*/ 5201 w 5249"/>
                <a:gd name="T23" fmla="*/ 3108 h 6895"/>
                <a:gd name="T24" fmla="*/ 5153 w 5249"/>
                <a:gd name="T25" fmla="*/ 3057 h 6895"/>
                <a:gd name="T26" fmla="*/ 5153 w 5249"/>
                <a:gd name="T27" fmla="*/ 6509 h 6895"/>
                <a:gd name="T28" fmla="*/ 4784 w 5249"/>
                <a:gd name="T29" fmla="*/ 6895 h 6895"/>
                <a:gd name="T30" fmla="*/ 369 w 5249"/>
                <a:gd name="T31" fmla="*/ 6895 h 6895"/>
                <a:gd name="T32" fmla="*/ 0 w 5249"/>
                <a:gd name="T33" fmla="*/ 6509 h 6895"/>
                <a:gd name="T34" fmla="*/ 0 w 5249"/>
                <a:gd name="T35" fmla="*/ 480 h 6895"/>
                <a:gd name="T36" fmla="*/ 369 w 5249"/>
                <a:gd name="T37" fmla="*/ 94 h 6895"/>
                <a:gd name="T38" fmla="*/ 4784 w 5249"/>
                <a:gd name="T39" fmla="*/ 94 h 6895"/>
                <a:gd name="T40" fmla="*/ 5153 w 5249"/>
                <a:gd name="T41" fmla="*/ 480 h 6895"/>
                <a:gd name="T42" fmla="*/ 5153 w 5249"/>
                <a:gd name="T43" fmla="*/ 1308 h 6895"/>
                <a:gd name="T44" fmla="*/ 5201 w 5249"/>
                <a:gd name="T45" fmla="*/ 1257 h 6895"/>
                <a:gd name="T46" fmla="*/ 5249 w 5249"/>
                <a:gd name="T47" fmla="*/ 1308 h 6895"/>
                <a:gd name="T48" fmla="*/ 5249 w 5249"/>
                <a:gd name="T49" fmla="*/ 2122 h 6895"/>
                <a:gd name="T50" fmla="*/ 2747 w 5249"/>
                <a:gd name="T51" fmla="*/ 6326 h 6895"/>
                <a:gd name="T52" fmla="*/ 2576 w 5249"/>
                <a:gd name="T53" fmla="*/ 6146 h 6895"/>
                <a:gd name="T54" fmla="*/ 2406 w 5249"/>
                <a:gd name="T55" fmla="*/ 6326 h 6895"/>
                <a:gd name="T56" fmla="*/ 2576 w 5249"/>
                <a:gd name="T57" fmla="*/ 6505 h 6895"/>
                <a:gd name="T58" fmla="*/ 2747 w 5249"/>
                <a:gd name="T59" fmla="*/ 6326 h 6895"/>
                <a:gd name="T60" fmla="*/ 4837 w 5249"/>
                <a:gd name="T61" fmla="*/ 480 h 6895"/>
                <a:gd name="T62" fmla="*/ 4784 w 5249"/>
                <a:gd name="T63" fmla="*/ 425 h 6895"/>
                <a:gd name="T64" fmla="*/ 369 w 5249"/>
                <a:gd name="T65" fmla="*/ 425 h 6895"/>
                <a:gd name="T66" fmla="*/ 316 w 5249"/>
                <a:gd name="T67" fmla="*/ 480 h 6895"/>
                <a:gd name="T68" fmla="*/ 316 w 5249"/>
                <a:gd name="T69" fmla="*/ 5818 h 6895"/>
                <a:gd name="T70" fmla="*/ 369 w 5249"/>
                <a:gd name="T71" fmla="*/ 5873 h 6895"/>
                <a:gd name="T72" fmla="*/ 4784 w 5249"/>
                <a:gd name="T73" fmla="*/ 5873 h 6895"/>
                <a:gd name="T74" fmla="*/ 4837 w 5249"/>
                <a:gd name="T75" fmla="*/ 5818 h 6895"/>
                <a:gd name="T76" fmla="*/ 4837 w 5249"/>
                <a:gd name="T77" fmla="*/ 480 h 6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249" h="6895">
                  <a:moveTo>
                    <a:pt x="592" y="42"/>
                  </a:moveTo>
                  <a:cubicBezTo>
                    <a:pt x="592" y="19"/>
                    <a:pt x="610" y="0"/>
                    <a:pt x="631" y="0"/>
                  </a:cubicBezTo>
                  <a:lnTo>
                    <a:pt x="1091" y="0"/>
                  </a:lnTo>
                  <a:cubicBezTo>
                    <a:pt x="1113" y="0"/>
                    <a:pt x="1131" y="19"/>
                    <a:pt x="1131" y="42"/>
                  </a:cubicBezTo>
                  <a:cubicBezTo>
                    <a:pt x="1131" y="64"/>
                    <a:pt x="1113" y="83"/>
                    <a:pt x="1091" y="83"/>
                  </a:cubicBezTo>
                  <a:lnTo>
                    <a:pt x="631" y="83"/>
                  </a:lnTo>
                  <a:cubicBezTo>
                    <a:pt x="610" y="83"/>
                    <a:pt x="592" y="64"/>
                    <a:pt x="592" y="42"/>
                  </a:cubicBezTo>
                  <a:close/>
                  <a:moveTo>
                    <a:pt x="5249" y="2122"/>
                  </a:moveTo>
                  <a:lnTo>
                    <a:pt x="5215" y="2186"/>
                  </a:lnTo>
                  <a:lnTo>
                    <a:pt x="5249" y="2255"/>
                  </a:lnTo>
                  <a:lnTo>
                    <a:pt x="5249" y="3057"/>
                  </a:lnTo>
                  <a:cubicBezTo>
                    <a:pt x="5249" y="3085"/>
                    <a:pt x="5227" y="3108"/>
                    <a:pt x="5201" y="3108"/>
                  </a:cubicBezTo>
                  <a:cubicBezTo>
                    <a:pt x="5174" y="3108"/>
                    <a:pt x="5153" y="3085"/>
                    <a:pt x="5153" y="3057"/>
                  </a:cubicBezTo>
                  <a:lnTo>
                    <a:pt x="5153" y="6509"/>
                  </a:lnTo>
                  <a:cubicBezTo>
                    <a:pt x="5153" y="6722"/>
                    <a:pt x="4987" y="6895"/>
                    <a:pt x="4784" y="6895"/>
                  </a:cubicBezTo>
                  <a:lnTo>
                    <a:pt x="369" y="6895"/>
                  </a:lnTo>
                  <a:cubicBezTo>
                    <a:pt x="166" y="6895"/>
                    <a:pt x="0" y="6722"/>
                    <a:pt x="0" y="6509"/>
                  </a:cubicBezTo>
                  <a:lnTo>
                    <a:pt x="0" y="480"/>
                  </a:lnTo>
                  <a:cubicBezTo>
                    <a:pt x="0" y="267"/>
                    <a:pt x="166" y="94"/>
                    <a:pt x="369" y="94"/>
                  </a:cubicBezTo>
                  <a:lnTo>
                    <a:pt x="4784" y="94"/>
                  </a:lnTo>
                  <a:cubicBezTo>
                    <a:pt x="4987" y="94"/>
                    <a:pt x="5153" y="267"/>
                    <a:pt x="5153" y="480"/>
                  </a:cubicBezTo>
                  <a:lnTo>
                    <a:pt x="5153" y="1308"/>
                  </a:lnTo>
                  <a:cubicBezTo>
                    <a:pt x="5153" y="1280"/>
                    <a:pt x="5174" y="1257"/>
                    <a:pt x="5201" y="1257"/>
                  </a:cubicBezTo>
                  <a:cubicBezTo>
                    <a:pt x="5227" y="1257"/>
                    <a:pt x="5249" y="1280"/>
                    <a:pt x="5249" y="1308"/>
                  </a:cubicBezTo>
                  <a:lnTo>
                    <a:pt x="5249" y="2122"/>
                  </a:lnTo>
                  <a:close/>
                  <a:moveTo>
                    <a:pt x="2747" y="6326"/>
                  </a:moveTo>
                  <a:cubicBezTo>
                    <a:pt x="2747" y="6227"/>
                    <a:pt x="2671" y="6146"/>
                    <a:pt x="2576" y="6146"/>
                  </a:cubicBezTo>
                  <a:cubicBezTo>
                    <a:pt x="2482" y="6146"/>
                    <a:pt x="2406" y="6227"/>
                    <a:pt x="2406" y="6326"/>
                  </a:cubicBezTo>
                  <a:cubicBezTo>
                    <a:pt x="2406" y="6425"/>
                    <a:pt x="2482" y="6505"/>
                    <a:pt x="2576" y="6505"/>
                  </a:cubicBezTo>
                  <a:cubicBezTo>
                    <a:pt x="2671" y="6506"/>
                    <a:pt x="2747" y="6425"/>
                    <a:pt x="2747" y="6326"/>
                  </a:cubicBezTo>
                  <a:close/>
                  <a:moveTo>
                    <a:pt x="4837" y="480"/>
                  </a:moveTo>
                  <a:cubicBezTo>
                    <a:pt x="4837" y="450"/>
                    <a:pt x="4814" y="425"/>
                    <a:pt x="4784" y="425"/>
                  </a:cubicBezTo>
                  <a:lnTo>
                    <a:pt x="369" y="425"/>
                  </a:lnTo>
                  <a:cubicBezTo>
                    <a:pt x="339" y="425"/>
                    <a:pt x="316" y="450"/>
                    <a:pt x="316" y="480"/>
                  </a:cubicBezTo>
                  <a:lnTo>
                    <a:pt x="316" y="5818"/>
                  </a:lnTo>
                  <a:cubicBezTo>
                    <a:pt x="316" y="5848"/>
                    <a:pt x="339" y="5873"/>
                    <a:pt x="369" y="5873"/>
                  </a:cubicBezTo>
                  <a:lnTo>
                    <a:pt x="4784" y="5873"/>
                  </a:lnTo>
                  <a:cubicBezTo>
                    <a:pt x="4814" y="5873"/>
                    <a:pt x="4837" y="5848"/>
                    <a:pt x="4837" y="5818"/>
                  </a:cubicBezTo>
                  <a:lnTo>
                    <a:pt x="4837" y="48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2A9E1A12-AEB4-4F83-8696-A1D277FB5E26}"/>
                </a:ext>
              </a:extLst>
            </p:cNvPr>
            <p:cNvGrpSpPr/>
            <p:nvPr/>
          </p:nvGrpSpPr>
          <p:grpSpPr>
            <a:xfrm>
              <a:off x="7032472" y="3018456"/>
              <a:ext cx="386329" cy="738874"/>
              <a:chOff x="6608516" y="2303923"/>
              <a:chExt cx="1314803" cy="2733294"/>
            </a:xfrm>
            <a:solidFill>
              <a:schemeClr val="accent5"/>
            </a:solidFill>
            <a:effectLst>
              <a:reflection blurRad="6350" stA="40000" endPos="7000" dir="5400000" sy="-100000" algn="bl" rotWithShape="0"/>
            </a:effectLst>
          </p:grpSpPr>
          <p:sp>
            <p:nvSpPr>
              <p:cNvPr id="56" name="Freeform 5">
                <a:extLst>
                  <a:ext uri="{FF2B5EF4-FFF2-40B4-BE49-F238E27FC236}">
                    <a16:creationId xmlns:a16="http://schemas.microsoft.com/office/drawing/2014/main" id="{948BC9DC-0F0E-48F9-A808-CF59EE82284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83249" y="2542608"/>
                <a:ext cx="965337" cy="2494609"/>
              </a:xfrm>
              <a:custGeom>
                <a:avLst/>
                <a:gdLst>
                  <a:gd name="T0" fmla="*/ 971 w 1030"/>
                  <a:gd name="T1" fmla="*/ 2360 h 2662"/>
                  <a:gd name="T2" fmla="*/ 971 w 1030"/>
                  <a:gd name="T3" fmla="*/ 2358 h 2662"/>
                  <a:gd name="T4" fmla="*/ 840 w 1030"/>
                  <a:gd name="T5" fmla="*/ 1715 h 2662"/>
                  <a:gd name="T6" fmla="*/ 749 w 1030"/>
                  <a:gd name="T7" fmla="*/ 1269 h 2662"/>
                  <a:gd name="T8" fmla="*/ 682 w 1030"/>
                  <a:gd name="T9" fmla="*/ 948 h 2662"/>
                  <a:gd name="T10" fmla="*/ 663 w 1030"/>
                  <a:gd name="T11" fmla="*/ 150 h 2662"/>
                  <a:gd name="T12" fmla="*/ 363 w 1030"/>
                  <a:gd name="T13" fmla="*/ 150 h 2662"/>
                  <a:gd name="T14" fmla="*/ 389 w 1030"/>
                  <a:gd name="T15" fmla="*/ 732 h 2662"/>
                  <a:gd name="T16" fmla="*/ 345 w 1030"/>
                  <a:gd name="T17" fmla="*/ 948 h 2662"/>
                  <a:gd name="T18" fmla="*/ 345 w 1030"/>
                  <a:gd name="T19" fmla="*/ 948 h 2662"/>
                  <a:gd name="T20" fmla="*/ 345 w 1030"/>
                  <a:gd name="T21" fmla="*/ 948 h 2662"/>
                  <a:gd name="T22" fmla="*/ 18 w 1030"/>
                  <a:gd name="T23" fmla="*/ 2654 h 2662"/>
                  <a:gd name="T24" fmla="*/ 94 w 1030"/>
                  <a:gd name="T25" fmla="*/ 2380 h 2662"/>
                  <a:gd name="T26" fmla="*/ 989 w 1030"/>
                  <a:gd name="T27" fmla="*/ 2646 h 2662"/>
                  <a:gd name="T28" fmla="*/ 1012 w 1030"/>
                  <a:gd name="T29" fmla="*/ 2661 h 2662"/>
                  <a:gd name="T30" fmla="*/ 714 w 1030"/>
                  <a:gd name="T31" fmla="*/ 1307 h 2662"/>
                  <a:gd name="T32" fmla="*/ 544 w 1030"/>
                  <a:gd name="T33" fmla="*/ 1456 h 2662"/>
                  <a:gd name="T34" fmla="*/ 513 w 1030"/>
                  <a:gd name="T35" fmla="*/ 1429 h 2662"/>
                  <a:gd name="T36" fmla="*/ 668 w 1030"/>
                  <a:gd name="T37" fmla="*/ 1295 h 2662"/>
                  <a:gd name="T38" fmla="*/ 357 w 1030"/>
                  <a:gd name="T39" fmla="*/ 1252 h 2662"/>
                  <a:gd name="T40" fmla="*/ 678 w 1030"/>
                  <a:gd name="T41" fmla="*/ 1252 h 2662"/>
                  <a:gd name="T42" fmla="*/ 483 w 1030"/>
                  <a:gd name="T43" fmla="*/ 1456 h 2662"/>
                  <a:gd name="T44" fmla="*/ 315 w 1030"/>
                  <a:gd name="T45" fmla="*/ 1312 h 2662"/>
                  <a:gd name="T46" fmla="*/ 514 w 1030"/>
                  <a:gd name="T47" fmla="*/ 1482 h 2662"/>
                  <a:gd name="T48" fmla="*/ 265 w 1030"/>
                  <a:gd name="T49" fmla="*/ 1699 h 2662"/>
                  <a:gd name="T50" fmla="*/ 545 w 1030"/>
                  <a:gd name="T51" fmla="*/ 1084 h 2662"/>
                  <a:gd name="T52" fmla="*/ 696 w 1030"/>
                  <a:gd name="T53" fmla="*/ 1215 h 2662"/>
                  <a:gd name="T54" fmla="*/ 610 w 1030"/>
                  <a:gd name="T55" fmla="*/ 972 h 2662"/>
                  <a:gd name="T56" fmla="*/ 417 w 1030"/>
                  <a:gd name="T57" fmla="*/ 972 h 2662"/>
                  <a:gd name="T58" fmla="*/ 419 w 1030"/>
                  <a:gd name="T59" fmla="*/ 932 h 2662"/>
                  <a:gd name="T60" fmla="*/ 608 w 1030"/>
                  <a:gd name="T61" fmla="*/ 932 h 2662"/>
                  <a:gd name="T62" fmla="*/ 631 w 1030"/>
                  <a:gd name="T63" fmla="*/ 899 h 2662"/>
                  <a:gd name="T64" fmla="*/ 605 w 1030"/>
                  <a:gd name="T65" fmla="*/ 773 h 2662"/>
                  <a:gd name="T66" fmla="*/ 631 w 1030"/>
                  <a:gd name="T67" fmla="*/ 899 h 2662"/>
                  <a:gd name="T68" fmla="*/ 463 w 1030"/>
                  <a:gd name="T69" fmla="*/ 756 h 2662"/>
                  <a:gd name="T70" fmla="*/ 513 w 1030"/>
                  <a:gd name="T71" fmla="*/ 799 h 2662"/>
                  <a:gd name="T72" fmla="*/ 395 w 1030"/>
                  <a:gd name="T73" fmla="*/ 899 h 2662"/>
                  <a:gd name="T74" fmla="*/ 482 w 1030"/>
                  <a:gd name="T75" fmla="*/ 825 h 2662"/>
                  <a:gd name="T76" fmla="*/ 333 w 1030"/>
                  <a:gd name="T77" fmla="*/ 1220 h 2662"/>
                  <a:gd name="T78" fmla="*/ 485 w 1030"/>
                  <a:gd name="T79" fmla="*/ 1084 h 2662"/>
                  <a:gd name="T80" fmla="*/ 113 w 1030"/>
                  <a:gd name="T81" fmla="*/ 2306 h 2662"/>
                  <a:gd name="T82" fmla="*/ 486 w 1030"/>
                  <a:gd name="T83" fmla="*/ 1983 h 2662"/>
                  <a:gd name="T84" fmla="*/ 767 w 1030"/>
                  <a:gd name="T85" fmla="*/ 1739 h 2662"/>
                  <a:gd name="T86" fmla="*/ 265 w 1030"/>
                  <a:gd name="T87" fmla="*/ 1739 h 2662"/>
                  <a:gd name="T88" fmla="*/ 919 w 1030"/>
                  <a:gd name="T89" fmla="*/ 2306 h 2662"/>
                  <a:gd name="T90" fmla="*/ 807 w 1030"/>
                  <a:gd name="T91" fmla="*/ 1757 h 2662"/>
                  <a:gd name="T92" fmla="*/ 513 w 1030"/>
                  <a:gd name="T93" fmla="*/ 322 h 2662"/>
                  <a:gd name="T94" fmla="*/ 433 w 1030"/>
                  <a:gd name="T95" fmla="*/ 716 h 2662"/>
                  <a:gd name="T96" fmla="*/ 897 w 1030"/>
                  <a:gd name="T97" fmla="*/ 2340 h 2662"/>
                  <a:gd name="T98" fmla="*/ 516 w 1030"/>
                  <a:gd name="T99" fmla="*/ 2009 h 26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030" h="2662">
                    <a:moveTo>
                      <a:pt x="1028" y="2638"/>
                    </a:moveTo>
                    <a:cubicBezTo>
                      <a:pt x="971" y="2360"/>
                      <a:pt x="971" y="2360"/>
                      <a:pt x="971" y="2360"/>
                    </a:cubicBezTo>
                    <a:cubicBezTo>
                      <a:pt x="971" y="2359"/>
                      <a:pt x="971" y="2359"/>
                      <a:pt x="971" y="2359"/>
                    </a:cubicBezTo>
                    <a:cubicBezTo>
                      <a:pt x="971" y="2359"/>
                      <a:pt x="971" y="2359"/>
                      <a:pt x="971" y="2358"/>
                    </a:cubicBezTo>
                    <a:cubicBezTo>
                      <a:pt x="971" y="2358"/>
                      <a:pt x="971" y="2357"/>
                      <a:pt x="970" y="2356"/>
                    </a:cubicBezTo>
                    <a:cubicBezTo>
                      <a:pt x="840" y="1715"/>
                      <a:pt x="840" y="1715"/>
                      <a:pt x="840" y="1715"/>
                    </a:cubicBezTo>
                    <a:cubicBezTo>
                      <a:pt x="750" y="1271"/>
                      <a:pt x="750" y="1271"/>
                      <a:pt x="750" y="1271"/>
                    </a:cubicBezTo>
                    <a:cubicBezTo>
                      <a:pt x="750" y="1270"/>
                      <a:pt x="750" y="1270"/>
                      <a:pt x="749" y="1269"/>
                    </a:cubicBezTo>
                    <a:cubicBezTo>
                      <a:pt x="749" y="1269"/>
                      <a:pt x="749" y="1269"/>
                      <a:pt x="749" y="1268"/>
                    </a:cubicBezTo>
                    <a:cubicBezTo>
                      <a:pt x="682" y="948"/>
                      <a:pt x="682" y="948"/>
                      <a:pt x="682" y="948"/>
                    </a:cubicBezTo>
                    <a:cubicBezTo>
                      <a:pt x="548" y="296"/>
                      <a:pt x="548" y="296"/>
                      <a:pt x="548" y="296"/>
                    </a:cubicBezTo>
                    <a:cubicBezTo>
                      <a:pt x="614" y="280"/>
                      <a:pt x="663" y="221"/>
                      <a:pt x="663" y="150"/>
                    </a:cubicBezTo>
                    <a:cubicBezTo>
                      <a:pt x="663" y="67"/>
                      <a:pt x="596" y="0"/>
                      <a:pt x="513" y="0"/>
                    </a:cubicBezTo>
                    <a:cubicBezTo>
                      <a:pt x="430" y="0"/>
                      <a:pt x="363" y="67"/>
                      <a:pt x="363" y="150"/>
                    </a:cubicBezTo>
                    <a:cubicBezTo>
                      <a:pt x="363" y="220"/>
                      <a:pt x="412" y="279"/>
                      <a:pt x="477" y="296"/>
                    </a:cubicBezTo>
                    <a:cubicBezTo>
                      <a:pt x="389" y="732"/>
                      <a:pt x="389" y="732"/>
                      <a:pt x="389" y="732"/>
                    </a:cubicBezTo>
                    <a:cubicBezTo>
                      <a:pt x="389" y="732"/>
                      <a:pt x="389" y="732"/>
                      <a:pt x="389" y="732"/>
                    </a:cubicBezTo>
                    <a:cubicBezTo>
                      <a:pt x="345" y="948"/>
                      <a:pt x="345" y="948"/>
                      <a:pt x="345" y="948"/>
                    </a:cubicBezTo>
                    <a:cubicBezTo>
                      <a:pt x="345" y="948"/>
                      <a:pt x="345" y="948"/>
                      <a:pt x="345" y="948"/>
                    </a:cubicBezTo>
                    <a:cubicBezTo>
                      <a:pt x="345" y="948"/>
                      <a:pt x="345" y="948"/>
                      <a:pt x="345" y="948"/>
                    </a:cubicBezTo>
                    <a:cubicBezTo>
                      <a:pt x="345" y="948"/>
                      <a:pt x="345" y="948"/>
                      <a:pt x="345" y="948"/>
                    </a:cubicBezTo>
                    <a:cubicBezTo>
                      <a:pt x="345" y="948"/>
                      <a:pt x="345" y="948"/>
                      <a:pt x="345" y="948"/>
                    </a:cubicBezTo>
                    <a:cubicBezTo>
                      <a:pt x="2" y="2631"/>
                      <a:pt x="2" y="2631"/>
                      <a:pt x="2" y="2631"/>
                    </a:cubicBezTo>
                    <a:cubicBezTo>
                      <a:pt x="0" y="2641"/>
                      <a:pt x="7" y="2652"/>
                      <a:pt x="18" y="2654"/>
                    </a:cubicBezTo>
                    <a:cubicBezTo>
                      <a:pt x="29" y="2656"/>
                      <a:pt x="39" y="2649"/>
                      <a:pt x="41" y="2639"/>
                    </a:cubicBezTo>
                    <a:cubicBezTo>
                      <a:pt x="94" y="2380"/>
                      <a:pt x="94" y="2380"/>
                      <a:pt x="94" y="2380"/>
                    </a:cubicBezTo>
                    <a:cubicBezTo>
                      <a:pt x="934" y="2380"/>
                      <a:pt x="934" y="2380"/>
                      <a:pt x="934" y="2380"/>
                    </a:cubicBezTo>
                    <a:cubicBezTo>
                      <a:pt x="989" y="2646"/>
                      <a:pt x="989" y="2646"/>
                      <a:pt x="989" y="2646"/>
                    </a:cubicBezTo>
                    <a:cubicBezTo>
                      <a:pt x="990" y="2655"/>
                      <a:pt x="999" y="2662"/>
                      <a:pt x="1008" y="2662"/>
                    </a:cubicBezTo>
                    <a:cubicBezTo>
                      <a:pt x="1009" y="2662"/>
                      <a:pt x="1011" y="2662"/>
                      <a:pt x="1012" y="2661"/>
                    </a:cubicBezTo>
                    <a:cubicBezTo>
                      <a:pt x="1023" y="2659"/>
                      <a:pt x="1030" y="2649"/>
                      <a:pt x="1028" y="2638"/>
                    </a:cubicBezTo>
                    <a:close/>
                    <a:moveTo>
                      <a:pt x="714" y="1307"/>
                    </a:moveTo>
                    <a:cubicBezTo>
                      <a:pt x="788" y="1664"/>
                      <a:pt x="788" y="1664"/>
                      <a:pt x="788" y="1664"/>
                    </a:cubicBezTo>
                    <a:cubicBezTo>
                      <a:pt x="544" y="1456"/>
                      <a:pt x="544" y="1456"/>
                      <a:pt x="544" y="1456"/>
                    </a:cubicBezTo>
                    <a:lnTo>
                      <a:pt x="714" y="1307"/>
                    </a:lnTo>
                    <a:close/>
                    <a:moveTo>
                      <a:pt x="513" y="1429"/>
                    </a:moveTo>
                    <a:cubicBezTo>
                      <a:pt x="356" y="1295"/>
                      <a:pt x="356" y="1295"/>
                      <a:pt x="356" y="1295"/>
                    </a:cubicBezTo>
                    <a:cubicBezTo>
                      <a:pt x="668" y="1295"/>
                      <a:pt x="668" y="1295"/>
                      <a:pt x="668" y="1295"/>
                    </a:cubicBezTo>
                    <a:lnTo>
                      <a:pt x="513" y="1429"/>
                    </a:lnTo>
                    <a:close/>
                    <a:moveTo>
                      <a:pt x="357" y="1252"/>
                    </a:moveTo>
                    <a:cubicBezTo>
                      <a:pt x="515" y="1111"/>
                      <a:pt x="515" y="1111"/>
                      <a:pt x="515" y="1111"/>
                    </a:cubicBezTo>
                    <a:cubicBezTo>
                      <a:pt x="678" y="1252"/>
                      <a:pt x="678" y="1252"/>
                      <a:pt x="678" y="1252"/>
                    </a:cubicBezTo>
                    <a:lnTo>
                      <a:pt x="357" y="1252"/>
                    </a:lnTo>
                    <a:close/>
                    <a:moveTo>
                      <a:pt x="483" y="1456"/>
                    </a:moveTo>
                    <a:cubicBezTo>
                      <a:pt x="243" y="1665"/>
                      <a:pt x="243" y="1665"/>
                      <a:pt x="243" y="1665"/>
                    </a:cubicBezTo>
                    <a:cubicBezTo>
                      <a:pt x="315" y="1312"/>
                      <a:pt x="315" y="1312"/>
                      <a:pt x="315" y="1312"/>
                    </a:cubicBezTo>
                    <a:lnTo>
                      <a:pt x="483" y="1456"/>
                    </a:lnTo>
                    <a:close/>
                    <a:moveTo>
                      <a:pt x="514" y="1482"/>
                    </a:moveTo>
                    <a:cubicBezTo>
                      <a:pt x="767" y="1699"/>
                      <a:pt x="767" y="1699"/>
                      <a:pt x="767" y="1699"/>
                    </a:cubicBezTo>
                    <a:cubicBezTo>
                      <a:pt x="265" y="1699"/>
                      <a:pt x="265" y="1699"/>
                      <a:pt x="265" y="1699"/>
                    </a:cubicBezTo>
                    <a:lnTo>
                      <a:pt x="514" y="1482"/>
                    </a:lnTo>
                    <a:close/>
                    <a:moveTo>
                      <a:pt x="545" y="1084"/>
                    </a:moveTo>
                    <a:cubicBezTo>
                      <a:pt x="650" y="990"/>
                      <a:pt x="650" y="990"/>
                      <a:pt x="650" y="990"/>
                    </a:cubicBezTo>
                    <a:cubicBezTo>
                      <a:pt x="696" y="1215"/>
                      <a:pt x="696" y="1215"/>
                      <a:pt x="696" y="1215"/>
                    </a:cubicBezTo>
                    <a:lnTo>
                      <a:pt x="545" y="1084"/>
                    </a:lnTo>
                    <a:close/>
                    <a:moveTo>
                      <a:pt x="610" y="972"/>
                    </a:moveTo>
                    <a:cubicBezTo>
                      <a:pt x="515" y="1057"/>
                      <a:pt x="515" y="1057"/>
                      <a:pt x="515" y="1057"/>
                    </a:cubicBezTo>
                    <a:cubicBezTo>
                      <a:pt x="417" y="972"/>
                      <a:pt x="417" y="972"/>
                      <a:pt x="417" y="972"/>
                    </a:cubicBezTo>
                    <a:lnTo>
                      <a:pt x="610" y="972"/>
                    </a:lnTo>
                    <a:close/>
                    <a:moveTo>
                      <a:pt x="419" y="932"/>
                    </a:moveTo>
                    <a:cubicBezTo>
                      <a:pt x="513" y="852"/>
                      <a:pt x="513" y="852"/>
                      <a:pt x="513" y="852"/>
                    </a:cubicBezTo>
                    <a:cubicBezTo>
                      <a:pt x="608" y="932"/>
                      <a:pt x="608" y="932"/>
                      <a:pt x="608" y="932"/>
                    </a:cubicBezTo>
                    <a:lnTo>
                      <a:pt x="419" y="932"/>
                    </a:lnTo>
                    <a:close/>
                    <a:moveTo>
                      <a:pt x="631" y="899"/>
                    </a:moveTo>
                    <a:cubicBezTo>
                      <a:pt x="544" y="825"/>
                      <a:pt x="544" y="825"/>
                      <a:pt x="544" y="825"/>
                    </a:cubicBezTo>
                    <a:cubicBezTo>
                      <a:pt x="605" y="773"/>
                      <a:pt x="605" y="773"/>
                      <a:pt x="605" y="773"/>
                    </a:cubicBezTo>
                    <a:cubicBezTo>
                      <a:pt x="620" y="847"/>
                      <a:pt x="620" y="847"/>
                      <a:pt x="620" y="847"/>
                    </a:cubicBezTo>
                    <a:lnTo>
                      <a:pt x="631" y="899"/>
                    </a:lnTo>
                    <a:close/>
                    <a:moveTo>
                      <a:pt x="513" y="799"/>
                    </a:moveTo>
                    <a:cubicBezTo>
                      <a:pt x="463" y="756"/>
                      <a:pt x="463" y="756"/>
                      <a:pt x="463" y="756"/>
                    </a:cubicBezTo>
                    <a:cubicBezTo>
                      <a:pt x="564" y="756"/>
                      <a:pt x="564" y="756"/>
                      <a:pt x="564" y="756"/>
                    </a:cubicBezTo>
                    <a:lnTo>
                      <a:pt x="513" y="799"/>
                    </a:lnTo>
                    <a:close/>
                    <a:moveTo>
                      <a:pt x="482" y="825"/>
                    </a:moveTo>
                    <a:cubicBezTo>
                      <a:pt x="395" y="899"/>
                      <a:pt x="395" y="899"/>
                      <a:pt x="395" y="899"/>
                    </a:cubicBezTo>
                    <a:cubicBezTo>
                      <a:pt x="421" y="773"/>
                      <a:pt x="421" y="773"/>
                      <a:pt x="421" y="773"/>
                    </a:cubicBezTo>
                    <a:lnTo>
                      <a:pt x="482" y="825"/>
                    </a:lnTo>
                    <a:close/>
                    <a:moveTo>
                      <a:pt x="485" y="1084"/>
                    </a:moveTo>
                    <a:cubicBezTo>
                      <a:pt x="333" y="1220"/>
                      <a:pt x="333" y="1220"/>
                      <a:pt x="333" y="1220"/>
                    </a:cubicBezTo>
                    <a:cubicBezTo>
                      <a:pt x="377" y="990"/>
                      <a:pt x="377" y="990"/>
                      <a:pt x="377" y="990"/>
                    </a:cubicBezTo>
                    <a:lnTo>
                      <a:pt x="485" y="1084"/>
                    </a:lnTo>
                    <a:close/>
                    <a:moveTo>
                      <a:pt x="486" y="1983"/>
                    </a:moveTo>
                    <a:cubicBezTo>
                      <a:pt x="113" y="2306"/>
                      <a:pt x="113" y="2306"/>
                      <a:pt x="113" y="2306"/>
                    </a:cubicBezTo>
                    <a:cubicBezTo>
                      <a:pt x="224" y="1757"/>
                      <a:pt x="224" y="1757"/>
                      <a:pt x="224" y="1757"/>
                    </a:cubicBezTo>
                    <a:lnTo>
                      <a:pt x="486" y="1983"/>
                    </a:lnTo>
                    <a:close/>
                    <a:moveTo>
                      <a:pt x="265" y="1739"/>
                    </a:moveTo>
                    <a:cubicBezTo>
                      <a:pt x="767" y="1739"/>
                      <a:pt x="767" y="1739"/>
                      <a:pt x="767" y="1739"/>
                    </a:cubicBezTo>
                    <a:cubicBezTo>
                      <a:pt x="516" y="1956"/>
                      <a:pt x="516" y="1956"/>
                      <a:pt x="516" y="1956"/>
                    </a:cubicBezTo>
                    <a:lnTo>
                      <a:pt x="265" y="1739"/>
                    </a:lnTo>
                    <a:close/>
                    <a:moveTo>
                      <a:pt x="807" y="1757"/>
                    </a:moveTo>
                    <a:cubicBezTo>
                      <a:pt x="919" y="2306"/>
                      <a:pt x="919" y="2306"/>
                      <a:pt x="919" y="2306"/>
                    </a:cubicBezTo>
                    <a:cubicBezTo>
                      <a:pt x="547" y="1983"/>
                      <a:pt x="547" y="1983"/>
                      <a:pt x="547" y="1983"/>
                    </a:cubicBezTo>
                    <a:lnTo>
                      <a:pt x="807" y="1757"/>
                    </a:lnTo>
                    <a:close/>
                    <a:moveTo>
                      <a:pt x="433" y="716"/>
                    </a:moveTo>
                    <a:cubicBezTo>
                      <a:pt x="513" y="322"/>
                      <a:pt x="513" y="322"/>
                      <a:pt x="513" y="322"/>
                    </a:cubicBezTo>
                    <a:cubicBezTo>
                      <a:pt x="594" y="716"/>
                      <a:pt x="594" y="716"/>
                      <a:pt x="594" y="716"/>
                    </a:cubicBezTo>
                    <a:lnTo>
                      <a:pt x="433" y="716"/>
                    </a:lnTo>
                    <a:close/>
                    <a:moveTo>
                      <a:pt x="516" y="2009"/>
                    </a:moveTo>
                    <a:cubicBezTo>
                      <a:pt x="897" y="2340"/>
                      <a:pt x="897" y="2340"/>
                      <a:pt x="897" y="2340"/>
                    </a:cubicBezTo>
                    <a:cubicBezTo>
                      <a:pt x="135" y="2340"/>
                      <a:pt x="135" y="2340"/>
                      <a:pt x="135" y="2340"/>
                    </a:cubicBezTo>
                    <a:lnTo>
                      <a:pt x="516" y="200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grpSp>
            <p:nvGrpSpPr>
              <p:cNvPr id="57" name="组合 56">
                <a:extLst>
                  <a:ext uri="{FF2B5EF4-FFF2-40B4-BE49-F238E27FC236}">
                    <a16:creationId xmlns:a16="http://schemas.microsoft.com/office/drawing/2014/main" id="{8C068167-4B49-4144-B396-9E4A6A848D35}"/>
                  </a:ext>
                </a:extLst>
              </p:cNvPr>
              <p:cNvGrpSpPr/>
              <p:nvPr/>
            </p:nvGrpSpPr>
            <p:grpSpPr>
              <a:xfrm>
                <a:off x="6947294" y="2529975"/>
                <a:ext cx="637246" cy="339809"/>
                <a:chOff x="6939913" y="2529975"/>
                <a:chExt cx="637246" cy="339809"/>
              </a:xfrm>
              <a:grpFill/>
            </p:grpSpPr>
            <p:sp>
              <p:nvSpPr>
                <p:cNvPr id="64" name="Freeform 6">
                  <a:extLst>
                    <a:ext uri="{FF2B5EF4-FFF2-40B4-BE49-F238E27FC236}">
                      <a16:creationId xmlns:a16="http://schemas.microsoft.com/office/drawing/2014/main" id="{68E9A27A-ED7B-48FB-8762-CD83FD1E4FC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37431" y="2529975"/>
                  <a:ext cx="139728" cy="339809"/>
                </a:xfrm>
                <a:custGeom>
                  <a:avLst/>
                  <a:gdLst>
                    <a:gd name="T0" fmla="*/ 120 w 288"/>
                    <a:gd name="T1" fmla="*/ 33 h 701"/>
                    <a:gd name="T2" fmla="*/ 98 w 288"/>
                    <a:gd name="T3" fmla="*/ 11 h 701"/>
                    <a:gd name="T4" fmla="*/ 69 w 288"/>
                    <a:gd name="T5" fmla="*/ 0 h 701"/>
                    <a:gd name="T6" fmla="*/ 38 w 288"/>
                    <a:gd name="T7" fmla="*/ 14 h 701"/>
                    <a:gd name="T8" fmla="*/ 27 w 288"/>
                    <a:gd name="T9" fmla="*/ 45 h 701"/>
                    <a:gd name="T10" fmla="*/ 41 w 288"/>
                    <a:gd name="T11" fmla="*/ 74 h 701"/>
                    <a:gd name="T12" fmla="*/ 58 w 288"/>
                    <a:gd name="T13" fmla="*/ 91 h 701"/>
                    <a:gd name="T14" fmla="*/ 32 w 288"/>
                    <a:gd name="T15" fmla="*/ 611 h 701"/>
                    <a:gd name="T16" fmla="*/ 16 w 288"/>
                    <a:gd name="T17" fmla="*/ 626 h 701"/>
                    <a:gd name="T18" fmla="*/ 1 w 288"/>
                    <a:gd name="T19" fmla="*/ 655 h 701"/>
                    <a:gd name="T20" fmla="*/ 11 w 288"/>
                    <a:gd name="T21" fmla="*/ 686 h 701"/>
                    <a:gd name="T22" fmla="*/ 13 w 288"/>
                    <a:gd name="T23" fmla="*/ 688 h 701"/>
                    <a:gd name="T24" fmla="*/ 43 w 288"/>
                    <a:gd name="T25" fmla="*/ 701 h 701"/>
                    <a:gd name="T26" fmla="*/ 71 w 288"/>
                    <a:gd name="T27" fmla="*/ 691 h 701"/>
                    <a:gd name="T28" fmla="*/ 91 w 288"/>
                    <a:gd name="T29" fmla="*/ 672 h 701"/>
                    <a:gd name="T30" fmla="*/ 120 w 288"/>
                    <a:gd name="T31" fmla="*/ 33 h 7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88" h="701">
                      <a:moveTo>
                        <a:pt x="120" y="33"/>
                      </a:moveTo>
                      <a:cubicBezTo>
                        <a:pt x="113" y="25"/>
                        <a:pt x="105" y="18"/>
                        <a:pt x="98" y="11"/>
                      </a:cubicBezTo>
                      <a:cubicBezTo>
                        <a:pt x="90" y="4"/>
                        <a:pt x="80" y="0"/>
                        <a:pt x="69" y="0"/>
                      </a:cubicBezTo>
                      <a:cubicBezTo>
                        <a:pt x="57" y="0"/>
                        <a:pt x="46" y="5"/>
                        <a:pt x="38" y="14"/>
                      </a:cubicBezTo>
                      <a:cubicBezTo>
                        <a:pt x="30" y="23"/>
                        <a:pt x="26" y="33"/>
                        <a:pt x="27" y="45"/>
                      </a:cubicBezTo>
                      <a:cubicBezTo>
                        <a:pt x="27" y="56"/>
                        <a:pt x="32" y="66"/>
                        <a:pt x="41" y="74"/>
                      </a:cubicBezTo>
                      <a:cubicBezTo>
                        <a:pt x="47" y="79"/>
                        <a:pt x="53" y="85"/>
                        <a:pt x="58" y="91"/>
                      </a:cubicBezTo>
                      <a:cubicBezTo>
                        <a:pt x="195" y="234"/>
                        <a:pt x="183" y="467"/>
                        <a:pt x="32" y="611"/>
                      </a:cubicBezTo>
                      <a:cubicBezTo>
                        <a:pt x="27" y="616"/>
                        <a:pt x="21" y="621"/>
                        <a:pt x="16" y="626"/>
                      </a:cubicBezTo>
                      <a:cubicBezTo>
                        <a:pt x="7" y="633"/>
                        <a:pt x="2" y="644"/>
                        <a:pt x="1" y="655"/>
                      </a:cubicBezTo>
                      <a:cubicBezTo>
                        <a:pt x="0" y="666"/>
                        <a:pt x="4" y="677"/>
                        <a:pt x="11" y="686"/>
                      </a:cubicBezTo>
                      <a:cubicBezTo>
                        <a:pt x="12" y="686"/>
                        <a:pt x="12" y="687"/>
                        <a:pt x="13" y="688"/>
                      </a:cubicBezTo>
                      <a:cubicBezTo>
                        <a:pt x="21" y="696"/>
                        <a:pt x="32" y="701"/>
                        <a:pt x="43" y="701"/>
                      </a:cubicBezTo>
                      <a:cubicBezTo>
                        <a:pt x="50" y="701"/>
                        <a:pt x="61" y="699"/>
                        <a:pt x="71" y="691"/>
                      </a:cubicBezTo>
                      <a:cubicBezTo>
                        <a:pt x="78" y="685"/>
                        <a:pt x="84" y="679"/>
                        <a:pt x="91" y="672"/>
                      </a:cubicBezTo>
                      <a:cubicBezTo>
                        <a:pt x="275" y="496"/>
                        <a:pt x="288" y="209"/>
                        <a:pt x="120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65" name="Freeform 9">
                  <a:extLst>
                    <a:ext uri="{FF2B5EF4-FFF2-40B4-BE49-F238E27FC236}">
                      <a16:creationId xmlns:a16="http://schemas.microsoft.com/office/drawing/2014/main" id="{B208FD06-8CD3-44AB-9038-50FF978B12C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39913" y="2529975"/>
                  <a:ext cx="139728" cy="339809"/>
                </a:xfrm>
                <a:custGeom>
                  <a:avLst/>
                  <a:gdLst>
                    <a:gd name="T0" fmla="*/ 168 w 288"/>
                    <a:gd name="T1" fmla="*/ 33 h 701"/>
                    <a:gd name="T2" fmla="*/ 190 w 288"/>
                    <a:gd name="T3" fmla="*/ 11 h 701"/>
                    <a:gd name="T4" fmla="*/ 219 w 288"/>
                    <a:gd name="T5" fmla="*/ 0 h 701"/>
                    <a:gd name="T6" fmla="*/ 250 w 288"/>
                    <a:gd name="T7" fmla="*/ 14 h 701"/>
                    <a:gd name="T8" fmla="*/ 261 w 288"/>
                    <a:gd name="T9" fmla="*/ 45 h 701"/>
                    <a:gd name="T10" fmla="*/ 247 w 288"/>
                    <a:gd name="T11" fmla="*/ 74 h 701"/>
                    <a:gd name="T12" fmla="*/ 230 w 288"/>
                    <a:gd name="T13" fmla="*/ 91 h 701"/>
                    <a:gd name="T14" fmla="*/ 256 w 288"/>
                    <a:gd name="T15" fmla="*/ 611 h 701"/>
                    <a:gd name="T16" fmla="*/ 272 w 288"/>
                    <a:gd name="T17" fmla="*/ 626 h 701"/>
                    <a:gd name="T18" fmla="*/ 287 w 288"/>
                    <a:gd name="T19" fmla="*/ 655 h 701"/>
                    <a:gd name="T20" fmla="*/ 277 w 288"/>
                    <a:gd name="T21" fmla="*/ 686 h 701"/>
                    <a:gd name="T22" fmla="*/ 275 w 288"/>
                    <a:gd name="T23" fmla="*/ 688 h 701"/>
                    <a:gd name="T24" fmla="*/ 245 w 288"/>
                    <a:gd name="T25" fmla="*/ 701 h 701"/>
                    <a:gd name="T26" fmla="*/ 217 w 288"/>
                    <a:gd name="T27" fmla="*/ 691 h 701"/>
                    <a:gd name="T28" fmla="*/ 197 w 288"/>
                    <a:gd name="T29" fmla="*/ 672 h 701"/>
                    <a:gd name="T30" fmla="*/ 168 w 288"/>
                    <a:gd name="T31" fmla="*/ 33 h 7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88" h="701">
                      <a:moveTo>
                        <a:pt x="168" y="33"/>
                      </a:moveTo>
                      <a:cubicBezTo>
                        <a:pt x="175" y="25"/>
                        <a:pt x="183" y="18"/>
                        <a:pt x="190" y="11"/>
                      </a:cubicBezTo>
                      <a:cubicBezTo>
                        <a:pt x="198" y="4"/>
                        <a:pt x="208" y="0"/>
                        <a:pt x="219" y="0"/>
                      </a:cubicBezTo>
                      <a:cubicBezTo>
                        <a:pt x="231" y="0"/>
                        <a:pt x="242" y="5"/>
                        <a:pt x="250" y="14"/>
                      </a:cubicBezTo>
                      <a:cubicBezTo>
                        <a:pt x="258" y="23"/>
                        <a:pt x="262" y="33"/>
                        <a:pt x="261" y="45"/>
                      </a:cubicBezTo>
                      <a:cubicBezTo>
                        <a:pt x="261" y="56"/>
                        <a:pt x="256" y="66"/>
                        <a:pt x="247" y="74"/>
                      </a:cubicBezTo>
                      <a:cubicBezTo>
                        <a:pt x="241" y="79"/>
                        <a:pt x="235" y="85"/>
                        <a:pt x="230" y="91"/>
                      </a:cubicBezTo>
                      <a:cubicBezTo>
                        <a:pt x="93" y="234"/>
                        <a:pt x="105" y="467"/>
                        <a:pt x="256" y="611"/>
                      </a:cubicBezTo>
                      <a:cubicBezTo>
                        <a:pt x="261" y="616"/>
                        <a:pt x="267" y="621"/>
                        <a:pt x="272" y="626"/>
                      </a:cubicBezTo>
                      <a:cubicBezTo>
                        <a:pt x="281" y="633"/>
                        <a:pt x="286" y="644"/>
                        <a:pt x="287" y="655"/>
                      </a:cubicBezTo>
                      <a:cubicBezTo>
                        <a:pt x="288" y="666"/>
                        <a:pt x="284" y="677"/>
                        <a:pt x="277" y="686"/>
                      </a:cubicBezTo>
                      <a:cubicBezTo>
                        <a:pt x="276" y="686"/>
                        <a:pt x="276" y="687"/>
                        <a:pt x="275" y="688"/>
                      </a:cubicBezTo>
                      <a:cubicBezTo>
                        <a:pt x="267" y="696"/>
                        <a:pt x="256" y="701"/>
                        <a:pt x="245" y="701"/>
                      </a:cubicBezTo>
                      <a:cubicBezTo>
                        <a:pt x="238" y="701"/>
                        <a:pt x="227" y="699"/>
                        <a:pt x="217" y="691"/>
                      </a:cubicBezTo>
                      <a:cubicBezTo>
                        <a:pt x="210" y="685"/>
                        <a:pt x="204" y="679"/>
                        <a:pt x="197" y="672"/>
                      </a:cubicBezTo>
                      <a:cubicBezTo>
                        <a:pt x="13" y="496"/>
                        <a:pt x="0" y="209"/>
                        <a:pt x="168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58" name="组合 57">
                <a:extLst>
                  <a:ext uri="{FF2B5EF4-FFF2-40B4-BE49-F238E27FC236}">
                    <a16:creationId xmlns:a16="http://schemas.microsoft.com/office/drawing/2014/main" id="{BEB8A494-9EE7-4227-A96F-BC2910B20934}"/>
                  </a:ext>
                </a:extLst>
              </p:cNvPr>
              <p:cNvGrpSpPr/>
              <p:nvPr/>
            </p:nvGrpSpPr>
            <p:grpSpPr>
              <a:xfrm>
                <a:off x="6742164" y="2415852"/>
                <a:ext cx="1047506" cy="572812"/>
                <a:chOff x="6743855" y="2415852"/>
                <a:chExt cx="1047506" cy="572812"/>
              </a:xfrm>
              <a:grpFill/>
            </p:grpSpPr>
            <p:sp>
              <p:nvSpPr>
                <p:cNvPr id="62" name="Freeform 7">
                  <a:extLst>
                    <a:ext uri="{FF2B5EF4-FFF2-40B4-BE49-F238E27FC236}">
                      <a16:creationId xmlns:a16="http://schemas.microsoft.com/office/drawing/2014/main" id="{B0A0AE33-2854-4596-8AA2-E290604F5C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84329" y="2415852"/>
                  <a:ext cx="207032" cy="572812"/>
                </a:xfrm>
                <a:custGeom>
                  <a:avLst/>
                  <a:gdLst>
                    <a:gd name="T0" fmla="*/ 121 w 427"/>
                    <a:gd name="T1" fmla="*/ 14 h 1181"/>
                    <a:gd name="T2" fmla="*/ 90 w 427"/>
                    <a:gd name="T3" fmla="*/ 0 h 1181"/>
                    <a:gd name="T4" fmla="*/ 61 w 427"/>
                    <a:gd name="T5" fmla="*/ 12 h 1181"/>
                    <a:gd name="T6" fmla="*/ 59 w 427"/>
                    <a:gd name="T7" fmla="*/ 72 h 1181"/>
                    <a:gd name="T8" fmla="*/ 253 w 427"/>
                    <a:gd name="T9" fmla="*/ 592 h 1181"/>
                    <a:gd name="T10" fmla="*/ 18 w 427"/>
                    <a:gd name="T11" fmla="*/ 1108 h 1181"/>
                    <a:gd name="T12" fmla="*/ 16 w 427"/>
                    <a:gd name="T13" fmla="*/ 1168 h 1181"/>
                    <a:gd name="T14" fmla="*/ 47 w 427"/>
                    <a:gd name="T15" fmla="*/ 1181 h 1181"/>
                    <a:gd name="T16" fmla="*/ 76 w 427"/>
                    <a:gd name="T17" fmla="*/ 1170 h 1181"/>
                    <a:gd name="T18" fmla="*/ 121 w 427"/>
                    <a:gd name="T19" fmla="*/ 14 h 11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7" h="1181">
                      <a:moveTo>
                        <a:pt x="121" y="14"/>
                      </a:moveTo>
                      <a:cubicBezTo>
                        <a:pt x="113" y="5"/>
                        <a:pt x="102" y="0"/>
                        <a:pt x="90" y="0"/>
                      </a:cubicBezTo>
                      <a:cubicBezTo>
                        <a:pt x="79" y="0"/>
                        <a:pt x="69" y="5"/>
                        <a:pt x="61" y="12"/>
                      </a:cubicBezTo>
                      <a:cubicBezTo>
                        <a:pt x="44" y="28"/>
                        <a:pt x="43" y="55"/>
                        <a:pt x="59" y="72"/>
                      </a:cubicBezTo>
                      <a:cubicBezTo>
                        <a:pt x="192" y="211"/>
                        <a:pt x="261" y="396"/>
                        <a:pt x="253" y="592"/>
                      </a:cubicBezTo>
                      <a:cubicBezTo>
                        <a:pt x="245" y="788"/>
                        <a:pt x="161" y="971"/>
                        <a:pt x="18" y="1108"/>
                      </a:cubicBezTo>
                      <a:cubicBezTo>
                        <a:pt x="1" y="1124"/>
                        <a:pt x="0" y="1151"/>
                        <a:pt x="16" y="1168"/>
                      </a:cubicBezTo>
                      <a:cubicBezTo>
                        <a:pt x="24" y="1177"/>
                        <a:pt x="35" y="1181"/>
                        <a:pt x="47" y="1181"/>
                      </a:cubicBezTo>
                      <a:cubicBezTo>
                        <a:pt x="58" y="1181"/>
                        <a:pt x="68" y="1177"/>
                        <a:pt x="76" y="1170"/>
                      </a:cubicBezTo>
                      <a:cubicBezTo>
                        <a:pt x="407" y="854"/>
                        <a:pt x="427" y="335"/>
                        <a:pt x="121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63" name="Freeform 10">
                  <a:extLst>
                    <a:ext uri="{FF2B5EF4-FFF2-40B4-BE49-F238E27FC236}">
                      <a16:creationId xmlns:a16="http://schemas.microsoft.com/office/drawing/2014/main" id="{EE9B7F80-304B-4D6A-AD01-3F435E49928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43855" y="2415852"/>
                  <a:ext cx="207397" cy="572812"/>
                </a:xfrm>
                <a:custGeom>
                  <a:avLst/>
                  <a:gdLst>
                    <a:gd name="T0" fmla="*/ 306 w 427"/>
                    <a:gd name="T1" fmla="*/ 14 h 1181"/>
                    <a:gd name="T2" fmla="*/ 337 w 427"/>
                    <a:gd name="T3" fmla="*/ 0 h 1181"/>
                    <a:gd name="T4" fmla="*/ 366 w 427"/>
                    <a:gd name="T5" fmla="*/ 12 h 1181"/>
                    <a:gd name="T6" fmla="*/ 368 w 427"/>
                    <a:gd name="T7" fmla="*/ 72 h 1181"/>
                    <a:gd name="T8" fmla="*/ 174 w 427"/>
                    <a:gd name="T9" fmla="*/ 592 h 1181"/>
                    <a:gd name="T10" fmla="*/ 409 w 427"/>
                    <a:gd name="T11" fmla="*/ 1108 h 1181"/>
                    <a:gd name="T12" fmla="*/ 411 w 427"/>
                    <a:gd name="T13" fmla="*/ 1168 h 1181"/>
                    <a:gd name="T14" fmla="*/ 380 w 427"/>
                    <a:gd name="T15" fmla="*/ 1181 h 1181"/>
                    <a:gd name="T16" fmla="*/ 351 w 427"/>
                    <a:gd name="T17" fmla="*/ 1170 h 1181"/>
                    <a:gd name="T18" fmla="*/ 306 w 427"/>
                    <a:gd name="T19" fmla="*/ 14 h 11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7" h="1181">
                      <a:moveTo>
                        <a:pt x="306" y="14"/>
                      </a:moveTo>
                      <a:cubicBezTo>
                        <a:pt x="314" y="5"/>
                        <a:pt x="325" y="0"/>
                        <a:pt x="337" y="0"/>
                      </a:cubicBezTo>
                      <a:cubicBezTo>
                        <a:pt x="348" y="0"/>
                        <a:pt x="358" y="5"/>
                        <a:pt x="366" y="12"/>
                      </a:cubicBezTo>
                      <a:cubicBezTo>
                        <a:pt x="383" y="28"/>
                        <a:pt x="384" y="55"/>
                        <a:pt x="368" y="72"/>
                      </a:cubicBezTo>
                      <a:cubicBezTo>
                        <a:pt x="235" y="211"/>
                        <a:pt x="166" y="396"/>
                        <a:pt x="174" y="592"/>
                      </a:cubicBezTo>
                      <a:cubicBezTo>
                        <a:pt x="182" y="788"/>
                        <a:pt x="266" y="971"/>
                        <a:pt x="409" y="1108"/>
                      </a:cubicBezTo>
                      <a:cubicBezTo>
                        <a:pt x="426" y="1124"/>
                        <a:pt x="427" y="1151"/>
                        <a:pt x="411" y="1168"/>
                      </a:cubicBezTo>
                      <a:cubicBezTo>
                        <a:pt x="403" y="1177"/>
                        <a:pt x="392" y="1181"/>
                        <a:pt x="380" y="1181"/>
                      </a:cubicBezTo>
                      <a:cubicBezTo>
                        <a:pt x="369" y="1181"/>
                        <a:pt x="359" y="1177"/>
                        <a:pt x="351" y="1170"/>
                      </a:cubicBezTo>
                      <a:cubicBezTo>
                        <a:pt x="20" y="854"/>
                        <a:pt x="0" y="335"/>
                        <a:pt x="306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59" name="组合 58">
                <a:extLst>
                  <a:ext uri="{FF2B5EF4-FFF2-40B4-BE49-F238E27FC236}">
                    <a16:creationId xmlns:a16="http://schemas.microsoft.com/office/drawing/2014/main" id="{84DB6D08-440E-4090-8737-9CB1712BBA13}"/>
                  </a:ext>
                </a:extLst>
              </p:cNvPr>
              <p:cNvGrpSpPr/>
              <p:nvPr/>
            </p:nvGrpSpPr>
            <p:grpSpPr>
              <a:xfrm>
                <a:off x="6608516" y="2303923"/>
                <a:ext cx="1314803" cy="804350"/>
                <a:chOff x="6608516" y="2303923"/>
                <a:chExt cx="1314803" cy="804350"/>
              </a:xfrm>
              <a:grpFill/>
            </p:grpSpPr>
            <p:sp>
              <p:nvSpPr>
                <p:cNvPr id="60" name="Freeform 8">
                  <a:extLst>
                    <a:ext uri="{FF2B5EF4-FFF2-40B4-BE49-F238E27FC236}">
                      <a16:creationId xmlns:a16="http://schemas.microsoft.com/office/drawing/2014/main" id="{9F38325C-0A9B-40EF-93E6-F4D5E96573A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96901" y="2303923"/>
                  <a:ext cx="226418" cy="804350"/>
                </a:xfrm>
                <a:custGeom>
                  <a:avLst/>
                  <a:gdLst>
                    <a:gd name="T0" fmla="*/ 124 w 467"/>
                    <a:gd name="T1" fmla="*/ 13 h 1659"/>
                    <a:gd name="T2" fmla="*/ 93 w 467"/>
                    <a:gd name="T3" fmla="*/ 0 h 1659"/>
                    <a:gd name="T4" fmla="*/ 64 w 467"/>
                    <a:gd name="T5" fmla="*/ 12 h 1659"/>
                    <a:gd name="T6" fmla="*/ 51 w 467"/>
                    <a:gd name="T7" fmla="*/ 42 h 1659"/>
                    <a:gd name="T8" fmla="*/ 63 w 467"/>
                    <a:gd name="T9" fmla="*/ 72 h 1659"/>
                    <a:gd name="T10" fmla="*/ 13 w 467"/>
                    <a:gd name="T11" fmla="*/ 1586 h 1659"/>
                    <a:gd name="T12" fmla="*/ 0 w 467"/>
                    <a:gd name="T13" fmla="*/ 1615 h 1659"/>
                    <a:gd name="T14" fmla="*/ 12 w 467"/>
                    <a:gd name="T15" fmla="*/ 1646 h 1659"/>
                    <a:gd name="T16" fmla="*/ 43 w 467"/>
                    <a:gd name="T17" fmla="*/ 1659 h 1659"/>
                    <a:gd name="T18" fmla="*/ 43 w 467"/>
                    <a:gd name="T19" fmla="*/ 1659 h 1659"/>
                    <a:gd name="T20" fmla="*/ 72 w 467"/>
                    <a:gd name="T21" fmla="*/ 1647 h 1659"/>
                    <a:gd name="T22" fmla="*/ 436 w 467"/>
                    <a:gd name="T23" fmla="*/ 836 h 1659"/>
                    <a:gd name="T24" fmla="*/ 124 w 467"/>
                    <a:gd name="T25" fmla="*/ 13 h 16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67" h="1659">
                      <a:moveTo>
                        <a:pt x="124" y="13"/>
                      </a:moveTo>
                      <a:cubicBezTo>
                        <a:pt x="116" y="5"/>
                        <a:pt x="105" y="0"/>
                        <a:pt x="93" y="0"/>
                      </a:cubicBezTo>
                      <a:cubicBezTo>
                        <a:pt x="82" y="0"/>
                        <a:pt x="72" y="4"/>
                        <a:pt x="64" y="12"/>
                      </a:cubicBezTo>
                      <a:cubicBezTo>
                        <a:pt x="56" y="20"/>
                        <a:pt x="51" y="30"/>
                        <a:pt x="51" y="42"/>
                      </a:cubicBezTo>
                      <a:cubicBezTo>
                        <a:pt x="51" y="53"/>
                        <a:pt x="55" y="64"/>
                        <a:pt x="63" y="72"/>
                      </a:cubicBezTo>
                      <a:cubicBezTo>
                        <a:pt x="467" y="495"/>
                        <a:pt x="445" y="1174"/>
                        <a:pt x="13" y="1586"/>
                      </a:cubicBezTo>
                      <a:cubicBezTo>
                        <a:pt x="5" y="1593"/>
                        <a:pt x="1" y="1604"/>
                        <a:pt x="0" y="1615"/>
                      </a:cubicBezTo>
                      <a:cubicBezTo>
                        <a:pt x="0" y="1627"/>
                        <a:pt x="4" y="1637"/>
                        <a:pt x="12" y="1646"/>
                      </a:cubicBezTo>
                      <a:cubicBezTo>
                        <a:pt x="20" y="1654"/>
                        <a:pt x="31" y="1659"/>
                        <a:pt x="43" y="1659"/>
                      </a:cubicBezTo>
                      <a:cubicBezTo>
                        <a:pt x="43" y="1659"/>
                        <a:pt x="43" y="1659"/>
                        <a:pt x="43" y="1659"/>
                      </a:cubicBezTo>
                      <a:cubicBezTo>
                        <a:pt x="54" y="1659"/>
                        <a:pt x="64" y="1654"/>
                        <a:pt x="72" y="1647"/>
                      </a:cubicBezTo>
                      <a:cubicBezTo>
                        <a:pt x="297" y="1432"/>
                        <a:pt x="427" y="1144"/>
                        <a:pt x="436" y="836"/>
                      </a:cubicBezTo>
                      <a:cubicBezTo>
                        <a:pt x="446" y="527"/>
                        <a:pt x="335" y="235"/>
                        <a:pt x="124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61" name="Freeform 11">
                  <a:extLst>
                    <a:ext uri="{FF2B5EF4-FFF2-40B4-BE49-F238E27FC236}">
                      <a16:creationId xmlns:a16="http://schemas.microsoft.com/office/drawing/2014/main" id="{6D7A5634-5174-400B-9B8B-2F5116E7CB0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08516" y="2303923"/>
                  <a:ext cx="226784" cy="804350"/>
                </a:xfrm>
                <a:custGeom>
                  <a:avLst/>
                  <a:gdLst>
                    <a:gd name="T0" fmla="*/ 343 w 467"/>
                    <a:gd name="T1" fmla="*/ 13 h 1659"/>
                    <a:gd name="T2" fmla="*/ 374 w 467"/>
                    <a:gd name="T3" fmla="*/ 0 h 1659"/>
                    <a:gd name="T4" fmla="*/ 403 w 467"/>
                    <a:gd name="T5" fmla="*/ 12 h 1659"/>
                    <a:gd name="T6" fmla="*/ 416 w 467"/>
                    <a:gd name="T7" fmla="*/ 42 h 1659"/>
                    <a:gd name="T8" fmla="*/ 404 w 467"/>
                    <a:gd name="T9" fmla="*/ 72 h 1659"/>
                    <a:gd name="T10" fmla="*/ 454 w 467"/>
                    <a:gd name="T11" fmla="*/ 1586 h 1659"/>
                    <a:gd name="T12" fmla="*/ 467 w 467"/>
                    <a:gd name="T13" fmla="*/ 1615 h 1659"/>
                    <a:gd name="T14" fmla="*/ 455 w 467"/>
                    <a:gd name="T15" fmla="*/ 1646 h 1659"/>
                    <a:gd name="T16" fmla="*/ 424 w 467"/>
                    <a:gd name="T17" fmla="*/ 1659 h 1659"/>
                    <a:gd name="T18" fmla="*/ 424 w 467"/>
                    <a:gd name="T19" fmla="*/ 1659 h 1659"/>
                    <a:gd name="T20" fmla="*/ 395 w 467"/>
                    <a:gd name="T21" fmla="*/ 1647 h 1659"/>
                    <a:gd name="T22" fmla="*/ 31 w 467"/>
                    <a:gd name="T23" fmla="*/ 836 h 1659"/>
                    <a:gd name="T24" fmla="*/ 343 w 467"/>
                    <a:gd name="T25" fmla="*/ 13 h 16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67" h="1659">
                      <a:moveTo>
                        <a:pt x="343" y="13"/>
                      </a:moveTo>
                      <a:cubicBezTo>
                        <a:pt x="351" y="5"/>
                        <a:pt x="362" y="0"/>
                        <a:pt x="374" y="0"/>
                      </a:cubicBezTo>
                      <a:cubicBezTo>
                        <a:pt x="385" y="0"/>
                        <a:pt x="395" y="4"/>
                        <a:pt x="403" y="12"/>
                      </a:cubicBezTo>
                      <a:cubicBezTo>
                        <a:pt x="411" y="20"/>
                        <a:pt x="416" y="30"/>
                        <a:pt x="416" y="42"/>
                      </a:cubicBezTo>
                      <a:cubicBezTo>
                        <a:pt x="416" y="53"/>
                        <a:pt x="412" y="64"/>
                        <a:pt x="404" y="72"/>
                      </a:cubicBezTo>
                      <a:cubicBezTo>
                        <a:pt x="0" y="495"/>
                        <a:pt x="22" y="1174"/>
                        <a:pt x="454" y="1586"/>
                      </a:cubicBezTo>
                      <a:cubicBezTo>
                        <a:pt x="462" y="1593"/>
                        <a:pt x="466" y="1604"/>
                        <a:pt x="467" y="1615"/>
                      </a:cubicBezTo>
                      <a:cubicBezTo>
                        <a:pt x="467" y="1627"/>
                        <a:pt x="463" y="1637"/>
                        <a:pt x="455" y="1646"/>
                      </a:cubicBezTo>
                      <a:cubicBezTo>
                        <a:pt x="447" y="1654"/>
                        <a:pt x="436" y="1659"/>
                        <a:pt x="424" y="1659"/>
                      </a:cubicBezTo>
                      <a:cubicBezTo>
                        <a:pt x="424" y="1659"/>
                        <a:pt x="424" y="1659"/>
                        <a:pt x="424" y="1659"/>
                      </a:cubicBezTo>
                      <a:cubicBezTo>
                        <a:pt x="413" y="1659"/>
                        <a:pt x="403" y="1654"/>
                        <a:pt x="395" y="1647"/>
                      </a:cubicBezTo>
                      <a:cubicBezTo>
                        <a:pt x="170" y="1432"/>
                        <a:pt x="40" y="1144"/>
                        <a:pt x="31" y="836"/>
                      </a:cubicBezTo>
                      <a:cubicBezTo>
                        <a:pt x="21" y="527"/>
                        <a:pt x="132" y="235"/>
                        <a:pt x="343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52" name="椭圆 51"/>
            <p:cNvSpPr/>
            <p:nvPr/>
          </p:nvSpPr>
          <p:spPr>
            <a:xfrm rot="19295448">
              <a:off x="7635740" y="3153658"/>
              <a:ext cx="212359" cy="1140027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 rot="2244136">
              <a:off x="8653096" y="3135881"/>
              <a:ext cx="212359" cy="1140027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9223290" y="3018456"/>
              <a:ext cx="910368" cy="591548"/>
            </a:xfrm>
            <a:prstGeom prst="rect">
              <a:avLst/>
            </a:prstGeom>
          </p:spPr>
        </p:pic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7248549" y="3018456"/>
              <a:ext cx="595592" cy="312302"/>
            </a:xfrm>
            <a:prstGeom prst="rect">
              <a:avLst/>
            </a:prstGeom>
          </p:spPr>
        </p:pic>
      </p:grpSp>
      <p:grpSp>
        <p:nvGrpSpPr>
          <p:cNvPr id="76" name="组合 75"/>
          <p:cNvGrpSpPr/>
          <p:nvPr/>
        </p:nvGrpSpPr>
        <p:grpSpPr>
          <a:xfrm>
            <a:off x="2134747" y="4223763"/>
            <a:ext cx="2391870" cy="1465206"/>
            <a:chOff x="1974178" y="4621837"/>
            <a:chExt cx="2391870" cy="1465206"/>
          </a:xfrm>
        </p:grpSpPr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2A9E1A12-AEB4-4F83-8696-A1D277FB5E26}"/>
                </a:ext>
              </a:extLst>
            </p:cNvPr>
            <p:cNvGrpSpPr/>
            <p:nvPr/>
          </p:nvGrpSpPr>
          <p:grpSpPr>
            <a:xfrm>
              <a:off x="3979719" y="4639004"/>
              <a:ext cx="386329" cy="738874"/>
              <a:chOff x="6608516" y="2303923"/>
              <a:chExt cx="1314803" cy="2733294"/>
            </a:xfrm>
            <a:solidFill>
              <a:schemeClr val="accent5"/>
            </a:solidFill>
            <a:effectLst>
              <a:reflection blurRad="6350" stA="40000" endPos="7000" dir="5400000" sy="-100000" algn="bl" rotWithShape="0"/>
            </a:effectLst>
          </p:grpSpPr>
          <p:sp>
            <p:nvSpPr>
              <p:cNvPr id="124" name="Freeform 5">
                <a:extLst>
                  <a:ext uri="{FF2B5EF4-FFF2-40B4-BE49-F238E27FC236}">
                    <a16:creationId xmlns:a16="http://schemas.microsoft.com/office/drawing/2014/main" id="{948BC9DC-0F0E-48F9-A808-CF59EE82284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83249" y="2542608"/>
                <a:ext cx="965337" cy="2494609"/>
              </a:xfrm>
              <a:custGeom>
                <a:avLst/>
                <a:gdLst>
                  <a:gd name="T0" fmla="*/ 971 w 1030"/>
                  <a:gd name="T1" fmla="*/ 2360 h 2662"/>
                  <a:gd name="T2" fmla="*/ 971 w 1030"/>
                  <a:gd name="T3" fmla="*/ 2358 h 2662"/>
                  <a:gd name="T4" fmla="*/ 840 w 1030"/>
                  <a:gd name="T5" fmla="*/ 1715 h 2662"/>
                  <a:gd name="T6" fmla="*/ 749 w 1030"/>
                  <a:gd name="T7" fmla="*/ 1269 h 2662"/>
                  <a:gd name="T8" fmla="*/ 682 w 1030"/>
                  <a:gd name="T9" fmla="*/ 948 h 2662"/>
                  <a:gd name="T10" fmla="*/ 663 w 1030"/>
                  <a:gd name="T11" fmla="*/ 150 h 2662"/>
                  <a:gd name="T12" fmla="*/ 363 w 1030"/>
                  <a:gd name="T13" fmla="*/ 150 h 2662"/>
                  <a:gd name="T14" fmla="*/ 389 w 1030"/>
                  <a:gd name="T15" fmla="*/ 732 h 2662"/>
                  <a:gd name="T16" fmla="*/ 345 w 1030"/>
                  <a:gd name="T17" fmla="*/ 948 h 2662"/>
                  <a:gd name="T18" fmla="*/ 345 w 1030"/>
                  <a:gd name="T19" fmla="*/ 948 h 2662"/>
                  <a:gd name="T20" fmla="*/ 345 w 1030"/>
                  <a:gd name="T21" fmla="*/ 948 h 2662"/>
                  <a:gd name="T22" fmla="*/ 18 w 1030"/>
                  <a:gd name="T23" fmla="*/ 2654 h 2662"/>
                  <a:gd name="T24" fmla="*/ 94 w 1030"/>
                  <a:gd name="T25" fmla="*/ 2380 h 2662"/>
                  <a:gd name="T26" fmla="*/ 989 w 1030"/>
                  <a:gd name="T27" fmla="*/ 2646 h 2662"/>
                  <a:gd name="T28" fmla="*/ 1012 w 1030"/>
                  <a:gd name="T29" fmla="*/ 2661 h 2662"/>
                  <a:gd name="T30" fmla="*/ 714 w 1030"/>
                  <a:gd name="T31" fmla="*/ 1307 h 2662"/>
                  <a:gd name="T32" fmla="*/ 544 w 1030"/>
                  <a:gd name="T33" fmla="*/ 1456 h 2662"/>
                  <a:gd name="T34" fmla="*/ 513 w 1030"/>
                  <a:gd name="T35" fmla="*/ 1429 h 2662"/>
                  <a:gd name="T36" fmla="*/ 668 w 1030"/>
                  <a:gd name="T37" fmla="*/ 1295 h 2662"/>
                  <a:gd name="T38" fmla="*/ 357 w 1030"/>
                  <a:gd name="T39" fmla="*/ 1252 h 2662"/>
                  <a:gd name="T40" fmla="*/ 678 w 1030"/>
                  <a:gd name="T41" fmla="*/ 1252 h 2662"/>
                  <a:gd name="T42" fmla="*/ 483 w 1030"/>
                  <a:gd name="T43" fmla="*/ 1456 h 2662"/>
                  <a:gd name="T44" fmla="*/ 315 w 1030"/>
                  <a:gd name="T45" fmla="*/ 1312 h 2662"/>
                  <a:gd name="T46" fmla="*/ 514 w 1030"/>
                  <a:gd name="T47" fmla="*/ 1482 h 2662"/>
                  <a:gd name="T48" fmla="*/ 265 w 1030"/>
                  <a:gd name="T49" fmla="*/ 1699 h 2662"/>
                  <a:gd name="T50" fmla="*/ 545 w 1030"/>
                  <a:gd name="T51" fmla="*/ 1084 h 2662"/>
                  <a:gd name="T52" fmla="*/ 696 w 1030"/>
                  <a:gd name="T53" fmla="*/ 1215 h 2662"/>
                  <a:gd name="T54" fmla="*/ 610 w 1030"/>
                  <a:gd name="T55" fmla="*/ 972 h 2662"/>
                  <a:gd name="T56" fmla="*/ 417 w 1030"/>
                  <a:gd name="T57" fmla="*/ 972 h 2662"/>
                  <a:gd name="T58" fmla="*/ 419 w 1030"/>
                  <a:gd name="T59" fmla="*/ 932 h 2662"/>
                  <a:gd name="T60" fmla="*/ 608 w 1030"/>
                  <a:gd name="T61" fmla="*/ 932 h 2662"/>
                  <a:gd name="T62" fmla="*/ 631 w 1030"/>
                  <a:gd name="T63" fmla="*/ 899 h 2662"/>
                  <a:gd name="T64" fmla="*/ 605 w 1030"/>
                  <a:gd name="T65" fmla="*/ 773 h 2662"/>
                  <a:gd name="T66" fmla="*/ 631 w 1030"/>
                  <a:gd name="T67" fmla="*/ 899 h 2662"/>
                  <a:gd name="T68" fmla="*/ 463 w 1030"/>
                  <a:gd name="T69" fmla="*/ 756 h 2662"/>
                  <a:gd name="T70" fmla="*/ 513 w 1030"/>
                  <a:gd name="T71" fmla="*/ 799 h 2662"/>
                  <a:gd name="T72" fmla="*/ 395 w 1030"/>
                  <a:gd name="T73" fmla="*/ 899 h 2662"/>
                  <a:gd name="T74" fmla="*/ 482 w 1030"/>
                  <a:gd name="T75" fmla="*/ 825 h 2662"/>
                  <a:gd name="T76" fmla="*/ 333 w 1030"/>
                  <a:gd name="T77" fmla="*/ 1220 h 2662"/>
                  <a:gd name="T78" fmla="*/ 485 w 1030"/>
                  <a:gd name="T79" fmla="*/ 1084 h 2662"/>
                  <a:gd name="T80" fmla="*/ 113 w 1030"/>
                  <a:gd name="T81" fmla="*/ 2306 h 2662"/>
                  <a:gd name="T82" fmla="*/ 486 w 1030"/>
                  <a:gd name="T83" fmla="*/ 1983 h 2662"/>
                  <a:gd name="T84" fmla="*/ 767 w 1030"/>
                  <a:gd name="T85" fmla="*/ 1739 h 2662"/>
                  <a:gd name="T86" fmla="*/ 265 w 1030"/>
                  <a:gd name="T87" fmla="*/ 1739 h 2662"/>
                  <a:gd name="T88" fmla="*/ 919 w 1030"/>
                  <a:gd name="T89" fmla="*/ 2306 h 2662"/>
                  <a:gd name="T90" fmla="*/ 807 w 1030"/>
                  <a:gd name="T91" fmla="*/ 1757 h 2662"/>
                  <a:gd name="T92" fmla="*/ 513 w 1030"/>
                  <a:gd name="T93" fmla="*/ 322 h 2662"/>
                  <a:gd name="T94" fmla="*/ 433 w 1030"/>
                  <a:gd name="T95" fmla="*/ 716 h 2662"/>
                  <a:gd name="T96" fmla="*/ 897 w 1030"/>
                  <a:gd name="T97" fmla="*/ 2340 h 2662"/>
                  <a:gd name="T98" fmla="*/ 516 w 1030"/>
                  <a:gd name="T99" fmla="*/ 2009 h 26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030" h="2662">
                    <a:moveTo>
                      <a:pt x="1028" y="2638"/>
                    </a:moveTo>
                    <a:cubicBezTo>
                      <a:pt x="971" y="2360"/>
                      <a:pt x="971" y="2360"/>
                      <a:pt x="971" y="2360"/>
                    </a:cubicBezTo>
                    <a:cubicBezTo>
                      <a:pt x="971" y="2359"/>
                      <a:pt x="971" y="2359"/>
                      <a:pt x="971" y="2359"/>
                    </a:cubicBezTo>
                    <a:cubicBezTo>
                      <a:pt x="971" y="2359"/>
                      <a:pt x="971" y="2359"/>
                      <a:pt x="971" y="2358"/>
                    </a:cubicBezTo>
                    <a:cubicBezTo>
                      <a:pt x="971" y="2358"/>
                      <a:pt x="971" y="2357"/>
                      <a:pt x="970" y="2356"/>
                    </a:cubicBezTo>
                    <a:cubicBezTo>
                      <a:pt x="840" y="1715"/>
                      <a:pt x="840" y="1715"/>
                      <a:pt x="840" y="1715"/>
                    </a:cubicBezTo>
                    <a:cubicBezTo>
                      <a:pt x="750" y="1271"/>
                      <a:pt x="750" y="1271"/>
                      <a:pt x="750" y="1271"/>
                    </a:cubicBezTo>
                    <a:cubicBezTo>
                      <a:pt x="750" y="1270"/>
                      <a:pt x="750" y="1270"/>
                      <a:pt x="749" y="1269"/>
                    </a:cubicBezTo>
                    <a:cubicBezTo>
                      <a:pt x="749" y="1269"/>
                      <a:pt x="749" y="1269"/>
                      <a:pt x="749" y="1268"/>
                    </a:cubicBezTo>
                    <a:cubicBezTo>
                      <a:pt x="682" y="948"/>
                      <a:pt x="682" y="948"/>
                      <a:pt x="682" y="948"/>
                    </a:cubicBezTo>
                    <a:cubicBezTo>
                      <a:pt x="548" y="296"/>
                      <a:pt x="548" y="296"/>
                      <a:pt x="548" y="296"/>
                    </a:cubicBezTo>
                    <a:cubicBezTo>
                      <a:pt x="614" y="280"/>
                      <a:pt x="663" y="221"/>
                      <a:pt x="663" y="150"/>
                    </a:cubicBezTo>
                    <a:cubicBezTo>
                      <a:pt x="663" y="67"/>
                      <a:pt x="596" y="0"/>
                      <a:pt x="513" y="0"/>
                    </a:cubicBezTo>
                    <a:cubicBezTo>
                      <a:pt x="430" y="0"/>
                      <a:pt x="363" y="67"/>
                      <a:pt x="363" y="150"/>
                    </a:cubicBezTo>
                    <a:cubicBezTo>
                      <a:pt x="363" y="220"/>
                      <a:pt x="412" y="279"/>
                      <a:pt x="477" y="296"/>
                    </a:cubicBezTo>
                    <a:cubicBezTo>
                      <a:pt x="389" y="732"/>
                      <a:pt x="389" y="732"/>
                      <a:pt x="389" y="732"/>
                    </a:cubicBezTo>
                    <a:cubicBezTo>
                      <a:pt x="389" y="732"/>
                      <a:pt x="389" y="732"/>
                      <a:pt x="389" y="732"/>
                    </a:cubicBezTo>
                    <a:cubicBezTo>
                      <a:pt x="345" y="948"/>
                      <a:pt x="345" y="948"/>
                      <a:pt x="345" y="948"/>
                    </a:cubicBezTo>
                    <a:cubicBezTo>
                      <a:pt x="345" y="948"/>
                      <a:pt x="345" y="948"/>
                      <a:pt x="345" y="948"/>
                    </a:cubicBezTo>
                    <a:cubicBezTo>
                      <a:pt x="345" y="948"/>
                      <a:pt x="345" y="948"/>
                      <a:pt x="345" y="948"/>
                    </a:cubicBezTo>
                    <a:cubicBezTo>
                      <a:pt x="345" y="948"/>
                      <a:pt x="345" y="948"/>
                      <a:pt x="345" y="948"/>
                    </a:cubicBezTo>
                    <a:cubicBezTo>
                      <a:pt x="345" y="948"/>
                      <a:pt x="345" y="948"/>
                      <a:pt x="345" y="948"/>
                    </a:cubicBezTo>
                    <a:cubicBezTo>
                      <a:pt x="2" y="2631"/>
                      <a:pt x="2" y="2631"/>
                      <a:pt x="2" y="2631"/>
                    </a:cubicBezTo>
                    <a:cubicBezTo>
                      <a:pt x="0" y="2641"/>
                      <a:pt x="7" y="2652"/>
                      <a:pt x="18" y="2654"/>
                    </a:cubicBezTo>
                    <a:cubicBezTo>
                      <a:pt x="29" y="2656"/>
                      <a:pt x="39" y="2649"/>
                      <a:pt x="41" y="2639"/>
                    </a:cubicBezTo>
                    <a:cubicBezTo>
                      <a:pt x="94" y="2380"/>
                      <a:pt x="94" y="2380"/>
                      <a:pt x="94" y="2380"/>
                    </a:cubicBezTo>
                    <a:cubicBezTo>
                      <a:pt x="934" y="2380"/>
                      <a:pt x="934" y="2380"/>
                      <a:pt x="934" y="2380"/>
                    </a:cubicBezTo>
                    <a:cubicBezTo>
                      <a:pt x="989" y="2646"/>
                      <a:pt x="989" y="2646"/>
                      <a:pt x="989" y="2646"/>
                    </a:cubicBezTo>
                    <a:cubicBezTo>
                      <a:pt x="990" y="2655"/>
                      <a:pt x="999" y="2662"/>
                      <a:pt x="1008" y="2662"/>
                    </a:cubicBezTo>
                    <a:cubicBezTo>
                      <a:pt x="1009" y="2662"/>
                      <a:pt x="1011" y="2662"/>
                      <a:pt x="1012" y="2661"/>
                    </a:cubicBezTo>
                    <a:cubicBezTo>
                      <a:pt x="1023" y="2659"/>
                      <a:pt x="1030" y="2649"/>
                      <a:pt x="1028" y="2638"/>
                    </a:cubicBezTo>
                    <a:close/>
                    <a:moveTo>
                      <a:pt x="714" y="1307"/>
                    </a:moveTo>
                    <a:cubicBezTo>
                      <a:pt x="788" y="1664"/>
                      <a:pt x="788" y="1664"/>
                      <a:pt x="788" y="1664"/>
                    </a:cubicBezTo>
                    <a:cubicBezTo>
                      <a:pt x="544" y="1456"/>
                      <a:pt x="544" y="1456"/>
                      <a:pt x="544" y="1456"/>
                    </a:cubicBezTo>
                    <a:lnTo>
                      <a:pt x="714" y="1307"/>
                    </a:lnTo>
                    <a:close/>
                    <a:moveTo>
                      <a:pt x="513" y="1429"/>
                    </a:moveTo>
                    <a:cubicBezTo>
                      <a:pt x="356" y="1295"/>
                      <a:pt x="356" y="1295"/>
                      <a:pt x="356" y="1295"/>
                    </a:cubicBezTo>
                    <a:cubicBezTo>
                      <a:pt x="668" y="1295"/>
                      <a:pt x="668" y="1295"/>
                      <a:pt x="668" y="1295"/>
                    </a:cubicBezTo>
                    <a:lnTo>
                      <a:pt x="513" y="1429"/>
                    </a:lnTo>
                    <a:close/>
                    <a:moveTo>
                      <a:pt x="357" y="1252"/>
                    </a:moveTo>
                    <a:cubicBezTo>
                      <a:pt x="515" y="1111"/>
                      <a:pt x="515" y="1111"/>
                      <a:pt x="515" y="1111"/>
                    </a:cubicBezTo>
                    <a:cubicBezTo>
                      <a:pt x="678" y="1252"/>
                      <a:pt x="678" y="1252"/>
                      <a:pt x="678" y="1252"/>
                    </a:cubicBezTo>
                    <a:lnTo>
                      <a:pt x="357" y="1252"/>
                    </a:lnTo>
                    <a:close/>
                    <a:moveTo>
                      <a:pt x="483" y="1456"/>
                    </a:moveTo>
                    <a:cubicBezTo>
                      <a:pt x="243" y="1665"/>
                      <a:pt x="243" y="1665"/>
                      <a:pt x="243" y="1665"/>
                    </a:cubicBezTo>
                    <a:cubicBezTo>
                      <a:pt x="315" y="1312"/>
                      <a:pt x="315" y="1312"/>
                      <a:pt x="315" y="1312"/>
                    </a:cubicBezTo>
                    <a:lnTo>
                      <a:pt x="483" y="1456"/>
                    </a:lnTo>
                    <a:close/>
                    <a:moveTo>
                      <a:pt x="514" y="1482"/>
                    </a:moveTo>
                    <a:cubicBezTo>
                      <a:pt x="767" y="1699"/>
                      <a:pt x="767" y="1699"/>
                      <a:pt x="767" y="1699"/>
                    </a:cubicBezTo>
                    <a:cubicBezTo>
                      <a:pt x="265" y="1699"/>
                      <a:pt x="265" y="1699"/>
                      <a:pt x="265" y="1699"/>
                    </a:cubicBezTo>
                    <a:lnTo>
                      <a:pt x="514" y="1482"/>
                    </a:lnTo>
                    <a:close/>
                    <a:moveTo>
                      <a:pt x="545" y="1084"/>
                    </a:moveTo>
                    <a:cubicBezTo>
                      <a:pt x="650" y="990"/>
                      <a:pt x="650" y="990"/>
                      <a:pt x="650" y="990"/>
                    </a:cubicBezTo>
                    <a:cubicBezTo>
                      <a:pt x="696" y="1215"/>
                      <a:pt x="696" y="1215"/>
                      <a:pt x="696" y="1215"/>
                    </a:cubicBezTo>
                    <a:lnTo>
                      <a:pt x="545" y="1084"/>
                    </a:lnTo>
                    <a:close/>
                    <a:moveTo>
                      <a:pt x="610" y="972"/>
                    </a:moveTo>
                    <a:cubicBezTo>
                      <a:pt x="515" y="1057"/>
                      <a:pt x="515" y="1057"/>
                      <a:pt x="515" y="1057"/>
                    </a:cubicBezTo>
                    <a:cubicBezTo>
                      <a:pt x="417" y="972"/>
                      <a:pt x="417" y="972"/>
                      <a:pt x="417" y="972"/>
                    </a:cubicBezTo>
                    <a:lnTo>
                      <a:pt x="610" y="972"/>
                    </a:lnTo>
                    <a:close/>
                    <a:moveTo>
                      <a:pt x="419" y="932"/>
                    </a:moveTo>
                    <a:cubicBezTo>
                      <a:pt x="513" y="852"/>
                      <a:pt x="513" y="852"/>
                      <a:pt x="513" y="852"/>
                    </a:cubicBezTo>
                    <a:cubicBezTo>
                      <a:pt x="608" y="932"/>
                      <a:pt x="608" y="932"/>
                      <a:pt x="608" y="932"/>
                    </a:cubicBezTo>
                    <a:lnTo>
                      <a:pt x="419" y="932"/>
                    </a:lnTo>
                    <a:close/>
                    <a:moveTo>
                      <a:pt x="631" y="899"/>
                    </a:moveTo>
                    <a:cubicBezTo>
                      <a:pt x="544" y="825"/>
                      <a:pt x="544" y="825"/>
                      <a:pt x="544" y="825"/>
                    </a:cubicBezTo>
                    <a:cubicBezTo>
                      <a:pt x="605" y="773"/>
                      <a:pt x="605" y="773"/>
                      <a:pt x="605" y="773"/>
                    </a:cubicBezTo>
                    <a:cubicBezTo>
                      <a:pt x="620" y="847"/>
                      <a:pt x="620" y="847"/>
                      <a:pt x="620" y="847"/>
                    </a:cubicBezTo>
                    <a:lnTo>
                      <a:pt x="631" y="899"/>
                    </a:lnTo>
                    <a:close/>
                    <a:moveTo>
                      <a:pt x="513" y="799"/>
                    </a:moveTo>
                    <a:cubicBezTo>
                      <a:pt x="463" y="756"/>
                      <a:pt x="463" y="756"/>
                      <a:pt x="463" y="756"/>
                    </a:cubicBezTo>
                    <a:cubicBezTo>
                      <a:pt x="564" y="756"/>
                      <a:pt x="564" y="756"/>
                      <a:pt x="564" y="756"/>
                    </a:cubicBezTo>
                    <a:lnTo>
                      <a:pt x="513" y="799"/>
                    </a:lnTo>
                    <a:close/>
                    <a:moveTo>
                      <a:pt x="482" y="825"/>
                    </a:moveTo>
                    <a:cubicBezTo>
                      <a:pt x="395" y="899"/>
                      <a:pt x="395" y="899"/>
                      <a:pt x="395" y="899"/>
                    </a:cubicBezTo>
                    <a:cubicBezTo>
                      <a:pt x="421" y="773"/>
                      <a:pt x="421" y="773"/>
                      <a:pt x="421" y="773"/>
                    </a:cubicBezTo>
                    <a:lnTo>
                      <a:pt x="482" y="825"/>
                    </a:lnTo>
                    <a:close/>
                    <a:moveTo>
                      <a:pt x="485" y="1084"/>
                    </a:moveTo>
                    <a:cubicBezTo>
                      <a:pt x="333" y="1220"/>
                      <a:pt x="333" y="1220"/>
                      <a:pt x="333" y="1220"/>
                    </a:cubicBezTo>
                    <a:cubicBezTo>
                      <a:pt x="377" y="990"/>
                      <a:pt x="377" y="990"/>
                      <a:pt x="377" y="990"/>
                    </a:cubicBezTo>
                    <a:lnTo>
                      <a:pt x="485" y="1084"/>
                    </a:lnTo>
                    <a:close/>
                    <a:moveTo>
                      <a:pt x="486" y="1983"/>
                    </a:moveTo>
                    <a:cubicBezTo>
                      <a:pt x="113" y="2306"/>
                      <a:pt x="113" y="2306"/>
                      <a:pt x="113" y="2306"/>
                    </a:cubicBezTo>
                    <a:cubicBezTo>
                      <a:pt x="224" y="1757"/>
                      <a:pt x="224" y="1757"/>
                      <a:pt x="224" y="1757"/>
                    </a:cubicBezTo>
                    <a:lnTo>
                      <a:pt x="486" y="1983"/>
                    </a:lnTo>
                    <a:close/>
                    <a:moveTo>
                      <a:pt x="265" y="1739"/>
                    </a:moveTo>
                    <a:cubicBezTo>
                      <a:pt x="767" y="1739"/>
                      <a:pt x="767" y="1739"/>
                      <a:pt x="767" y="1739"/>
                    </a:cubicBezTo>
                    <a:cubicBezTo>
                      <a:pt x="516" y="1956"/>
                      <a:pt x="516" y="1956"/>
                      <a:pt x="516" y="1956"/>
                    </a:cubicBezTo>
                    <a:lnTo>
                      <a:pt x="265" y="1739"/>
                    </a:lnTo>
                    <a:close/>
                    <a:moveTo>
                      <a:pt x="807" y="1757"/>
                    </a:moveTo>
                    <a:cubicBezTo>
                      <a:pt x="919" y="2306"/>
                      <a:pt x="919" y="2306"/>
                      <a:pt x="919" y="2306"/>
                    </a:cubicBezTo>
                    <a:cubicBezTo>
                      <a:pt x="547" y="1983"/>
                      <a:pt x="547" y="1983"/>
                      <a:pt x="547" y="1983"/>
                    </a:cubicBezTo>
                    <a:lnTo>
                      <a:pt x="807" y="1757"/>
                    </a:lnTo>
                    <a:close/>
                    <a:moveTo>
                      <a:pt x="433" y="716"/>
                    </a:moveTo>
                    <a:cubicBezTo>
                      <a:pt x="513" y="322"/>
                      <a:pt x="513" y="322"/>
                      <a:pt x="513" y="322"/>
                    </a:cubicBezTo>
                    <a:cubicBezTo>
                      <a:pt x="594" y="716"/>
                      <a:pt x="594" y="716"/>
                      <a:pt x="594" y="716"/>
                    </a:cubicBezTo>
                    <a:lnTo>
                      <a:pt x="433" y="716"/>
                    </a:lnTo>
                    <a:close/>
                    <a:moveTo>
                      <a:pt x="516" y="2009"/>
                    </a:moveTo>
                    <a:cubicBezTo>
                      <a:pt x="897" y="2340"/>
                      <a:pt x="897" y="2340"/>
                      <a:pt x="897" y="2340"/>
                    </a:cubicBezTo>
                    <a:cubicBezTo>
                      <a:pt x="135" y="2340"/>
                      <a:pt x="135" y="2340"/>
                      <a:pt x="135" y="2340"/>
                    </a:cubicBezTo>
                    <a:lnTo>
                      <a:pt x="516" y="200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grpSp>
            <p:nvGrpSpPr>
              <p:cNvPr id="125" name="组合 124">
                <a:extLst>
                  <a:ext uri="{FF2B5EF4-FFF2-40B4-BE49-F238E27FC236}">
                    <a16:creationId xmlns:a16="http://schemas.microsoft.com/office/drawing/2014/main" id="{8C068167-4B49-4144-B396-9E4A6A848D35}"/>
                  </a:ext>
                </a:extLst>
              </p:cNvPr>
              <p:cNvGrpSpPr/>
              <p:nvPr/>
            </p:nvGrpSpPr>
            <p:grpSpPr>
              <a:xfrm>
                <a:off x="6947294" y="2529975"/>
                <a:ext cx="637246" cy="339809"/>
                <a:chOff x="6939913" y="2529975"/>
                <a:chExt cx="637246" cy="339809"/>
              </a:xfrm>
              <a:grpFill/>
            </p:grpSpPr>
            <p:sp>
              <p:nvSpPr>
                <p:cNvPr id="132" name="Freeform 6">
                  <a:extLst>
                    <a:ext uri="{FF2B5EF4-FFF2-40B4-BE49-F238E27FC236}">
                      <a16:creationId xmlns:a16="http://schemas.microsoft.com/office/drawing/2014/main" id="{68E9A27A-ED7B-48FB-8762-CD83FD1E4FC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37431" y="2529975"/>
                  <a:ext cx="139728" cy="339809"/>
                </a:xfrm>
                <a:custGeom>
                  <a:avLst/>
                  <a:gdLst>
                    <a:gd name="T0" fmla="*/ 120 w 288"/>
                    <a:gd name="T1" fmla="*/ 33 h 701"/>
                    <a:gd name="T2" fmla="*/ 98 w 288"/>
                    <a:gd name="T3" fmla="*/ 11 h 701"/>
                    <a:gd name="T4" fmla="*/ 69 w 288"/>
                    <a:gd name="T5" fmla="*/ 0 h 701"/>
                    <a:gd name="T6" fmla="*/ 38 w 288"/>
                    <a:gd name="T7" fmla="*/ 14 h 701"/>
                    <a:gd name="T8" fmla="*/ 27 w 288"/>
                    <a:gd name="T9" fmla="*/ 45 h 701"/>
                    <a:gd name="T10" fmla="*/ 41 w 288"/>
                    <a:gd name="T11" fmla="*/ 74 h 701"/>
                    <a:gd name="T12" fmla="*/ 58 w 288"/>
                    <a:gd name="T13" fmla="*/ 91 h 701"/>
                    <a:gd name="T14" fmla="*/ 32 w 288"/>
                    <a:gd name="T15" fmla="*/ 611 h 701"/>
                    <a:gd name="T16" fmla="*/ 16 w 288"/>
                    <a:gd name="T17" fmla="*/ 626 h 701"/>
                    <a:gd name="T18" fmla="*/ 1 w 288"/>
                    <a:gd name="T19" fmla="*/ 655 h 701"/>
                    <a:gd name="T20" fmla="*/ 11 w 288"/>
                    <a:gd name="T21" fmla="*/ 686 h 701"/>
                    <a:gd name="T22" fmla="*/ 13 w 288"/>
                    <a:gd name="T23" fmla="*/ 688 h 701"/>
                    <a:gd name="T24" fmla="*/ 43 w 288"/>
                    <a:gd name="T25" fmla="*/ 701 h 701"/>
                    <a:gd name="T26" fmla="*/ 71 w 288"/>
                    <a:gd name="T27" fmla="*/ 691 h 701"/>
                    <a:gd name="T28" fmla="*/ 91 w 288"/>
                    <a:gd name="T29" fmla="*/ 672 h 701"/>
                    <a:gd name="T30" fmla="*/ 120 w 288"/>
                    <a:gd name="T31" fmla="*/ 33 h 7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88" h="701">
                      <a:moveTo>
                        <a:pt x="120" y="33"/>
                      </a:moveTo>
                      <a:cubicBezTo>
                        <a:pt x="113" y="25"/>
                        <a:pt x="105" y="18"/>
                        <a:pt x="98" y="11"/>
                      </a:cubicBezTo>
                      <a:cubicBezTo>
                        <a:pt x="90" y="4"/>
                        <a:pt x="80" y="0"/>
                        <a:pt x="69" y="0"/>
                      </a:cubicBezTo>
                      <a:cubicBezTo>
                        <a:pt x="57" y="0"/>
                        <a:pt x="46" y="5"/>
                        <a:pt x="38" y="14"/>
                      </a:cubicBezTo>
                      <a:cubicBezTo>
                        <a:pt x="30" y="23"/>
                        <a:pt x="26" y="33"/>
                        <a:pt x="27" y="45"/>
                      </a:cubicBezTo>
                      <a:cubicBezTo>
                        <a:pt x="27" y="56"/>
                        <a:pt x="32" y="66"/>
                        <a:pt x="41" y="74"/>
                      </a:cubicBezTo>
                      <a:cubicBezTo>
                        <a:pt x="47" y="79"/>
                        <a:pt x="53" y="85"/>
                        <a:pt x="58" y="91"/>
                      </a:cubicBezTo>
                      <a:cubicBezTo>
                        <a:pt x="195" y="234"/>
                        <a:pt x="183" y="467"/>
                        <a:pt x="32" y="611"/>
                      </a:cubicBezTo>
                      <a:cubicBezTo>
                        <a:pt x="27" y="616"/>
                        <a:pt x="21" y="621"/>
                        <a:pt x="16" y="626"/>
                      </a:cubicBezTo>
                      <a:cubicBezTo>
                        <a:pt x="7" y="633"/>
                        <a:pt x="2" y="644"/>
                        <a:pt x="1" y="655"/>
                      </a:cubicBezTo>
                      <a:cubicBezTo>
                        <a:pt x="0" y="666"/>
                        <a:pt x="4" y="677"/>
                        <a:pt x="11" y="686"/>
                      </a:cubicBezTo>
                      <a:cubicBezTo>
                        <a:pt x="12" y="686"/>
                        <a:pt x="12" y="687"/>
                        <a:pt x="13" y="688"/>
                      </a:cubicBezTo>
                      <a:cubicBezTo>
                        <a:pt x="21" y="696"/>
                        <a:pt x="32" y="701"/>
                        <a:pt x="43" y="701"/>
                      </a:cubicBezTo>
                      <a:cubicBezTo>
                        <a:pt x="50" y="701"/>
                        <a:pt x="61" y="699"/>
                        <a:pt x="71" y="691"/>
                      </a:cubicBezTo>
                      <a:cubicBezTo>
                        <a:pt x="78" y="685"/>
                        <a:pt x="84" y="679"/>
                        <a:pt x="91" y="672"/>
                      </a:cubicBezTo>
                      <a:cubicBezTo>
                        <a:pt x="275" y="496"/>
                        <a:pt x="288" y="209"/>
                        <a:pt x="120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33" name="Freeform 9">
                  <a:extLst>
                    <a:ext uri="{FF2B5EF4-FFF2-40B4-BE49-F238E27FC236}">
                      <a16:creationId xmlns:a16="http://schemas.microsoft.com/office/drawing/2014/main" id="{B208FD06-8CD3-44AB-9038-50FF978B12C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39913" y="2529975"/>
                  <a:ext cx="139728" cy="339809"/>
                </a:xfrm>
                <a:custGeom>
                  <a:avLst/>
                  <a:gdLst>
                    <a:gd name="T0" fmla="*/ 168 w 288"/>
                    <a:gd name="T1" fmla="*/ 33 h 701"/>
                    <a:gd name="T2" fmla="*/ 190 w 288"/>
                    <a:gd name="T3" fmla="*/ 11 h 701"/>
                    <a:gd name="T4" fmla="*/ 219 w 288"/>
                    <a:gd name="T5" fmla="*/ 0 h 701"/>
                    <a:gd name="T6" fmla="*/ 250 w 288"/>
                    <a:gd name="T7" fmla="*/ 14 h 701"/>
                    <a:gd name="T8" fmla="*/ 261 w 288"/>
                    <a:gd name="T9" fmla="*/ 45 h 701"/>
                    <a:gd name="T10" fmla="*/ 247 w 288"/>
                    <a:gd name="T11" fmla="*/ 74 h 701"/>
                    <a:gd name="T12" fmla="*/ 230 w 288"/>
                    <a:gd name="T13" fmla="*/ 91 h 701"/>
                    <a:gd name="T14" fmla="*/ 256 w 288"/>
                    <a:gd name="T15" fmla="*/ 611 h 701"/>
                    <a:gd name="T16" fmla="*/ 272 w 288"/>
                    <a:gd name="T17" fmla="*/ 626 h 701"/>
                    <a:gd name="T18" fmla="*/ 287 w 288"/>
                    <a:gd name="T19" fmla="*/ 655 h 701"/>
                    <a:gd name="T20" fmla="*/ 277 w 288"/>
                    <a:gd name="T21" fmla="*/ 686 h 701"/>
                    <a:gd name="T22" fmla="*/ 275 w 288"/>
                    <a:gd name="T23" fmla="*/ 688 h 701"/>
                    <a:gd name="T24" fmla="*/ 245 w 288"/>
                    <a:gd name="T25" fmla="*/ 701 h 701"/>
                    <a:gd name="T26" fmla="*/ 217 w 288"/>
                    <a:gd name="T27" fmla="*/ 691 h 701"/>
                    <a:gd name="T28" fmla="*/ 197 w 288"/>
                    <a:gd name="T29" fmla="*/ 672 h 701"/>
                    <a:gd name="T30" fmla="*/ 168 w 288"/>
                    <a:gd name="T31" fmla="*/ 33 h 7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88" h="701">
                      <a:moveTo>
                        <a:pt x="168" y="33"/>
                      </a:moveTo>
                      <a:cubicBezTo>
                        <a:pt x="175" y="25"/>
                        <a:pt x="183" y="18"/>
                        <a:pt x="190" y="11"/>
                      </a:cubicBezTo>
                      <a:cubicBezTo>
                        <a:pt x="198" y="4"/>
                        <a:pt x="208" y="0"/>
                        <a:pt x="219" y="0"/>
                      </a:cubicBezTo>
                      <a:cubicBezTo>
                        <a:pt x="231" y="0"/>
                        <a:pt x="242" y="5"/>
                        <a:pt x="250" y="14"/>
                      </a:cubicBezTo>
                      <a:cubicBezTo>
                        <a:pt x="258" y="23"/>
                        <a:pt x="262" y="33"/>
                        <a:pt x="261" y="45"/>
                      </a:cubicBezTo>
                      <a:cubicBezTo>
                        <a:pt x="261" y="56"/>
                        <a:pt x="256" y="66"/>
                        <a:pt x="247" y="74"/>
                      </a:cubicBezTo>
                      <a:cubicBezTo>
                        <a:pt x="241" y="79"/>
                        <a:pt x="235" y="85"/>
                        <a:pt x="230" y="91"/>
                      </a:cubicBezTo>
                      <a:cubicBezTo>
                        <a:pt x="93" y="234"/>
                        <a:pt x="105" y="467"/>
                        <a:pt x="256" y="611"/>
                      </a:cubicBezTo>
                      <a:cubicBezTo>
                        <a:pt x="261" y="616"/>
                        <a:pt x="267" y="621"/>
                        <a:pt x="272" y="626"/>
                      </a:cubicBezTo>
                      <a:cubicBezTo>
                        <a:pt x="281" y="633"/>
                        <a:pt x="286" y="644"/>
                        <a:pt x="287" y="655"/>
                      </a:cubicBezTo>
                      <a:cubicBezTo>
                        <a:pt x="288" y="666"/>
                        <a:pt x="284" y="677"/>
                        <a:pt x="277" y="686"/>
                      </a:cubicBezTo>
                      <a:cubicBezTo>
                        <a:pt x="276" y="686"/>
                        <a:pt x="276" y="687"/>
                        <a:pt x="275" y="688"/>
                      </a:cubicBezTo>
                      <a:cubicBezTo>
                        <a:pt x="267" y="696"/>
                        <a:pt x="256" y="701"/>
                        <a:pt x="245" y="701"/>
                      </a:cubicBezTo>
                      <a:cubicBezTo>
                        <a:pt x="238" y="701"/>
                        <a:pt x="227" y="699"/>
                        <a:pt x="217" y="691"/>
                      </a:cubicBezTo>
                      <a:cubicBezTo>
                        <a:pt x="210" y="685"/>
                        <a:pt x="204" y="679"/>
                        <a:pt x="197" y="672"/>
                      </a:cubicBezTo>
                      <a:cubicBezTo>
                        <a:pt x="13" y="496"/>
                        <a:pt x="0" y="209"/>
                        <a:pt x="168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6" name="组合 125">
                <a:extLst>
                  <a:ext uri="{FF2B5EF4-FFF2-40B4-BE49-F238E27FC236}">
                    <a16:creationId xmlns:a16="http://schemas.microsoft.com/office/drawing/2014/main" id="{BEB8A494-9EE7-4227-A96F-BC2910B20934}"/>
                  </a:ext>
                </a:extLst>
              </p:cNvPr>
              <p:cNvGrpSpPr/>
              <p:nvPr/>
            </p:nvGrpSpPr>
            <p:grpSpPr>
              <a:xfrm>
                <a:off x="6742164" y="2415852"/>
                <a:ext cx="1047506" cy="572812"/>
                <a:chOff x="6743855" y="2415852"/>
                <a:chExt cx="1047506" cy="572812"/>
              </a:xfrm>
              <a:grpFill/>
            </p:grpSpPr>
            <p:sp>
              <p:nvSpPr>
                <p:cNvPr id="130" name="Freeform 7">
                  <a:extLst>
                    <a:ext uri="{FF2B5EF4-FFF2-40B4-BE49-F238E27FC236}">
                      <a16:creationId xmlns:a16="http://schemas.microsoft.com/office/drawing/2014/main" id="{B0A0AE33-2854-4596-8AA2-E290604F5C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84329" y="2415852"/>
                  <a:ext cx="207032" cy="572812"/>
                </a:xfrm>
                <a:custGeom>
                  <a:avLst/>
                  <a:gdLst>
                    <a:gd name="T0" fmla="*/ 121 w 427"/>
                    <a:gd name="T1" fmla="*/ 14 h 1181"/>
                    <a:gd name="T2" fmla="*/ 90 w 427"/>
                    <a:gd name="T3" fmla="*/ 0 h 1181"/>
                    <a:gd name="T4" fmla="*/ 61 w 427"/>
                    <a:gd name="T5" fmla="*/ 12 h 1181"/>
                    <a:gd name="T6" fmla="*/ 59 w 427"/>
                    <a:gd name="T7" fmla="*/ 72 h 1181"/>
                    <a:gd name="T8" fmla="*/ 253 w 427"/>
                    <a:gd name="T9" fmla="*/ 592 h 1181"/>
                    <a:gd name="T10" fmla="*/ 18 w 427"/>
                    <a:gd name="T11" fmla="*/ 1108 h 1181"/>
                    <a:gd name="T12" fmla="*/ 16 w 427"/>
                    <a:gd name="T13" fmla="*/ 1168 h 1181"/>
                    <a:gd name="T14" fmla="*/ 47 w 427"/>
                    <a:gd name="T15" fmla="*/ 1181 h 1181"/>
                    <a:gd name="T16" fmla="*/ 76 w 427"/>
                    <a:gd name="T17" fmla="*/ 1170 h 1181"/>
                    <a:gd name="T18" fmla="*/ 121 w 427"/>
                    <a:gd name="T19" fmla="*/ 14 h 11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7" h="1181">
                      <a:moveTo>
                        <a:pt x="121" y="14"/>
                      </a:moveTo>
                      <a:cubicBezTo>
                        <a:pt x="113" y="5"/>
                        <a:pt x="102" y="0"/>
                        <a:pt x="90" y="0"/>
                      </a:cubicBezTo>
                      <a:cubicBezTo>
                        <a:pt x="79" y="0"/>
                        <a:pt x="69" y="5"/>
                        <a:pt x="61" y="12"/>
                      </a:cubicBezTo>
                      <a:cubicBezTo>
                        <a:pt x="44" y="28"/>
                        <a:pt x="43" y="55"/>
                        <a:pt x="59" y="72"/>
                      </a:cubicBezTo>
                      <a:cubicBezTo>
                        <a:pt x="192" y="211"/>
                        <a:pt x="261" y="396"/>
                        <a:pt x="253" y="592"/>
                      </a:cubicBezTo>
                      <a:cubicBezTo>
                        <a:pt x="245" y="788"/>
                        <a:pt x="161" y="971"/>
                        <a:pt x="18" y="1108"/>
                      </a:cubicBezTo>
                      <a:cubicBezTo>
                        <a:pt x="1" y="1124"/>
                        <a:pt x="0" y="1151"/>
                        <a:pt x="16" y="1168"/>
                      </a:cubicBezTo>
                      <a:cubicBezTo>
                        <a:pt x="24" y="1177"/>
                        <a:pt x="35" y="1181"/>
                        <a:pt x="47" y="1181"/>
                      </a:cubicBezTo>
                      <a:cubicBezTo>
                        <a:pt x="58" y="1181"/>
                        <a:pt x="68" y="1177"/>
                        <a:pt x="76" y="1170"/>
                      </a:cubicBezTo>
                      <a:cubicBezTo>
                        <a:pt x="407" y="854"/>
                        <a:pt x="427" y="335"/>
                        <a:pt x="121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31" name="Freeform 10">
                  <a:extLst>
                    <a:ext uri="{FF2B5EF4-FFF2-40B4-BE49-F238E27FC236}">
                      <a16:creationId xmlns:a16="http://schemas.microsoft.com/office/drawing/2014/main" id="{EE9B7F80-304B-4D6A-AD01-3F435E49928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43855" y="2415852"/>
                  <a:ext cx="207397" cy="572812"/>
                </a:xfrm>
                <a:custGeom>
                  <a:avLst/>
                  <a:gdLst>
                    <a:gd name="T0" fmla="*/ 306 w 427"/>
                    <a:gd name="T1" fmla="*/ 14 h 1181"/>
                    <a:gd name="T2" fmla="*/ 337 w 427"/>
                    <a:gd name="T3" fmla="*/ 0 h 1181"/>
                    <a:gd name="T4" fmla="*/ 366 w 427"/>
                    <a:gd name="T5" fmla="*/ 12 h 1181"/>
                    <a:gd name="T6" fmla="*/ 368 w 427"/>
                    <a:gd name="T7" fmla="*/ 72 h 1181"/>
                    <a:gd name="T8" fmla="*/ 174 w 427"/>
                    <a:gd name="T9" fmla="*/ 592 h 1181"/>
                    <a:gd name="T10" fmla="*/ 409 w 427"/>
                    <a:gd name="T11" fmla="*/ 1108 h 1181"/>
                    <a:gd name="T12" fmla="*/ 411 w 427"/>
                    <a:gd name="T13" fmla="*/ 1168 h 1181"/>
                    <a:gd name="T14" fmla="*/ 380 w 427"/>
                    <a:gd name="T15" fmla="*/ 1181 h 1181"/>
                    <a:gd name="T16" fmla="*/ 351 w 427"/>
                    <a:gd name="T17" fmla="*/ 1170 h 1181"/>
                    <a:gd name="T18" fmla="*/ 306 w 427"/>
                    <a:gd name="T19" fmla="*/ 14 h 11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7" h="1181">
                      <a:moveTo>
                        <a:pt x="306" y="14"/>
                      </a:moveTo>
                      <a:cubicBezTo>
                        <a:pt x="314" y="5"/>
                        <a:pt x="325" y="0"/>
                        <a:pt x="337" y="0"/>
                      </a:cubicBezTo>
                      <a:cubicBezTo>
                        <a:pt x="348" y="0"/>
                        <a:pt x="358" y="5"/>
                        <a:pt x="366" y="12"/>
                      </a:cubicBezTo>
                      <a:cubicBezTo>
                        <a:pt x="383" y="28"/>
                        <a:pt x="384" y="55"/>
                        <a:pt x="368" y="72"/>
                      </a:cubicBezTo>
                      <a:cubicBezTo>
                        <a:pt x="235" y="211"/>
                        <a:pt x="166" y="396"/>
                        <a:pt x="174" y="592"/>
                      </a:cubicBezTo>
                      <a:cubicBezTo>
                        <a:pt x="182" y="788"/>
                        <a:pt x="266" y="971"/>
                        <a:pt x="409" y="1108"/>
                      </a:cubicBezTo>
                      <a:cubicBezTo>
                        <a:pt x="426" y="1124"/>
                        <a:pt x="427" y="1151"/>
                        <a:pt x="411" y="1168"/>
                      </a:cubicBezTo>
                      <a:cubicBezTo>
                        <a:pt x="403" y="1177"/>
                        <a:pt x="392" y="1181"/>
                        <a:pt x="380" y="1181"/>
                      </a:cubicBezTo>
                      <a:cubicBezTo>
                        <a:pt x="369" y="1181"/>
                        <a:pt x="359" y="1177"/>
                        <a:pt x="351" y="1170"/>
                      </a:cubicBezTo>
                      <a:cubicBezTo>
                        <a:pt x="20" y="854"/>
                        <a:pt x="0" y="335"/>
                        <a:pt x="306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7" name="组合 126">
                <a:extLst>
                  <a:ext uri="{FF2B5EF4-FFF2-40B4-BE49-F238E27FC236}">
                    <a16:creationId xmlns:a16="http://schemas.microsoft.com/office/drawing/2014/main" id="{84DB6D08-440E-4090-8737-9CB1712BBA13}"/>
                  </a:ext>
                </a:extLst>
              </p:cNvPr>
              <p:cNvGrpSpPr/>
              <p:nvPr/>
            </p:nvGrpSpPr>
            <p:grpSpPr>
              <a:xfrm>
                <a:off x="6608516" y="2303923"/>
                <a:ext cx="1314803" cy="804350"/>
                <a:chOff x="6608516" y="2303923"/>
                <a:chExt cx="1314803" cy="804350"/>
              </a:xfrm>
              <a:grpFill/>
            </p:grpSpPr>
            <p:sp>
              <p:nvSpPr>
                <p:cNvPr id="128" name="Freeform 8">
                  <a:extLst>
                    <a:ext uri="{FF2B5EF4-FFF2-40B4-BE49-F238E27FC236}">
                      <a16:creationId xmlns:a16="http://schemas.microsoft.com/office/drawing/2014/main" id="{9F38325C-0A9B-40EF-93E6-F4D5E96573A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96901" y="2303923"/>
                  <a:ext cx="226418" cy="804350"/>
                </a:xfrm>
                <a:custGeom>
                  <a:avLst/>
                  <a:gdLst>
                    <a:gd name="T0" fmla="*/ 124 w 467"/>
                    <a:gd name="T1" fmla="*/ 13 h 1659"/>
                    <a:gd name="T2" fmla="*/ 93 w 467"/>
                    <a:gd name="T3" fmla="*/ 0 h 1659"/>
                    <a:gd name="T4" fmla="*/ 64 w 467"/>
                    <a:gd name="T5" fmla="*/ 12 h 1659"/>
                    <a:gd name="T6" fmla="*/ 51 w 467"/>
                    <a:gd name="T7" fmla="*/ 42 h 1659"/>
                    <a:gd name="T8" fmla="*/ 63 w 467"/>
                    <a:gd name="T9" fmla="*/ 72 h 1659"/>
                    <a:gd name="T10" fmla="*/ 13 w 467"/>
                    <a:gd name="T11" fmla="*/ 1586 h 1659"/>
                    <a:gd name="T12" fmla="*/ 0 w 467"/>
                    <a:gd name="T13" fmla="*/ 1615 h 1659"/>
                    <a:gd name="T14" fmla="*/ 12 w 467"/>
                    <a:gd name="T15" fmla="*/ 1646 h 1659"/>
                    <a:gd name="T16" fmla="*/ 43 w 467"/>
                    <a:gd name="T17" fmla="*/ 1659 h 1659"/>
                    <a:gd name="T18" fmla="*/ 43 w 467"/>
                    <a:gd name="T19" fmla="*/ 1659 h 1659"/>
                    <a:gd name="T20" fmla="*/ 72 w 467"/>
                    <a:gd name="T21" fmla="*/ 1647 h 1659"/>
                    <a:gd name="T22" fmla="*/ 436 w 467"/>
                    <a:gd name="T23" fmla="*/ 836 h 1659"/>
                    <a:gd name="T24" fmla="*/ 124 w 467"/>
                    <a:gd name="T25" fmla="*/ 13 h 16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67" h="1659">
                      <a:moveTo>
                        <a:pt x="124" y="13"/>
                      </a:moveTo>
                      <a:cubicBezTo>
                        <a:pt x="116" y="5"/>
                        <a:pt x="105" y="0"/>
                        <a:pt x="93" y="0"/>
                      </a:cubicBezTo>
                      <a:cubicBezTo>
                        <a:pt x="82" y="0"/>
                        <a:pt x="72" y="4"/>
                        <a:pt x="64" y="12"/>
                      </a:cubicBezTo>
                      <a:cubicBezTo>
                        <a:pt x="56" y="20"/>
                        <a:pt x="51" y="30"/>
                        <a:pt x="51" y="42"/>
                      </a:cubicBezTo>
                      <a:cubicBezTo>
                        <a:pt x="51" y="53"/>
                        <a:pt x="55" y="64"/>
                        <a:pt x="63" y="72"/>
                      </a:cubicBezTo>
                      <a:cubicBezTo>
                        <a:pt x="467" y="495"/>
                        <a:pt x="445" y="1174"/>
                        <a:pt x="13" y="1586"/>
                      </a:cubicBezTo>
                      <a:cubicBezTo>
                        <a:pt x="5" y="1593"/>
                        <a:pt x="1" y="1604"/>
                        <a:pt x="0" y="1615"/>
                      </a:cubicBezTo>
                      <a:cubicBezTo>
                        <a:pt x="0" y="1627"/>
                        <a:pt x="4" y="1637"/>
                        <a:pt x="12" y="1646"/>
                      </a:cubicBezTo>
                      <a:cubicBezTo>
                        <a:pt x="20" y="1654"/>
                        <a:pt x="31" y="1659"/>
                        <a:pt x="43" y="1659"/>
                      </a:cubicBezTo>
                      <a:cubicBezTo>
                        <a:pt x="43" y="1659"/>
                        <a:pt x="43" y="1659"/>
                        <a:pt x="43" y="1659"/>
                      </a:cubicBezTo>
                      <a:cubicBezTo>
                        <a:pt x="54" y="1659"/>
                        <a:pt x="64" y="1654"/>
                        <a:pt x="72" y="1647"/>
                      </a:cubicBezTo>
                      <a:cubicBezTo>
                        <a:pt x="297" y="1432"/>
                        <a:pt x="427" y="1144"/>
                        <a:pt x="436" y="836"/>
                      </a:cubicBezTo>
                      <a:cubicBezTo>
                        <a:pt x="446" y="527"/>
                        <a:pt x="335" y="235"/>
                        <a:pt x="124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29" name="Freeform 11">
                  <a:extLst>
                    <a:ext uri="{FF2B5EF4-FFF2-40B4-BE49-F238E27FC236}">
                      <a16:creationId xmlns:a16="http://schemas.microsoft.com/office/drawing/2014/main" id="{6D7A5634-5174-400B-9B8B-2F5116E7CB0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08516" y="2303923"/>
                  <a:ext cx="226784" cy="804350"/>
                </a:xfrm>
                <a:custGeom>
                  <a:avLst/>
                  <a:gdLst>
                    <a:gd name="T0" fmla="*/ 343 w 467"/>
                    <a:gd name="T1" fmla="*/ 13 h 1659"/>
                    <a:gd name="T2" fmla="*/ 374 w 467"/>
                    <a:gd name="T3" fmla="*/ 0 h 1659"/>
                    <a:gd name="T4" fmla="*/ 403 w 467"/>
                    <a:gd name="T5" fmla="*/ 12 h 1659"/>
                    <a:gd name="T6" fmla="*/ 416 w 467"/>
                    <a:gd name="T7" fmla="*/ 42 h 1659"/>
                    <a:gd name="T8" fmla="*/ 404 w 467"/>
                    <a:gd name="T9" fmla="*/ 72 h 1659"/>
                    <a:gd name="T10" fmla="*/ 454 w 467"/>
                    <a:gd name="T11" fmla="*/ 1586 h 1659"/>
                    <a:gd name="T12" fmla="*/ 467 w 467"/>
                    <a:gd name="T13" fmla="*/ 1615 h 1659"/>
                    <a:gd name="T14" fmla="*/ 455 w 467"/>
                    <a:gd name="T15" fmla="*/ 1646 h 1659"/>
                    <a:gd name="T16" fmla="*/ 424 w 467"/>
                    <a:gd name="T17" fmla="*/ 1659 h 1659"/>
                    <a:gd name="T18" fmla="*/ 424 w 467"/>
                    <a:gd name="T19" fmla="*/ 1659 h 1659"/>
                    <a:gd name="T20" fmla="*/ 395 w 467"/>
                    <a:gd name="T21" fmla="*/ 1647 h 1659"/>
                    <a:gd name="T22" fmla="*/ 31 w 467"/>
                    <a:gd name="T23" fmla="*/ 836 h 1659"/>
                    <a:gd name="T24" fmla="*/ 343 w 467"/>
                    <a:gd name="T25" fmla="*/ 13 h 16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67" h="1659">
                      <a:moveTo>
                        <a:pt x="343" y="13"/>
                      </a:moveTo>
                      <a:cubicBezTo>
                        <a:pt x="351" y="5"/>
                        <a:pt x="362" y="0"/>
                        <a:pt x="374" y="0"/>
                      </a:cubicBezTo>
                      <a:cubicBezTo>
                        <a:pt x="385" y="0"/>
                        <a:pt x="395" y="4"/>
                        <a:pt x="403" y="12"/>
                      </a:cubicBezTo>
                      <a:cubicBezTo>
                        <a:pt x="411" y="20"/>
                        <a:pt x="416" y="30"/>
                        <a:pt x="416" y="42"/>
                      </a:cubicBezTo>
                      <a:cubicBezTo>
                        <a:pt x="416" y="53"/>
                        <a:pt x="412" y="64"/>
                        <a:pt x="404" y="72"/>
                      </a:cubicBezTo>
                      <a:cubicBezTo>
                        <a:pt x="0" y="495"/>
                        <a:pt x="22" y="1174"/>
                        <a:pt x="454" y="1586"/>
                      </a:cubicBezTo>
                      <a:cubicBezTo>
                        <a:pt x="462" y="1593"/>
                        <a:pt x="466" y="1604"/>
                        <a:pt x="467" y="1615"/>
                      </a:cubicBezTo>
                      <a:cubicBezTo>
                        <a:pt x="467" y="1627"/>
                        <a:pt x="463" y="1637"/>
                        <a:pt x="455" y="1646"/>
                      </a:cubicBezTo>
                      <a:cubicBezTo>
                        <a:pt x="447" y="1654"/>
                        <a:pt x="436" y="1659"/>
                        <a:pt x="424" y="1659"/>
                      </a:cubicBezTo>
                      <a:cubicBezTo>
                        <a:pt x="424" y="1659"/>
                        <a:pt x="424" y="1659"/>
                        <a:pt x="424" y="1659"/>
                      </a:cubicBezTo>
                      <a:cubicBezTo>
                        <a:pt x="413" y="1659"/>
                        <a:pt x="403" y="1654"/>
                        <a:pt x="395" y="1647"/>
                      </a:cubicBezTo>
                      <a:cubicBezTo>
                        <a:pt x="170" y="1432"/>
                        <a:pt x="40" y="1144"/>
                        <a:pt x="31" y="836"/>
                      </a:cubicBezTo>
                      <a:cubicBezTo>
                        <a:pt x="21" y="527"/>
                        <a:pt x="132" y="235"/>
                        <a:pt x="343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78" name="tablet-computer_31138">
              <a:extLst>
                <a:ext uri="{FF2B5EF4-FFF2-40B4-BE49-F238E27FC236}">
                  <a16:creationId xmlns:a16="http://schemas.microsoft.com/office/drawing/2014/main" id="{0C9F5F44-5F8D-4F4A-96CC-4C8D3F986D0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108041" y="5768695"/>
              <a:ext cx="172309" cy="318348"/>
            </a:xfrm>
            <a:custGeom>
              <a:avLst/>
              <a:gdLst>
                <a:gd name="T0" fmla="*/ 592 w 5249"/>
                <a:gd name="T1" fmla="*/ 42 h 6895"/>
                <a:gd name="T2" fmla="*/ 631 w 5249"/>
                <a:gd name="T3" fmla="*/ 0 h 6895"/>
                <a:gd name="T4" fmla="*/ 1091 w 5249"/>
                <a:gd name="T5" fmla="*/ 0 h 6895"/>
                <a:gd name="T6" fmla="*/ 1131 w 5249"/>
                <a:gd name="T7" fmla="*/ 42 h 6895"/>
                <a:gd name="T8" fmla="*/ 1091 w 5249"/>
                <a:gd name="T9" fmla="*/ 83 h 6895"/>
                <a:gd name="T10" fmla="*/ 631 w 5249"/>
                <a:gd name="T11" fmla="*/ 83 h 6895"/>
                <a:gd name="T12" fmla="*/ 592 w 5249"/>
                <a:gd name="T13" fmla="*/ 42 h 6895"/>
                <a:gd name="T14" fmla="*/ 5249 w 5249"/>
                <a:gd name="T15" fmla="*/ 2122 h 6895"/>
                <a:gd name="T16" fmla="*/ 5215 w 5249"/>
                <a:gd name="T17" fmla="*/ 2186 h 6895"/>
                <a:gd name="T18" fmla="*/ 5249 w 5249"/>
                <a:gd name="T19" fmla="*/ 2255 h 6895"/>
                <a:gd name="T20" fmla="*/ 5249 w 5249"/>
                <a:gd name="T21" fmla="*/ 3057 h 6895"/>
                <a:gd name="T22" fmla="*/ 5201 w 5249"/>
                <a:gd name="T23" fmla="*/ 3108 h 6895"/>
                <a:gd name="T24" fmla="*/ 5153 w 5249"/>
                <a:gd name="T25" fmla="*/ 3057 h 6895"/>
                <a:gd name="T26" fmla="*/ 5153 w 5249"/>
                <a:gd name="T27" fmla="*/ 6509 h 6895"/>
                <a:gd name="T28" fmla="*/ 4784 w 5249"/>
                <a:gd name="T29" fmla="*/ 6895 h 6895"/>
                <a:gd name="T30" fmla="*/ 369 w 5249"/>
                <a:gd name="T31" fmla="*/ 6895 h 6895"/>
                <a:gd name="T32" fmla="*/ 0 w 5249"/>
                <a:gd name="T33" fmla="*/ 6509 h 6895"/>
                <a:gd name="T34" fmla="*/ 0 w 5249"/>
                <a:gd name="T35" fmla="*/ 480 h 6895"/>
                <a:gd name="T36" fmla="*/ 369 w 5249"/>
                <a:gd name="T37" fmla="*/ 94 h 6895"/>
                <a:gd name="T38" fmla="*/ 4784 w 5249"/>
                <a:gd name="T39" fmla="*/ 94 h 6895"/>
                <a:gd name="T40" fmla="*/ 5153 w 5249"/>
                <a:gd name="T41" fmla="*/ 480 h 6895"/>
                <a:gd name="T42" fmla="*/ 5153 w 5249"/>
                <a:gd name="T43" fmla="*/ 1308 h 6895"/>
                <a:gd name="T44" fmla="*/ 5201 w 5249"/>
                <a:gd name="T45" fmla="*/ 1257 h 6895"/>
                <a:gd name="T46" fmla="*/ 5249 w 5249"/>
                <a:gd name="T47" fmla="*/ 1308 h 6895"/>
                <a:gd name="T48" fmla="*/ 5249 w 5249"/>
                <a:gd name="T49" fmla="*/ 2122 h 6895"/>
                <a:gd name="T50" fmla="*/ 2747 w 5249"/>
                <a:gd name="T51" fmla="*/ 6326 h 6895"/>
                <a:gd name="T52" fmla="*/ 2576 w 5249"/>
                <a:gd name="T53" fmla="*/ 6146 h 6895"/>
                <a:gd name="T54" fmla="*/ 2406 w 5249"/>
                <a:gd name="T55" fmla="*/ 6326 h 6895"/>
                <a:gd name="T56" fmla="*/ 2576 w 5249"/>
                <a:gd name="T57" fmla="*/ 6505 h 6895"/>
                <a:gd name="T58" fmla="*/ 2747 w 5249"/>
                <a:gd name="T59" fmla="*/ 6326 h 6895"/>
                <a:gd name="T60" fmla="*/ 4837 w 5249"/>
                <a:gd name="T61" fmla="*/ 480 h 6895"/>
                <a:gd name="T62" fmla="*/ 4784 w 5249"/>
                <a:gd name="T63" fmla="*/ 425 h 6895"/>
                <a:gd name="T64" fmla="*/ 369 w 5249"/>
                <a:gd name="T65" fmla="*/ 425 h 6895"/>
                <a:gd name="T66" fmla="*/ 316 w 5249"/>
                <a:gd name="T67" fmla="*/ 480 h 6895"/>
                <a:gd name="T68" fmla="*/ 316 w 5249"/>
                <a:gd name="T69" fmla="*/ 5818 h 6895"/>
                <a:gd name="T70" fmla="*/ 369 w 5249"/>
                <a:gd name="T71" fmla="*/ 5873 h 6895"/>
                <a:gd name="T72" fmla="*/ 4784 w 5249"/>
                <a:gd name="T73" fmla="*/ 5873 h 6895"/>
                <a:gd name="T74" fmla="*/ 4837 w 5249"/>
                <a:gd name="T75" fmla="*/ 5818 h 6895"/>
                <a:gd name="T76" fmla="*/ 4837 w 5249"/>
                <a:gd name="T77" fmla="*/ 480 h 6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249" h="6895">
                  <a:moveTo>
                    <a:pt x="592" y="42"/>
                  </a:moveTo>
                  <a:cubicBezTo>
                    <a:pt x="592" y="19"/>
                    <a:pt x="610" y="0"/>
                    <a:pt x="631" y="0"/>
                  </a:cubicBezTo>
                  <a:lnTo>
                    <a:pt x="1091" y="0"/>
                  </a:lnTo>
                  <a:cubicBezTo>
                    <a:pt x="1113" y="0"/>
                    <a:pt x="1131" y="19"/>
                    <a:pt x="1131" y="42"/>
                  </a:cubicBezTo>
                  <a:cubicBezTo>
                    <a:pt x="1131" y="64"/>
                    <a:pt x="1113" y="83"/>
                    <a:pt x="1091" y="83"/>
                  </a:cubicBezTo>
                  <a:lnTo>
                    <a:pt x="631" y="83"/>
                  </a:lnTo>
                  <a:cubicBezTo>
                    <a:pt x="610" y="83"/>
                    <a:pt x="592" y="64"/>
                    <a:pt x="592" y="42"/>
                  </a:cubicBezTo>
                  <a:close/>
                  <a:moveTo>
                    <a:pt x="5249" y="2122"/>
                  </a:moveTo>
                  <a:lnTo>
                    <a:pt x="5215" y="2186"/>
                  </a:lnTo>
                  <a:lnTo>
                    <a:pt x="5249" y="2255"/>
                  </a:lnTo>
                  <a:lnTo>
                    <a:pt x="5249" y="3057"/>
                  </a:lnTo>
                  <a:cubicBezTo>
                    <a:pt x="5249" y="3085"/>
                    <a:pt x="5227" y="3108"/>
                    <a:pt x="5201" y="3108"/>
                  </a:cubicBezTo>
                  <a:cubicBezTo>
                    <a:pt x="5174" y="3108"/>
                    <a:pt x="5153" y="3085"/>
                    <a:pt x="5153" y="3057"/>
                  </a:cubicBezTo>
                  <a:lnTo>
                    <a:pt x="5153" y="6509"/>
                  </a:lnTo>
                  <a:cubicBezTo>
                    <a:pt x="5153" y="6722"/>
                    <a:pt x="4987" y="6895"/>
                    <a:pt x="4784" y="6895"/>
                  </a:cubicBezTo>
                  <a:lnTo>
                    <a:pt x="369" y="6895"/>
                  </a:lnTo>
                  <a:cubicBezTo>
                    <a:pt x="166" y="6895"/>
                    <a:pt x="0" y="6722"/>
                    <a:pt x="0" y="6509"/>
                  </a:cubicBezTo>
                  <a:lnTo>
                    <a:pt x="0" y="480"/>
                  </a:lnTo>
                  <a:cubicBezTo>
                    <a:pt x="0" y="267"/>
                    <a:pt x="166" y="94"/>
                    <a:pt x="369" y="94"/>
                  </a:cubicBezTo>
                  <a:lnTo>
                    <a:pt x="4784" y="94"/>
                  </a:lnTo>
                  <a:cubicBezTo>
                    <a:pt x="4987" y="94"/>
                    <a:pt x="5153" y="267"/>
                    <a:pt x="5153" y="480"/>
                  </a:cubicBezTo>
                  <a:lnTo>
                    <a:pt x="5153" y="1308"/>
                  </a:lnTo>
                  <a:cubicBezTo>
                    <a:pt x="5153" y="1280"/>
                    <a:pt x="5174" y="1257"/>
                    <a:pt x="5201" y="1257"/>
                  </a:cubicBezTo>
                  <a:cubicBezTo>
                    <a:pt x="5227" y="1257"/>
                    <a:pt x="5249" y="1280"/>
                    <a:pt x="5249" y="1308"/>
                  </a:cubicBezTo>
                  <a:lnTo>
                    <a:pt x="5249" y="2122"/>
                  </a:lnTo>
                  <a:close/>
                  <a:moveTo>
                    <a:pt x="2747" y="6326"/>
                  </a:moveTo>
                  <a:cubicBezTo>
                    <a:pt x="2747" y="6227"/>
                    <a:pt x="2671" y="6146"/>
                    <a:pt x="2576" y="6146"/>
                  </a:cubicBezTo>
                  <a:cubicBezTo>
                    <a:pt x="2482" y="6146"/>
                    <a:pt x="2406" y="6227"/>
                    <a:pt x="2406" y="6326"/>
                  </a:cubicBezTo>
                  <a:cubicBezTo>
                    <a:pt x="2406" y="6425"/>
                    <a:pt x="2482" y="6505"/>
                    <a:pt x="2576" y="6505"/>
                  </a:cubicBezTo>
                  <a:cubicBezTo>
                    <a:pt x="2671" y="6506"/>
                    <a:pt x="2747" y="6425"/>
                    <a:pt x="2747" y="6326"/>
                  </a:cubicBezTo>
                  <a:close/>
                  <a:moveTo>
                    <a:pt x="4837" y="480"/>
                  </a:moveTo>
                  <a:cubicBezTo>
                    <a:pt x="4837" y="450"/>
                    <a:pt x="4814" y="425"/>
                    <a:pt x="4784" y="425"/>
                  </a:cubicBezTo>
                  <a:lnTo>
                    <a:pt x="369" y="425"/>
                  </a:lnTo>
                  <a:cubicBezTo>
                    <a:pt x="339" y="425"/>
                    <a:pt x="316" y="450"/>
                    <a:pt x="316" y="480"/>
                  </a:cubicBezTo>
                  <a:lnTo>
                    <a:pt x="316" y="5818"/>
                  </a:lnTo>
                  <a:cubicBezTo>
                    <a:pt x="316" y="5848"/>
                    <a:pt x="339" y="5873"/>
                    <a:pt x="369" y="5873"/>
                  </a:cubicBezTo>
                  <a:lnTo>
                    <a:pt x="4784" y="5873"/>
                  </a:lnTo>
                  <a:cubicBezTo>
                    <a:pt x="4814" y="5873"/>
                    <a:pt x="4837" y="5848"/>
                    <a:pt x="4837" y="5818"/>
                  </a:cubicBezTo>
                  <a:lnTo>
                    <a:pt x="4837" y="48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2A9E1A12-AEB4-4F83-8696-A1D277FB5E26}"/>
                </a:ext>
              </a:extLst>
            </p:cNvPr>
            <p:cNvGrpSpPr/>
            <p:nvPr/>
          </p:nvGrpSpPr>
          <p:grpSpPr>
            <a:xfrm>
              <a:off x="1974178" y="4621837"/>
              <a:ext cx="386329" cy="738874"/>
              <a:chOff x="6608516" y="2303923"/>
              <a:chExt cx="1314803" cy="2733294"/>
            </a:xfrm>
            <a:solidFill>
              <a:schemeClr val="accent5"/>
            </a:solidFill>
            <a:effectLst>
              <a:reflection blurRad="6350" stA="40000" endPos="7000" dir="5400000" sy="-100000" algn="bl" rotWithShape="0"/>
            </a:effectLst>
          </p:grpSpPr>
          <p:sp>
            <p:nvSpPr>
              <p:cNvPr id="86" name="Freeform 5">
                <a:extLst>
                  <a:ext uri="{FF2B5EF4-FFF2-40B4-BE49-F238E27FC236}">
                    <a16:creationId xmlns:a16="http://schemas.microsoft.com/office/drawing/2014/main" id="{948BC9DC-0F0E-48F9-A808-CF59EE82284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83249" y="2542608"/>
                <a:ext cx="965337" cy="2494609"/>
              </a:xfrm>
              <a:custGeom>
                <a:avLst/>
                <a:gdLst>
                  <a:gd name="T0" fmla="*/ 971 w 1030"/>
                  <a:gd name="T1" fmla="*/ 2360 h 2662"/>
                  <a:gd name="T2" fmla="*/ 971 w 1030"/>
                  <a:gd name="T3" fmla="*/ 2358 h 2662"/>
                  <a:gd name="T4" fmla="*/ 840 w 1030"/>
                  <a:gd name="T5" fmla="*/ 1715 h 2662"/>
                  <a:gd name="T6" fmla="*/ 749 w 1030"/>
                  <a:gd name="T7" fmla="*/ 1269 h 2662"/>
                  <a:gd name="T8" fmla="*/ 682 w 1030"/>
                  <a:gd name="T9" fmla="*/ 948 h 2662"/>
                  <a:gd name="T10" fmla="*/ 663 w 1030"/>
                  <a:gd name="T11" fmla="*/ 150 h 2662"/>
                  <a:gd name="T12" fmla="*/ 363 w 1030"/>
                  <a:gd name="T13" fmla="*/ 150 h 2662"/>
                  <a:gd name="T14" fmla="*/ 389 w 1030"/>
                  <a:gd name="T15" fmla="*/ 732 h 2662"/>
                  <a:gd name="T16" fmla="*/ 345 w 1030"/>
                  <a:gd name="T17" fmla="*/ 948 h 2662"/>
                  <a:gd name="T18" fmla="*/ 345 w 1030"/>
                  <a:gd name="T19" fmla="*/ 948 h 2662"/>
                  <a:gd name="T20" fmla="*/ 345 w 1030"/>
                  <a:gd name="T21" fmla="*/ 948 h 2662"/>
                  <a:gd name="T22" fmla="*/ 18 w 1030"/>
                  <a:gd name="T23" fmla="*/ 2654 h 2662"/>
                  <a:gd name="T24" fmla="*/ 94 w 1030"/>
                  <a:gd name="T25" fmla="*/ 2380 h 2662"/>
                  <a:gd name="T26" fmla="*/ 989 w 1030"/>
                  <a:gd name="T27" fmla="*/ 2646 h 2662"/>
                  <a:gd name="T28" fmla="*/ 1012 w 1030"/>
                  <a:gd name="T29" fmla="*/ 2661 h 2662"/>
                  <a:gd name="T30" fmla="*/ 714 w 1030"/>
                  <a:gd name="T31" fmla="*/ 1307 h 2662"/>
                  <a:gd name="T32" fmla="*/ 544 w 1030"/>
                  <a:gd name="T33" fmla="*/ 1456 h 2662"/>
                  <a:gd name="T34" fmla="*/ 513 w 1030"/>
                  <a:gd name="T35" fmla="*/ 1429 h 2662"/>
                  <a:gd name="T36" fmla="*/ 668 w 1030"/>
                  <a:gd name="T37" fmla="*/ 1295 h 2662"/>
                  <a:gd name="T38" fmla="*/ 357 w 1030"/>
                  <a:gd name="T39" fmla="*/ 1252 h 2662"/>
                  <a:gd name="T40" fmla="*/ 678 w 1030"/>
                  <a:gd name="T41" fmla="*/ 1252 h 2662"/>
                  <a:gd name="T42" fmla="*/ 483 w 1030"/>
                  <a:gd name="T43" fmla="*/ 1456 h 2662"/>
                  <a:gd name="T44" fmla="*/ 315 w 1030"/>
                  <a:gd name="T45" fmla="*/ 1312 h 2662"/>
                  <a:gd name="T46" fmla="*/ 514 w 1030"/>
                  <a:gd name="T47" fmla="*/ 1482 h 2662"/>
                  <a:gd name="T48" fmla="*/ 265 w 1030"/>
                  <a:gd name="T49" fmla="*/ 1699 h 2662"/>
                  <a:gd name="T50" fmla="*/ 545 w 1030"/>
                  <a:gd name="T51" fmla="*/ 1084 h 2662"/>
                  <a:gd name="T52" fmla="*/ 696 w 1030"/>
                  <a:gd name="T53" fmla="*/ 1215 h 2662"/>
                  <a:gd name="T54" fmla="*/ 610 w 1030"/>
                  <a:gd name="T55" fmla="*/ 972 h 2662"/>
                  <a:gd name="T56" fmla="*/ 417 w 1030"/>
                  <a:gd name="T57" fmla="*/ 972 h 2662"/>
                  <a:gd name="T58" fmla="*/ 419 w 1030"/>
                  <a:gd name="T59" fmla="*/ 932 h 2662"/>
                  <a:gd name="T60" fmla="*/ 608 w 1030"/>
                  <a:gd name="T61" fmla="*/ 932 h 2662"/>
                  <a:gd name="T62" fmla="*/ 631 w 1030"/>
                  <a:gd name="T63" fmla="*/ 899 h 2662"/>
                  <a:gd name="T64" fmla="*/ 605 w 1030"/>
                  <a:gd name="T65" fmla="*/ 773 h 2662"/>
                  <a:gd name="T66" fmla="*/ 631 w 1030"/>
                  <a:gd name="T67" fmla="*/ 899 h 2662"/>
                  <a:gd name="T68" fmla="*/ 463 w 1030"/>
                  <a:gd name="T69" fmla="*/ 756 h 2662"/>
                  <a:gd name="T70" fmla="*/ 513 w 1030"/>
                  <a:gd name="T71" fmla="*/ 799 h 2662"/>
                  <a:gd name="T72" fmla="*/ 395 w 1030"/>
                  <a:gd name="T73" fmla="*/ 899 h 2662"/>
                  <a:gd name="T74" fmla="*/ 482 w 1030"/>
                  <a:gd name="T75" fmla="*/ 825 h 2662"/>
                  <a:gd name="T76" fmla="*/ 333 w 1030"/>
                  <a:gd name="T77" fmla="*/ 1220 h 2662"/>
                  <a:gd name="T78" fmla="*/ 485 w 1030"/>
                  <a:gd name="T79" fmla="*/ 1084 h 2662"/>
                  <a:gd name="T80" fmla="*/ 113 w 1030"/>
                  <a:gd name="T81" fmla="*/ 2306 h 2662"/>
                  <a:gd name="T82" fmla="*/ 486 w 1030"/>
                  <a:gd name="T83" fmla="*/ 1983 h 2662"/>
                  <a:gd name="T84" fmla="*/ 767 w 1030"/>
                  <a:gd name="T85" fmla="*/ 1739 h 2662"/>
                  <a:gd name="T86" fmla="*/ 265 w 1030"/>
                  <a:gd name="T87" fmla="*/ 1739 h 2662"/>
                  <a:gd name="T88" fmla="*/ 919 w 1030"/>
                  <a:gd name="T89" fmla="*/ 2306 h 2662"/>
                  <a:gd name="T90" fmla="*/ 807 w 1030"/>
                  <a:gd name="T91" fmla="*/ 1757 h 2662"/>
                  <a:gd name="T92" fmla="*/ 513 w 1030"/>
                  <a:gd name="T93" fmla="*/ 322 h 2662"/>
                  <a:gd name="T94" fmla="*/ 433 w 1030"/>
                  <a:gd name="T95" fmla="*/ 716 h 2662"/>
                  <a:gd name="T96" fmla="*/ 897 w 1030"/>
                  <a:gd name="T97" fmla="*/ 2340 h 2662"/>
                  <a:gd name="T98" fmla="*/ 516 w 1030"/>
                  <a:gd name="T99" fmla="*/ 2009 h 26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030" h="2662">
                    <a:moveTo>
                      <a:pt x="1028" y="2638"/>
                    </a:moveTo>
                    <a:cubicBezTo>
                      <a:pt x="971" y="2360"/>
                      <a:pt x="971" y="2360"/>
                      <a:pt x="971" y="2360"/>
                    </a:cubicBezTo>
                    <a:cubicBezTo>
                      <a:pt x="971" y="2359"/>
                      <a:pt x="971" y="2359"/>
                      <a:pt x="971" y="2359"/>
                    </a:cubicBezTo>
                    <a:cubicBezTo>
                      <a:pt x="971" y="2359"/>
                      <a:pt x="971" y="2359"/>
                      <a:pt x="971" y="2358"/>
                    </a:cubicBezTo>
                    <a:cubicBezTo>
                      <a:pt x="971" y="2358"/>
                      <a:pt x="971" y="2357"/>
                      <a:pt x="970" y="2356"/>
                    </a:cubicBezTo>
                    <a:cubicBezTo>
                      <a:pt x="840" y="1715"/>
                      <a:pt x="840" y="1715"/>
                      <a:pt x="840" y="1715"/>
                    </a:cubicBezTo>
                    <a:cubicBezTo>
                      <a:pt x="750" y="1271"/>
                      <a:pt x="750" y="1271"/>
                      <a:pt x="750" y="1271"/>
                    </a:cubicBezTo>
                    <a:cubicBezTo>
                      <a:pt x="750" y="1270"/>
                      <a:pt x="750" y="1270"/>
                      <a:pt x="749" y="1269"/>
                    </a:cubicBezTo>
                    <a:cubicBezTo>
                      <a:pt x="749" y="1269"/>
                      <a:pt x="749" y="1269"/>
                      <a:pt x="749" y="1268"/>
                    </a:cubicBezTo>
                    <a:cubicBezTo>
                      <a:pt x="682" y="948"/>
                      <a:pt x="682" y="948"/>
                      <a:pt x="682" y="948"/>
                    </a:cubicBezTo>
                    <a:cubicBezTo>
                      <a:pt x="548" y="296"/>
                      <a:pt x="548" y="296"/>
                      <a:pt x="548" y="296"/>
                    </a:cubicBezTo>
                    <a:cubicBezTo>
                      <a:pt x="614" y="280"/>
                      <a:pt x="663" y="221"/>
                      <a:pt x="663" y="150"/>
                    </a:cubicBezTo>
                    <a:cubicBezTo>
                      <a:pt x="663" y="67"/>
                      <a:pt x="596" y="0"/>
                      <a:pt x="513" y="0"/>
                    </a:cubicBezTo>
                    <a:cubicBezTo>
                      <a:pt x="430" y="0"/>
                      <a:pt x="363" y="67"/>
                      <a:pt x="363" y="150"/>
                    </a:cubicBezTo>
                    <a:cubicBezTo>
                      <a:pt x="363" y="220"/>
                      <a:pt x="412" y="279"/>
                      <a:pt x="477" y="296"/>
                    </a:cubicBezTo>
                    <a:cubicBezTo>
                      <a:pt x="389" y="732"/>
                      <a:pt x="389" y="732"/>
                      <a:pt x="389" y="732"/>
                    </a:cubicBezTo>
                    <a:cubicBezTo>
                      <a:pt x="389" y="732"/>
                      <a:pt x="389" y="732"/>
                      <a:pt x="389" y="732"/>
                    </a:cubicBezTo>
                    <a:cubicBezTo>
                      <a:pt x="345" y="948"/>
                      <a:pt x="345" y="948"/>
                      <a:pt x="345" y="948"/>
                    </a:cubicBezTo>
                    <a:cubicBezTo>
                      <a:pt x="345" y="948"/>
                      <a:pt x="345" y="948"/>
                      <a:pt x="345" y="948"/>
                    </a:cubicBezTo>
                    <a:cubicBezTo>
                      <a:pt x="345" y="948"/>
                      <a:pt x="345" y="948"/>
                      <a:pt x="345" y="948"/>
                    </a:cubicBezTo>
                    <a:cubicBezTo>
                      <a:pt x="345" y="948"/>
                      <a:pt x="345" y="948"/>
                      <a:pt x="345" y="948"/>
                    </a:cubicBezTo>
                    <a:cubicBezTo>
                      <a:pt x="345" y="948"/>
                      <a:pt x="345" y="948"/>
                      <a:pt x="345" y="948"/>
                    </a:cubicBezTo>
                    <a:cubicBezTo>
                      <a:pt x="2" y="2631"/>
                      <a:pt x="2" y="2631"/>
                      <a:pt x="2" y="2631"/>
                    </a:cubicBezTo>
                    <a:cubicBezTo>
                      <a:pt x="0" y="2641"/>
                      <a:pt x="7" y="2652"/>
                      <a:pt x="18" y="2654"/>
                    </a:cubicBezTo>
                    <a:cubicBezTo>
                      <a:pt x="29" y="2656"/>
                      <a:pt x="39" y="2649"/>
                      <a:pt x="41" y="2639"/>
                    </a:cubicBezTo>
                    <a:cubicBezTo>
                      <a:pt x="94" y="2380"/>
                      <a:pt x="94" y="2380"/>
                      <a:pt x="94" y="2380"/>
                    </a:cubicBezTo>
                    <a:cubicBezTo>
                      <a:pt x="934" y="2380"/>
                      <a:pt x="934" y="2380"/>
                      <a:pt x="934" y="2380"/>
                    </a:cubicBezTo>
                    <a:cubicBezTo>
                      <a:pt x="989" y="2646"/>
                      <a:pt x="989" y="2646"/>
                      <a:pt x="989" y="2646"/>
                    </a:cubicBezTo>
                    <a:cubicBezTo>
                      <a:pt x="990" y="2655"/>
                      <a:pt x="999" y="2662"/>
                      <a:pt x="1008" y="2662"/>
                    </a:cubicBezTo>
                    <a:cubicBezTo>
                      <a:pt x="1009" y="2662"/>
                      <a:pt x="1011" y="2662"/>
                      <a:pt x="1012" y="2661"/>
                    </a:cubicBezTo>
                    <a:cubicBezTo>
                      <a:pt x="1023" y="2659"/>
                      <a:pt x="1030" y="2649"/>
                      <a:pt x="1028" y="2638"/>
                    </a:cubicBezTo>
                    <a:close/>
                    <a:moveTo>
                      <a:pt x="714" y="1307"/>
                    </a:moveTo>
                    <a:cubicBezTo>
                      <a:pt x="788" y="1664"/>
                      <a:pt x="788" y="1664"/>
                      <a:pt x="788" y="1664"/>
                    </a:cubicBezTo>
                    <a:cubicBezTo>
                      <a:pt x="544" y="1456"/>
                      <a:pt x="544" y="1456"/>
                      <a:pt x="544" y="1456"/>
                    </a:cubicBezTo>
                    <a:lnTo>
                      <a:pt x="714" y="1307"/>
                    </a:lnTo>
                    <a:close/>
                    <a:moveTo>
                      <a:pt x="513" y="1429"/>
                    </a:moveTo>
                    <a:cubicBezTo>
                      <a:pt x="356" y="1295"/>
                      <a:pt x="356" y="1295"/>
                      <a:pt x="356" y="1295"/>
                    </a:cubicBezTo>
                    <a:cubicBezTo>
                      <a:pt x="668" y="1295"/>
                      <a:pt x="668" y="1295"/>
                      <a:pt x="668" y="1295"/>
                    </a:cubicBezTo>
                    <a:lnTo>
                      <a:pt x="513" y="1429"/>
                    </a:lnTo>
                    <a:close/>
                    <a:moveTo>
                      <a:pt x="357" y="1252"/>
                    </a:moveTo>
                    <a:cubicBezTo>
                      <a:pt x="515" y="1111"/>
                      <a:pt x="515" y="1111"/>
                      <a:pt x="515" y="1111"/>
                    </a:cubicBezTo>
                    <a:cubicBezTo>
                      <a:pt x="678" y="1252"/>
                      <a:pt x="678" y="1252"/>
                      <a:pt x="678" y="1252"/>
                    </a:cubicBezTo>
                    <a:lnTo>
                      <a:pt x="357" y="1252"/>
                    </a:lnTo>
                    <a:close/>
                    <a:moveTo>
                      <a:pt x="483" y="1456"/>
                    </a:moveTo>
                    <a:cubicBezTo>
                      <a:pt x="243" y="1665"/>
                      <a:pt x="243" y="1665"/>
                      <a:pt x="243" y="1665"/>
                    </a:cubicBezTo>
                    <a:cubicBezTo>
                      <a:pt x="315" y="1312"/>
                      <a:pt x="315" y="1312"/>
                      <a:pt x="315" y="1312"/>
                    </a:cubicBezTo>
                    <a:lnTo>
                      <a:pt x="483" y="1456"/>
                    </a:lnTo>
                    <a:close/>
                    <a:moveTo>
                      <a:pt x="514" y="1482"/>
                    </a:moveTo>
                    <a:cubicBezTo>
                      <a:pt x="767" y="1699"/>
                      <a:pt x="767" y="1699"/>
                      <a:pt x="767" y="1699"/>
                    </a:cubicBezTo>
                    <a:cubicBezTo>
                      <a:pt x="265" y="1699"/>
                      <a:pt x="265" y="1699"/>
                      <a:pt x="265" y="1699"/>
                    </a:cubicBezTo>
                    <a:lnTo>
                      <a:pt x="514" y="1482"/>
                    </a:lnTo>
                    <a:close/>
                    <a:moveTo>
                      <a:pt x="545" y="1084"/>
                    </a:moveTo>
                    <a:cubicBezTo>
                      <a:pt x="650" y="990"/>
                      <a:pt x="650" y="990"/>
                      <a:pt x="650" y="990"/>
                    </a:cubicBezTo>
                    <a:cubicBezTo>
                      <a:pt x="696" y="1215"/>
                      <a:pt x="696" y="1215"/>
                      <a:pt x="696" y="1215"/>
                    </a:cubicBezTo>
                    <a:lnTo>
                      <a:pt x="545" y="1084"/>
                    </a:lnTo>
                    <a:close/>
                    <a:moveTo>
                      <a:pt x="610" y="972"/>
                    </a:moveTo>
                    <a:cubicBezTo>
                      <a:pt x="515" y="1057"/>
                      <a:pt x="515" y="1057"/>
                      <a:pt x="515" y="1057"/>
                    </a:cubicBezTo>
                    <a:cubicBezTo>
                      <a:pt x="417" y="972"/>
                      <a:pt x="417" y="972"/>
                      <a:pt x="417" y="972"/>
                    </a:cubicBezTo>
                    <a:lnTo>
                      <a:pt x="610" y="972"/>
                    </a:lnTo>
                    <a:close/>
                    <a:moveTo>
                      <a:pt x="419" y="932"/>
                    </a:moveTo>
                    <a:cubicBezTo>
                      <a:pt x="513" y="852"/>
                      <a:pt x="513" y="852"/>
                      <a:pt x="513" y="852"/>
                    </a:cubicBezTo>
                    <a:cubicBezTo>
                      <a:pt x="608" y="932"/>
                      <a:pt x="608" y="932"/>
                      <a:pt x="608" y="932"/>
                    </a:cubicBezTo>
                    <a:lnTo>
                      <a:pt x="419" y="932"/>
                    </a:lnTo>
                    <a:close/>
                    <a:moveTo>
                      <a:pt x="631" y="899"/>
                    </a:moveTo>
                    <a:cubicBezTo>
                      <a:pt x="544" y="825"/>
                      <a:pt x="544" y="825"/>
                      <a:pt x="544" y="825"/>
                    </a:cubicBezTo>
                    <a:cubicBezTo>
                      <a:pt x="605" y="773"/>
                      <a:pt x="605" y="773"/>
                      <a:pt x="605" y="773"/>
                    </a:cubicBezTo>
                    <a:cubicBezTo>
                      <a:pt x="620" y="847"/>
                      <a:pt x="620" y="847"/>
                      <a:pt x="620" y="847"/>
                    </a:cubicBezTo>
                    <a:lnTo>
                      <a:pt x="631" y="899"/>
                    </a:lnTo>
                    <a:close/>
                    <a:moveTo>
                      <a:pt x="513" y="799"/>
                    </a:moveTo>
                    <a:cubicBezTo>
                      <a:pt x="463" y="756"/>
                      <a:pt x="463" y="756"/>
                      <a:pt x="463" y="756"/>
                    </a:cubicBezTo>
                    <a:cubicBezTo>
                      <a:pt x="564" y="756"/>
                      <a:pt x="564" y="756"/>
                      <a:pt x="564" y="756"/>
                    </a:cubicBezTo>
                    <a:lnTo>
                      <a:pt x="513" y="799"/>
                    </a:lnTo>
                    <a:close/>
                    <a:moveTo>
                      <a:pt x="482" y="825"/>
                    </a:moveTo>
                    <a:cubicBezTo>
                      <a:pt x="395" y="899"/>
                      <a:pt x="395" y="899"/>
                      <a:pt x="395" y="899"/>
                    </a:cubicBezTo>
                    <a:cubicBezTo>
                      <a:pt x="421" y="773"/>
                      <a:pt x="421" y="773"/>
                      <a:pt x="421" y="773"/>
                    </a:cubicBezTo>
                    <a:lnTo>
                      <a:pt x="482" y="825"/>
                    </a:lnTo>
                    <a:close/>
                    <a:moveTo>
                      <a:pt x="485" y="1084"/>
                    </a:moveTo>
                    <a:cubicBezTo>
                      <a:pt x="333" y="1220"/>
                      <a:pt x="333" y="1220"/>
                      <a:pt x="333" y="1220"/>
                    </a:cubicBezTo>
                    <a:cubicBezTo>
                      <a:pt x="377" y="990"/>
                      <a:pt x="377" y="990"/>
                      <a:pt x="377" y="990"/>
                    </a:cubicBezTo>
                    <a:lnTo>
                      <a:pt x="485" y="1084"/>
                    </a:lnTo>
                    <a:close/>
                    <a:moveTo>
                      <a:pt x="486" y="1983"/>
                    </a:moveTo>
                    <a:cubicBezTo>
                      <a:pt x="113" y="2306"/>
                      <a:pt x="113" y="2306"/>
                      <a:pt x="113" y="2306"/>
                    </a:cubicBezTo>
                    <a:cubicBezTo>
                      <a:pt x="224" y="1757"/>
                      <a:pt x="224" y="1757"/>
                      <a:pt x="224" y="1757"/>
                    </a:cubicBezTo>
                    <a:lnTo>
                      <a:pt x="486" y="1983"/>
                    </a:lnTo>
                    <a:close/>
                    <a:moveTo>
                      <a:pt x="265" y="1739"/>
                    </a:moveTo>
                    <a:cubicBezTo>
                      <a:pt x="767" y="1739"/>
                      <a:pt x="767" y="1739"/>
                      <a:pt x="767" y="1739"/>
                    </a:cubicBezTo>
                    <a:cubicBezTo>
                      <a:pt x="516" y="1956"/>
                      <a:pt x="516" y="1956"/>
                      <a:pt x="516" y="1956"/>
                    </a:cubicBezTo>
                    <a:lnTo>
                      <a:pt x="265" y="1739"/>
                    </a:lnTo>
                    <a:close/>
                    <a:moveTo>
                      <a:pt x="807" y="1757"/>
                    </a:moveTo>
                    <a:cubicBezTo>
                      <a:pt x="919" y="2306"/>
                      <a:pt x="919" y="2306"/>
                      <a:pt x="919" y="2306"/>
                    </a:cubicBezTo>
                    <a:cubicBezTo>
                      <a:pt x="547" y="1983"/>
                      <a:pt x="547" y="1983"/>
                      <a:pt x="547" y="1983"/>
                    </a:cubicBezTo>
                    <a:lnTo>
                      <a:pt x="807" y="1757"/>
                    </a:lnTo>
                    <a:close/>
                    <a:moveTo>
                      <a:pt x="433" y="716"/>
                    </a:moveTo>
                    <a:cubicBezTo>
                      <a:pt x="513" y="322"/>
                      <a:pt x="513" y="322"/>
                      <a:pt x="513" y="322"/>
                    </a:cubicBezTo>
                    <a:cubicBezTo>
                      <a:pt x="594" y="716"/>
                      <a:pt x="594" y="716"/>
                      <a:pt x="594" y="716"/>
                    </a:cubicBezTo>
                    <a:lnTo>
                      <a:pt x="433" y="716"/>
                    </a:lnTo>
                    <a:close/>
                    <a:moveTo>
                      <a:pt x="516" y="2009"/>
                    </a:moveTo>
                    <a:cubicBezTo>
                      <a:pt x="897" y="2340"/>
                      <a:pt x="897" y="2340"/>
                      <a:pt x="897" y="2340"/>
                    </a:cubicBezTo>
                    <a:cubicBezTo>
                      <a:pt x="135" y="2340"/>
                      <a:pt x="135" y="2340"/>
                      <a:pt x="135" y="2340"/>
                    </a:cubicBezTo>
                    <a:lnTo>
                      <a:pt x="516" y="200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grpSp>
            <p:nvGrpSpPr>
              <p:cNvPr id="87" name="组合 86">
                <a:extLst>
                  <a:ext uri="{FF2B5EF4-FFF2-40B4-BE49-F238E27FC236}">
                    <a16:creationId xmlns:a16="http://schemas.microsoft.com/office/drawing/2014/main" id="{8C068167-4B49-4144-B396-9E4A6A848D35}"/>
                  </a:ext>
                </a:extLst>
              </p:cNvPr>
              <p:cNvGrpSpPr/>
              <p:nvPr/>
            </p:nvGrpSpPr>
            <p:grpSpPr>
              <a:xfrm>
                <a:off x="6947294" y="2529975"/>
                <a:ext cx="637246" cy="339809"/>
                <a:chOff x="6939913" y="2529975"/>
                <a:chExt cx="637246" cy="339809"/>
              </a:xfrm>
              <a:grpFill/>
            </p:grpSpPr>
            <p:sp>
              <p:nvSpPr>
                <p:cNvPr id="122" name="Freeform 6">
                  <a:extLst>
                    <a:ext uri="{FF2B5EF4-FFF2-40B4-BE49-F238E27FC236}">
                      <a16:creationId xmlns:a16="http://schemas.microsoft.com/office/drawing/2014/main" id="{68E9A27A-ED7B-48FB-8762-CD83FD1E4FC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37431" y="2529975"/>
                  <a:ext cx="139728" cy="339809"/>
                </a:xfrm>
                <a:custGeom>
                  <a:avLst/>
                  <a:gdLst>
                    <a:gd name="T0" fmla="*/ 120 w 288"/>
                    <a:gd name="T1" fmla="*/ 33 h 701"/>
                    <a:gd name="T2" fmla="*/ 98 w 288"/>
                    <a:gd name="T3" fmla="*/ 11 h 701"/>
                    <a:gd name="T4" fmla="*/ 69 w 288"/>
                    <a:gd name="T5" fmla="*/ 0 h 701"/>
                    <a:gd name="T6" fmla="*/ 38 w 288"/>
                    <a:gd name="T7" fmla="*/ 14 h 701"/>
                    <a:gd name="T8" fmla="*/ 27 w 288"/>
                    <a:gd name="T9" fmla="*/ 45 h 701"/>
                    <a:gd name="T10" fmla="*/ 41 w 288"/>
                    <a:gd name="T11" fmla="*/ 74 h 701"/>
                    <a:gd name="T12" fmla="*/ 58 w 288"/>
                    <a:gd name="T13" fmla="*/ 91 h 701"/>
                    <a:gd name="T14" fmla="*/ 32 w 288"/>
                    <a:gd name="T15" fmla="*/ 611 h 701"/>
                    <a:gd name="T16" fmla="*/ 16 w 288"/>
                    <a:gd name="T17" fmla="*/ 626 h 701"/>
                    <a:gd name="T18" fmla="*/ 1 w 288"/>
                    <a:gd name="T19" fmla="*/ 655 h 701"/>
                    <a:gd name="T20" fmla="*/ 11 w 288"/>
                    <a:gd name="T21" fmla="*/ 686 h 701"/>
                    <a:gd name="T22" fmla="*/ 13 w 288"/>
                    <a:gd name="T23" fmla="*/ 688 h 701"/>
                    <a:gd name="T24" fmla="*/ 43 w 288"/>
                    <a:gd name="T25" fmla="*/ 701 h 701"/>
                    <a:gd name="T26" fmla="*/ 71 w 288"/>
                    <a:gd name="T27" fmla="*/ 691 h 701"/>
                    <a:gd name="T28" fmla="*/ 91 w 288"/>
                    <a:gd name="T29" fmla="*/ 672 h 701"/>
                    <a:gd name="T30" fmla="*/ 120 w 288"/>
                    <a:gd name="T31" fmla="*/ 33 h 7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88" h="701">
                      <a:moveTo>
                        <a:pt x="120" y="33"/>
                      </a:moveTo>
                      <a:cubicBezTo>
                        <a:pt x="113" y="25"/>
                        <a:pt x="105" y="18"/>
                        <a:pt x="98" y="11"/>
                      </a:cubicBezTo>
                      <a:cubicBezTo>
                        <a:pt x="90" y="4"/>
                        <a:pt x="80" y="0"/>
                        <a:pt x="69" y="0"/>
                      </a:cubicBezTo>
                      <a:cubicBezTo>
                        <a:pt x="57" y="0"/>
                        <a:pt x="46" y="5"/>
                        <a:pt x="38" y="14"/>
                      </a:cubicBezTo>
                      <a:cubicBezTo>
                        <a:pt x="30" y="23"/>
                        <a:pt x="26" y="33"/>
                        <a:pt x="27" y="45"/>
                      </a:cubicBezTo>
                      <a:cubicBezTo>
                        <a:pt x="27" y="56"/>
                        <a:pt x="32" y="66"/>
                        <a:pt x="41" y="74"/>
                      </a:cubicBezTo>
                      <a:cubicBezTo>
                        <a:pt x="47" y="79"/>
                        <a:pt x="53" y="85"/>
                        <a:pt x="58" y="91"/>
                      </a:cubicBezTo>
                      <a:cubicBezTo>
                        <a:pt x="195" y="234"/>
                        <a:pt x="183" y="467"/>
                        <a:pt x="32" y="611"/>
                      </a:cubicBezTo>
                      <a:cubicBezTo>
                        <a:pt x="27" y="616"/>
                        <a:pt x="21" y="621"/>
                        <a:pt x="16" y="626"/>
                      </a:cubicBezTo>
                      <a:cubicBezTo>
                        <a:pt x="7" y="633"/>
                        <a:pt x="2" y="644"/>
                        <a:pt x="1" y="655"/>
                      </a:cubicBezTo>
                      <a:cubicBezTo>
                        <a:pt x="0" y="666"/>
                        <a:pt x="4" y="677"/>
                        <a:pt x="11" y="686"/>
                      </a:cubicBezTo>
                      <a:cubicBezTo>
                        <a:pt x="12" y="686"/>
                        <a:pt x="12" y="687"/>
                        <a:pt x="13" y="688"/>
                      </a:cubicBezTo>
                      <a:cubicBezTo>
                        <a:pt x="21" y="696"/>
                        <a:pt x="32" y="701"/>
                        <a:pt x="43" y="701"/>
                      </a:cubicBezTo>
                      <a:cubicBezTo>
                        <a:pt x="50" y="701"/>
                        <a:pt x="61" y="699"/>
                        <a:pt x="71" y="691"/>
                      </a:cubicBezTo>
                      <a:cubicBezTo>
                        <a:pt x="78" y="685"/>
                        <a:pt x="84" y="679"/>
                        <a:pt x="91" y="672"/>
                      </a:cubicBezTo>
                      <a:cubicBezTo>
                        <a:pt x="275" y="496"/>
                        <a:pt x="288" y="209"/>
                        <a:pt x="120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23" name="Freeform 9">
                  <a:extLst>
                    <a:ext uri="{FF2B5EF4-FFF2-40B4-BE49-F238E27FC236}">
                      <a16:creationId xmlns:a16="http://schemas.microsoft.com/office/drawing/2014/main" id="{B208FD06-8CD3-44AB-9038-50FF978B12C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39913" y="2529975"/>
                  <a:ext cx="139728" cy="339809"/>
                </a:xfrm>
                <a:custGeom>
                  <a:avLst/>
                  <a:gdLst>
                    <a:gd name="T0" fmla="*/ 168 w 288"/>
                    <a:gd name="T1" fmla="*/ 33 h 701"/>
                    <a:gd name="T2" fmla="*/ 190 w 288"/>
                    <a:gd name="T3" fmla="*/ 11 h 701"/>
                    <a:gd name="T4" fmla="*/ 219 w 288"/>
                    <a:gd name="T5" fmla="*/ 0 h 701"/>
                    <a:gd name="T6" fmla="*/ 250 w 288"/>
                    <a:gd name="T7" fmla="*/ 14 h 701"/>
                    <a:gd name="T8" fmla="*/ 261 w 288"/>
                    <a:gd name="T9" fmla="*/ 45 h 701"/>
                    <a:gd name="T10" fmla="*/ 247 w 288"/>
                    <a:gd name="T11" fmla="*/ 74 h 701"/>
                    <a:gd name="T12" fmla="*/ 230 w 288"/>
                    <a:gd name="T13" fmla="*/ 91 h 701"/>
                    <a:gd name="T14" fmla="*/ 256 w 288"/>
                    <a:gd name="T15" fmla="*/ 611 h 701"/>
                    <a:gd name="T16" fmla="*/ 272 w 288"/>
                    <a:gd name="T17" fmla="*/ 626 h 701"/>
                    <a:gd name="T18" fmla="*/ 287 w 288"/>
                    <a:gd name="T19" fmla="*/ 655 h 701"/>
                    <a:gd name="T20" fmla="*/ 277 w 288"/>
                    <a:gd name="T21" fmla="*/ 686 h 701"/>
                    <a:gd name="T22" fmla="*/ 275 w 288"/>
                    <a:gd name="T23" fmla="*/ 688 h 701"/>
                    <a:gd name="T24" fmla="*/ 245 w 288"/>
                    <a:gd name="T25" fmla="*/ 701 h 701"/>
                    <a:gd name="T26" fmla="*/ 217 w 288"/>
                    <a:gd name="T27" fmla="*/ 691 h 701"/>
                    <a:gd name="T28" fmla="*/ 197 w 288"/>
                    <a:gd name="T29" fmla="*/ 672 h 701"/>
                    <a:gd name="T30" fmla="*/ 168 w 288"/>
                    <a:gd name="T31" fmla="*/ 33 h 7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88" h="701">
                      <a:moveTo>
                        <a:pt x="168" y="33"/>
                      </a:moveTo>
                      <a:cubicBezTo>
                        <a:pt x="175" y="25"/>
                        <a:pt x="183" y="18"/>
                        <a:pt x="190" y="11"/>
                      </a:cubicBezTo>
                      <a:cubicBezTo>
                        <a:pt x="198" y="4"/>
                        <a:pt x="208" y="0"/>
                        <a:pt x="219" y="0"/>
                      </a:cubicBezTo>
                      <a:cubicBezTo>
                        <a:pt x="231" y="0"/>
                        <a:pt x="242" y="5"/>
                        <a:pt x="250" y="14"/>
                      </a:cubicBezTo>
                      <a:cubicBezTo>
                        <a:pt x="258" y="23"/>
                        <a:pt x="262" y="33"/>
                        <a:pt x="261" y="45"/>
                      </a:cubicBezTo>
                      <a:cubicBezTo>
                        <a:pt x="261" y="56"/>
                        <a:pt x="256" y="66"/>
                        <a:pt x="247" y="74"/>
                      </a:cubicBezTo>
                      <a:cubicBezTo>
                        <a:pt x="241" y="79"/>
                        <a:pt x="235" y="85"/>
                        <a:pt x="230" y="91"/>
                      </a:cubicBezTo>
                      <a:cubicBezTo>
                        <a:pt x="93" y="234"/>
                        <a:pt x="105" y="467"/>
                        <a:pt x="256" y="611"/>
                      </a:cubicBezTo>
                      <a:cubicBezTo>
                        <a:pt x="261" y="616"/>
                        <a:pt x="267" y="621"/>
                        <a:pt x="272" y="626"/>
                      </a:cubicBezTo>
                      <a:cubicBezTo>
                        <a:pt x="281" y="633"/>
                        <a:pt x="286" y="644"/>
                        <a:pt x="287" y="655"/>
                      </a:cubicBezTo>
                      <a:cubicBezTo>
                        <a:pt x="288" y="666"/>
                        <a:pt x="284" y="677"/>
                        <a:pt x="277" y="686"/>
                      </a:cubicBezTo>
                      <a:cubicBezTo>
                        <a:pt x="276" y="686"/>
                        <a:pt x="276" y="687"/>
                        <a:pt x="275" y="688"/>
                      </a:cubicBezTo>
                      <a:cubicBezTo>
                        <a:pt x="267" y="696"/>
                        <a:pt x="256" y="701"/>
                        <a:pt x="245" y="701"/>
                      </a:cubicBezTo>
                      <a:cubicBezTo>
                        <a:pt x="238" y="701"/>
                        <a:pt x="227" y="699"/>
                        <a:pt x="217" y="691"/>
                      </a:cubicBezTo>
                      <a:cubicBezTo>
                        <a:pt x="210" y="685"/>
                        <a:pt x="204" y="679"/>
                        <a:pt x="197" y="672"/>
                      </a:cubicBezTo>
                      <a:cubicBezTo>
                        <a:pt x="13" y="496"/>
                        <a:pt x="0" y="209"/>
                        <a:pt x="168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16" name="组合 115">
                <a:extLst>
                  <a:ext uri="{FF2B5EF4-FFF2-40B4-BE49-F238E27FC236}">
                    <a16:creationId xmlns:a16="http://schemas.microsoft.com/office/drawing/2014/main" id="{BEB8A494-9EE7-4227-A96F-BC2910B20934}"/>
                  </a:ext>
                </a:extLst>
              </p:cNvPr>
              <p:cNvGrpSpPr/>
              <p:nvPr/>
            </p:nvGrpSpPr>
            <p:grpSpPr>
              <a:xfrm>
                <a:off x="6742164" y="2415852"/>
                <a:ext cx="1047506" cy="572812"/>
                <a:chOff x="6743855" y="2415852"/>
                <a:chExt cx="1047506" cy="572812"/>
              </a:xfrm>
              <a:grpFill/>
            </p:grpSpPr>
            <p:sp>
              <p:nvSpPr>
                <p:cNvPr id="120" name="Freeform 7">
                  <a:extLst>
                    <a:ext uri="{FF2B5EF4-FFF2-40B4-BE49-F238E27FC236}">
                      <a16:creationId xmlns:a16="http://schemas.microsoft.com/office/drawing/2014/main" id="{B0A0AE33-2854-4596-8AA2-E290604F5C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84329" y="2415852"/>
                  <a:ext cx="207032" cy="572812"/>
                </a:xfrm>
                <a:custGeom>
                  <a:avLst/>
                  <a:gdLst>
                    <a:gd name="T0" fmla="*/ 121 w 427"/>
                    <a:gd name="T1" fmla="*/ 14 h 1181"/>
                    <a:gd name="T2" fmla="*/ 90 w 427"/>
                    <a:gd name="T3" fmla="*/ 0 h 1181"/>
                    <a:gd name="T4" fmla="*/ 61 w 427"/>
                    <a:gd name="T5" fmla="*/ 12 h 1181"/>
                    <a:gd name="T6" fmla="*/ 59 w 427"/>
                    <a:gd name="T7" fmla="*/ 72 h 1181"/>
                    <a:gd name="T8" fmla="*/ 253 w 427"/>
                    <a:gd name="T9" fmla="*/ 592 h 1181"/>
                    <a:gd name="T10" fmla="*/ 18 w 427"/>
                    <a:gd name="T11" fmla="*/ 1108 h 1181"/>
                    <a:gd name="T12" fmla="*/ 16 w 427"/>
                    <a:gd name="T13" fmla="*/ 1168 h 1181"/>
                    <a:gd name="T14" fmla="*/ 47 w 427"/>
                    <a:gd name="T15" fmla="*/ 1181 h 1181"/>
                    <a:gd name="T16" fmla="*/ 76 w 427"/>
                    <a:gd name="T17" fmla="*/ 1170 h 1181"/>
                    <a:gd name="T18" fmla="*/ 121 w 427"/>
                    <a:gd name="T19" fmla="*/ 14 h 11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7" h="1181">
                      <a:moveTo>
                        <a:pt x="121" y="14"/>
                      </a:moveTo>
                      <a:cubicBezTo>
                        <a:pt x="113" y="5"/>
                        <a:pt x="102" y="0"/>
                        <a:pt x="90" y="0"/>
                      </a:cubicBezTo>
                      <a:cubicBezTo>
                        <a:pt x="79" y="0"/>
                        <a:pt x="69" y="5"/>
                        <a:pt x="61" y="12"/>
                      </a:cubicBezTo>
                      <a:cubicBezTo>
                        <a:pt x="44" y="28"/>
                        <a:pt x="43" y="55"/>
                        <a:pt x="59" y="72"/>
                      </a:cubicBezTo>
                      <a:cubicBezTo>
                        <a:pt x="192" y="211"/>
                        <a:pt x="261" y="396"/>
                        <a:pt x="253" y="592"/>
                      </a:cubicBezTo>
                      <a:cubicBezTo>
                        <a:pt x="245" y="788"/>
                        <a:pt x="161" y="971"/>
                        <a:pt x="18" y="1108"/>
                      </a:cubicBezTo>
                      <a:cubicBezTo>
                        <a:pt x="1" y="1124"/>
                        <a:pt x="0" y="1151"/>
                        <a:pt x="16" y="1168"/>
                      </a:cubicBezTo>
                      <a:cubicBezTo>
                        <a:pt x="24" y="1177"/>
                        <a:pt x="35" y="1181"/>
                        <a:pt x="47" y="1181"/>
                      </a:cubicBezTo>
                      <a:cubicBezTo>
                        <a:pt x="58" y="1181"/>
                        <a:pt x="68" y="1177"/>
                        <a:pt x="76" y="1170"/>
                      </a:cubicBezTo>
                      <a:cubicBezTo>
                        <a:pt x="407" y="854"/>
                        <a:pt x="427" y="335"/>
                        <a:pt x="121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21" name="Freeform 10">
                  <a:extLst>
                    <a:ext uri="{FF2B5EF4-FFF2-40B4-BE49-F238E27FC236}">
                      <a16:creationId xmlns:a16="http://schemas.microsoft.com/office/drawing/2014/main" id="{EE9B7F80-304B-4D6A-AD01-3F435E49928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43855" y="2415852"/>
                  <a:ext cx="207397" cy="572812"/>
                </a:xfrm>
                <a:custGeom>
                  <a:avLst/>
                  <a:gdLst>
                    <a:gd name="T0" fmla="*/ 306 w 427"/>
                    <a:gd name="T1" fmla="*/ 14 h 1181"/>
                    <a:gd name="T2" fmla="*/ 337 w 427"/>
                    <a:gd name="T3" fmla="*/ 0 h 1181"/>
                    <a:gd name="T4" fmla="*/ 366 w 427"/>
                    <a:gd name="T5" fmla="*/ 12 h 1181"/>
                    <a:gd name="T6" fmla="*/ 368 w 427"/>
                    <a:gd name="T7" fmla="*/ 72 h 1181"/>
                    <a:gd name="T8" fmla="*/ 174 w 427"/>
                    <a:gd name="T9" fmla="*/ 592 h 1181"/>
                    <a:gd name="T10" fmla="*/ 409 w 427"/>
                    <a:gd name="T11" fmla="*/ 1108 h 1181"/>
                    <a:gd name="T12" fmla="*/ 411 w 427"/>
                    <a:gd name="T13" fmla="*/ 1168 h 1181"/>
                    <a:gd name="T14" fmla="*/ 380 w 427"/>
                    <a:gd name="T15" fmla="*/ 1181 h 1181"/>
                    <a:gd name="T16" fmla="*/ 351 w 427"/>
                    <a:gd name="T17" fmla="*/ 1170 h 1181"/>
                    <a:gd name="T18" fmla="*/ 306 w 427"/>
                    <a:gd name="T19" fmla="*/ 14 h 11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7" h="1181">
                      <a:moveTo>
                        <a:pt x="306" y="14"/>
                      </a:moveTo>
                      <a:cubicBezTo>
                        <a:pt x="314" y="5"/>
                        <a:pt x="325" y="0"/>
                        <a:pt x="337" y="0"/>
                      </a:cubicBezTo>
                      <a:cubicBezTo>
                        <a:pt x="348" y="0"/>
                        <a:pt x="358" y="5"/>
                        <a:pt x="366" y="12"/>
                      </a:cubicBezTo>
                      <a:cubicBezTo>
                        <a:pt x="383" y="28"/>
                        <a:pt x="384" y="55"/>
                        <a:pt x="368" y="72"/>
                      </a:cubicBezTo>
                      <a:cubicBezTo>
                        <a:pt x="235" y="211"/>
                        <a:pt x="166" y="396"/>
                        <a:pt x="174" y="592"/>
                      </a:cubicBezTo>
                      <a:cubicBezTo>
                        <a:pt x="182" y="788"/>
                        <a:pt x="266" y="971"/>
                        <a:pt x="409" y="1108"/>
                      </a:cubicBezTo>
                      <a:cubicBezTo>
                        <a:pt x="426" y="1124"/>
                        <a:pt x="427" y="1151"/>
                        <a:pt x="411" y="1168"/>
                      </a:cubicBezTo>
                      <a:cubicBezTo>
                        <a:pt x="403" y="1177"/>
                        <a:pt x="392" y="1181"/>
                        <a:pt x="380" y="1181"/>
                      </a:cubicBezTo>
                      <a:cubicBezTo>
                        <a:pt x="369" y="1181"/>
                        <a:pt x="359" y="1177"/>
                        <a:pt x="351" y="1170"/>
                      </a:cubicBezTo>
                      <a:cubicBezTo>
                        <a:pt x="20" y="854"/>
                        <a:pt x="0" y="335"/>
                        <a:pt x="306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17" name="组合 116">
                <a:extLst>
                  <a:ext uri="{FF2B5EF4-FFF2-40B4-BE49-F238E27FC236}">
                    <a16:creationId xmlns:a16="http://schemas.microsoft.com/office/drawing/2014/main" id="{84DB6D08-440E-4090-8737-9CB1712BBA13}"/>
                  </a:ext>
                </a:extLst>
              </p:cNvPr>
              <p:cNvGrpSpPr/>
              <p:nvPr/>
            </p:nvGrpSpPr>
            <p:grpSpPr>
              <a:xfrm>
                <a:off x="6608516" y="2303923"/>
                <a:ext cx="1314803" cy="804350"/>
                <a:chOff x="6608516" y="2303923"/>
                <a:chExt cx="1314803" cy="804350"/>
              </a:xfrm>
              <a:grpFill/>
            </p:grpSpPr>
            <p:sp>
              <p:nvSpPr>
                <p:cNvPr id="118" name="Freeform 8">
                  <a:extLst>
                    <a:ext uri="{FF2B5EF4-FFF2-40B4-BE49-F238E27FC236}">
                      <a16:creationId xmlns:a16="http://schemas.microsoft.com/office/drawing/2014/main" id="{9F38325C-0A9B-40EF-93E6-F4D5E96573A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96901" y="2303923"/>
                  <a:ext cx="226418" cy="804350"/>
                </a:xfrm>
                <a:custGeom>
                  <a:avLst/>
                  <a:gdLst>
                    <a:gd name="T0" fmla="*/ 124 w 467"/>
                    <a:gd name="T1" fmla="*/ 13 h 1659"/>
                    <a:gd name="T2" fmla="*/ 93 w 467"/>
                    <a:gd name="T3" fmla="*/ 0 h 1659"/>
                    <a:gd name="T4" fmla="*/ 64 w 467"/>
                    <a:gd name="T5" fmla="*/ 12 h 1659"/>
                    <a:gd name="T6" fmla="*/ 51 w 467"/>
                    <a:gd name="T7" fmla="*/ 42 h 1659"/>
                    <a:gd name="T8" fmla="*/ 63 w 467"/>
                    <a:gd name="T9" fmla="*/ 72 h 1659"/>
                    <a:gd name="T10" fmla="*/ 13 w 467"/>
                    <a:gd name="T11" fmla="*/ 1586 h 1659"/>
                    <a:gd name="T12" fmla="*/ 0 w 467"/>
                    <a:gd name="T13" fmla="*/ 1615 h 1659"/>
                    <a:gd name="T14" fmla="*/ 12 w 467"/>
                    <a:gd name="T15" fmla="*/ 1646 h 1659"/>
                    <a:gd name="T16" fmla="*/ 43 w 467"/>
                    <a:gd name="T17" fmla="*/ 1659 h 1659"/>
                    <a:gd name="T18" fmla="*/ 43 w 467"/>
                    <a:gd name="T19" fmla="*/ 1659 h 1659"/>
                    <a:gd name="T20" fmla="*/ 72 w 467"/>
                    <a:gd name="T21" fmla="*/ 1647 h 1659"/>
                    <a:gd name="T22" fmla="*/ 436 w 467"/>
                    <a:gd name="T23" fmla="*/ 836 h 1659"/>
                    <a:gd name="T24" fmla="*/ 124 w 467"/>
                    <a:gd name="T25" fmla="*/ 13 h 16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67" h="1659">
                      <a:moveTo>
                        <a:pt x="124" y="13"/>
                      </a:moveTo>
                      <a:cubicBezTo>
                        <a:pt x="116" y="5"/>
                        <a:pt x="105" y="0"/>
                        <a:pt x="93" y="0"/>
                      </a:cubicBezTo>
                      <a:cubicBezTo>
                        <a:pt x="82" y="0"/>
                        <a:pt x="72" y="4"/>
                        <a:pt x="64" y="12"/>
                      </a:cubicBezTo>
                      <a:cubicBezTo>
                        <a:pt x="56" y="20"/>
                        <a:pt x="51" y="30"/>
                        <a:pt x="51" y="42"/>
                      </a:cubicBezTo>
                      <a:cubicBezTo>
                        <a:pt x="51" y="53"/>
                        <a:pt x="55" y="64"/>
                        <a:pt x="63" y="72"/>
                      </a:cubicBezTo>
                      <a:cubicBezTo>
                        <a:pt x="467" y="495"/>
                        <a:pt x="445" y="1174"/>
                        <a:pt x="13" y="1586"/>
                      </a:cubicBezTo>
                      <a:cubicBezTo>
                        <a:pt x="5" y="1593"/>
                        <a:pt x="1" y="1604"/>
                        <a:pt x="0" y="1615"/>
                      </a:cubicBezTo>
                      <a:cubicBezTo>
                        <a:pt x="0" y="1627"/>
                        <a:pt x="4" y="1637"/>
                        <a:pt x="12" y="1646"/>
                      </a:cubicBezTo>
                      <a:cubicBezTo>
                        <a:pt x="20" y="1654"/>
                        <a:pt x="31" y="1659"/>
                        <a:pt x="43" y="1659"/>
                      </a:cubicBezTo>
                      <a:cubicBezTo>
                        <a:pt x="43" y="1659"/>
                        <a:pt x="43" y="1659"/>
                        <a:pt x="43" y="1659"/>
                      </a:cubicBezTo>
                      <a:cubicBezTo>
                        <a:pt x="54" y="1659"/>
                        <a:pt x="64" y="1654"/>
                        <a:pt x="72" y="1647"/>
                      </a:cubicBezTo>
                      <a:cubicBezTo>
                        <a:pt x="297" y="1432"/>
                        <a:pt x="427" y="1144"/>
                        <a:pt x="436" y="836"/>
                      </a:cubicBezTo>
                      <a:cubicBezTo>
                        <a:pt x="446" y="527"/>
                        <a:pt x="335" y="235"/>
                        <a:pt x="124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19" name="Freeform 11">
                  <a:extLst>
                    <a:ext uri="{FF2B5EF4-FFF2-40B4-BE49-F238E27FC236}">
                      <a16:creationId xmlns:a16="http://schemas.microsoft.com/office/drawing/2014/main" id="{6D7A5634-5174-400B-9B8B-2F5116E7CB0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08516" y="2303923"/>
                  <a:ext cx="226784" cy="804350"/>
                </a:xfrm>
                <a:custGeom>
                  <a:avLst/>
                  <a:gdLst>
                    <a:gd name="T0" fmla="*/ 343 w 467"/>
                    <a:gd name="T1" fmla="*/ 13 h 1659"/>
                    <a:gd name="T2" fmla="*/ 374 w 467"/>
                    <a:gd name="T3" fmla="*/ 0 h 1659"/>
                    <a:gd name="T4" fmla="*/ 403 w 467"/>
                    <a:gd name="T5" fmla="*/ 12 h 1659"/>
                    <a:gd name="T6" fmla="*/ 416 w 467"/>
                    <a:gd name="T7" fmla="*/ 42 h 1659"/>
                    <a:gd name="T8" fmla="*/ 404 w 467"/>
                    <a:gd name="T9" fmla="*/ 72 h 1659"/>
                    <a:gd name="T10" fmla="*/ 454 w 467"/>
                    <a:gd name="T11" fmla="*/ 1586 h 1659"/>
                    <a:gd name="T12" fmla="*/ 467 w 467"/>
                    <a:gd name="T13" fmla="*/ 1615 h 1659"/>
                    <a:gd name="T14" fmla="*/ 455 w 467"/>
                    <a:gd name="T15" fmla="*/ 1646 h 1659"/>
                    <a:gd name="T16" fmla="*/ 424 w 467"/>
                    <a:gd name="T17" fmla="*/ 1659 h 1659"/>
                    <a:gd name="T18" fmla="*/ 424 w 467"/>
                    <a:gd name="T19" fmla="*/ 1659 h 1659"/>
                    <a:gd name="T20" fmla="*/ 395 w 467"/>
                    <a:gd name="T21" fmla="*/ 1647 h 1659"/>
                    <a:gd name="T22" fmla="*/ 31 w 467"/>
                    <a:gd name="T23" fmla="*/ 836 h 1659"/>
                    <a:gd name="T24" fmla="*/ 343 w 467"/>
                    <a:gd name="T25" fmla="*/ 13 h 16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67" h="1659">
                      <a:moveTo>
                        <a:pt x="343" y="13"/>
                      </a:moveTo>
                      <a:cubicBezTo>
                        <a:pt x="351" y="5"/>
                        <a:pt x="362" y="0"/>
                        <a:pt x="374" y="0"/>
                      </a:cubicBezTo>
                      <a:cubicBezTo>
                        <a:pt x="385" y="0"/>
                        <a:pt x="395" y="4"/>
                        <a:pt x="403" y="12"/>
                      </a:cubicBezTo>
                      <a:cubicBezTo>
                        <a:pt x="411" y="20"/>
                        <a:pt x="416" y="30"/>
                        <a:pt x="416" y="42"/>
                      </a:cubicBezTo>
                      <a:cubicBezTo>
                        <a:pt x="416" y="53"/>
                        <a:pt x="412" y="64"/>
                        <a:pt x="404" y="72"/>
                      </a:cubicBezTo>
                      <a:cubicBezTo>
                        <a:pt x="0" y="495"/>
                        <a:pt x="22" y="1174"/>
                        <a:pt x="454" y="1586"/>
                      </a:cubicBezTo>
                      <a:cubicBezTo>
                        <a:pt x="462" y="1593"/>
                        <a:pt x="466" y="1604"/>
                        <a:pt x="467" y="1615"/>
                      </a:cubicBezTo>
                      <a:cubicBezTo>
                        <a:pt x="467" y="1627"/>
                        <a:pt x="463" y="1637"/>
                        <a:pt x="455" y="1646"/>
                      </a:cubicBezTo>
                      <a:cubicBezTo>
                        <a:pt x="447" y="1654"/>
                        <a:pt x="436" y="1659"/>
                        <a:pt x="424" y="1659"/>
                      </a:cubicBezTo>
                      <a:cubicBezTo>
                        <a:pt x="424" y="1659"/>
                        <a:pt x="424" y="1659"/>
                        <a:pt x="424" y="1659"/>
                      </a:cubicBezTo>
                      <a:cubicBezTo>
                        <a:pt x="413" y="1659"/>
                        <a:pt x="403" y="1654"/>
                        <a:pt x="395" y="1647"/>
                      </a:cubicBezTo>
                      <a:cubicBezTo>
                        <a:pt x="170" y="1432"/>
                        <a:pt x="40" y="1144"/>
                        <a:pt x="31" y="836"/>
                      </a:cubicBezTo>
                      <a:cubicBezTo>
                        <a:pt x="21" y="527"/>
                        <a:pt x="132" y="235"/>
                        <a:pt x="343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80" name="直接箭头连接符 79"/>
            <p:cNvCxnSpPr/>
            <p:nvPr/>
          </p:nvCxnSpPr>
          <p:spPr>
            <a:xfrm>
              <a:off x="2392364" y="4746040"/>
              <a:ext cx="713284" cy="90755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箭头连接符 80"/>
            <p:cNvCxnSpPr/>
            <p:nvPr/>
          </p:nvCxnSpPr>
          <p:spPr>
            <a:xfrm flipH="1">
              <a:off x="3270482" y="4768529"/>
              <a:ext cx="690139" cy="89039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箭头连接符 81"/>
            <p:cNvCxnSpPr/>
            <p:nvPr/>
          </p:nvCxnSpPr>
          <p:spPr>
            <a:xfrm flipH="1" flipV="1">
              <a:off x="2317026" y="4833001"/>
              <a:ext cx="731581" cy="894491"/>
            </a:xfrm>
            <a:prstGeom prst="straightConnector1">
              <a:avLst/>
            </a:prstGeom>
            <a:ln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文本框 82"/>
            <p:cNvSpPr txBox="1"/>
            <p:nvPr/>
          </p:nvSpPr>
          <p:spPr>
            <a:xfrm>
              <a:off x="2710534" y="5039028"/>
              <a:ext cx="38183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00" dirty="0" smtClean="0"/>
                <a:t>RS</a:t>
              </a:r>
              <a:endParaRPr lang="zh-CN" altLang="en-US" sz="1100" dirty="0"/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3311305" y="5039028"/>
              <a:ext cx="38183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00" dirty="0" smtClean="0"/>
                <a:t>RS</a:t>
              </a:r>
              <a:endParaRPr lang="zh-CN" altLang="en-US" sz="1100" dirty="0"/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2304574" y="5391044"/>
              <a:ext cx="6078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00" dirty="0" smtClean="0"/>
                <a:t>Report</a:t>
              </a:r>
              <a:endParaRPr lang="zh-CN" altLang="en-US" sz="1100" dirty="0"/>
            </a:p>
          </p:txBody>
        </p:sp>
      </p:grpSp>
      <p:sp>
        <p:nvSpPr>
          <p:cNvPr id="134" name="文本框 133"/>
          <p:cNvSpPr txBox="1"/>
          <p:nvPr/>
        </p:nvSpPr>
        <p:spPr>
          <a:xfrm>
            <a:off x="1841235" y="5807057"/>
            <a:ext cx="32612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/>
              <a:t>UE assisted antenna calibration across TRPs</a:t>
            </a:r>
            <a:endParaRPr lang="zh-CN" altLang="en-US" sz="1200" dirty="0"/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0BA0314F-7DD7-9D4B-AE86-F80AE478B275}"/>
              </a:ext>
            </a:extLst>
          </p:cNvPr>
          <p:cNvSpPr txBox="1"/>
          <p:nvPr/>
        </p:nvSpPr>
        <p:spPr>
          <a:xfrm>
            <a:off x="5580076" y="1811003"/>
            <a:ext cx="5819061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kumimoji="1" sz="18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800100" lvl="1" indent="-342900" hangingPunc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zh-CN" dirty="0" smtClean="0"/>
              <a:t>Study</a:t>
            </a:r>
            <a:r>
              <a:rPr lang="en-US" altLang="zh-CN" dirty="0"/>
              <a:t>, and if justified, </a:t>
            </a:r>
            <a:r>
              <a:rPr lang="en-US" altLang="zh-CN" dirty="0" smtClean="0"/>
              <a:t>specify CSI enhancement to support different antenna port layouts </a:t>
            </a:r>
            <a:r>
              <a:rPr lang="en-US" altLang="zh-CN" dirty="0"/>
              <a:t>across TRPs </a:t>
            </a:r>
            <a:endParaRPr lang="en-US" altLang="zh-CN" dirty="0" smtClean="0"/>
          </a:p>
          <a:p>
            <a:pPr marL="1257300" lvl="2" indent="-342900" hangingPunc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zh-CN" sz="1600" dirty="0" smtClean="0"/>
              <a:t>Rel-18 Type-II </a:t>
            </a:r>
            <a:r>
              <a:rPr lang="en-US" altLang="zh-CN" sz="1600" dirty="0"/>
              <a:t>codebook refinement for </a:t>
            </a:r>
            <a:r>
              <a:rPr lang="en-US" altLang="zh-CN" sz="1600" dirty="0" smtClean="0"/>
              <a:t>CJT and </a:t>
            </a:r>
            <a:r>
              <a:rPr lang="en-US" altLang="zh-CN" sz="1600" dirty="0"/>
              <a:t>its associated CSI reporting</a:t>
            </a:r>
            <a:endParaRPr lang="en-US" altLang="zh-CN" sz="1600" dirty="0" smtClean="0"/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0BA0314F-7DD7-9D4B-AE86-F80AE478B275}"/>
              </a:ext>
            </a:extLst>
          </p:cNvPr>
          <p:cNvSpPr txBox="1"/>
          <p:nvPr/>
        </p:nvSpPr>
        <p:spPr>
          <a:xfrm>
            <a:off x="6267" y="1288190"/>
            <a:ext cx="5891044" cy="2200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kumimoji="1" sz="18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1" algn="just">
              <a:lnSpc>
                <a:spcPts val="1800"/>
              </a:lnSpc>
              <a:spcBef>
                <a:spcPct val="0"/>
              </a:spcBef>
              <a:spcAft>
                <a:spcPts val="300"/>
              </a:spcAft>
              <a:tabLst>
                <a:tab pos="457200" algn="l"/>
              </a:tabLst>
              <a:defRPr/>
            </a:pPr>
            <a:r>
              <a:rPr kumimoji="0" lang="en-US" altLang="zh-CN" sz="2200" b="1" dirty="0">
                <a:solidFill>
                  <a:srgbClr val="9572DB"/>
                </a:solidFill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  <a:sym typeface="Arial" panose="020B0604020202020204"/>
              </a:rPr>
              <a:t>Potential </a:t>
            </a:r>
            <a:r>
              <a:rPr kumimoji="0" lang="en-US" altLang="zh-CN" sz="2200" b="1" dirty="0" smtClean="0">
                <a:solidFill>
                  <a:srgbClr val="9572DB"/>
                </a:solidFill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  <a:sym typeface="Arial" panose="020B0604020202020204"/>
              </a:rPr>
              <a:t>enhancements </a:t>
            </a:r>
            <a:r>
              <a:rPr kumimoji="0" lang="en-US" altLang="zh-CN" sz="2200" b="1" dirty="0">
                <a:solidFill>
                  <a:srgbClr val="9572DB"/>
                </a:solidFill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  <a:sym typeface="Arial" panose="020B0604020202020204"/>
              </a:rPr>
              <a:t>for </a:t>
            </a:r>
            <a:r>
              <a:rPr kumimoji="0" lang="en-US" altLang="zh-CN" sz="2200" b="1" dirty="0" err="1" smtClean="0">
                <a:solidFill>
                  <a:srgbClr val="9572DB"/>
                </a:solidFill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  <a:sym typeface="Arial" panose="020B0604020202020204"/>
              </a:rPr>
              <a:t>mTRP</a:t>
            </a:r>
            <a:endParaRPr kumimoji="0" lang="en-US" altLang="zh-CN" sz="2200" b="1" dirty="0" smtClean="0">
              <a:solidFill>
                <a:srgbClr val="9572DB"/>
              </a:solidFill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  <a:sym typeface="Arial" panose="020B0604020202020204"/>
            </a:endParaRPr>
          </a:p>
          <a:p>
            <a:pPr lvl="1" algn="just">
              <a:lnSpc>
                <a:spcPts val="1800"/>
              </a:lnSpc>
              <a:spcBef>
                <a:spcPct val="0"/>
              </a:spcBef>
              <a:spcAft>
                <a:spcPts val="300"/>
              </a:spcAft>
              <a:tabLst>
                <a:tab pos="457200" algn="l"/>
              </a:tabLst>
              <a:defRPr/>
            </a:pPr>
            <a:endParaRPr lang="en-US" altLang="zh-CN" b="1" dirty="0" smtClean="0"/>
          </a:p>
          <a:p>
            <a:pPr marL="800100" lvl="1" indent="-342900" hangingPunc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zh-CN" dirty="0" smtClean="0"/>
              <a:t>Study</a:t>
            </a:r>
            <a:r>
              <a:rPr lang="en-US" altLang="zh-CN" dirty="0"/>
              <a:t>, and if justified, specify </a:t>
            </a:r>
            <a:r>
              <a:rPr lang="en-US" altLang="zh-CN" dirty="0" smtClean="0"/>
              <a:t>UE assisted antenna calibration across TRPs for non-ideal synchronization </a:t>
            </a:r>
            <a:endParaRPr lang="en-US" altLang="zh-CN" dirty="0"/>
          </a:p>
          <a:p>
            <a:pPr marL="1257300" lvl="2" indent="-342900" hangingPunc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zh-CN" sz="1600" dirty="0" smtClean="0"/>
              <a:t>UE reporting of inter-TRP </a:t>
            </a:r>
            <a:r>
              <a:rPr lang="en-US" altLang="zh-CN" sz="1600" dirty="0"/>
              <a:t>synchronization </a:t>
            </a:r>
            <a:r>
              <a:rPr lang="en-US" altLang="zh-CN" sz="1600" dirty="0" smtClean="0"/>
              <a:t>error measured </a:t>
            </a:r>
            <a:r>
              <a:rPr lang="en-US" altLang="zh-CN" sz="1600" dirty="0"/>
              <a:t>via </a:t>
            </a:r>
            <a:r>
              <a:rPr lang="en-US" altLang="zh-CN" sz="1600" dirty="0" smtClean="0"/>
              <a:t>legacy DL reference signal</a:t>
            </a:r>
          </a:p>
        </p:txBody>
      </p:sp>
    </p:spTree>
    <p:extLst>
      <p:ext uri="{BB962C8B-B14F-4D97-AF65-F5344CB8AC3E}">
        <p14:creationId xmlns:p14="http://schemas.microsoft.com/office/powerpoint/2010/main" val="1030769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0" name="组合 179"/>
          <p:cNvGrpSpPr/>
          <p:nvPr/>
        </p:nvGrpSpPr>
        <p:grpSpPr>
          <a:xfrm>
            <a:off x="503917" y="924068"/>
            <a:ext cx="11502189" cy="5520472"/>
            <a:chOff x="828728" y="1223679"/>
            <a:chExt cx="10841851" cy="4958162"/>
          </a:xfrm>
        </p:grpSpPr>
        <p:grpSp>
          <p:nvGrpSpPr>
            <p:cNvPr id="181" name="组合 180"/>
            <p:cNvGrpSpPr/>
            <p:nvPr/>
          </p:nvGrpSpPr>
          <p:grpSpPr>
            <a:xfrm>
              <a:off x="828728" y="1232366"/>
              <a:ext cx="10664772" cy="4857885"/>
              <a:chOff x="182063" y="792480"/>
              <a:chExt cx="17768597" cy="7001422"/>
            </a:xfrm>
          </p:grpSpPr>
          <p:pic>
            <p:nvPicPr>
              <p:cNvPr id="183" name="图片 182">
                <a:extLst>
                  <a:ext uri="{FF2B5EF4-FFF2-40B4-BE49-F238E27FC236}">
                    <a16:creationId xmlns:a16="http://schemas.microsoft.com/office/drawing/2014/main" id="{FE2D4763-F6D8-404B-AA87-69CD16AF7B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16453" y="792918"/>
                <a:ext cx="4441475" cy="234793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" name="图片 18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83154" y="3136362"/>
                <a:ext cx="4425095" cy="2317279"/>
              </a:xfrm>
              <a:prstGeom prst="rect">
                <a:avLst/>
              </a:prstGeom>
            </p:spPr>
          </p:pic>
          <p:pic>
            <p:nvPicPr>
              <p:cNvPr id="185" name="图片 184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599777" y="3133180"/>
                <a:ext cx="4464242" cy="2335699"/>
              </a:xfrm>
              <a:prstGeom prst="rect">
                <a:avLst/>
              </a:prstGeom>
            </p:spPr>
          </p:pic>
          <p:pic>
            <p:nvPicPr>
              <p:cNvPr id="186" name="图片 18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83155" y="5453640"/>
                <a:ext cx="4425095" cy="2269604"/>
              </a:xfrm>
              <a:prstGeom prst="rect">
                <a:avLst/>
              </a:prstGeom>
            </p:spPr>
          </p:pic>
          <p:pic>
            <p:nvPicPr>
              <p:cNvPr id="187" name="图片 18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608250" y="5466291"/>
                <a:ext cx="4464242" cy="2285994"/>
              </a:xfrm>
              <a:prstGeom prst="rect">
                <a:avLst/>
              </a:prstGeom>
            </p:spPr>
          </p:pic>
          <p:pic>
            <p:nvPicPr>
              <p:cNvPr id="188" name="图片 187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058232" y="792480"/>
                <a:ext cx="4444408" cy="2367375"/>
              </a:xfrm>
              <a:prstGeom prst="rect">
                <a:avLst/>
              </a:prstGeom>
            </p:spPr>
          </p:pic>
          <p:pic>
            <p:nvPicPr>
              <p:cNvPr id="189" name="图片 188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072491" y="3103308"/>
                <a:ext cx="4441204" cy="2350332"/>
              </a:xfrm>
              <a:prstGeom prst="rect">
                <a:avLst/>
              </a:prstGeom>
            </p:spPr>
          </p:pic>
          <p:pic>
            <p:nvPicPr>
              <p:cNvPr id="190" name="图片 189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057927" y="5450204"/>
                <a:ext cx="4439581" cy="2314264"/>
              </a:xfrm>
              <a:prstGeom prst="rect">
                <a:avLst/>
              </a:prstGeom>
            </p:spPr>
          </p:pic>
          <p:pic>
            <p:nvPicPr>
              <p:cNvPr id="191" name="图片 190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82063" y="799835"/>
                <a:ext cx="4434850" cy="2367375"/>
              </a:xfrm>
              <a:prstGeom prst="rect">
                <a:avLst/>
              </a:prstGeom>
            </p:spPr>
          </p:pic>
          <p:pic>
            <p:nvPicPr>
              <p:cNvPr id="192" name="图片 191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3480563" y="799835"/>
                <a:ext cx="4470097" cy="2303473"/>
              </a:xfrm>
              <a:prstGeom prst="rect">
                <a:avLst/>
              </a:prstGeom>
            </p:spPr>
          </p:pic>
          <p:pic>
            <p:nvPicPr>
              <p:cNvPr id="193" name="图片 192"/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480565" y="3103308"/>
                <a:ext cx="4470094" cy="2346895"/>
              </a:xfrm>
              <a:prstGeom prst="rect">
                <a:avLst/>
              </a:prstGeom>
            </p:spPr>
          </p:pic>
          <p:pic>
            <p:nvPicPr>
              <p:cNvPr id="194" name="图片 193"/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02641" y="5406780"/>
                <a:ext cx="4448019" cy="2387122"/>
              </a:xfrm>
              <a:prstGeom prst="rect">
                <a:avLst/>
              </a:prstGeom>
            </p:spPr>
          </p:pic>
        </p:grpSp>
        <p:sp>
          <p:nvSpPr>
            <p:cNvPr id="182" name="矩形 181"/>
            <p:cNvSpPr/>
            <p:nvPr/>
          </p:nvSpPr>
          <p:spPr>
            <a:xfrm>
              <a:off x="828728" y="1223679"/>
              <a:ext cx="10841851" cy="4958162"/>
            </a:xfrm>
            <a:prstGeom prst="rect">
              <a:avLst/>
            </a:prstGeom>
            <a:gradFill flip="none" rotWithShape="1">
              <a:gsLst>
                <a:gs pos="46500">
                  <a:srgbClr val="FBFDFE">
                    <a:alpha val="85000"/>
                  </a:srgbClr>
                </a:gs>
                <a:gs pos="0">
                  <a:schemeClr val="accent1">
                    <a:lumMod val="5000"/>
                    <a:lumOff val="95000"/>
                    <a:alpha val="85000"/>
                  </a:schemeClr>
                </a:gs>
                <a:gs pos="93000">
                  <a:schemeClr val="bg1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504663" y="405964"/>
            <a:ext cx="2350323" cy="480131"/>
          </a:xfrm>
          <a:noFill/>
        </p:spPr>
        <p:txBody>
          <a:bodyPr vert="horz" wrap="none" lIns="91440" tIns="45720" rIns="91440" bIns="45720" rtlCol="0" anchor="ctr">
            <a:spAutoFit/>
          </a:bodyPr>
          <a:lstStyle/>
          <a:p>
            <a:r>
              <a:rPr lang="en-US" altLang="zh-CN" sz="2800" b="1" dirty="0">
                <a:solidFill>
                  <a:srgbClr val="930784"/>
                </a:solidFill>
                <a:cs typeface="+mn-cs"/>
              </a:rPr>
              <a:t>R19 </a:t>
            </a:r>
            <a:r>
              <a:rPr lang="en-US" altLang="zh-CN" sz="2800" b="1" dirty="0" smtClean="0">
                <a:solidFill>
                  <a:srgbClr val="930784"/>
                </a:solidFill>
                <a:cs typeface="+mn-cs"/>
              </a:rPr>
              <a:t>MIMO  </a:t>
            </a:r>
            <a:endParaRPr lang="zh-CN" altLang="en-US" sz="2800" b="1" dirty="0">
              <a:solidFill>
                <a:srgbClr val="930784"/>
              </a:solidFill>
              <a:cs typeface="+mn-cs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0BA0314F-7DD7-9D4B-AE86-F80AE478B275}"/>
              </a:ext>
            </a:extLst>
          </p:cNvPr>
          <p:cNvSpPr txBox="1"/>
          <p:nvPr/>
        </p:nvSpPr>
        <p:spPr>
          <a:xfrm>
            <a:off x="0" y="1258083"/>
            <a:ext cx="1079247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kumimoji="1" sz="18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1" algn="just">
              <a:lnSpc>
                <a:spcPts val="1800"/>
              </a:lnSpc>
              <a:spcBef>
                <a:spcPct val="0"/>
              </a:spcBef>
              <a:spcAft>
                <a:spcPts val="300"/>
              </a:spcAft>
              <a:tabLst>
                <a:tab pos="457200" algn="l"/>
              </a:tabLst>
              <a:defRPr/>
            </a:pPr>
            <a:r>
              <a:rPr kumimoji="0" lang="en-US" altLang="zh-CN" sz="2200" b="1" dirty="0" smtClean="0">
                <a:solidFill>
                  <a:srgbClr val="9572DB"/>
                </a:solidFill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  <a:sym typeface="Arial" panose="020B0604020202020204"/>
              </a:rPr>
              <a:t>Motivation </a:t>
            </a:r>
            <a:r>
              <a:rPr kumimoji="0" lang="en-US" altLang="zh-CN" sz="2200" b="1" dirty="0">
                <a:solidFill>
                  <a:srgbClr val="9572DB"/>
                </a:solidFill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  <a:sym typeface="Arial" panose="020B0604020202020204"/>
              </a:rPr>
              <a:t>on </a:t>
            </a:r>
            <a:r>
              <a:rPr kumimoji="0" lang="en-US" altLang="zh-CN" sz="2200" b="1" dirty="0" smtClean="0">
                <a:solidFill>
                  <a:srgbClr val="9572DB"/>
                </a:solidFill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  <a:sym typeface="Arial" panose="020B0604020202020204"/>
              </a:rPr>
              <a:t>UL enhancement</a:t>
            </a:r>
          </a:p>
          <a:p>
            <a:pPr algn="just">
              <a:lnSpc>
                <a:spcPts val="1800"/>
              </a:lnSpc>
              <a:spcBef>
                <a:spcPct val="0"/>
              </a:spcBef>
              <a:spcAft>
                <a:spcPts val="300"/>
              </a:spcAft>
              <a:tabLst>
                <a:tab pos="457200" algn="l"/>
              </a:tabLst>
              <a:defRPr/>
            </a:pPr>
            <a:endParaRPr kumimoji="0" lang="en-US" altLang="zh-CN" sz="2200" dirty="0">
              <a:solidFill>
                <a:srgbClr val="9572DB"/>
              </a:solidFill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  <a:sym typeface="Arial" panose="020B0604020202020204"/>
            </a:endParaRPr>
          </a:p>
          <a:p>
            <a:pPr marL="800100" lvl="1" indent="-342900" hangingPunc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zh-CN" dirty="0" smtClean="0"/>
              <a:t>UL performance is getting more important to better support </a:t>
            </a:r>
            <a:r>
              <a:rPr lang="en-US" altLang="zh-CN" dirty="0"/>
              <a:t>CPE/FWA/vehicle/industrial devices</a:t>
            </a:r>
            <a:endParaRPr lang="en-US" altLang="zh-CN" dirty="0" smtClean="0"/>
          </a:p>
          <a:p>
            <a:pPr marL="800100" lvl="1" indent="-342900" hangingPunc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zh-CN" dirty="0" smtClean="0"/>
              <a:t>In Rel-18 MIMO, several UL related enhancements have </a:t>
            </a:r>
            <a:r>
              <a:rPr lang="en-US" altLang="zh-CN" dirty="0"/>
              <a:t>been </a:t>
            </a:r>
            <a:r>
              <a:rPr lang="en-US" altLang="zh-CN" dirty="0" smtClean="0"/>
              <a:t>discussed, such as </a:t>
            </a:r>
            <a:r>
              <a:rPr lang="en-US" altLang="zh-CN" dirty="0"/>
              <a:t>simultaneous multi-panel UL </a:t>
            </a:r>
            <a:r>
              <a:rPr lang="en-US" altLang="zh-CN" dirty="0" smtClean="0"/>
              <a:t>transmission and </a:t>
            </a:r>
            <a:r>
              <a:rPr lang="en-US" altLang="zh-CN" dirty="0"/>
              <a:t>8 </a:t>
            </a:r>
            <a:r>
              <a:rPr lang="en-US" altLang="zh-CN" dirty="0" err="1"/>
              <a:t>Tx</a:t>
            </a:r>
            <a:r>
              <a:rPr lang="en-US" altLang="zh-CN" dirty="0"/>
              <a:t> UL </a:t>
            </a:r>
            <a:r>
              <a:rPr lang="en-US" altLang="zh-CN" dirty="0" smtClean="0"/>
              <a:t>operation. </a:t>
            </a:r>
            <a:endParaRPr lang="en-US" altLang="zh-CN" dirty="0"/>
          </a:p>
          <a:p>
            <a:pPr marL="800100" lvl="1" indent="-342900" hangingPunc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zh-CN" dirty="0">
                <a:cs typeface="Arial" panose="020B0604020202020204"/>
                <a:sym typeface="Arial" panose="020B0604020202020204"/>
              </a:rPr>
              <a:t>Frequency-selective precoding </a:t>
            </a:r>
            <a:r>
              <a:rPr lang="en-US" altLang="zh-CN" dirty="0" smtClean="0">
                <a:cs typeface="Arial" panose="020B0604020202020204"/>
                <a:sym typeface="Arial" panose="020B0604020202020204"/>
              </a:rPr>
              <a:t>is </a:t>
            </a:r>
            <a:r>
              <a:rPr lang="en-US" altLang="zh-CN" dirty="0">
                <a:cs typeface="Arial" panose="020B0604020202020204"/>
                <a:sym typeface="Arial" panose="020B0604020202020204"/>
              </a:rPr>
              <a:t>one of the potential enhancements </a:t>
            </a:r>
            <a:r>
              <a:rPr lang="en-US" altLang="zh-CN" dirty="0" smtClean="0">
                <a:cs typeface="Arial" panose="020B0604020202020204"/>
                <a:sym typeface="Arial" panose="020B0604020202020204"/>
              </a:rPr>
              <a:t>to further improve </a:t>
            </a:r>
            <a:r>
              <a:rPr lang="en-US" altLang="zh-CN" dirty="0">
                <a:cs typeface="Arial" panose="020B0604020202020204"/>
                <a:sym typeface="Arial" panose="020B0604020202020204"/>
              </a:rPr>
              <a:t>UL </a:t>
            </a:r>
            <a:r>
              <a:rPr lang="en-US" altLang="zh-CN" dirty="0" smtClean="0">
                <a:cs typeface="Arial" panose="020B0604020202020204"/>
                <a:sym typeface="Arial" panose="020B0604020202020204"/>
              </a:rPr>
              <a:t>performance.</a:t>
            </a:r>
          </a:p>
          <a:p>
            <a:pPr marL="800100" lvl="1" indent="-342900" hangingPunc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endParaRPr lang="en-US" altLang="zh-CN" dirty="0"/>
          </a:p>
        </p:txBody>
      </p:sp>
      <p:grpSp>
        <p:nvGrpSpPr>
          <p:cNvPr id="89" name="组合 88"/>
          <p:cNvGrpSpPr/>
          <p:nvPr/>
        </p:nvGrpSpPr>
        <p:grpSpPr>
          <a:xfrm>
            <a:off x="7578972" y="4338505"/>
            <a:ext cx="4065953" cy="1776081"/>
            <a:chOff x="7709528" y="959693"/>
            <a:chExt cx="3228975" cy="1410474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7709528" y="959693"/>
              <a:ext cx="3228975" cy="113347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8286936" y="2093168"/>
              <a:ext cx="207415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/>
                <a:t>Frequency selective precoding</a:t>
              </a:r>
              <a:endParaRPr lang="zh-CN" altLang="en-US" sz="1200" dirty="0"/>
            </a:p>
          </p:txBody>
        </p:sp>
      </p:grpSp>
      <p:sp>
        <p:nvSpPr>
          <p:cNvPr id="92" name="文本框 91">
            <a:extLst>
              <a:ext uri="{FF2B5EF4-FFF2-40B4-BE49-F238E27FC236}">
                <a16:creationId xmlns:a16="http://schemas.microsoft.com/office/drawing/2014/main" id="{0BA0314F-7DD7-9D4B-AE86-F80AE478B275}"/>
              </a:ext>
            </a:extLst>
          </p:cNvPr>
          <p:cNvSpPr txBox="1"/>
          <p:nvPr/>
        </p:nvSpPr>
        <p:spPr>
          <a:xfrm>
            <a:off x="1" y="3903820"/>
            <a:ext cx="717235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kumimoji="1" sz="18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ts val="1800"/>
              </a:lnSpc>
              <a:spcBef>
                <a:spcPct val="0"/>
              </a:spcBef>
              <a:spcAft>
                <a:spcPts val="300"/>
              </a:spcAft>
              <a:tabLst>
                <a:tab pos="457200" algn="l"/>
              </a:tabLst>
              <a:defRPr/>
            </a:pPr>
            <a:r>
              <a:rPr kumimoji="0" lang="en-US" altLang="zh-CN" sz="2200" dirty="0" smtClean="0">
                <a:solidFill>
                  <a:srgbClr val="9572DB"/>
                </a:solidFill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  <a:sym typeface="Arial" panose="020B0604020202020204"/>
              </a:rPr>
              <a:t>	Potential UL enhancements  </a:t>
            </a:r>
          </a:p>
          <a:p>
            <a:pPr algn="just">
              <a:lnSpc>
                <a:spcPts val="1800"/>
              </a:lnSpc>
              <a:spcBef>
                <a:spcPct val="0"/>
              </a:spcBef>
              <a:spcAft>
                <a:spcPts val="300"/>
              </a:spcAft>
              <a:tabLst>
                <a:tab pos="457200" algn="l"/>
              </a:tabLst>
              <a:defRPr/>
            </a:pPr>
            <a:endParaRPr kumimoji="0" lang="en-US" altLang="zh-CN" sz="2200" dirty="0">
              <a:solidFill>
                <a:srgbClr val="9572DB"/>
              </a:solidFill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  <a:sym typeface="Arial" panose="020B0604020202020204"/>
            </a:endParaRPr>
          </a:p>
          <a:p>
            <a:pPr marL="800100" lvl="1" indent="-342900" hangingPunc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zh-CN" dirty="0" smtClean="0"/>
              <a:t>Study, </a:t>
            </a:r>
            <a:r>
              <a:rPr lang="en-US" altLang="zh-CN" dirty="0"/>
              <a:t>and if </a:t>
            </a:r>
            <a:r>
              <a:rPr lang="en-US" altLang="zh-CN" dirty="0" smtClean="0"/>
              <a:t>justified, </a:t>
            </a:r>
            <a:r>
              <a:rPr lang="en-US" altLang="zh-CN" dirty="0"/>
              <a:t>specify frequency-selective </a:t>
            </a:r>
            <a:r>
              <a:rPr lang="en-US" altLang="zh-CN" dirty="0" smtClean="0"/>
              <a:t>precoding</a:t>
            </a:r>
            <a:endParaRPr lang="en-GB" altLang="zh-CN" dirty="0" smtClean="0"/>
          </a:p>
        </p:txBody>
      </p:sp>
      <p:sp>
        <p:nvSpPr>
          <p:cNvPr id="2" name="文本框 1"/>
          <p:cNvSpPr txBox="1"/>
          <p:nvPr/>
        </p:nvSpPr>
        <p:spPr>
          <a:xfrm>
            <a:off x="7244082" y="4290522"/>
            <a:ext cx="4235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/>
              <a:t>CIR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967345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0" name="组合 179"/>
          <p:cNvGrpSpPr/>
          <p:nvPr/>
        </p:nvGrpSpPr>
        <p:grpSpPr>
          <a:xfrm>
            <a:off x="503917" y="924068"/>
            <a:ext cx="11502189" cy="5520472"/>
            <a:chOff x="828728" y="1223679"/>
            <a:chExt cx="10841851" cy="4958162"/>
          </a:xfrm>
        </p:grpSpPr>
        <p:grpSp>
          <p:nvGrpSpPr>
            <p:cNvPr id="181" name="组合 180"/>
            <p:cNvGrpSpPr/>
            <p:nvPr/>
          </p:nvGrpSpPr>
          <p:grpSpPr>
            <a:xfrm>
              <a:off x="828728" y="1232366"/>
              <a:ext cx="10664772" cy="4857885"/>
              <a:chOff x="182063" y="792480"/>
              <a:chExt cx="17768597" cy="7001422"/>
            </a:xfrm>
          </p:grpSpPr>
          <p:pic>
            <p:nvPicPr>
              <p:cNvPr id="183" name="图片 182">
                <a:extLst>
                  <a:ext uri="{FF2B5EF4-FFF2-40B4-BE49-F238E27FC236}">
                    <a16:creationId xmlns:a16="http://schemas.microsoft.com/office/drawing/2014/main" id="{FE2D4763-F6D8-404B-AA87-69CD16AF7B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16453" y="792918"/>
                <a:ext cx="4441475" cy="234793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" name="图片 18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83154" y="3136362"/>
                <a:ext cx="4425095" cy="2317279"/>
              </a:xfrm>
              <a:prstGeom prst="rect">
                <a:avLst/>
              </a:prstGeom>
            </p:spPr>
          </p:pic>
          <p:pic>
            <p:nvPicPr>
              <p:cNvPr id="185" name="图片 184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599777" y="3133180"/>
                <a:ext cx="4464242" cy="2335699"/>
              </a:xfrm>
              <a:prstGeom prst="rect">
                <a:avLst/>
              </a:prstGeom>
            </p:spPr>
          </p:pic>
          <p:pic>
            <p:nvPicPr>
              <p:cNvPr id="186" name="图片 18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83155" y="5453640"/>
                <a:ext cx="4425095" cy="2269604"/>
              </a:xfrm>
              <a:prstGeom prst="rect">
                <a:avLst/>
              </a:prstGeom>
            </p:spPr>
          </p:pic>
          <p:pic>
            <p:nvPicPr>
              <p:cNvPr id="187" name="图片 18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608250" y="5466291"/>
                <a:ext cx="4464242" cy="2285994"/>
              </a:xfrm>
              <a:prstGeom prst="rect">
                <a:avLst/>
              </a:prstGeom>
            </p:spPr>
          </p:pic>
          <p:pic>
            <p:nvPicPr>
              <p:cNvPr id="188" name="图片 187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058232" y="792480"/>
                <a:ext cx="4444408" cy="2367375"/>
              </a:xfrm>
              <a:prstGeom prst="rect">
                <a:avLst/>
              </a:prstGeom>
            </p:spPr>
          </p:pic>
          <p:pic>
            <p:nvPicPr>
              <p:cNvPr id="189" name="图片 188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072491" y="3103308"/>
                <a:ext cx="4441204" cy="2350332"/>
              </a:xfrm>
              <a:prstGeom prst="rect">
                <a:avLst/>
              </a:prstGeom>
            </p:spPr>
          </p:pic>
          <p:pic>
            <p:nvPicPr>
              <p:cNvPr id="190" name="图片 189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057927" y="5450204"/>
                <a:ext cx="4439581" cy="2314264"/>
              </a:xfrm>
              <a:prstGeom prst="rect">
                <a:avLst/>
              </a:prstGeom>
            </p:spPr>
          </p:pic>
          <p:pic>
            <p:nvPicPr>
              <p:cNvPr id="191" name="图片 190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82063" y="799835"/>
                <a:ext cx="4434850" cy="2367375"/>
              </a:xfrm>
              <a:prstGeom prst="rect">
                <a:avLst/>
              </a:prstGeom>
            </p:spPr>
          </p:pic>
          <p:pic>
            <p:nvPicPr>
              <p:cNvPr id="192" name="图片 191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3480563" y="799835"/>
                <a:ext cx="4470097" cy="2303473"/>
              </a:xfrm>
              <a:prstGeom prst="rect">
                <a:avLst/>
              </a:prstGeom>
            </p:spPr>
          </p:pic>
          <p:pic>
            <p:nvPicPr>
              <p:cNvPr id="193" name="图片 192"/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480565" y="3103308"/>
                <a:ext cx="4470094" cy="2346895"/>
              </a:xfrm>
              <a:prstGeom prst="rect">
                <a:avLst/>
              </a:prstGeom>
            </p:spPr>
          </p:pic>
          <p:pic>
            <p:nvPicPr>
              <p:cNvPr id="194" name="图片 193"/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02641" y="5406780"/>
                <a:ext cx="4448019" cy="2387122"/>
              </a:xfrm>
              <a:prstGeom prst="rect">
                <a:avLst/>
              </a:prstGeom>
            </p:spPr>
          </p:pic>
        </p:grpSp>
        <p:sp>
          <p:nvSpPr>
            <p:cNvPr id="182" name="矩形 181"/>
            <p:cNvSpPr/>
            <p:nvPr/>
          </p:nvSpPr>
          <p:spPr>
            <a:xfrm>
              <a:off x="828728" y="1223679"/>
              <a:ext cx="10841851" cy="4958162"/>
            </a:xfrm>
            <a:prstGeom prst="rect">
              <a:avLst/>
            </a:prstGeom>
            <a:gradFill flip="none" rotWithShape="1">
              <a:gsLst>
                <a:gs pos="46500">
                  <a:srgbClr val="FBFDFE">
                    <a:alpha val="85000"/>
                  </a:srgbClr>
                </a:gs>
                <a:gs pos="0">
                  <a:schemeClr val="accent1">
                    <a:lumMod val="5000"/>
                    <a:lumOff val="95000"/>
                    <a:alpha val="85000"/>
                  </a:schemeClr>
                </a:gs>
                <a:gs pos="93000">
                  <a:schemeClr val="bg1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504663" y="405964"/>
            <a:ext cx="2350323" cy="480131"/>
          </a:xfrm>
          <a:noFill/>
        </p:spPr>
        <p:txBody>
          <a:bodyPr vert="horz" wrap="none" lIns="91440" tIns="45720" rIns="91440" bIns="45720" rtlCol="0" anchor="ctr">
            <a:spAutoFit/>
          </a:bodyPr>
          <a:lstStyle/>
          <a:p>
            <a:r>
              <a:rPr lang="en-US" altLang="zh-CN" sz="2800" b="1" dirty="0">
                <a:solidFill>
                  <a:srgbClr val="930784"/>
                </a:solidFill>
                <a:cs typeface="+mn-cs"/>
              </a:rPr>
              <a:t>R19 </a:t>
            </a:r>
            <a:r>
              <a:rPr lang="en-US" altLang="zh-CN" sz="2800" b="1" dirty="0" smtClean="0">
                <a:solidFill>
                  <a:srgbClr val="930784"/>
                </a:solidFill>
                <a:cs typeface="+mn-cs"/>
              </a:rPr>
              <a:t>MIMO  </a:t>
            </a:r>
            <a:endParaRPr lang="zh-CN" altLang="en-US" sz="2800" b="1" dirty="0">
              <a:solidFill>
                <a:srgbClr val="930784"/>
              </a:solidFill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BA0314F-7DD7-9D4B-AE86-F80AE478B275}"/>
              </a:ext>
            </a:extLst>
          </p:cNvPr>
          <p:cNvSpPr txBox="1"/>
          <p:nvPr/>
        </p:nvSpPr>
        <p:spPr>
          <a:xfrm>
            <a:off x="0" y="1273914"/>
            <a:ext cx="10297211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kumimoji="1" sz="18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114300" lvl="1" algn="just">
              <a:lnSpc>
                <a:spcPts val="1800"/>
              </a:lnSpc>
              <a:spcBef>
                <a:spcPct val="0"/>
              </a:spcBef>
              <a:spcAft>
                <a:spcPts val="300"/>
              </a:spcAft>
              <a:tabLst>
                <a:tab pos="457200" algn="l"/>
              </a:tabLst>
              <a:defRPr/>
            </a:pPr>
            <a:r>
              <a:rPr lang="en-US" altLang="zh-CN" sz="2200" b="1" dirty="0" smtClean="0">
                <a:solidFill>
                  <a:srgbClr val="9572DB"/>
                </a:solidFill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  <a:sym typeface="Arial" panose="020B0604020202020204"/>
              </a:rPr>
              <a:t>	Motivation </a:t>
            </a:r>
            <a:r>
              <a:rPr lang="en-US" altLang="zh-CN" sz="2200" b="1" dirty="0">
                <a:solidFill>
                  <a:srgbClr val="9572DB"/>
                </a:solidFill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  <a:sym typeface="Arial" panose="020B0604020202020204"/>
              </a:rPr>
              <a:t>on </a:t>
            </a:r>
            <a:r>
              <a:rPr lang="en-US" altLang="zh-CN" sz="2200" b="1" dirty="0" smtClean="0">
                <a:solidFill>
                  <a:srgbClr val="9572DB"/>
                </a:solidFill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  <a:sym typeface="Arial" panose="020B0604020202020204"/>
              </a:rPr>
              <a:t>latency </a:t>
            </a:r>
            <a:r>
              <a:rPr lang="en-US" altLang="zh-CN" sz="2200" b="1" dirty="0">
                <a:solidFill>
                  <a:srgbClr val="9572DB"/>
                </a:solidFill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  <a:sym typeface="Arial" panose="020B0604020202020204"/>
              </a:rPr>
              <a:t>reduction for beam management </a:t>
            </a:r>
            <a:endParaRPr lang="en-US" altLang="zh-CN" sz="2200" b="1" dirty="0" smtClean="0">
              <a:solidFill>
                <a:srgbClr val="9572DB"/>
              </a:solidFill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  <a:sym typeface="Arial" panose="020B0604020202020204"/>
            </a:endParaRPr>
          </a:p>
          <a:p>
            <a:pPr marL="114300" lvl="1" algn="just">
              <a:lnSpc>
                <a:spcPts val="1800"/>
              </a:lnSpc>
              <a:spcBef>
                <a:spcPct val="0"/>
              </a:spcBef>
              <a:spcAft>
                <a:spcPts val="300"/>
              </a:spcAft>
              <a:tabLst>
                <a:tab pos="457200" algn="l"/>
              </a:tabLst>
              <a:defRPr/>
            </a:pPr>
            <a:endParaRPr lang="en-US" altLang="zh-CN" sz="2200" b="1" dirty="0">
              <a:solidFill>
                <a:srgbClr val="9572DB"/>
              </a:solidFill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  <a:sym typeface="Arial" panose="020B0604020202020204"/>
            </a:endParaRPr>
          </a:p>
          <a:p>
            <a:pPr marL="800100" lvl="1" indent="-342900" hangingPunc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zh-CN" dirty="0"/>
              <a:t>O</a:t>
            </a:r>
            <a:r>
              <a:rPr lang="en-US" altLang="zh-CN" dirty="0" smtClean="0"/>
              <a:t>verhead and latency of beam measurement/reporting procedure </a:t>
            </a:r>
            <a:r>
              <a:rPr lang="en-US" altLang="zh-CN" dirty="0"/>
              <a:t>will become a critical </a:t>
            </a:r>
            <a:r>
              <a:rPr lang="en-US" altLang="zh-CN" dirty="0" smtClean="0"/>
              <a:t>issue </a:t>
            </a:r>
            <a:r>
              <a:rPr lang="en-US" altLang="zh-CN" dirty="0"/>
              <a:t>w</a:t>
            </a:r>
            <a:r>
              <a:rPr lang="en-US" altLang="zh-CN" dirty="0" smtClean="0"/>
              <a:t>hen </a:t>
            </a:r>
            <a:r>
              <a:rPr lang="en-US" altLang="zh-CN" dirty="0"/>
              <a:t>the number of beams is large </a:t>
            </a:r>
            <a:r>
              <a:rPr lang="en-US" altLang="zh-CN" dirty="0" smtClean="0"/>
              <a:t>or </a:t>
            </a:r>
            <a:r>
              <a:rPr lang="en-US" altLang="zh-CN" dirty="0"/>
              <a:t>the UE moves with high </a:t>
            </a:r>
            <a:r>
              <a:rPr lang="en-US" altLang="zh-CN" dirty="0" smtClean="0"/>
              <a:t>speed.</a:t>
            </a:r>
          </a:p>
          <a:p>
            <a:pPr marL="800100" lvl="1" indent="-342900" hangingPunc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zh-CN" dirty="0" smtClean="0"/>
              <a:t>Latency reduction of beam </a:t>
            </a:r>
            <a:r>
              <a:rPr lang="en-US" altLang="zh-CN" dirty="0"/>
              <a:t>measurement and </a:t>
            </a:r>
            <a:r>
              <a:rPr lang="en-US" altLang="zh-CN" dirty="0" smtClean="0"/>
              <a:t>reporting was discussed in Rel-17, but no progress was achieved due to low priority.</a:t>
            </a:r>
          </a:p>
          <a:p>
            <a:pPr marL="800100" lvl="1" indent="-342900" hangingPunc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zh-CN" dirty="0"/>
              <a:t>UE initiated beam </a:t>
            </a:r>
            <a:r>
              <a:rPr lang="en-US" altLang="zh-CN" dirty="0" smtClean="0"/>
              <a:t>management can be</a:t>
            </a:r>
            <a:r>
              <a:rPr lang="zh-CN" altLang="en-US" dirty="0" smtClean="0"/>
              <a:t> </a:t>
            </a:r>
            <a:r>
              <a:rPr lang="en-US" altLang="zh-CN" dirty="0"/>
              <a:t>considered as a candidate solution to reduce latency</a:t>
            </a:r>
            <a:r>
              <a:rPr lang="en-US" altLang="zh-CN" dirty="0" smtClean="0"/>
              <a:t>.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7284884" y="4207627"/>
            <a:ext cx="3924885" cy="2004000"/>
            <a:chOff x="2156805" y="4510642"/>
            <a:chExt cx="3447166" cy="1760082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2156805" y="4510642"/>
              <a:ext cx="3447166" cy="1483083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2744432" y="5993725"/>
              <a:ext cx="216501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/>
                <a:t>UE initiated beam management</a:t>
              </a:r>
              <a:endParaRPr lang="zh-CN" altLang="en-US" sz="1200" dirty="0"/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0BA0314F-7DD7-9D4B-AE86-F80AE478B275}"/>
              </a:ext>
            </a:extLst>
          </p:cNvPr>
          <p:cNvSpPr txBox="1"/>
          <p:nvPr/>
        </p:nvSpPr>
        <p:spPr>
          <a:xfrm>
            <a:off x="0" y="4301600"/>
            <a:ext cx="7969647" cy="1461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kumimoji="1" sz="18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lvl="1" algn="just">
              <a:lnSpc>
                <a:spcPts val="1800"/>
              </a:lnSpc>
              <a:spcBef>
                <a:spcPct val="0"/>
              </a:spcBef>
              <a:spcAft>
                <a:spcPts val="300"/>
              </a:spcAft>
              <a:tabLst>
                <a:tab pos="457200" algn="l"/>
              </a:tabLst>
              <a:defRPr/>
            </a:pPr>
            <a:r>
              <a:rPr lang="en-US" altLang="zh-CN" sz="2200" b="1" dirty="0" smtClean="0">
                <a:solidFill>
                  <a:srgbClr val="9572DB"/>
                </a:solidFill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  <a:sym typeface="Arial" panose="020B0604020202020204"/>
              </a:rPr>
              <a:t>	Potential </a:t>
            </a:r>
            <a:r>
              <a:rPr lang="en-US" altLang="zh-CN" sz="2200" b="1" dirty="0">
                <a:solidFill>
                  <a:srgbClr val="9572DB"/>
                </a:solidFill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  <a:sym typeface="Arial" panose="020B0604020202020204"/>
              </a:rPr>
              <a:t>enhancements for beam management</a:t>
            </a:r>
          </a:p>
          <a:p>
            <a:pPr marL="0" lvl="1" algn="just">
              <a:lnSpc>
                <a:spcPts val="1800"/>
              </a:lnSpc>
              <a:spcBef>
                <a:spcPct val="0"/>
              </a:spcBef>
              <a:spcAft>
                <a:spcPts val="300"/>
              </a:spcAft>
              <a:tabLst>
                <a:tab pos="457200" algn="l"/>
              </a:tabLst>
              <a:defRPr/>
            </a:pPr>
            <a:r>
              <a:rPr lang="en-US" altLang="zh-CN" sz="2200" b="1" dirty="0">
                <a:solidFill>
                  <a:srgbClr val="9572DB"/>
                </a:solidFill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  <a:sym typeface="Arial" panose="020B0604020202020204"/>
              </a:rPr>
              <a:t> </a:t>
            </a:r>
          </a:p>
          <a:p>
            <a:pPr marL="800100" lvl="1" indent="-342900" hangingPunc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zh-CN" dirty="0"/>
              <a:t>Study, and if justified, specify UE initiated beam management</a:t>
            </a:r>
            <a:endParaRPr lang="zh-CN" altLang="en-US" dirty="0"/>
          </a:p>
          <a:p>
            <a:pPr marL="800100" lvl="1" indent="-342900" hangingPunc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endParaRPr lang="en-GB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197183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0" name="组合 179"/>
          <p:cNvGrpSpPr/>
          <p:nvPr/>
        </p:nvGrpSpPr>
        <p:grpSpPr>
          <a:xfrm>
            <a:off x="503917" y="924068"/>
            <a:ext cx="11502189" cy="5520472"/>
            <a:chOff x="828728" y="1223679"/>
            <a:chExt cx="10841851" cy="4958162"/>
          </a:xfrm>
        </p:grpSpPr>
        <p:grpSp>
          <p:nvGrpSpPr>
            <p:cNvPr id="181" name="组合 180"/>
            <p:cNvGrpSpPr/>
            <p:nvPr/>
          </p:nvGrpSpPr>
          <p:grpSpPr>
            <a:xfrm>
              <a:off x="828728" y="1232366"/>
              <a:ext cx="10664772" cy="4857885"/>
              <a:chOff x="182063" y="792480"/>
              <a:chExt cx="17768597" cy="7001422"/>
            </a:xfrm>
          </p:grpSpPr>
          <p:pic>
            <p:nvPicPr>
              <p:cNvPr id="183" name="图片 182">
                <a:extLst>
                  <a:ext uri="{FF2B5EF4-FFF2-40B4-BE49-F238E27FC236}">
                    <a16:creationId xmlns:a16="http://schemas.microsoft.com/office/drawing/2014/main" id="{FE2D4763-F6D8-404B-AA87-69CD16AF7B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16453" y="792918"/>
                <a:ext cx="4441475" cy="234793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" name="图片 18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83154" y="3136362"/>
                <a:ext cx="4425095" cy="2317279"/>
              </a:xfrm>
              <a:prstGeom prst="rect">
                <a:avLst/>
              </a:prstGeom>
            </p:spPr>
          </p:pic>
          <p:pic>
            <p:nvPicPr>
              <p:cNvPr id="185" name="图片 184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599777" y="3133180"/>
                <a:ext cx="4464242" cy="2335699"/>
              </a:xfrm>
              <a:prstGeom prst="rect">
                <a:avLst/>
              </a:prstGeom>
            </p:spPr>
          </p:pic>
          <p:pic>
            <p:nvPicPr>
              <p:cNvPr id="186" name="图片 18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83155" y="5453640"/>
                <a:ext cx="4425095" cy="2269604"/>
              </a:xfrm>
              <a:prstGeom prst="rect">
                <a:avLst/>
              </a:prstGeom>
            </p:spPr>
          </p:pic>
          <p:pic>
            <p:nvPicPr>
              <p:cNvPr id="187" name="图片 18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608250" y="5466291"/>
                <a:ext cx="4464242" cy="2285994"/>
              </a:xfrm>
              <a:prstGeom prst="rect">
                <a:avLst/>
              </a:prstGeom>
            </p:spPr>
          </p:pic>
          <p:pic>
            <p:nvPicPr>
              <p:cNvPr id="188" name="图片 187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058232" y="792480"/>
                <a:ext cx="4444408" cy="2367375"/>
              </a:xfrm>
              <a:prstGeom prst="rect">
                <a:avLst/>
              </a:prstGeom>
            </p:spPr>
          </p:pic>
          <p:pic>
            <p:nvPicPr>
              <p:cNvPr id="189" name="图片 188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072491" y="3103308"/>
                <a:ext cx="4441204" cy="2350332"/>
              </a:xfrm>
              <a:prstGeom prst="rect">
                <a:avLst/>
              </a:prstGeom>
            </p:spPr>
          </p:pic>
          <p:pic>
            <p:nvPicPr>
              <p:cNvPr id="190" name="图片 189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057927" y="5450204"/>
                <a:ext cx="4439581" cy="2314264"/>
              </a:xfrm>
              <a:prstGeom prst="rect">
                <a:avLst/>
              </a:prstGeom>
            </p:spPr>
          </p:pic>
          <p:pic>
            <p:nvPicPr>
              <p:cNvPr id="191" name="图片 190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82063" y="799835"/>
                <a:ext cx="4434850" cy="2367375"/>
              </a:xfrm>
              <a:prstGeom prst="rect">
                <a:avLst/>
              </a:prstGeom>
            </p:spPr>
          </p:pic>
          <p:pic>
            <p:nvPicPr>
              <p:cNvPr id="192" name="图片 191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3480563" y="799835"/>
                <a:ext cx="4470097" cy="2303473"/>
              </a:xfrm>
              <a:prstGeom prst="rect">
                <a:avLst/>
              </a:prstGeom>
            </p:spPr>
          </p:pic>
          <p:pic>
            <p:nvPicPr>
              <p:cNvPr id="193" name="图片 192"/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480565" y="3103308"/>
                <a:ext cx="4470094" cy="2346895"/>
              </a:xfrm>
              <a:prstGeom prst="rect">
                <a:avLst/>
              </a:prstGeom>
            </p:spPr>
          </p:pic>
          <p:pic>
            <p:nvPicPr>
              <p:cNvPr id="194" name="图片 193"/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02641" y="5406780"/>
                <a:ext cx="4448019" cy="2387122"/>
              </a:xfrm>
              <a:prstGeom prst="rect">
                <a:avLst/>
              </a:prstGeom>
            </p:spPr>
          </p:pic>
        </p:grpSp>
        <p:sp>
          <p:nvSpPr>
            <p:cNvPr id="182" name="矩形 181"/>
            <p:cNvSpPr/>
            <p:nvPr/>
          </p:nvSpPr>
          <p:spPr>
            <a:xfrm>
              <a:off x="828728" y="1223679"/>
              <a:ext cx="10841851" cy="4958162"/>
            </a:xfrm>
            <a:prstGeom prst="rect">
              <a:avLst/>
            </a:prstGeom>
            <a:gradFill flip="none" rotWithShape="1">
              <a:gsLst>
                <a:gs pos="46500">
                  <a:srgbClr val="FBFDFE">
                    <a:alpha val="85000"/>
                  </a:srgbClr>
                </a:gs>
                <a:gs pos="0">
                  <a:schemeClr val="accent1">
                    <a:lumMod val="5000"/>
                    <a:lumOff val="95000"/>
                    <a:alpha val="85000"/>
                  </a:schemeClr>
                </a:gs>
                <a:gs pos="93000">
                  <a:schemeClr val="bg1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504663" y="405964"/>
            <a:ext cx="2350323" cy="480131"/>
          </a:xfrm>
          <a:noFill/>
        </p:spPr>
        <p:txBody>
          <a:bodyPr vert="horz" wrap="none" lIns="91440" tIns="45720" rIns="91440" bIns="45720" rtlCol="0" anchor="ctr">
            <a:spAutoFit/>
          </a:bodyPr>
          <a:lstStyle/>
          <a:p>
            <a:r>
              <a:rPr lang="en-US" altLang="zh-CN" sz="2800" b="1" dirty="0">
                <a:solidFill>
                  <a:srgbClr val="930784"/>
                </a:solidFill>
                <a:cs typeface="+mn-cs"/>
              </a:rPr>
              <a:t>R19 </a:t>
            </a:r>
            <a:r>
              <a:rPr lang="en-US" altLang="zh-CN" sz="2800" b="1" dirty="0" smtClean="0">
                <a:solidFill>
                  <a:srgbClr val="930784"/>
                </a:solidFill>
                <a:cs typeface="+mn-cs"/>
              </a:rPr>
              <a:t>MIMO  </a:t>
            </a:r>
            <a:endParaRPr lang="zh-CN" altLang="en-US" sz="2800" b="1" dirty="0">
              <a:solidFill>
                <a:srgbClr val="930784"/>
              </a:solidFill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BA0314F-7DD7-9D4B-AE86-F80AE478B275}"/>
              </a:ext>
            </a:extLst>
          </p:cNvPr>
          <p:cNvSpPr txBox="1"/>
          <p:nvPr/>
        </p:nvSpPr>
        <p:spPr>
          <a:xfrm>
            <a:off x="0" y="1273914"/>
            <a:ext cx="10297211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kumimoji="1" sz="18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114300" lvl="1" algn="just">
              <a:lnSpc>
                <a:spcPts val="1800"/>
              </a:lnSpc>
              <a:spcBef>
                <a:spcPct val="0"/>
              </a:spcBef>
              <a:spcAft>
                <a:spcPts val="300"/>
              </a:spcAft>
              <a:tabLst>
                <a:tab pos="457200" algn="l"/>
              </a:tabLst>
              <a:defRPr/>
            </a:pPr>
            <a:r>
              <a:rPr lang="en-US" altLang="zh-CN" sz="2200" b="1" dirty="0" smtClean="0">
                <a:solidFill>
                  <a:srgbClr val="9572DB"/>
                </a:solidFill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  <a:sym typeface="Arial" panose="020B0604020202020204"/>
              </a:rPr>
              <a:t>	Summary of potential MIMO enhancements </a:t>
            </a:r>
            <a:r>
              <a:rPr lang="en-US" altLang="zh-CN" sz="2200" b="1" smtClean="0">
                <a:solidFill>
                  <a:srgbClr val="9572DB"/>
                </a:solidFill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  <a:sym typeface="Arial" panose="020B0604020202020204"/>
              </a:rPr>
              <a:t>in R19  </a:t>
            </a:r>
            <a:endParaRPr lang="en-US" altLang="zh-CN" sz="2200" b="1" dirty="0" smtClean="0">
              <a:solidFill>
                <a:srgbClr val="9572DB"/>
              </a:solidFill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  <a:sym typeface="Arial" panose="020B0604020202020204"/>
            </a:endParaRPr>
          </a:p>
          <a:p>
            <a:pPr marL="114300" lvl="1" algn="just">
              <a:lnSpc>
                <a:spcPts val="1800"/>
              </a:lnSpc>
              <a:spcBef>
                <a:spcPct val="0"/>
              </a:spcBef>
              <a:spcAft>
                <a:spcPts val="300"/>
              </a:spcAft>
              <a:tabLst>
                <a:tab pos="457200" algn="l"/>
              </a:tabLst>
              <a:defRPr/>
            </a:pPr>
            <a:endParaRPr lang="en-US" altLang="zh-CN" sz="2200" b="1" dirty="0">
              <a:solidFill>
                <a:srgbClr val="9572DB"/>
              </a:solidFill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  <a:sym typeface="Arial" panose="020B0604020202020204"/>
            </a:endParaRPr>
          </a:p>
          <a:p>
            <a:pPr marL="800100" lvl="1" indent="-342900" hangingPunc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zh-CN" dirty="0"/>
              <a:t> Study, and if justified, specify UE assisted antenna calibration across TRPs for non-ideal synchronization </a:t>
            </a:r>
          </a:p>
          <a:p>
            <a:pPr marL="1257300" lvl="2" indent="-342900" hangingPunc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zh-CN" sz="1600" dirty="0"/>
              <a:t>UE reporting of inter-TRP synchronization error measured via legacy DL reference signal</a:t>
            </a:r>
          </a:p>
          <a:p>
            <a:pPr marL="800100" lvl="1" indent="-342900" hangingPunc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zh-CN" dirty="0"/>
              <a:t>Study, and if justified, specify CSI enhancement to support different antenna port layouts across TRPs </a:t>
            </a:r>
          </a:p>
          <a:p>
            <a:pPr marL="1257300" lvl="2" indent="-342900" hangingPunc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zh-CN" sz="1600" dirty="0"/>
              <a:t>Rel-18 Type-II codebook refinement for CJT and its associated CSI reporting</a:t>
            </a:r>
          </a:p>
          <a:p>
            <a:pPr marL="800100" lvl="1" indent="-342900" hangingPunc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zh-CN" dirty="0"/>
              <a:t>Study, and if justified, specify frequency-selective precoding</a:t>
            </a:r>
            <a:endParaRPr lang="en-GB" altLang="zh-CN" dirty="0"/>
          </a:p>
          <a:p>
            <a:pPr marL="800100" lvl="1" indent="-342900" hangingPunc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zh-CN" dirty="0"/>
              <a:t>Study, and if justified, specify UE initiated beam management</a:t>
            </a:r>
            <a:endParaRPr lang="zh-CN" altLang="en-US" dirty="0"/>
          </a:p>
          <a:p>
            <a:pPr marL="800100" lvl="1" indent="-342900" hangingPunc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317457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229735" y="-15240"/>
            <a:ext cx="3733165" cy="6879590"/>
          </a:xfrm>
          <a:prstGeom prst="rect">
            <a:avLst/>
          </a:prstGeom>
          <a:solidFill>
            <a:srgbClr val="930784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思源黑体" panose="020B0400000000000000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29735" y="1624511"/>
            <a:ext cx="3733165" cy="3197923"/>
          </a:xfrm>
          <a:prstGeom prst="rect">
            <a:avLst/>
          </a:prstGeom>
          <a:solidFill>
            <a:srgbClr val="9307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238942" y="2593558"/>
            <a:ext cx="37331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" panose="020B0400000000000000" pitchFamily="34" charset="-122"/>
              </a:rPr>
              <a:t>Thanks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思源黑体" panose="020B0400000000000000" pitchFamily="34" charset="-122"/>
            </a:endParaRPr>
          </a:p>
        </p:txBody>
      </p:sp>
      <p:pic>
        <p:nvPicPr>
          <p:cNvPr id="3" name="图片 2" descr="屏幕快照 2019-039-16 下午6.12.28副本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1905" y="5560695"/>
            <a:ext cx="2133600" cy="137795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8E5F2918-6A41-4CC6-B097-98CFB4F236E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5762" y="4113952"/>
            <a:ext cx="1359526" cy="365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912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920783"/>
        </a:solidFill>
        <a:ln>
          <a:noFill/>
        </a:ln>
      </a:spPr>
      <a:bodyPr rtlCol="0" anchor="ctr"/>
      <a:lstStyle>
        <a:defPPr algn="ctr">
          <a:defRPr dirty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文档" ma:contentTypeID="0x010100DAA32D5DBFF78B4DA584E4B8FF755829" ma:contentTypeVersion="0" ma:contentTypeDescription="新建文档。" ma:contentTypeScope="" ma:versionID="ace8e20718c6cb78e86e9034ebed71f3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e8f872aa5919130a473c1c9447df8371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内容类型"/>
        <xsd:element ref="dc:title" minOccurs="0" maxOccurs="1" ma:index="4" ma:displayName="标题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7F3253F-5C5E-4488-ADC8-8544D6A601A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2007F34-4174-4C4F-8BF6-08AB5843F793}">
  <ds:schemaRefs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purl.org/dc/dcmitype/"/>
    <ds:schemaRef ds:uri="http://purl.org/dc/terms/"/>
    <ds:schemaRef ds:uri="http://schemas.openxmlformats.org/package/2006/metadata/core-properties"/>
    <ds:schemaRef ds:uri="http://schemas.microsoft.com/office/2006/metadata/properties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213961AC-AE57-45D0-A678-D05E7093976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5970</TotalTime>
  <Words>454</Words>
  <Application>Microsoft Office PowerPoint</Application>
  <PresentationFormat>宽屏</PresentationFormat>
  <Paragraphs>65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Abadi</vt:lpstr>
      <vt:lpstr>等线</vt:lpstr>
      <vt:lpstr>思源黑体</vt:lpstr>
      <vt:lpstr>宋体</vt:lpstr>
      <vt:lpstr>微软雅黑</vt:lpstr>
      <vt:lpstr>Arial</vt:lpstr>
      <vt:lpstr>Calibri</vt:lpstr>
      <vt:lpstr>Times New Roman</vt:lpstr>
      <vt:lpstr>Wingdings</vt:lpstr>
      <vt:lpstr>Office 主题</vt:lpstr>
      <vt:lpstr>PowerPoint 演示文稿</vt:lpstr>
      <vt:lpstr>R19 MIMO  </vt:lpstr>
      <vt:lpstr>R19 MIMO  </vt:lpstr>
      <vt:lpstr>R19 MIMO  </vt:lpstr>
      <vt:lpstr>R19 MIMO  </vt:lpstr>
      <vt:lpstr>R19 MIMO  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mac</dc:creator>
  <cp:lastModifiedBy>马大为 (Dawei Ma)</cp:lastModifiedBy>
  <cp:revision>437</cp:revision>
  <dcterms:created xsi:type="dcterms:W3CDTF">2019-09-24T03:12:21Z</dcterms:created>
  <dcterms:modified xsi:type="dcterms:W3CDTF">2023-08-31T07:27:34Z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2052-1.0.0.1330</vt:lpwstr>
  </property>
  <property fmtid="{D5CDD505-2E9C-101B-9397-08002B2CF9AE}" pid="3" name="ContentTypeId">
    <vt:lpwstr>0x010100DAA32D5DBFF78B4DA584E4B8FF755829</vt:lpwstr>
  </property>
</Properties>
</file>