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vsdx" ContentType="application/vnd.ms-visio.drawing"/>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2"/>
    <p:sldMasterId id="2147483664" r:id="rId3"/>
  </p:sldMasterIdLst>
  <p:notesMasterIdLst>
    <p:notesMasterId r:id="rId9"/>
  </p:notesMasterIdLst>
  <p:sldIdLst>
    <p:sldId id="376" r:id="rId4"/>
    <p:sldId id="2144" r:id="rId5"/>
    <p:sldId id="2146" r:id="rId6"/>
    <p:sldId id="2145" r:id="rId7"/>
    <p:sldId id="347" r:id="rId8"/>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Ye Si" initials="YS"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75FFF"/>
    <a:srgbClr val="A8EEF8"/>
    <a:srgbClr val="E848EC"/>
    <a:srgbClr val="415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6487" autoAdjust="0"/>
    <p:restoredTop sz="94660"/>
  </p:normalViewPr>
  <p:slideViewPr>
    <p:cSldViewPr snapToGrid="0">
      <p:cViewPr>
        <p:scale>
          <a:sx n="84" d="100"/>
          <a:sy n="84" d="100"/>
        </p:scale>
        <p:origin x="1051" y="72"/>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theme" Target="theme/theme1.xml"/><Relationship Id="rId3" Type="http://schemas.openxmlformats.org/officeDocument/2006/relationships/slideMaster" Target="slideMasters/slideMaster3.xml"/><Relationship Id="rId7" Type="http://schemas.openxmlformats.org/officeDocument/2006/relationships/slide" Target="slides/slide4.xml"/><Relationship Id="rId12" Type="http://schemas.openxmlformats.org/officeDocument/2006/relationships/viewProps" Target="viewProps.xml"/><Relationship Id="rId2" Type="http://schemas.openxmlformats.org/officeDocument/2006/relationships/slideMaster" Target="slideMasters/slideMaster2.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presProps" Target="presProps.xml"/><Relationship Id="rId5" Type="http://schemas.openxmlformats.org/officeDocument/2006/relationships/slide" Target="slides/slide2.xml"/><Relationship Id="rId10" Type="http://schemas.openxmlformats.org/officeDocument/2006/relationships/commentAuthors" Target="commentAuthors.xml"/><Relationship Id="rId4" Type="http://schemas.openxmlformats.org/officeDocument/2006/relationships/slide" Target="slides/slide1.xml"/><Relationship Id="rId9" Type="http://schemas.openxmlformats.org/officeDocument/2006/relationships/notesMaster" Target="notesMasters/notesMaster1.xml"/><Relationship Id="rId14"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image" Target="../media/image9.emf"/><Relationship Id="rId1" Type="http://schemas.openxmlformats.org/officeDocument/2006/relationships/image" Target="../media/image8.emf"/></Relationships>
</file>

<file path=ppt/drawings/_rels/vmlDrawing2.v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image" Target="../media/image12.emf"/><Relationship Id="rId1" Type="http://schemas.openxmlformats.org/officeDocument/2006/relationships/image" Target="../media/image11.emf"/><Relationship Id="rId4" Type="http://schemas.openxmlformats.org/officeDocument/2006/relationships/image" Target="../media/image14.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E54F19F-3FA9-4795-AFE1-3275E96BCBF1}" type="datetimeFigureOut">
              <a:rPr lang="zh-CN" altLang="en-US" smtClean="0"/>
              <a:t>2023/9/1</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F4AD797-4B9C-4C3A-80C9-A27718EC9A7F}"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2_封面（品牌标志）">
    <p:bg>
      <p:bgPr>
        <a:solidFill>
          <a:schemeClr val="accent1"/>
        </a:solidFill>
        <a:effectLst/>
      </p:bgPr>
    </p:bg>
    <p:spTree>
      <p:nvGrpSpPr>
        <p:cNvPr id="1" name=""/>
        <p:cNvGrpSpPr/>
        <p:nvPr/>
      </p:nvGrpSpPr>
      <p:grpSpPr>
        <a:xfrm>
          <a:off x="0" y="0"/>
          <a:ext cx="0" cy="0"/>
          <a:chOff x="0" y="0"/>
          <a:chExt cx="0" cy="0"/>
        </a:xfrm>
      </p:grpSpPr>
      <p:pic>
        <p:nvPicPr>
          <p:cNvPr id="75" name="图片占位符 9"/>
          <p:cNvPicPr>
            <a:picLocks noChangeAspect="1"/>
          </p:cNvPicPr>
          <p:nvPr/>
        </p:nvPicPr>
        <p:blipFill>
          <a:blip r:embed="rId2" cstate="email"/>
          <a:srcRect/>
          <a:stretch>
            <a:fillRect/>
          </a:stretch>
        </p:blipFill>
        <p:spPr>
          <a:xfrm>
            <a:off x="0" y="-1"/>
            <a:ext cx="12195175" cy="6858001"/>
          </a:xfrm>
          <a:prstGeom prst="rect">
            <a:avLst/>
          </a:prstGeom>
        </p:spPr>
      </p:pic>
      <p:sp>
        <p:nvSpPr>
          <p:cNvPr id="78" name="图片占位符 5"/>
          <p:cNvSpPr>
            <a:spLocks noGrp="1"/>
          </p:cNvSpPr>
          <p:nvPr>
            <p:ph type="pic" sz="quarter" idx="19"/>
          </p:nvPr>
        </p:nvSpPr>
        <p:spPr>
          <a:xfrm>
            <a:off x="8995" y="17379"/>
            <a:ext cx="12195175" cy="6858001"/>
          </a:xfrm>
        </p:spPr>
        <p:txBody>
          <a:bodyPr>
            <a:normAutofit/>
          </a:bodyPr>
          <a:lstStyle>
            <a:lvl1pPr marL="0" indent="0">
              <a:buNone/>
              <a:defRPr sz="1600"/>
            </a:lvl1pPr>
          </a:lstStyle>
          <a:p>
            <a:endParaRPr lang="zh-CN" altLang="en-US" dirty="0"/>
          </a:p>
        </p:txBody>
      </p:sp>
      <p:sp>
        <p:nvSpPr>
          <p:cNvPr id="172" name="文本框 171"/>
          <p:cNvSpPr txBox="1"/>
          <p:nvPr/>
        </p:nvSpPr>
        <p:spPr>
          <a:xfrm>
            <a:off x="12250725" y="924379"/>
            <a:ext cx="2208397"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vivo</a:t>
            </a: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73" name="矩形 172"/>
          <p:cNvSpPr/>
          <p:nvPr/>
        </p:nvSpPr>
        <p:spPr>
          <a:xfrm>
            <a:off x="-2595443" y="187627"/>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竞品颜色</a:t>
            </a:r>
            <a:endParaRPr lang="zh-CN" altLang="en-US" sz="1600" dirty="0"/>
          </a:p>
        </p:txBody>
      </p:sp>
      <p:sp>
        <p:nvSpPr>
          <p:cNvPr id="174" name="矩形 173"/>
          <p:cNvSpPr/>
          <p:nvPr/>
        </p:nvSpPr>
        <p:spPr>
          <a:xfrm>
            <a:off x="12698804" y="422275"/>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品牌颜色</a:t>
            </a:r>
            <a:endParaRPr lang="zh-CN" altLang="en-US" sz="1600" dirty="0"/>
          </a:p>
        </p:txBody>
      </p:sp>
      <p:sp>
        <p:nvSpPr>
          <p:cNvPr id="176" name="文本框 175"/>
          <p:cNvSpPr txBox="1"/>
          <p:nvPr/>
        </p:nvSpPr>
        <p:spPr>
          <a:xfrm>
            <a:off x="-2354986" y="745116"/>
            <a:ext cx="78226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Apple</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77" name="组 176"/>
          <p:cNvGrpSpPr/>
          <p:nvPr/>
        </p:nvGrpSpPr>
        <p:grpSpPr>
          <a:xfrm>
            <a:off x="-3386918" y="1009241"/>
            <a:ext cx="2795791" cy="348813"/>
            <a:chOff x="-5043485" y="1324983"/>
            <a:chExt cx="4785749" cy="538842"/>
          </a:xfrm>
        </p:grpSpPr>
        <p:sp>
          <p:nvSpPr>
            <p:cNvPr id="178" name="矩形 177"/>
            <p:cNvSpPr/>
            <p:nvPr userDrawn="1"/>
          </p:nvSpPr>
          <p:spPr>
            <a:xfrm>
              <a:off x="-3854817" y="1324983"/>
              <a:ext cx="1199028" cy="538842"/>
            </a:xfrm>
            <a:prstGeom prst="rect">
              <a:avLst/>
            </a:prstGeom>
            <a:solidFill>
              <a:schemeClr val="tx1">
                <a:lumMod val="50000"/>
                <a:lumOff val="5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79" name="矩形 178"/>
            <p:cNvSpPr/>
            <p:nvPr userDrawn="1"/>
          </p:nvSpPr>
          <p:spPr>
            <a:xfrm>
              <a:off x="-2655789" y="1324983"/>
              <a:ext cx="1199028" cy="538842"/>
            </a:xfrm>
            <a:prstGeom prst="rect">
              <a:avLst/>
            </a:prstGeom>
            <a:solidFill>
              <a:schemeClr val="tx1">
                <a:lumMod val="75000"/>
                <a:lumOff val="2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80" name="矩形 179"/>
            <p:cNvSpPr/>
            <p:nvPr userDrawn="1"/>
          </p:nvSpPr>
          <p:spPr>
            <a:xfrm>
              <a:off x="-5043485" y="1324983"/>
              <a:ext cx="1199028" cy="538842"/>
            </a:xfrm>
            <a:prstGeom prst="rect">
              <a:avLst/>
            </a:prstGeom>
            <a:solidFill>
              <a:schemeClr val="bg1">
                <a:lumMod val="8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81" name="矩形 180"/>
            <p:cNvSpPr/>
            <p:nvPr userDrawn="1"/>
          </p:nvSpPr>
          <p:spPr>
            <a:xfrm>
              <a:off x="-1456764" y="1324983"/>
              <a:ext cx="1199028" cy="538842"/>
            </a:xfrm>
            <a:prstGeom prst="rect">
              <a:avLst/>
            </a:prstGeom>
            <a:solidFill>
              <a:schemeClr val="tx1">
                <a:lumMod val="9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83" name="文本框 182"/>
          <p:cNvSpPr txBox="1"/>
          <p:nvPr/>
        </p:nvSpPr>
        <p:spPr>
          <a:xfrm>
            <a:off x="-2456774" y="1587829"/>
            <a:ext cx="98584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Samsung</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84" name="组 183"/>
          <p:cNvGrpSpPr/>
          <p:nvPr/>
        </p:nvGrpSpPr>
        <p:grpSpPr>
          <a:xfrm>
            <a:off x="-3386918" y="1862479"/>
            <a:ext cx="2795791" cy="348813"/>
            <a:chOff x="16164196" y="17668285"/>
            <a:chExt cx="4785749" cy="486635"/>
          </a:xfrm>
        </p:grpSpPr>
        <p:sp>
          <p:nvSpPr>
            <p:cNvPr id="185" name="矩形 184"/>
            <p:cNvSpPr/>
            <p:nvPr userDrawn="1"/>
          </p:nvSpPr>
          <p:spPr>
            <a:xfrm>
              <a:off x="17352864" y="17668285"/>
              <a:ext cx="1199028" cy="486635"/>
            </a:xfrm>
            <a:prstGeom prst="rect">
              <a:avLst/>
            </a:prstGeom>
            <a:solidFill>
              <a:srgbClr val="8C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86" name="矩形 185"/>
            <p:cNvSpPr/>
            <p:nvPr userDrawn="1"/>
          </p:nvSpPr>
          <p:spPr>
            <a:xfrm>
              <a:off x="18551892" y="17668285"/>
              <a:ext cx="1199028" cy="486635"/>
            </a:xfrm>
            <a:prstGeom prst="rect">
              <a:avLst/>
            </a:prstGeom>
            <a:solidFill>
              <a:srgbClr val="7832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87" name="矩形 186"/>
            <p:cNvSpPr/>
            <p:nvPr userDrawn="1"/>
          </p:nvSpPr>
          <p:spPr>
            <a:xfrm>
              <a:off x="19750917" y="17668285"/>
              <a:ext cx="1199028" cy="486635"/>
            </a:xfrm>
            <a:prstGeom prst="rect">
              <a:avLst/>
            </a:prstGeom>
            <a:solidFill>
              <a:srgbClr val="67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88" name="矩形 187"/>
            <p:cNvSpPr/>
            <p:nvPr userDrawn="1"/>
          </p:nvSpPr>
          <p:spPr>
            <a:xfrm>
              <a:off x="16164196" y="17668285"/>
              <a:ext cx="1199028" cy="486635"/>
            </a:xfrm>
            <a:prstGeom prst="rect">
              <a:avLst/>
            </a:prstGeom>
            <a:solidFill>
              <a:srgbClr val="8C6D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204" name="矩形 203"/>
          <p:cNvSpPr/>
          <p:nvPr/>
        </p:nvSpPr>
        <p:spPr>
          <a:xfrm>
            <a:off x="-2692509" y="6189140"/>
            <a:ext cx="700461" cy="297517"/>
          </a:xfrm>
          <a:prstGeom prst="rect">
            <a:avLst/>
          </a:prstGeom>
          <a:solidFill>
            <a:srgbClr val="0033B7"/>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05" name="矩形 204"/>
          <p:cNvSpPr/>
          <p:nvPr/>
        </p:nvSpPr>
        <p:spPr>
          <a:xfrm>
            <a:off x="-3398069" y="6189140"/>
            <a:ext cx="705560" cy="297517"/>
          </a:xfrm>
          <a:prstGeom prst="rect">
            <a:avLst/>
          </a:prstGeom>
          <a:solidFill>
            <a:srgbClr val="0A00C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06" name="矩形 205"/>
          <p:cNvSpPr/>
          <p:nvPr/>
        </p:nvSpPr>
        <p:spPr>
          <a:xfrm>
            <a:off x="-1992048" y="6186830"/>
            <a:ext cx="700461" cy="297517"/>
          </a:xfrm>
          <a:prstGeom prst="rect">
            <a:avLst/>
          </a:prstGeom>
          <a:solidFill>
            <a:srgbClr val="01288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07" name="矩形 206"/>
          <p:cNvSpPr/>
          <p:nvPr/>
        </p:nvSpPr>
        <p:spPr>
          <a:xfrm>
            <a:off x="-1291588" y="6186830"/>
            <a:ext cx="700461" cy="297517"/>
          </a:xfrm>
          <a:prstGeom prst="rect">
            <a:avLst/>
          </a:prstGeom>
          <a:solidFill>
            <a:srgbClr val="00095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08" name="文本框 207"/>
          <p:cNvSpPr txBox="1"/>
          <p:nvPr/>
        </p:nvSpPr>
        <p:spPr>
          <a:xfrm>
            <a:off x="-2451159" y="5860568"/>
            <a:ext cx="974626"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其他品牌颜色</a:t>
            </a:r>
          </a:p>
        </p:txBody>
      </p:sp>
      <p:grpSp>
        <p:nvGrpSpPr>
          <p:cNvPr id="210" name="组 209"/>
          <p:cNvGrpSpPr/>
          <p:nvPr/>
        </p:nvGrpSpPr>
        <p:grpSpPr>
          <a:xfrm>
            <a:off x="-3398070" y="4458239"/>
            <a:ext cx="2806943" cy="351124"/>
            <a:chOff x="-3429000" y="9944467"/>
            <a:chExt cx="3171264" cy="702248"/>
          </a:xfrm>
        </p:grpSpPr>
        <p:sp>
          <p:nvSpPr>
            <p:cNvPr id="212" name="矩形 211"/>
            <p:cNvSpPr/>
            <p:nvPr userDrawn="1"/>
          </p:nvSpPr>
          <p:spPr>
            <a:xfrm>
              <a:off x="-2631863" y="9949089"/>
              <a:ext cx="791376" cy="697626"/>
            </a:xfrm>
            <a:prstGeom prst="rect">
              <a:avLst/>
            </a:prstGeom>
            <a:solidFill>
              <a:srgbClr val="FF59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13" name="矩形 212"/>
            <p:cNvSpPr/>
            <p:nvPr userDrawn="1"/>
          </p:nvSpPr>
          <p:spPr>
            <a:xfrm>
              <a:off x="-3429000" y="9949089"/>
              <a:ext cx="797137" cy="697626"/>
            </a:xfrm>
            <a:prstGeom prst="rect">
              <a:avLst/>
            </a:prstGeom>
            <a:solidFill>
              <a:srgbClr val="FFA31E"/>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14" name="矩形 213"/>
            <p:cNvSpPr/>
            <p:nvPr userDrawn="1"/>
          </p:nvSpPr>
          <p:spPr>
            <a:xfrm>
              <a:off x="-1840486" y="9944467"/>
              <a:ext cx="791376" cy="697626"/>
            </a:xfrm>
            <a:prstGeom prst="rect">
              <a:avLst/>
            </a:prstGeom>
            <a:solidFill>
              <a:srgbClr val="DE4F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15" name="矩形 214"/>
            <p:cNvSpPr/>
            <p:nvPr userDrawn="1"/>
          </p:nvSpPr>
          <p:spPr>
            <a:xfrm>
              <a:off x="-1049112" y="9944467"/>
              <a:ext cx="791376" cy="697626"/>
            </a:xfrm>
            <a:prstGeom prst="rect">
              <a:avLst/>
            </a:prstGeom>
            <a:solidFill>
              <a:srgbClr val="C646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211" name="文本框 210"/>
          <p:cNvSpPr txBox="1"/>
          <p:nvPr/>
        </p:nvSpPr>
        <p:spPr>
          <a:xfrm>
            <a:off x="-2387041" y="4185714"/>
            <a:ext cx="84638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Xiaomi 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217" name="矩形 216"/>
          <p:cNvSpPr/>
          <p:nvPr/>
        </p:nvSpPr>
        <p:spPr>
          <a:xfrm>
            <a:off x="-2692509" y="5337669"/>
            <a:ext cx="700461" cy="297517"/>
          </a:xfrm>
          <a:prstGeom prst="rect">
            <a:avLst/>
          </a:prstGeom>
          <a:solidFill>
            <a:srgbClr val="348DF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18" name="矩形 217"/>
          <p:cNvSpPr/>
          <p:nvPr/>
        </p:nvSpPr>
        <p:spPr>
          <a:xfrm>
            <a:off x="-3398069" y="5337669"/>
            <a:ext cx="705560" cy="297517"/>
          </a:xfrm>
          <a:prstGeom prst="rect">
            <a:avLst/>
          </a:prstGeom>
          <a:solidFill>
            <a:srgbClr val="0FFBFA"/>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19" name="矩形 218"/>
          <p:cNvSpPr/>
          <p:nvPr/>
        </p:nvSpPr>
        <p:spPr>
          <a:xfrm>
            <a:off x="-1992048" y="5335358"/>
            <a:ext cx="700461" cy="297517"/>
          </a:xfrm>
          <a:prstGeom prst="rect">
            <a:avLst/>
          </a:prstGeom>
          <a:solidFill>
            <a:srgbClr val="705EE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20" name="矩形 219"/>
          <p:cNvSpPr/>
          <p:nvPr/>
        </p:nvSpPr>
        <p:spPr>
          <a:xfrm>
            <a:off x="-1291588" y="5335358"/>
            <a:ext cx="700461" cy="297517"/>
          </a:xfrm>
          <a:prstGeom prst="rect">
            <a:avLst/>
          </a:prstGeom>
          <a:solidFill>
            <a:srgbClr val="A837DC"/>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21" name="文本框 220"/>
          <p:cNvSpPr txBox="1"/>
          <p:nvPr/>
        </p:nvSpPr>
        <p:spPr>
          <a:xfrm>
            <a:off x="-2371009" y="5037185"/>
            <a:ext cx="814325"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Honor</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223" name="矩形 222"/>
          <p:cNvSpPr/>
          <p:nvPr/>
        </p:nvSpPr>
        <p:spPr>
          <a:xfrm>
            <a:off x="12494948" y="1401939"/>
            <a:ext cx="1673075" cy="297517"/>
          </a:xfrm>
          <a:prstGeom prst="rect">
            <a:avLst/>
          </a:prstGeom>
          <a:solidFill>
            <a:srgbClr val="00C9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24" name="矩形 223"/>
          <p:cNvSpPr/>
          <p:nvPr/>
        </p:nvSpPr>
        <p:spPr>
          <a:xfrm>
            <a:off x="12494948" y="1827004"/>
            <a:ext cx="1673075" cy="297517"/>
          </a:xfrm>
          <a:prstGeom prst="rect">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25" name="矩形 224"/>
          <p:cNvSpPr/>
          <p:nvPr/>
        </p:nvSpPr>
        <p:spPr>
          <a:xfrm>
            <a:off x="12494948" y="2245700"/>
            <a:ext cx="1673075" cy="297517"/>
          </a:xfrm>
          <a:prstGeom prst="rect">
            <a:avLst/>
          </a:prstGeom>
          <a:solidFill>
            <a:schemeClr val="accent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26" name="矩形 225"/>
          <p:cNvSpPr/>
          <p:nvPr/>
        </p:nvSpPr>
        <p:spPr>
          <a:xfrm>
            <a:off x="12494948" y="2664397"/>
            <a:ext cx="1673075" cy="297517"/>
          </a:xfrm>
          <a:prstGeom prst="rect">
            <a:avLst/>
          </a:prstGeom>
          <a:solidFill>
            <a:schemeClr val="accent4"/>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27" name="矩形 226"/>
          <p:cNvSpPr/>
          <p:nvPr/>
        </p:nvSpPr>
        <p:spPr>
          <a:xfrm>
            <a:off x="12494948" y="3086546"/>
            <a:ext cx="1673075" cy="297517"/>
          </a:xfrm>
          <a:prstGeom prst="rect">
            <a:avLst/>
          </a:prstGeom>
          <a:solidFill>
            <a:srgbClr val="F0B51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28" name="矩形 227"/>
          <p:cNvSpPr/>
          <p:nvPr/>
        </p:nvSpPr>
        <p:spPr>
          <a:xfrm>
            <a:off x="12494948" y="3488918"/>
            <a:ext cx="1673075" cy="297517"/>
          </a:xfrm>
          <a:prstGeom prst="rect">
            <a:avLst/>
          </a:prstGeom>
          <a:solidFill>
            <a:schemeClr val="tx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29" name="文本框 228"/>
          <p:cNvSpPr txBox="1"/>
          <p:nvPr/>
        </p:nvSpPr>
        <p:spPr>
          <a:xfrm>
            <a:off x="12619797" y="3522997"/>
            <a:ext cx="144095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NEX</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237" name="文本框 236"/>
          <p:cNvSpPr txBox="1"/>
          <p:nvPr/>
        </p:nvSpPr>
        <p:spPr>
          <a:xfrm>
            <a:off x="12653667" y="3111825"/>
            <a:ext cx="140708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err="1">
                <a:solidFill>
                  <a:schemeClr val="bg1"/>
                </a:solidFill>
                <a:latin typeface="vivo type CN简 Light" panose="02000400000000000000" pitchFamily="50" charset="-122"/>
                <a:ea typeface="vivo type CN简 Light" panose="02000400000000000000" pitchFamily="50" charset="-122"/>
                <a:cs typeface="vivo type CNS" charset="-122"/>
              </a:rPr>
              <a:t>iQOO</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grpSp>
        <p:nvGrpSpPr>
          <p:cNvPr id="81" name="组 65"/>
          <p:cNvGrpSpPr/>
          <p:nvPr/>
        </p:nvGrpSpPr>
        <p:grpSpPr>
          <a:xfrm>
            <a:off x="-3400879" y="2739059"/>
            <a:ext cx="2809752" cy="348813"/>
            <a:chOff x="5058585" y="17714855"/>
            <a:chExt cx="4833751" cy="515167"/>
          </a:xfrm>
        </p:grpSpPr>
        <p:sp>
          <p:nvSpPr>
            <p:cNvPr id="83" name="矩形 82"/>
            <p:cNvSpPr/>
            <p:nvPr userDrawn="1"/>
          </p:nvSpPr>
          <p:spPr>
            <a:xfrm>
              <a:off x="7494283" y="17714855"/>
              <a:ext cx="1199027" cy="515167"/>
            </a:xfrm>
            <a:prstGeom prst="rect">
              <a:avLst/>
            </a:prstGeom>
            <a:solidFill>
              <a:srgbClr val="00394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4" name="矩形 83"/>
            <p:cNvSpPr/>
            <p:nvPr userDrawn="1"/>
          </p:nvSpPr>
          <p:spPr>
            <a:xfrm>
              <a:off x="5058585" y="17714855"/>
              <a:ext cx="1215431" cy="515167"/>
            </a:xfrm>
            <a:prstGeom prst="rect">
              <a:avLst/>
            </a:prstGeom>
            <a:solidFill>
              <a:srgbClr val="00C87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5" name="矩形 84"/>
            <p:cNvSpPr/>
            <p:nvPr userDrawn="1"/>
          </p:nvSpPr>
          <p:spPr>
            <a:xfrm>
              <a:off x="8693309" y="17714855"/>
              <a:ext cx="1199027" cy="515167"/>
            </a:xfrm>
            <a:prstGeom prst="rect">
              <a:avLst/>
            </a:prstGeom>
            <a:solidFill>
              <a:srgbClr val="0070C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6" name="矩形 85"/>
            <p:cNvSpPr/>
            <p:nvPr userDrawn="1"/>
          </p:nvSpPr>
          <p:spPr>
            <a:xfrm>
              <a:off x="6267324" y="17714855"/>
              <a:ext cx="1215431" cy="515167"/>
            </a:xfrm>
            <a:prstGeom prst="rect">
              <a:avLst/>
            </a:prstGeom>
            <a:solidFill>
              <a:srgbClr val="66DECD"/>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82" name="文本框 81"/>
          <p:cNvSpPr txBox="1"/>
          <p:nvPr/>
        </p:nvSpPr>
        <p:spPr>
          <a:xfrm>
            <a:off x="-2350175" y="2455919"/>
            <a:ext cx="772648"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err="1">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Oppo</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88" name="组 88"/>
          <p:cNvGrpSpPr/>
          <p:nvPr/>
        </p:nvGrpSpPr>
        <p:grpSpPr>
          <a:xfrm>
            <a:off x="-3388739" y="3603967"/>
            <a:ext cx="2797612" cy="348813"/>
            <a:chOff x="10651243" y="17726064"/>
            <a:chExt cx="4775839" cy="526796"/>
          </a:xfrm>
        </p:grpSpPr>
        <p:sp>
          <p:nvSpPr>
            <p:cNvPr id="90" name="矩形 89"/>
            <p:cNvSpPr/>
            <p:nvPr userDrawn="1"/>
          </p:nvSpPr>
          <p:spPr>
            <a:xfrm>
              <a:off x="14228056" y="17726064"/>
              <a:ext cx="1199026" cy="526796"/>
            </a:xfrm>
            <a:prstGeom prst="rect">
              <a:avLst/>
            </a:prstGeom>
            <a:solidFill>
              <a:srgbClr val="FF757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1" name="矩形 90"/>
            <p:cNvSpPr/>
            <p:nvPr userDrawn="1"/>
          </p:nvSpPr>
          <p:spPr>
            <a:xfrm>
              <a:off x="11850271" y="17726064"/>
              <a:ext cx="1199026" cy="526796"/>
            </a:xfrm>
            <a:prstGeom prst="rect">
              <a:avLst/>
            </a:prstGeom>
            <a:solidFill>
              <a:srgbClr val="7A00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2" name="矩形 91"/>
            <p:cNvSpPr/>
            <p:nvPr userDrawn="1"/>
          </p:nvSpPr>
          <p:spPr>
            <a:xfrm>
              <a:off x="10651243" y="17726064"/>
              <a:ext cx="1199026" cy="526796"/>
            </a:xfrm>
            <a:prstGeom prst="rect">
              <a:avLst/>
            </a:prstGeom>
            <a:solidFill>
              <a:srgbClr val="FF321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3" name="矩形 92"/>
            <p:cNvSpPr/>
            <p:nvPr userDrawn="1"/>
          </p:nvSpPr>
          <p:spPr>
            <a:xfrm>
              <a:off x="13035753" y="17726064"/>
              <a:ext cx="1199026" cy="526796"/>
            </a:xfrm>
            <a:prstGeom prst="rect">
              <a:avLst/>
            </a:prstGeom>
            <a:solidFill>
              <a:srgbClr val="36121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89" name="文本框 88"/>
          <p:cNvSpPr txBox="1"/>
          <p:nvPr/>
        </p:nvSpPr>
        <p:spPr>
          <a:xfrm>
            <a:off x="-2403072" y="3324009"/>
            <a:ext cx="87844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Huawei</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94" name="文本框 93"/>
          <p:cNvSpPr txBox="1"/>
          <p:nvPr/>
        </p:nvSpPr>
        <p:spPr>
          <a:xfrm>
            <a:off x="-2663134" y="367319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P</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95" name="文本框 94"/>
          <p:cNvSpPr txBox="1"/>
          <p:nvPr/>
        </p:nvSpPr>
        <p:spPr>
          <a:xfrm>
            <a:off x="-1954176" y="3667432"/>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Mate</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96" name="文本框 95"/>
          <p:cNvSpPr txBox="1"/>
          <p:nvPr/>
        </p:nvSpPr>
        <p:spPr>
          <a:xfrm>
            <a:off x="-1293545" y="3668248"/>
            <a:ext cx="702419"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Nova</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97" name="文本框 96"/>
          <p:cNvSpPr txBox="1"/>
          <p:nvPr/>
        </p:nvSpPr>
        <p:spPr>
          <a:xfrm>
            <a:off x="-1263986" y="2800229"/>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R</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98" name="文本框 97"/>
          <p:cNvSpPr txBox="1"/>
          <p:nvPr/>
        </p:nvSpPr>
        <p:spPr>
          <a:xfrm>
            <a:off x="-1991764" y="2829531"/>
            <a:ext cx="710370" cy="415498"/>
          </a:xfrm>
          <a:prstGeom prst="rect">
            <a:avLst/>
          </a:prstGeom>
          <a:noFill/>
        </p:spPr>
        <p:txBody>
          <a:bodyPr wrap="square" rtlCol="0">
            <a:spAutoFit/>
          </a:bodyPr>
          <a:lstStyle/>
          <a:p>
            <a:pPr algn="ctr"/>
            <a:r>
              <a:rPr kumimoji="1" lang="en-US" altLang="zh-CN" sz="1200" b="0" i="0" dirty="0">
                <a:solidFill>
                  <a:schemeClr val="bg1"/>
                </a:solidFill>
                <a:latin typeface="vivo type CN简 Light" panose="02000400000000000000" pitchFamily="50" charset="-122"/>
                <a:ea typeface="vivo type CN简 Light" panose="02000400000000000000" pitchFamily="50" charset="-122"/>
                <a:cs typeface="vivo type CNS" charset="-122"/>
              </a:rPr>
              <a:t>Find X</a:t>
            </a:r>
          </a:p>
          <a:p>
            <a:pPr algn="ctr"/>
            <a:endParaRPr kumimoji="1" lang="zh-CN" altLang="en-US" sz="9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99" name="文本框 98"/>
          <p:cNvSpPr txBox="1"/>
          <p:nvPr/>
        </p:nvSpPr>
        <p:spPr>
          <a:xfrm>
            <a:off x="-2663935" y="280742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K</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70" name="内容占位符 14"/>
          <p:cNvSpPr>
            <a:spLocks noGrp="1"/>
          </p:cNvSpPr>
          <p:nvPr>
            <p:ph sz="quarter" idx="37"/>
          </p:nvPr>
        </p:nvSpPr>
        <p:spPr>
          <a:xfrm>
            <a:off x="-993" y="3556922"/>
            <a:ext cx="8653431" cy="2087507"/>
          </a:xfrm>
          <a:solidFill>
            <a:schemeClr val="accent5">
              <a:lumMod val="75000"/>
              <a:alpha val="82000"/>
            </a:schemeClr>
          </a:solidFill>
        </p:spPr>
        <p:txBody>
          <a:bodyPr>
            <a:normAutofit/>
          </a:bodyPr>
          <a:lstStyle>
            <a:lvl1pPr marL="0" indent="0">
              <a:buNone/>
              <a:defRPr sz="400">
                <a:solidFill>
                  <a:schemeClr val="accent1"/>
                </a:solidFill>
              </a:defRPr>
            </a:lvl1pPr>
          </a:lstStyle>
          <a:p>
            <a:endParaRPr lang="zh-CN" altLang="en-US" dirty="0"/>
          </a:p>
        </p:txBody>
      </p:sp>
      <p:sp>
        <p:nvSpPr>
          <p:cNvPr id="100" name="Textplatzhalter 8"/>
          <p:cNvSpPr>
            <a:spLocks noGrp="1"/>
          </p:cNvSpPr>
          <p:nvPr>
            <p:ph type="body" sz="quarter" idx="14" hasCustomPrompt="1"/>
          </p:nvPr>
        </p:nvSpPr>
        <p:spPr>
          <a:xfrm>
            <a:off x="863349" y="4265758"/>
            <a:ext cx="7387570" cy="456860"/>
          </a:xfrm>
          <a:prstGeom prst="rect">
            <a:avLst/>
          </a:prstGeom>
        </p:spPr>
        <p:txBody>
          <a:bodyPr lIns="0" tIns="0" rIns="0" bIns="0" anchor="ctr">
            <a:noAutofit/>
          </a:bodyPr>
          <a:lstStyle>
            <a:lvl1pPr marL="0" indent="0">
              <a:lnSpc>
                <a:spcPct val="100000"/>
              </a:lnSpc>
              <a:spcBef>
                <a:spcPts val="0"/>
              </a:spcBef>
              <a:spcAft>
                <a:spcPts val="0"/>
              </a:spcAft>
              <a:buNone/>
              <a:defRPr sz="2200" b="0" i="0" cap="none" baseline="0">
                <a:solidFill>
                  <a:schemeClr val="bg1"/>
                </a:solidFill>
                <a:latin typeface="vivo type CN简 Regular" panose="02000500000000000000" charset="-122"/>
                <a:ea typeface="vivo type CN简 Regular" panose="02000500000000000000" charset="-122"/>
                <a:cs typeface="vivo type CN简 Regular" panose="02000500000000000000" charset="-122"/>
              </a:defRPr>
            </a:lvl1pPr>
          </a:lstStyle>
          <a:p>
            <a:pPr lvl="0"/>
            <a:r>
              <a:rPr lang="zh-CN" altLang="en-US" noProof="0" dirty="0"/>
              <a:t>封面副标题可在此处添加</a:t>
            </a:r>
            <a:endParaRPr lang="en-US" altLang="zh-CN" noProof="0" dirty="0"/>
          </a:p>
        </p:txBody>
      </p:sp>
      <p:sp>
        <p:nvSpPr>
          <p:cNvPr id="73" name="Textplatzhalter 3"/>
          <p:cNvSpPr>
            <a:spLocks noGrp="1"/>
          </p:cNvSpPr>
          <p:nvPr>
            <p:ph type="body" sz="quarter" idx="35" hasCustomPrompt="1"/>
          </p:nvPr>
        </p:nvSpPr>
        <p:spPr>
          <a:xfrm>
            <a:off x="821781" y="5206233"/>
            <a:ext cx="3227360" cy="276283"/>
          </a:xfrm>
        </p:spPr>
        <p:txBody>
          <a:bodyPr anchor="b">
            <a:noAutofit/>
          </a:bodyPr>
          <a:lstStyle>
            <a:lvl1pPr marL="0" marR="0" indent="0" algn="l" defTabSz="914400" rtl="0" eaLnBrk="1" fontAlgn="auto" latinLnBrk="0" hangingPunct="1">
              <a:lnSpc>
                <a:spcPct val="150000"/>
              </a:lnSpc>
              <a:spcBef>
                <a:spcPts val="1000"/>
              </a:spcBef>
              <a:spcAft>
                <a:spcPts val="0"/>
              </a:spcAft>
              <a:buClrTx/>
              <a:buSzTx/>
              <a:buFont typeface="Arial" panose="020B0604020202020204" pitchFamily="34" charset="0"/>
              <a:buNone/>
              <a:defRPr sz="1400" b="0" i="0">
                <a:solidFill>
                  <a:schemeClr val="bg1"/>
                </a:solidFill>
                <a:latin typeface="vivo type CN简 Regular" panose="02000500000000000000" charset="-122"/>
                <a:ea typeface="vivo type CN简 Regular" panose="02000500000000000000" charset="-122"/>
                <a:cs typeface="vivo type CN简 Regular" panose="02000500000000000000" charset="-122"/>
              </a:defRPr>
            </a:lvl1pPr>
          </a:lstStyle>
          <a:p>
            <a:pPr marL="0" marR="0" lvl="0" indent="0" defTabSz="914400" rtl="0" eaLnBrk="1" fontAlgn="auto" latinLnBrk="0" hangingPunct="1">
              <a:lnSpc>
                <a:spcPct val="150000"/>
              </a:lnSpc>
              <a:spcBef>
                <a:spcPts val="1000"/>
              </a:spcBef>
              <a:spcAft>
                <a:spcPts val="0"/>
              </a:spcAft>
              <a:buClrTx/>
              <a:buSzTx/>
              <a:buFont typeface="Arial" panose="020B0604020202020204" pitchFamily="34" charset="0"/>
              <a:buNone/>
              <a:defRPr/>
            </a:pPr>
            <a:r>
              <a:rPr lang="zh-CN" altLang="en-US" noProof="0" dirty="0"/>
              <a:t>部门名称  </a:t>
            </a:r>
            <a:r>
              <a:rPr lang="en-US" altLang="zh-CN" noProof="0" dirty="0"/>
              <a:t>|  </a:t>
            </a:r>
            <a:r>
              <a:rPr lang="zh-CN" altLang="en-US" noProof="0" dirty="0"/>
              <a:t>日期</a:t>
            </a:r>
            <a:endParaRPr lang="en-US" altLang="zh-CN" noProof="0" dirty="0"/>
          </a:p>
        </p:txBody>
      </p:sp>
      <p:sp>
        <p:nvSpPr>
          <p:cNvPr id="66" name="文本框 65"/>
          <p:cNvSpPr txBox="1"/>
          <p:nvPr/>
        </p:nvSpPr>
        <p:spPr>
          <a:xfrm>
            <a:off x="785907" y="1438816"/>
            <a:ext cx="4325055" cy="475500"/>
          </a:xfrm>
          <a:prstGeom prst="rect">
            <a:avLst/>
          </a:prstGeom>
          <a:noFill/>
        </p:spPr>
        <p:txBody>
          <a:bodyPr wrap="square" rtlCol="0" anchor="ctr">
            <a:noAutofit/>
          </a:bodyPr>
          <a:lstStyle/>
          <a:p>
            <a:pPr>
              <a:lnSpc>
                <a:spcPct val="150000"/>
              </a:lnSpc>
            </a:pPr>
            <a:endParaRPr lang="zh-CN" altLang="en-US" sz="3600" dirty="0">
              <a:solidFill>
                <a:schemeClr val="bg1"/>
              </a:solidFill>
              <a:latin typeface="vivo type CN简 Bold" panose="02000800000000000000" pitchFamily="50" charset="-122"/>
              <a:ea typeface="vivo type CN简 Bold" panose="02000800000000000000" pitchFamily="50" charset="-122"/>
            </a:endParaRPr>
          </a:p>
        </p:txBody>
      </p:sp>
      <p:sp>
        <p:nvSpPr>
          <p:cNvPr id="74" name="Textplatzhalter 8"/>
          <p:cNvSpPr>
            <a:spLocks noGrp="1"/>
          </p:cNvSpPr>
          <p:nvPr>
            <p:ph type="body" sz="quarter" idx="38" hasCustomPrompt="1"/>
          </p:nvPr>
        </p:nvSpPr>
        <p:spPr>
          <a:xfrm>
            <a:off x="857306" y="3755487"/>
            <a:ext cx="7393613" cy="456860"/>
          </a:xfrm>
          <a:prstGeom prst="rect">
            <a:avLst/>
          </a:prstGeom>
        </p:spPr>
        <p:txBody>
          <a:bodyPr lIns="0" tIns="0" rIns="0" bIns="0" anchor="ctr">
            <a:noAutofit/>
          </a:bodyPr>
          <a:lstStyle>
            <a:lvl1pPr marL="0" indent="0">
              <a:lnSpc>
                <a:spcPct val="150000"/>
              </a:lnSpc>
              <a:spcBef>
                <a:spcPts val="0"/>
              </a:spcBef>
              <a:spcAft>
                <a:spcPts val="0"/>
              </a:spcAft>
              <a:buNone/>
              <a:defRPr sz="3600" b="0" i="0" cap="none" baseline="0">
                <a:solidFill>
                  <a:schemeClr val="bg1"/>
                </a:solidFill>
                <a:latin typeface="vivo type CN简 Regular" panose="02000500000000000000" charset="-122"/>
                <a:ea typeface="vivo type CN简 Regular" panose="02000500000000000000" charset="-122"/>
                <a:cs typeface="vivo type CN简 Regular" panose="02000500000000000000" charset="-122"/>
              </a:defRPr>
            </a:lvl1pPr>
          </a:lstStyle>
          <a:p>
            <a:pPr lvl="0"/>
            <a:r>
              <a:rPr lang="en-US" altLang="zh-CN" noProof="0" dirty="0"/>
              <a:t>PPT</a:t>
            </a:r>
            <a:r>
              <a:rPr lang="zh-CN" altLang="en-US" noProof="0" dirty="0"/>
              <a:t>封面示意</a:t>
            </a:r>
            <a:endParaRPr lang="en-US" altLang="zh-CN" noProof="0" dirty="0"/>
          </a:p>
        </p:txBody>
      </p:sp>
      <p:pic>
        <p:nvPicPr>
          <p:cNvPr id="67" name="图片占位符 9"/>
          <p:cNvPicPr>
            <a:picLocks noChangeAspect="1"/>
          </p:cNvPicPr>
          <p:nvPr userDrawn="1"/>
        </p:nvPicPr>
        <p:blipFill>
          <a:blip r:embed="rId2" cstate="email"/>
          <a:srcRect/>
          <a:stretch>
            <a:fillRect/>
          </a:stretch>
        </p:blipFill>
        <p:spPr>
          <a:xfrm>
            <a:off x="0" y="-1"/>
            <a:ext cx="12195175" cy="6858001"/>
          </a:xfrm>
          <a:prstGeom prst="rect">
            <a:avLst/>
          </a:prstGeom>
        </p:spPr>
      </p:pic>
      <p:sp>
        <p:nvSpPr>
          <p:cNvPr id="68" name="文本框 67"/>
          <p:cNvSpPr txBox="1"/>
          <p:nvPr userDrawn="1"/>
        </p:nvSpPr>
        <p:spPr>
          <a:xfrm>
            <a:off x="12250725" y="924379"/>
            <a:ext cx="2208397"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vivo</a:t>
            </a: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69" name="矩形 68"/>
          <p:cNvSpPr/>
          <p:nvPr userDrawn="1"/>
        </p:nvSpPr>
        <p:spPr>
          <a:xfrm>
            <a:off x="-2595443" y="187627"/>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竞品颜色</a:t>
            </a:r>
            <a:endParaRPr lang="zh-CN" altLang="en-US" sz="1600" dirty="0"/>
          </a:p>
        </p:txBody>
      </p:sp>
      <p:sp>
        <p:nvSpPr>
          <p:cNvPr id="71" name="矩形 70"/>
          <p:cNvSpPr/>
          <p:nvPr userDrawn="1"/>
        </p:nvSpPr>
        <p:spPr>
          <a:xfrm>
            <a:off x="12698804" y="422275"/>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品牌颜色</a:t>
            </a:r>
            <a:endParaRPr lang="zh-CN" altLang="en-US" sz="1600" dirty="0"/>
          </a:p>
        </p:txBody>
      </p:sp>
      <p:sp>
        <p:nvSpPr>
          <p:cNvPr id="72" name="文本框 71"/>
          <p:cNvSpPr txBox="1"/>
          <p:nvPr userDrawn="1"/>
        </p:nvSpPr>
        <p:spPr>
          <a:xfrm>
            <a:off x="-2354986" y="745116"/>
            <a:ext cx="78226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Apple</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76" name="组 176"/>
          <p:cNvGrpSpPr/>
          <p:nvPr userDrawn="1"/>
        </p:nvGrpSpPr>
        <p:grpSpPr>
          <a:xfrm>
            <a:off x="-3386918" y="1009241"/>
            <a:ext cx="2795791" cy="348813"/>
            <a:chOff x="-5043485" y="1324983"/>
            <a:chExt cx="4785749" cy="538842"/>
          </a:xfrm>
        </p:grpSpPr>
        <p:sp>
          <p:nvSpPr>
            <p:cNvPr id="77" name="矩形 76"/>
            <p:cNvSpPr/>
            <p:nvPr userDrawn="1"/>
          </p:nvSpPr>
          <p:spPr>
            <a:xfrm>
              <a:off x="-3854817" y="1324983"/>
              <a:ext cx="1199028" cy="538842"/>
            </a:xfrm>
            <a:prstGeom prst="rect">
              <a:avLst/>
            </a:prstGeom>
            <a:solidFill>
              <a:schemeClr val="tx1">
                <a:lumMod val="50000"/>
                <a:lumOff val="5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79" name="矩形 78"/>
            <p:cNvSpPr/>
            <p:nvPr userDrawn="1"/>
          </p:nvSpPr>
          <p:spPr>
            <a:xfrm>
              <a:off x="-2655789" y="1324983"/>
              <a:ext cx="1199028" cy="538842"/>
            </a:xfrm>
            <a:prstGeom prst="rect">
              <a:avLst/>
            </a:prstGeom>
            <a:solidFill>
              <a:schemeClr val="tx1">
                <a:lumMod val="75000"/>
                <a:lumOff val="2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0" name="矩形 79"/>
            <p:cNvSpPr/>
            <p:nvPr userDrawn="1"/>
          </p:nvSpPr>
          <p:spPr>
            <a:xfrm>
              <a:off x="-5043485" y="1324983"/>
              <a:ext cx="1199028" cy="538842"/>
            </a:xfrm>
            <a:prstGeom prst="rect">
              <a:avLst/>
            </a:prstGeom>
            <a:solidFill>
              <a:schemeClr val="bg1">
                <a:lumMod val="8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7" name="矩形 86"/>
            <p:cNvSpPr/>
            <p:nvPr userDrawn="1"/>
          </p:nvSpPr>
          <p:spPr>
            <a:xfrm>
              <a:off x="-1456764" y="1324983"/>
              <a:ext cx="1199028" cy="538842"/>
            </a:xfrm>
            <a:prstGeom prst="rect">
              <a:avLst/>
            </a:prstGeom>
            <a:solidFill>
              <a:schemeClr val="tx1">
                <a:lumMod val="9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01" name="文本框 100"/>
          <p:cNvSpPr txBox="1"/>
          <p:nvPr userDrawn="1"/>
        </p:nvSpPr>
        <p:spPr>
          <a:xfrm>
            <a:off x="-2456774" y="1587829"/>
            <a:ext cx="98584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Samsung</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02" name="组 183"/>
          <p:cNvGrpSpPr/>
          <p:nvPr userDrawn="1"/>
        </p:nvGrpSpPr>
        <p:grpSpPr>
          <a:xfrm>
            <a:off x="-3386918" y="1862479"/>
            <a:ext cx="2795791" cy="348813"/>
            <a:chOff x="16164196" y="17668285"/>
            <a:chExt cx="4785749" cy="486635"/>
          </a:xfrm>
        </p:grpSpPr>
        <p:sp>
          <p:nvSpPr>
            <p:cNvPr id="103" name="矩形 102"/>
            <p:cNvSpPr/>
            <p:nvPr userDrawn="1"/>
          </p:nvSpPr>
          <p:spPr>
            <a:xfrm>
              <a:off x="17352864" y="17668285"/>
              <a:ext cx="1199028" cy="486635"/>
            </a:xfrm>
            <a:prstGeom prst="rect">
              <a:avLst/>
            </a:prstGeom>
            <a:solidFill>
              <a:srgbClr val="8C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4" name="矩形 103"/>
            <p:cNvSpPr/>
            <p:nvPr userDrawn="1"/>
          </p:nvSpPr>
          <p:spPr>
            <a:xfrm>
              <a:off x="18551892" y="17668285"/>
              <a:ext cx="1199028" cy="486635"/>
            </a:xfrm>
            <a:prstGeom prst="rect">
              <a:avLst/>
            </a:prstGeom>
            <a:solidFill>
              <a:srgbClr val="7832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5" name="矩形 104"/>
            <p:cNvSpPr/>
            <p:nvPr userDrawn="1"/>
          </p:nvSpPr>
          <p:spPr>
            <a:xfrm>
              <a:off x="19750917" y="17668285"/>
              <a:ext cx="1199028" cy="486635"/>
            </a:xfrm>
            <a:prstGeom prst="rect">
              <a:avLst/>
            </a:prstGeom>
            <a:solidFill>
              <a:srgbClr val="67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6" name="矩形 105"/>
            <p:cNvSpPr/>
            <p:nvPr userDrawn="1"/>
          </p:nvSpPr>
          <p:spPr>
            <a:xfrm>
              <a:off x="16164196" y="17668285"/>
              <a:ext cx="1199028" cy="486635"/>
            </a:xfrm>
            <a:prstGeom prst="rect">
              <a:avLst/>
            </a:prstGeom>
            <a:solidFill>
              <a:srgbClr val="8C6D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07" name="矩形 106"/>
          <p:cNvSpPr/>
          <p:nvPr userDrawn="1"/>
        </p:nvSpPr>
        <p:spPr>
          <a:xfrm>
            <a:off x="-2692509" y="6189140"/>
            <a:ext cx="700461" cy="297517"/>
          </a:xfrm>
          <a:prstGeom prst="rect">
            <a:avLst/>
          </a:prstGeom>
          <a:solidFill>
            <a:srgbClr val="0033B7"/>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8" name="矩形 107"/>
          <p:cNvSpPr/>
          <p:nvPr userDrawn="1"/>
        </p:nvSpPr>
        <p:spPr>
          <a:xfrm>
            <a:off x="-3398069" y="6189140"/>
            <a:ext cx="705560" cy="297517"/>
          </a:xfrm>
          <a:prstGeom prst="rect">
            <a:avLst/>
          </a:prstGeom>
          <a:solidFill>
            <a:srgbClr val="0A00C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9" name="矩形 108"/>
          <p:cNvSpPr/>
          <p:nvPr userDrawn="1"/>
        </p:nvSpPr>
        <p:spPr>
          <a:xfrm>
            <a:off x="-1992048" y="6186830"/>
            <a:ext cx="700461" cy="297517"/>
          </a:xfrm>
          <a:prstGeom prst="rect">
            <a:avLst/>
          </a:prstGeom>
          <a:solidFill>
            <a:srgbClr val="01288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0" name="矩形 109"/>
          <p:cNvSpPr/>
          <p:nvPr userDrawn="1"/>
        </p:nvSpPr>
        <p:spPr>
          <a:xfrm>
            <a:off x="-1291588" y="6186830"/>
            <a:ext cx="700461" cy="297517"/>
          </a:xfrm>
          <a:prstGeom prst="rect">
            <a:avLst/>
          </a:prstGeom>
          <a:solidFill>
            <a:srgbClr val="00095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1" name="文本框 110"/>
          <p:cNvSpPr txBox="1"/>
          <p:nvPr userDrawn="1"/>
        </p:nvSpPr>
        <p:spPr>
          <a:xfrm>
            <a:off x="-2451159" y="5860568"/>
            <a:ext cx="974626"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其他品牌颜色</a:t>
            </a:r>
          </a:p>
        </p:txBody>
      </p:sp>
      <p:grpSp>
        <p:nvGrpSpPr>
          <p:cNvPr id="112" name="组 209"/>
          <p:cNvGrpSpPr/>
          <p:nvPr userDrawn="1"/>
        </p:nvGrpSpPr>
        <p:grpSpPr>
          <a:xfrm>
            <a:off x="-3398070" y="4458239"/>
            <a:ext cx="2806943" cy="351124"/>
            <a:chOff x="-3429000" y="9944467"/>
            <a:chExt cx="3171264" cy="702248"/>
          </a:xfrm>
        </p:grpSpPr>
        <p:sp>
          <p:nvSpPr>
            <p:cNvPr id="113" name="矩形 112"/>
            <p:cNvSpPr/>
            <p:nvPr userDrawn="1"/>
          </p:nvSpPr>
          <p:spPr>
            <a:xfrm>
              <a:off x="-2631863" y="9949089"/>
              <a:ext cx="791376" cy="697626"/>
            </a:xfrm>
            <a:prstGeom prst="rect">
              <a:avLst/>
            </a:prstGeom>
            <a:solidFill>
              <a:srgbClr val="FF59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4" name="矩形 113"/>
            <p:cNvSpPr/>
            <p:nvPr userDrawn="1"/>
          </p:nvSpPr>
          <p:spPr>
            <a:xfrm>
              <a:off x="-3429000" y="9949089"/>
              <a:ext cx="797137" cy="697626"/>
            </a:xfrm>
            <a:prstGeom prst="rect">
              <a:avLst/>
            </a:prstGeom>
            <a:solidFill>
              <a:srgbClr val="FFA31E"/>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5" name="矩形 114"/>
            <p:cNvSpPr/>
            <p:nvPr userDrawn="1"/>
          </p:nvSpPr>
          <p:spPr>
            <a:xfrm>
              <a:off x="-1840486" y="9944467"/>
              <a:ext cx="791376" cy="697626"/>
            </a:xfrm>
            <a:prstGeom prst="rect">
              <a:avLst/>
            </a:prstGeom>
            <a:solidFill>
              <a:srgbClr val="DE4F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6" name="矩形 115"/>
            <p:cNvSpPr/>
            <p:nvPr userDrawn="1"/>
          </p:nvSpPr>
          <p:spPr>
            <a:xfrm>
              <a:off x="-1049112" y="9944467"/>
              <a:ext cx="791376" cy="697626"/>
            </a:xfrm>
            <a:prstGeom prst="rect">
              <a:avLst/>
            </a:prstGeom>
            <a:solidFill>
              <a:srgbClr val="C646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17" name="文本框 116"/>
          <p:cNvSpPr txBox="1"/>
          <p:nvPr userDrawn="1"/>
        </p:nvSpPr>
        <p:spPr>
          <a:xfrm>
            <a:off x="-2387041" y="4185714"/>
            <a:ext cx="84638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Xiaomi 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18" name="矩形 117"/>
          <p:cNvSpPr/>
          <p:nvPr userDrawn="1"/>
        </p:nvSpPr>
        <p:spPr>
          <a:xfrm>
            <a:off x="-2692509" y="5337669"/>
            <a:ext cx="700461" cy="297517"/>
          </a:xfrm>
          <a:prstGeom prst="rect">
            <a:avLst/>
          </a:prstGeom>
          <a:solidFill>
            <a:srgbClr val="348DF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9" name="矩形 118"/>
          <p:cNvSpPr/>
          <p:nvPr userDrawn="1"/>
        </p:nvSpPr>
        <p:spPr>
          <a:xfrm>
            <a:off x="-3398069" y="5337669"/>
            <a:ext cx="705560" cy="297517"/>
          </a:xfrm>
          <a:prstGeom prst="rect">
            <a:avLst/>
          </a:prstGeom>
          <a:solidFill>
            <a:srgbClr val="0FFBFA"/>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0" name="矩形 119"/>
          <p:cNvSpPr/>
          <p:nvPr userDrawn="1"/>
        </p:nvSpPr>
        <p:spPr>
          <a:xfrm>
            <a:off x="-1992048" y="5335358"/>
            <a:ext cx="700461" cy="297517"/>
          </a:xfrm>
          <a:prstGeom prst="rect">
            <a:avLst/>
          </a:prstGeom>
          <a:solidFill>
            <a:srgbClr val="705EE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1" name="矩形 120"/>
          <p:cNvSpPr/>
          <p:nvPr userDrawn="1"/>
        </p:nvSpPr>
        <p:spPr>
          <a:xfrm>
            <a:off x="-1291588" y="5335358"/>
            <a:ext cx="700461" cy="297517"/>
          </a:xfrm>
          <a:prstGeom prst="rect">
            <a:avLst/>
          </a:prstGeom>
          <a:solidFill>
            <a:srgbClr val="A837DC"/>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2" name="文本框 121"/>
          <p:cNvSpPr txBox="1"/>
          <p:nvPr userDrawn="1"/>
        </p:nvSpPr>
        <p:spPr>
          <a:xfrm>
            <a:off x="-2371009" y="5037185"/>
            <a:ext cx="814325"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Honor</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23" name="矩形 122"/>
          <p:cNvSpPr/>
          <p:nvPr userDrawn="1"/>
        </p:nvSpPr>
        <p:spPr>
          <a:xfrm>
            <a:off x="12494948" y="1401939"/>
            <a:ext cx="1673075" cy="297517"/>
          </a:xfrm>
          <a:prstGeom prst="rect">
            <a:avLst/>
          </a:prstGeom>
          <a:solidFill>
            <a:srgbClr val="00C9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4" name="矩形 123"/>
          <p:cNvSpPr/>
          <p:nvPr userDrawn="1"/>
        </p:nvSpPr>
        <p:spPr>
          <a:xfrm>
            <a:off x="12494948" y="1827004"/>
            <a:ext cx="1673075" cy="297517"/>
          </a:xfrm>
          <a:prstGeom prst="rect">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5" name="矩形 124"/>
          <p:cNvSpPr/>
          <p:nvPr userDrawn="1"/>
        </p:nvSpPr>
        <p:spPr>
          <a:xfrm>
            <a:off x="12494948" y="2245700"/>
            <a:ext cx="1673075" cy="297517"/>
          </a:xfrm>
          <a:prstGeom prst="rect">
            <a:avLst/>
          </a:prstGeom>
          <a:solidFill>
            <a:schemeClr val="accent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6" name="矩形 125"/>
          <p:cNvSpPr/>
          <p:nvPr userDrawn="1"/>
        </p:nvSpPr>
        <p:spPr>
          <a:xfrm>
            <a:off x="12494948" y="2664397"/>
            <a:ext cx="1673075" cy="297517"/>
          </a:xfrm>
          <a:prstGeom prst="rect">
            <a:avLst/>
          </a:prstGeom>
          <a:solidFill>
            <a:schemeClr val="accent4"/>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7" name="矩形 126"/>
          <p:cNvSpPr/>
          <p:nvPr userDrawn="1"/>
        </p:nvSpPr>
        <p:spPr>
          <a:xfrm>
            <a:off x="12494948" y="3086546"/>
            <a:ext cx="1673075" cy="297517"/>
          </a:xfrm>
          <a:prstGeom prst="rect">
            <a:avLst/>
          </a:prstGeom>
          <a:solidFill>
            <a:srgbClr val="F0B51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8" name="矩形 127"/>
          <p:cNvSpPr/>
          <p:nvPr userDrawn="1"/>
        </p:nvSpPr>
        <p:spPr>
          <a:xfrm>
            <a:off x="12494948" y="3488918"/>
            <a:ext cx="1673075" cy="297517"/>
          </a:xfrm>
          <a:prstGeom prst="rect">
            <a:avLst/>
          </a:prstGeom>
          <a:solidFill>
            <a:schemeClr val="tx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9" name="文本框 128"/>
          <p:cNvSpPr txBox="1"/>
          <p:nvPr userDrawn="1"/>
        </p:nvSpPr>
        <p:spPr>
          <a:xfrm>
            <a:off x="12619797" y="3522997"/>
            <a:ext cx="144095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NEX</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30" name="文本框 129"/>
          <p:cNvSpPr txBox="1"/>
          <p:nvPr userDrawn="1"/>
        </p:nvSpPr>
        <p:spPr>
          <a:xfrm>
            <a:off x="12653667" y="3111825"/>
            <a:ext cx="140708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err="1">
                <a:solidFill>
                  <a:schemeClr val="bg1"/>
                </a:solidFill>
                <a:latin typeface="vivo type CN简 Light" panose="02000400000000000000" pitchFamily="50" charset="-122"/>
                <a:ea typeface="vivo type CN简 Light" panose="02000400000000000000" pitchFamily="50" charset="-122"/>
                <a:cs typeface="vivo type CNS" charset="-122"/>
              </a:rPr>
              <a:t>iQOO</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grpSp>
        <p:nvGrpSpPr>
          <p:cNvPr id="131" name="组 65"/>
          <p:cNvGrpSpPr/>
          <p:nvPr userDrawn="1"/>
        </p:nvGrpSpPr>
        <p:grpSpPr>
          <a:xfrm>
            <a:off x="-3400879" y="2739059"/>
            <a:ext cx="2809752" cy="348813"/>
            <a:chOff x="5058585" y="17714855"/>
            <a:chExt cx="4833751" cy="515167"/>
          </a:xfrm>
        </p:grpSpPr>
        <p:sp>
          <p:nvSpPr>
            <p:cNvPr id="132" name="矩形 131"/>
            <p:cNvSpPr/>
            <p:nvPr userDrawn="1"/>
          </p:nvSpPr>
          <p:spPr>
            <a:xfrm>
              <a:off x="7494283" y="17714855"/>
              <a:ext cx="1199027" cy="515167"/>
            </a:xfrm>
            <a:prstGeom prst="rect">
              <a:avLst/>
            </a:prstGeom>
            <a:solidFill>
              <a:srgbClr val="00394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3" name="矩形 132"/>
            <p:cNvSpPr/>
            <p:nvPr userDrawn="1"/>
          </p:nvSpPr>
          <p:spPr>
            <a:xfrm>
              <a:off x="5058585" y="17714855"/>
              <a:ext cx="1215431" cy="515167"/>
            </a:xfrm>
            <a:prstGeom prst="rect">
              <a:avLst/>
            </a:prstGeom>
            <a:solidFill>
              <a:srgbClr val="00C87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4" name="矩形 133"/>
            <p:cNvSpPr/>
            <p:nvPr userDrawn="1"/>
          </p:nvSpPr>
          <p:spPr>
            <a:xfrm>
              <a:off x="8693309" y="17714855"/>
              <a:ext cx="1199027" cy="515167"/>
            </a:xfrm>
            <a:prstGeom prst="rect">
              <a:avLst/>
            </a:prstGeom>
            <a:solidFill>
              <a:srgbClr val="0070C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5" name="矩形 134"/>
            <p:cNvSpPr/>
            <p:nvPr userDrawn="1"/>
          </p:nvSpPr>
          <p:spPr>
            <a:xfrm>
              <a:off x="6267324" y="17714855"/>
              <a:ext cx="1215431" cy="515167"/>
            </a:xfrm>
            <a:prstGeom prst="rect">
              <a:avLst/>
            </a:prstGeom>
            <a:solidFill>
              <a:srgbClr val="66DECD"/>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36" name="文本框 135"/>
          <p:cNvSpPr txBox="1"/>
          <p:nvPr userDrawn="1"/>
        </p:nvSpPr>
        <p:spPr>
          <a:xfrm>
            <a:off x="-2350175" y="2455919"/>
            <a:ext cx="772648"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err="1">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Oppo</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37" name="组 88"/>
          <p:cNvGrpSpPr/>
          <p:nvPr userDrawn="1"/>
        </p:nvGrpSpPr>
        <p:grpSpPr>
          <a:xfrm>
            <a:off x="-3388739" y="3603967"/>
            <a:ext cx="2797612" cy="348813"/>
            <a:chOff x="10651243" y="17726064"/>
            <a:chExt cx="4775839" cy="526796"/>
          </a:xfrm>
        </p:grpSpPr>
        <p:sp>
          <p:nvSpPr>
            <p:cNvPr id="138" name="矩形 137"/>
            <p:cNvSpPr/>
            <p:nvPr userDrawn="1"/>
          </p:nvSpPr>
          <p:spPr>
            <a:xfrm>
              <a:off x="14228056" y="17726064"/>
              <a:ext cx="1199026" cy="526796"/>
            </a:xfrm>
            <a:prstGeom prst="rect">
              <a:avLst/>
            </a:prstGeom>
            <a:solidFill>
              <a:srgbClr val="FF757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9" name="矩形 138"/>
            <p:cNvSpPr/>
            <p:nvPr userDrawn="1"/>
          </p:nvSpPr>
          <p:spPr>
            <a:xfrm>
              <a:off x="11850271" y="17726064"/>
              <a:ext cx="1199026" cy="526796"/>
            </a:xfrm>
            <a:prstGeom prst="rect">
              <a:avLst/>
            </a:prstGeom>
            <a:solidFill>
              <a:srgbClr val="7A00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0" name="矩形 139"/>
            <p:cNvSpPr/>
            <p:nvPr userDrawn="1"/>
          </p:nvSpPr>
          <p:spPr>
            <a:xfrm>
              <a:off x="10651243" y="17726064"/>
              <a:ext cx="1199026" cy="526796"/>
            </a:xfrm>
            <a:prstGeom prst="rect">
              <a:avLst/>
            </a:prstGeom>
            <a:solidFill>
              <a:srgbClr val="FF321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1" name="矩形 140"/>
            <p:cNvSpPr/>
            <p:nvPr userDrawn="1"/>
          </p:nvSpPr>
          <p:spPr>
            <a:xfrm>
              <a:off x="13035753" y="17726064"/>
              <a:ext cx="1199026" cy="526796"/>
            </a:xfrm>
            <a:prstGeom prst="rect">
              <a:avLst/>
            </a:prstGeom>
            <a:solidFill>
              <a:srgbClr val="36121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42" name="文本框 141"/>
          <p:cNvSpPr txBox="1"/>
          <p:nvPr userDrawn="1"/>
        </p:nvSpPr>
        <p:spPr>
          <a:xfrm>
            <a:off x="-2403072" y="3324009"/>
            <a:ext cx="87844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Huawei</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43" name="文本框 142"/>
          <p:cNvSpPr txBox="1"/>
          <p:nvPr userDrawn="1"/>
        </p:nvSpPr>
        <p:spPr>
          <a:xfrm>
            <a:off x="-2663134" y="367319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P</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44" name="文本框 143"/>
          <p:cNvSpPr txBox="1"/>
          <p:nvPr userDrawn="1"/>
        </p:nvSpPr>
        <p:spPr>
          <a:xfrm>
            <a:off x="-1954176" y="3667432"/>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Mate</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45" name="文本框 144"/>
          <p:cNvSpPr txBox="1"/>
          <p:nvPr userDrawn="1"/>
        </p:nvSpPr>
        <p:spPr>
          <a:xfrm>
            <a:off x="-1293545" y="3668248"/>
            <a:ext cx="702419"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Nova</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46" name="文本框 145"/>
          <p:cNvSpPr txBox="1"/>
          <p:nvPr userDrawn="1"/>
        </p:nvSpPr>
        <p:spPr>
          <a:xfrm>
            <a:off x="-1263986" y="2800229"/>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R</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47" name="文本框 146"/>
          <p:cNvSpPr txBox="1"/>
          <p:nvPr userDrawn="1"/>
        </p:nvSpPr>
        <p:spPr>
          <a:xfrm>
            <a:off x="-1991764" y="2829531"/>
            <a:ext cx="710370" cy="415498"/>
          </a:xfrm>
          <a:prstGeom prst="rect">
            <a:avLst/>
          </a:prstGeom>
          <a:noFill/>
        </p:spPr>
        <p:txBody>
          <a:bodyPr wrap="square" rtlCol="0">
            <a:spAutoFit/>
          </a:bodyPr>
          <a:lstStyle/>
          <a:p>
            <a:pPr algn="ctr"/>
            <a:r>
              <a:rPr kumimoji="1" lang="en-US" altLang="zh-CN" sz="1200" b="0" i="0" dirty="0">
                <a:solidFill>
                  <a:schemeClr val="bg1"/>
                </a:solidFill>
                <a:latin typeface="vivo type CN简 Light" panose="02000400000000000000" pitchFamily="50" charset="-122"/>
                <a:ea typeface="vivo type CN简 Light" panose="02000400000000000000" pitchFamily="50" charset="-122"/>
                <a:cs typeface="vivo type CNS" charset="-122"/>
              </a:rPr>
              <a:t>Find X</a:t>
            </a:r>
          </a:p>
          <a:p>
            <a:pPr algn="ctr"/>
            <a:endParaRPr kumimoji="1" lang="zh-CN" altLang="en-US" sz="9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48" name="文本框 147"/>
          <p:cNvSpPr txBox="1"/>
          <p:nvPr userDrawn="1"/>
        </p:nvSpPr>
        <p:spPr>
          <a:xfrm>
            <a:off x="-2663935" y="280742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K</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49" name="文本框 148"/>
          <p:cNvSpPr txBox="1"/>
          <p:nvPr userDrawn="1"/>
        </p:nvSpPr>
        <p:spPr>
          <a:xfrm>
            <a:off x="785907" y="1438816"/>
            <a:ext cx="4325055" cy="475500"/>
          </a:xfrm>
          <a:prstGeom prst="rect">
            <a:avLst/>
          </a:prstGeom>
          <a:noFill/>
        </p:spPr>
        <p:txBody>
          <a:bodyPr wrap="square" rtlCol="0" anchor="ctr">
            <a:noAutofit/>
          </a:bodyPr>
          <a:lstStyle/>
          <a:p>
            <a:pPr>
              <a:lnSpc>
                <a:spcPct val="150000"/>
              </a:lnSpc>
            </a:pPr>
            <a:endParaRPr lang="zh-CN" altLang="en-US" sz="3600" dirty="0">
              <a:solidFill>
                <a:schemeClr val="bg1"/>
              </a:solidFill>
              <a:latin typeface="vivo type CN简 Bold" panose="02000800000000000000" pitchFamily="50" charset="-122"/>
              <a:ea typeface="vivo type CN简 Bold" panose="02000800000000000000" pitchFamily="50" charset="-122"/>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16内容页">
    <p:spTree>
      <p:nvGrpSpPr>
        <p:cNvPr id="1" name=""/>
        <p:cNvGrpSpPr/>
        <p:nvPr/>
      </p:nvGrpSpPr>
      <p:grpSpPr>
        <a:xfrm>
          <a:off x="0" y="0"/>
          <a:ext cx="0" cy="0"/>
          <a:chOff x="0" y="0"/>
          <a:chExt cx="0" cy="0"/>
        </a:xfrm>
      </p:grpSpPr>
      <p:sp>
        <p:nvSpPr>
          <p:cNvPr id="42" name="矩形 41"/>
          <p:cNvSpPr/>
          <p:nvPr/>
        </p:nvSpPr>
        <p:spPr>
          <a:xfrm>
            <a:off x="567673" y="1321918"/>
            <a:ext cx="2577289" cy="5147588"/>
          </a:xfrm>
          <a:prstGeom prst="rect">
            <a:avLst/>
          </a:prstGeom>
          <a:solidFill>
            <a:srgbClr val="F3F2F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no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43" name="矩形 42"/>
          <p:cNvSpPr/>
          <p:nvPr/>
        </p:nvSpPr>
        <p:spPr>
          <a:xfrm>
            <a:off x="6213425" y="1321918"/>
            <a:ext cx="2579281" cy="5147588"/>
          </a:xfrm>
          <a:prstGeom prst="rect">
            <a:avLst/>
          </a:prstGeom>
          <a:solidFill>
            <a:srgbClr val="F3F2F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no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44" name="矩形 43"/>
          <p:cNvSpPr/>
          <p:nvPr/>
        </p:nvSpPr>
        <p:spPr>
          <a:xfrm>
            <a:off x="3393028" y="1321918"/>
            <a:ext cx="2575806" cy="5147588"/>
          </a:xfrm>
          <a:prstGeom prst="rect">
            <a:avLst/>
          </a:prstGeom>
          <a:solidFill>
            <a:srgbClr val="F3F2F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no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72" name="矩形 71"/>
          <p:cNvSpPr/>
          <p:nvPr/>
        </p:nvSpPr>
        <p:spPr>
          <a:xfrm>
            <a:off x="9026099" y="1321918"/>
            <a:ext cx="2579281" cy="5147588"/>
          </a:xfrm>
          <a:prstGeom prst="rect">
            <a:avLst/>
          </a:prstGeom>
          <a:solidFill>
            <a:srgbClr val="F3F2F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no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3" name="矩形 92"/>
          <p:cNvSpPr/>
          <p:nvPr/>
        </p:nvSpPr>
        <p:spPr>
          <a:xfrm>
            <a:off x="-2595443" y="187627"/>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竞品颜色</a:t>
            </a:r>
            <a:endParaRPr lang="zh-CN" altLang="en-US" sz="1600" dirty="0"/>
          </a:p>
        </p:txBody>
      </p:sp>
      <p:sp>
        <p:nvSpPr>
          <p:cNvPr id="95" name="矩形 94"/>
          <p:cNvSpPr/>
          <p:nvPr/>
        </p:nvSpPr>
        <p:spPr>
          <a:xfrm>
            <a:off x="12698804" y="422275"/>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品牌颜色</a:t>
            </a:r>
            <a:endParaRPr lang="zh-CN" altLang="en-US" sz="1600" dirty="0"/>
          </a:p>
        </p:txBody>
      </p:sp>
      <p:sp>
        <p:nvSpPr>
          <p:cNvPr id="96" name="文本框 95"/>
          <p:cNvSpPr txBox="1"/>
          <p:nvPr/>
        </p:nvSpPr>
        <p:spPr>
          <a:xfrm>
            <a:off x="-2354986" y="745116"/>
            <a:ext cx="78226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Apple</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98" name="组 176"/>
          <p:cNvGrpSpPr/>
          <p:nvPr/>
        </p:nvGrpSpPr>
        <p:grpSpPr>
          <a:xfrm>
            <a:off x="-3386918" y="1009241"/>
            <a:ext cx="2795791" cy="348813"/>
            <a:chOff x="-5043485" y="1324983"/>
            <a:chExt cx="4785749" cy="538842"/>
          </a:xfrm>
        </p:grpSpPr>
        <p:sp>
          <p:nvSpPr>
            <p:cNvPr id="99" name="矩形 98"/>
            <p:cNvSpPr/>
            <p:nvPr userDrawn="1"/>
          </p:nvSpPr>
          <p:spPr>
            <a:xfrm>
              <a:off x="-3854817" y="1324983"/>
              <a:ext cx="1199028" cy="538842"/>
            </a:xfrm>
            <a:prstGeom prst="rect">
              <a:avLst/>
            </a:prstGeom>
            <a:solidFill>
              <a:schemeClr val="tx1">
                <a:lumMod val="50000"/>
                <a:lumOff val="5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2" name="矩形 101"/>
            <p:cNvSpPr/>
            <p:nvPr userDrawn="1"/>
          </p:nvSpPr>
          <p:spPr>
            <a:xfrm>
              <a:off x="-2655789" y="1324983"/>
              <a:ext cx="1199028" cy="538842"/>
            </a:xfrm>
            <a:prstGeom prst="rect">
              <a:avLst/>
            </a:prstGeom>
            <a:solidFill>
              <a:schemeClr val="tx1">
                <a:lumMod val="75000"/>
                <a:lumOff val="2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4" name="矩形 103"/>
            <p:cNvSpPr/>
            <p:nvPr userDrawn="1"/>
          </p:nvSpPr>
          <p:spPr>
            <a:xfrm>
              <a:off x="-5043485" y="1324983"/>
              <a:ext cx="1199028" cy="538842"/>
            </a:xfrm>
            <a:prstGeom prst="rect">
              <a:avLst/>
            </a:prstGeom>
            <a:solidFill>
              <a:schemeClr val="bg1">
                <a:lumMod val="8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6" name="矩形 105"/>
            <p:cNvSpPr/>
            <p:nvPr userDrawn="1"/>
          </p:nvSpPr>
          <p:spPr>
            <a:xfrm>
              <a:off x="-1456764" y="1324983"/>
              <a:ext cx="1199028" cy="538842"/>
            </a:xfrm>
            <a:prstGeom prst="rect">
              <a:avLst/>
            </a:prstGeom>
            <a:solidFill>
              <a:schemeClr val="tx1">
                <a:lumMod val="9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07" name="文本框 106"/>
          <p:cNvSpPr txBox="1"/>
          <p:nvPr/>
        </p:nvSpPr>
        <p:spPr>
          <a:xfrm>
            <a:off x="-2456774" y="1587829"/>
            <a:ext cx="98584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Samsung</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08" name="组 183"/>
          <p:cNvGrpSpPr/>
          <p:nvPr/>
        </p:nvGrpSpPr>
        <p:grpSpPr>
          <a:xfrm>
            <a:off x="-3386918" y="1862479"/>
            <a:ext cx="2795791" cy="348813"/>
            <a:chOff x="16164196" y="17668285"/>
            <a:chExt cx="4785749" cy="486635"/>
          </a:xfrm>
        </p:grpSpPr>
        <p:sp>
          <p:nvSpPr>
            <p:cNvPr id="110" name="矩形 109"/>
            <p:cNvSpPr/>
            <p:nvPr userDrawn="1"/>
          </p:nvSpPr>
          <p:spPr>
            <a:xfrm>
              <a:off x="17352864" y="17668285"/>
              <a:ext cx="1199028" cy="486635"/>
            </a:xfrm>
            <a:prstGeom prst="rect">
              <a:avLst/>
            </a:prstGeom>
            <a:solidFill>
              <a:srgbClr val="8C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0" name="矩形 129"/>
            <p:cNvSpPr/>
            <p:nvPr userDrawn="1"/>
          </p:nvSpPr>
          <p:spPr>
            <a:xfrm>
              <a:off x="18551892" y="17668285"/>
              <a:ext cx="1199028" cy="486635"/>
            </a:xfrm>
            <a:prstGeom prst="rect">
              <a:avLst/>
            </a:prstGeom>
            <a:solidFill>
              <a:srgbClr val="7832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1" name="矩形 130"/>
            <p:cNvSpPr/>
            <p:nvPr userDrawn="1"/>
          </p:nvSpPr>
          <p:spPr>
            <a:xfrm>
              <a:off x="19750917" y="17668285"/>
              <a:ext cx="1199028" cy="486635"/>
            </a:xfrm>
            <a:prstGeom prst="rect">
              <a:avLst/>
            </a:prstGeom>
            <a:solidFill>
              <a:srgbClr val="67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4" name="矩形 133"/>
            <p:cNvSpPr/>
            <p:nvPr userDrawn="1"/>
          </p:nvSpPr>
          <p:spPr>
            <a:xfrm>
              <a:off x="16164196" y="17668285"/>
              <a:ext cx="1199028" cy="486635"/>
            </a:xfrm>
            <a:prstGeom prst="rect">
              <a:avLst/>
            </a:prstGeom>
            <a:solidFill>
              <a:srgbClr val="8C6D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35" name="矩形 134"/>
          <p:cNvSpPr/>
          <p:nvPr/>
        </p:nvSpPr>
        <p:spPr>
          <a:xfrm>
            <a:off x="-2692509" y="6189140"/>
            <a:ext cx="700461" cy="297517"/>
          </a:xfrm>
          <a:prstGeom prst="rect">
            <a:avLst/>
          </a:prstGeom>
          <a:solidFill>
            <a:srgbClr val="0033B7"/>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6" name="矩形 135"/>
          <p:cNvSpPr/>
          <p:nvPr/>
        </p:nvSpPr>
        <p:spPr>
          <a:xfrm>
            <a:off x="-3398069" y="6189140"/>
            <a:ext cx="705560" cy="297517"/>
          </a:xfrm>
          <a:prstGeom prst="rect">
            <a:avLst/>
          </a:prstGeom>
          <a:solidFill>
            <a:srgbClr val="0A00C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7" name="矩形 136"/>
          <p:cNvSpPr/>
          <p:nvPr/>
        </p:nvSpPr>
        <p:spPr>
          <a:xfrm>
            <a:off x="-1992048" y="6186830"/>
            <a:ext cx="700461" cy="297517"/>
          </a:xfrm>
          <a:prstGeom prst="rect">
            <a:avLst/>
          </a:prstGeom>
          <a:solidFill>
            <a:srgbClr val="01288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8" name="矩形 137"/>
          <p:cNvSpPr/>
          <p:nvPr/>
        </p:nvSpPr>
        <p:spPr>
          <a:xfrm>
            <a:off x="-1291588" y="6186830"/>
            <a:ext cx="700461" cy="297517"/>
          </a:xfrm>
          <a:prstGeom prst="rect">
            <a:avLst/>
          </a:prstGeom>
          <a:solidFill>
            <a:srgbClr val="00095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9" name="文本框 138"/>
          <p:cNvSpPr txBox="1"/>
          <p:nvPr/>
        </p:nvSpPr>
        <p:spPr>
          <a:xfrm>
            <a:off x="-2451159" y="5860568"/>
            <a:ext cx="974626"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其他品牌颜色</a:t>
            </a:r>
          </a:p>
        </p:txBody>
      </p:sp>
      <p:grpSp>
        <p:nvGrpSpPr>
          <p:cNvPr id="140" name="组 209"/>
          <p:cNvGrpSpPr/>
          <p:nvPr/>
        </p:nvGrpSpPr>
        <p:grpSpPr>
          <a:xfrm>
            <a:off x="-3398070" y="4458239"/>
            <a:ext cx="2806943" cy="351124"/>
            <a:chOff x="-3429000" y="9944467"/>
            <a:chExt cx="3171264" cy="702248"/>
          </a:xfrm>
        </p:grpSpPr>
        <p:sp>
          <p:nvSpPr>
            <p:cNvPr id="141" name="矩形 140"/>
            <p:cNvSpPr/>
            <p:nvPr userDrawn="1"/>
          </p:nvSpPr>
          <p:spPr>
            <a:xfrm>
              <a:off x="-2631863" y="9949089"/>
              <a:ext cx="791376" cy="697626"/>
            </a:xfrm>
            <a:prstGeom prst="rect">
              <a:avLst/>
            </a:prstGeom>
            <a:solidFill>
              <a:srgbClr val="FF59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2" name="矩形 141"/>
            <p:cNvSpPr/>
            <p:nvPr userDrawn="1"/>
          </p:nvSpPr>
          <p:spPr>
            <a:xfrm>
              <a:off x="-3429000" y="9949089"/>
              <a:ext cx="797137" cy="697626"/>
            </a:xfrm>
            <a:prstGeom prst="rect">
              <a:avLst/>
            </a:prstGeom>
            <a:solidFill>
              <a:srgbClr val="FFA31E"/>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3" name="矩形 142"/>
            <p:cNvSpPr/>
            <p:nvPr userDrawn="1"/>
          </p:nvSpPr>
          <p:spPr>
            <a:xfrm>
              <a:off x="-1840486" y="9944467"/>
              <a:ext cx="791376" cy="697626"/>
            </a:xfrm>
            <a:prstGeom prst="rect">
              <a:avLst/>
            </a:prstGeom>
            <a:solidFill>
              <a:srgbClr val="DE4F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4" name="矩形 143"/>
            <p:cNvSpPr/>
            <p:nvPr userDrawn="1"/>
          </p:nvSpPr>
          <p:spPr>
            <a:xfrm>
              <a:off x="-1049112" y="9944467"/>
              <a:ext cx="791376" cy="697626"/>
            </a:xfrm>
            <a:prstGeom prst="rect">
              <a:avLst/>
            </a:prstGeom>
            <a:solidFill>
              <a:srgbClr val="C646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45" name="文本框 144"/>
          <p:cNvSpPr txBox="1"/>
          <p:nvPr/>
        </p:nvSpPr>
        <p:spPr>
          <a:xfrm>
            <a:off x="-2387041" y="4185714"/>
            <a:ext cx="84638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Xiaomi 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46" name="矩形 145"/>
          <p:cNvSpPr/>
          <p:nvPr/>
        </p:nvSpPr>
        <p:spPr>
          <a:xfrm>
            <a:off x="-2692509" y="5337669"/>
            <a:ext cx="700461" cy="297517"/>
          </a:xfrm>
          <a:prstGeom prst="rect">
            <a:avLst/>
          </a:prstGeom>
          <a:solidFill>
            <a:srgbClr val="348DF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7" name="矩形 146"/>
          <p:cNvSpPr/>
          <p:nvPr/>
        </p:nvSpPr>
        <p:spPr>
          <a:xfrm>
            <a:off x="-3398069" y="5337669"/>
            <a:ext cx="705560" cy="297517"/>
          </a:xfrm>
          <a:prstGeom prst="rect">
            <a:avLst/>
          </a:prstGeom>
          <a:solidFill>
            <a:srgbClr val="0FFBFA"/>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8" name="矩形 147"/>
          <p:cNvSpPr/>
          <p:nvPr/>
        </p:nvSpPr>
        <p:spPr>
          <a:xfrm>
            <a:off x="-1992048" y="5335358"/>
            <a:ext cx="700461" cy="297517"/>
          </a:xfrm>
          <a:prstGeom prst="rect">
            <a:avLst/>
          </a:prstGeom>
          <a:solidFill>
            <a:srgbClr val="705EE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9" name="矩形 148"/>
          <p:cNvSpPr/>
          <p:nvPr/>
        </p:nvSpPr>
        <p:spPr>
          <a:xfrm>
            <a:off x="-1291588" y="5335358"/>
            <a:ext cx="700461" cy="297517"/>
          </a:xfrm>
          <a:prstGeom prst="rect">
            <a:avLst/>
          </a:prstGeom>
          <a:solidFill>
            <a:srgbClr val="A837DC"/>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0" name="文本框 149"/>
          <p:cNvSpPr txBox="1"/>
          <p:nvPr/>
        </p:nvSpPr>
        <p:spPr>
          <a:xfrm>
            <a:off x="-2371009" y="5037185"/>
            <a:ext cx="814325"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Honor</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51" name="矩形 150"/>
          <p:cNvSpPr/>
          <p:nvPr/>
        </p:nvSpPr>
        <p:spPr>
          <a:xfrm>
            <a:off x="12494948" y="1401939"/>
            <a:ext cx="1673075" cy="297517"/>
          </a:xfrm>
          <a:prstGeom prst="rect">
            <a:avLst/>
          </a:prstGeom>
          <a:solidFill>
            <a:srgbClr val="00C9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2" name="矩形 151"/>
          <p:cNvSpPr/>
          <p:nvPr/>
        </p:nvSpPr>
        <p:spPr>
          <a:xfrm>
            <a:off x="12494948" y="1827004"/>
            <a:ext cx="1673075" cy="297517"/>
          </a:xfrm>
          <a:prstGeom prst="rect">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3" name="矩形 152"/>
          <p:cNvSpPr/>
          <p:nvPr/>
        </p:nvSpPr>
        <p:spPr>
          <a:xfrm>
            <a:off x="12494948" y="2245700"/>
            <a:ext cx="1673075" cy="297517"/>
          </a:xfrm>
          <a:prstGeom prst="rect">
            <a:avLst/>
          </a:prstGeom>
          <a:solidFill>
            <a:schemeClr val="accent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4" name="矩形 153"/>
          <p:cNvSpPr/>
          <p:nvPr/>
        </p:nvSpPr>
        <p:spPr>
          <a:xfrm>
            <a:off x="12494948" y="2664397"/>
            <a:ext cx="1673075" cy="297517"/>
          </a:xfrm>
          <a:prstGeom prst="rect">
            <a:avLst/>
          </a:prstGeom>
          <a:solidFill>
            <a:schemeClr val="accent4"/>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5" name="矩形 154"/>
          <p:cNvSpPr/>
          <p:nvPr/>
        </p:nvSpPr>
        <p:spPr>
          <a:xfrm>
            <a:off x="12494948" y="3086546"/>
            <a:ext cx="1673075" cy="297517"/>
          </a:xfrm>
          <a:prstGeom prst="rect">
            <a:avLst/>
          </a:prstGeom>
          <a:solidFill>
            <a:srgbClr val="F0B51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6" name="矩形 155"/>
          <p:cNvSpPr/>
          <p:nvPr/>
        </p:nvSpPr>
        <p:spPr>
          <a:xfrm>
            <a:off x="12494948" y="3488918"/>
            <a:ext cx="1673075" cy="297517"/>
          </a:xfrm>
          <a:prstGeom prst="rect">
            <a:avLst/>
          </a:prstGeom>
          <a:solidFill>
            <a:schemeClr val="tx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7" name="文本框 156"/>
          <p:cNvSpPr txBox="1"/>
          <p:nvPr/>
        </p:nvSpPr>
        <p:spPr>
          <a:xfrm>
            <a:off x="12619797" y="3522997"/>
            <a:ext cx="144095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NEX</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58" name="文本框 157"/>
          <p:cNvSpPr txBox="1"/>
          <p:nvPr/>
        </p:nvSpPr>
        <p:spPr>
          <a:xfrm>
            <a:off x="12653667" y="3111825"/>
            <a:ext cx="140708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err="1">
                <a:solidFill>
                  <a:schemeClr val="bg1"/>
                </a:solidFill>
                <a:latin typeface="vivo type CN简 Light" panose="02000400000000000000" pitchFamily="50" charset="-122"/>
                <a:ea typeface="vivo type CN简 Light" panose="02000400000000000000" pitchFamily="50" charset="-122"/>
                <a:cs typeface="vivo type CNS" charset="-122"/>
              </a:rPr>
              <a:t>iQOO</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grpSp>
        <p:nvGrpSpPr>
          <p:cNvPr id="159" name="组 65"/>
          <p:cNvGrpSpPr/>
          <p:nvPr/>
        </p:nvGrpSpPr>
        <p:grpSpPr>
          <a:xfrm>
            <a:off x="-3400879" y="2739059"/>
            <a:ext cx="2809752" cy="348813"/>
            <a:chOff x="5058585" y="17714855"/>
            <a:chExt cx="4833751" cy="515167"/>
          </a:xfrm>
        </p:grpSpPr>
        <p:sp>
          <p:nvSpPr>
            <p:cNvPr id="160" name="矩形 159"/>
            <p:cNvSpPr/>
            <p:nvPr userDrawn="1"/>
          </p:nvSpPr>
          <p:spPr>
            <a:xfrm>
              <a:off x="7494283" y="17714855"/>
              <a:ext cx="1199027" cy="515167"/>
            </a:xfrm>
            <a:prstGeom prst="rect">
              <a:avLst/>
            </a:prstGeom>
            <a:solidFill>
              <a:srgbClr val="00394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1" name="矩形 160"/>
            <p:cNvSpPr/>
            <p:nvPr userDrawn="1"/>
          </p:nvSpPr>
          <p:spPr>
            <a:xfrm>
              <a:off x="5058585" y="17714855"/>
              <a:ext cx="1215431" cy="515167"/>
            </a:xfrm>
            <a:prstGeom prst="rect">
              <a:avLst/>
            </a:prstGeom>
            <a:solidFill>
              <a:srgbClr val="00C87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2" name="矩形 161"/>
            <p:cNvSpPr/>
            <p:nvPr userDrawn="1"/>
          </p:nvSpPr>
          <p:spPr>
            <a:xfrm>
              <a:off x="8693309" y="17714855"/>
              <a:ext cx="1199027" cy="515167"/>
            </a:xfrm>
            <a:prstGeom prst="rect">
              <a:avLst/>
            </a:prstGeom>
            <a:solidFill>
              <a:srgbClr val="0070C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3" name="矩形 162"/>
            <p:cNvSpPr/>
            <p:nvPr userDrawn="1"/>
          </p:nvSpPr>
          <p:spPr>
            <a:xfrm>
              <a:off x="6267324" y="17714855"/>
              <a:ext cx="1215431" cy="515167"/>
            </a:xfrm>
            <a:prstGeom prst="rect">
              <a:avLst/>
            </a:prstGeom>
            <a:solidFill>
              <a:srgbClr val="66DECD"/>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64" name="文本框 163"/>
          <p:cNvSpPr txBox="1"/>
          <p:nvPr/>
        </p:nvSpPr>
        <p:spPr>
          <a:xfrm>
            <a:off x="-2350175" y="2455919"/>
            <a:ext cx="772648"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err="1">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Oppo</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65" name="组 88"/>
          <p:cNvGrpSpPr/>
          <p:nvPr/>
        </p:nvGrpSpPr>
        <p:grpSpPr>
          <a:xfrm>
            <a:off x="-3388739" y="3603967"/>
            <a:ext cx="2797612" cy="348813"/>
            <a:chOff x="10651243" y="17726064"/>
            <a:chExt cx="4775839" cy="526796"/>
          </a:xfrm>
        </p:grpSpPr>
        <p:sp>
          <p:nvSpPr>
            <p:cNvPr id="166" name="矩形 165"/>
            <p:cNvSpPr/>
            <p:nvPr userDrawn="1"/>
          </p:nvSpPr>
          <p:spPr>
            <a:xfrm>
              <a:off x="14228056" y="17726064"/>
              <a:ext cx="1199026" cy="526796"/>
            </a:xfrm>
            <a:prstGeom prst="rect">
              <a:avLst/>
            </a:prstGeom>
            <a:solidFill>
              <a:srgbClr val="FF757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7" name="矩形 166"/>
            <p:cNvSpPr/>
            <p:nvPr userDrawn="1"/>
          </p:nvSpPr>
          <p:spPr>
            <a:xfrm>
              <a:off x="11850271" y="17726064"/>
              <a:ext cx="1199026" cy="526796"/>
            </a:xfrm>
            <a:prstGeom prst="rect">
              <a:avLst/>
            </a:prstGeom>
            <a:solidFill>
              <a:srgbClr val="7A00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8" name="矩形 167"/>
            <p:cNvSpPr/>
            <p:nvPr userDrawn="1"/>
          </p:nvSpPr>
          <p:spPr>
            <a:xfrm>
              <a:off x="10651243" y="17726064"/>
              <a:ext cx="1199026" cy="526796"/>
            </a:xfrm>
            <a:prstGeom prst="rect">
              <a:avLst/>
            </a:prstGeom>
            <a:solidFill>
              <a:srgbClr val="FF321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9" name="矩形 168"/>
            <p:cNvSpPr/>
            <p:nvPr userDrawn="1"/>
          </p:nvSpPr>
          <p:spPr>
            <a:xfrm>
              <a:off x="13035753" y="17726064"/>
              <a:ext cx="1199026" cy="526796"/>
            </a:xfrm>
            <a:prstGeom prst="rect">
              <a:avLst/>
            </a:prstGeom>
            <a:solidFill>
              <a:srgbClr val="36121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70" name="文本框 169"/>
          <p:cNvSpPr txBox="1"/>
          <p:nvPr/>
        </p:nvSpPr>
        <p:spPr>
          <a:xfrm>
            <a:off x="-2403072" y="3324009"/>
            <a:ext cx="87844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Huawei</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71" name="文本框 170"/>
          <p:cNvSpPr txBox="1"/>
          <p:nvPr/>
        </p:nvSpPr>
        <p:spPr>
          <a:xfrm>
            <a:off x="-2663134" y="367319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P</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2" name="文本框 171"/>
          <p:cNvSpPr txBox="1"/>
          <p:nvPr/>
        </p:nvSpPr>
        <p:spPr>
          <a:xfrm>
            <a:off x="-1954176" y="3667432"/>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Mate</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3" name="文本框 172"/>
          <p:cNvSpPr txBox="1"/>
          <p:nvPr/>
        </p:nvSpPr>
        <p:spPr>
          <a:xfrm>
            <a:off x="-1293545" y="3668248"/>
            <a:ext cx="702419"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Nova</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4" name="文本框 173"/>
          <p:cNvSpPr txBox="1"/>
          <p:nvPr/>
        </p:nvSpPr>
        <p:spPr>
          <a:xfrm>
            <a:off x="-1263986" y="2800229"/>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R</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5" name="文本框 174"/>
          <p:cNvSpPr txBox="1"/>
          <p:nvPr/>
        </p:nvSpPr>
        <p:spPr>
          <a:xfrm>
            <a:off x="-1991764" y="2829531"/>
            <a:ext cx="710370" cy="415498"/>
          </a:xfrm>
          <a:prstGeom prst="rect">
            <a:avLst/>
          </a:prstGeom>
          <a:noFill/>
        </p:spPr>
        <p:txBody>
          <a:bodyPr wrap="square" rtlCol="0">
            <a:spAutoFit/>
          </a:bodyPr>
          <a:lstStyle/>
          <a:p>
            <a:pPr algn="ctr"/>
            <a:r>
              <a:rPr kumimoji="1" lang="en-US" altLang="zh-CN" sz="1200" b="0" i="0" dirty="0">
                <a:solidFill>
                  <a:schemeClr val="bg1"/>
                </a:solidFill>
                <a:latin typeface="vivo type CN简 Light" panose="02000400000000000000" pitchFamily="50" charset="-122"/>
                <a:ea typeface="vivo type CN简 Light" panose="02000400000000000000" pitchFamily="50" charset="-122"/>
                <a:cs typeface="vivo type CNS" charset="-122"/>
              </a:rPr>
              <a:t>Find X</a:t>
            </a:r>
          </a:p>
          <a:p>
            <a:pPr algn="ctr"/>
            <a:endParaRPr kumimoji="1" lang="zh-CN" altLang="en-US" sz="9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6" name="文本框 175"/>
          <p:cNvSpPr txBox="1"/>
          <p:nvPr/>
        </p:nvSpPr>
        <p:spPr>
          <a:xfrm>
            <a:off x="-2663935" y="280742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K</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7" name="文本框 176"/>
          <p:cNvSpPr txBox="1"/>
          <p:nvPr/>
        </p:nvSpPr>
        <p:spPr>
          <a:xfrm>
            <a:off x="12250725" y="924379"/>
            <a:ext cx="2208397"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vivo</a:t>
            </a: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80" name="内容占位符 4"/>
          <p:cNvSpPr>
            <a:spLocks noGrp="1"/>
          </p:cNvSpPr>
          <p:nvPr>
            <p:ph sz="quarter" idx="83"/>
          </p:nvPr>
        </p:nvSpPr>
        <p:spPr>
          <a:xfrm>
            <a:off x="729118" y="2870366"/>
            <a:ext cx="2261134" cy="3434182"/>
          </a:xfrm>
        </p:spPr>
        <p:txBody>
          <a:bodyPr>
            <a:normAutofit/>
          </a:bodyPr>
          <a:lstStyle>
            <a:lvl1pPr marL="17145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35179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483235"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621665"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200025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p:txBody>
      </p:sp>
      <p:sp>
        <p:nvSpPr>
          <p:cNvPr id="83" name="内容占位符 4"/>
          <p:cNvSpPr>
            <a:spLocks noGrp="1"/>
          </p:cNvSpPr>
          <p:nvPr>
            <p:ph sz="quarter" idx="84"/>
          </p:nvPr>
        </p:nvSpPr>
        <p:spPr>
          <a:xfrm>
            <a:off x="3550365" y="2870366"/>
            <a:ext cx="2261134" cy="3434182"/>
          </a:xfrm>
        </p:spPr>
        <p:txBody>
          <a:bodyPr>
            <a:normAutofit/>
          </a:bodyPr>
          <a:lstStyle>
            <a:lvl1pPr marL="17145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35179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483235"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621665"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200025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p:txBody>
      </p:sp>
      <p:sp>
        <p:nvSpPr>
          <p:cNvPr id="84" name="内容占位符 4"/>
          <p:cNvSpPr>
            <a:spLocks noGrp="1"/>
          </p:cNvSpPr>
          <p:nvPr>
            <p:ph sz="quarter" idx="85"/>
          </p:nvPr>
        </p:nvSpPr>
        <p:spPr>
          <a:xfrm>
            <a:off x="6370761" y="2870366"/>
            <a:ext cx="2261134" cy="3434182"/>
          </a:xfrm>
        </p:spPr>
        <p:txBody>
          <a:bodyPr>
            <a:normAutofit/>
          </a:bodyPr>
          <a:lstStyle>
            <a:lvl1pPr marL="17145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35179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483235"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621665"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200025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p:txBody>
      </p:sp>
      <p:sp>
        <p:nvSpPr>
          <p:cNvPr id="97" name="内容占位符 4"/>
          <p:cNvSpPr>
            <a:spLocks noGrp="1"/>
          </p:cNvSpPr>
          <p:nvPr>
            <p:ph sz="quarter" idx="86"/>
          </p:nvPr>
        </p:nvSpPr>
        <p:spPr>
          <a:xfrm>
            <a:off x="9186910" y="2870366"/>
            <a:ext cx="2261134" cy="3434182"/>
          </a:xfrm>
        </p:spPr>
        <p:txBody>
          <a:bodyPr>
            <a:normAutofit/>
          </a:bodyPr>
          <a:lstStyle>
            <a:lvl1pPr marL="17145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35179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483235"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621665"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200025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p:txBody>
      </p:sp>
      <p:pic>
        <p:nvPicPr>
          <p:cNvPr id="73" name="图片 72"/>
          <p:cNvPicPr>
            <a:picLocks noChangeAspect="1"/>
          </p:cNvPicPr>
          <p:nvPr/>
        </p:nvPicPr>
        <p:blipFill>
          <a:blip r:embed="rId2" cstate="email"/>
          <a:stretch>
            <a:fillRect/>
          </a:stretch>
        </p:blipFill>
        <p:spPr>
          <a:xfrm>
            <a:off x="10625745" y="317694"/>
            <a:ext cx="979635" cy="257702"/>
          </a:xfrm>
          <a:prstGeom prst="rect">
            <a:avLst/>
          </a:prstGeom>
        </p:spPr>
      </p:pic>
      <p:sp>
        <p:nvSpPr>
          <p:cNvPr id="78" name="图片占位符 2"/>
          <p:cNvSpPr>
            <a:spLocks noGrp="1"/>
          </p:cNvSpPr>
          <p:nvPr>
            <p:ph type="pic" sz="quarter" idx="87"/>
          </p:nvPr>
        </p:nvSpPr>
        <p:spPr>
          <a:xfrm>
            <a:off x="583829" y="1328988"/>
            <a:ext cx="2561133" cy="1430505"/>
          </a:xfrm>
        </p:spPr>
        <p:txBody>
          <a:bodyPr>
            <a:normAutofit/>
          </a:bodyPr>
          <a:lstStyle>
            <a:lvl1pPr marL="0" indent="0" algn="ctr">
              <a:buNone/>
              <a:defRPr sz="1600"/>
            </a:lvl1pPr>
          </a:lstStyle>
          <a:p>
            <a:endParaRPr kumimoji="1" lang="zh-CN" altLang="en-US" dirty="0"/>
          </a:p>
        </p:txBody>
      </p:sp>
      <p:sp>
        <p:nvSpPr>
          <p:cNvPr id="79" name="图片占位符 2"/>
          <p:cNvSpPr>
            <a:spLocks noGrp="1"/>
          </p:cNvSpPr>
          <p:nvPr>
            <p:ph type="pic" sz="quarter" idx="88"/>
          </p:nvPr>
        </p:nvSpPr>
        <p:spPr>
          <a:xfrm>
            <a:off x="3407701" y="1328988"/>
            <a:ext cx="2561133" cy="1430505"/>
          </a:xfrm>
        </p:spPr>
        <p:txBody>
          <a:bodyPr>
            <a:normAutofit/>
          </a:bodyPr>
          <a:lstStyle>
            <a:lvl1pPr marL="0" indent="0" algn="ctr">
              <a:buNone/>
              <a:defRPr sz="1600"/>
            </a:lvl1pPr>
          </a:lstStyle>
          <a:p>
            <a:endParaRPr kumimoji="1" lang="zh-CN" altLang="en-US" dirty="0"/>
          </a:p>
        </p:txBody>
      </p:sp>
      <p:sp>
        <p:nvSpPr>
          <p:cNvPr id="81" name="图片占位符 2"/>
          <p:cNvSpPr>
            <a:spLocks noGrp="1"/>
          </p:cNvSpPr>
          <p:nvPr>
            <p:ph type="pic" sz="quarter" idx="89"/>
          </p:nvPr>
        </p:nvSpPr>
        <p:spPr>
          <a:xfrm>
            <a:off x="6202228" y="1328988"/>
            <a:ext cx="2561133" cy="1430505"/>
          </a:xfrm>
        </p:spPr>
        <p:txBody>
          <a:bodyPr>
            <a:normAutofit/>
          </a:bodyPr>
          <a:lstStyle>
            <a:lvl1pPr marL="0" indent="0" algn="ctr">
              <a:buNone/>
              <a:defRPr sz="1600"/>
            </a:lvl1pPr>
          </a:lstStyle>
          <a:p>
            <a:endParaRPr kumimoji="1" lang="zh-CN" altLang="en-US" dirty="0"/>
          </a:p>
        </p:txBody>
      </p:sp>
      <p:sp>
        <p:nvSpPr>
          <p:cNvPr id="82" name="图片占位符 2"/>
          <p:cNvSpPr>
            <a:spLocks noGrp="1"/>
          </p:cNvSpPr>
          <p:nvPr>
            <p:ph type="pic" sz="quarter" idx="90"/>
          </p:nvPr>
        </p:nvSpPr>
        <p:spPr>
          <a:xfrm>
            <a:off x="9026100" y="1328988"/>
            <a:ext cx="2561133" cy="1430505"/>
          </a:xfrm>
        </p:spPr>
        <p:txBody>
          <a:bodyPr>
            <a:normAutofit/>
          </a:bodyPr>
          <a:lstStyle>
            <a:lvl1pPr marL="0" indent="0" algn="ctr">
              <a:buNone/>
              <a:defRPr sz="1600"/>
            </a:lvl1pPr>
          </a:lstStyle>
          <a:p>
            <a:endParaRPr kumimoji="1" lang="zh-CN" altLang="en-US" dirty="0"/>
          </a:p>
        </p:txBody>
      </p:sp>
      <p:sp>
        <p:nvSpPr>
          <p:cNvPr id="89" name="Textplatzhalter 8"/>
          <p:cNvSpPr>
            <a:spLocks noGrp="1"/>
          </p:cNvSpPr>
          <p:nvPr>
            <p:ph type="body" sz="quarter" idx="61" hasCustomPrompt="1"/>
          </p:nvPr>
        </p:nvSpPr>
        <p:spPr>
          <a:xfrm>
            <a:off x="560744" y="280072"/>
            <a:ext cx="9194219" cy="456860"/>
          </a:xfrm>
          <a:prstGeom prst="rect">
            <a:avLst/>
          </a:prstGeom>
        </p:spPr>
        <p:txBody>
          <a:bodyPr lIns="0" tIns="0" rIns="0" bIns="0" anchor="ctr">
            <a:noAutofit/>
          </a:bodyPr>
          <a:lstStyle>
            <a:lvl1pPr marL="0" indent="0">
              <a:lnSpc>
                <a:spcPct val="150000"/>
              </a:lnSpc>
              <a:spcBef>
                <a:spcPts val="0"/>
              </a:spcBef>
              <a:spcAft>
                <a:spcPts val="0"/>
              </a:spcAft>
              <a:buNone/>
              <a:defRPr sz="2600" b="0" i="0" cap="none" baseline="0">
                <a:solidFill>
                  <a:schemeClr val="tx1"/>
                </a:solidFill>
                <a:latin typeface="vivo type CN简 Regular" panose="02000500000000000000" charset="-122"/>
                <a:ea typeface="vivo type CN简 Regular" panose="02000500000000000000" charset="-122"/>
                <a:cs typeface="vivo type CN简 Regular" panose="02000500000000000000" charset="-122"/>
              </a:defRPr>
            </a:lvl1pPr>
          </a:lstStyle>
          <a:p>
            <a:pPr lvl="0"/>
            <a:r>
              <a:rPr lang="zh-CN" altLang="en-US" noProof="0" dirty="0"/>
              <a:t>标题可在此处添加</a:t>
            </a:r>
            <a:endParaRPr lang="en-US" altLang="zh-CN" noProof="0" dirty="0"/>
          </a:p>
        </p:txBody>
      </p:sp>
      <p:sp>
        <p:nvSpPr>
          <p:cNvPr id="90" name="Textplatzhalter 8"/>
          <p:cNvSpPr>
            <a:spLocks noGrp="1"/>
          </p:cNvSpPr>
          <p:nvPr>
            <p:ph type="body" sz="quarter" idx="62" hasCustomPrompt="1"/>
          </p:nvPr>
        </p:nvSpPr>
        <p:spPr>
          <a:xfrm>
            <a:off x="560744" y="742370"/>
            <a:ext cx="9194219" cy="267033"/>
          </a:xfrm>
          <a:prstGeom prst="rect">
            <a:avLst/>
          </a:prstGeom>
        </p:spPr>
        <p:txBody>
          <a:bodyPr lIns="0" tIns="0" rIns="0" bIns="0" anchor="ctr">
            <a:noAutofit/>
          </a:bodyPr>
          <a:lstStyle>
            <a:lvl1pPr marL="0" indent="0">
              <a:lnSpc>
                <a:spcPct val="150000"/>
              </a:lnSpc>
              <a:spcBef>
                <a:spcPts val="0"/>
              </a:spcBef>
              <a:spcAft>
                <a:spcPts val="0"/>
              </a:spcAft>
              <a:buNone/>
              <a:defRPr sz="2200" b="0" i="0" cap="none" baseline="0">
                <a:solidFill>
                  <a:schemeClr val="bg1">
                    <a:lumMod val="65000"/>
                  </a:schemeClr>
                </a:solidFill>
                <a:latin typeface="vivo type CN简 Regular" panose="02000500000000000000" charset="-122"/>
                <a:ea typeface="vivo type CN简 Regular" panose="02000500000000000000" charset="-122"/>
                <a:cs typeface="vivo type CN简 Regular" panose="02000500000000000000" charset="-122"/>
              </a:defRPr>
            </a:lvl1pPr>
          </a:lstStyle>
          <a:p>
            <a:pPr lvl="0"/>
            <a:r>
              <a:rPr lang="zh-CN" altLang="en-US" noProof="0" dirty="0"/>
              <a:t>副标题可在此处添加</a:t>
            </a:r>
            <a:endParaRPr lang="en-US" altLang="zh-CN" noProof="0"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尾页">
    <p:bg>
      <p:bgPr>
        <a:solidFill>
          <a:srgbClr val="415FFF"/>
        </a:solidFill>
        <a:effectLst/>
      </p:bgPr>
    </p:bg>
    <p:spTree>
      <p:nvGrpSpPr>
        <p:cNvPr id="1" name=""/>
        <p:cNvGrpSpPr/>
        <p:nvPr/>
      </p:nvGrpSpPr>
      <p:grpSpPr>
        <a:xfrm>
          <a:off x="0" y="0"/>
          <a:ext cx="0" cy="0"/>
          <a:chOff x="0" y="0"/>
          <a:chExt cx="0" cy="0"/>
        </a:xfrm>
      </p:grpSpPr>
      <p:sp>
        <p:nvSpPr>
          <p:cNvPr id="2" name="矩形 1"/>
          <p:cNvSpPr/>
          <p:nvPr/>
        </p:nvSpPr>
        <p:spPr>
          <a:xfrm>
            <a:off x="678070" y="1492739"/>
            <a:ext cx="8176613" cy="1877437"/>
          </a:xfrm>
          <a:prstGeom prst="rect">
            <a:avLst/>
          </a:prstGeom>
        </p:spPr>
        <p:txBody>
          <a:bodyPr wrap="square">
            <a:spAutoFit/>
          </a:bodyPr>
          <a:lstStyle/>
          <a:p>
            <a:pPr lvl="0"/>
            <a:r>
              <a:rPr lang="en-US" altLang="zh-CN" sz="5800" b="1" i="0" noProof="0" dirty="0">
                <a:solidFill>
                  <a:schemeClr val="bg1"/>
                </a:solidFill>
                <a:latin typeface="vivo type CN简 Bold" panose="02000800000000000000" pitchFamily="50" charset="-122"/>
                <a:ea typeface="vivo type CN简 Bold" panose="02000800000000000000" pitchFamily="50" charset="-122"/>
                <a:cs typeface="vivo type CNS" charset="-122"/>
              </a:rPr>
              <a:t>THANK YOU.</a:t>
            </a:r>
          </a:p>
          <a:p>
            <a:pPr lvl="0"/>
            <a:r>
              <a:rPr lang="zh-CN" altLang="en-US" sz="5800" b="1" i="0" noProof="0" dirty="0">
                <a:solidFill>
                  <a:schemeClr val="bg1"/>
                </a:solidFill>
                <a:latin typeface="vivo type CN简 Bold" panose="02000800000000000000" pitchFamily="50" charset="-122"/>
                <a:ea typeface="vivo type CN简 Bold" panose="02000800000000000000" pitchFamily="50" charset="-122"/>
                <a:cs typeface="vivo type CNS" charset="-122"/>
              </a:rPr>
              <a:t>谢谢。</a:t>
            </a:r>
            <a:endParaRPr lang="en-US" altLang="zh-CN" sz="5800" b="1" i="0" noProof="0" dirty="0">
              <a:solidFill>
                <a:schemeClr val="bg1"/>
              </a:solidFill>
              <a:latin typeface="vivo type CN简 Bold" panose="02000800000000000000" pitchFamily="50" charset="-122"/>
              <a:ea typeface="vivo type CN简 Bold" panose="02000800000000000000" pitchFamily="50" charset="-122"/>
              <a:cs typeface="vivo type CNS" charset="-122"/>
            </a:endParaRPr>
          </a:p>
        </p:txBody>
      </p:sp>
      <p:sp>
        <p:nvSpPr>
          <p:cNvPr id="70" name="矩形 69"/>
          <p:cNvSpPr/>
          <p:nvPr/>
        </p:nvSpPr>
        <p:spPr>
          <a:xfrm>
            <a:off x="-2595443" y="187627"/>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竞品颜色</a:t>
            </a:r>
            <a:endParaRPr lang="zh-CN" altLang="en-US" sz="1600" dirty="0"/>
          </a:p>
        </p:txBody>
      </p:sp>
      <p:sp>
        <p:nvSpPr>
          <p:cNvPr id="71" name="矩形 70"/>
          <p:cNvSpPr/>
          <p:nvPr/>
        </p:nvSpPr>
        <p:spPr>
          <a:xfrm>
            <a:off x="12698804" y="422275"/>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品牌颜色</a:t>
            </a:r>
            <a:endParaRPr lang="zh-CN" altLang="en-US" sz="1600" dirty="0"/>
          </a:p>
        </p:txBody>
      </p:sp>
      <p:sp>
        <p:nvSpPr>
          <p:cNvPr id="72" name="文本框 71"/>
          <p:cNvSpPr txBox="1"/>
          <p:nvPr/>
        </p:nvSpPr>
        <p:spPr>
          <a:xfrm>
            <a:off x="-2354986" y="745116"/>
            <a:ext cx="78226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Apple</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73" name="组 176"/>
          <p:cNvGrpSpPr/>
          <p:nvPr/>
        </p:nvGrpSpPr>
        <p:grpSpPr>
          <a:xfrm>
            <a:off x="-3386918" y="1009241"/>
            <a:ext cx="2795791" cy="348813"/>
            <a:chOff x="-5043485" y="1324983"/>
            <a:chExt cx="4785749" cy="538842"/>
          </a:xfrm>
        </p:grpSpPr>
        <p:sp>
          <p:nvSpPr>
            <p:cNvPr id="74" name="矩形 73"/>
            <p:cNvSpPr/>
            <p:nvPr userDrawn="1"/>
          </p:nvSpPr>
          <p:spPr>
            <a:xfrm>
              <a:off x="-3854817" y="1324983"/>
              <a:ext cx="1199028" cy="538842"/>
            </a:xfrm>
            <a:prstGeom prst="rect">
              <a:avLst/>
            </a:prstGeom>
            <a:solidFill>
              <a:schemeClr val="tx1">
                <a:lumMod val="50000"/>
                <a:lumOff val="5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75" name="矩形 74"/>
            <p:cNvSpPr/>
            <p:nvPr userDrawn="1"/>
          </p:nvSpPr>
          <p:spPr>
            <a:xfrm>
              <a:off x="-2655789" y="1324983"/>
              <a:ext cx="1199028" cy="538842"/>
            </a:xfrm>
            <a:prstGeom prst="rect">
              <a:avLst/>
            </a:prstGeom>
            <a:solidFill>
              <a:schemeClr val="tx1">
                <a:lumMod val="75000"/>
                <a:lumOff val="2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76" name="矩形 75"/>
            <p:cNvSpPr/>
            <p:nvPr userDrawn="1"/>
          </p:nvSpPr>
          <p:spPr>
            <a:xfrm>
              <a:off x="-5043485" y="1324983"/>
              <a:ext cx="1199028" cy="538842"/>
            </a:xfrm>
            <a:prstGeom prst="rect">
              <a:avLst/>
            </a:prstGeom>
            <a:solidFill>
              <a:schemeClr val="bg1">
                <a:lumMod val="8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77" name="矩形 76"/>
            <p:cNvSpPr/>
            <p:nvPr userDrawn="1"/>
          </p:nvSpPr>
          <p:spPr>
            <a:xfrm>
              <a:off x="-1456764" y="1324983"/>
              <a:ext cx="1199028" cy="538842"/>
            </a:xfrm>
            <a:prstGeom prst="rect">
              <a:avLst/>
            </a:prstGeom>
            <a:solidFill>
              <a:schemeClr val="tx1">
                <a:lumMod val="9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78" name="文本框 77"/>
          <p:cNvSpPr txBox="1"/>
          <p:nvPr/>
        </p:nvSpPr>
        <p:spPr>
          <a:xfrm>
            <a:off x="-2456774" y="1587829"/>
            <a:ext cx="98584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Samsung</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79" name="组 183"/>
          <p:cNvGrpSpPr/>
          <p:nvPr/>
        </p:nvGrpSpPr>
        <p:grpSpPr>
          <a:xfrm>
            <a:off x="-3386918" y="1862479"/>
            <a:ext cx="2795791" cy="348813"/>
            <a:chOff x="16164196" y="17668285"/>
            <a:chExt cx="4785749" cy="486635"/>
          </a:xfrm>
        </p:grpSpPr>
        <p:sp>
          <p:nvSpPr>
            <p:cNvPr id="80" name="矩形 79"/>
            <p:cNvSpPr/>
            <p:nvPr userDrawn="1"/>
          </p:nvSpPr>
          <p:spPr>
            <a:xfrm>
              <a:off x="17352864" y="17668285"/>
              <a:ext cx="1199028" cy="486635"/>
            </a:xfrm>
            <a:prstGeom prst="rect">
              <a:avLst/>
            </a:prstGeom>
            <a:solidFill>
              <a:srgbClr val="8C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1" name="矩形 80"/>
            <p:cNvSpPr/>
            <p:nvPr userDrawn="1"/>
          </p:nvSpPr>
          <p:spPr>
            <a:xfrm>
              <a:off x="18551892" y="17668285"/>
              <a:ext cx="1199028" cy="486635"/>
            </a:xfrm>
            <a:prstGeom prst="rect">
              <a:avLst/>
            </a:prstGeom>
            <a:solidFill>
              <a:srgbClr val="7832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2" name="矩形 81"/>
            <p:cNvSpPr/>
            <p:nvPr userDrawn="1"/>
          </p:nvSpPr>
          <p:spPr>
            <a:xfrm>
              <a:off x="19750917" y="17668285"/>
              <a:ext cx="1199028" cy="486635"/>
            </a:xfrm>
            <a:prstGeom prst="rect">
              <a:avLst/>
            </a:prstGeom>
            <a:solidFill>
              <a:srgbClr val="67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3" name="矩形 82"/>
            <p:cNvSpPr/>
            <p:nvPr userDrawn="1"/>
          </p:nvSpPr>
          <p:spPr>
            <a:xfrm>
              <a:off x="16164196" y="17668285"/>
              <a:ext cx="1199028" cy="486635"/>
            </a:xfrm>
            <a:prstGeom prst="rect">
              <a:avLst/>
            </a:prstGeom>
            <a:solidFill>
              <a:srgbClr val="8C6D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84" name="矩形 83"/>
          <p:cNvSpPr/>
          <p:nvPr/>
        </p:nvSpPr>
        <p:spPr>
          <a:xfrm>
            <a:off x="-2692509" y="6189140"/>
            <a:ext cx="700461" cy="297517"/>
          </a:xfrm>
          <a:prstGeom prst="rect">
            <a:avLst/>
          </a:prstGeom>
          <a:solidFill>
            <a:srgbClr val="0033B7"/>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5" name="矩形 84"/>
          <p:cNvSpPr/>
          <p:nvPr/>
        </p:nvSpPr>
        <p:spPr>
          <a:xfrm>
            <a:off x="-3398069" y="6189140"/>
            <a:ext cx="705560" cy="297517"/>
          </a:xfrm>
          <a:prstGeom prst="rect">
            <a:avLst/>
          </a:prstGeom>
          <a:solidFill>
            <a:srgbClr val="0A00C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6" name="矩形 85"/>
          <p:cNvSpPr/>
          <p:nvPr/>
        </p:nvSpPr>
        <p:spPr>
          <a:xfrm>
            <a:off x="-1992048" y="6186830"/>
            <a:ext cx="700461" cy="297517"/>
          </a:xfrm>
          <a:prstGeom prst="rect">
            <a:avLst/>
          </a:prstGeom>
          <a:solidFill>
            <a:srgbClr val="01288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8" name="矩形 107"/>
          <p:cNvSpPr/>
          <p:nvPr/>
        </p:nvSpPr>
        <p:spPr>
          <a:xfrm>
            <a:off x="-1291588" y="6186830"/>
            <a:ext cx="700461" cy="297517"/>
          </a:xfrm>
          <a:prstGeom prst="rect">
            <a:avLst/>
          </a:prstGeom>
          <a:solidFill>
            <a:srgbClr val="00095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9" name="文本框 108"/>
          <p:cNvSpPr txBox="1"/>
          <p:nvPr/>
        </p:nvSpPr>
        <p:spPr>
          <a:xfrm>
            <a:off x="-2451159" y="5860568"/>
            <a:ext cx="974626"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其他品牌颜色</a:t>
            </a:r>
          </a:p>
        </p:txBody>
      </p:sp>
      <p:grpSp>
        <p:nvGrpSpPr>
          <p:cNvPr id="110" name="组 209"/>
          <p:cNvGrpSpPr/>
          <p:nvPr/>
        </p:nvGrpSpPr>
        <p:grpSpPr>
          <a:xfrm>
            <a:off x="-3398070" y="4458239"/>
            <a:ext cx="2806943" cy="351124"/>
            <a:chOff x="-3429000" y="9944467"/>
            <a:chExt cx="3171264" cy="702248"/>
          </a:xfrm>
        </p:grpSpPr>
        <p:sp>
          <p:nvSpPr>
            <p:cNvPr id="111" name="矩形 110"/>
            <p:cNvSpPr/>
            <p:nvPr userDrawn="1"/>
          </p:nvSpPr>
          <p:spPr>
            <a:xfrm>
              <a:off x="-2631863" y="9949089"/>
              <a:ext cx="791376" cy="697626"/>
            </a:xfrm>
            <a:prstGeom prst="rect">
              <a:avLst/>
            </a:prstGeom>
            <a:solidFill>
              <a:srgbClr val="FF59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2" name="矩形 111"/>
            <p:cNvSpPr/>
            <p:nvPr userDrawn="1"/>
          </p:nvSpPr>
          <p:spPr>
            <a:xfrm>
              <a:off x="-3429000" y="9949089"/>
              <a:ext cx="797137" cy="697626"/>
            </a:xfrm>
            <a:prstGeom prst="rect">
              <a:avLst/>
            </a:prstGeom>
            <a:solidFill>
              <a:srgbClr val="FFA31E"/>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3" name="矩形 112"/>
            <p:cNvSpPr/>
            <p:nvPr userDrawn="1"/>
          </p:nvSpPr>
          <p:spPr>
            <a:xfrm>
              <a:off x="-1840486" y="9944467"/>
              <a:ext cx="791376" cy="697626"/>
            </a:xfrm>
            <a:prstGeom prst="rect">
              <a:avLst/>
            </a:prstGeom>
            <a:solidFill>
              <a:srgbClr val="DE4F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4" name="矩形 113"/>
            <p:cNvSpPr/>
            <p:nvPr userDrawn="1"/>
          </p:nvSpPr>
          <p:spPr>
            <a:xfrm>
              <a:off x="-1049112" y="9944467"/>
              <a:ext cx="791376" cy="697626"/>
            </a:xfrm>
            <a:prstGeom prst="rect">
              <a:avLst/>
            </a:prstGeom>
            <a:solidFill>
              <a:srgbClr val="C646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15" name="文本框 114"/>
          <p:cNvSpPr txBox="1"/>
          <p:nvPr/>
        </p:nvSpPr>
        <p:spPr>
          <a:xfrm>
            <a:off x="-2387041" y="4185714"/>
            <a:ext cx="84638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Xiaomi 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16" name="矩形 115"/>
          <p:cNvSpPr/>
          <p:nvPr/>
        </p:nvSpPr>
        <p:spPr>
          <a:xfrm>
            <a:off x="-2692509" y="5337669"/>
            <a:ext cx="700461" cy="297517"/>
          </a:xfrm>
          <a:prstGeom prst="rect">
            <a:avLst/>
          </a:prstGeom>
          <a:solidFill>
            <a:srgbClr val="348DF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7" name="矩形 116"/>
          <p:cNvSpPr/>
          <p:nvPr/>
        </p:nvSpPr>
        <p:spPr>
          <a:xfrm>
            <a:off x="-3398069" y="5337669"/>
            <a:ext cx="705560" cy="297517"/>
          </a:xfrm>
          <a:prstGeom prst="rect">
            <a:avLst/>
          </a:prstGeom>
          <a:solidFill>
            <a:srgbClr val="0FFBFA"/>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8" name="矩形 117"/>
          <p:cNvSpPr/>
          <p:nvPr/>
        </p:nvSpPr>
        <p:spPr>
          <a:xfrm>
            <a:off x="-1992048" y="5335358"/>
            <a:ext cx="700461" cy="297517"/>
          </a:xfrm>
          <a:prstGeom prst="rect">
            <a:avLst/>
          </a:prstGeom>
          <a:solidFill>
            <a:srgbClr val="705EE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9" name="矩形 118"/>
          <p:cNvSpPr/>
          <p:nvPr/>
        </p:nvSpPr>
        <p:spPr>
          <a:xfrm>
            <a:off x="-1291588" y="5335358"/>
            <a:ext cx="700461" cy="297517"/>
          </a:xfrm>
          <a:prstGeom prst="rect">
            <a:avLst/>
          </a:prstGeom>
          <a:solidFill>
            <a:srgbClr val="A837DC"/>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0" name="文本框 119"/>
          <p:cNvSpPr txBox="1"/>
          <p:nvPr/>
        </p:nvSpPr>
        <p:spPr>
          <a:xfrm>
            <a:off x="-2371009" y="5037185"/>
            <a:ext cx="814325"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Honor</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21" name="矩形 120"/>
          <p:cNvSpPr/>
          <p:nvPr/>
        </p:nvSpPr>
        <p:spPr>
          <a:xfrm>
            <a:off x="12494948" y="1401939"/>
            <a:ext cx="1673075" cy="297517"/>
          </a:xfrm>
          <a:prstGeom prst="rect">
            <a:avLst/>
          </a:prstGeom>
          <a:solidFill>
            <a:srgbClr val="00C9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2" name="矩形 121"/>
          <p:cNvSpPr/>
          <p:nvPr/>
        </p:nvSpPr>
        <p:spPr>
          <a:xfrm>
            <a:off x="12494948" y="1827004"/>
            <a:ext cx="1673075" cy="297517"/>
          </a:xfrm>
          <a:prstGeom prst="rect">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3" name="矩形 122"/>
          <p:cNvSpPr/>
          <p:nvPr/>
        </p:nvSpPr>
        <p:spPr>
          <a:xfrm>
            <a:off x="12494948" y="2245700"/>
            <a:ext cx="1673075" cy="297517"/>
          </a:xfrm>
          <a:prstGeom prst="rect">
            <a:avLst/>
          </a:prstGeom>
          <a:solidFill>
            <a:schemeClr val="accent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4" name="矩形 123"/>
          <p:cNvSpPr/>
          <p:nvPr/>
        </p:nvSpPr>
        <p:spPr>
          <a:xfrm>
            <a:off x="12494948" y="2664397"/>
            <a:ext cx="1673075" cy="297517"/>
          </a:xfrm>
          <a:prstGeom prst="rect">
            <a:avLst/>
          </a:prstGeom>
          <a:solidFill>
            <a:schemeClr val="accent4"/>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5" name="矩形 124"/>
          <p:cNvSpPr/>
          <p:nvPr/>
        </p:nvSpPr>
        <p:spPr>
          <a:xfrm>
            <a:off x="12494948" y="3086546"/>
            <a:ext cx="1673075" cy="297517"/>
          </a:xfrm>
          <a:prstGeom prst="rect">
            <a:avLst/>
          </a:prstGeom>
          <a:solidFill>
            <a:srgbClr val="F0B51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6" name="矩形 125"/>
          <p:cNvSpPr/>
          <p:nvPr/>
        </p:nvSpPr>
        <p:spPr>
          <a:xfrm>
            <a:off x="12494948" y="3488918"/>
            <a:ext cx="1673075" cy="297517"/>
          </a:xfrm>
          <a:prstGeom prst="rect">
            <a:avLst/>
          </a:prstGeom>
          <a:solidFill>
            <a:schemeClr val="tx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7" name="文本框 126"/>
          <p:cNvSpPr txBox="1"/>
          <p:nvPr/>
        </p:nvSpPr>
        <p:spPr>
          <a:xfrm>
            <a:off x="12619797" y="3522997"/>
            <a:ext cx="144095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NEX</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28" name="文本框 127"/>
          <p:cNvSpPr txBox="1"/>
          <p:nvPr/>
        </p:nvSpPr>
        <p:spPr>
          <a:xfrm>
            <a:off x="12653667" y="3111825"/>
            <a:ext cx="140708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err="1">
                <a:solidFill>
                  <a:schemeClr val="bg1"/>
                </a:solidFill>
                <a:latin typeface="vivo type CN简 Light" panose="02000400000000000000" pitchFamily="50" charset="-122"/>
                <a:ea typeface="vivo type CN简 Light" panose="02000400000000000000" pitchFamily="50" charset="-122"/>
                <a:cs typeface="vivo type CNS" charset="-122"/>
              </a:rPr>
              <a:t>iQOO</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grpSp>
        <p:nvGrpSpPr>
          <p:cNvPr id="129" name="组 65"/>
          <p:cNvGrpSpPr/>
          <p:nvPr/>
        </p:nvGrpSpPr>
        <p:grpSpPr>
          <a:xfrm>
            <a:off x="-3400879" y="2739059"/>
            <a:ext cx="2809752" cy="348813"/>
            <a:chOff x="5058585" y="17714855"/>
            <a:chExt cx="4833751" cy="515167"/>
          </a:xfrm>
        </p:grpSpPr>
        <p:sp>
          <p:nvSpPr>
            <p:cNvPr id="130" name="矩形 129"/>
            <p:cNvSpPr/>
            <p:nvPr userDrawn="1"/>
          </p:nvSpPr>
          <p:spPr>
            <a:xfrm>
              <a:off x="7494283" y="17714855"/>
              <a:ext cx="1199027" cy="515167"/>
            </a:xfrm>
            <a:prstGeom prst="rect">
              <a:avLst/>
            </a:prstGeom>
            <a:solidFill>
              <a:srgbClr val="00394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1" name="矩形 130"/>
            <p:cNvSpPr/>
            <p:nvPr userDrawn="1"/>
          </p:nvSpPr>
          <p:spPr>
            <a:xfrm>
              <a:off x="5058585" y="17714855"/>
              <a:ext cx="1215431" cy="515167"/>
            </a:xfrm>
            <a:prstGeom prst="rect">
              <a:avLst/>
            </a:prstGeom>
            <a:solidFill>
              <a:srgbClr val="00C87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2" name="矩形 131"/>
            <p:cNvSpPr/>
            <p:nvPr userDrawn="1"/>
          </p:nvSpPr>
          <p:spPr>
            <a:xfrm>
              <a:off x="8693309" y="17714855"/>
              <a:ext cx="1199027" cy="515167"/>
            </a:xfrm>
            <a:prstGeom prst="rect">
              <a:avLst/>
            </a:prstGeom>
            <a:solidFill>
              <a:srgbClr val="0070C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3" name="矩形 132"/>
            <p:cNvSpPr/>
            <p:nvPr userDrawn="1"/>
          </p:nvSpPr>
          <p:spPr>
            <a:xfrm>
              <a:off x="6267324" y="17714855"/>
              <a:ext cx="1215431" cy="515167"/>
            </a:xfrm>
            <a:prstGeom prst="rect">
              <a:avLst/>
            </a:prstGeom>
            <a:solidFill>
              <a:srgbClr val="66DECD"/>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51" name="文本框 150"/>
          <p:cNvSpPr txBox="1"/>
          <p:nvPr/>
        </p:nvSpPr>
        <p:spPr>
          <a:xfrm>
            <a:off x="-2350175" y="2455919"/>
            <a:ext cx="772648"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err="1">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Oppo</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52" name="组 88"/>
          <p:cNvGrpSpPr/>
          <p:nvPr/>
        </p:nvGrpSpPr>
        <p:grpSpPr>
          <a:xfrm>
            <a:off x="-3388739" y="3603967"/>
            <a:ext cx="2797612" cy="348813"/>
            <a:chOff x="10651243" y="17726064"/>
            <a:chExt cx="4775839" cy="526796"/>
          </a:xfrm>
        </p:grpSpPr>
        <p:sp>
          <p:nvSpPr>
            <p:cNvPr id="153" name="矩形 152"/>
            <p:cNvSpPr/>
            <p:nvPr userDrawn="1"/>
          </p:nvSpPr>
          <p:spPr>
            <a:xfrm>
              <a:off x="14228056" y="17726064"/>
              <a:ext cx="1199026" cy="526796"/>
            </a:xfrm>
            <a:prstGeom prst="rect">
              <a:avLst/>
            </a:prstGeom>
            <a:solidFill>
              <a:srgbClr val="FF757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4" name="矩形 153"/>
            <p:cNvSpPr/>
            <p:nvPr userDrawn="1"/>
          </p:nvSpPr>
          <p:spPr>
            <a:xfrm>
              <a:off x="11850271" y="17726064"/>
              <a:ext cx="1199026" cy="526796"/>
            </a:xfrm>
            <a:prstGeom prst="rect">
              <a:avLst/>
            </a:prstGeom>
            <a:solidFill>
              <a:srgbClr val="7A00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5" name="矩形 154"/>
            <p:cNvSpPr/>
            <p:nvPr userDrawn="1"/>
          </p:nvSpPr>
          <p:spPr>
            <a:xfrm>
              <a:off x="10651243" y="17726064"/>
              <a:ext cx="1199026" cy="526796"/>
            </a:xfrm>
            <a:prstGeom prst="rect">
              <a:avLst/>
            </a:prstGeom>
            <a:solidFill>
              <a:srgbClr val="FF321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6" name="矩形 155"/>
            <p:cNvSpPr/>
            <p:nvPr userDrawn="1"/>
          </p:nvSpPr>
          <p:spPr>
            <a:xfrm>
              <a:off x="13035753" y="17726064"/>
              <a:ext cx="1199026" cy="526796"/>
            </a:xfrm>
            <a:prstGeom prst="rect">
              <a:avLst/>
            </a:prstGeom>
            <a:solidFill>
              <a:srgbClr val="36121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57" name="文本框 156"/>
          <p:cNvSpPr txBox="1"/>
          <p:nvPr/>
        </p:nvSpPr>
        <p:spPr>
          <a:xfrm>
            <a:off x="-2403072" y="3324009"/>
            <a:ext cx="87844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Huawei</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58" name="文本框 157"/>
          <p:cNvSpPr txBox="1"/>
          <p:nvPr/>
        </p:nvSpPr>
        <p:spPr>
          <a:xfrm>
            <a:off x="-2663134" y="367319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P</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59" name="文本框 158"/>
          <p:cNvSpPr txBox="1"/>
          <p:nvPr/>
        </p:nvSpPr>
        <p:spPr>
          <a:xfrm>
            <a:off x="-1954176" y="3667432"/>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Mate</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0" name="文本框 159"/>
          <p:cNvSpPr txBox="1"/>
          <p:nvPr/>
        </p:nvSpPr>
        <p:spPr>
          <a:xfrm>
            <a:off x="-1293545" y="3668248"/>
            <a:ext cx="702419"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Nova</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1" name="文本框 160"/>
          <p:cNvSpPr txBox="1"/>
          <p:nvPr/>
        </p:nvSpPr>
        <p:spPr>
          <a:xfrm>
            <a:off x="-1263986" y="2800229"/>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R</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2" name="文本框 161"/>
          <p:cNvSpPr txBox="1"/>
          <p:nvPr/>
        </p:nvSpPr>
        <p:spPr>
          <a:xfrm>
            <a:off x="-1991764" y="2829531"/>
            <a:ext cx="710370" cy="415498"/>
          </a:xfrm>
          <a:prstGeom prst="rect">
            <a:avLst/>
          </a:prstGeom>
          <a:noFill/>
        </p:spPr>
        <p:txBody>
          <a:bodyPr wrap="square" rtlCol="0">
            <a:spAutoFit/>
          </a:bodyPr>
          <a:lstStyle/>
          <a:p>
            <a:pPr algn="ctr"/>
            <a:r>
              <a:rPr kumimoji="1" lang="en-US" altLang="zh-CN" sz="1200" b="0" i="0" dirty="0">
                <a:solidFill>
                  <a:schemeClr val="bg1"/>
                </a:solidFill>
                <a:latin typeface="vivo type CN简 Light" panose="02000400000000000000" pitchFamily="50" charset="-122"/>
                <a:ea typeface="vivo type CN简 Light" panose="02000400000000000000" pitchFamily="50" charset="-122"/>
                <a:cs typeface="vivo type CNS" charset="-122"/>
              </a:rPr>
              <a:t>Find X</a:t>
            </a:r>
          </a:p>
          <a:p>
            <a:pPr algn="ctr"/>
            <a:endParaRPr kumimoji="1" lang="zh-CN" altLang="en-US" sz="9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3" name="文本框 162"/>
          <p:cNvSpPr txBox="1"/>
          <p:nvPr/>
        </p:nvSpPr>
        <p:spPr>
          <a:xfrm>
            <a:off x="-2663935" y="280742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K</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4" name="文本框 163"/>
          <p:cNvSpPr txBox="1"/>
          <p:nvPr/>
        </p:nvSpPr>
        <p:spPr>
          <a:xfrm>
            <a:off x="12250725" y="924379"/>
            <a:ext cx="2208397"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vivo</a:t>
            </a: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92" name="Textplatzhalter 3"/>
          <p:cNvSpPr>
            <a:spLocks noGrp="1"/>
          </p:cNvSpPr>
          <p:nvPr>
            <p:ph type="body" sz="quarter" idx="58" hasCustomPrompt="1"/>
          </p:nvPr>
        </p:nvSpPr>
        <p:spPr>
          <a:xfrm>
            <a:off x="735493" y="6096530"/>
            <a:ext cx="9160221" cy="151857"/>
          </a:xfrm>
        </p:spPr>
        <p:txBody>
          <a:bodyPr tIns="36000" bIns="36000" anchor="t">
            <a:noAutofit/>
          </a:bodyPr>
          <a:lstStyle>
            <a:lvl1pPr marL="0" indent="0">
              <a:lnSpc>
                <a:spcPct val="100000"/>
              </a:lnSpc>
              <a:buNone/>
              <a:defRPr sz="1600" b="0" i="0" spc="0" baseline="0">
                <a:solidFill>
                  <a:schemeClr val="bg1"/>
                </a:solidFill>
                <a:latin typeface="vivo type CN简 Regular" panose="02000500000000000000" charset="-122"/>
                <a:ea typeface="vivo type CN简 Regular" panose="02000500000000000000" charset="-122"/>
                <a:cs typeface="vivo type CNS" charset="-122"/>
              </a:defRPr>
            </a:lvl1pPr>
          </a:lstStyle>
          <a:p>
            <a:pPr lvl="0"/>
            <a:r>
              <a:rPr lang="en-US" altLang="zh-CN" noProof="0" dirty="0"/>
              <a:t>www.vivo.com</a:t>
            </a:r>
            <a:endParaRPr lang="zh-CN" altLang="en-US" noProof="0" dirty="0"/>
          </a:p>
        </p:txBody>
      </p:sp>
      <p:pic>
        <p:nvPicPr>
          <p:cNvPr id="63" name="图片 62"/>
          <p:cNvPicPr>
            <a:picLocks noChangeAspect="1"/>
          </p:cNvPicPr>
          <p:nvPr/>
        </p:nvPicPr>
        <p:blipFill>
          <a:blip r:embed="rId2" cstate="email"/>
          <a:stretch>
            <a:fillRect/>
          </a:stretch>
        </p:blipFill>
        <p:spPr>
          <a:xfrm>
            <a:off x="10625744" y="317694"/>
            <a:ext cx="979636" cy="257702"/>
          </a:xfrm>
          <a:prstGeom prst="rect">
            <a:avLst/>
          </a:prstGeom>
        </p:spPr>
      </p:pic>
      <p:sp>
        <p:nvSpPr>
          <p:cNvPr id="62" name="矩形 61"/>
          <p:cNvSpPr/>
          <p:nvPr userDrawn="1"/>
        </p:nvSpPr>
        <p:spPr>
          <a:xfrm>
            <a:off x="678070" y="1492739"/>
            <a:ext cx="8176613" cy="1877437"/>
          </a:xfrm>
          <a:prstGeom prst="rect">
            <a:avLst/>
          </a:prstGeom>
        </p:spPr>
        <p:txBody>
          <a:bodyPr wrap="square">
            <a:spAutoFit/>
          </a:bodyPr>
          <a:lstStyle/>
          <a:p>
            <a:pPr lvl="0"/>
            <a:r>
              <a:rPr lang="en-US" altLang="zh-CN" sz="5800" b="1" i="0" noProof="0" dirty="0">
                <a:solidFill>
                  <a:schemeClr val="bg1"/>
                </a:solidFill>
                <a:latin typeface="vivo type CN简 Bold" panose="02000800000000000000" pitchFamily="50" charset="-122"/>
                <a:ea typeface="vivo type CN简 Bold" panose="02000800000000000000" pitchFamily="50" charset="-122"/>
                <a:cs typeface="vivo type CNS" charset="-122"/>
              </a:rPr>
              <a:t>THANK YOU.</a:t>
            </a:r>
          </a:p>
          <a:p>
            <a:pPr lvl="0"/>
            <a:r>
              <a:rPr lang="zh-CN" altLang="en-US" sz="5800" b="1" i="0" noProof="0" dirty="0">
                <a:solidFill>
                  <a:schemeClr val="bg1"/>
                </a:solidFill>
                <a:latin typeface="vivo type CN简 Bold" panose="02000800000000000000" pitchFamily="50" charset="-122"/>
                <a:ea typeface="vivo type CN简 Bold" panose="02000800000000000000" pitchFamily="50" charset="-122"/>
                <a:cs typeface="vivo type CNS" charset="-122"/>
              </a:rPr>
              <a:t>谢谢。</a:t>
            </a:r>
            <a:endParaRPr lang="en-US" altLang="zh-CN" sz="5800" b="1" i="0" noProof="0" dirty="0">
              <a:solidFill>
                <a:schemeClr val="bg1"/>
              </a:solidFill>
              <a:latin typeface="vivo type CN简 Bold" panose="02000800000000000000" pitchFamily="50" charset="-122"/>
              <a:ea typeface="vivo type CN简 Bold" panose="02000800000000000000" pitchFamily="50" charset="-122"/>
              <a:cs typeface="vivo type CNS" charset="-122"/>
            </a:endParaRPr>
          </a:p>
        </p:txBody>
      </p:sp>
      <p:sp>
        <p:nvSpPr>
          <p:cNvPr id="64" name="矩形 63"/>
          <p:cNvSpPr/>
          <p:nvPr userDrawn="1"/>
        </p:nvSpPr>
        <p:spPr>
          <a:xfrm>
            <a:off x="-2595443" y="187627"/>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竞品颜色</a:t>
            </a:r>
            <a:endParaRPr lang="zh-CN" altLang="en-US" sz="1600" dirty="0"/>
          </a:p>
        </p:txBody>
      </p:sp>
      <p:sp>
        <p:nvSpPr>
          <p:cNvPr id="65" name="矩形 64"/>
          <p:cNvSpPr/>
          <p:nvPr userDrawn="1"/>
        </p:nvSpPr>
        <p:spPr>
          <a:xfrm>
            <a:off x="12698804" y="422275"/>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品牌颜色</a:t>
            </a:r>
            <a:endParaRPr lang="zh-CN" altLang="en-US" sz="1600" dirty="0"/>
          </a:p>
        </p:txBody>
      </p:sp>
      <p:sp>
        <p:nvSpPr>
          <p:cNvPr id="66" name="文本框 65"/>
          <p:cNvSpPr txBox="1"/>
          <p:nvPr userDrawn="1"/>
        </p:nvSpPr>
        <p:spPr>
          <a:xfrm>
            <a:off x="-2354986" y="745116"/>
            <a:ext cx="78226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Apple</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67" name="组 176"/>
          <p:cNvGrpSpPr/>
          <p:nvPr userDrawn="1"/>
        </p:nvGrpSpPr>
        <p:grpSpPr>
          <a:xfrm>
            <a:off x="-3386918" y="1009241"/>
            <a:ext cx="2795791" cy="348813"/>
            <a:chOff x="-5043485" y="1324983"/>
            <a:chExt cx="4785749" cy="538842"/>
          </a:xfrm>
        </p:grpSpPr>
        <p:sp>
          <p:nvSpPr>
            <p:cNvPr id="68" name="矩形 67"/>
            <p:cNvSpPr/>
            <p:nvPr userDrawn="1"/>
          </p:nvSpPr>
          <p:spPr>
            <a:xfrm>
              <a:off x="-3854817" y="1324983"/>
              <a:ext cx="1199028" cy="538842"/>
            </a:xfrm>
            <a:prstGeom prst="rect">
              <a:avLst/>
            </a:prstGeom>
            <a:solidFill>
              <a:schemeClr val="tx1">
                <a:lumMod val="50000"/>
                <a:lumOff val="5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69" name="矩形 68"/>
            <p:cNvSpPr/>
            <p:nvPr userDrawn="1"/>
          </p:nvSpPr>
          <p:spPr>
            <a:xfrm>
              <a:off x="-2655789" y="1324983"/>
              <a:ext cx="1199028" cy="538842"/>
            </a:xfrm>
            <a:prstGeom prst="rect">
              <a:avLst/>
            </a:prstGeom>
            <a:solidFill>
              <a:schemeClr val="tx1">
                <a:lumMod val="75000"/>
                <a:lumOff val="2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7" name="矩形 86"/>
            <p:cNvSpPr/>
            <p:nvPr userDrawn="1"/>
          </p:nvSpPr>
          <p:spPr>
            <a:xfrm>
              <a:off x="-5043485" y="1324983"/>
              <a:ext cx="1199028" cy="538842"/>
            </a:xfrm>
            <a:prstGeom prst="rect">
              <a:avLst/>
            </a:prstGeom>
            <a:solidFill>
              <a:schemeClr val="bg1">
                <a:lumMod val="8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8" name="矩形 87"/>
            <p:cNvSpPr/>
            <p:nvPr userDrawn="1"/>
          </p:nvSpPr>
          <p:spPr>
            <a:xfrm>
              <a:off x="-1456764" y="1324983"/>
              <a:ext cx="1199028" cy="538842"/>
            </a:xfrm>
            <a:prstGeom prst="rect">
              <a:avLst/>
            </a:prstGeom>
            <a:solidFill>
              <a:schemeClr val="tx1">
                <a:lumMod val="9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89" name="文本框 88"/>
          <p:cNvSpPr txBox="1"/>
          <p:nvPr userDrawn="1"/>
        </p:nvSpPr>
        <p:spPr>
          <a:xfrm>
            <a:off x="-2456774" y="1587829"/>
            <a:ext cx="98584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Samsung</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90" name="组 183"/>
          <p:cNvGrpSpPr/>
          <p:nvPr userDrawn="1"/>
        </p:nvGrpSpPr>
        <p:grpSpPr>
          <a:xfrm>
            <a:off x="-3386918" y="1862479"/>
            <a:ext cx="2795791" cy="348813"/>
            <a:chOff x="16164196" y="17668285"/>
            <a:chExt cx="4785749" cy="486635"/>
          </a:xfrm>
        </p:grpSpPr>
        <p:sp>
          <p:nvSpPr>
            <p:cNvPr id="91" name="矩形 90"/>
            <p:cNvSpPr/>
            <p:nvPr userDrawn="1"/>
          </p:nvSpPr>
          <p:spPr>
            <a:xfrm>
              <a:off x="17352864" y="17668285"/>
              <a:ext cx="1199028" cy="486635"/>
            </a:xfrm>
            <a:prstGeom prst="rect">
              <a:avLst/>
            </a:prstGeom>
            <a:solidFill>
              <a:srgbClr val="8C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2" name="矩形 91"/>
            <p:cNvSpPr/>
            <p:nvPr userDrawn="1"/>
          </p:nvSpPr>
          <p:spPr>
            <a:xfrm>
              <a:off x="18551892" y="17668285"/>
              <a:ext cx="1199028" cy="486635"/>
            </a:xfrm>
            <a:prstGeom prst="rect">
              <a:avLst/>
            </a:prstGeom>
            <a:solidFill>
              <a:srgbClr val="7832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3" name="矩形 92"/>
            <p:cNvSpPr/>
            <p:nvPr userDrawn="1"/>
          </p:nvSpPr>
          <p:spPr>
            <a:xfrm>
              <a:off x="19750917" y="17668285"/>
              <a:ext cx="1199028" cy="486635"/>
            </a:xfrm>
            <a:prstGeom prst="rect">
              <a:avLst/>
            </a:prstGeom>
            <a:solidFill>
              <a:srgbClr val="67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4" name="矩形 93"/>
            <p:cNvSpPr/>
            <p:nvPr userDrawn="1"/>
          </p:nvSpPr>
          <p:spPr>
            <a:xfrm>
              <a:off x="16164196" y="17668285"/>
              <a:ext cx="1199028" cy="486635"/>
            </a:xfrm>
            <a:prstGeom prst="rect">
              <a:avLst/>
            </a:prstGeom>
            <a:solidFill>
              <a:srgbClr val="8C6D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95" name="矩形 94"/>
          <p:cNvSpPr/>
          <p:nvPr userDrawn="1"/>
        </p:nvSpPr>
        <p:spPr>
          <a:xfrm>
            <a:off x="-2692509" y="6189140"/>
            <a:ext cx="700461" cy="297517"/>
          </a:xfrm>
          <a:prstGeom prst="rect">
            <a:avLst/>
          </a:prstGeom>
          <a:solidFill>
            <a:srgbClr val="0033B7"/>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6" name="矩形 95"/>
          <p:cNvSpPr/>
          <p:nvPr userDrawn="1"/>
        </p:nvSpPr>
        <p:spPr>
          <a:xfrm>
            <a:off x="-3398069" y="6189140"/>
            <a:ext cx="705560" cy="297517"/>
          </a:xfrm>
          <a:prstGeom prst="rect">
            <a:avLst/>
          </a:prstGeom>
          <a:solidFill>
            <a:srgbClr val="0A00C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7" name="矩形 96"/>
          <p:cNvSpPr/>
          <p:nvPr userDrawn="1"/>
        </p:nvSpPr>
        <p:spPr>
          <a:xfrm>
            <a:off x="-1992048" y="6186830"/>
            <a:ext cx="700461" cy="297517"/>
          </a:xfrm>
          <a:prstGeom prst="rect">
            <a:avLst/>
          </a:prstGeom>
          <a:solidFill>
            <a:srgbClr val="01288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8" name="矩形 97"/>
          <p:cNvSpPr/>
          <p:nvPr userDrawn="1"/>
        </p:nvSpPr>
        <p:spPr>
          <a:xfrm>
            <a:off x="-1291588" y="6186830"/>
            <a:ext cx="700461" cy="297517"/>
          </a:xfrm>
          <a:prstGeom prst="rect">
            <a:avLst/>
          </a:prstGeom>
          <a:solidFill>
            <a:srgbClr val="00095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9" name="文本框 98"/>
          <p:cNvSpPr txBox="1"/>
          <p:nvPr userDrawn="1"/>
        </p:nvSpPr>
        <p:spPr>
          <a:xfrm>
            <a:off x="-2451159" y="5860568"/>
            <a:ext cx="974626"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其他品牌颜色</a:t>
            </a:r>
          </a:p>
        </p:txBody>
      </p:sp>
      <p:grpSp>
        <p:nvGrpSpPr>
          <p:cNvPr id="100" name="组 209"/>
          <p:cNvGrpSpPr/>
          <p:nvPr userDrawn="1"/>
        </p:nvGrpSpPr>
        <p:grpSpPr>
          <a:xfrm>
            <a:off x="-3398070" y="4458239"/>
            <a:ext cx="2806943" cy="351124"/>
            <a:chOff x="-3429000" y="9944467"/>
            <a:chExt cx="3171264" cy="702248"/>
          </a:xfrm>
        </p:grpSpPr>
        <p:sp>
          <p:nvSpPr>
            <p:cNvPr id="101" name="矩形 100"/>
            <p:cNvSpPr/>
            <p:nvPr userDrawn="1"/>
          </p:nvSpPr>
          <p:spPr>
            <a:xfrm>
              <a:off x="-2631863" y="9949089"/>
              <a:ext cx="791376" cy="697626"/>
            </a:xfrm>
            <a:prstGeom prst="rect">
              <a:avLst/>
            </a:prstGeom>
            <a:solidFill>
              <a:srgbClr val="FF59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2" name="矩形 101"/>
            <p:cNvSpPr/>
            <p:nvPr userDrawn="1"/>
          </p:nvSpPr>
          <p:spPr>
            <a:xfrm>
              <a:off x="-3429000" y="9949089"/>
              <a:ext cx="797137" cy="697626"/>
            </a:xfrm>
            <a:prstGeom prst="rect">
              <a:avLst/>
            </a:prstGeom>
            <a:solidFill>
              <a:srgbClr val="FFA31E"/>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3" name="矩形 102"/>
            <p:cNvSpPr/>
            <p:nvPr userDrawn="1"/>
          </p:nvSpPr>
          <p:spPr>
            <a:xfrm>
              <a:off x="-1840486" y="9944467"/>
              <a:ext cx="791376" cy="697626"/>
            </a:xfrm>
            <a:prstGeom prst="rect">
              <a:avLst/>
            </a:prstGeom>
            <a:solidFill>
              <a:srgbClr val="DE4F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4" name="矩形 103"/>
            <p:cNvSpPr/>
            <p:nvPr userDrawn="1"/>
          </p:nvSpPr>
          <p:spPr>
            <a:xfrm>
              <a:off x="-1049112" y="9944467"/>
              <a:ext cx="791376" cy="697626"/>
            </a:xfrm>
            <a:prstGeom prst="rect">
              <a:avLst/>
            </a:prstGeom>
            <a:solidFill>
              <a:srgbClr val="C646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05" name="文本框 104"/>
          <p:cNvSpPr txBox="1"/>
          <p:nvPr userDrawn="1"/>
        </p:nvSpPr>
        <p:spPr>
          <a:xfrm>
            <a:off x="-2387041" y="4185714"/>
            <a:ext cx="84638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Xiaomi 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06" name="矩形 105"/>
          <p:cNvSpPr/>
          <p:nvPr userDrawn="1"/>
        </p:nvSpPr>
        <p:spPr>
          <a:xfrm>
            <a:off x="-2692509" y="5337669"/>
            <a:ext cx="700461" cy="297517"/>
          </a:xfrm>
          <a:prstGeom prst="rect">
            <a:avLst/>
          </a:prstGeom>
          <a:solidFill>
            <a:srgbClr val="348DF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7" name="矩形 106"/>
          <p:cNvSpPr/>
          <p:nvPr userDrawn="1"/>
        </p:nvSpPr>
        <p:spPr>
          <a:xfrm>
            <a:off x="-3398069" y="5337669"/>
            <a:ext cx="705560" cy="297517"/>
          </a:xfrm>
          <a:prstGeom prst="rect">
            <a:avLst/>
          </a:prstGeom>
          <a:solidFill>
            <a:srgbClr val="0FFBFA"/>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4" name="矩形 133"/>
          <p:cNvSpPr/>
          <p:nvPr userDrawn="1"/>
        </p:nvSpPr>
        <p:spPr>
          <a:xfrm>
            <a:off x="-1992048" y="5335358"/>
            <a:ext cx="700461" cy="297517"/>
          </a:xfrm>
          <a:prstGeom prst="rect">
            <a:avLst/>
          </a:prstGeom>
          <a:solidFill>
            <a:srgbClr val="705EE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5" name="矩形 134"/>
          <p:cNvSpPr/>
          <p:nvPr userDrawn="1"/>
        </p:nvSpPr>
        <p:spPr>
          <a:xfrm>
            <a:off x="-1291588" y="5335358"/>
            <a:ext cx="700461" cy="297517"/>
          </a:xfrm>
          <a:prstGeom prst="rect">
            <a:avLst/>
          </a:prstGeom>
          <a:solidFill>
            <a:srgbClr val="A837DC"/>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6" name="文本框 135"/>
          <p:cNvSpPr txBox="1"/>
          <p:nvPr userDrawn="1"/>
        </p:nvSpPr>
        <p:spPr>
          <a:xfrm>
            <a:off x="-2371009" y="5037185"/>
            <a:ext cx="814325"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Honor</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37" name="矩形 136"/>
          <p:cNvSpPr/>
          <p:nvPr userDrawn="1"/>
        </p:nvSpPr>
        <p:spPr>
          <a:xfrm>
            <a:off x="12494948" y="1401939"/>
            <a:ext cx="1673075" cy="297517"/>
          </a:xfrm>
          <a:prstGeom prst="rect">
            <a:avLst/>
          </a:prstGeom>
          <a:solidFill>
            <a:srgbClr val="00C9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8" name="矩形 137"/>
          <p:cNvSpPr/>
          <p:nvPr userDrawn="1"/>
        </p:nvSpPr>
        <p:spPr>
          <a:xfrm>
            <a:off x="12494948" y="1827004"/>
            <a:ext cx="1673075" cy="297517"/>
          </a:xfrm>
          <a:prstGeom prst="rect">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9" name="矩形 138"/>
          <p:cNvSpPr/>
          <p:nvPr userDrawn="1"/>
        </p:nvSpPr>
        <p:spPr>
          <a:xfrm>
            <a:off x="12494948" y="2245700"/>
            <a:ext cx="1673075" cy="297517"/>
          </a:xfrm>
          <a:prstGeom prst="rect">
            <a:avLst/>
          </a:prstGeom>
          <a:solidFill>
            <a:schemeClr val="accent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0" name="矩形 139"/>
          <p:cNvSpPr/>
          <p:nvPr userDrawn="1"/>
        </p:nvSpPr>
        <p:spPr>
          <a:xfrm>
            <a:off x="12494948" y="2664397"/>
            <a:ext cx="1673075" cy="297517"/>
          </a:xfrm>
          <a:prstGeom prst="rect">
            <a:avLst/>
          </a:prstGeom>
          <a:solidFill>
            <a:schemeClr val="accent4"/>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1" name="矩形 140"/>
          <p:cNvSpPr/>
          <p:nvPr userDrawn="1"/>
        </p:nvSpPr>
        <p:spPr>
          <a:xfrm>
            <a:off x="12494948" y="3086546"/>
            <a:ext cx="1673075" cy="297517"/>
          </a:xfrm>
          <a:prstGeom prst="rect">
            <a:avLst/>
          </a:prstGeom>
          <a:solidFill>
            <a:srgbClr val="F0B51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2" name="矩形 141"/>
          <p:cNvSpPr/>
          <p:nvPr userDrawn="1"/>
        </p:nvSpPr>
        <p:spPr>
          <a:xfrm>
            <a:off x="12494948" y="3488918"/>
            <a:ext cx="1673075" cy="297517"/>
          </a:xfrm>
          <a:prstGeom prst="rect">
            <a:avLst/>
          </a:prstGeom>
          <a:solidFill>
            <a:schemeClr val="tx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3" name="文本框 142"/>
          <p:cNvSpPr txBox="1"/>
          <p:nvPr userDrawn="1"/>
        </p:nvSpPr>
        <p:spPr>
          <a:xfrm>
            <a:off x="12619797" y="3522997"/>
            <a:ext cx="144095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NEX</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44" name="文本框 143"/>
          <p:cNvSpPr txBox="1"/>
          <p:nvPr userDrawn="1"/>
        </p:nvSpPr>
        <p:spPr>
          <a:xfrm>
            <a:off x="12653667" y="3111825"/>
            <a:ext cx="140708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err="1">
                <a:solidFill>
                  <a:schemeClr val="bg1"/>
                </a:solidFill>
                <a:latin typeface="vivo type CN简 Light" panose="02000400000000000000" pitchFamily="50" charset="-122"/>
                <a:ea typeface="vivo type CN简 Light" panose="02000400000000000000" pitchFamily="50" charset="-122"/>
                <a:cs typeface="vivo type CNS" charset="-122"/>
              </a:rPr>
              <a:t>iQOO</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grpSp>
        <p:nvGrpSpPr>
          <p:cNvPr id="145" name="组 65"/>
          <p:cNvGrpSpPr/>
          <p:nvPr userDrawn="1"/>
        </p:nvGrpSpPr>
        <p:grpSpPr>
          <a:xfrm>
            <a:off x="-3400879" y="2739059"/>
            <a:ext cx="2809752" cy="348813"/>
            <a:chOff x="5058585" y="17714855"/>
            <a:chExt cx="4833751" cy="515167"/>
          </a:xfrm>
        </p:grpSpPr>
        <p:sp>
          <p:nvSpPr>
            <p:cNvPr id="146" name="矩形 145"/>
            <p:cNvSpPr/>
            <p:nvPr userDrawn="1"/>
          </p:nvSpPr>
          <p:spPr>
            <a:xfrm>
              <a:off x="7494283" y="17714855"/>
              <a:ext cx="1199027" cy="515167"/>
            </a:xfrm>
            <a:prstGeom prst="rect">
              <a:avLst/>
            </a:prstGeom>
            <a:solidFill>
              <a:srgbClr val="00394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7" name="矩形 146"/>
            <p:cNvSpPr/>
            <p:nvPr userDrawn="1"/>
          </p:nvSpPr>
          <p:spPr>
            <a:xfrm>
              <a:off x="5058585" y="17714855"/>
              <a:ext cx="1215431" cy="515167"/>
            </a:xfrm>
            <a:prstGeom prst="rect">
              <a:avLst/>
            </a:prstGeom>
            <a:solidFill>
              <a:srgbClr val="00C87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8" name="矩形 147"/>
            <p:cNvSpPr/>
            <p:nvPr userDrawn="1"/>
          </p:nvSpPr>
          <p:spPr>
            <a:xfrm>
              <a:off x="8693309" y="17714855"/>
              <a:ext cx="1199027" cy="515167"/>
            </a:xfrm>
            <a:prstGeom prst="rect">
              <a:avLst/>
            </a:prstGeom>
            <a:solidFill>
              <a:srgbClr val="0070C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9" name="矩形 148"/>
            <p:cNvSpPr/>
            <p:nvPr userDrawn="1"/>
          </p:nvSpPr>
          <p:spPr>
            <a:xfrm>
              <a:off x="6267324" y="17714855"/>
              <a:ext cx="1215431" cy="515167"/>
            </a:xfrm>
            <a:prstGeom prst="rect">
              <a:avLst/>
            </a:prstGeom>
            <a:solidFill>
              <a:srgbClr val="66DECD"/>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50" name="文本框 149"/>
          <p:cNvSpPr txBox="1"/>
          <p:nvPr userDrawn="1"/>
        </p:nvSpPr>
        <p:spPr>
          <a:xfrm>
            <a:off x="-2350175" y="2455919"/>
            <a:ext cx="772648"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err="1">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Oppo</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65" name="组 88"/>
          <p:cNvGrpSpPr/>
          <p:nvPr userDrawn="1"/>
        </p:nvGrpSpPr>
        <p:grpSpPr>
          <a:xfrm>
            <a:off x="-3388739" y="3603967"/>
            <a:ext cx="2797612" cy="348813"/>
            <a:chOff x="10651243" y="17726064"/>
            <a:chExt cx="4775839" cy="526796"/>
          </a:xfrm>
        </p:grpSpPr>
        <p:sp>
          <p:nvSpPr>
            <p:cNvPr id="166" name="矩形 165"/>
            <p:cNvSpPr/>
            <p:nvPr userDrawn="1"/>
          </p:nvSpPr>
          <p:spPr>
            <a:xfrm>
              <a:off x="14228056" y="17726064"/>
              <a:ext cx="1199026" cy="526796"/>
            </a:xfrm>
            <a:prstGeom prst="rect">
              <a:avLst/>
            </a:prstGeom>
            <a:solidFill>
              <a:srgbClr val="FF757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7" name="矩形 166"/>
            <p:cNvSpPr/>
            <p:nvPr userDrawn="1"/>
          </p:nvSpPr>
          <p:spPr>
            <a:xfrm>
              <a:off x="11850271" y="17726064"/>
              <a:ext cx="1199026" cy="526796"/>
            </a:xfrm>
            <a:prstGeom prst="rect">
              <a:avLst/>
            </a:prstGeom>
            <a:solidFill>
              <a:srgbClr val="7A00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8" name="矩形 167"/>
            <p:cNvSpPr/>
            <p:nvPr userDrawn="1"/>
          </p:nvSpPr>
          <p:spPr>
            <a:xfrm>
              <a:off x="10651243" y="17726064"/>
              <a:ext cx="1199026" cy="526796"/>
            </a:xfrm>
            <a:prstGeom prst="rect">
              <a:avLst/>
            </a:prstGeom>
            <a:solidFill>
              <a:srgbClr val="FF321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9" name="矩形 168"/>
            <p:cNvSpPr/>
            <p:nvPr userDrawn="1"/>
          </p:nvSpPr>
          <p:spPr>
            <a:xfrm>
              <a:off x="13035753" y="17726064"/>
              <a:ext cx="1199026" cy="526796"/>
            </a:xfrm>
            <a:prstGeom prst="rect">
              <a:avLst/>
            </a:prstGeom>
            <a:solidFill>
              <a:srgbClr val="36121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70" name="文本框 169"/>
          <p:cNvSpPr txBox="1"/>
          <p:nvPr userDrawn="1"/>
        </p:nvSpPr>
        <p:spPr>
          <a:xfrm>
            <a:off x="-2403072" y="3324009"/>
            <a:ext cx="87844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Huawei</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71" name="文本框 170"/>
          <p:cNvSpPr txBox="1"/>
          <p:nvPr userDrawn="1"/>
        </p:nvSpPr>
        <p:spPr>
          <a:xfrm>
            <a:off x="-2663134" y="367319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P</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2" name="文本框 171"/>
          <p:cNvSpPr txBox="1"/>
          <p:nvPr userDrawn="1"/>
        </p:nvSpPr>
        <p:spPr>
          <a:xfrm>
            <a:off x="-1954176" y="3667432"/>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Mate</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3" name="文本框 172"/>
          <p:cNvSpPr txBox="1"/>
          <p:nvPr userDrawn="1"/>
        </p:nvSpPr>
        <p:spPr>
          <a:xfrm>
            <a:off x="-1293545" y="3668248"/>
            <a:ext cx="702419"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Nova</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4" name="文本框 173"/>
          <p:cNvSpPr txBox="1"/>
          <p:nvPr userDrawn="1"/>
        </p:nvSpPr>
        <p:spPr>
          <a:xfrm>
            <a:off x="-1263986" y="2800229"/>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R</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5" name="文本框 174"/>
          <p:cNvSpPr txBox="1"/>
          <p:nvPr userDrawn="1"/>
        </p:nvSpPr>
        <p:spPr>
          <a:xfrm>
            <a:off x="-1991764" y="2829531"/>
            <a:ext cx="710370" cy="415498"/>
          </a:xfrm>
          <a:prstGeom prst="rect">
            <a:avLst/>
          </a:prstGeom>
          <a:noFill/>
        </p:spPr>
        <p:txBody>
          <a:bodyPr wrap="square" rtlCol="0">
            <a:spAutoFit/>
          </a:bodyPr>
          <a:lstStyle/>
          <a:p>
            <a:pPr algn="ctr"/>
            <a:r>
              <a:rPr kumimoji="1" lang="en-US" altLang="zh-CN" sz="1200" b="0" i="0" dirty="0">
                <a:solidFill>
                  <a:schemeClr val="bg1"/>
                </a:solidFill>
                <a:latin typeface="vivo type CN简 Light" panose="02000400000000000000" pitchFamily="50" charset="-122"/>
                <a:ea typeface="vivo type CN简 Light" panose="02000400000000000000" pitchFamily="50" charset="-122"/>
                <a:cs typeface="vivo type CNS" charset="-122"/>
              </a:rPr>
              <a:t>Find X</a:t>
            </a:r>
          </a:p>
          <a:p>
            <a:pPr algn="ctr"/>
            <a:endParaRPr kumimoji="1" lang="zh-CN" altLang="en-US" sz="9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6" name="文本框 175"/>
          <p:cNvSpPr txBox="1"/>
          <p:nvPr userDrawn="1"/>
        </p:nvSpPr>
        <p:spPr>
          <a:xfrm>
            <a:off x="-2663935" y="280742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K</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7" name="文本框 176"/>
          <p:cNvSpPr txBox="1"/>
          <p:nvPr userDrawn="1"/>
        </p:nvSpPr>
        <p:spPr>
          <a:xfrm>
            <a:off x="12250725" y="924379"/>
            <a:ext cx="2208397"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vivo</a:t>
            </a: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pic>
        <p:nvPicPr>
          <p:cNvPr id="178" name="图片 177"/>
          <p:cNvPicPr>
            <a:picLocks noChangeAspect="1"/>
          </p:cNvPicPr>
          <p:nvPr userDrawn="1"/>
        </p:nvPicPr>
        <p:blipFill>
          <a:blip r:embed="rId2" cstate="email"/>
          <a:stretch>
            <a:fillRect/>
          </a:stretch>
        </p:blipFill>
        <p:spPr>
          <a:xfrm>
            <a:off x="10625744" y="317694"/>
            <a:ext cx="979636" cy="257702"/>
          </a:xfrm>
          <a:prstGeom prst="rect">
            <a:avLst/>
          </a:prstGeom>
        </p:spPr>
      </p:pic>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reserve="1">
  <p:cSld name="表紙スライド">
    <p:spTree>
      <p:nvGrpSpPr>
        <p:cNvPr id="1" name=""/>
        <p:cNvGrpSpPr/>
        <p:nvPr/>
      </p:nvGrpSpPr>
      <p:grpSpPr>
        <a:xfrm>
          <a:off x="0" y="0"/>
          <a:ext cx="0" cy="0"/>
          <a:chOff x="0" y="0"/>
          <a:chExt cx="0" cy="0"/>
        </a:xfrm>
      </p:grpSpPr>
      <p:sp>
        <p:nvSpPr>
          <p:cNvPr id="6" name="正方形/長方形 5"/>
          <p:cNvSpPr/>
          <p:nvPr userDrawn="1"/>
        </p:nvSpPr>
        <p:spPr>
          <a:xfrm>
            <a:off x="442" y="3672114"/>
            <a:ext cx="12191558" cy="3185886"/>
          </a:xfrm>
          <a:prstGeom prst="rect">
            <a:avLst/>
          </a:prstGeom>
          <a:gradFill flip="none" rotWithShape="1">
            <a:gsLst>
              <a:gs pos="0">
                <a:srgbClr val="1E3C90"/>
              </a:gs>
              <a:gs pos="50000">
                <a:srgbClr val="3366FF">
                  <a:shade val="67500"/>
                  <a:satMod val="115000"/>
                </a:srgbClr>
              </a:gs>
              <a:gs pos="100000">
                <a:srgbClr val="6699FF"/>
              </a:gs>
            </a:gsLst>
            <a:lin ang="10800000" scaled="1"/>
            <a:tileRect/>
          </a:gradFill>
          <a:ln w="9525">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none" lIns="91440" tIns="45720" rIns="91440" bIns="45720" numCol="1" rtlCol="0" anchor="ctr" anchorCtr="0" compatLnSpc="1"/>
          <a:lstStyle/>
          <a:p>
            <a:pPr algn="ctr" fontAlgn="ctr"/>
            <a:endParaRPr kumimoji="1" lang="ja-JP" altLang="en-US" dirty="0">
              <a:solidFill>
                <a:srgbClr val="000000"/>
              </a:solidFill>
              <a:latin typeface="MS PGothic" panose="020B0600070205080204" pitchFamily="50" charset="-128"/>
              <a:ea typeface="MS PGothic" panose="020B0600070205080204" pitchFamily="50" charset="-128"/>
            </a:endParaRPr>
          </a:p>
        </p:txBody>
      </p:sp>
      <p:pic>
        <p:nvPicPr>
          <p:cNvPr id="4" name="图片占位符 2"/>
          <p:cNvPicPr>
            <a:picLocks noChangeAspect="1"/>
          </p:cNvPicPr>
          <p:nvPr userDrawn="1"/>
        </p:nvPicPr>
        <p:blipFill rotWithShape="1">
          <a:blip r:embed="rId2" cstate="email"/>
          <a:srcRect/>
          <a:stretch>
            <a:fillRect/>
          </a:stretch>
        </p:blipFill>
        <p:spPr>
          <a:xfrm>
            <a:off x="0" y="-1"/>
            <a:ext cx="12192000" cy="3672115"/>
          </a:xfrm>
          <a:prstGeom prst="rect">
            <a:avLst/>
          </a:prstGeom>
        </p:spPr>
      </p:pic>
      <p:sp>
        <p:nvSpPr>
          <p:cNvPr id="647173" name="Rectangle 5"/>
          <p:cNvSpPr>
            <a:spLocks noGrp="1" noChangeArrowheads="1"/>
          </p:cNvSpPr>
          <p:nvPr>
            <p:ph type="subTitle" idx="1"/>
          </p:nvPr>
        </p:nvSpPr>
        <p:spPr>
          <a:xfrm>
            <a:off x="431800" y="5565567"/>
            <a:ext cx="10560051" cy="887769"/>
          </a:xfrm>
        </p:spPr>
        <p:txBody>
          <a:bodyPr/>
          <a:lstStyle>
            <a:lvl1pPr marL="0" indent="0">
              <a:lnSpc>
                <a:spcPct val="100000"/>
              </a:lnSpc>
              <a:spcBef>
                <a:spcPct val="0"/>
              </a:spcBef>
              <a:spcAft>
                <a:spcPct val="0"/>
              </a:spcAft>
              <a:buFont typeface="Wingdings" panose="05000000000000000000" pitchFamily="2" charset="2"/>
              <a:buNone/>
              <a:defRPr sz="2800">
                <a:solidFill>
                  <a:schemeClr val="bg1"/>
                </a:solidFill>
              </a:defRPr>
            </a:lvl1pPr>
          </a:lstStyle>
          <a:p>
            <a:r>
              <a:rPr lang="ja-JP" altLang="en-US" dirty="0"/>
              <a:t>マスタ サブタイトルの書式設定</a:t>
            </a:r>
          </a:p>
        </p:txBody>
      </p:sp>
      <p:sp>
        <p:nvSpPr>
          <p:cNvPr id="647174" name="Rectangle 6"/>
          <p:cNvSpPr>
            <a:spLocks noGrp="1" noChangeArrowheads="1"/>
          </p:cNvSpPr>
          <p:nvPr>
            <p:ph type="ctrTitle" hasCustomPrompt="1"/>
          </p:nvPr>
        </p:nvSpPr>
        <p:spPr>
          <a:xfrm>
            <a:off x="431800" y="3982223"/>
            <a:ext cx="10560051" cy="1174969"/>
          </a:xfrm>
        </p:spPr>
        <p:txBody>
          <a:bodyPr anchor="b"/>
          <a:lstStyle>
            <a:lvl1pPr>
              <a:defRPr sz="4000">
                <a:solidFill>
                  <a:srgbClr val="FFFFFF"/>
                </a:solidFill>
              </a:defRPr>
            </a:lvl1pPr>
          </a:lstStyle>
          <a:p>
            <a:br>
              <a:rPr lang="en-US" altLang="ja-JP" dirty="0"/>
            </a:br>
            <a:r>
              <a:rPr lang="ja-JP" altLang="en-US" dirty="0"/>
              <a:t>マスタ タイトルの書式設定</a:t>
            </a:r>
            <a:endParaRPr lang="de-DE" altLang="ja-JP"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dirty="0"/>
              <a:t>マスタ タイトルの書式設定</a:t>
            </a:r>
          </a:p>
        </p:txBody>
      </p:sp>
      <p:sp>
        <p:nvSpPr>
          <p:cNvPr id="3" name="コンテンツ プレースホルダ 2"/>
          <p:cNvSpPr>
            <a:spLocks noGrp="1"/>
          </p:cNvSpPr>
          <p:nvPr>
            <p:ph idx="1"/>
          </p:nvPr>
        </p:nvSpPr>
        <p:spPr/>
        <p:txBody>
          <a:bodyPr/>
          <a:lstStyle>
            <a:lvl1pPr>
              <a:buClr>
                <a:srgbClr val="3366FF"/>
              </a:buClr>
              <a:defRPr/>
            </a:lvl1pPr>
            <a:lvl2pPr>
              <a:buClr>
                <a:srgbClr val="3366FF"/>
              </a:buClr>
              <a:defRPr/>
            </a:lvl2pPr>
            <a:lvl3pPr marL="795655" indent="-215900">
              <a:buClr>
                <a:srgbClr val="3366FF"/>
              </a:buClr>
              <a:buSzPct val="80000"/>
              <a:buFont typeface="Wingdings" panose="05000000000000000000" pitchFamily="2" charset="2"/>
              <a:buChar char="u"/>
              <a:defRPr/>
            </a:lvl3pPr>
            <a:lvl4pPr>
              <a:buClr>
                <a:srgbClr val="3366FF"/>
              </a:buClr>
              <a:defRPr/>
            </a:lvl4pPr>
            <a:lvl5pPr marL="1224280" indent="161925">
              <a:buClr>
                <a:srgbClr val="3366FF"/>
              </a:buClr>
              <a:buFont typeface="Wingdings" panose="05000000000000000000" pitchFamily="2" charset="2"/>
              <a:buChar char="ü"/>
              <a:defRPr sz="1400"/>
            </a:lvl5pPr>
          </a:lstStyle>
          <a:p>
            <a:pPr lvl="0"/>
            <a:r>
              <a:rPr lang="ja-JP" altLang="en-US" dirty="0"/>
              <a:t>マスタ テキストの書式設定</a:t>
            </a:r>
          </a:p>
          <a:p>
            <a:pPr lvl="1"/>
            <a:r>
              <a:rPr lang="ja-JP" altLang="en-US" dirty="0"/>
              <a:t>第 </a:t>
            </a:r>
            <a:r>
              <a:rPr lang="en-US" altLang="ja-JP" dirty="0"/>
              <a:t>2 </a:t>
            </a:r>
            <a:r>
              <a:rPr lang="ja-JP" altLang="en-US" dirty="0"/>
              <a:t>レベル</a:t>
            </a:r>
          </a:p>
          <a:p>
            <a:pPr lvl="2"/>
            <a:r>
              <a:rPr lang="ja-JP" altLang="en-US" dirty="0"/>
              <a:t>第 </a:t>
            </a:r>
            <a:r>
              <a:rPr lang="en-US" altLang="ja-JP" dirty="0"/>
              <a:t>3 </a:t>
            </a:r>
            <a:r>
              <a:rPr lang="ja-JP" altLang="en-US" dirty="0"/>
              <a:t>レベル</a:t>
            </a:r>
          </a:p>
          <a:p>
            <a:pPr lvl="3"/>
            <a:r>
              <a:rPr lang="ja-JP" altLang="en-US" dirty="0"/>
              <a:t>第 </a:t>
            </a:r>
            <a:r>
              <a:rPr lang="en-US" altLang="ja-JP" dirty="0"/>
              <a:t>4 </a:t>
            </a:r>
            <a:r>
              <a:rPr lang="ja-JP" altLang="en-US" dirty="0"/>
              <a:t>レベル</a:t>
            </a:r>
          </a:p>
          <a:p>
            <a:pPr lvl="4"/>
            <a:r>
              <a:rPr lang="ja-JP" altLang="en-US" dirty="0"/>
              <a:t>第 </a:t>
            </a:r>
            <a:r>
              <a:rPr lang="en-US" altLang="ja-JP" dirty="0"/>
              <a:t>5 </a:t>
            </a:r>
            <a:r>
              <a:rPr lang="ja-JP" altLang="en-US" dirty="0"/>
              <a:t>レベル</a:t>
            </a:r>
          </a:p>
        </p:txBody>
      </p:sp>
      <p:sp>
        <p:nvSpPr>
          <p:cNvPr id="5" name="Rectangle 6"/>
          <p:cNvSpPr>
            <a:spLocks noGrp="1" noChangeArrowheads="1"/>
          </p:cNvSpPr>
          <p:nvPr>
            <p:ph type="sldNum" sz="quarter" idx="11"/>
          </p:nvPr>
        </p:nvSpPr>
        <p:spPr/>
        <p:txBody>
          <a:bodyPr/>
          <a:lstStyle>
            <a:lvl1pPr>
              <a:defRPr/>
            </a:lvl1pPr>
          </a:lstStyle>
          <a:p>
            <a:pPr>
              <a:defRPr/>
            </a:pPr>
            <a:fld id="{437EB465-030E-407A-8915-648F2594A060}" type="slidenum">
              <a:rPr lang="ja-JP" altLang="de-DE"/>
              <a:t>‹#›</a:t>
            </a:fld>
            <a:endParaRPr lang="de-DE" altLang="ja-JP"/>
          </a:p>
        </p:txBody>
      </p:sp>
      <p:sp>
        <p:nvSpPr>
          <p:cNvPr id="10" name="Rectangle 3"/>
          <p:cNvSpPr>
            <a:spLocks noGrp="1" noChangeArrowheads="1"/>
          </p:cNvSpPr>
          <p:nvPr>
            <p:ph type="ftr" sz="quarter" idx="3"/>
          </p:nvPr>
        </p:nvSpPr>
        <p:spPr>
          <a:xfrm>
            <a:off x="8095313" y="6635457"/>
            <a:ext cx="4022725" cy="201613"/>
          </a:xfrm>
          <a:prstGeom prst="rect">
            <a:avLst/>
          </a:prstGeom>
          <a:noFill/>
          <a:ln w="9525">
            <a:noFill/>
            <a:miter lim="800000"/>
          </a:ln>
          <a:effectLst/>
        </p:spPr>
        <p:txBody>
          <a:bodyPr vert="horz" wrap="square" lIns="0" tIns="0" rIns="0" bIns="0" numCol="1" anchor="ctr" anchorCtr="0" compatLnSpc="1"/>
          <a:lstStyle>
            <a:lvl1pPr>
              <a:defRPr kumimoji="0" lang="en-US" altLang="ja-JP" sz="1000" smtClean="0">
                <a:solidFill>
                  <a:schemeClr val="bg1"/>
                </a:solidFill>
                <a:effectLst/>
                <a:latin typeface="Arial" panose="020B0604020202020204" pitchFamily="34" charset="0"/>
                <a:ea typeface="MS PGothic" panose="020B0600070205080204" pitchFamily="50" charset="-128"/>
              </a:defRPr>
            </a:lvl1pPr>
          </a:lstStyle>
          <a:p>
            <a:pPr algn="r"/>
            <a:r>
              <a:rPr lang="en-US" dirty="0"/>
              <a:t>Copyright 2021 vivo Limited</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Vivo">
    <p:bg>
      <p:bgRef idx="1001">
        <a:schemeClr val="bg1"/>
      </p:bgRef>
    </p:bg>
    <p:spTree>
      <p:nvGrpSpPr>
        <p:cNvPr id="1" name=""/>
        <p:cNvGrpSpPr/>
        <p:nvPr/>
      </p:nvGrpSpPr>
      <p:grpSpPr>
        <a:xfrm>
          <a:off x="0" y="0"/>
          <a:ext cx="0" cy="0"/>
          <a:chOff x="0" y="0"/>
          <a:chExt cx="0" cy="0"/>
        </a:xfrm>
      </p:grpSpPr>
      <p:sp>
        <p:nvSpPr>
          <p:cNvPr id="12" name="正方形/長方形 11"/>
          <p:cNvSpPr/>
          <p:nvPr userDrawn="1"/>
        </p:nvSpPr>
        <p:spPr>
          <a:xfrm>
            <a:off x="0" y="1700808"/>
            <a:ext cx="12191558" cy="3312369"/>
          </a:xfrm>
          <a:prstGeom prst="rect">
            <a:avLst/>
          </a:prstGeom>
          <a:gradFill flip="none" rotWithShape="1">
            <a:gsLst>
              <a:gs pos="0">
                <a:srgbClr val="1E3C90"/>
              </a:gs>
              <a:gs pos="50000">
                <a:srgbClr val="3366FF">
                  <a:shade val="67500"/>
                  <a:satMod val="115000"/>
                </a:srgbClr>
              </a:gs>
              <a:gs pos="100000">
                <a:srgbClr val="6699FF"/>
              </a:gs>
            </a:gsLst>
            <a:lin ang="10800000" scaled="1"/>
            <a:tileRect/>
          </a:gradFill>
          <a:ln w="9525">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none" lIns="91440" tIns="45720" rIns="91440" bIns="45720" numCol="1" rtlCol="0" anchor="ctr" anchorCtr="0" compatLnSpc="1"/>
          <a:lstStyle/>
          <a:p>
            <a:pPr algn="ctr" fontAlgn="ctr"/>
            <a:endParaRPr kumimoji="1" lang="ja-JP" altLang="en-US" dirty="0">
              <a:solidFill>
                <a:srgbClr val="000000"/>
              </a:solidFill>
              <a:latin typeface="MS PGothic" panose="020B0600070205080204" pitchFamily="50" charset="-128"/>
              <a:ea typeface="MS PGothic" panose="020B0600070205080204" pitchFamily="50" charset="-128"/>
            </a:endParaRPr>
          </a:p>
        </p:txBody>
      </p:sp>
      <p:sp>
        <p:nvSpPr>
          <p:cNvPr id="2" name="Rectangle 6"/>
          <p:cNvSpPr>
            <a:spLocks noChangeArrowheads="1"/>
          </p:cNvSpPr>
          <p:nvPr userDrawn="1"/>
        </p:nvSpPr>
        <p:spPr bwMode="gray">
          <a:xfrm>
            <a:off x="480484" y="3789363"/>
            <a:ext cx="11040533" cy="2519362"/>
          </a:xfrm>
          <a:prstGeom prst="rect">
            <a:avLst/>
          </a:prstGeom>
          <a:noFill/>
          <a:ln w="9525">
            <a:noFill/>
            <a:miter lim="800000"/>
          </a:ln>
        </p:spPr>
        <p:txBody>
          <a:bodyPr lIns="0" tIns="0" rIns="0" bIns="0"/>
          <a:lstStyle/>
          <a:p>
            <a:pPr indent="304800" defTabSz="457200">
              <a:spcBef>
                <a:spcPct val="10000"/>
              </a:spcBef>
              <a:spcAft>
                <a:spcPct val="10000"/>
              </a:spcAft>
              <a:buClr>
                <a:srgbClr val="87867E"/>
              </a:buClr>
              <a:buFont typeface="Wingdings" panose="05000000000000000000" pitchFamily="2" charset="2"/>
              <a:buChar char="n"/>
              <a:defRPr/>
            </a:pPr>
            <a:endParaRPr lang="ja-JP" altLang="de-DE" sz="2800" dirty="0">
              <a:latin typeface="Arial" panose="020B0604020202020204" pitchFamily="34" charset="0"/>
              <a:ea typeface="MS PGothic" panose="020B0600070205080204" pitchFamily="50" charset="-128"/>
            </a:endParaRPr>
          </a:p>
        </p:txBody>
      </p:sp>
      <p:sp>
        <p:nvSpPr>
          <p:cNvPr id="5" name="テキスト ボックス 4"/>
          <p:cNvSpPr txBox="1"/>
          <p:nvPr userDrawn="1"/>
        </p:nvSpPr>
        <p:spPr>
          <a:xfrm>
            <a:off x="4437313" y="2924944"/>
            <a:ext cx="3279359" cy="830997"/>
          </a:xfrm>
          <a:prstGeom prst="rect">
            <a:avLst/>
          </a:prstGeom>
          <a:noFill/>
        </p:spPr>
        <p:txBody>
          <a:bodyPr wrap="none" rtlCol="0">
            <a:spAutoFit/>
          </a:bodyPr>
          <a:lstStyle/>
          <a:p>
            <a:r>
              <a:rPr kumimoji="1" lang="en-US" altLang="ja-JP" sz="4800" b="1" dirty="0">
                <a:solidFill>
                  <a:schemeClr val="bg1"/>
                </a:solidFill>
                <a:latin typeface="Arial" panose="020B0604020202020204" pitchFamily="34" charset="0"/>
                <a:cs typeface="Arial" panose="020B0604020202020204" pitchFamily="34" charset="0"/>
              </a:rPr>
              <a:t>Thank</a:t>
            </a:r>
            <a:r>
              <a:rPr kumimoji="1" lang="en-US" altLang="ja-JP" sz="4800" b="1" baseline="0" dirty="0">
                <a:solidFill>
                  <a:schemeClr val="bg1"/>
                </a:solidFill>
                <a:latin typeface="Arial" panose="020B0604020202020204" pitchFamily="34" charset="0"/>
                <a:cs typeface="Arial" panose="020B0604020202020204" pitchFamily="34" charset="0"/>
              </a:rPr>
              <a:t> You</a:t>
            </a:r>
            <a:endParaRPr kumimoji="1" lang="ja-JP" altLang="en-US" sz="4800" b="1" dirty="0">
              <a:solidFill>
                <a:schemeClr val="bg1"/>
              </a:solidFill>
              <a:latin typeface="Arial" panose="020B0604020202020204" pitchFamily="34" charset="0"/>
              <a:cs typeface="Arial" panose="020B0604020202020204" pitchFamily="34" charset="0"/>
            </a:endParaRPr>
          </a:p>
        </p:txBody>
      </p:sp>
      <p:pic>
        <p:nvPicPr>
          <p:cNvPr id="8" name="图片 25"/>
          <p:cNvPicPr>
            <a:picLocks noChangeAspect="1"/>
          </p:cNvPicPr>
          <p:nvPr userDrawn="1"/>
        </p:nvPicPr>
        <p:blipFill>
          <a:blip r:embed="rId2" cstate="email"/>
          <a:stretch>
            <a:fillRect/>
          </a:stretch>
        </p:blipFill>
        <p:spPr>
          <a:xfrm>
            <a:off x="10272464" y="1903494"/>
            <a:ext cx="1415848" cy="373378"/>
          </a:xfrm>
          <a:prstGeom prst="rect">
            <a:avLst/>
          </a:prstGeom>
        </p:spPr>
      </p:pic>
      <p:sp>
        <p:nvSpPr>
          <p:cNvPr id="10" name="正方形/長方形 9"/>
          <p:cNvSpPr/>
          <p:nvPr userDrawn="1"/>
        </p:nvSpPr>
        <p:spPr>
          <a:xfrm>
            <a:off x="442" y="6632844"/>
            <a:ext cx="12191558" cy="225141"/>
          </a:xfrm>
          <a:prstGeom prst="rect">
            <a:avLst/>
          </a:prstGeom>
          <a:gradFill flip="none" rotWithShape="1">
            <a:gsLst>
              <a:gs pos="0">
                <a:srgbClr val="1E3C90"/>
              </a:gs>
              <a:gs pos="50000">
                <a:srgbClr val="3366FF">
                  <a:shade val="67500"/>
                  <a:satMod val="115000"/>
                </a:srgbClr>
              </a:gs>
              <a:gs pos="100000">
                <a:srgbClr val="6699FF"/>
              </a:gs>
            </a:gsLst>
            <a:lin ang="10800000" scaled="1"/>
            <a:tileRect/>
          </a:gradFill>
          <a:ln w="9525">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none" lIns="91440" tIns="45720" rIns="91440" bIns="45720" numCol="1" rtlCol="0" anchor="ctr" anchorCtr="0" compatLnSpc="1"/>
          <a:lstStyle/>
          <a:p>
            <a:pPr algn="ctr" fontAlgn="ctr"/>
            <a:endParaRPr kumimoji="1" lang="ja-JP" altLang="en-US" dirty="0">
              <a:solidFill>
                <a:srgbClr val="000000"/>
              </a:solidFill>
              <a:latin typeface="MS PGothic" panose="020B0600070205080204" pitchFamily="50" charset="-128"/>
              <a:ea typeface="MS PGothic" panose="020B0600070205080204" pitchFamily="50" charset="-128"/>
            </a:endParaRPr>
          </a:p>
        </p:txBody>
      </p:sp>
      <p:sp>
        <p:nvSpPr>
          <p:cNvPr id="11" name="正方形/長方形 10"/>
          <p:cNvSpPr/>
          <p:nvPr userDrawn="1"/>
        </p:nvSpPr>
        <p:spPr>
          <a:xfrm>
            <a:off x="65" y="0"/>
            <a:ext cx="12191558" cy="225141"/>
          </a:xfrm>
          <a:prstGeom prst="rect">
            <a:avLst/>
          </a:prstGeom>
          <a:gradFill flip="none" rotWithShape="1">
            <a:gsLst>
              <a:gs pos="0">
                <a:srgbClr val="1E3C90"/>
              </a:gs>
              <a:gs pos="50000">
                <a:srgbClr val="3366FF">
                  <a:shade val="67500"/>
                  <a:satMod val="115000"/>
                </a:srgbClr>
              </a:gs>
              <a:gs pos="100000">
                <a:srgbClr val="6699FF"/>
              </a:gs>
            </a:gsLst>
            <a:lin ang="10800000" scaled="1"/>
            <a:tileRect/>
          </a:gradFill>
          <a:ln w="9525">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none" lIns="91440" tIns="45720" rIns="91440" bIns="45720" numCol="1" rtlCol="0" anchor="ctr" anchorCtr="0" compatLnSpc="1"/>
          <a:lstStyle/>
          <a:p>
            <a:pPr algn="ctr" fontAlgn="ctr"/>
            <a:endParaRPr kumimoji="1" lang="ja-JP" altLang="en-US" dirty="0">
              <a:solidFill>
                <a:srgbClr val="000000"/>
              </a:solidFill>
              <a:latin typeface="MS PGothic" panose="020B0600070205080204" pitchFamily="50" charset="-128"/>
              <a:ea typeface="MS PGothic" panose="020B0600070205080204" pitchFamily="50" charset="-128"/>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2_封面（品牌标志）">
    <p:bg>
      <p:bgPr>
        <a:solidFill>
          <a:schemeClr val="accent1"/>
        </a:solidFill>
        <a:effectLst/>
      </p:bgPr>
    </p:bg>
    <p:spTree>
      <p:nvGrpSpPr>
        <p:cNvPr id="1" name=""/>
        <p:cNvGrpSpPr/>
        <p:nvPr/>
      </p:nvGrpSpPr>
      <p:grpSpPr>
        <a:xfrm>
          <a:off x="0" y="0"/>
          <a:ext cx="0" cy="0"/>
          <a:chOff x="0" y="0"/>
          <a:chExt cx="0" cy="0"/>
        </a:xfrm>
      </p:grpSpPr>
      <p:pic>
        <p:nvPicPr>
          <p:cNvPr id="75" name="图片占位符 9"/>
          <p:cNvPicPr>
            <a:picLocks noChangeAspect="1"/>
          </p:cNvPicPr>
          <p:nvPr userDrawn="1"/>
        </p:nvPicPr>
        <p:blipFill>
          <a:blip r:embed="rId2" cstate="email"/>
          <a:srcRect/>
          <a:stretch>
            <a:fillRect/>
          </a:stretch>
        </p:blipFill>
        <p:spPr>
          <a:xfrm>
            <a:off x="0" y="-1"/>
            <a:ext cx="12195175" cy="6858001"/>
          </a:xfrm>
          <a:prstGeom prst="rect">
            <a:avLst/>
          </a:prstGeom>
        </p:spPr>
      </p:pic>
      <p:sp>
        <p:nvSpPr>
          <p:cNvPr id="78" name="图片占位符 5"/>
          <p:cNvSpPr>
            <a:spLocks noGrp="1"/>
          </p:cNvSpPr>
          <p:nvPr>
            <p:ph type="pic" sz="quarter" idx="19"/>
          </p:nvPr>
        </p:nvSpPr>
        <p:spPr>
          <a:xfrm>
            <a:off x="8995" y="17379"/>
            <a:ext cx="12195175" cy="6858001"/>
          </a:xfrm>
        </p:spPr>
        <p:txBody>
          <a:bodyPr>
            <a:normAutofit/>
          </a:bodyPr>
          <a:lstStyle>
            <a:lvl1pPr marL="0" indent="0">
              <a:buNone/>
              <a:defRPr sz="1600"/>
            </a:lvl1pPr>
          </a:lstStyle>
          <a:p>
            <a:endParaRPr lang="zh-CN" altLang="en-US" dirty="0"/>
          </a:p>
        </p:txBody>
      </p:sp>
      <p:sp>
        <p:nvSpPr>
          <p:cNvPr id="172" name="文本框 171"/>
          <p:cNvSpPr txBox="1"/>
          <p:nvPr userDrawn="1"/>
        </p:nvSpPr>
        <p:spPr>
          <a:xfrm>
            <a:off x="12250725" y="924379"/>
            <a:ext cx="2208397"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vivo</a:t>
            </a: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73" name="矩形 172"/>
          <p:cNvSpPr/>
          <p:nvPr userDrawn="1"/>
        </p:nvSpPr>
        <p:spPr>
          <a:xfrm>
            <a:off x="-2595443" y="187627"/>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竞品颜色</a:t>
            </a:r>
            <a:endParaRPr lang="zh-CN" altLang="en-US" sz="1600" dirty="0"/>
          </a:p>
        </p:txBody>
      </p:sp>
      <p:sp>
        <p:nvSpPr>
          <p:cNvPr id="174" name="矩形 173"/>
          <p:cNvSpPr/>
          <p:nvPr userDrawn="1"/>
        </p:nvSpPr>
        <p:spPr>
          <a:xfrm>
            <a:off x="12698804" y="422275"/>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品牌颜色</a:t>
            </a:r>
            <a:endParaRPr lang="zh-CN" altLang="en-US" sz="1600" dirty="0"/>
          </a:p>
        </p:txBody>
      </p:sp>
      <p:sp>
        <p:nvSpPr>
          <p:cNvPr id="176" name="文本框 175"/>
          <p:cNvSpPr txBox="1"/>
          <p:nvPr userDrawn="1"/>
        </p:nvSpPr>
        <p:spPr>
          <a:xfrm>
            <a:off x="-2354986" y="745116"/>
            <a:ext cx="78226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Apple</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77" name="组 176"/>
          <p:cNvGrpSpPr/>
          <p:nvPr userDrawn="1"/>
        </p:nvGrpSpPr>
        <p:grpSpPr>
          <a:xfrm>
            <a:off x="-3386918" y="1009241"/>
            <a:ext cx="2795791" cy="348813"/>
            <a:chOff x="-5043485" y="1324983"/>
            <a:chExt cx="4785749" cy="538842"/>
          </a:xfrm>
        </p:grpSpPr>
        <p:sp>
          <p:nvSpPr>
            <p:cNvPr id="178" name="矩形 177"/>
            <p:cNvSpPr/>
            <p:nvPr userDrawn="1"/>
          </p:nvSpPr>
          <p:spPr>
            <a:xfrm>
              <a:off x="-3854817" y="1324983"/>
              <a:ext cx="1199028" cy="538842"/>
            </a:xfrm>
            <a:prstGeom prst="rect">
              <a:avLst/>
            </a:prstGeom>
            <a:solidFill>
              <a:schemeClr val="tx1">
                <a:lumMod val="50000"/>
                <a:lumOff val="5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79" name="矩形 178"/>
            <p:cNvSpPr/>
            <p:nvPr userDrawn="1"/>
          </p:nvSpPr>
          <p:spPr>
            <a:xfrm>
              <a:off x="-2655789" y="1324983"/>
              <a:ext cx="1199028" cy="538842"/>
            </a:xfrm>
            <a:prstGeom prst="rect">
              <a:avLst/>
            </a:prstGeom>
            <a:solidFill>
              <a:schemeClr val="tx1">
                <a:lumMod val="75000"/>
                <a:lumOff val="2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80" name="矩形 179"/>
            <p:cNvSpPr/>
            <p:nvPr userDrawn="1"/>
          </p:nvSpPr>
          <p:spPr>
            <a:xfrm>
              <a:off x="-5043485" y="1324983"/>
              <a:ext cx="1199028" cy="538842"/>
            </a:xfrm>
            <a:prstGeom prst="rect">
              <a:avLst/>
            </a:prstGeom>
            <a:solidFill>
              <a:schemeClr val="bg1">
                <a:lumMod val="8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81" name="矩形 180"/>
            <p:cNvSpPr/>
            <p:nvPr userDrawn="1"/>
          </p:nvSpPr>
          <p:spPr>
            <a:xfrm>
              <a:off x="-1456764" y="1324983"/>
              <a:ext cx="1199028" cy="538842"/>
            </a:xfrm>
            <a:prstGeom prst="rect">
              <a:avLst/>
            </a:prstGeom>
            <a:solidFill>
              <a:schemeClr val="tx1">
                <a:lumMod val="9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83" name="文本框 182"/>
          <p:cNvSpPr txBox="1"/>
          <p:nvPr userDrawn="1"/>
        </p:nvSpPr>
        <p:spPr>
          <a:xfrm>
            <a:off x="-2456774" y="1587829"/>
            <a:ext cx="98584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Samsung</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84" name="组 183"/>
          <p:cNvGrpSpPr/>
          <p:nvPr userDrawn="1"/>
        </p:nvGrpSpPr>
        <p:grpSpPr>
          <a:xfrm>
            <a:off x="-3386918" y="1862479"/>
            <a:ext cx="2795791" cy="348813"/>
            <a:chOff x="16164196" y="17668285"/>
            <a:chExt cx="4785749" cy="486635"/>
          </a:xfrm>
        </p:grpSpPr>
        <p:sp>
          <p:nvSpPr>
            <p:cNvPr id="185" name="矩形 184"/>
            <p:cNvSpPr/>
            <p:nvPr userDrawn="1"/>
          </p:nvSpPr>
          <p:spPr>
            <a:xfrm>
              <a:off x="17352864" y="17668285"/>
              <a:ext cx="1199028" cy="486635"/>
            </a:xfrm>
            <a:prstGeom prst="rect">
              <a:avLst/>
            </a:prstGeom>
            <a:solidFill>
              <a:srgbClr val="8C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86" name="矩形 185"/>
            <p:cNvSpPr/>
            <p:nvPr userDrawn="1"/>
          </p:nvSpPr>
          <p:spPr>
            <a:xfrm>
              <a:off x="18551892" y="17668285"/>
              <a:ext cx="1199028" cy="486635"/>
            </a:xfrm>
            <a:prstGeom prst="rect">
              <a:avLst/>
            </a:prstGeom>
            <a:solidFill>
              <a:srgbClr val="7832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87" name="矩形 186"/>
            <p:cNvSpPr/>
            <p:nvPr userDrawn="1"/>
          </p:nvSpPr>
          <p:spPr>
            <a:xfrm>
              <a:off x="19750917" y="17668285"/>
              <a:ext cx="1199028" cy="486635"/>
            </a:xfrm>
            <a:prstGeom prst="rect">
              <a:avLst/>
            </a:prstGeom>
            <a:solidFill>
              <a:srgbClr val="67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88" name="矩形 187"/>
            <p:cNvSpPr/>
            <p:nvPr userDrawn="1"/>
          </p:nvSpPr>
          <p:spPr>
            <a:xfrm>
              <a:off x="16164196" y="17668285"/>
              <a:ext cx="1199028" cy="486635"/>
            </a:xfrm>
            <a:prstGeom prst="rect">
              <a:avLst/>
            </a:prstGeom>
            <a:solidFill>
              <a:srgbClr val="8C6D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204" name="矩形 203"/>
          <p:cNvSpPr/>
          <p:nvPr userDrawn="1"/>
        </p:nvSpPr>
        <p:spPr>
          <a:xfrm>
            <a:off x="-2692509" y="6189140"/>
            <a:ext cx="700461" cy="297517"/>
          </a:xfrm>
          <a:prstGeom prst="rect">
            <a:avLst/>
          </a:prstGeom>
          <a:solidFill>
            <a:srgbClr val="0033B7"/>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05" name="矩形 204"/>
          <p:cNvSpPr/>
          <p:nvPr userDrawn="1"/>
        </p:nvSpPr>
        <p:spPr>
          <a:xfrm>
            <a:off x="-3398069" y="6189140"/>
            <a:ext cx="705560" cy="297517"/>
          </a:xfrm>
          <a:prstGeom prst="rect">
            <a:avLst/>
          </a:prstGeom>
          <a:solidFill>
            <a:srgbClr val="0A00C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06" name="矩形 205"/>
          <p:cNvSpPr/>
          <p:nvPr userDrawn="1"/>
        </p:nvSpPr>
        <p:spPr>
          <a:xfrm>
            <a:off x="-1992048" y="6186830"/>
            <a:ext cx="700461" cy="297517"/>
          </a:xfrm>
          <a:prstGeom prst="rect">
            <a:avLst/>
          </a:prstGeom>
          <a:solidFill>
            <a:srgbClr val="01288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07" name="矩形 206"/>
          <p:cNvSpPr/>
          <p:nvPr userDrawn="1"/>
        </p:nvSpPr>
        <p:spPr>
          <a:xfrm>
            <a:off x="-1291588" y="6186830"/>
            <a:ext cx="700461" cy="297517"/>
          </a:xfrm>
          <a:prstGeom prst="rect">
            <a:avLst/>
          </a:prstGeom>
          <a:solidFill>
            <a:srgbClr val="00095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08" name="文本框 207"/>
          <p:cNvSpPr txBox="1"/>
          <p:nvPr userDrawn="1"/>
        </p:nvSpPr>
        <p:spPr>
          <a:xfrm>
            <a:off x="-2451159" y="5860568"/>
            <a:ext cx="974626"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其他品牌颜色</a:t>
            </a:r>
          </a:p>
        </p:txBody>
      </p:sp>
      <p:grpSp>
        <p:nvGrpSpPr>
          <p:cNvPr id="210" name="组 209"/>
          <p:cNvGrpSpPr/>
          <p:nvPr userDrawn="1"/>
        </p:nvGrpSpPr>
        <p:grpSpPr>
          <a:xfrm>
            <a:off x="-3398070" y="4458239"/>
            <a:ext cx="2806943" cy="351124"/>
            <a:chOff x="-3429000" y="9944467"/>
            <a:chExt cx="3171264" cy="702248"/>
          </a:xfrm>
        </p:grpSpPr>
        <p:sp>
          <p:nvSpPr>
            <p:cNvPr id="212" name="矩形 211"/>
            <p:cNvSpPr/>
            <p:nvPr userDrawn="1"/>
          </p:nvSpPr>
          <p:spPr>
            <a:xfrm>
              <a:off x="-2631863" y="9949089"/>
              <a:ext cx="791376" cy="697626"/>
            </a:xfrm>
            <a:prstGeom prst="rect">
              <a:avLst/>
            </a:prstGeom>
            <a:solidFill>
              <a:srgbClr val="FF59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13" name="矩形 212"/>
            <p:cNvSpPr/>
            <p:nvPr userDrawn="1"/>
          </p:nvSpPr>
          <p:spPr>
            <a:xfrm>
              <a:off x="-3429000" y="9949089"/>
              <a:ext cx="797137" cy="697626"/>
            </a:xfrm>
            <a:prstGeom prst="rect">
              <a:avLst/>
            </a:prstGeom>
            <a:solidFill>
              <a:srgbClr val="FFA31E"/>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14" name="矩形 213"/>
            <p:cNvSpPr/>
            <p:nvPr userDrawn="1"/>
          </p:nvSpPr>
          <p:spPr>
            <a:xfrm>
              <a:off x="-1840486" y="9944467"/>
              <a:ext cx="791376" cy="697626"/>
            </a:xfrm>
            <a:prstGeom prst="rect">
              <a:avLst/>
            </a:prstGeom>
            <a:solidFill>
              <a:srgbClr val="DE4F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15" name="矩形 214"/>
            <p:cNvSpPr/>
            <p:nvPr userDrawn="1"/>
          </p:nvSpPr>
          <p:spPr>
            <a:xfrm>
              <a:off x="-1049112" y="9944467"/>
              <a:ext cx="791376" cy="697626"/>
            </a:xfrm>
            <a:prstGeom prst="rect">
              <a:avLst/>
            </a:prstGeom>
            <a:solidFill>
              <a:srgbClr val="C646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211" name="文本框 210"/>
          <p:cNvSpPr txBox="1"/>
          <p:nvPr userDrawn="1"/>
        </p:nvSpPr>
        <p:spPr>
          <a:xfrm>
            <a:off x="-2387041" y="4185714"/>
            <a:ext cx="84638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Xiaomi 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217" name="矩形 216"/>
          <p:cNvSpPr/>
          <p:nvPr userDrawn="1"/>
        </p:nvSpPr>
        <p:spPr>
          <a:xfrm>
            <a:off x="-2692509" y="5337669"/>
            <a:ext cx="700461" cy="297517"/>
          </a:xfrm>
          <a:prstGeom prst="rect">
            <a:avLst/>
          </a:prstGeom>
          <a:solidFill>
            <a:srgbClr val="348DF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18" name="矩形 217"/>
          <p:cNvSpPr/>
          <p:nvPr userDrawn="1"/>
        </p:nvSpPr>
        <p:spPr>
          <a:xfrm>
            <a:off x="-3398069" y="5337669"/>
            <a:ext cx="705560" cy="297517"/>
          </a:xfrm>
          <a:prstGeom prst="rect">
            <a:avLst/>
          </a:prstGeom>
          <a:solidFill>
            <a:srgbClr val="0FFBFA"/>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19" name="矩形 218"/>
          <p:cNvSpPr/>
          <p:nvPr userDrawn="1"/>
        </p:nvSpPr>
        <p:spPr>
          <a:xfrm>
            <a:off x="-1992048" y="5335358"/>
            <a:ext cx="700461" cy="297517"/>
          </a:xfrm>
          <a:prstGeom prst="rect">
            <a:avLst/>
          </a:prstGeom>
          <a:solidFill>
            <a:srgbClr val="705EE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20" name="矩形 219"/>
          <p:cNvSpPr/>
          <p:nvPr userDrawn="1"/>
        </p:nvSpPr>
        <p:spPr>
          <a:xfrm>
            <a:off x="-1291588" y="5335358"/>
            <a:ext cx="700461" cy="297517"/>
          </a:xfrm>
          <a:prstGeom prst="rect">
            <a:avLst/>
          </a:prstGeom>
          <a:solidFill>
            <a:srgbClr val="A837DC"/>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21" name="文本框 220"/>
          <p:cNvSpPr txBox="1"/>
          <p:nvPr userDrawn="1"/>
        </p:nvSpPr>
        <p:spPr>
          <a:xfrm>
            <a:off x="-2371009" y="5037185"/>
            <a:ext cx="814325"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Honor</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223" name="矩形 222"/>
          <p:cNvSpPr/>
          <p:nvPr userDrawn="1"/>
        </p:nvSpPr>
        <p:spPr>
          <a:xfrm>
            <a:off x="12494948" y="1401939"/>
            <a:ext cx="1673075" cy="297517"/>
          </a:xfrm>
          <a:prstGeom prst="rect">
            <a:avLst/>
          </a:prstGeom>
          <a:solidFill>
            <a:srgbClr val="00C9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24" name="矩形 223"/>
          <p:cNvSpPr/>
          <p:nvPr userDrawn="1"/>
        </p:nvSpPr>
        <p:spPr>
          <a:xfrm>
            <a:off x="12494948" y="1827004"/>
            <a:ext cx="1673075" cy="297517"/>
          </a:xfrm>
          <a:prstGeom prst="rect">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25" name="矩形 224"/>
          <p:cNvSpPr/>
          <p:nvPr userDrawn="1"/>
        </p:nvSpPr>
        <p:spPr>
          <a:xfrm>
            <a:off x="12494948" y="2245700"/>
            <a:ext cx="1673075" cy="297517"/>
          </a:xfrm>
          <a:prstGeom prst="rect">
            <a:avLst/>
          </a:prstGeom>
          <a:solidFill>
            <a:schemeClr val="accent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26" name="矩形 225"/>
          <p:cNvSpPr/>
          <p:nvPr userDrawn="1"/>
        </p:nvSpPr>
        <p:spPr>
          <a:xfrm>
            <a:off x="12494948" y="2664397"/>
            <a:ext cx="1673075" cy="297517"/>
          </a:xfrm>
          <a:prstGeom prst="rect">
            <a:avLst/>
          </a:prstGeom>
          <a:solidFill>
            <a:schemeClr val="accent4"/>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27" name="矩形 226"/>
          <p:cNvSpPr/>
          <p:nvPr userDrawn="1"/>
        </p:nvSpPr>
        <p:spPr>
          <a:xfrm>
            <a:off x="12494948" y="3086546"/>
            <a:ext cx="1673075" cy="297517"/>
          </a:xfrm>
          <a:prstGeom prst="rect">
            <a:avLst/>
          </a:prstGeom>
          <a:solidFill>
            <a:srgbClr val="F0B51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28" name="矩形 227"/>
          <p:cNvSpPr/>
          <p:nvPr userDrawn="1"/>
        </p:nvSpPr>
        <p:spPr>
          <a:xfrm>
            <a:off x="12494948" y="3488918"/>
            <a:ext cx="1673075" cy="297517"/>
          </a:xfrm>
          <a:prstGeom prst="rect">
            <a:avLst/>
          </a:prstGeom>
          <a:solidFill>
            <a:schemeClr val="tx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29" name="文本框 228"/>
          <p:cNvSpPr txBox="1"/>
          <p:nvPr userDrawn="1"/>
        </p:nvSpPr>
        <p:spPr>
          <a:xfrm>
            <a:off x="12619797" y="3522997"/>
            <a:ext cx="144095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NEX</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237" name="文本框 236"/>
          <p:cNvSpPr txBox="1"/>
          <p:nvPr userDrawn="1"/>
        </p:nvSpPr>
        <p:spPr>
          <a:xfrm>
            <a:off x="12653667" y="3111825"/>
            <a:ext cx="140708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err="1">
                <a:solidFill>
                  <a:schemeClr val="bg1"/>
                </a:solidFill>
                <a:latin typeface="vivo type CN简 Light" panose="02000400000000000000" pitchFamily="50" charset="-122"/>
                <a:ea typeface="vivo type CN简 Light" panose="02000400000000000000" pitchFamily="50" charset="-122"/>
                <a:cs typeface="vivo type CNS" charset="-122"/>
              </a:rPr>
              <a:t>iQOO</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grpSp>
        <p:nvGrpSpPr>
          <p:cNvPr id="81" name="组 65"/>
          <p:cNvGrpSpPr/>
          <p:nvPr userDrawn="1"/>
        </p:nvGrpSpPr>
        <p:grpSpPr>
          <a:xfrm>
            <a:off x="-3400879" y="2739059"/>
            <a:ext cx="2809752" cy="348813"/>
            <a:chOff x="5058585" y="17714855"/>
            <a:chExt cx="4833751" cy="515167"/>
          </a:xfrm>
        </p:grpSpPr>
        <p:sp>
          <p:nvSpPr>
            <p:cNvPr id="83" name="矩形 82"/>
            <p:cNvSpPr/>
            <p:nvPr userDrawn="1"/>
          </p:nvSpPr>
          <p:spPr>
            <a:xfrm>
              <a:off x="7494283" y="17714855"/>
              <a:ext cx="1199027" cy="515167"/>
            </a:xfrm>
            <a:prstGeom prst="rect">
              <a:avLst/>
            </a:prstGeom>
            <a:solidFill>
              <a:srgbClr val="00394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4" name="矩形 83"/>
            <p:cNvSpPr/>
            <p:nvPr userDrawn="1"/>
          </p:nvSpPr>
          <p:spPr>
            <a:xfrm>
              <a:off x="5058585" y="17714855"/>
              <a:ext cx="1215431" cy="515167"/>
            </a:xfrm>
            <a:prstGeom prst="rect">
              <a:avLst/>
            </a:prstGeom>
            <a:solidFill>
              <a:srgbClr val="00C87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5" name="矩形 84"/>
            <p:cNvSpPr/>
            <p:nvPr userDrawn="1"/>
          </p:nvSpPr>
          <p:spPr>
            <a:xfrm>
              <a:off x="8693309" y="17714855"/>
              <a:ext cx="1199027" cy="515167"/>
            </a:xfrm>
            <a:prstGeom prst="rect">
              <a:avLst/>
            </a:prstGeom>
            <a:solidFill>
              <a:srgbClr val="0070C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6" name="矩形 85"/>
            <p:cNvSpPr/>
            <p:nvPr userDrawn="1"/>
          </p:nvSpPr>
          <p:spPr>
            <a:xfrm>
              <a:off x="6267324" y="17714855"/>
              <a:ext cx="1215431" cy="515167"/>
            </a:xfrm>
            <a:prstGeom prst="rect">
              <a:avLst/>
            </a:prstGeom>
            <a:solidFill>
              <a:srgbClr val="66DECD"/>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82" name="文本框 81"/>
          <p:cNvSpPr txBox="1"/>
          <p:nvPr userDrawn="1"/>
        </p:nvSpPr>
        <p:spPr>
          <a:xfrm>
            <a:off x="-2350175" y="2455919"/>
            <a:ext cx="772648"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err="1">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Oppo</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88" name="组 88"/>
          <p:cNvGrpSpPr/>
          <p:nvPr userDrawn="1"/>
        </p:nvGrpSpPr>
        <p:grpSpPr>
          <a:xfrm>
            <a:off x="-3388739" y="3603967"/>
            <a:ext cx="2797612" cy="348813"/>
            <a:chOff x="10651243" y="17726064"/>
            <a:chExt cx="4775839" cy="526796"/>
          </a:xfrm>
        </p:grpSpPr>
        <p:sp>
          <p:nvSpPr>
            <p:cNvPr id="90" name="矩形 89"/>
            <p:cNvSpPr/>
            <p:nvPr userDrawn="1"/>
          </p:nvSpPr>
          <p:spPr>
            <a:xfrm>
              <a:off x="14228056" y="17726064"/>
              <a:ext cx="1199026" cy="526796"/>
            </a:xfrm>
            <a:prstGeom prst="rect">
              <a:avLst/>
            </a:prstGeom>
            <a:solidFill>
              <a:srgbClr val="FF757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1" name="矩形 90"/>
            <p:cNvSpPr/>
            <p:nvPr userDrawn="1"/>
          </p:nvSpPr>
          <p:spPr>
            <a:xfrm>
              <a:off x="11850271" y="17726064"/>
              <a:ext cx="1199026" cy="526796"/>
            </a:xfrm>
            <a:prstGeom prst="rect">
              <a:avLst/>
            </a:prstGeom>
            <a:solidFill>
              <a:srgbClr val="7A00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2" name="矩形 91"/>
            <p:cNvSpPr/>
            <p:nvPr userDrawn="1"/>
          </p:nvSpPr>
          <p:spPr>
            <a:xfrm>
              <a:off x="10651243" y="17726064"/>
              <a:ext cx="1199026" cy="526796"/>
            </a:xfrm>
            <a:prstGeom prst="rect">
              <a:avLst/>
            </a:prstGeom>
            <a:solidFill>
              <a:srgbClr val="FF321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3" name="矩形 92"/>
            <p:cNvSpPr/>
            <p:nvPr userDrawn="1"/>
          </p:nvSpPr>
          <p:spPr>
            <a:xfrm>
              <a:off x="13035753" y="17726064"/>
              <a:ext cx="1199026" cy="526796"/>
            </a:xfrm>
            <a:prstGeom prst="rect">
              <a:avLst/>
            </a:prstGeom>
            <a:solidFill>
              <a:srgbClr val="36121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89" name="文本框 88"/>
          <p:cNvSpPr txBox="1"/>
          <p:nvPr userDrawn="1"/>
        </p:nvSpPr>
        <p:spPr>
          <a:xfrm>
            <a:off x="-2403072" y="3324009"/>
            <a:ext cx="87844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Huawei</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94" name="文本框 93"/>
          <p:cNvSpPr txBox="1"/>
          <p:nvPr userDrawn="1"/>
        </p:nvSpPr>
        <p:spPr>
          <a:xfrm>
            <a:off x="-2663134" y="367319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P</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95" name="文本框 94"/>
          <p:cNvSpPr txBox="1"/>
          <p:nvPr userDrawn="1"/>
        </p:nvSpPr>
        <p:spPr>
          <a:xfrm>
            <a:off x="-1954176" y="3667432"/>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Mate</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96" name="文本框 95"/>
          <p:cNvSpPr txBox="1"/>
          <p:nvPr userDrawn="1"/>
        </p:nvSpPr>
        <p:spPr>
          <a:xfrm>
            <a:off x="-1293545" y="3668248"/>
            <a:ext cx="702419"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Nova</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97" name="文本框 96"/>
          <p:cNvSpPr txBox="1"/>
          <p:nvPr userDrawn="1"/>
        </p:nvSpPr>
        <p:spPr>
          <a:xfrm>
            <a:off x="-1263986" y="2800229"/>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R</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98" name="文本框 97"/>
          <p:cNvSpPr txBox="1"/>
          <p:nvPr userDrawn="1"/>
        </p:nvSpPr>
        <p:spPr>
          <a:xfrm>
            <a:off x="-1991764" y="2829531"/>
            <a:ext cx="710370" cy="415498"/>
          </a:xfrm>
          <a:prstGeom prst="rect">
            <a:avLst/>
          </a:prstGeom>
          <a:noFill/>
        </p:spPr>
        <p:txBody>
          <a:bodyPr wrap="square" rtlCol="0">
            <a:spAutoFit/>
          </a:bodyPr>
          <a:lstStyle/>
          <a:p>
            <a:pPr algn="ctr"/>
            <a:r>
              <a:rPr kumimoji="1" lang="en-US" altLang="zh-CN" sz="1200" b="0" i="0" dirty="0">
                <a:solidFill>
                  <a:schemeClr val="bg1"/>
                </a:solidFill>
                <a:latin typeface="vivo type CN简 Light" panose="02000400000000000000" pitchFamily="50" charset="-122"/>
                <a:ea typeface="vivo type CN简 Light" panose="02000400000000000000" pitchFamily="50" charset="-122"/>
                <a:cs typeface="vivo type CNS" charset="-122"/>
              </a:rPr>
              <a:t>Find X</a:t>
            </a:r>
          </a:p>
          <a:p>
            <a:pPr algn="ctr"/>
            <a:endParaRPr kumimoji="1" lang="zh-CN" altLang="en-US" sz="9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99" name="文本框 98"/>
          <p:cNvSpPr txBox="1"/>
          <p:nvPr userDrawn="1"/>
        </p:nvSpPr>
        <p:spPr>
          <a:xfrm>
            <a:off x="-2663935" y="280742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K</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70" name="内容占位符 14"/>
          <p:cNvSpPr>
            <a:spLocks noGrp="1"/>
          </p:cNvSpPr>
          <p:nvPr>
            <p:ph sz="quarter" idx="37"/>
          </p:nvPr>
        </p:nvSpPr>
        <p:spPr>
          <a:xfrm>
            <a:off x="-993" y="3556922"/>
            <a:ext cx="8653431" cy="2087507"/>
          </a:xfrm>
          <a:solidFill>
            <a:schemeClr val="accent5">
              <a:lumMod val="75000"/>
              <a:alpha val="82000"/>
            </a:schemeClr>
          </a:solidFill>
        </p:spPr>
        <p:txBody>
          <a:bodyPr>
            <a:normAutofit/>
          </a:bodyPr>
          <a:lstStyle>
            <a:lvl1pPr marL="0" indent="0">
              <a:buNone/>
              <a:defRPr sz="400">
                <a:solidFill>
                  <a:schemeClr val="accent1"/>
                </a:solidFill>
              </a:defRPr>
            </a:lvl1pPr>
          </a:lstStyle>
          <a:p>
            <a:endParaRPr lang="zh-CN" altLang="en-US" dirty="0"/>
          </a:p>
        </p:txBody>
      </p:sp>
      <p:sp>
        <p:nvSpPr>
          <p:cNvPr id="100" name="Textplatzhalter 8"/>
          <p:cNvSpPr>
            <a:spLocks noGrp="1"/>
          </p:cNvSpPr>
          <p:nvPr>
            <p:ph type="body" sz="quarter" idx="14" hasCustomPrompt="1"/>
          </p:nvPr>
        </p:nvSpPr>
        <p:spPr>
          <a:xfrm>
            <a:off x="863349" y="4265758"/>
            <a:ext cx="7387570" cy="456860"/>
          </a:xfrm>
          <a:prstGeom prst="rect">
            <a:avLst/>
          </a:prstGeom>
        </p:spPr>
        <p:txBody>
          <a:bodyPr lIns="0" tIns="0" rIns="0" bIns="0" anchor="ctr">
            <a:noAutofit/>
          </a:bodyPr>
          <a:lstStyle>
            <a:lvl1pPr marL="0" indent="0">
              <a:lnSpc>
                <a:spcPct val="100000"/>
              </a:lnSpc>
              <a:spcBef>
                <a:spcPts val="0"/>
              </a:spcBef>
              <a:spcAft>
                <a:spcPts val="0"/>
              </a:spcAft>
              <a:buNone/>
              <a:defRPr sz="2200" b="0" i="0" cap="none" baseline="0">
                <a:solidFill>
                  <a:schemeClr val="bg1"/>
                </a:solidFill>
                <a:latin typeface="vivo type CN简 Regular" panose="02000500000000000000" charset="-122"/>
                <a:ea typeface="vivo type CN简 Regular" panose="02000500000000000000" charset="-122"/>
                <a:cs typeface="vivo type CN简 Regular" panose="02000500000000000000" charset="-122"/>
              </a:defRPr>
            </a:lvl1pPr>
          </a:lstStyle>
          <a:p>
            <a:pPr lvl="0"/>
            <a:r>
              <a:rPr lang="zh-CN" altLang="en-US" noProof="0" dirty="0"/>
              <a:t>封面副标题可在此处添加</a:t>
            </a:r>
            <a:endParaRPr lang="en-US" altLang="zh-CN" noProof="0" dirty="0"/>
          </a:p>
        </p:txBody>
      </p:sp>
      <p:sp>
        <p:nvSpPr>
          <p:cNvPr id="73" name="Textplatzhalter 3"/>
          <p:cNvSpPr>
            <a:spLocks noGrp="1"/>
          </p:cNvSpPr>
          <p:nvPr>
            <p:ph type="body" sz="quarter" idx="35" hasCustomPrompt="1"/>
          </p:nvPr>
        </p:nvSpPr>
        <p:spPr>
          <a:xfrm>
            <a:off x="821781" y="5206233"/>
            <a:ext cx="3227360" cy="276283"/>
          </a:xfrm>
        </p:spPr>
        <p:txBody>
          <a:bodyPr anchor="b">
            <a:noAutofit/>
          </a:bodyPr>
          <a:lstStyle>
            <a:lvl1pPr marL="0" marR="0" indent="0" algn="l" defTabSz="914400" rtl="0" eaLnBrk="1" fontAlgn="auto" latinLnBrk="0" hangingPunct="1">
              <a:lnSpc>
                <a:spcPct val="150000"/>
              </a:lnSpc>
              <a:spcBef>
                <a:spcPts val="1000"/>
              </a:spcBef>
              <a:spcAft>
                <a:spcPts val="0"/>
              </a:spcAft>
              <a:buClrTx/>
              <a:buSzTx/>
              <a:buFont typeface="Arial" panose="020B0604020202020204" pitchFamily="34" charset="0"/>
              <a:buNone/>
              <a:defRPr sz="1400" b="0" i="0">
                <a:solidFill>
                  <a:schemeClr val="bg1"/>
                </a:solidFill>
                <a:latin typeface="vivo type CN简 Regular" panose="02000500000000000000" charset="-122"/>
                <a:ea typeface="vivo type CN简 Regular" panose="02000500000000000000" charset="-122"/>
                <a:cs typeface="vivo type CN简 Regular" panose="02000500000000000000" charset="-122"/>
              </a:defRPr>
            </a:lvl1pPr>
          </a:lstStyle>
          <a:p>
            <a:pPr marL="0" marR="0" lvl="0" indent="0" defTabSz="914400" rtl="0" eaLnBrk="1" fontAlgn="auto" latinLnBrk="0" hangingPunct="1">
              <a:lnSpc>
                <a:spcPct val="150000"/>
              </a:lnSpc>
              <a:spcBef>
                <a:spcPts val="1000"/>
              </a:spcBef>
              <a:spcAft>
                <a:spcPts val="0"/>
              </a:spcAft>
              <a:buClrTx/>
              <a:buSzTx/>
              <a:buFont typeface="Arial" panose="020B0604020202020204" pitchFamily="34" charset="0"/>
              <a:buNone/>
              <a:defRPr/>
            </a:pPr>
            <a:r>
              <a:rPr lang="zh-CN" altLang="en-US" noProof="0" dirty="0"/>
              <a:t>部门名称  </a:t>
            </a:r>
            <a:r>
              <a:rPr lang="en-US" altLang="zh-CN" noProof="0" dirty="0"/>
              <a:t>|  </a:t>
            </a:r>
            <a:r>
              <a:rPr lang="zh-CN" altLang="en-US" noProof="0" dirty="0"/>
              <a:t>日期</a:t>
            </a:r>
            <a:endParaRPr lang="en-US" altLang="zh-CN" noProof="0" dirty="0"/>
          </a:p>
        </p:txBody>
      </p:sp>
      <p:sp>
        <p:nvSpPr>
          <p:cNvPr id="66" name="文本框 65"/>
          <p:cNvSpPr txBox="1"/>
          <p:nvPr userDrawn="1"/>
        </p:nvSpPr>
        <p:spPr>
          <a:xfrm>
            <a:off x="785907" y="1438816"/>
            <a:ext cx="4325055" cy="475500"/>
          </a:xfrm>
          <a:prstGeom prst="rect">
            <a:avLst/>
          </a:prstGeom>
          <a:noFill/>
        </p:spPr>
        <p:txBody>
          <a:bodyPr wrap="square" rtlCol="0" anchor="ctr">
            <a:noAutofit/>
          </a:bodyPr>
          <a:lstStyle/>
          <a:p>
            <a:pPr>
              <a:lnSpc>
                <a:spcPct val="150000"/>
              </a:lnSpc>
            </a:pPr>
            <a:endParaRPr lang="zh-CN" altLang="en-US" sz="3600" dirty="0">
              <a:solidFill>
                <a:schemeClr val="bg1"/>
              </a:solidFill>
              <a:latin typeface="vivo type CN简 Bold" panose="02000800000000000000" pitchFamily="50" charset="-122"/>
              <a:ea typeface="vivo type CN简 Bold" panose="02000800000000000000" pitchFamily="50" charset="-122"/>
            </a:endParaRPr>
          </a:p>
        </p:txBody>
      </p:sp>
      <p:sp>
        <p:nvSpPr>
          <p:cNvPr id="74" name="Textplatzhalter 8"/>
          <p:cNvSpPr>
            <a:spLocks noGrp="1"/>
          </p:cNvSpPr>
          <p:nvPr>
            <p:ph type="body" sz="quarter" idx="38" hasCustomPrompt="1"/>
          </p:nvPr>
        </p:nvSpPr>
        <p:spPr>
          <a:xfrm>
            <a:off x="857306" y="3755487"/>
            <a:ext cx="7393613" cy="456860"/>
          </a:xfrm>
          <a:prstGeom prst="rect">
            <a:avLst/>
          </a:prstGeom>
        </p:spPr>
        <p:txBody>
          <a:bodyPr lIns="0" tIns="0" rIns="0" bIns="0" anchor="ctr">
            <a:noAutofit/>
          </a:bodyPr>
          <a:lstStyle>
            <a:lvl1pPr marL="0" indent="0">
              <a:lnSpc>
                <a:spcPct val="150000"/>
              </a:lnSpc>
              <a:spcBef>
                <a:spcPts val="0"/>
              </a:spcBef>
              <a:spcAft>
                <a:spcPts val="0"/>
              </a:spcAft>
              <a:buNone/>
              <a:defRPr sz="3600" b="0" i="0" cap="none" baseline="0">
                <a:solidFill>
                  <a:schemeClr val="bg1"/>
                </a:solidFill>
                <a:latin typeface="vivo type CN简 Regular" panose="02000500000000000000" charset="-122"/>
                <a:ea typeface="vivo type CN简 Regular" panose="02000500000000000000" charset="-122"/>
                <a:cs typeface="vivo type CN简 Regular" panose="02000500000000000000" charset="-122"/>
              </a:defRPr>
            </a:lvl1pPr>
          </a:lstStyle>
          <a:p>
            <a:pPr lvl="0"/>
            <a:r>
              <a:rPr lang="en-US" altLang="zh-CN" noProof="0" dirty="0"/>
              <a:t>PPT</a:t>
            </a:r>
            <a:r>
              <a:rPr lang="zh-CN" altLang="en-US" noProof="0" dirty="0"/>
              <a:t>封面示意</a:t>
            </a:r>
            <a:endParaRPr lang="en-US" altLang="zh-CN" noProof="0"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封面（品牌标志）">
    <p:bg>
      <p:bgPr>
        <a:solidFill>
          <a:schemeClr val="accent1"/>
        </a:solidFill>
        <a:effectLst/>
      </p:bgPr>
    </p:bg>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223"/>
            <a:ext cx="12192000" cy="6857554"/>
          </a:xfrm>
          <a:prstGeom prst="rect">
            <a:avLst/>
          </a:prstGeom>
        </p:spPr>
      </p:pic>
      <p:sp>
        <p:nvSpPr>
          <p:cNvPr id="172" name="文本框 171"/>
          <p:cNvSpPr txBox="1"/>
          <p:nvPr userDrawn="1"/>
        </p:nvSpPr>
        <p:spPr>
          <a:xfrm>
            <a:off x="12250725" y="924379"/>
            <a:ext cx="2208397"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vivo</a:t>
            </a: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73" name="矩形 172"/>
          <p:cNvSpPr/>
          <p:nvPr userDrawn="1"/>
        </p:nvSpPr>
        <p:spPr>
          <a:xfrm>
            <a:off x="-2595443" y="187627"/>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竞品颜色</a:t>
            </a:r>
            <a:endParaRPr lang="zh-CN" altLang="en-US" sz="1600" dirty="0"/>
          </a:p>
        </p:txBody>
      </p:sp>
      <p:sp>
        <p:nvSpPr>
          <p:cNvPr id="174" name="矩形 173"/>
          <p:cNvSpPr/>
          <p:nvPr userDrawn="1"/>
        </p:nvSpPr>
        <p:spPr>
          <a:xfrm>
            <a:off x="12698804" y="422275"/>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品牌颜色</a:t>
            </a:r>
            <a:endParaRPr lang="zh-CN" altLang="en-US" sz="1600" dirty="0"/>
          </a:p>
        </p:txBody>
      </p:sp>
      <p:sp>
        <p:nvSpPr>
          <p:cNvPr id="176" name="文本框 175"/>
          <p:cNvSpPr txBox="1"/>
          <p:nvPr userDrawn="1"/>
        </p:nvSpPr>
        <p:spPr>
          <a:xfrm>
            <a:off x="-2354986" y="745116"/>
            <a:ext cx="78226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Apple</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77" name="组 176"/>
          <p:cNvGrpSpPr/>
          <p:nvPr userDrawn="1"/>
        </p:nvGrpSpPr>
        <p:grpSpPr>
          <a:xfrm>
            <a:off x="-3386918" y="1009241"/>
            <a:ext cx="2795791" cy="348813"/>
            <a:chOff x="-5043485" y="1324983"/>
            <a:chExt cx="4785749" cy="538842"/>
          </a:xfrm>
        </p:grpSpPr>
        <p:sp>
          <p:nvSpPr>
            <p:cNvPr id="178" name="矩形 177"/>
            <p:cNvSpPr/>
            <p:nvPr userDrawn="1"/>
          </p:nvSpPr>
          <p:spPr>
            <a:xfrm>
              <a:off x="-3854817" y="1324983"/>
              <a:ext cx="1199028" cy="538842"/>
            </a:xfrm>
            <a:prstGeom prst="rect">
              <a:avLst/>
            </a:prstGeom>
            <a:solidFill>
              <a:schemeClr val="tx1">
                <a:lumMod val="50000"/>
                <a:lumOff val="5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79" name="矩形 178"/>
            <p:cNvSpPr/>
            <p:nvPr userDrawn="1"/>
          </p:nvSpPr>
          <p:spPr>
            <a:xfrm>
              <a:off x="-2655789" y="1324983"/>
              <a:ext cx="1199028" cy="538842"/>
            </a:xfrm>
            <a:prstGeom prst="rect">
              <a:avLst/>
            </a:prstGeom>
            <a:solidFill>
              <a:schemeClr val="tx1">
                <a:lumMod val="75000"/>
                <a:lumOff val="2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80" name="矩形 179"/>
            <p:cNvSpPr/>
            <p:nvPr userDrawn="1"/>
          </p:nvSpPr>
          <p:spPr>
            <a:xfrm>
              <a:off x="-5043485" y="1324983"/>
              <a:ext cx="1199028" cy="538842"/>
            </a:xfrm>
            <a:prstGeom prst="rect">
              <a:avLst/>
            </a:prstGeom>
            <a:solidFill>
              <a:schemeClr val="bg1">
                <a:lumMod val="8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81" name="矩形 180"/>
            <p:cNvSpPr/>
            <p:nvPr userDrawn="1"/>
          </p:nvSpPr>
          <p:spPr>
            <a:xfrm>
              <a:off x="-1456764" y="1324983"/>
              <a:ext cx="1199028" cy="538842"/>
            </a:xfrm>
            <a:prstGeom prst="rect">
              <a:avLst/>
            </a:prstGeom>
            <a:solidFill>
              <a:schemeClr val="tx1">
                <a:lumMod val="9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83" name="文本框 182"/>
          <p:cNvSpPr txBox="1"/>
          <p:nvPr userDrawn="1"/>
        </p:nvSpPr>
        <p:spPr>
          <a:xfrm>
            <a:off x="-2456774" y="1587829"/>
            <a:ext cx="98584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Samsung</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84" name="组 183"/>
          <p:cNvGrpSpPr/>
          <p:nvPr userDrawn="1"/>
        </p:nvGrpSpPr>
        <p:grpSpPr>
          <a:xfrm>
            <a:off x="-3386918" y="1862479"/>
            <a:ext cx="2795791" cy="348813"/>
            <a:chOff x="16164196" y="17668285"/>
            <a:chExt cx="4785749" cy="486635"/>
          </a:xfrm>
        </p:grpSpPr>
        <p:sp>
          <p:nvSpPr>
            <p:cNvPr id="185" name="矩形 184"/>
            <p:cNvSpPr/>
            <p:nvPr userDrawn="1"/>
          </p:nvSpPr>
          <p:spPr>
            <a:xfrm>
              <a:off x="17352864" y="17668285"/>
              <a:ext cx="1199028" cy="486635"/>
            </a:xfrm>
            <a:prstGeom prst="rect">
              <a:avLst/>
            </a:prstGeom>
            <a:solidFill>
              <a:srgbClr val="8C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86" name="矩形 185"/>
            <p:cNvSpPr/>
            <p:nvPr userDrawn="1"/>
          </p:nvSpPr>
          <p:spPr>
            <a:xfrm>
              <a:off x="18551892" y="17668285"/>
              <a:ext cx="1199028" cy="486635"/>
            </a:xfrm>
            <a:prstGeom prst="rect">
              <a:avLst/>
            </a:prstGeom>
            <a:solidFill>
              <a:srgbClr val="7832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87" name="矩形 186"/>
            <p:cNvSpPr/>
            <p:nvPr userDrawn="1"/>
          </p:nvSpPr>
          <p:spPr>
            <a:xfrm>
              <a:off x="19750917" y="17668285"/>
              <a:ext cx="1199028" cy="486635"/>
            </a:xfrm>
            <a:prstGeom prst="rect">
              <a:avLst/>
            </a:prstGeom>
            <a:solidFill>
              <a:srgbClr val="67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88" name="矩形 187"/>
            <p:cNvSpPr/>
            <p:nvPr userDrawn="1"/>
          </p:nvSpPr>
          <p:spPr>
            <a:xfrm>
              <a:off x="16164196" y="17668285"/>
              <a:ext cx="1199028" cy="486635"/>
            </a:xfrm>
            <a:prstGeom prst="rect">
              <a:avLst/>
            </a:prstGeom>
            <a:solidFill>
              <a:srgbClr val="8C6D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204" name="矩形 203"/>
          <p:cNvSpPr/>
          <p:nvPr userDrawn="1"/>
        </p:nvSpPr>
        <p:spPr>
          <a:xfrm>
            <a:off x="-2692509" y="6189140"/>
            <a:ext cx="700461" cy="297517"/>
          </a:xfrm>
          <a:prstGeom prst="rect">
            <a:avLst/>
          </a:prstGeom>
          <a:solidFill>
            <a:srgbClr val="0033B7"/>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05" name="矩形 204"/>
          <p:cNvSpPr/>
          <p:nvPr userDrawn="1"/>
        </p:nvSpPr>
        <p:spPr>
          <a:xfrm>
            <a:off x="-3398069" y="6189140"/>
            <a:ext cx="705560" cy="297517"/>
          </a:xfrm>
          <a:prstGeom prst="rect">
            <a:avLst/>
          </a:prstGeom>
          <a:solidFill>
            <a:srgbClr val="0A00C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06" name="矩形 205"/>
          <p:cNvSpPr/>
          <p:nvPr userDrawn="1"/>
        </p:nvSpPr>
        <p:spPr>
          <a:xfrm>
            <a:off x="-1992048" y="6186830"/>
            <a:ext cx="700461" cy="297517"/>
          </a:xfrm>
          <a:prstGeom prst="rect">
            <a:avLst/>
          </a:prstGeom>
          <a:solidFill>
            <a:srgbClr val="01288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07" name="矩形 206"/>
          <p:cNvSpPr/>
          <p:nvPr userDrawn="1"/>
        </p:nvSpPr>
        <p:spPr>
          <a:xfrm>
            <a:off x="-1291588" y="6186830"/>
            <a:ext cx="700461" cy="297517"/>
          </a:xfrm>
          <a:prstGeom prst="rect">
            <a:avLst/>
          </a:prstGeom>
          <a:solidFill>
            <a:srgbClr val="00095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08" name="文本框 207"/>
          <p:cNvSpPr txBox="1"/>
          <p:nvPr userDrawn="1"/>
        </p:nvSpPr>
        <p:spPr>
          <a:xfrm>
            <a:off x="-2451159" y="5860568"/>
            <a:ext cx="974626"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其他品牌颜色</a:t>
            </a:r>
          </a:p>
        </p:txBody>
      </p:sp>
      <p:grpSp>
        <p:nvGrpSpPr>
          <p:cNvPr id="210" name="组 209"/>
          <p:cNvGrpSpPr/>
          <p:nvPr userDrawn="1"/>
        </p:nvGrpSpPr>
        <p:grpSpPr>
          <a:xfrm>
            <a:off x="-3398070" y="4458239"/>
            <a:ext cx="2806943" cy="351124"/>
            <a:chOff x="-3429000" y="9944467"/>
            <a:chExt cx="3171264" cy="702248"/>
          </a:xfrm>
        </p:grpSpPr>
        <p:sp>
          <p:nvSpPr>
            <p:cNvPr id="212" name="矩形 211"/>
            <p:cNvSpPr/>
            <p:nvPr userDrawn="1"/>
          </p:nvSpPr>
          <p:spPr>
            <a:xfrm>
              <a:off x="-2631863" y="9949089"/>
              <a:ext cx="791376" cy="697626"/>
            </a:xfrm>
            <a:prstGeom prst="rect">
              <a:avLst/>
            </a:prstGeom>
            <a:solidFill>
              <a:srgbClr val="FF59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13" name="矩形 212"/>
            <p:cNvSpPr/>
            <p:nvPr userDrawn="1"/>
          </p:nvSpPr>
          <p:spPr>
            <a:xfrm>
              <a:off x="-3429000" y="9949089"/>
              <a:ext cx="797137" cy="697626"/>
            </a:xfrm>
            <a:prstGeom prst="rect">
              <a:avLst/>
            </a:prstGeom>
            <a:solidFill>
              <a:srgbClr val="FFA31E"/>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14" name="矩形 213"/>
            <p:cNvSpPr/>
            <p:nvPr userDrawn="1"/>
          </p:nvSpPr>
          <p:spPr>
            <a:xfrm>
              <a:off x="-1840486" y="9944467"/>
              <a:ext cx="791376" cy="697626"/>
            </a:xfrm>
            <a:prstGeom prst="rect">
              <a:avLst/>
            </a:prstGeom>
            <a:solidFill>
              <a:srgbClr val="DE4F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15" name="矩形 214"/>
            <p:cNvSpPr/>
            <p:nvPr userDrawn="1"/>
          </p:nvSpPr>
          <p:spPr>
            <a:xfrm>
              <a:off x="-1049112" y="9944467"/>
              <a:ext cx="791376" cy="697626"/>
            </a:xfrm>
            <a:prstGeom prst="rect">
              <a:avLst/>
            </a:prstGeom>
            <a:solidFill>
              <a:srgbClr val="C646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211" name="文本框 210"/>
          <p:cNvSpPr txBox="1"/>
          <p:nvPr userDrawn="1"/>
        </p:nvSpPr>
        <p:spPr>
          <a:xfrm>
            <a:off x="-2387041" y="4185714"/>
            <a:ext cx="84638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Xiaomi 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217" name="矩形 216"/>
          <p:cNvSpPr/>
          <p:nvPr userDrawn="1"/>
        </p:nvSpPr>
        <p:spPr>
          <a:xfrm>
            <a:off x="-2692509" y="5337669"/>
            <a:ext cx="700461" cy="297517"/>
          </a:xfrm>
          <a:prstGeom prst="rect">
            <a:avLst/>
          </a:prstGeom>
          <a:solidFill>
            <a:srgbClr val="348DF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18" name="矩形 217"/>
          <p:cNvSpPr/>
          <p:nvPr userDrawn="1"/>
        </p:nvSpPr>
        <p:spPr>
          <a:xfrm>
            <a:off x="-3398069" y="5337669"/>
            <a:ext cx="705560" cy="297517"/>
          </a:xfrm>
          <a:prstGeom prst="rect">
            <a:avLst/>
          </a:prstGeom>
          <a:solidFill>
            <a:srgbClr val="0FFBFA"/>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19" name="矩形 218"/>
          <p:cNvSpPr/>
          <p:nvPr userDrawn="1"/>
        </p:nvSpPr>
        <p:spPr>
          <a:xfrm>
            <a:off x="-1992048" y="5335358"/>
            <a:ext cx="700461" cy="297517"/>
          </a:xfrm>
          <a:prstGeom prst="rect">
            <a:avLst/>
          </a:prstGeom>
          <a:solidFill>
            <a:srgbClr val="705EE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20" name="矩形 219"/>
          <p:cNvSpPr/>
          <p:nvPr userDrawn="1"/>
        </p:nvSpPr>
        <p:spPr>
          <a:xfrm>
            <a:off x="-1291588" y="5335358"/>
            <a:ext cx="700461" cy="297517"/>
          </a:xfrm>
          <a:prstGeom prst="rect">
            <a:avLst/>
          </a:prstGeom>
          <a:solidFill>
            <a:srgbClr val="A837DC"/>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21" name="文本框 220"/>
          <p:cNvSpPr txBox="1"/>
          <p:nvPr userDrawn="1"/>
        </p:nvSpPr>
        <p:spPr>
          <a:xfrm>
            <a:off x="-2371009" y="5037185"/>
            <a:ext cx="814325"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Honor</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223" name="矩形 222"/>
          <p:cNvSpPr/>
          <p:nvPr userDrawn="1"/>
        </p:nvSpPr>
        <p:spPr>
          <a:xfrm>
            <a:off x="12494948" y="1401939"/>
            <a:ext cx="1673075" cy="297517"/>
          </a:xfrm>
          <a:prstGeom prst="rect">
            <a:avLst/>
          </a:prstGeom>
          <a:solidFill>
            <a:srgbClr val="00C9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24" name="矩形 223"/>
          <p:cNvSpPr/>
          <p:nvPr userDrawn="1"/>
        </p:nvSpPr>
        <p:spPr>
          <a:xfrm>
            <a:off x="12494948" y="1827004"/>
            <a:ext cx="1673075" cy="297517"/>
          </a:xfrm>
          <a:prstGeom prst="rect">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25" name="矩形 224"/>
          <p:cNvSpPr/>
          <p:nvPr userDrawn="1"/>
        </p:nvSpPr>
        <p:spPr>
          <a:xfrm>
            <a:off x="12494948" y="2245700"/>
            <a:ext cx="1673075" cy="297517"/>
          </a:xfrm>
          <a:prstGeom prst="rect">
            <a:avLst/>
          </a:prstGeom>
          <a:solidFill>
            <a:schemeClr val="accent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26" name="矩形 225"/>
          <p:cNvSpPr/>
          <p:nvPr userDrawn="1"/>
        </p:nvSpPr>
        <p:spPr>
          <a:xfrm>
            <a:off x="12494948" y="2664397"/>
            <a:ext cx="1673075" cy="297517"/>
          </a:xfrm>
          <a:prstGeom prst="rect">
            <a:avLst/>
          </a:prstGeom>
          <a:solidFill>
            <a:schemeClr val="accent4"/>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27" name="矩形 226"/>
          <p:cNvSpPr/>
          <p:nvPr userDrawn="1"/>
        </p:nvSpPr>
        <p:spPr>
          <a:xfrm>
            <a:off x="12494948" y="3086546"/>
            <a:ext cx="1673075" cy="297517"/>
          </a:xfrm>
          <a:prstGeom prst="rect">
            <a:avLst/>
          </a:prstGeom>
          <a:solidFill>
            <a:srgbClr val="F0B51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28" name="矩形 227"/>
          <p:cNvSpPr/>
          <p:nvPr userDrawn="1"/>
        </p:nvSpPr>
        <p:spPr>
          <a:xfrm>
            <a:off x="12494948" y="3488918"/>
            <a:ext cx="1673075" cy="297517"/>
          </a:xfrm>
          <a:prstGeom prst="rect">
            <a:avLst/>
          </a:prstGeom>
          <a:solidFill>
            <a:schemeClr val="tx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29" name="文本框 228"/>
          <p:cNvSpPr txBox="1"/>
          <p:nvPr userDrawn="1"/>
        </p:nvSpPr>
        <p:spPr>
          <a:xfrm>
            <a:off x="12619797" y="3522997"/>
            <a:ext cx="144095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NEX</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237" name="文本框 236"/>
          <p:cNvSpPr txBox="1"/>
          <p:nvPr userDrawn="1"/>
        </p:nvSpPr>
        <p:spPr>
          <a:xfrm>
            <a:off x="12653667" y="3111825"/>
            <a:ext cx="140708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err="1">
                <a:solidFill>
                  <a:schemeClr val="bg1"/>
                </a:solidFill>
                <a:latin typeface="vivo type CN简 Light" panose="02000400000000000000" pitchFamily="50" charset="-122"/>
                <a:ea typeface="vivo type CN简 Light" panose="02000400000000000000" pitchFamily="50" charset="-122"/>
                <a:cs typeface="vivo type CNS" charset="-122"/>
              </a:rPr>
              <a:t>iQOO</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grpSp>
        <p:nvGrpSpPr>
          <p:cNvPr id="81" name="组 65"/>
          <p:cNvGrpSpPr/>
          <p:nvPr userDrawn="1"/>
        </p:nvGrpSpPr>
        <p:grpSpPr>
          <a:xfrm>
            <a:off x="-3400879" y="2739059"/>
            <a:ext cx="2809752" cy="348813"/>
            <a:chOff x="5058585" y="17714855"/>
            <a:chExt cx="4833751" cy="515167"/>
          </a:xfrm>
        </p:grpSpPr>
        <p:sp>
          <p:nvSpPr>
            <p:cNvPr id="83" name="矩形 82"/>
            <p:cNvSpPr/>
            <p:nvPr userDrawn="1"/>
          </p:nvSpPr>
          <p:spPr>
            <a:xfrm>
              <a:off x="7494283" y="17714855"/>
              <a:ext cx="1199027" cy="515167"/>
            </a:xfrm>
            <a:prstGeom prst="rect">
              <a:avLst/>
            </a:prstGeom>
            <a:solidFill>
              <a:srgbClr val="00394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4" name="矩形 83"/>
            <p:cNvSpPr/>
            <p:nvPr userDrawn="1"/>
          </p:nvSpPr>
          <p:spPr>
            <a:xfrm>
              <a:off x="5058585" y="17714855"/>
              <a:ext cx="1215431" cy="515167"/>
            </a:xfrm>
            <a:prstGeom prst="rect">
              <a:avLst/>
            </a:prstGeom>
            <a:solidFill>
              <a:srgbClr val="00C87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5" name="矩形 84"/>
            <p:cNvSpPr/>
            <p:nvPr userDrawn="1"/>
          </p:nvSpPr>
          <p:spPr>
            <a:xfrm>
              <a:off x="8693309" y="17714855"/>
              <a:ext cx="1199027" cy="515167"/>
            </a:xfrm>
            <a:prstGeom prst="rect">
              <a:avLst/>
            </a:prstGeom>
            <a:solidFill>
              <a:srgbClr val="0070C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6" name="矩形 85"/>
            <p:cNvSpPr/>
            <p:nvPr userDrawn="1"/>
          </p:nvSpPr>
          <p:spPr>
            <a:xfrm>
              <a:off x="6267324" y="17714855"/>
              <a:ext cx="1215431" cy="515167"/>
            </a:xfrm>
            <a:prstGeom prst="rect">
              <a:avLst/>
            </a:prstGeom>
            <a:solidFill>
              <a:srgbClr val="66DECD"/>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82" name="文本框 81"/>
          <p:cNvSpPr txBox="1"/>
          <p:nvPr userDrawn="1"/>
        </p:nvSpPr>
        <p:spPr>
          <a:xfrm>
            <a:off x="-2350175" y="2455919"/>
            <a:ext cx="772648"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err="1">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Oppo</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88" name="组 88"/>
          <p:cNvGrpSpPr/>
          <p:nvPr userDrawn="1"/>
        </p:nvGrpSpPr>
        <p:grpSpPr>
          <a:xfrm>
            <a:off x="-3388739" y="3603967"/>
            <a:ext cx="2797612" cy="348813"/>
            <a:chOff x="10651243" y="17726064"/>
            <a:chExt cx="4775839" cy="526796"/>
          </a:xfrm>
        </p:grpSpPr>
        <p:sp>
          <p:nvSpPr>
            <p:cNvPr id="90" name="矩形 89"/>
            <p:cNvSpPr/>
            <p:nvPr userDrawn="1"/>
          </p:nvSpPr>
          <p:spPr>
            <a:xfrm>
              <a:off x="14228056" y="17726064"/>
              <a:ext cx="1199026" cy="526796"/>
            </a:xfrm>
            <a:prstGeom prst="rect">
              <a:avLst/>
            </a:prstGeom>
            <a:solidFill>
              <a:srgbClr val="FF757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1" name="矩形 90"/>
            <p:cNvSpPr/>
            <p:nvPr userDrawn="1"/>
          </p:nvSpPr>
          <p:spPr>
            <a:xfrm>
              <a:off x="11850271" y="17726064"/>
              <a:ext cx="1199026" cy="526796"/>
            </a:xfrm>
            <a:prstGeom prst="rect">
              <a:avLst/>
            </a:prstGeom>
            <a:solidFill>
              <a:srgbClr val="7A00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2" name="矩形 91"/>
            <p:cNvSpPr/>
            <p:nvPr userDrawn="1"/>
          </p:nvSpPr>
          <p:spPr>
            <a:xfrm>
              <a:off x="10651243" y="17726064"/>
              <a:ext cx="1199026" cy="526796"/>
            </a:xfrm>
            <a:prstGeom prst="rect">
              <a:avLst/>
            </a:prstGeom>
            <a:solidFill>
              <a:srgbClr val="FF321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3" name="矩形 92"/>
            <p:cNvSpPr/>
            <p:nvPr userDrawn="1"/>
          </p:nvSpPr>
          <p:spPr>
            <a:xfrm>
              <a:off x="13035753" y="17726064"/>
              <a:ext cx="1199026" cy="526796"/>
            </a:xfrm>
            <a:prstGeom prst="rect">
              <a:avLst/>
            </a:prstGeom>
            <a:solidFill>
              <a:srgbClr val="36121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89" name="文本框 88"/>
          <p:cNvSpPr txBox="1"/>
          <p:nvPr userDrawn="1"/>
        </p:nvSpPr>
        <p:spPr>
          <a:xfrm>
            <a:off x="-2403072" y="3324009"/>
            <a:ext cx="87844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Huawei</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94" name="文本框 93"/>
          <p:cNvSpPr txBox="1"/>
          <p:nvPr userDrawn="1"/>
        </p:nvSpPr>
        <p:spPr>
          <a:xfrm>
            <a:off x="-2663134" y="367319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P</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95" name="文本框 94"/>
          <p:cNvSpPr txBox="1"/>
          <p:nvPr userDrawn="1"/>
        </p:nvSpPr>
        <p:spPr>
          <a:xfrm>
            <a:off x="-1954176" y="3667432"/>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Mate</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96" name="文本框 95"/>
          <p:cNvSpPr txBox="1"/>
          <p:nvPr userDrawn="1"/>
        </p:nvSpPr>
        <p:spPr>
          <a:xfrm>
            <a:off x="-1293545" y="3668248"/>
            <a:ext cx="702419"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Nova</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97" name="文本框 96"/>
          <p:cNvSpPr txBox="1"/>
          <p:nvPr userDrawn="1"/>
        </p:nvSpPr>
        <p:spPr>
          <a:xfrm>
            <a:off x="-1263986" y="2800229"/>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R</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98" name="文本框 97"/>
          <p:cNvSpPr txBox="1"/>
          <p:nvPr userDrawn="1"/>
        </p:nvSpPr>
        <p:spPr>
          <a:xfrm>
            <a:off x="-1991764" y="2829531"/>
            <a:ext cx="710370" cy="415498"/>
          </a:xfrm>
          <a:prstGeom prst="rect">
            <a:avLst/>
          </a:prstGeom>
          <a:noFill/>
        </p:spPr>
        <p:txBody>
          <a:bodyPr wrap="square" rtlCol="0">
            <a:spAutoFit/>
          </a:bodyPr>
          <a:lstStyle/>
          <a:p>
            <a:pPr algn="ctr"/>
            <a:r>
              <a:rPr kumimoji="1" lang="en-US" altLang="zh-CN" sz="1200" b="0" i="0" dirty="0">
                <a:solidFill>
                  <a:schemeClr val="bg1"/>
                </a:solidFill>
                <a:latin typeface="vivo type CN简 Light" panose="02000400000000000000" pitchFamily="50" charset="-122"/>
                <a:ea typeface="vivo type CN简 Light" panose="02000400000000000000" pitchFamily="50" charset="-122"/>
                <a:cs typeface="vivo type CNS" charset="-122"/>
              </a:rPr>
              <a:t>Find X</a:t>
            </a:r>
          </a:p>
          <a:p>
            <a:pPr algn="ctr"/>
            <a:endParaRPr kumimoji="1" lang="zh-CN" altLang="en-US" sz="9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99" name="文本框 98"/>
          <p:cNvSpPr txBox="1"/>
          <p:nvPr userDrawn="1"/>
        </p:nvSpPr>
        <p:spPr>
          <a:xfrm>
            <a:off x="-2663935" y="280742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K</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70" name="内容占位符 14"/>
          <p:cNvSpPr>
            <a:spLocks noGrp="1"/>
          </p:cNvSpPr>
          <p:nvPr>
            <p:ph sz="quarter" idx="37"/>
          </p:nvPr>
        </p:nvSpPr>
        <p:spPr>
          <a:xfrm>
            <a:off x="-993" y="1249570"/>
            <a:ext cx="8653431" cy="2087507"/>
          </a:xfrm>
          <a:solidFill>
            <a:schemeClr val="accent5">
              <a:lumMod val="75000"/>
              <a:alpha val="82000"/>
            </a:schemeClr>
          </a:solidFill>
        </p:spPr>
        <p:txBody>
          <a:bodyPr>
            <a:normAutofit/>
          </a:bodyPr>
          <a:lstStyle>
            <a:lvl1pPr marL="0" indent="0">
              <a:buNone/>
              <a:defRPr sz="400">
                <a:solidFill>
                  <a:schemeClr val="accent1"/>
                </a:solidFill>
              </a:defRPr>
            </a:lvl1pPr>
          </a:lstStyle>
          <a:p>
            <a:endParaRPr lang="zh-CN" altLang="en-US" dirty="0"/>
          </a:p>
        </p:txBody>
      </p:sp>
      <p:sp>
        <p:nvSpPr>
          <p:cNvPr id="100" name="Textplatzhalter 8"/>
          <p:cNvSpPr>
            <a:spLocks noGrp="1"/>
          </p:cNvSpPr>
          <p:nvPr>
            <p:ph type="body" sz="quarter" idx="14" hasCustomPrompt="1"/>
          </p:nvPr>
        </p:nvSpPr>
        <p:spPr>
          <a:xfrm>
            <a:off x="863349" y="1958407"/>
            <a:ext cx="7436064" cy="456860"/>
          </a:xfrm>
          <a:prstGeom prst="rect">
            <a:avLst/>
          </a:prstGeom>
        </p:spPr>
        <p:txBody>
          <a:bodyPr lIns="0" tIns="0" rIns="0" bIns="0" anchor="ctr">
            <a:noAutofit/>
          </a:bodyPr>
          <a:lstStyle>
            <a:lvl1pPr marL="0" indent="0">
              <a:lnSpc>
                <a:spcPct val="100000"/>
              </a:lnSpc>
              <a:spcBef>
                <a:spcPts val="0"/>
              </a:spcBef>
              <a:spcAft>
                <a:spcPts val="0"/>
              </a:spcAft>
              <a:buNone/>
              <a:defRPr sz="2200" b="0" i="0" cap="none" baseline="0">
                <a:solidFill>
                  <a:schemeClr val="bg1"/>
                </a:solidFill>
                <a:latin typeface="vivo type CN简 Regular" panose="02000500000000000000" charset="-122"/>
                <a:ea typeface="vivo type CN简 Regular" panose="02000500000000000000" charset="-122"/>
                <a:cs typeface="vivo type CN简 Regular" panose="02000500000000000000" charset="-122"/>
              </a:defRPr>
            </a:lvl1pPr>
          </a:lstStyle>
          <a:p>
            <a:pPr lvl="0"/>
            <a:r>
              <a:rPr lang="zh-CN" altLang="en-US" noProof="0" dirty="0"/>
              <a:t>封面副标题可在此处添加</a:t>
            </a:r>
            <a:endParaRPr lang="en-US" altLang="zh-CN" noProof="0" dirty="0"/>
          </a:p>
        </p:txBody>
      </p:sp>
      <p:sp>
        <p:nvSpPr>
          <p:cNvPr id="73" name="Textplatzhalter 3"/>
          <p:cNvSpPr>
            <a:spLocks noGrp="1"/>
          </p:cNvSpPr>
          <p:nvPr>
            <p:ph type="body" sz="quarter" idx="35" hasCustomPrompt="1"/>
          </p:nvPr>
        </p:nvSpPr>
        <p:spPr>
          <a:xfrm>
            <a:off x="821781" y="2898881"/>
            <a:ext cx="3227360" cy="276283"/>
          </a:xfrm>
        </p:spPr>
        <p:txBody>
          <a:bodyPr anchor="b">
            <a:noAutofit/>
          </a:bodyPr>
          <a:lstStyle>
            <a:lvl1pPr marL="0" marR="0" indent="0" algn="l" defTabSz="914400" rtl="0" eaLnBrk="1" fontAlgn="auto" latinLnBrk="0" hangingPunct="1">
              <a:lnSpc>
                <a:spcPct val="150000"/>
              </a:lnSpc>
              <a:spcBef>
                <a:spcPts val="1000"/>
              </a:spcBef>
              <a:spcAft>
                <a:spcPts val="0"/>
              </a:spcAft>
              <a:buClrTx/>
              <a:buSzTx/>
              <a:buFont typeface="Arial" panose="020B0604020202020204" pitchFamily="34" charset="0"/>
              <a:buNone/>
              <a:defRPr sz="1400" b="0" i="0">
                <a:solidFill>
                  <a:schemeClr val="bg1"/>
                </a:solidFill>
                <a:latin typeface="vivo type CN简 Regular" panose="02000500000000000000" charset="-122"/>
                <a:ea typeface="vivo type CN简 Regular" panose="02000500000000000000" charset="-122"/>
                <a:cs typeface="vivo type CN简 Regular" panose="02000500000000000000" charset="-122"/>
              </a:defRPr>
            </a:lvl1pPr>
          </a:lstStyle>
          <a:p>
            <a:pPr marL="0" marR="0" lvl="0" indent="0" defTabSz="914400" rtl="0" eaLnBrk="1" fontAlgn="auto" latinLnBrk="0" hangingPunct="1">
              <a:lnSpc>
                <a:spcPct val="150000"/>
              </a:lnSpc>
              <a:spcBef>
                <a:spcPts val="1000"/>
              </a:spcBef>
              <a:spcAft>
                <a:spcPts val="0"/>
              </a:spcAft>
              <a:buClrTx/>
              <a:buSzTx/>
              <a:buFont typeface="Arial" panose="020B0604020202020204" pitchFamily="34" charset="0"/>
              <a:buNone/>
              <a:defRPr/>
            </a:pPr>
            <a:r>
              <a:rPr lang="zh-CN" altLang="en-US" noProof="0" dirty="0"/>
              <a:t>部门名称  </a:t>
            </a:r>
            <a:r>
              <a:rPr lang="en-US" altLang="zh-CN" noProof="0" dirty="0"/>
              <a:t>|  </a:t>
            </a:r>
            <a:r>
              <a:rPr lang="zh-CN" altLang="en-US" noProof="0" dirty="0"/>
              <a:t>日期</a:t>
            </a:r>
            <a:endParaRPr lang="en-US" altLang="zh-CN" noProof="0" dirty="0"/>
          </a:p>
        </p:txBody>
      </p:sp>
      <p:sp>
        <p:nvSpPr>
          <p:cNvPr id="66" name="文本框 65"/>
          <p:cNvSpPr txBox="1"/>
          <p:nvPr userDrawn="1"/>
        </p:nvSpPr>
        <p:spPr>
          <a:xfrm>
            <a:off x="785907" y="1438816"/>
            <a:ext cx="4325055" cy="475500"/>
          </a:xfrm>
          <a:prstGeom prst="rect">
            <a:avLst/>
          </a:prstGeom>
          <a:noFill/>
        </p:spPr>
        <p:txBody>
          <a:bodyPr wrap="square" rtlCol="0" anchor="ctr">
            <a:noAutofit/>
          </a:bodyPr>
          <a:lstStyle/>
          <a:p>
            <a:pPr>
              <a:lnSpc>
                <a:spcPct val="150000"/>
              </a:lnSpc>
            </a:pPr>
            <a:endParaRPr lang="zh-CN" altLang="en-US" sz="3600" dirty="0">
              <a:solidFill>
                <a:schemeClr val="bg1"/>
              </a:solidFill>
              <a:latin typeface="vivo type CN简 Bold" panose="02000800000000000000" pitchFamily="50" charset="-122"/>
              <a:ea typeface="vivo type CN简 Bold" panose="02000800000000000000" pitchFamily="50" charset="-122"/>
            </a:endParaRPr>
          </a:p>
        </p:txBody>
      </p:sp>
      <p:sp>
        <p:nvSpPr>
          <p:cNvPr id="74" name="Textplatzhalter 8"/>
          <p:cNvSpPr>
            <a:spLocks noGrp="1"/>
          </p:cNvSpPr>
          <p:nvPr>
            <p:ph type="body" sz="quarter" idx="38" hasCustomPrompt="1"/>
          </p:nvPr>
        </p:nvSpPr>
        <p:spPr>
          <a:xfrm>
            <a:off x="857306" y="1448136"/>
            <a:ext cx="7442107" cy="456860"/>
          </a:xfrm>
          <a:prstGeom prst="rect">
            <a:avLst/>
          </a:prstGeom>
        </p:spPr>
        <p:txBody>
          <a:bodyPr lIns="0" tIns="0" rIns="0" bIns="0" anchor="ctr">
            <a:noAutofit/>
          </a:bodyPr>
          <a:lstStyle>
            <a:lvl1pPr marL="0" indent="0">
              <a:lnSpc>
                <a:spcPct val="150000"/>
              </a:lnSpc>
              <a:spcBef>
                <a:spcPts val="0"/>
              </a:spcBef>
              <a:spcAft>
                <a:spcPts val="0"/>
              </a:spcAft>
              <a:buNone/>
              <a:defRPr sz="3600" b="0" i="0" cap="none" baseline="0">
                <a:solidFill>
                  <a:schemeClr val="bg1"/>
                </a:solidFill>
                <a:latin typeface="vivo type CN简 Regular" panose="02000500000000000000" charset="-122"/>
                <a:ea typeface="vivo type CN简 Regular" panose="02000500000000000000" charset="-122"/>
                <a:cs typeface="vivo type CN简 Regular" panose="02000500000000000000" charset="-122"/>
              </a:defRPr>
            </a:lvl1pPr>
          </a:lstStyle>
          <a:p>
            <a:pPr lvl="0"/>
            <a:r>
              <a:rPr lang="en-US" altLang="zh-CN" noProof="0" dirty="0"/>
              <a:t>PPT</a:t>
            </a:r>
            <a:r>
              <a:rPr lang="zh-CN" altLang="en-US" noProof="0" dirty="0"/>
              <a:t>封面示意</a:t>
            </a:r>
            <a:endParaRPr lang="en-US" altLang="zh-CN" noProof="0"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3目录">
    <p:bg>
      <p:bgPr>
        <a:solidFill>
          <a:schemeClr val="bg1"/>
        </a:solidFill>
        <a:effectLst/>
      </p:bgPr>
    </p:bg>
    <p:spTree>
      <p:nvGrpSpPr>
        <p:cNvPr id="1" name=""/>
        <p:cNvGrpSpPr/>
        <p:nvPr/>
      </p:nvGrpSpPr>
      <p:grpSpPr>
        <a:xfrm>
          <a:off x="0" y="0"/>
          <a:ext cx="0" cy="0"/>
          <a:chOff x="0" y="0"/>
          <a:chExt cx="0" cy="0"/>
        </a:xfrm>
      </p:grpSpPr>
      <p:sp>
        <p:nvSpPr>
          <p:cNvPr id="37" name="文本占位符 2"/>
          <p:cNvSpPr>
            <a:spLocks noGrp="1"/>
          </p:cNvSpPr>
          <p:nvPr>
            <p:ph type="body" sz="quarter" idx="28" hasCustomPrompt="1"/>
          </p:nvPr>
        </p:nvSpPr>
        <p:spPr>
          <a:xfrm>
            <a:off x="829594" y="1996021"/>
            <a:ext cx="10477388" cy="4475423"/>
          </a:xfrm>
        </p:spPr>
        <p:txBody>
          <a:bodyPr>
            <a:normAutofit/>
          </a:bodyPr>
          <a:lstStyle>
            <a:lvl1pPr marL="371475" marR="0" indent="-371475" algn="l" defTabSz="914400" rtl="0" eaLnBrk="1" fontAlgn="auto" latinLnBrk="0" hangingPunct="1">
              <a:lnSpc>
                <a:spcPct val="150000"/>
              </a:lnSpc>
              <a:spcBef>
                <a:spcPts val="1000"/>
              </a:spcBef>
              <a:spcAft>
                <a:spcPts val="0"/>
              </a:spcAft>
              <a:buClrTx/>
              <a:buSzTx/>
              <a:buFont typeface="+mj-lt"/>
              <a:buAutoNum type="arabicPeriod"/>
              <a:defRPr sz="1800" b="0" i="0">
                <a:solidFill>
                  <a:schemeClr val="tx1"/>
                </a:solidFill>
                <a:latin typeface="vivo type CN简 Regular" panose="02000500000000000000" charset="-122"/>
                <a:ea typeface="vivo type CN简 Regular" panose="02000500000000000000" charset="-122"/>
                <a:cs typeface="vivo type CN简 Regular" panose="02000500000000000000" charset="-122"/>
              </a:defRPr>
            </a:lvl1pPr>
            <a:lvl2pPr marL="457200" indent="0">
              <a:buNone/>
              <a:defRPr sz="1800" b="0" i="0">
                <a:solidFill>
                  <a:schemeClr val="bg1"/>
                </a:solidFill>
                <a:latin typeface="vivo type CNS" charset="-122"/>
                <a:ea typeface="vivo type CNS" charset="-122"/>
                <a:cs typeface="vivo type CNS" charset="-122"/>
              </a:defRPr>
            </a:lvl2pPr>
            <a:lvl3pPr marL="914400" indent="0">
              <a:buNone/>
              <a:defRPr sz="1800" b="0" i="0">
                <a:solidFill>
                  <a:schemeClr val="bg1"/>
                </a:solidFill>
                <a:latin typeface="vivo type CNS" charset="-122"/>
                <a:ea typeface="vivo type CNS" charset="-122"/>
                <a:cs typeface="vivo type CNS" charset="-122"/>
              </a:defRPr>
            </a:lvl3pPr>
            <a:lvl4pPr marL="1371600" indent="0">
              <a:buNone/>
              <a:defRPr sz="1800" b="0" i="0">
                <a:solidFill>
                  <a:schemeClr val="bg1"/>
                </a:solidFill>
                <a:latin typeface="vivo type CNS" charset="-122"/>
                <a:ea typeface="vivo type CNS" charset="-122"/>
                <a:cs typeface="vivo type CNS" charset="-122"/>
              </a:defRPr>
            </a:lvl4pPr>
            <a:lvl5pPr marL="1828800" indent="0">
              <a:buNone/>
              <a:defRPr sz="1800" b="0" i="0">
                <a:solidFill>
                  <a:schemeClr val="bg1"/>
                </a:solidFill>
                <a:latin typeface="vivo type CNS" charset="-122"/>
                <a:ea typeface="vivo type CNS" charset="-122"/>
                <a:cs typeface="vivo type CNS" charset="-122"/>
              </a:defRPr>
            </a:lvl5pPr>
          </a:lstStyle>
          <a:p>
            <a:pPr lvl="0"/>
            <a:r>
              <a:rPr kumimoji="1" lang="en-US" altLang="zh-CN" dirty="0"/>
              <a:t>topic one</a:t>
            </a:r>
          </a:p>
          <a:p>
            <a:pPr lvl="0"/>
            <a:r>
              <a:rPr kumimoji="1" lang="en-US" altLang="zh-CN" dirty="0"/>
              <a:t>topic two</a:t>
            </a:r>
          </a:p>
          <a:p>
            <a:pPr lvl="0"/>
            <a:r>
              <a:rPr kumimoji="1" lang="en-US" altLang="zh-CN" dirty="0"/>
              <a:t>topic three</a:t>
            </a:r>
          </a:p>
          <a:p>
            <a:pPr lvl="0"/>
            <a:r>
              <a:rPr kumimoji="1" lang="en-US" altLang="zh-CN" dirty="0"/>
              <a:t>topic four</a:t>
            </a:r>
          </a:p>
          <a:p>
            <a:pPr lvl="0"/>
            <a:r>
              <a:rPr kumimoji="1" lang="en-US" altLang="zh-CN" dirty="0"/>
              <a:t>topic five</a:t>
            </a:r>
            <a:r>
              <a:rPr kumimoji="1" lang="zh-CN" altLang="en-US" dirty="0"/>
              <a:t> </a:t>
            </a:r>
            <a:endParaRPr kumimoji="1" lang="en-US" altLang="zh-CN" dirty="0"/>
          </a:p>
        </p:txBody>
      </p:sp>
      <p:sp>
        <p:nvSpPr>
          <p:cNvPr id="77" name="矩形 76"/>
          <p:cNvSpPr/>
          <p:nvPr userDrawn="1"/>
        </p:nvSpPr>
        <p:spPr>
          <a:xfrm>
            <a:off x="-2595443" y="187627"/>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竞品颜色</a:t>
            </a:r>
            <a:endParaRPr lang="zh-CN" altLang="en-US" sz="1600" dirty="0"/>
          </a:p>
        </p:txBody>
      </p:sp>
      <p:sp>
        <p:nvSpPr>
          <p:cNvPr id="78" name="矩形 77"/>
          <p:cNvSpPr/>
          <p:nvPr userDrawn="1"/>
        </p:nvSpPr>
        <p:spPr>
          <a:xfrm>
            <a:off x="12698804" y="422275"/>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品牌颜色</a:t>
            </a:r>
            <a:endParaRPr lang="zh-CN" altLang="en-US" sz="1600" dirty="0"/>
          </a:p>
        </p:txBody>
      </p:sp>
      <p:sp>
        <p:nvSpPr>
          <p:cNvPr id="79" name="文本框 78"/>
          <p:cNvSpPr txBox="1"/>
          <p:nvPr userDrawn="1"/>
        </p:nvSpPr>
        <p:spPr>
          <a:xfrm>
            <a:off x="-2354986" y="745116"/>
            <a:ext cx="78226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Apple</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80" name="组 176"/>
          <p:cNvGrpSpPr/>
          <p:nvPr userDrawn="1"/>
        </p:nvGrpSpPr>
        <p:grpSpPr>
          <a:xfrm>
            <a:off x="-3386918" y="1009241"/>
            <a:ext cx="2795791" cy="348813"/>
            <a:chOff x="-5043485" y="1324983"/>
            <a:chExt cx="4785749" cy="538842"/>
          </a:xfrm>
        </p:grpSpPr>
        <p:sp>
          <p:nvSpPr>
            <p:cNvPr id="81" name="矩形 80"/>
            <p:cNvSpPr/>
            <p:nvPr userDrawn="1"/>
          </p:nvSpPr>
          <p:spPr>
            <a:xfrm>
              <a:off x="-3854817" y="1324983"/>
              <a:ext cx="1199028" cy="538842"/>
            </a:xfrm>
            <a:prstGeom prst="rect">
              <a:avLst/>
            </a:prstGeom>
            <a:solidFill>
              <a:schemeClr val="tx1">
                <a:lumMod val="50000"/>
                <a:lumOff val="5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2" name="矩形 81"/>
            <p:cNvSpPr/>
            <p:nvPr userDrawn="1"/>
          </p:nvSpPr>
          <p:spPr>
            <a:xfrm>
              <a:off x="-2655789" y="1324983"/>
              <a:ext cx="1199028" cy="538842"/>
            </a:xfrm>
            <a:prstGeom prst="rect">
              <a:avLst/>
            </a:prstGeom>
            <a:solidFill>
              <a:schemeClr val="tx1">
                <a:lumMod val="75000"/>
                <a:lumOff val="2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3" name="矩形 82"/>
            <p:cNvSpPr/>
            <p:nvPr userDrawn="1"/>
          </p:nvSpPr>
          <p:spPr>
            <a:xfrm>
              <a:off x="-5043485" y="1324983"/>
              <a:ext cx="1199028" cy="538842"/>
            </a:xfrm>
            <a:prstGeom prst="rect">
              <a:avLst/>
            </a:prstGeom>
            <a:solidFill>
              <a:schemeClr val="bg1">
                <a:lumMod val="8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4" name="矩形 83"/>
            <p:cNvSpPr/>
            <p:nvPr userDrawn="1"/>
          </p:nvSpPr>
          <p:spPr>
            <a:xfrm>
              <a:off x="-1456764" y="1324983"/>
              <a:ext cx="1199028" cy="538842"/>
            </a:xfrm>
            <a:prstGeom prst="rect">
              <a:avLst/>
            </a:prstGeom>
            <a:solidFill>
              <a:schemeClr val="tx1">
                <a:lumMod val="9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85" name="文本框 84"/>
          <p:cNvSpPr txBox="1"/>
          <p:nvPr userDrawn="1"/>
        </p:nvSpPr>
        <p:spPr>
          <a:xfrm>
            <a:off x="-2456774" y="1587829"/>
            <a:ext cx="98584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Samsung</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86" name="组 183"/>
          <p:cNvGrpSpPr/>
          <p:nvPr userDrawn="1"/>
        </p:nvGrpSpPr>
        <p:grpSpPr>
          <a:xfrm>
            <a:off x="-3386918" y="1862479"/>
            <a:ext cx="2795791" cy="348813"/>
            <a:chOff x="16164196" y="17668285"/>
            <a:chExt cx="4785749" cy="486635"/>
          </a:xfrm>
        </p:grpSpPr>
        <p:sp>
          <p:nvSpPr>
            <p:cNvPr id="108" name="矩形 107"/>
            <p:cNvSpPr/>
            <p:nvPr userDrawn="1"/>
          </p:nvSpPr>
          <p:spPr>
            <a:xfrm>
              <a:off x="17352864" y="17668285"/>
              <a:ext cx="1199028" cy="486635"/>
            </a:xfrm>
            <a:prstGeom prst="rect">
              <a:avLst/>
            </a:prstGeom>
            <a:solidFill>
              <a:srgbClr val="8C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9" name="矩形 108"/>
            <p:cNvSpPr/>
            <p:nvPr userDrawn="1"/>
          </p:nvSpPr>
          <p:spPr>
            <a:xfrm>
              <a:off x="18551892" y="17668285"/>
              <a:ext cx="1199028" cy="486635"/>
            </a:xfrm>
            <a:prstGeom prst="rect">
              <a:avLst/>
            </a:prstGeom>
            <a:solidFill>
              <a:srgbClr val="7832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0" name="矩形 109"/>
            <p:cNvSpPr/>
            <p:nvPr userDrawn="1"/>
          </p:nvSpPr>
          <p:spPr>
            <a:xfrm>
              <a:off x="19750917" y="17668285"/>
              <a:ext cx="1199028" cy="486635"/>
            </a:xfrm>
            <a:prstGeom prst="rect">
              <a:avLst/>
            </a:prstGeom>
            <a:solidFill>
              <a:srgbClr val="67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1" name="矩形 110"/>
            <p:cNvSpPr/>
            <p:nvPr userDrawn="1"/>
          </p:nvSpPr>
          <p:spPr>
            <a:xfrm>
              <a:off x="16164196" y="17668285"/>
              <a:ext cx="1199028" cy="486635"/>
            </a:xfrm>
            <a:prstGeom prst="rect">
              <a:avLst/>
            </a:prstGeom>
            <a:solidFill>
              <a:srgbClr val="8C6D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12" name="矩形 111"/>
          <p:cNvSpPr/>
          <p:nvPr userDrawn="1"/>
        </p:nvSpPr>
        <p:spPr>
          <a:xfrm>
            <a:off x="-2692509" y="6189140"/>
            <a:ext cx="700461" cy="297517"/>
          </a:xfrm>
          <a:prstGeom prst="rect">
            <a:avLst/>
          </a:prstGeom>
          <a:solidFill>
            <a:srgbClr val="0033B7"/>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3" name="矩形 112"/>
          <p:cNvSpPr/>
          <p:nvPr userDrawn="1"/>
        </p:nvSpPr>
        <p:spPr>
          <a:xfrm>
            <a:off x="-3398069" y="6189140"/>
            <a:ext cx="705560" cy="297517"/>
          </a:xfrm>
          <a:prstGeom prst="rect">
            <a:avLst/>
          </a:prstGeom>
          <a:solidFill>
            <a:srgbClr val="0A00C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4" name="矩形 113"/>
          <p:cNvSpPr/>
          <p:nvPr userDrawn="1"/>
        </p:nvSpPr>
        <p:spPr>
          <a:xfrm>
            <a:off x="-1992048" y="6186830"/>
            <a:ext cx="700461" cy="297517"/>
          </a:xfrm>
          <a:prstGeom prst="rect">
            <a:avLst/>
          </a:prstGeom>
          <a:solidFill>
            <a:srgbClr val="01288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5" name="矩形 114"/>
          <p:cNvSpPr/>
          <p:nvPr userDrawn="1"/>
        </p:nvSpPr>
        <p:spPr>
          <a:xfrm>
            <a:off x="-1291588" y="6186830"/>
            <a:ext cx="700461" cy="297517"/>
          </a:xfrm>
          <a:prstGeom prst="rect">
            <a:avLst/>
          </a:prstGeom>
          <a:solidFill>
            <a:srgbClr val="00095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6" name="文本框 115"/>
          <p:cNvSpPr txBox="1"/>
          <p:nvPr userDrawn="1"/>
        </p:nvSpPr>
        <p:spPr>
          <a:xfrm>
            <a:off x="-2451159" y="5860568"/>
            <a:ext cx="974626"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其他品牌颜色</a:t>
            </a:r>
          </a:p>
        </p:txBody>
      </p:sp>
      <p:grpSp>
        <p:nvGrpSpPr>
          <p:cNvPr id="117" name="组 209"/>
          <p:cNvGrpSpPr/>
          <p:nvPr userDrawn="1"/>
        </p:nvGrpSpPr>
        <p:grpSpPr>
          <a:xfrm>
            <a:off x="-3398070" y="4458239"/>
            <a:ext cx="2806943" cy="351124"/>
            <a:chOff x="-3429000" y="9944467"/>
            <a:chExt cx="3171264" cy="702248"/>
          </a:xfrm>
        </p:grpSpPr>
        <p:sp>
          <p:nvSpPr>
            <p:cNvPr id="118" name="矩形 117"/>
            <p:cNvSpPr/>
            <p:nvPr userDrawn="1"/>
          </p:nvSpPr>
          <p:spPr>
            <a:xfrm>
              <a:off x="-2631863" y="9949089"/>
              <a:ext cx="791376" cy="697626"/>
            </a:xfrm>
            <a:prstGeom prst="rect">
              <a:avLst/>
            </a:prstGeom>
            <a:solidFill>
              <a:srgbClr val="FF59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9" name="矩形 118"/>
            <p:cNvSpPr/>
            <p:nvPr userDrawn="1"/>
          </p:nvSpPr>
          <p:spPr>
            <a:xfrm>
              <a:off x="-3429000" y="9949089"/>
              <a:ext cx="797137" cy="697626"/>
            </a:xfrm>
            <a:prstGeom prst="rect">
              <a:avLst/>
            </a:prstGeom>
            <a:solidFill>
              <a:srgbClr val="FFA31E"/>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0" name="矩形 119"/>
            <p:cNvSpPr/>
            <p:nvPr userDrawn="1"/>
          </p:nvSpPr>
          <p:spPr>
            <a:xfrm>
              <a:off x="-1840486" y="9944467"/>
              <a:ext cx="791376" cy="697626"/>
            </a:xfrm>
            <a:prstGeom prst="rect">
              <a:avLst/>
            </a:prstGeom>
            <a:solidFill>
              <a:srgbClr val="DE4F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1" name="矩形 120"/>
            <p:cNvSpPr/>
            <p:nvPr userDrawn="1"/>
          </p:nvSpPr>
          <p:spPr>
            <a:xfrm>
              <a:off x="-1049112" y="9944467"/>
              <a:ext cx="791376" cy="697626"/>
            </a:xfrm>
            <a:prstGeom prst="rect">
              <a:avLst/>
            </a:prstGeom>
            <a:solidFill>
              <a:srgbClr val="C646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22" name="文本框 121"/>
          <p:cNvSpPr txBox="1"/>
          <p:nvPr userDrawn="1"/>
        </p:nvSpPr>
        <p:spPr>
          <a:xfrm>
            <a:off x="-2387041" y="4185714"/>
            <a:ext cx="84638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Xiaomi 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23" name="矩形 122"/>
          <p:cNvSpPr/>
          <p:nvPr userDrawn="1"/>
        </p:nvSpPr>
        <p:spPr>
          <a:xfrm>
            <a:off x="-2692509" y="5337669"/>
            <a:ext cx="700461" cy="297517"/>
          </a:xfrm>
          <a:prstGeom prst="rect">
            <a:avLst/>
          </a:prstGeom>
          <a:solidFill>
            <a:srgbClr val="348DF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4" name="矩形 123"/>
          <p:cNvSpPr/>
          <p:nvPr userDrawn="1"/>
        </p:nvSpPr>
        <p:spPr>
          <a:xfrm>
            <a:off x="-3398069" y="5337669"/>
            <a:ext cx="705560" cy="297517"/>
          </a:xfrm>
          <a:prstGeom prst="rect">
            <a:avLst/>
          </a:prstGeom>
          <a:solidFill>
            <a:srgbClr val="0FFBFA"/>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5" name="矩形 124"/>
          <p:cNvSpPr/>
          <p:nvPr userDrawn="1"/>
        </p:nvSpPr>
        <p:spPr>
          <a:xfrm>
            <a:off x="-1992048" y="5335358"/>
            <a:ext cx="700461" cy="297517"/>
          </a:xfrm>
          <a:prstGeom prst="rect">
            <a:avLst/>
          </a:prstGeom>
          <a:solidFill>
            <a:srgbClr val="705EE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6" name="矩形 125"/>
          <p:cNvSpPr/>
          <p:nvPr userDrawn="1"/>
        </p:nvSpPr>
        <p:spPr>
          <a:xfrm>
            <a:off x="-1291588" y="5335358"/>
            <a:ext cx="700461" cy="297517"/>
          </a:xfrm>
          <a:prstGeom prst="rect">
            <a:avLst/>
          </a:prstGeom>
          <a:solidFill>
            <a:srgbClr val="A837DC"/>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7" name="文本框 126"/>
          <p:cNvSpPr txBox="1"/>
          <p:nvPr userDrawn="1"/>
        </p:nvSpPr>
        <p:spPr>
          <a:xfrm>
            <a:off x="-2371009" y="5037185"/>
            <a:ext cx="814325"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Honor</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28" name="矩形 127"/>
          <p:cNvSpPr/>
          <p:nvPr userDrawn="1"/>
        </p:nvSpPr>
        <p:spPr>
          <a:xfrm>
            <a:off x="12494948" y="1401939"/>
            <a:ext cx="1673075" cy="297517"/>
          </a:xfrm>
          <a:prstGeom prst="rect">
            <a:avLst/>
          </a:prstGeom>
          <a:solidFill>
            <a:srgbClr val="00C9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9" name="矩形 128"/>
          <p:cNvSpPr/>
          <p:nvPr userDrawn="1"/>
        </p:nvSpPr>
        <p:spPr>
          <a:xfrm>
            <a:off x="12494948" y="1827004"/>
            <a:ext cx="1673075" cy="297517"/>
          </a:xfrm>
          <a:prstGeom prst="rect">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0" name="矩形 129"/>
          <p:cNvSpPr/>
          <p:nvPr userDrawn="1"/>
        </p:nvSpPr>
        <p:spPr>
          <a:xfrm>
            <a:off x="12494948" y="2245700"/>
            <a:ext cx="1673075" cy="297517"/>
          </a:xfrm>
          <a:prstGeom prst="rect">
            <a:avLst/>
          </a:prstGeom>
          <a:solidFill>
            <a:schemeClr val="accent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1" name="矩形 130"/>
          <p:cNvSpPr/>
          <p:nvPr userDrawn="1"/>
        </p:nvSpPr>
        <p:spPr>
          <a:xfrm>
            <a:off x="12494948" y="2664397"/>
            <a:ext cx="1673075" cy="297517"/>
          </a:xfrm>
          <a:prstGeom prst="rect">
            <a:avLst/>
          </a:prstGeom>
          <a:solidFill>
            <a:schemeClr val="accent4"/>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2" name="矩形 131"/>
          <p:cNvSpPr/>
          <p:nvPr userDrawn="1"/>
        </p:nvSpPr>
        <p:spPr>
          <a:xfrm>
            <a:off x="12494948" y="3086546"/>
            <a:ext cx="1673075" cy="297517"/>
          </a:xfrm>
          <a:prstGeom prst="rect">
            <a:avLst/>
          </a:prstGeom>
          <a:solidFill>
            <a:srgbClr val="F0B51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3" name="矩形 132"/>
          <p:cNvSpPr/>
          <p:nvPr userDrawn="1"/>
        </p:nvSpPr>
        <p:spPr>
          <a:xfrm>
            <a:off x="12494948" y="3488918"/>
            <a:ext cx="1673075" cy="297517"/>
          </a:xfrm>
          <a:prstGeom prst="rect">
            <a:avLst/>
          </a:prstGeom>
          <a:solidFill>
            <a:schemeClr val="tx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4" name="文本框 133"/>
          <p:cNvSpPr txBox="1"/>
          <p:nvPr userDrawn="1"/>
        </p:nvSpPr>
        <p:spPr>
          <a:xfrm>
            <a:off x="12619797" y="3522997"/>
            <a:ext cx="144095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NEX</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35" name="文本框 134"/>
          <p:cNvSpPr txBox="1"/>
          <p:nvPr userDrawn="1"/>
        </p:nvSpPr>
        <p:spPr>
          <a:xfrm>
            <a:off x="12653667" y="3111825"/>
            <a:ext cx="140708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err="1">
                <a:solidFill>
                  <a:schemeClr val="bg1"/>
                </a:solidFill>
                <a:latin typeface="vivo type CN简 Light" panose="02000400000000000000" pitchFamily="50" charset="-122"/>
                <a:ea typeface="vivo type CN简 Light" panose="02000400000000000000" pitchFamily="50" charset="-122"/>
                <a:cs typeface="vivo type CNS" charset="-122"/>
              </a:rPr>
              <a:t>iQOO</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grpSp>
        <p:nvGrpSpPr>
          <p:cNvPr id="136" name="组 65"/>
          <p:cNvGrpSpPr/>
          <p:nvPr userDrawn="1"/>
        </p:nvGrpSpPr>
        <p:grpSpPr>
          <a:xfrm>
            <a:off x="-3400879" y="2739059"/>
            <a:ext cx="2809752" cy="348813"/>
            <a:chOff x="5058585" y="17714855"/>
            <a:chExt cx="4833751" cy="515167"/>
          </a:xfrm>
        </p:grpSpPr>
        <p:sp>
          <p:nvSpPr>
            <p:cNvPr id="137" name="矩形 136"/>
            <p:cNvSpPr/>
            <p:nvPr userDrawn="1"/>
          </p:nvSpPr>
          <p:spPr>
            <a:xfrm>
              <a:off x="7494283" y="17714855"/>
              <a:ext cx="1199027" cy="515167"/>
            </a:xfrm>
            <a:prstGeom prst="rect">
              <a:avLst/>
            </a:prstGeom>
            <a:solidFill>
              <a:srgbClr val="00394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8" name="矩形 137"/>
            <p:cNvSpPr/>
            <p:nvPr userDrawn="1"/>
          </p:nvSpPr>
          <p:spPr>
            <a:xfrm>
              <a:off x="5058585" y="17714855"/>
              <a:ext cx="1215431" cy="515167"/>
            </a:xfrm>
            <a:prstGeom prst="rect">
              <a:avLst/>
            </a:prstGeom>
            <a:solidFill>
              <a:srgbClr val="00C87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9" name="矩形 138"/>
            <p:cNvSpPr/>
            <p:nvPr userDrawn="1"/>
          </p:nvSpPr>
          <p:spPr>
            <a:xfrm>
              <a:off x="8693309" y="17714855"/>
              <a:ext cx="1199027" cy="515167"/>
            </a:xfrm>
            <a:prstGeom prst="rect">
              <a:avLst/>
            </a:prstGeom>
            <a:solidFill>
              <a:srgbClr val="0070C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0" name="矩形 139"/>
            <p:cNvSpPr/>
            <p:nvPr userDrawn="1"/>
          </p:nvSpPr>
          <p:spPr>
            <a:xfrm>
              <a:off x="6267324" y="17714855"/>
              <a:ext cx="1215431" cy="515167"/>
            </a:xfrm>
            <a:prstGeom prst="rect">
              <a:avLst/>
            </a:prstGeom>
            <a:solidFill>
              <a:srgbClr val="66DECD"/>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41" name="文本框 140"/>
          <p:cNvSpPr txBox="1"/>
          <p:nvPr userDrawn="1"/>
        </p:nvSpPr>
        <p:spPr>
          <a:xfrm>
            <a:off x="-2350175" y="2455919"/>
            <a:ext cx="772648"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err="1">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Oppo</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42" name="组 88"/>
          <p:cNvGrpSpPr/>
          <p:nvPr userDrawn="1"/>
        </p:nvGrpSpPr>
        <p:grpSpPr>
          <a:xfrm>
            <a:off x="-3388739" y="3603967"/>
            <a:ext cx="2797612" cy="348813"/>
            <a:chOff x="10651243" y="17726064"/>
            <a:chExt cx="4775839" cy="526796"/>
          </a:xfrm>
        </p:grpSpPr>
        <p:sp>
          <p:nvSpPr>
            <p:cNvPr id="143" name="矩形 142"/>
            <p:cNvSpPr/>
            <p:nvPr userDrawn="1"/>
          </p:nvSpPr>
          <p:spPr>
            <a:xfrm>
              <a:off x="14228056" y="17726064"/>
              <a:ext cx="1199026" cy="526796"/>
            </a:xfrm>
            <a:prstGeom prst="rect">
              <a:avLst/>
            </a:prstGeom>
            <a:solidFill>
              <a:srgbClr val="FF757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4" name="矩形 143"/>
            <p:cNvSpPr/>
            <p:nvPr userDrawn="1"/>
          </p:nvSpPr>
          <p:spPr>
            <a:xfrm>
              <a:off x="11850271" y="17726064"/>
              <a:ext cx="1199026" cy="526796"/>
            </a:xfrm>
            <a:prstGeom prst="rect">
              <a:avLst/>
            </a:prstGeom>
            <a:solidFill>
              <a:srgbClr val="7A00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5" name="矩形 144"/>
            <p:cNvSpPr/>
            <p:nvPr userDrawn="1"/>
          </p:nvSpPr>
          <p:spPr>
            <a:xfrm>
              <a:off x="10651243" y="17726064"/>
              <a:ext cx="1199026" cy="526796"/>
            </a:xfrm>
            <a:prstGeom prst="rect">
              <a:avLst/>
            </a:prstGeom>
            <a:solidFill>
              <a:srgbClr val="FF321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6" name="矩形 145"/>
            <p:cNvSpPr/>
            <p:nvPr userDrawn="1"/>
          </p:nvSpPr>
          <p:spPr>
            <a:xfrm>
              <a:off x="13035753" y="17726064"/>
              <a:ext cx="1199026" cy="526796"/>
            </a:xfrm>
            <a:prstGeom prst="rect">
              <a:avLst/>
            </a:prstGeom>
            <a:solidFill>
              <a:srgbClr val="36121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47" name="文本框 146"/>
          <p:cNvSpPr txBox="1"/>
          <p:nvPr userDrawn="1"/>
        </p:nvSpPr>
        <p:spPr>
          <a:xfrm>
            <a:off x="-2403072" y="3324009"/>
            <a:ext cx="87844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Huawei</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48" name="文本框 147"/>
          <p:cNvSpPr txBox="1"/>
          <p:nvPr userDrawn="1"/>
        </p:nvSpPr>
        <p:spPr>
          <a:xfrm>
            <a:off x="-2663134" y="367319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P</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49" name="文本框 148"/>
          <p:cNvSpPr txBox="1"/>
          <p:nvPr userDrawn="1"/>
        </p:nvSpPr>
        <p:spPr>
          <a:xfrm>
            <a:off x="-1954176" y="3667432"/>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Mate</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50" name="文本框 149"/>
          <p:cNvSpPr txBox="1"/>
          <p:nvPr userDrawn="1"/>
        </p:nvSpPr>
        <p:spPr>
          <a:xfrm>
            <a:off x="-1293545" y="3668248"/>
            <a:ext cx="702419"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Nova</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51" name="文本框 150"/>
          <p:cNvSpPr txBox="1"/>
          <p:nvPr userDrawn="1"/>
        </p:nvSpPr>
        <p:spPr>
          <a:xfrm>
            <a:off x="-1263986" y="2800229"/>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R</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52" name="文本框 151"/>
          <p:cNvSpPr txBox="1"/>
          <p:nvPr userDrawn="1"/>
        </p:nvSpPr>
        <p:spPr>
          <a:xfrm>
            <a:off x="-1991764" y="2829531"/>
            <a:ext cx="710370" cy="415498"/>
          </a:xfrm>
          <a:prstGeom prst="rect">
            <a:avLst/>
          </a:prstGeom>
          <a:noFill/>
        </p:spPr>
        <p:txBody>
          <a:bodyPr wrap="square" rtlCol="0">
            <a:spAutoFit/>
          </a:bodyPr>
          <a:lstStyle/>
          <a:p>
            <a:pPr algn="ctr"/>
            <a:r>
              <a:rPr kumimoji="1" lang="en-US" altLang="zh-CN" sz="1200" b="0" i="0" dirty="0">
                <a:solidFill>
                  <a:schemeClr val="bg1"/>
                </a:solidFill>
                <a:latin typeface="vivo type CN简 Light" panose="02000400000000000000" pitchFamily="50" charset="-122"/>
                <a:ea typeface="vivo type CN简 Light" panose="02000400000000000000" pitchFamily="50" charset="-122"/>
                <a:cs typeface="vivo type CNS" charset="-122"/>
              </a:rPr>
              <a:t>Find X</a:t>
            </a:r>
          </a:p>
          <a:p>
            <a:pPr algn="ctr"/>
            <a:endParaRPr kumimoji="1" lang="zh-CN" altLang="en-US" sz="9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53" name="文本框 152"/>
          <p:cNvSpPr txBox="1"/>
          <p:nvPr userDrawn="1"/>
        </p:nvSpPr>
        <p:spPr>
          <a:xfrm>
            <a:off x="-2663935" y="280742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K</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54" name="文本框 153"/>
          <p:cNvSpPr txBox="1"/>
          <p:nvPr userDrawn="1"/>
        </p:nvSpPr>
        <p:spPr>
          <a:xfrm>
            <a:off x="12250725" y="924379"/>
            <a:ext cx="2208397"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vivo</a:t>
            </a: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pic>
        <p:nvPicPr>
          <p:cNvPr id="63" name="图片 62"/>
          <p:cNvPicPr>
            <a:picLocks noChangeAspect="1"/>
          </p:cNvPicPr>
          <p:nvPr userDrawn="1"/>
        </p:nvPicPr>
        <p:blipFill>
          <a:blip r:embed="rId2" cstate="email"/>
          <a:stretch>
            <a:fillRect/>
          </a:stretch>
        </p:blipFill>
        <p:spPr>
          <a:xfrm>
            <a:off x="10625745" y="317694"/>
            <a:ext cx="979635" cy="257702"/>
          </a:xfrm>
          <a:prstGeom prst="rect">
            <a:avLst/>
          </a:prstGeom>
        </p:spPr>
      </p:pic>
      <p:sp>
        <p:nvSpPr>
          <p:cNvPr id="62" name="Textplatzhalter 8"/>
          <p:cNvSpPr>
            <a:spLocks noGrp="1"/>
          </p:cNvSpPr>
          <p:nvPr>
            <p:ph type="body" sz="quarter" idx="38" hasCustomPrompt="1"/>
          </p:nvPr>
        </p:nvSpPr>
        <p:spPr>
          <a:xfrm>
            <a:off x="818265" y="793944"/>
            <a:ext cx="5399968" cy="456860"/>
          </a:xfrm>
          <a:prstGeom prst="rect">
            <a:avLst/>
          </a:prstGeom>
        </p:spPr>
        <p:txBody>
          <a:bodyPr lIns="0" tIns="0" rIns="0" bIns="0" anchor="ctr">
            <a:noAutofit/>
          </a:bodyPr>
          <a:lstStyle>
            <a:lvl1pPr marL="0" indent="0">
              <a:lnSpc>
                <a:spcPct val="150000"/>
              </a:lnSpc>
              <a:spcBef>
                <a:spcPts val="0"/>
              </a:spcBef>
              <a:spcAft>
                <a:spcPts val="0"/>
              </a:spcAft>
              <a:buNone/>
              <a:defRPr sz="2700" b="0" i="0" cap="none" baseline="0">
                <a:solidFill>
                  <a:schemeClr val="tx1"/>
                </a:solidFill>
                <a:latin typeface="vivo type CN简 Regular" panose="02000500000000000000" charset="-122"/>
                <a:ea typeface="vivo type CN简 Regular" panose="02000500000000000000" charset="-122"/>
                <a:cs typeface="vivo type CN简 Regular" panose="02000500000000000000" charset="-122"/>
              </a:defRPr>
            </a:lvl1pPr>
          </a:lstStyle>
          <a:p>
            <a:pPr lvl="0"/>
            <a:r>
              <a:rPr lang="zh-CN" altLang="en-US" noProof="0" dirty="0"/>
              <a:t>目录 </a:t>
            </a:r>
            <a:r>
              <a:rPr lang="en-US" altLang="zh-CN" noProof="0" dirty="0"/>
              <a:t>content</a:t>
            </a: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6标题页面">
    <p:spTree>
      <p:nvGrpSpPr>
        <p:cNvPr id="1" name=""/>
        <p:cNvGrpSpPr/>
        <p:nvPr/>
      </p:nvGrpSpPr>
      <p:grpSpPr>
        <a:xfrm>
          <a:off x="0" y="0"/>
          <a:ext cx="0" cy="0"/>
          <a:chOff x="0" y="0"/>
          <a:chExt cx="0" cy="0"/>
        </a:xfrm>
      </p:grpSpPr>
      <p:sp>
        <p:nvSpPr>
          <p:cNvPr id="35" name="矩形 34"/>
          <p:cNvSpPr/>
          <p:nvPr userDrawn="1"/>
        </p:nvSpPr>
        <p:spPr>
          <a:xfrm>
            <a:off x="0" y="0"/>
            <a:ext cx="12192000" cy="6858000"/>
          </a:xfrm>
          <a:prstGeom prst="rect">
            <a:avLst/>
          </a:prstGeom>
          <a:solidFill>
            <a:srgbClr val="415F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a:latin typeface="vivo type CN简 Regular" panose="02000500000000000000" charset="-122"/>
              <a:ea typeface="vivo type CN简 Regular" panose="02000500000000000000" charset="-122"/>
            </a:endParaRPr>
          </a:p>
        </p:txBody>
      </p:sp>
      <p:sp>
        <p:nvSpPr>
          <p:cNvPr id="36" name="Textplatzhalter 3"/>
          <p:cNvSpPr>
            <a:spLocks noGrp="1"/>
          </p:cNvSpPr>
          <p:nvPr>
            <p:ph type="body" sz="quarter" idx="26" hasCustomPrompt="1"/>
          </p:nvPr>
        </p:nvSpPr>
        <p:spPr>
          <a:xfrm>
            <a:off x="569156" y="2183384"/>
            <a:ext cx="7604082" cy="473390"/>
          </a:xfrm>
        </p:spPr>
        <p:txBody>
          <a:bodyPr anchor="b">
            <a:noAutofit/>
          </a:bodyPr>
          <a:lstStyle>
            <a:lvl1pPr marL="0" indent="0">
              <a:lnSpc>
                <a:spcPct val="100000"/>
              </a:lnSpc>
              <a:buFont typeface="+mj-lt"/>
              <a:buNone/>
              <a:defRPr sz="3600" b="0" i="0" spc="-75" baseline="0">
                <a:solidFill>
                  <a:schemeClr val="bg1"/>
                </a:solidFill>
                <a:latin typeface="vivo type CN简 Regular" panose="02000500000000000000" charset="-122"/>
                <a:ea typeface="vivo type CN简 Regular" panose="02000500000000000000" charset="-122"/>
                <a:cs typeface="vivo type CN简 Regular" panose="02000500000000000000" charset="-122"/>
              </a:defRPr>
            </a:lvl1pPr>
          </a:lstStyle>
          <a:p>
            <a:pPr lvl="0"/>
            <a:r>
              <a:rPr kumimoji="1" lang="en-US" altLang="zh-CN" dirty="0"/>
              <a:t>Topic one </a:t>
            </a:r>
            <a:r>
              <a:rPr kumimoji="1" lang="zh-CN" altLang="en-US" dirty="0"/>
              <a:t>标题此处添加</a:t>
            </a:r>
            <a:endParaRPr kumimoji="1" lang="en-US" altLang="zh-CN" dirty="0"/>
          </a:p>
        </p:txBody>
      </p:sp>
      <p:sp>
        <p:nvSpPr>
          <p:cNvPr id="37" name="Textplatzhalter 3"/>
          <p:cNvSpPr>
            <a:spLocks noGrp="1"/>
          </p:cNvSpPr>
          <p:nvPr>
            <p:ph type="body" sz="quarter" idx="27" hasCustomPrompt="1"/>
          </p:nvPr>
        </p:nvSpPr>
        <p:spPr>
          <a:xfrm>
            <a:off x="568518" y="2857771"/>
            <a:ext cx="11036862" cy="690276"/>
          </a:xfrm>
        </p:spPr>
        <p:txBody>
          <a:bodyPr anchor="t">
            <a:noAutofit/>
          </a:bodyPr>
          <a:lstStyle>
            <a:lvl1pPr marL="0" indent="0">
              <a:lnSpc>
                <a:spcPct val="100000"/>
              </a:lnSpc>
              <a:buNone/>
              <a:defRPr sz="2000" b="0" i="0" spc="-75" baseline="0">
                <a:solidFill>
                  <a:srgbClr val="E5E5E5"/>
                </a:solidFill>
                <a:latin typeface="vivo type CN简 Regular" panose="02000500000000000000" charset="-122"/>
                <a:ea typeface="vivo type CN简 Regular" panose="02000500000000000000" charset="-122"/>
                <a:cs typeface="vivo type CN简 Regular" panose="02000500000000000000" charset="-122"/>
              </a:defRPr>
            </a:lvl1pPr>
          </a:lstStyle>
          <a:p>
            <a:pPr lvl="0"/>
            <a:r>
              <a:rPr lang="zh-CN" altLang="en-US" noProof="0" dirty="0"/>
              <a:t>副标题可在此处添加</a:t>
            </a:r>
            <a:endParaRPr lang="en-US" altLang="zh-CN" noProof="0" dirty="0"/>
          </a:p>
        </p:txBody>
      </p:sp>
      <p:sp>
        <p:nvSpPr>
          <p:cNvPr id="77" name="矩形 76"/>
          <p:cNvSpPr/>
          <p:nvPr userDrawn="1"/>
        </p:nvSpPr>
        <p:spPr>
          <a:xfrm>
            <a:off x="-2595443" y="187627"/>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竞品颜色</a:t>
            </a:r>
            <a:endParaRPr lang="zh-CN" altLang="en-US" sz="1600" dirty="0"/>
          </a:p>
        </p:txBody>
      </p:sp>
      <p:sp>
        <p:nvSpPr>
          <p:cNvPr id="78" name="矩形 77"/>
          <p:cNvSpPr/>
          <p:nvPr userDrawn="1"/>
        </p:nvSpPr>
        <p:spPr>
          <a:xfrm>
            <a:off x="12698804" y="422275"/>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品牌颜色</a:t>
            </a:r>
            <a:endParaRPr lang="zh-CN" altLang="en-US" sz="1600" dirty="0"/>
          </a:p>
        </p:txBody>
      </p:sp>
      <p:sp>
        <p:nvSpPr>
          <p:cNvPr id="79" name="文本框 78"/>
          <p:cNvSpPr txBox="1"/>
          <p:nvPr userDrawn="1"/>
        </p:nvSpPr>
        <p:spPr>
          <a:xfrm>
            <a:off x="-2354986" y="745116"/>
            <a:ext cx="78226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Apple</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80" name="组 176"/>
          <p:cNvGrpSpPr/>
          <p:nvPr userDrawn="1"/>
        </p:nvGrpSpPr>
        <p:grpSpPr>
          <a:xfrm>
            <a:off x="-3386918" y="1009241"/>
            <a:ext cx="2795791" cy="348813"/>
            <a:chOff x="-5043485" y="1324983"/>
            <a:chExt cx="4785749" cy="538842"/>
          </a:xfrm>
        </p:grpSpPr>
        <p:sp>
          <p:nvSpPr>
            <p:cNvPr id="81" name="矩形 80"/>
            <p:cNvSpPr/>
            <p:nvPr userDrawn="1"/>
          </p:nvSpPr>
          <p:spPr>
            <a:xfrm>
              <a:off x="-3854817" y="1324983"/>
              <a:ext cx="1199028" cy="538842"/>
            </a:xfrm>
            <a:prstGeom prst="rect">
              <a:avLst/>
            </a:prstGeom>
            <a:solidFill>
              <a:schemeClr val="tx1">
                <a:lumMod val="50000"/>
                <a:lumOff val="5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2" name="矩形 81"/>
            <p:cNvSpPr/>
            <p:nvPr userDrawn="1"/>
          </p:nvSpPr>
          <p:spPr>
            <a:xfrm>
              <a:off x="-2655789" y="1324983"/>
              <a:ext cx="1199028" cy="538842"/>
            </a:xfrm>
            <a:prstGeom prst="rect">
              <a:avLst/>
            </a:prstGeom>
            <a:solidFill>
              <a:schemeClr val="tx1">
                <a:lumMod val="75000"/>
                <a:lumOff val="2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3" name="矩形 82"/>
            <p:cNvSpPr/>
            <p:nvPr userDrawn="1"/>
          </p:nvSpPr>
          <p:spPr>
            <a:xfrm>
              <a:off x="-5043485" y="1324983"/>
              <a:ext cx="1199028" cy="538842"/>
            </a:xfrm>
            <a:prstGeom prst="rect">
              <a:avLst/>
            </a:prstGeom>
            <a:solidFill>
              <a:schemeClr val="bg1">
                <a:lumMod val="8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4" name="矩形 83"/>
            <p:cNvSpPr/>
            <p:nvPr userDrawn="1"/>
          </p:nvSpPr>
          <p:spPr>
            <a:xfrm>
              <a:off x="-1456764" y="1324983"/>
              <a:ext cx="1199028" cy="538842"/>
            </a:xfrm>
            <a:prstGeom prst="rect">
              <a:avLst/>
            </a:prstGeom>
            <a:solidFill>
              <a:schemeClr val="tx1">
                <a:lumMod val="9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85" name="文本框 84"/>
          <p:cNvSpPr txBox="1"/>
          <p:nvPr userDrawn="1"/>
        </p:nvSpPr>
        <p:spPr>
          <a:xfrm>
            <a:off x="-2456774" y="1587829"/>
            <a:ext cx="98584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Samsung</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86" name="组 183"/>
          <p:cNvGrpSpPr/>
          <p:nvPr userDrawn="1"/>
        </p:nvGrpSpPr>
        <p:grpSpPr>
          <a:xfrm>
            <a:off x="-3386918" y="1862479"/>
            <a:ext cx="2795791" cy="348813"/>
            <a:chOff x="16164196" y="17668285"/>
            <a:chExt cx="4785749" cy="486635"/>
          </a:xfrm>
        </p:grpSpPr>
        <p:sp>
          <p:nvSpPr>
            <p:cNvPr id="87" name="矩形 86"/>
            <p:cNvSpPr/>
            <p:nvPr userDrawn="1"/>
          </p:nvSpPr>
          <p:spPr>
            <a:xfrm>
              <a:off x="17352864" y="17668285"/>
              <a:ext cx="1199028" cy="486635"/>
            </a:xfrm>
            <a:prstGeom prst="rect">
              <a:avLst/>
            </a:prstGeom>
            <a:solidFill>
              <a:srgbClr val="8C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8" name="矩形 87"/>
            <p:cNvSpPr/>
            <p:nvPr userDrawn="1"/>
          </p:nvSpPr>
          <p:spPr>
            <a:xfrm>
              <a:off x="18551892" y="17668285"/>
              <a:ext cx="1199028" cy="486635"/>
            </a:xfrm>
            <a:prstGeom prst="rect">
              <a:avLst/>
            </a:prstGeom>
            <a:solidFill>
              <a:srgbClr val="7832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0" name="矩形 89"/>
            <p:cNvSpPr/>
            <p:nvPr userDrawn="1"/>
          </p:nvSpPr>
          <p:spPr>
            <a:xfrm>
              <a:off x="19750917" y="17668285"/>
              <a:ext cx="1199028" cy="486635"/>
            </a:xfrm>
            <a:prstGeom prst="rect">
              <a:avLst/>
            </a:prstGeom>
            <a:solidFill>
              <a:srgbClr val="67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0" name="矩形 109"/>
            <p:cNvSpPr/>
            <p:nvPr userDrawn="1"/>
          </p:nvSpPr>
          <p:spPr>
            <a:xfrm>
              <a:off x="16164196" y="17668285"/>
              <a:ext cx="1199028" cy="486635"/>
            </a:xfrm>
            <a:prstGeom prst="rect">
              <a:avLst/>
            </a:prstGeom>
            <a:solidFill>
              <a:srgbClr val="8C6D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11" name="矩形 110"/>
          <p:cNvSpPr/>
          <p:nvPr userDrawn="1"/>
        </p:nvSpPr>
        <p:spPr>
          <a:xfrm>
            <a:off x="-2692509" y="6189140"/>
            <a:ext cx="700461" cy="297517"/>
          </a:xfrm>
          <a:prstGeom prst="rect">
            <a:avLst/>
          </a:prstGeom>
          <a:solidFill>
            <a:srgbClr val="0033B7"/>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2" name="矩形 111"/>
          <p:cNvSpPr/>
          <p:nvPr userDrawn="1"/>
        </p:nvSpPr>
        <p:spPr>
          <a:xfrm>
            <a:off x="-3398069" y="6189140"/>
            <a:ext cx="705560" cy="297517"/>
          </a:xfrm>
          <a:prstGeom prst="rect">
            <a:avLst/>
          </a:prstGeom>
          <a:solidFill>
            <a:srgbClr val="0A00C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3" name="矩形 112"/>
          <p:cNvSpPr/>
          <p:nvPr userDrawn="1"/>
        </p:nvSpPr>
        <p:spPr>
          <a:xfrm>
            <a:off x="-1992048" y="6186830"/>
            <a:ext cx="700461" cy="297517"/>
          </a:xfrm>
          <a:prstGeom prst="rect">
            <a:avLst/>
          </a:prstGeom>
          <a:solidFill>
            <a:srgbClr val="01288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4" name="矩形 113"/>
          <p:cNvSpPr/>
          <p:nvPr userDrawn="1"/>
        </p:nvSpPr>
        <p:spPr>
          <a:xfrm>
            <a:off x="-1291588" y="6186830"/>
            <a:ext cx="700461" cy="297517"/>
          </a:xfrm>
          <a:prstGeom prst="rect">
            <a:avLst/>
          </a:prstGeom>
          <a:solidFill>
            <a:srgbClr val="00095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5" name="文本框 114"/>
          <p:cNvSpPr txBox="1"/>
          <p:nvPr userDrawn="1"/>
        </p:nvSpPr>
        <p:spPr>
          <a:xfrm>
            <a:off x="-2451159" y="5860568"/>
            <a:ext cx="974626"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其他品牌颜色</a:t>
            </a:r>
          </a:p>
        </p:txBody>
      </p:sp>
      <p:grpSp>
        <p:nvGrpSpPr>
          <p:cNvPr id="116" name="组 209"/>
          <p:cNvGrpSpPr/>
          <p:nvPr userDrawn="1"/>
        </p:nvGrpSpPr>
        <p:grpSpPr>
          <a:xfrm>
            <a:off x="-3398070" y="4458239"/>
            <a:ext cx="2806943" cy="351124"/>
            <a:chOff x="-3429000" y="9944467"/>
            <a:chExt cx="3171264" cy="702248"/>
          </a:xfrm>
        </p:grpSpPr>
        <p:sp>
          <p:nvSpPr>
            <p:cNvPr id="117" name="矩形 116"/>
            <p:cNvSpPr/>
            <p:nvPr userDrawn="1"/>
          </p:nvSpPr>
          <p:spPr>
            <a:xfrm>
              <a:off x="-2631863" y="9949089"/>
              <a:ext cx="791376" cy="697626"/>
            </a:xfrm>
            <a:prstGeom prst="rect">
              <a:avLst/>
            </a:prstGeom>
            <a:solidFill>
              <a:srgbClr val="FF59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8" name="矩形 117"/>
            <p:cNvSpPr/>
            <p:nvPr userDrawn="1"/>
          </p:nvSpPr>
          <p:spPr>
            <a:xfrm>
              <a:off x="-3429000" y="9949089"/>
              <a:ext cx="797137" cy="697626"/>
            </a:xfrm>
            <a:prstGeom prst="rect">
              <a:avLst/>
            </a:prstGeom>
            <a:solidFill>
              <a:srgbClr val="FFA31E"/>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9" name="矩形 118"/>
            <p:cNvSpPr/>
            <p:nvPr userDrawn="1"/>
          </p:nvSpPr>
          <p:spPr>
            <a:xfrm>
              <a:off x="-1840486" y="9944467"/>
              <a:ext cx="791376" cy="697626"/>
            </a:xfrm>
            <a:prstGeom prst="rect">
              <a:avLst/>
            </a:prstGeom>
            <a:solidFill>
              <a:srgbClr val="DE4F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0" name="矩形 119"/>
            <p:cNvSpPr/>
            <p:nvPr userDrawn="1"/>
          </p:nvSpPr>
          <p:spPr>
            <a:xfrm>
              <a:off x="-1049112" y="9944467"/>
              <a:ext cx="791376" cy="697626"/>
            </a:xfrm>
            <a:prstGeom prst="rect">
              <a:avLst/>
            </a:prstGeom>
            <a:solidFill>
              <a:srgbClr val="C646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21" name="文本框 120"/>
          <p:cNvSpPr txBox="1"/>
          <p:nvPr userDrawn="1"/>
        </p:nvSpPr>
        <p:spPr>
          <a:xfrm>
            <a:off x="-2387041" y="4185714"/>
            <a:ext cx="84638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Xiaomi 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22" name="矩形 121"/>
          <p:cNvSpPr/>
          <p:nvPr userDrawn="1"/>
        </p:nvSpPr>
        <p:spPr>
          <a:xfrm>
            <a:off x="-2692509" y="5337669"/>
            <a:ext cx="700461" cy="297517"/>
          </a:xfrm>
          <a:prstGeom prst="rect">
            <a:avLst/>
          </a:prstGeom>
          <a:solidFill>
            <a:srgbClr val="348DF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3" name="矩形 122"/>
          <p:cNvSpPr/>
          <p:nvPr userDrawn="1"/>
        </p:nvSpPr>
        <p:spPr>
          <a:xfrm>
            <a:off x="-3398069" y="5337669"/>
            <a:ext cx="705560" cy="297517"/>
          </a:xfrm>
          <a:prstGeom prst="rect">
            <a:avLst/>
          </a:prstGeom>
          <a:solidFill>
            <a:srgbClr val="0FFBFA"/>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4" name="矩形 123"/>
          <p:cNvSpPr/>
          <p:nvPr userDrawn="1"/>
        </p:nvSpPr>
        <p:spPr>
          <a:xfrm>
            <a:off x="-1992048" y="5335358"/>
            <a:ext cx="700461" cy="297517"/>
          </a:xfrm>
          <a:prstGeom prst="rect">
            <a:avLst/>
          </a:prstGeom>
          <a:solidFill>
            <a:srgbClr val="705EE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5" name="矩形 124"/>
          <p:cNvSpPr/>
          <p:nvPr userDrawn="1"/>
        </p:nvSpPr>
        <p:spPr>
          <a:xfrm>
            <a:off x="-1291588" y="5335358"/>
            <a:ext cx="700461" cy="297517"/>
          </a:xfrm>
          <a:prstGeom prst="rect">
            <a:avLst/>
          </a:prstGeom>
          <a:solidFill>
            <a:srgbClr val="A837DC"/>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6" name="文本框 125"/>
          <p:cNvSpPr txBox="1"/>
          <p:nvPr userDrawn="1"/>
        </p:nvSpPr>
        <p:spPr>
          <a:xfrm>
            <a:off x="-2371009" y="5037185"/>
            <a:ext cx="814325"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Honor</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27" name="矩形 126"/>
          <p:cNvSpPr/>
          <p:nvPr userDrawn="1"/>
        </p:nvSpPr>
        <p:spPr>
          <a:xfrm>
            <a:off x="12494948" y="1401939"/>
            <a:ext cx="1673075" cy="297517"/>
          </a:xfrm>
          <a:prstGeom prst="rect">
            <a:avLst/>
          </a:prstGeom>
          <a:solidFill>
            <a:srgbClr val="00C9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8" name="矩形 127"/>
          <p:cNvSpPr/>
          <p:nvPr userDrawn="1"/>
        </p:nvSpPr>
        <p:spPr>
          <a:xfrm>
            <a:off x="12494948" y="1827004"/>
            <a:ext cx="1673075" cy="297517"/>
          </a:xfrm>
          <a:prstGeom prst="rect">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9" name="矩形 128"/>
          <p:cNvSpPr/>
          <p:nvPr userDrawn="1"/>
        </p:nvSpPr>
        <p:spPr>
          <a:xfrm>
            <a:off x="12494948" y="2245700"/>
            <a:ext cx="1673075" cy="297517"/>
          </a:xfrm>
          <a:prstGeom prst="rect">
            <a:avLst/>
          </a:prstGeom>
          <a:solidFill>
            <a:schemeClr val="accent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0" name="矩形 129"/>
          <p:cNvSpPr/>
          <p:nvPr userDrawn="1"/>
        </p:nvSpPr>
        <p:spPr>
          <a:xfrm>
            <a:off x="12494948" y="2664397"/>
            <a:ext cx="1673075" cy="297517"/>
          </a:xfrm>
          <a:prstGeom prst="rect">
            <a:avLst/>
          </a:prstGeom>
          <a:solidFill>
            <a:schemeClr val="accent4"/>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1" name="矩形 130"/>
          <p:cNvSpPr/>
          <p:nvPr userDrawn="1"/>
        </p:nvSpPr>
        <p:spPr>
          <a:xfrm>
            <a:off x="12494948" y="3086546"/>
            <a:ext cx="1673075" cy="297517"/>
          </a:xfrm>
          <a:prstGeom prst="rect">
            <a:avLst/>
          </a:prstGeom>
          <a:solidFill>
            <a:srgbClr val="F0B51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2" name="矩形 131"/>
          <p:cNvSpPr/>
          <p:nvPr userDrawn="1"/>
        </p:nvSpPr>
        <p:spPr>
          <a:xfrm>
            <a:off x="12494948" y="3488918"/>
            <a:ext cx="1673075" cy="297517"/>
          </a:xfrm>
          <a:prstGeom prst="rect">
            <a:avLst/>
          </a:prstGeom>
          <a:solidFill>
            <a:schemeClr val="tx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3" name="文本框 132"/>
          <p:cNvSpPr txBox="1"/>
          <p:nvPr userDrawn="1"/>
        </p:nvSpPr>
        <p:spPr>
          <a:xfrm>
            <a:off x="12619797" y="3522997"/>
            <a:ext cx="144095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NEX</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34" name="文本框 133"/>
          <p:cNvSpPr txBox="1"/>
          <p:nvPr userDrawn="1"/>
        </p:nvSpPr>
        <p:spPr>
          <a:xfrm>
            <a:off x="12653667" y="3111825"/>
            <a:ext cx="140708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err="1">
                <a:solidFill>
                  <a:schemeClr val="bg1"/>
                </a:solidFill>
                <a:latin typeface="vivo type CN简 Light" panose="02000400000000000000" pitchFamily="50" charset="-122"/>
                <a:ea typeface="vivo type CN简 Light" panose="02000400000000000000" pitchFamily="50" charset="-122"/>
                <a:cs typeface="vivo type CNS" charset="-122"/>
              </a:rPr>
              <a:t>iQOO</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grpSp>
        <p:nvGrpSpPr>
          <p:cNvPr id="135" name="组 65"/>
          <p:cNvGrpSpPr/>
          <p:nvPr userDrawn="1"/>
        </p:nvGrpSpPr>
        <p:grpSpPr>
          <a:xfrm>
            <a:off x="-3400879" y="2739059"/>
            <a:ext cx="2809752" cy="348813"/>
            <a:chOff x="5058585" y="17714855"/>
            <a:chExt cx="4833751" cy="515167"/>
          </a:xfrm>
        </p:grpSpPr>
        <p:sp>
          <p:nvSpPr>
            <p:cNvPr id="136" name="矩形 135"/>
            <p:cNvSpPr/>
            <p:nvPr userDrawn="1"/>
          </p:nvSpPr>
          <p:spPr>
            <a:xfrm>
              <a:off x="7494283" y="17714855"/>
              <a:ext cx="1199027" cy="515167"/>
            </a:xfrm>
            <a:prstGeom prst="rect">
              <a:avLst/>
            </a:prstGeom>
            <a:solidFill>
              <a:srgbClr val="00394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7" name="矩形 136"/>
            <p:cNvSpPr/>
            <p:nvPr userDrawn="1"/>
          </p:nvSpPr>
          <p:spPr>
            <a:xfrm>
              <a:off x="5058585" y="17714855"/>
              <a:ext cx="1215431" cy="515167"/>
            </a:xfrm>
            <a:prstGeom prst="rect">
              <a:avLst/>
            </a:prstGeom>
            <a:solidFill>
              <a:srgbClr val="00C87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8" name="矩形 137"/>
            <p:cNvSpPr/>
            <p:nvPr userDrawn="1"/>
          </p:nvSpPr>
          <p:spPr>
            <a:xfrm>
              <a:off x="8693309" y="17714855"/>
              <a:ext cx="1199027" cy="515167"/>
            </a:xfrm>
            <a:prstGeom prst="rect">
              <a:avLst/>
            </a:prstGeom>
            <a:solidFill>
              <a:srgbClr val="0070C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9" name="矩形 138"/>
            <p:cNvSpPr/>
            <p:nvPr userDrawn="1"/>
          </p:nvSpPr>
          <p:spPr>
            <a:xfrm>
              <a:off x="6267324" y="17714855"/>
              <a:ext cx="1215431" cy="515167"/>
            </a:xfrm>
            <a:prstGeom prst="rect">
              <a:avLst/>
            </a:prstGeom>
            <a:solidFill>
              <a:srgbClr val="66DECD"/>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40" name="文本框 139"/>
          <p:cNvSpPr txBox="1"/>
          <p:nvPr userDrawn="1"/>
        </p:nvSpPr>
        <p:spPr>
          <a:xfrm>
            <a:off x="-2350175" y="2455919"/>
            <a:ext cx="772648"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err="1">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Oppo</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41" name="组 88"/>
          <p:cNvGrpSpPr/>
          <p:nvPr userDrawn="1"/>
        </p:nvGrpSpPr>
        <p:grpSpPr>
          <a:xfrm>
            <a:off x="-3388739" y="3603967"/>
            <a:ext cx="2797612" cy="348813"/>
            <a:chOff x="10651243" y="17726064"/>
            <a:chExt cx="4775839" cy="526796"/>
          </a:xfrm>
        </p:grpSpPr>
        <p:sp>
          <p:nvSpPr>
            <p:cNvPr id="142" name="矩形 141"/>
            <p:cNvSpPr/>
            <p:nvPr userDrawn="1"/>
          </p:nvSpPr>
          <p:spPr>
            <a:xfrm>
              <a:off x="14228056" y="17726064"/>
              <a:ext cx="1199026" cy="526796"/>
            </a:xfrm>
            <a:prstGeom prst="rect">
              <a:avLst/>
            </a:prstGeom>
            <a:solidFill>
              <a:srgbClr val="FF757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3" name="矩形 142"/>
            <p:cNvSpPr/>
            <p:nvPr userDrawn="1"/>
          </p:nvSpPr>
          <p:spPr>
            <a:xfrm>
              <a:off x="11850271" y="17726064"/>
              <a:ext cx="1199026" cy="526796"/>
            </a:xfrm>
            <a:prstGeom prst="rect">
              <a:avLst/>
            </a:prstGeom>
            <a:solidFill>
              <a:srgbClr val="7A00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4" name="矩形 143"/>
            <p:cNvSpPr/>
            <p:nvPr userDrawn="1"/>
          </p:nvSpPr>
          <p:spPr>
            <a:xfrm>
              <a:off x="10651243" y="17726064"/>
              <a:ext cx="1199026" cy="526796"/>
            </a:xfrm>
            <a:prstGeom prst="rect">
              <a:avLst/>
            </a:prstGeom>
            <a:solidFill>
              <a:srgbClr val="FF321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5" name="矩形 144"/>
            <p:cNvSpPr/>
            <p:nvPr userDrawn="1"/>
          </p:nvSpPr>
          <p:spPr>
            <a:xfrm>
              <a:off x="13035753" y="17726064"/>
              <a:ext cx="1199026" cy="526796"/>
            </a:xfrm>
            <a:prstGeom prst="rect">
              <a:avLst/>
            </a:prstGeom>
            <a:solidFill>
              <a:srgbClr val="36121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46" name="文本框 145"/>
          <p:cNvSpPr txBox="1"/>
          <p:nvPr userDrawn="1"/>
        </p:nvSpPr>
        <p:spPr>
          <a:xfrm>
            <a:off x="-2403072" y="3324009"/>
            <a:ext cx="87844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Huawei</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47" name="文本框 146"/>
          <p:cNvSpPr txBox="1"/>
          <p:nvPr userDrawn="1"/>
        </p:nvSpPr>
        <p:spPr>
          <a:xfrm>
            <a:off x="-2663134" y="367319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P</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48" name="文本框 147"/>
          <p:cNvSpPr txBox="1"/>
          <p:nvPr userDrawn="1"/>
        </p:nvSpPr>
        <p:spPr>
          <a:xfrm>
            <a:off x="-1954176" y="3667432"/>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Mate</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49" name="文本框 148"/>
          <p:cNvSpPr txBox="1"/>
          <p:nvPr userDrawn="1"/>
        </p:nvSpPr>
        <p:spPr>
          <a:xfrm>
            <a:off x="-1293545" y="3668248"/>
            <a:ext cx="702419"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Nova</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50" name="文本框 149"/>
          <p:cNvSpPr txBox="1"/>
          <p:nvPr userDrawn="1"/>
        </p:nvSpPr>
        <p:spPr>
          <a:xfrm>
            <a:off x="-1263986" y="2800229"/>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R</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51" name="文本框 150"/>
          <p:cNvSpPr txBox="1"/>
          <p:nvPr userDrawn="1"/>
        </p:nvSpPr>
        <p:spPr>
          <a:xfrm>
            <a:off x="-1991764" y="2829531"/>
            <a:ext cx="710370" cy="415498"/>
          </a:xfrm>
          <a:prstGeom prst="rect">
            <a:avLst/>
          </a:prstGeom>
          <a:noFill/>
        </p:spPr>
        <p:txBody>
          <a:bodyPr wrap="square" rtlCol="0">
            <a:spAutoFit/>
          </a:bodyPr>
          <a:lstStyle/>
          <a:p>
            <a:pPr algn="ctr"/>
            <a:r>
              <a:rPr kumimoji="1" lang="en-US" altLang="zh-CN" sz="1200" b="0" i="0" dirty="0">
                <a:solidFill>
                  <a:schemeClr val="bg1"/>
                </a:solidFill>
                <a:latin typeface="vivo type CN简 Light" panose="02000400000000000000" pitchFamily="50" charset="-122"/>
                <a:ea typeface="vivo type CN简 Light" panose="02000400000000000000" pitchFamily="50" charset="-122"/>
                <a:cs typeface="vivo type CNS" charset="-122"/>
              </a:rPr>
              <a:t>Find X</a:t>
            </a:r>
          </a:p>
          <a:p>
            <a:pPr algn="ctr"/>
            <a:endParaRPr kumimoji="1" lang="zh-CN" altLang="en-US" sz="9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52" name="文本框 151"/>
          <p:cNvSpPr txBox="1"/>
          <p:nvPr userDrawn="1"/>
        </p:nvSpPr>
        <p:spPr>
          <a:xfrm>
            <a:off x="-2663935" y="280742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K</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53" name="文本框 152"/>
          <p:cNvSpPr txBox="1"/>
          <p:nvPr userDrawn="1"/>
        </p:nvSpPr>
        <p:spPr>
          <a:xfrm>
            <a:off x="12250725" y="924379"/>
            <a:ext cx="2208397"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vivo</a:t>
            </a: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pic>
        <p:nvPicPr>
          <p:cNvPr id="65" name="图片 64"/>
          <p:cNvPicPr>
            <a:picLocks noChangeAspect="1"/>
          </p:cNvPicPr>
          <p:nvPr userDrawn="1"/>
        </p:nvPicPr>
        <p:blipFill>
          <a:blip r:embed="rId2" cstate="email"/>
          <a:stretch>
            <a:fillRect/>
          </a:stretch>
        </p:blipFill>
        <p:spPr>
          <a:xfrm>
            <a:off x="10625744" y="317694"/>
            <a:ext cx="979636" cy="257702"/>
          </a:xfrm>
          <a:prstGeom prst="rect">
            <a:avLst/>
          </a:prstGeom>
        </p:spPr>
      </p:pic>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7内容页">
    <p:spTree>
      <p:nvGrpSpPr>
        <p:cNvPr id="1" name=""/>
        <p:cNvGrpSpPr/>
        <p:nvPr/>
      </p:nvGrpSpPr>
      <p:grpSpPr>
        <a:xfrm>
          <a:off x="0" y="0"/>
          <a:ext cx="0" cy="0"/>
          <a:chOff x="0" y="0"/>
          <a:chExt cx="0" cy="0"/>
        </a:xfrm>
      </p:grpSpPr>
      <p:sp>
        <p:nvSpPr>
          <p:cNvPr id="78" name="矩形 77"/>
          <p:cNvSpPr/>
          <p:nvPr userDrawn="1"/>
        </p:nvSpPr>
        <p:spPr>
          <a:xfrm>
            <a:off x="-2595443" y="187627"/>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竞品颜色</a:t>
            </a:r>
            <a:endParaRPr lang="zh-CN" altLang="en-US" sz="1600" dirty="0"/>
          </a:p>
        </p:txBody>
      </p:sp>
      <p:sp>
        <p:nvSpPr>
          <p:cNvPr id="79" name="矩形 78"/>
          <p:cNvSpPr/>
          <p:nvPr userDrawn="1"/>
        </p:nvSpPr>
        <p:spPr>
          <a:xfrm>
            <a:off x="12698804" y="422275"/>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品牌颜色</a:t>
            </a:r>
            <a:endParaRPr lang="zh-CN" altLang="en-US" sz="1600" dirty="0"/>
          </a:p>
        </p:txBody>
      </p:sp>
      <p:sp>
        <p:nvSpPr>
          <p:cNvPr id="81" name="文本框 80"/>
          <p:cNvSpPr txBox="1"/>
          <p:nvPr userDrawn="1"/>
        </p:nvSpPr>
        <p:spPr>
          <a:xfrm>
            <a:off x="-2354986" y="745116"/>
            <a:ext cx="78226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Apple</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82" name="组 176"/>
          <p:cNvGrpSpPr/>
          <p:nvPr userDrawn="1"/>
        </p:nvGrpSpPr>
        <p:grpSpPr>
          <a:xfrm>
            <a:off x="-3386918" y="1009241"/>
            <a:ext cx="2795791" cy="348813"/>
            <a:chOff x="-5043485" y="1324983"/>
            <a:chExt cx="4785749" cy="538842"/>
          </a:xfrm>
        </p:grpSpPr>
        <p:sp>
          <p:nvSpPr>
            <p:cNvPr id="83" name="矩形 82"/>
            <p:cNvSpPr/>
            <p:nvPr userDrawn="1"/>
          </p:nvSpPr>
          <p:spPr>
            <a:xfrm>
              <a:off x="-3854817" y="1324983"/>
              <a:ext cx="1199028" cy="538842"/>
            </a:xfrm>
            <a:prstGeom prst="rect">
              <a:avLst/>
            </a:prstGeom>
            <a:solidFill>
              <a:schemeClr val="tx1">
                <a:lumMod val="50000"/>
                <a:lumOff val="5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5" name="矩形 84"/>
            <p:cNvSpPr/>
            <p:nvPr userDrawn="1"/>
          </p:nvSpPr>
          <p:spPr>
            <a:xfrm>
              <a:off x="-2655789" y="1324983"/>
              <a:ext cx="1199028" cy="538842"/>
            </a:xfrm>
            <a:prstGeom prst="rect">
              <a:avLst/>
            </a:prstGeom>
            <a:solidFill>
              <a:schemeClr val="tx1">
                <a:lumMod val="75000"/>
                <a:lumOff val="2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6" name="矩形 85"/>
            <p:cNvSpPr/>
            <p:nvPr userDrawn="1"/>
          </p:nvSpPr>
          <p:spPr>
            <a:xfrm>
              <a:off x="-5043485" y="1324983"/>
              <a:ext cx="1199028" cy="538842"/>
            </a:xfrm>
            <a:prstGeom prst="rect">
              <a:avLst/>
            </a:prstGeom>
            <a:solidFill>
              <a:schemeClr val="bg1">
                <a:lumMod val="8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7" name="矩形 86"/>
            <p:cNvSpPr/>
            <p:nvPr userDrawn="1"/>
          </p:nvSpPr>
          <p:spPr>
            <a:xfrm>
              <a:off x="-1456764" y="1324983"/>
              <a:ext cx="1199028" cy="538842"/>
            </a:xfrm>
            <a:prstGeom prst="rect">
              <a:avLst/>
            </a:prstGeom>
            <a:solidFill>
              <a:schemeClr val="tx1">
                <a:lumMod val="9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88" name="文本框 87"/>
          <p:cNvSpPr txBox="1"/>
          <p:nvPr userDrawn="1"/>
        </p:nvSpPr>
        <p:spPr>
          <a:xfrm>
            <a:off x="-2456774" y="1587829"/>
            <a:ext cx="98584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Samsung</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95" name="组 183"/>
          <p:cNvGrpSpPr/>
          <p:nvPr userDrawn="1"/>
        </p:nvGrpSpPr>
        <p:grpSpPr>
          <a:xfrm>
            <a:off x="-3386918" y="1862479"/>
            <a:ext cx="2795791" cy="348813"/>
            <a:chOff x="16164196" y="17668285"/>
            <a:chExt cx="4785749" cy="486635"/>
          </a:xfrm>
        </p:grpSpPr>
        <p:sp>
          <p:nvSpPr>
            <p:cNvPr id="116" name="矩形 115"/>
            <p:cNvSpPr/>
            <p:nvPr userDrawn="1"/>
          </p:nvSpPr>
          <p:spPr>
            <a:xfrm>
              <a:off x="17352864" y="17668285"/>
              <a:ext cx="1199028" cy="486635"/>
            </a:xfrm>
            <a:prstGeom prst="rect">
              <a:avLst/>
            </a:prstGeom>
            <a:solidFill>
              <a:srgbClr val="8C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8" name="矩形 117"/>
            <p:cNvSpPr/>
            <p:nvPr userDrawn="1"/>
          </p:nvSpPr>
          <p:spPr>
            <a:xfrm>
              <a:off x="18551892" y="17668285"/>
              <a:ext cx="1199028" cy="486635"/>
            </a:xfrm>
            <a:prstGeom prst="rect">
              <a:avLst/>
            </a:prstGeom>
            <a:solidFill>
              <a:srgbClr val="7832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9" name="矩形 118"/>
            <p:cNvSpPr/>
            <p:nvPr userDrawn="1"/>
          </p:nvSpPr>
          <p:spPr>
            <a:xfrm>
              <a:off x="19750917" y="17668285"/>
              <a:ext cx="1199028" cy="486635"/>
            </a:xfrm>
            <a:prstGeom prst="rect">
              <a:avLst/>
            </a:prstGeom>
            <a:solidFill>
              <a:srgbClr val="67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0" name="矩形 119"/>
            <p:cNvSpPr/>
            <p:nvPr userDrawn="1"/>
          </p:nvSpPr>
          <p:spPr>
            <a:xfrm>
              <a:off x="16164196" y="17668285"/>
              <a:ext cx="1199028" cy="486635"/>
            </a:xfrm>
            <a:prstGeom prst="rect">
              <a:avLst/>
            </a:prstGeom>
            <a:solidFill>
              <a:srgbClr val="8C6D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21" name="矩形 120"/>
          <p:cNvSpPr/>
          <p:nvPr userDrawn="1"/>
        </p:nvSpPr>
        <p:spPr>
          <a:xfrm>
            <a:off x="-2692509" y="6189140"/>
            <a:ext cx="700461" cy="297517"/>
          </a:xfrm>
          <a:prstGeom prst="rect">
            <a:avLst/>
          </a:prstGeom>
          <a:solidFill>
            <a:srgbClr val="0033B7"/>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2" name="矩形 121"/>
          <p:cNvSpPr/>
          <p:nvPr userDrawn="1"/>
        </p:nvSpPr>
        <p:spPr>
          <a:xfrm>
            <a:off x="-3398069" y="6189140"/>
            <a:ext cx="705560" cy="297517"/>
          </a:xfrm>
          <a:prstGeom prst="rect">
            <a:avLst/>
          </a:prstGeom>
          <a:solidFill>
            <a:srgbClr val="0A00C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3" name="矩形 122"/>
          <p:cNvSpPr/>
          <p:nvPr userDrawn="1"/>
        </p:nvSpPr>
        <p:spPr>
          <a:xfrm>
            <a:off x="-1992048" y="6186830"/>
            <a:ext cx="700461" cy="297517"/>
          </a:xfrm>
          <a:prstGeom prst="rect">
            <a:avLst/>
          </a:prstGeom>
          <a:solidFill>
            <a:srgbClr val="01288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4" name="矩形 123"/>
          <p:cNvSpPr/>
          <p:nvPr userDrawn="1"/>
        </p:nvSpPr>
        <p:spPr>
          <a:xfrm>
            <a:off x="-1291588" y="6186830"/>
            <a:ext cx="700461" cy="297517"/>
          </a:xfrm>
          <a:prstGeom prst="rect">
            <a:avLst/>
          </a:prstGeom>
          <a:solidFill>
            <a:srgbClr val="00095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5" name="文本框 124"/>
          <p:cNvSpPr txBox="1"/>
          <p:nvPr userDrawn="1"/>
        </p:nvSpPr>
        <p:spPr>
          <a:xfrm>
            <a:off x="-2451159" y="5860568"/>
            <a:ext cx="974626"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其他品牌颜色</a:t>
            </a:r>
          </a:p>
        </p:txBody>
      </p:sp>
      <p:grpSp>
        <p:nvGrpSpPr>
          <p:cNvPr id="126" name="组 209"/>
          <p:cNvGrpSpPr/>
          <p:nvPr userDrawn="1"/>
        </p:nvGrpSpPr>
        <p:grpSpPr>
          <a:xfrm>
            <a:off x="-3398070" y="4458239"/>
            <a:ext cx="2806943" cy="351124"/>
            <a:chOff x="-3429000" y="9944467"/>
            <a:chExt cx="3171264" cy="702248"/>
          </a:xfrm>
        </p:grpSpPr>
        <p:sp>
          <p:nvSpPr>
            <p:cNvPr id="127" name="矩形 126"/>
            <p:cNvSpPr/>
            <p:nvPr userDrawn="1"/>
          </p:nvSpPr>
          <p:spPr>
            <a:xfrm>
              <a:off x="-2631863" y="9949089"/>
              <a:ext cx="791376" cy="697626"/>
            </a:xfrm>
            <a:prstGeom prst="rect">
              <a:avLst/>
            </a:prstGeom>
            <a:solidFill>
              <a:srgbClr val="FF59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8" name="矩形 127"/>
            <p:cNvSpPr/>
            <p:nvPr userDrawn="1"/>
          </p:nvSpPr>
          <p:spPr>
            <a:xfrm>
              <a:off x="-3429000" y="9949089"/>
              <a:ext cx="797137" cy="697626"/>
            </a:xfrm>
            <a:prstGeom prst="rect">
              <a:avLst/>
            </a:prstGeom>
            <a:solidFill>
              <a:srgbClr val="FFA31E"/>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9" name="矩形 128"/>
            <p:cNvSpPr/>
            <p:nvPr userDrawn="1"/>
          </p:nvSpPr>
          <p:spPr>
            <a:xfrm>
              <a:off x="-1840486" y="9944467"/>
              <a:ext cx="791376" cy="697626"/>
            </a:xfrm>
            <a:prstGeom prst="rect">
              <a:avLst/>
            </a:prstGeom>
            <a:solidFill>
              <a:srgbClr val="DE4F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0" name="矩形 129"/>
            <p:cNvSpPr/>
            <p:nvPr userDrawn="1"/>
          </p:nvSpPr>
          <p:spPr>
            <a:xfrm>
              <a:off x="-1049112" y="9944467"/>
              <a:ext cx="791376" cy="697626"/>
            </a:xfrm>
            <a:prstGeom prst="rect">
              <a:avLst/>
            </a:prstGeom>
            <a:solidFill>
              <a:srgbClr val="C646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31" name="文本框 130"/>
          <p:cNvSpPr txBox="1"/>
          <p:nvPr userDrawn="1"/>
        </p:nvSpPr>
        <p:spPr>
          <a:xfrm>
            <a:off x="-2387041" y="4185714"/>
            <a:ext cx="84638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Xiaomi 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32" name="矩形 131"/>
          <p:cNvSpPr/>
          <p:nvPr userDrawn="1"/>
        </p:nvSpPr>
        <p:spPr>
          <a:xfrm>
            <a:off x="-2692509" y="5337669"/>
            <a:ext cx="700461" cy="297517"/>
          </a:xfrm>
          <a:prstGeom prst="rect">
            <a:avLst/>
          </a:prstGeom>
          <a:solidFill>
            <a:srgbClr val="348DF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3" name="矩形 132"/>
          <p:cNvSpPr/>
          <p:nvPr userDrawn="1"/>
        </p:nvSpPr>
        <p:spPr>
          <a:xfrm>
            <a:off x="-3398069" y="5337669"/>
            <a:ext cx="705560" cy="297517"/>
          </a:xfrm>
          <a:prstGeom prst="rect">
            <a:avLst/>
          </a:prstGeom>
          <a:solidFill>
            <a:srgbClr val="0FFBFA"/>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4" name="矩形 133"/>
          <p:cNvSpPr/>
          <p:nvPr userDrawn="1"/>
        </p:nvSpPr>
        <p:spPr>
          <a:xfrm>
            <a:off x="-1992048" y="5335358"/>
            <a:ext cx="700461" cy="297517"/>
          </a:xfrm>
          <a:prstGeom prst="rect">
            <a:avLst/>
          </a:prstGeom>
          <a:solidFill>
            <a:srgbClr val="705EE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5" name="矩形 134"/>
          <p:cNvSpPr/>
          <p:nvPr userDrawn="1"/>
        </p:nvSpPr>
        <p:spPr>
          <a:xfrm>
            <a:off x="-1291588" y="5335358"/>
            <a:ext cx="700461" cy="297517"/>
          </a:xfrm>
          <a:prstGeom prst="rect">
            <a:avLst/>
          </a:prstGeom>
          <a:solidFill>
            <a:srgbClr val="A837DC"/>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6" name="文本框 135"/>
          <p:cNvSpPr txBox="1"/>
          <p:nvPr userDrawn="1"/>
        </p:nvSpPr>
        <p:spPr>
          <a:xfrm>
            <a:off x="-2371009" y="5037185"/>
            <a:ext cx="814325"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Honor</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37" name="矩形 136"/>
          <p:cNvSpPr/>
          <p:nvPr userDrawn="1"/>
        </p:nvSpPr>
        <p:spPr>
          <a:xfrm>
            <a:off x="12494948" y="1401939"/>
            <a:ext cx="1673075" cy="297517"/>
          </a:xfrm>
          <a:prstGeom prst="rect">
            <a:avLst/>
          </a:prstGeom>
          <a:solidFill>
            <a:srgbClr val="00C9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8" name="矩形 137"/>
          <p:cNvSpPr/>
          <p:nvPr userDrawn="1"/>
        </p:nvSpPr>
        <p:spPr>
          <a:xfrm>
            <a:off x="12494948" y="1827004"/>
            <a:ext cx="1673075" cy="297517"/>
          </a:xfrm>
          <a:prstGeom prst="rect">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9" name="矩形 138"/>
          <p:cNvSpPr/>
          <p:nvPr userDrawn="1"/>
        </p:nvSpPr>
        <p:spPr>
          <a:xfrm>
            <a:off x="12494948" y="2245700"/>
            <a:ext cx="1673075" cy="297517"/>
          </a:xfrm>
          <a:prstGeom prst="rect">
            <a:avLst/>
          </a:prstGeom>
          <a:solidFill>
            <a:schemeClr val="accent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0" name="矩形 139"/>
          <p:cNvSpPr/>
          <p:nvPr userDrawn="1"/>
        </p:nvSpPr>
        <p:spPr>
          <a:xfrm>
            <a:off x="12494948" y="2664397"/>
            <a:ext cx="1673075" cy="297517"/>
          </a:xfrm>
          <a:prstGeom prst="rect">
            <a:avLst/>
          </a:prstGeom>
          <a:solidFill>
            <a:schemeClr val="accent4"/>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1" name="矩形 140"/>
          <p:cNvSpPr/>
          <p:nvPr userDrawn="1"/>
        </p:nvSpPr>
        <p:spPr>
          <a:xfrm>
            <a:off x="12494948" y="3086546"/>
            <a:ext cx="1673075" cy="297517"/>
          </a:xfrm>
          <a:prstGeom prst="rect">
            <a:avLst/>
          </a:prstGeom>
          <a:solidFill>
            <a:srgbClr val="F0B51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2" name="矩形 141"/>
          <p:cNvSpPr/>
          <p:nvPr userDrawn="1"/>
        </p:nvSpPr>
        <p:spPr>
          <a:xfrm>
            <a:off x="12494948" y="3488918"/>
            <a:ext cx="1673075" cy="297517"/>
          </a:xfrm>
          <a:prstGeom prst="rect">
            <a:avLst/>
          </a:prstGeom>
          <a:solidFill>
            <a:schemeClr val="tx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3" name="文本框 142"/>
          <p:cNvSpPr txBox="1"/>
          <p:nvPr userDrawn="1"/>
        </p:nvSpPr>
        <p:spPr>
          <a:xfrm>
            <a:off x="12619797" y="3522997"/>
            <a:ext cx="144095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NEX</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44" name="文本框 143"/>
          <p:cNvSpPr txBox="1"/>
          <p:nvPr userDrawn="1"/>
        </p:nvSpPr>
        <p:spPr>
          <a:xfrm>
            <a:off x="12653667" y="3111825"/>
            <a:ext cx="140708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err="1">
                <a:solidFill>
                  <a:schemeClr val="bg1"/>
                </a:solidFill>
                <a:latin typeface="vivo type CN简 Light" panose="02000400000000000000" pitchFamily="50" charset="-122"/>
                <a:ea typeface="vivo type CN简 Light" panose="02000400000000000000" pitchFamily="50" charset="-122"/>
                <a:cs typeface="vivo type CNS" charset="-122"/>
              </a:rPr>
              <a:t>iQOO</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grpSp>
        <p:nvGrpSpPr>
          <p:cNvPr id="145" name="组 65"/>
          <p:cNvGrpSpPr/>
          <p:nvPr userDrawn="1"/>
        </p:nvGrpSpPr>
        <p:grpSpPr>
          <a:xfrm>
            <a:off x="-3400879" y="2739059"/>
            <a:ext cx="2809752" cy="348813"/>
            <a:chOff x="5058585" y="17714855"/>
            <a:chExt cx="4833751" cy="515167"/>
          </a:xfrm>
        </p:grpSpPr>
        <p:sp>
          <p:nvSpPr>
            <p:cNvPr id="146" name="矩形 145"/>
            <p:cNvSpPr/>
            <p:nvPr userDrawn="1"/>
          </p:nvSpPr>
          <p:spPr>
            <a:xfrm>
              <a:off x="7494283" y="17714855"/>
              <a:ext cx="1199027" cy="515167"/>
            </a:xfrm>
            <a:prstGeom prst="rect">
              <a:avLst/>
            </a:prstGeom>
            <a:solidFill>
              <a:srgbClr val="00394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7" name="矩形 146"/>
            <p:cNvSpPr/>
            <p:nvPr userDrawn="1"/>
          </p:nvSpPr>
          <p:spPr>
            <a:xfrm>
              <a:off x="5058585" y="17714855"/>
              <a:ext cx="1215431" cy="515167"/>
            </a:xfrm>
            <a:prstGeom prst="rect">
              <a:avLst/>
            </a:prstGeom>
            <a:solidFill>
              <a:srgbClr val="00C87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8" name="矩形 147"/>
            <p:cNvSpPr/>
            <p:nvPr userDrawn="1"/>
          </p:nvSpPr>
          <p:spPr>
            <a:xfrm>
              <a:off x="8693309" y="17714855"/>
              <a:ext cx="1199027" cy="515167"/>
            </a:xfrm>
            <a:prstGeom prst="rect">
              <a:avLst/>
            </a:prstGeom>
            <a:solidFill>
              <a:srgbClr val="0070C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9" name="矩形 148"/>
            <p:cNvSpPr/>
            <p:nvPr userDrawn="1"/>
          </p:nvSpPr>
          <p:spPr>
            <a:xfrm>
              <a:off x="6267324" y="17714855"/>
              <a:ext cx="1215431" cy="515167"/>
            </a:xfrm>
            <a:prstGeom prst="rect">
              <a:avLst/>
            </a:prstGeom>
            <a:solidFill>
              <a:srgbClr val="66DECD"/>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50" name="文本框 149"/>
          <p:cNvSpPr txBox="1"/>
          <p:nvPr userDrawn="1"/>
        </p:nvSpPr>
        <p:spPr>
          <a:xfrm>
            <a:off x="-2350175" y="2455919"/>
            <a:ext cx="772648"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err="1">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Oppo</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51" name="组 88"/>
          <p:cNvGrpSpPr/>
          <p:nvPr userDrawn="1"/>
        </p:nvGrpSpPr>
        <p:grpSpPr>
          <a:xfrm>
            <a:off x="-3388739" y="3603967"/>
            <a:ext cx="2797612" cy="348813"/>
            <a:chOff x="10651243" y="17726064"/>
            <a:chExt cx="4775839" cy="526796"/>
          </a:xfrm>
        </p:grpSpPr>
        <p:sp>
          <p:nvSpPr>
            <p:cNvPr id="152" name="矩形 151"/>
            <p:cNvSpPr/>
            <p:nvPr userDrawn="1"/>
          </p:nvSpPr>
          <p:spPr>
            <a:xfrm>
              <a:off x="14228056" y="17726064"/>
              <a:ext cx="1199026" cy="526796"/>
            </a:xfrm>
            <a:prstGeom prst="rect">
              <a:avLst/>
            </a:prstGeom>
            <a:solidFill>
              <a:srgbClr val="FF757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3" name="矩形 152"/>
            <p:cNvSpPr/>
            <p:nvPr userDrawn="1"/>
          </p:nvSpPr>
          <p:spPr>
            <a:xfrm>
              <a:off x="11850271" y="17726064"/>
              <a:ext cx="1199026" cy="526796"/>
            </a:xfrm>
            <a:prstGeom prst="rect">
              <a:avLst/>
            </a:prstGeom>
            <a:solidFill>
              <a:srgbClr val="7A00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4" name="矩形 153"/>
            <p:cNvSpPr/>
            <p:nvPr userDrawn="1"/>
          </p:nvSpPr>
          <p:spPr>
            <a:xfrm>
              <a:off x="10651243" y="17726064"/>
              <a:ext cx="1199026" cy="526796"/>
            </a:xfrm>
            <a:prstGeom prst="rect">
              <a:avLst/>
            </a:prstGeom>
            <a:solidFill>
              <a:srgbClr val="FF321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5" name="矩形 154"/>
            <p:cNvSpPr/>
            <p:nvPr userDrawn="1"/>
          </p:nvSpPr>
          <p:spPr>
            <a:xfrm>
              <a:off x="13035753" y="17726064"/>
              <a:ext cx="1199026" cy="526796"/>
            </a:xfrm>
            <a:prstGeom prst="rect">
              <a:avLst/>
            </a:prstGeom>
            <a:solidFill>
              <a:srgbClr val="36121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56" name="文本框 155"/>
          <p:cNvSpPr txBox="1"/>
          <p:nvPr userDrawn="1"/>
        </p:nvSpPr>
        <p:spPr>
          <a:xfrm>
            <a:off x="-2403072" y="3324009"/>
            <a:ext cx="87844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Huawei</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57" name="文本框 156"/>
          <p:cNvSpPr txBox="1"/>
          <p:nvPr userDrawn="1"/>
        </p:nvSpPr>
        <p:spPr>
          <a:xfrm>
            <a:off x="-2663134" y="367319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P</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58" name="文本框 157"/>
          <p:cNvSpPr txBox="1"/>
          <p:nvPr userDrawn="1"/>
        </p:nvSpPr>
        <p:spPr>
          <a:xfrm>
            <a:off x="-1954176" y="3667432"/>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Mate</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59" name="文本框 158"/>
          <p:cNvSpPr txBox="1"/>
          <p:nvPr userDrawn="1"/>
        </p:nvSpPr>
        <p:spPr>
          <a:xfrm>
            <a:off x="-1293545" y="3668248"/>
            <a:ext cx="702419"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Nova</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0" name="文本框 159"/>
          <p:cNvSpPr txBox="1"/>
          <p:nvPr userDrawn="1"/>
        </p:nvSpPr>
        <p:spPr>
          <a:xfrm>
            <a:off x="-1263986" y="2800229"/>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R</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1" name="文本框 160"/>
          <p:cNvSpPr txBox="1"/>
          <p:nvPr userDrawn="1"/>
        </p:nvSpPr>
        <p:spPr>
          <a:xfrm>
            <a:off x="-1991764" y="2829531"/>
            <a:ext cx="710370" cy="415498"/>
          </a:xfrm>
          <a:prstGeom prst="rect">
            <a:avLst/>
          </a:prstGeom>
          <a:noFill/>
        </p:spPr>
        <p:txBody>
          <a:bodyPr wrap="square" rtlCol="0">
            <a:spAutoFit/>
          </a:bodyPr>
          <a:lstStyle/>
          <a:p>
            <a:pPr algn="ctr"/>
            <a:r>
              <a:rPr kumimoji="1" lang="en-US" altLang="zh-CN" sz="1200" b="0" i="0" dirty="0">
                <a:solidFill>
                  <a:schemeClr val="bg1"/>
                </a:solidFill>
                <a:latin typeface="vivo type CN简 Light" panose="02000400000000000000" pitchFamily="50" charset="-122"/>
                <a:ea typeface="vivo type CN简 Light" panose="02000400000000000000" pitchFamily="50" charset="-122"/>
                <a:cs typeface="vivo type CNS" charset="-122"/>
              </a:rPr>
              <a:t>Find X</a:t>
            </a:r>
          </a:p>
          <a:p>
            <a:pPr algn="ctr"/>
            <a:endParaRPr kumimoji="1" lang="zh-CN" altLang="en-US" sz="9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2" name="文本框 161"/>
          <p:cNvSpPr txBox="1"/>
          <p:nvPr userDrawn="1"/>
        </p:nvSpPr>
        <p:spPr>
          <a:xfrm>
            <a:off x="-2663935" y="280742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K</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3" name="文本框 162"/>
          <p:cNvSpPr txBox="1"/>
          <p:nvPr userDrawn="1"/>
        </p:nvSpPr>
        <p:spPr>
          <a:xfrm>
            <a:off x="12250725" y="924379"/>
            <a:ext cx="2208397"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vivo</a:t>
            </a: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73" name="内容占位符 3"/>
          <p:cNvSpPr>
            <a:spLocks noGrp="1"/>
          </p:cNvSpPr>
          <p:nvPr>
            <p:ph sz="quarter" idx="59"/>
          </p:nvPr>
        </p:nvSpPr>
        <p:spPr>
          <a:xfrm>
            <a:off x="567671" y="1353477"/>
            <a:ext cx="11033080" cy="5131822"/>
          </a:xfrm>
        </p:spPr>
        <p:txBody>
          <a:bodyPr anchor="t">
            <a:normAutofit/>
          </a:bodyPr>
          <a:lstStyle>
            <a:lvl1pPr marL="228600" indent="-228600">
              <a:lnSpc>
                <a:spcPct val="150000"/>
              </a:lnSpc>
              <a:spcAft>
                <a:spcPts val="0"/>
              </a:spcAft>
              <a:buFont typeface="Arial" panose="020B0604020202020204" pitchFamily="34" charset="0"/>
              <a:buChar char="•"/>
              <a:defRPr sz="16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368935" indent="-228600">
              <a:lnSpc>
                <a:spcPct val="150000"/>
              </a:lnSpc>
              <a:spcAft>
                <a:spcPts val="0"/>
              </a:spcAft>
              <a:buFont typeface="Arial" panose="020B0604020202020204" pitchFamily="34" charset="0"/>
              <a:buChar char="•"/>
              <a:defRPr sz="16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540385" indent="-228600">
              <a:lnSpc>
                <a:spcPct val="150000"/>
              </a:lnSpc>
              <a:spcAft>
                <a:spcPts val="0"/>
              </a:spcAft>
              <a:buFont typeface="Arial" panose="020B0604020202020204" pitchFamily="34" charset="0"/>
              <a:buChar char="•"/>
              <a:defRPr sz="16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1123950" indent="-171450">
              <a:lnSpc>
                <a:spcPct val="150000"/>
              </a:lnSpc>
              <a:spcAft>
                <a:spcPts val="0"/>
              </a:spcAft>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1441450" indent="-171450">
              <a:lnSpc>
                <a:spcPct val="150000"/>
              </a:lnSpc>
              <a:spcAft>
                <a:spcPts val="0"/>
              </a:spcAft>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p:txBody>
      </p:sp>
      <p:pic>
        <p:nvPicPr>
          <p:cNvPr id="63" name="图片 62"/>
          <p:cNvPicPr>
            <a:picLocks noChangeAspect="1"/>
          </p:cNvPicPr>
          <p:nvPr userDrawn="1"/>
        </p:nvPicPr>
        <p:blipFill>
          <a:blip r:embed="rId2" cstate="email"/>
          <a:stretch>
            <a:fillRect/>
          </a:stretch>
        </p:blipFill>
        <p:spPr>
          <a:xfrm>
            <a:off x="10625745" y="317694"/>
            <a:ext cx="979635" cy="257702"/>
          </a:xfrm>
          <a:prstGeom prst="rect">
            <a:avLst/>
          </a:prstGeom>
        </p:spPr>
      </p:pic>
      <p:sp>
        <p:nvSpPr>
          <p:cNvPr id="67" name="Textplatzhalter 8"/>
          <p:cNvSpPr>
            <a:spLocks noGrp="1"/>
          </p:cNvSpPr>
          <p:nvPr>
            <p:ph type="body" sz="quarter" idx="61" hasCustomPrompt="1"/>
          </p:nvPr>
        </p:nvSpPr>
        <p:spPr>
          <a:xfrm>
            <a:off x="560744" y="280072"/>
            <a:ext cx="9194219" cy="456860"/>
          </a:xfrm>
          <a:prstGeom prst="rect">
            <a:avLst/>
          </a:prstGeom>
        </p:spPr>
        <p:txBody>
          <a:bodyPr lIns="0" tIns="0" rIns="0" bIns="0" anchor="ctr">
            <a:noAutofit/>
          </a:bodyPr>
          <a:lstStyle>
            <a:lvl1pPr marL="0" indent="0">
              <a:lnSpc>
                <a:spcPct val="150000"/>
              </a:lnSpc>
              <a:spcBef>
                <a:spcPts val="0"/>
              </a:spcBef>
              <a:spcAft>
                <a:spcPts val="0"/>
              </a:spcAft>
              <a:buNone/>
              <a:defRPr sz="2600" b="0" i="0" cap="none" baseline="0">
                <a:solidFill>
                  <a:schemeClr val="tx1"/>
                </a:solidFill>
                <a:latin typeface="vivo type CN简 Regular" panose="02000500000000000000" charset="-122"/>
                <a:ea typeface="vivo type CN简 Regular" panose="02000500000000000000" charset="-122"/>
                <a:cs typeface="vivo type CN简 Regular" panose="02000500000000000000" charset="-122"/>
              </a:defRPr>
            </a:lvl1pPr>
          </a:lstStyle>
          <a:p>
            <a:pPr lvl="0"/>
            <a:r>
              <a:rPr lang="zh-CN" altLang="en-US" noProof="0" dirty="0"/>
              <a:t>标题可在此处添加</a:t>
            </a:r>
            <a:endParaRPr lang="en-US" altLang="zh-CN" noProof="0" dirty="0"/>
          </a:p>
        </p:txBody>
      </p:sp>
      <p:sp>
        <p:nvSpPr>
          <p:cNvPr id="68" name="Textplatzhalter 8"/>
          <p:cNvSpPr>
            <a:spLocks noGrp="1"/>
          </p:cNvSpPr>
          <p:nvPr>
            <p:ph type="body" sz="quarter" idx="62" hasCustomPrompt="1"/>
          </p:nvPr>
        </p:nvSpPr>
        <p:spPr>
          <a:xfrm>
            <a:off x="560744" y="742370"/>
            <a:ext cx="9194219" cy="267033"/>
          </a:xfrm>
          <a:prstGeom prst="rect">
            <a:avLst/>
          </a:prstGeom>
        </p:spPr>
        <p:txBody>
          <a:bodyPr lIns="0" tIns="0" rIns="0" bIns="0" anchor="ctr">
            <a:noAutofit/>
          </a:bodyPr>
          <a:lstStyle>
            <a:lvl1pPr marL="0" indent="0">
              <a:lnSpc>
                <a:spcPct val="150000"/>
              </a:lnSpc>
              <a:spcBef>
                <a:spcPts val="0"/>
              </a:spcBef>
              <a:spcAft>
                <a:spcPts val="0"/>
              </a:spcAft>
              <a:buNone/>
              <a:defRPr sz="2200" b="0" i="0" cap="none" baseline="0">
                <a:solidFill>
                  <a:schemeClr val="bg1">
                    <a:lumMod val="65000"/>
                  </a:schemeClr>
                </a:solidFill>
                <a:latin typeface="vivo type CN简 Regular" panose="02000500000000000000" charset="-122"/>
                <a:ea typeface="vivo type CN简 Regular" panose="02000500000000000000" charset="-122"/>
                <a:cs typeface="vivo type CN简 Regular" panose="02000500000000000000" charset="-122"/>
              </a:defRPr>
            </a:lvl1pPr>
          </a:lstStyle>
          <a:p>
            <a:pPr lvl="0"/>
            <a:r>
              <a:rPr lang="zh-CN" altLang="en-US" noProof="0" dirty="0"/>
              <a:t>副标题可在此处添加</a:t>
            </a:r>
            <a:endParaRPr lang="en-US" altLang="zh-CN" noProof="0"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3目录">
    <p:bg>
      <p:bgPr>
        <a:solidFill>
          <a:schemeClr val="bg1"/>
        </a:solidFill>
        <a:effectLst/>
      </p:bgPr>
    </p:bg>
    <p:spTree>
      <p:nvGrpSpPr>
        <p:cNvPr id="1" name=""/>
        <p:cNvGrpSpPr/>
        <p:nvPr/>
      </p:nvGrpSpPr>
      <p:grpSpPr>
        <a:xfrm>
          <a:off x="0" y="0"/>
          <a:ext cx="0" cy="0"/>
          <a:chOff x="0" y="0"/>
          <a:chExt cx="0" cy="0"/>
        </a:xfrm>
      </p:grpSpPr>
      <p:sp>
        <p:nvSpPr>
          <p:cNvPr id="37" name="文本占位符 2"/>
          <p:cNvSpPr>
            <a:spLocks noGrp="1"/>
          </p:cNvSpPr>
          <p:nvPr>
            <p:ph type="body" sz="quarter" idx="28" hasCustomPrompt="1"/>
          </p:nvPr>
        </p:nvSpPr>
        <p:spPr>
          <a:xfrm>
            <a:off x="829594" y="1996021"/>
            <a:ext cx="10477388" cy="4475423"/>
          </a:xfrm>
        </p:spPr>
        <p:txBody>
          <a:bodyPr>
            <a:normAutofit/>
          </a:bodyPr>
          <a:lstStyle>
            <a:lvl1pPr marL="371475" marR="0" indent="-371475" algn="l" defTabSz="914400" rtl="0" eaLnBrk="1" fontAlgn="auto" latinLnBrk="0" hangingPunct="1">
              <a:lnSpc>
                <a:spcPct val="150000"/>
              </a:lnSpc>
              <a:spcBef>
                <a:spcPts val="1000"/>
              </a:spcBef>
              <a:spcAft>
                <a:spcPts val="0"/>
              </a:spcAft>
              <a:buClrTx/>
              <a:buSzTx/>
              <a:buFont typeface="+mj-lt"/>
              <a:buAutoNum type="arabicPeriod"/>
              <a:defRPr sz="1800" b="0" i="0">
                <a:solidFill>
                  <a:schemeClr val="tx1"/>
                </a:solidFill>
                <a:latin typeface="vivo type CN简 Regular" panose="02000500000000000000" charset="-122"/>
                <a:ea typeface="vivo type CN简 Regular" panose="02000500000000000000" charset="-122"/>
                <a:cs typeface="vivo type CN简 Regular" panose="02000500000000000000" charset="-122"/>
              </a:defRPr>
            </a:lvl1pPr>
            <a:lvl2pPr marL="457200" indent="0">
              <a:buNone/>
              <a:defRPr sz="1800" b="0" i="0">
                <a:solidFill>
                  <a:schemeClr val="bg1"/>
                </a:solidFill>
                <a:latin typeface="vivo type CNS" charset="-122"/>
                <a:ea typeface="vivo type CNS" charset="-122"/>
                <a:cs typeface="vivo type CNS" charset="-122"/>
              </a:defRPr>
            </a:lvl2pPr>
            <a:lvl3pPr marL="914400" indent="0">
              <a:buNone/>
              <a:defRPr sz="1800" b="0" i="0">
                <a:solidFill>
                  <a:schemeClr val="bg1"/>
                </a:solidFill>
                <a:latin typeface="vivo type CNS" charset="-122"/>
                <a:ea typeface="vivo type CNS" charset="-122"/>
                <a:cs typeface="vivo type CNS" charset="-122"/>
              </a:defRPr>
            </a:lvl3pPr>
            <a:lvl4pPr marL="1371600" indent="0">
              <a:buNone/>
              <a:defRPr sz="1800" b="0" i="0">
                <a:solidFill>
                  <a:schemeClr val="bg1"/>
                </a:solidFill>
                <a:latin typeface="vivo type CNS" charset="-122"/>
                <a:ea typeface="vivo type CNS" charset="-122"/>
                <a:cs typeface="vivo type CNS" charset="-122"/>
              </a:defRPr>
            </a:lvl4pPr>
            <a:lvl5pPr marL="1828800" indent="0">
              <a:buNone/>
              <a:defRPr sz="1800" b="0" i="0">
                <a:solidFill>
                  <a:schemeClr val="bg1"/>
                </a:solidFill>
                <a:latin typeface="vivo type CNS" charset="-122"/>
                <a:ea typeface="vivo type CNS" charset="-122"/>
                <a:cs typeface="vivo type CNS" charset="-122"/>
              </a:defRPr>
            </a:lvl5pPr>
          </a:lstStyle>
          <a:p>
            <a:pPr lvl="0"/>
            <a:r>
              <a:rPr kumimoji="1" lang="en-US" altLang="zh-CN" dirty="0"/>
              <a:t>topic one</a:t>
            </a:r>
          </a:p>
          <a:p>
            <a:pPr lvl="0"/>
            <a:r>
              <a:rPr kumimoji="1" lang="en-US" altLang="zh-CN" dirty="0"/>
              <a:t>topic two</a:t>
            </a:r>
          </a:p>
          <a:p>
            <a:pPr lvl="0"/>
            <a:r>
              <a:rPr kumimoji="1" lang="en-US" altLang="zh-CN" dirty="0"/>
              <a:t>topic three</a:t>
            </a:r>
          </a:p>
          <a:p>
            <a:pPr lvl="0"/>
            <a:r>
              <a:rPr kumimoji="1" lang="en-US" altLang="zh-CN" dirty="0"/>
              <a:t>topic four</a:t>
            </a:r>
          </a:p>
          <a:p>
            <a:pPr lvl="0"/>
            <a:r>
              <a:rPr kumimoji="1" lang="en-US" altLang="zh-CN" dirty="0"/>
              <a:t>topic five</a:t>
            </a:r>
            <a:r>
              <a:rPr kumimoji="1" lang="zh-CN" altLang="en-US" dirty="0"/>
              <a:t> </a:t>
            </a:r>
            <a:endParaRPr kumimoji="1" lang="en-US" altLang="zh-CN" dirty="0"/>
          </a:p>
        </p:txBody>
      </p:sp>
      <p:sp>
        <p:nvSpPr>
          <p:cNvPr id="77" name="矩形 76"/>
          <p:cNvSpPr/>
          <p:nvPr/>
        </p:nvSpPr>
        <p:spPr>
          <a:xfrm>
            <a:off x="-2595443" y="187627"/>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竞品颜色</a:t>
            </a:r>
            <a:endParaRPr lang="zh-CN" altLang="en-US" sz="1600" dirty="0"/>
          </a:p>
        </p:txBody>
      </p:sp>
      <p:sp>
        <p:nvSpPr>
          <p:cNvPr id="78" name="矩形 77"/>
          <p:cNvSpPr/>
          <p:nvPr/>
        </p:nvSpPr>
        <p:spPr>
          <a:xfrm>
            <a:off x="12698804" y="422275"/>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品牌颜色</a:t>
            </a:r>
            <a:endParaRPr lang="zh-CN" altLang="en-US" sz="1600" dirty="0"/>
          </a:p>
        </p:txBody>
      </p:sp>
      <p:sp>
        <p:nvSpPr>
          <p:cNvPr id="79" name="文本框 78"/>
          <p:cNvSpPr txBox="1"/>
          <p:nvPr/>
        </p:nvSpPr>
        <p:spPr>
          <a:xfrm>
            <a:off x="-2354986" y="745116"/>
            <a:ext cx="78226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Apple</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80" name="组 176"/>
          <p:cNvGrpSpPr/>
          <p:nvPr/>
        </p:nvGrpSpPr>
        <p:grpSpPr>
          <a:xfrm>
            <a:off x="-3386918" y="1009241"/>
            <a:ext cx="2795791" cy="348813"/>
            <a:chOff x="-5043485" y="1324983"/>
            <a:chExt cx="4785749" cy="538842"/>
          </a:xfrm>
        </p:grpSpPr>
        <p:sp>
          <p:nvSpPr>
            <p:cNvPr id="81" name="矩形 80"/>
            <p:cNvSpPr/>
            <p:nvPr userDrawn="1"/>
          </p:nvSpPr>
          <p:spPr>
            <a:xfrm>
              <a:off x="-3854817" y="1324983"/>
              <a:ext cx="1199028" cy="538842"/>
            </a:xfrm>
            <a:prstGeom prst="rect">
              <a:avLst/>
            </a:prstGeom>
            <a:solidFill>
              <a:schemeClr val="tx1">
                <a:lumMod val="50000"/>
                <a:lumOff val="5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2" name="矩形 81"/>
            <p:cNvSpPr/>
            <p:nvPr userDrawn="1"/>
          </p:nvSpPr>
          <p:spPr>
            <a:xfrm>
              <a:off x="-2655789" y="1324983"/>
              <a:ext cx="1199028" cy="538842"/>
            </a:xfrm>
            <a:prstGeom prst="rect">
              <a:avLst/>
            </a:prstGeom>
            <a:solidFill>
              <a:schemeClr val="tx1">
                <a:lumMod val="75000"/>
                <a:lumOff val="2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3" name="矩形 82"/>
            <p:cNvSpPr/>
            <p:nvPr userDrawn="1"/>
          </p:nvSpPr>
          <p:spPr>
            <a:xfrm>
              <a:off x="-5043485" y="1324983"/>
              <a:ext cx="1199028" cy="538842"/>
            </a:xfrm>
            <a:prstGeom prst="rect">
              <a:avLst/>
            </a:prstGeom>
            <a:solidFill>
              <a:schemeClr val="bg1">
                <a:lumMod val="8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4" name="矩形 83"/>
            <p:cNvSpPr/>
            <p:nvPr userDrawn="1"/>
          </p:nvSpPr>
          <p:spPr>
            <a:xfrm>
              <a:off x="-1456764" y="1324983"/>
              <a:ext cx="1199028" cy="538842"/>
            </a:xfrm>
            <a:prstGeom prst="rect">
              <a:avLst/>
            </a:prstGeom>
            <a:solidFill>
              <a:schemeClr val="tx1">
                <a:lumMod val="9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85" name="文本框 84"/>
          <p:cNvSpPr txBox="1"/>
          <p:nvPr/>
        </p:nvSpPr>
        <p:spPr>
          <a:xfrm>
            <a:off x="-2456774" y="1587829"/>
            <a:ext cx="98584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Samsung</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86" name="组 183"/>
          <p:cNvGrpSpPr/>
          <p:nvPr/>
        </p:nvGrpSpPr>
        <p:grpSpPr>
          <a:xfrm>
            <a:off x="-3386918" y="1862479"/>
            <a:ext cx="2795791" cy="348813"/>
            <a:chOff x="16164196" y="17668285"/>
            <a:chExt cx="4785749" cy="486635"/>
          </a:xfrm>
        </p:grpSpPr>
        <p:sp>
          <p:nvSpPr>
            <p:cNvPr id="108" name="矩形 107"/>
            <p:cNvSpPr/>
            <p:nvPr userDrawn="1"/>
          </p:nvSpPr>
          <p:spPr>
            <a:xfrm>
              <a:off x="17352864" y="17668285"/>
              <a:ext cx="1199028" cy="486635"/>
            </a:xfrm>
            <a:prstGeom prst="rect">
              <a:avLst/>
            </a:prstGeom>
            <a:solidFill>
              <a:srgbClr val="8C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9" name="矩形 108"/>
            <p:cNvSpPr/>
            <p:nvPr userDrawn="1"/>
          </p:nvSpPr>
          <p:spPr>
            <a:xfrm>
              <a:off x="18551892" y="17668285"/>
              <a:ext cx="1199028" cy="486635"/>
            </a:xfrm>
            <a:prstGeom prst="rect">
              <a:avLst/>
            </a:prstGeom>
            <a:solidFill>
              <a:srgbClr val="7832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0" name="矩形 109"/>
            <p:cNvSpPr/>
            <p:nvPr userDrawn="1"/>
          </p:nvSpPr>
          <p:spPr>
            <a:xfrm>
              <a:off x="19750917" y="17668285"/>
              <a:ext cx="1199028" cy="486635"/>
            </a:xfrm>
            <a:prstGeom prst="rect">
              <a:avLst/>
            </a:prstGeom>
            <a:solidFill>
              <a:srgbClr val="67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1" name="矩形 110"/>
            <p:cNvSpPr/>
            <p:nvPr userDrawn="1"/>
          </p:nvSpPr>
          <p:spPr>
            <a:xfrm>
              <a:off x="16164196" y="17668285"/>
              <a:ext cx="1199028" cy="486635"/>
            </a:xfrm>
            <a:prstGeom prst="rect">
              <a:avLst/>
            </a:prstGeom>
            <a:solidFill>
              <a:srgbClr val="8C6D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12" name="矩形 111"/>
          <p:cNvSpPr/>
          <p:nvPr/>
        </p:nvSpPr>
        <p:spPr>
          <a:xfrm>
            <a:off x="-2692509" y="6189140"/>
            <a:ext cx="700461" cy="297517"/>
          </a:xfrm>
          <a:prstGeom prst="rect">
            <a:avLst/>
          </a:prstGeom>
          <a:solidFill>
            <a:srgbClr val="0033B7"/>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3" name="矩形 112"/>
          <p:cNvSpPr/>
          <p:nvPr/>
        </p:nvSpPr>
        <p:spPr>
          <a:xfrm>
            <a:off x="-3398069" y="6189140"/>
            <a:ext cx="705560" cy="297517"/>
          </a:xfrm>
          <a:prstGeom prst="rect">
            <a:avLst/>
          </a:prstGeom>
          <a:solidFill>
            <a:srgbClr val="0A00C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4" name="矩形 113"/>
          <p:cNvSpPr/>
          <p:nvPr/>
        </p:nvSpPr>
        <p:spPr>
          <a:xfrm>
            <a:off x="-1992048" y="6186830"/>
            <a:ext cx="700461" cy="297517"/>
          </a:xfrm>
          <a:prstGeom prst="rect">
            <a:avLst/>
          </a:prstGeom>
          <a:solidFill>
            <a:srgbClr val="01288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5" name="矩形 114"/>
          <p:cNvSpPr/>
          <p:nvPr/>
        </p:nvSpPr>
        <p:spPr>
          <a:xfrm>
            <a:off x="-1291588" y="6186830"/>
            <a:ext cx="700461" cy="297517"/>
          </a:xfrm>
          <a:prstGeom prst="rect">
            <a:avLst/>
          </a:prstGeom>
          <a:solidFill>
            <a:srgbClr val="00095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6" name="文本框 115"/>
          <p:cNvSpPr txBox="1"/>
          <p:nvPr/>
        </p:nvSpPr>
        <p:spPr>
          <a:xfrm>
            <a:off x="-2451159" y="5860568"/>
            <a:ext cx="974626"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其他品牌颜色</a:t>
            </a:r>
          </a:p>
        </p:txBody>
      </p:sp>
      <p:grpSp>
        <p:nvGrpSpPr>
          <p:cNvPr id="117" name="组 209"/>
          <p:cNvGrpSpPr/>
          <p:nvPr/>
        </p:nvGrpSpPr>
        <p:grpSpPr>
          <a:xfrm>
            <a:off x="-3398070" y="4458239"/>
            <a:ext cx="2806943" cy="351124"/>
            <a:chOff x="-3429000" y="9944467"/>
            <a:chExt cx="3171264" cy="702248"/>
          </a:xfrm>
        </p:grpSpPr>
        <p:sp>
          <p:nvSpPr>
            <p:cNvPr id="118" name="矩形 117"/>
            <p:cNvSpPr/>
            <p:nvPr userDrawn="1"/>
          </p:nvSpPr>
          <p:spPr>
            <a:xfrm>
              <a:off x="-2631863" y="9949089"/>
              <a:ext cx="791376" cy="697626"/>
            </a:xfrm>
            <a:prstGeom prst="rect">
              <a:avLst/>
            </a:prstGeom>
            <a:solidFill>
              <a:srgbClr val="FF59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9" name="矩形 118"/>
            <p:cNvSpPr/>
            <p:nvPr userDrawn="1"/>
          </p:nvSpPr>
          <p:spPr>
            <a:xfrm>
              <a:off x="-3429000" y="9949089"/>
              <a:ext cx="797137" cy="697626"/>
            </a:xfrm>
            <a:prstGeom prst="rect">
              <a:avLst/>
            </a:prstGeom>
            <a:solidFill>
              <a:srgbClr val="FFA31E"/>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0" name="矩形 119"/>
            <p:cNvSpPr/>
            <p:nvPr userDrawn="1"/>
          </p:nvSpPr>
          <p:spPr>
            <a:xfrm>
              <a:off x="-1840486" y="9944467"/>
              <a:ext cx="791376" cy="697626"/>
            </a:xfrm>
            <a:prstGeom prst="rect">
              <a:avLst/>
            </a:prstGeom>
            <a:solidFill>
              <a:srgbClr val="DE4F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1" name="矩形 120"/>
            <p:cNvSpPr/>
            <p:nvPr userDrawn="1"/>
          </p:nvSpPr>
          <p:spPr>
            <a:xfrm>
              <a:off x="-1049112" y="9944467"/>
              <a:ext cx="791376" cy="697626"/>
            </a:xfrm>
            <a:prstGeom prst="rect">
              <a:avLst/>
            </a:prstGeom>
            <a:solidFill>
              <a:srgbClr val="C646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22" name="文本框 121"/>
          <p:cNvSpPr txBox="1"/>
          <p:nvPr/>
        </p:nvSpPr>
        <p:spPr>
          <a:xfrm>
            <a:off x="-2387041" y="4185714"/>
            <a:ext cx="84638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Xiaomi 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23" name="矩形 122"/>
          <p:cNvSpPr/>
          <p:nvPr/>
        </p:nvSpPr>
        <p:spPr>
          <a:xfrm>
            <a:off x="-2692509" y="5337669"/>
            <a:ext cx="700461" cy="297517"/>
          </a:xfrm>
          <a:prstGeom prst="rect">
            <a:avLst/>
          </a:prstGeom>
          <a:solidFill>
            <a:srgbClr val="348DF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4" name="矩形 123"/>
          <p:cNvSpPr/>
          <p:nvPr/>
        </p:nvSpPr>
        <p:spPr>
          <a:xfrm>
            <a:off x="-3398069" y="5337669"/>
            <a:ext cx="705560" cy="297517"/>
          </a:xfrm>
          <a:prstGeom prst="rect">
            <a:avLst/>
          </a:prstGeom>
          <a:solidFill>
            <a:srgbClr val="0FFBFA"/>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5" name="矩形 124"/>
          <p:cNvSpPr/>
          <p:nvPr/>
        </p:nvSpPr>
        <p:spPr>
          <a:xfrm>
            <a:off x="-1992048" y="5335358"/>
            <a:ext cx="700461" cy="297517"/>
          </a:xfrm>
          <a:prstGeom prst="rect">
            <a:avLst/>
          </a:prstGeom>
          <a:solidFill>
            <a:srgbClr val="705EE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6" name="矩形 125"/>
          <p:cNvSpPr/>
          <p:nvPr/>
        </p:nvSpPr>
        <p:spPr>
          <a:xfrm>
            <a:off x="-1291588" y="5335358"/>
            <a:ext cx="700461" cy="297517"/>
          </a:xfrm>
          <a:prstGeom prst="rect">
            <a:avLst/>
          </a:prstGeom>
          <a:solidFill>
            <a:srgbClr val="A837DC"/>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7" name="文本框 126"/>
          <p:cNvSpPr txBox="1"/>
          <p:nvPr/>
        </p:nvSpPr>
        <p:spPr>
          <a:xfrm>
            <a:off x="-2371009" y="5037185"/>
            <a:ext cx="814325"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Honor</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28" name="矩形 127"/>
          <p:cNvSpPr/>
          <p:nvPr/>
        </p:nvSpPr>
        <p:spPr>
          <a:xfrm>
            <a:off x="12494948" y="1401939"/>
            <a:ext cx="1673075" cy="297517"/>
          </a:xfrm>
          <a:prstGeom prst="rect">
            <a:avLst/>
          </a:prstGeom>
          <a:solidFill>
            <a:srgbClr val="00C9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9" name="矩形 128"/>
          <p:cNvSpPr/>
          <p:nvPr/>
        </p:nvSpPr>
        <p:spPr>
          <a:xfrm>
            <a:off x="12494948" y="1827004"/>
            <a:ext cx="1673075" cy="297517"/>
          </a:xfrm>
          <a:prstGeom prst="rect">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0" name="矩形 129"/>
          <p:cNvSpPr/>
          <p:nvPr/>
        </p:nvSpPr>
        <p:spPr>
          <a:xfrm>
            <a:off x="12494948" y="2245700"/>
            <a:ext cx="1673075" cy="297517"/>
          </a:xfrm>
          <a:prstGeom prst="rect">
            <a:avLst/>
          </a:prstGeom>
          <a:solidFill>
            <a:schemeClr val="accent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1" name="矩形 130"/>
          <p:cNvSpPr/>
          <p:nvPr/>
        </p:nvSpPr>
        <p:spPr>
          <a:xfrm>
            <a:off x="12494948" y="2664397"/>
            <a:ext cx="1673075" cy="297517"/>
          </a:xfrm>
          <a:prstGeom prst="rect">
            <a:avLst/>
          </a:prstGeom>
          <a:solidFill>
            <a:schemeClr val="accent4"/>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2" name="矩形 131"/>
          <p:cNvSpPr/>
          <p:nvPr/>
        </p:nvSpPr>
        <p:spPr>
          <a:xfrm>
            <a:off x="12494948" y="3086546"/>
            <a:ext cx="1673075" cy="297517"/>
          </a:xfrm>
          <a:prstGeom prst="rect">
            <a:avLst/>
          </a:prstGeom>
          <a:solidFill>
            <a:srgbClr val="F0B51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3" name="矩形 132"/>
          <p:cNvSpPr/>
          <p:nvPr/>
        </p:nvSpPr>
        <p:spPr>
          <a:xfrm>
            <a:off x="12494948" y="3488918"/>
            <a:ext cx="1673075" cy="297517"/>
          </a:xfrm>
          <a:prstGeom prst="rect">
            <a:avLst/>
          </a:prstGeom>
          <a:solidFill>
            <a:schemeClr val="tx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4" name="文本框 133"/>
          <p:cNvSpPr txBox="1"/>
          <p:nvPr/>
        </p:nvSpPr>
        <p:spPr>
          <a:xfrm>
            <a:off x="12619797" y="3522997"/>
            <a:ext cx="144095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NEX</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35" name="文本框 134"/>
          <p:cNvSpPr txBox="1"/>
          <p:nvPr/>
        </p:nvSpPr>
        <p:spPr>
          <a:xfrm>
            <a:off x="12653667" y="3111825"/>
            <a:ext cx="140708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err="1">
                <a:solidFill>
                  <a:schemeClr val="bg1"/>
                </a:solidFill>
                <a:latin typeface="vivo type CN简 Light" panose="02000400000000000000" pitchFamily="50" charset="-122"/>
                <a:ea typeface="vivo type CN简 Light" panose="02000400000000000000" pitchFamily="50" charset="-122"/>
                <a:cs typeface="vivo type CNS" charset="-122"/>
              </a:rPr>
              <a:t>iQOO</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grpSp>
        <p:nvGrpSpPr>
          <p:cNvPr id="136" name="组 65"/>
          <p:cNvGrpSpPr/>
          <p:nvPr/>
        </p:nvGrpSpPr>
        <p:grpSpPr>
          <a:xfrm>
            <a:off x="-3400879" y="2739059"/>
            <a:ext cx="2809752" cy="348813"/>
            <a:chOff x="5058585" y="17714855"/>
            <a:chExt cx="4833751" cy="515167"/>
          </a:xfrm>
        </p:grpSpPr>
        <p:sp>
          <p:nvSpPr>
            <p:cNvPr id="137" name="矩形 136"/>
            <p:cNvSpPr/>
            <p:nvPr userDrawn="1"/>
          </p:nvSpPr>
          <p:spPr>
            <a:xfrm>
              <a:off x="7494283" y="17714855"/>
              <a:ext cx="1199027" cy="515167"/>
            </a:xfrm>
            <a:prstGeom prst="rect">
              <a:avLst/>
            </a:prstGeom>
            <a:solidFill>
              <a:srgbClr val="00394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8" name="矩形 137"/>
            <p:cNvSpPr/>
            <p:nvPr userDrawn="1"/>
          </p:nvSpPr>
          <p:spPr>
            <a:xfrm>
              <a:off x="5058585" y="17714855"/>
              <a:ext cx="1215431" cy="515167"/>
            </a:xfrm>
            <a:prstGeom prst="rect">
              <a:avLst/>
            </a:prstGeom>
            <a:solidFill>
              <a:srgbClr val="00C87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9" name="矩形 138"/>
            <p:cNvSpPr/>
            <p:nvPr userDrawn="1"/>
          </p:nvSpPr>
          <p:spPr>
            <a:xfrm>
              <a:off x="8693309" y="17714855"/>
              <a:ext cx="1199027" cy="515167"/>
            </a:xfrm>
            <a:prstGeom prst="rect">
              <a:avLst/>
            </a:prstGeom>
            <a:solidFill>
              <a:srgbClr val="0070C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0" name="矩形 139"/>
            <p:cNvSpPr/>
            <p:nvPr userDrawn="1"/>
          </p:nvSpPr>
          <p:spPr>
            <a:xfrm>
              <a:off x="6267324" y="17714855"/>
              <a:ext cx="1215431" cy="515167"/>
            </a:xfrm>
            <a:prstGeom prst="rect">
              <a:avLst/>
            </a:prstGeom>
            <a:solidFill>
              <a:srgbClr val="66DECD"/>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41" name="文本框 140"/>
          <p:cNvSpPr txBox="1"/>
          <p:nvPr/>
        </p:nvSpPr>
        <p:spPr>
          <a:xfrm>
            <a:off x="-2350175" y="2455919"/>
            <a:ext cx="772648"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err="1">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Oppo</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42" name="组 88"/>
          <p:cNvGrpSpPr/>
          <p:nvPr/>
        </p:nvGrpSpPr>
        <p:grpSpPr>
          <a:xfrm>
            <a:off x="-3388739" y="3603967"/>
            <a:ext cx="2797612" cy="348813"/>
            <a:chOff x="10651243" y="17726064"/>
            <a:chExt cx="4775839" cy="526796"/>
          </a:xfrm>
        </p:grpSpPr>
        <p:sp>
          <p:nvSpPr>
            <p:cNvPr id="143" name="矩形 142"/>
            <p:cNvSpPr/>
            <p:nvPr userDrawn="1"/>
          </p:nvSpPr>
          <p:spPr>
            <a:xfrm>
              <a:off x="14228056" y="17726064"/>
              <a:ext cx="1199026" cy="526796"/>
            </a:xfrm>
            <a:prstGeom prst="rect">
              <a:avLst/>
            </a:prstGeom>
            <a:solidFill>
              <a:srgbClr val="FF757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4" name="矩形 143"/>
            <p:cNvSpPr/>
            <p:nvPr userDrawn="1"/>
          </p:nvSpPr>
          <p:spPr>
            <a:xfrm>
              <a:off x="11850271" y="17726064"/>
              <a:ext cx="1199026" cy="526796"/>
            </a:xfrm>
            <a:prstGeom prst="rect">
              <a:avLst/>
            </a:prstGeom>
            <a:solidFill>
              <a:srgbClr val="7A00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5" name="矩形 144"/>
            <p:cNvSpPr/>
            <p:nvPr userDrawn="1"/>
          </p:nvSpPr>
          <p:spPr>
            <a:xfrm>
              <a:off x="10651243" y="17726064"/>
              <a:ext cx="1199026" cy="526796"/>
            </a:xfrm>
            <a:prstGeom prst="rect">
              <a:avLst/>
            </a:prstGeom>
            <a:solidFill>
              <a:srgbClr val="FF321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6" name="矩形 145"/>
            <p:cNvSpPr/>
            <p:nvPr userDrawn="1"/>
          </p:nvSpPr>
          <p:spPr>
            <a:xfrm>
              <a:off x="13035753" y="17726064"/>
              <a:ext cx="1199026" cy="526796"/>
            </a:xfrm>
            <a:prstGeom prst="rect">
              <a:avLst/>
            </a:prstGeom>
            <a:solidFill>
              <a:srgbClr val="36121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47" name="文本框 146"/>
          <p:cNvSpPr txBox="1"/>
          <p:nvPr/>
        </p:nvSpPr>
        <p:spPr>
          <a:xfrm>
            <a:off x="-2403072" y="3324009"/>
            <a:ext cx="87844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Huawei</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48" name="文本框 147"/>
          <p:cNvSpPr txBox="1"/>
          <p:nvPr/>
        </p:nvSpPr>
        <p:spPr>
          <a:xfrm>
            <a:off x="-2663134" y="367319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P</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49" name="文本框 148"/>
          <p:cNvSpPr txBox="1"/>
          <p:nvPr/>
        </p:nvSpPr>
        <p:spPr>
          <a:xfrm>
            <a:off x="-1954176" y="3667432"/>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Mate</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50" name="文本框 149"/>
          <p:cNvSpPr txBox="1"/>
          <p:nvPr/>
        </p:nvSpPr>
        <p:spPr>
          <a:xfrm>
            <a:off x="-1293545" y="3668248"/>
            <a:ext cx="702419"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Nova</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51" name="文本框 150"/>
          <p:cNvSpPr txBox="1"/>
          <p:nvPr/>
        </p:nvSpPr>
        <p:spPr>
          <a:xfrm>
            <a:off x="-1263986" y="2800229"/>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R</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52" name="文本框 151"/>
          <p:cNvSpPr txBox="1"/>
          <p:nvPr/>
        </p:nvSpPr>
        <p:spPr>
          <a:xfrm>
            <a:off x="-1991764" y="2829531"/>
            <a:ext cx="710370" cy="415498"/>
          </a:xfrm>
          <a:prstGeom prst="rect">
            <a:avLst/>
          </a:prstGeom>
          <a:noFill/>
        </p:spPr>
        <p:txBody>
          <a:bodyPr wrap="square" rtlCol="0">
            <a:spAutoFit/>
          </a:bodyPr>
          <a:lstStyle/>
          <a:p>
            <a:pPr algn="ctr"/>
            <a:r>
              <a:rPr kumimoji="1" lang="en-US" altLang="zh-CN" sz="1200" b="0" i="0" dirty="0">
                <a:solidFill>
                  <a:schemeClr val="bg1"/>
                </a:solidFill>
                <a:latin typeface="vivo type CN简 Light" panose="02000400000000000000" pitchFamily="50" charset="-122"/>
                <a:ea typeface="vivo type CN简 Light" panose="02000400000000000000" pitchFamily="50" charset="-122"/>
                <a:cs typeface="vivo type CNS" charset="-122"/>
              </a:rPr>
              <a:t>Find X</a:t>
            </a:r>
          </a:p>
          <a:p>
            <a:pPr algn="ctr"/>
            <a:endParaRPr kumimoji="1" lang="zh-CN" altLang="en-US" sz="9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53" name="文本框 152"/>
          <p:cNvSpPr txBox="1"/>
          <p:nvPr/>
        </p:nvSpPr>
        <p:spPr>
          <a:xfrm>
            <a:off x="-2663935" y="280742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K</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54" name="文本框 153"/>
          <p:cNvSpPr txBox="1"/>
          <p:nvPr/>
        </p:nvSpPr>
        <p:spPr>
          <a:xfrm>
            <a:off x="12250725" y="924379"/>
            <a:ext cx="2208397"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vivo</a:t>
            </a: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pic>
        <p:nvPicPr>
          <p:cNvPr id="63" name="图片 62"/>
          <p:cNvPicPr>
            <a:picLocks noChangeAspect="1"/>
          </p:cNvPicPr>
          <p:nvPr/>
        </p:nvPicPr>
        <p:blipFill>
          <a:blip r:embed="rId2" cstate="email"/>
          <a:stretch>
            <a:fillRect/>
          </a:stretch>
        </p:blipFill>
        <p:spPr>
          <a:xfrm>
            <a:off x="10625745" y="317694"/>
            <a:ext cx="979635" cy="257702"/>
          </a:xfrm>
          <a:prstGeom prst="rect">
            <a:avLst/>
          </a:prstGeom>
        </p:spPr>
      </p:pic>
      <p:sp>
        <p:nvSpPr>
          <p:cNvPr id="62" name="Textplatzhalter 8"/>
          <p:cNvSpPr>
            <a:spLocks noGrp="1"/>
          </p:cNvSpPr>
          <p:nvPr>
            <p:ph type="body" sz="quarter" idx="38" hasCustomPrompt="1"/>
          </p:nvPr>
        </p:nvSpPr>
        <p:spPr>
          <a:xfrm>
            <a:off x="818265" y="793944"/>
            <a:ext cx="5399968" cy="456860"/>
          </a:xfrm>
          <a:prstGeom prst="rect">
            <a:avLst/>
          </a:prstGeom>
        </p:spPr>
        <p:txBody>
          <a:bodyPr lIns="0" tIns="0" rIns="0" bIns="0" anchor="ctr">
            <a:noAutofit/>
          </a:bodyPr>
          <a:lstStyle>
            <a:lvl1pPr marL="0" indent="0">
              <a:lnSpc>
                <a:spcPct val="150000"/>
              </a:lnSpc>
              <a:spcBef>
                <a:spcPts val="0"/>
              </a:spcBef>
              <a:spcAft>
                <a:spcPts val="0"/>
              </a:spcAft>
              <a:buNone/>
              <a:defRPr sz="2700" b="0" i="0" cap="none" baseline="0">
                <a:solidFill>
                  <a:schemeClr val="tx1"/>
                </a:solidFill>
                <a:latin typeface="vivo type CN简 Regular" panose="02000500000000000000" charset="-122"/>
                <a:ea typeface="vivo type CN简 Regular" panose="02000500000000000000" charset="-122"/>
                <a:cs typeface="vivo type CN简 Regular" panose="02000500000000000000" charset="-122"/>
              </a:defRPr>
            </a:lvl1pPr>
          </a:lstStyle>
          <a:p>
            <a:pPr lvl="0"/>
            <a:r>
              <a:rPr lang="zh-CN" altLang="en-US" noProof="0" dirty="0"/>
              <a:t>目录 </a:t>
            </a:r>
            <a:r>
              <a:rPr lang="en-US" altLang="zh-CN" noProof="0" dirty="0"/>
              <a:t>content</a:t>
            </a: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9内容页">
    <p:spTree>
      <p:nvGrpSpPr>
        <p:cNvPr id="1" name=""/>
        <p:cNvGrpSpPr/>
        <p:nvPr/>
      </p:nvGrpSpPr>
      <p:grpSpPr>
        <a:xfrm>
          <a:off x="0" y="0"/>
          <a:ext cx="0" cy="0"/>
          <a:chOff x="0" y="0"/>
          <a:chExt cx="0" cy="0"/>
        </a:xfrm>
      </p:grpSpPr>
      <p:sp>
        <p:nvSpPr>
          <p:cNvPr id="38" name="矩形 37"/>
          <p:cNvSpPr/>
          <p:nvPr userDrawn="1"/>
        </p:nvSpPr>
        <p:spPr>
          <a:xfrm>
            <a:off x="569156" y="1306186"/>
            <a:ext cx="11036224" cy="5165259"/>
          </a:xfrm>
          <a:prstGeom prst="rect">
            <a:avLst/>
          </a:prstGeom>
          <a:solidFill>
            <a:srgbClr val="F3F2F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no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0" name="内容占位符 3"/>
          <p:cNvSpPr>
            <a:spLocks noGrp="1"/>
          </p:cNvSpPr>
          <p:nvPr>
            <p:ph sz="quarter" idx="57"/>
          </p:nvPr>
        </p:nvSpPr>
        <p:spPr>
          <a:xfrm>
            <a:off x="874769" y="1498891"/>
            <a:ext cx="10442461" cy="4792371"/>
          </a:xfrm>
        </p:spPr>
        <p:txBody>
          <a:bodyPr anchor="t">
            <a:normAutofit/>
          </a:bodyPr>
          <a:lstStyle>
            <a:lvl1pPr marL="228600" indent="-228600">
              <a:lnSpc>
                <a:spcPct val="150000"/>
              </a:lnSpc>
              <a:spcAft>
                <a:spcPts val="0"/>
              </a:spcAft>
              <a:buFont typeface="Arial" panose="020B0604020202020204" pitchFamily="34" charset="0"/>
              <a:buChar char="•"/>
              <a:defRPr sz="16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368935" indent="-228600">
              <a:lnSpc>
                <a:spcPct val="150000"/>
              </a:lnSpc>
              <a:spcAft>
                <a:spcPts val="0"/>
              </a:spcAft>
              <a:buFont typeface="Arial" panose="020B0604020202020204" pitchFamily="34" charset="0"/>
              <a:buChar char="•"/>
              <a:defRPr sz="16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540385" indent="-228600">
              <a:lnSpc>
                <a:spcPct val="150000"/>
              </a:lnSpc>
              <a:spcAft>
                <a:spcPts val="0"/>
              </a:spcAft>
              <a:buFont typeface="Arial" panose="020B0604020202020204" pitchFamily="34" charset="0"/>
              <a:buChar char="•"/>
              <a:defRPr sz="16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1123950" indent="-171450">
              <a:lnSpc>
                <a:spcPct val="150000"/>
              </a:lnSpc>
              <a:spcAft>
                <a:spcPts val="0"/>
              </a:spcAft>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1441450" indent="-171450">
              <a:lnSpc>
                <a:spcPct val="150000"/>
              </a:lnSpc>
              <a:spcAft>
                <a:spcPts val="0"/>
              </a:spcAft>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p:txBody>
      </p:sp>
      <p:sp>
        <p:nvSpPr>
          <p:cNvPr id="104" name="矩形 103"/>
          <p:cNvSpPr/>
          <p:nvPr userDrawn="1"/>
        </p:nvSpPr>
        <p:spPr>
          <a:xfrm>
            <a:off x="-2595443" y="187627"/>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竞品颜色</a:t>
            </a:r>
            <a:endParaRPr lang="zh-CN" altLang="en-US" sz="1600" dirty="0"/>
          </a:p>
        </p:txBody>
      </p:sp>
      <p:sp>
        <p:nvSpPr>
          <p:cNvPr id="106" name="矩形 105"/>
          <p:cNvSpPr/>
          <p:nvPr userDrawn="1"/>
        </p:nvSpPr>
        <p:spPr>
          <a:xfrm>
            <a:off x="12698804" y="422275"/>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品牌颜色</a:t>
            </a:r>
            <a:endParaRPr lang="zh-CN" altLang="en-US" sz="1600" dirty="0"/>
          </a:p>
        </p:txBody>
      </p:sp>
      <p:sp>
        <p:nvSpPr>
          <p:cNvPr id="109" name="文本框 108"/>
          <p:cNvSpPr txBox="1"/>
          <p:nvPr userDrawn="1"/>
        </p:nvSpPr>
        <p:spPr>
          <a:xfrm>
            <a:off x="-2354986" y="745116"/>
            <a:ext cx="78226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Apple</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10" name="组 176"/>
          <p:cNvGrpSpPr/>
          <p:nvPr userDrawn="1"/>
        </p:nvGrpSpPr>
        <p:grpSpPr>
          <a:xfrm>
            <a:off x="-3386918" y="1009241"/>
            <a:ext cx="2795791" cy="348813"/>
            <a:chOff x="-5043485" y="1324983"/>
            <a:chExt cx="4785749" cy="538842"/>
          </a:xfrm>
        </p:grpSpPr>
        <p:sp>
          <p:nvSpPr>
            <p:cNvPr id="112" name="矩形 111"/>
            <p:cNvSpPr/>
            <p:nvPr userDrawn="1"/>
          </p:nvSpPr>
          <p:spPr>
            <a:xfrm>
              <a:off x="-3854817" y="1324983"/>
              <a:ext cx="1199028" cy="538842"/>
            </a:xfrm>
            <a:prstGeom prst="rect">
              <a:avLst/>
            </a:prstGeom>
            <a:solidFill>
              <a:schemeClr val="tx1">
                <a:lumMod val="50000"/>
                <a:lumOff val="5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3" name="矩形 112"/>
            <p:cNvSpPr/>
            <p:nvPr userDrawn="1"/>
          </p:nvSpPr>
          <p:spPr>
            <a:xfrm>
              <a:off x="-2655789" y="1324983"/>
              <a:ext cx="1199028" cy="538842"/>
            </a:xfrm>
            <a:prstGeom prst="rect">
              <a:avLst/>
            </a:prstGeom>
            <a:solidFill>
              <a:schemeClr val="tx1">
                <a:lumMod val="75000"/>
                <a:lumOff val="2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4" name="矩形 113"/>
            <p:cNvSpPr/>
            <p:nvPr userDrawn="1"/>
          </p:nvSpPr>
          <p:spPr>
            <a:xfrm>
              <a:off x="-5043485" y="1324983"/>
              <a:ext cx="1199028" cy="538842"/>
            </a:xfrm>
            <a:prstGeom prst="rect">
              <a:avLst/>
            </a:prstGeom>
            <a:solidFill>
              <a:schemeClr val="bg1">
                <a:lumMod val="8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5" name="矩形 114"/>
            <p:cNvSpPr/>
            <p:nvPr userDrawn="1"/>
          </p:nvSpPr>
          <p:spPr>
            <a:xfrm>
              <a:off x="-1456764" y="1324983"/>
              <a:ext cx="1199028" cy="538842"/>
            </a:xfrm>
            <a:prstGeom prst="rect">
              <a:avLst/>
            </a:prstGeom>
            <a:solidFill>
              <a:schemeClr val="tx1">
                <a:lumMod val="9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16" name="文本框 115"/>
          <p:cNvSpPr txBox="1"/>
          <p:nvPr userDrawn="1"/>
        </p:nvSpPr>
        <p:spPr>
          <a:xfrm>
            <a:off x="-2456774" y="1587829"/>
            <a:ext cx="98584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Samsung</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17" name="组 183"/>
          <p:cNvGrpSpPr/>
          <p:nvPr userDrawn="1"/>
        </p:nvGrpSpPr>
        <p:grpSpPr>
          <a:xfrm>
            <a:off x="-3386918" y="1862479"/>
            <a:ext cx="2795791" cy="348813"/>
            <a:chOff x="16164196" y="17668285"/>
            <a:chExt cx="4785749" cy="486635"/>
          </a:xfrm>
        </p:grpSpPr>
        <p:sp>
          <p:nvSpPr>
            <p:cNvPr id="118" name="矩形 117"/>
            <p:cNvSpPr/>
            <p:nvPr userDrawn="1"/>
          </p:nvSpPr>
          <p:spPr>
            <a:xfrm>
              <a:off x="17352864" y="17668285"/>
              <a:ext cx="1199028" cy="486635"/>
            </a:xfrm>
            <a:prstGeom prst="rect">
              <a:avLst/>
            </a:prstGeom>
            <a:solidFill>
              <a:srgbClr val="8C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9" name="矩形 118"/>
            <p:cNvSpPr/>
            <p:nvPr userDrawn="1"/>
          </p:nvSpPr>
          <p:spPr>
            <a:xfrm>
              <a:off x="18551892" y="17668285"/>
              <a:ext cx="1199028" cy="486635"/>
            </a:xfrm>
            <a:prstGeom prst="rect">
              <a:avLst/>
            </a:prstGeom>
            <a:solidFill>
              <a:srgbClr val="7832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0" name="矩形 119"/>
            <p:cNvSpPr/>
            <p:nvPr userDrawn="1"/>
          </p:nvSpPr>
          <p:spPr>
            <a:xfrm>
              <a:off x="19750917" y="17668285"/>
              <a:ext cx="1199028" cy="486635"/>
            </a:xfrm>
            <a:prstGeom prst="rect">
              <a:avLst/>
            </a:prstGeom>
            <a:solidFill>
              <a:srgbClr val="67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1" name="矩形 120"/>
            <p:cNvSpPr/>
            <p:nvPr userDrawn="1"/>
          </p:nvSpPr>
          <p:spPr>
            <a:xfrm>
              <a:off x="16164196" y="17668285"/>
              <a:ext cx="1199028" cy="486635"/>
            </a:xfrm>
            <a:prstGeom prst="rect">
              <a:avLst/>
            </a:prstGeom>
            <a:solidFill>
              <a:srgbClr val="8C6D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22" name="矩形 121"/>
          <p:cNvSpPr/>
          <p:nvPr userDrawn="1"/>
        </p:nvSpPr>
        <p:spPr>
          <a:xfrm>
            <a:off x="-2692509" y="6189140"/>
            <a:ext cx="700461" cy="297517"/>
          </a:xfrm>
          <a:prstGeom prst="rect">
            <a:avLst/>
          </a:prstGeom>
          <a:solidFill>
            <a:srgbClr val="0033B7"/>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3" name="矩形 122"/>
          <p:cNvSpPr/>
          <p:nvPr userDrawn="1"/>
        </p:nvSpPr>
        <p:spPr>
          <a:xfrm>
            <a:off x="-3398069" y="6189140"/>
            <a:ext cx="705560" cy="297517"/>
          </a:xfrm>
          <a:prstGeom prst="rect">
            <a:avLst/>
          </a:prstGeom>
          <a:solidFill>
            <a:srgbClr val="0A00C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4" name="矩形 123"/>
          <p:cNvSpPr/>
          <p:nvPr userDrawn="1"/>
        </p:nvSpPr>
        <p:spPr>
          <a:xfrm>
            <a:off x="-1992048" y="6186830"/>
            <a:ext cx="700461" cy="297517"/>
          </a:xfrm>
          <a:prstGeom prst="rect">
            <a:avLst/>
          </a:prstGeom>
          <a:solidFill>
            <a:srgbClr val="01288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5" name="矩形 124"/>
          <p:cNvSpPr/>
          <p:nvPr userDrawn="1"/>
        </p:nvSpPr>
        <p:spPr>
          <a:xfrm>
            <a:off x="-1291588" y="6186830"/>
            <a:ext cx="700461" cy="297517"/>
          </a:xfrm>
          <a:prstGeom prst="rect">
            <a:avLst/>
          </a:prstGeom>
          <a:solidFill>
            <a:srgbClr val="00095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6" name="文本框 125"/>
          <p:cNvSpPr txBox="1"/>
          <p:nvPr userDrawn="1"/>
        </p:nvSpPr>
        <p:spPr>
          <a:xfrm>
            <a:off x="-2451159" y="5860568"/>
            <a:ext cx="974626"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其他品牌颜色</a:t>
            </a:r>
          </a:p>
        </p:txBody>
      </p:sp>
      <p:grpSp>
        <p:nvGrpSpPr>
          <p:cNvPr id="133" name="组 209"/>
          <p:cNvGrpSpPr/>
          <p:nvPr userDrawn="1"/>
        </p:nvGrpSpPr>
        <p:grpSpPr>
          <a:xfrm>
            <a:off x="-3398070" y="4458239"/>
            <a:ext cx="2806943" cy="351124"/>
            <a:chOff x="-3429000" y="9944467"/>
            <a:chExt cx="3171264" cy="702248"/>
          </a:xfrm>
        </p:grpSpPr>
        <p:sp>
          <p:nvSpPr>
            <p:cNvPr id="134" name="矩形 133"/>
            <p:cNvSpPr/>
            <p:nvPr userDrawn="1"/>
          </p:nvSpPr>
          <p:spPr>
            <a:xfrm>
              <a:off x="-2631863" y="9949089"/>
              <a:ext cx="791376" cy="697626"/>
            </a:xfrm>
            <a:prstGeom prst="rect">
              <a:avLst/>
            </a:prstGeom>
            <a:solidFill>
              <a:srgbClr val="FF59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5" name="矩形 134"/>
            <p:cNvSpPr/>
            <p:nvPr userDrawn="1"/>
          </p:nvSpPr>
          <p:spPr>
            <a:xfrm>
              <a:off x="-3429000" y="9949089"/>
              <a:ext cx="797137" cy="697626"/>
            </a:xfrm>
            <a:prstGeom prst="rect">
              <a:avLst/>
            </a:prstGeom>
            <a:solidFill>
              <a:srgbClr val="FFA31E"/>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6" name="矩形 135"/>
            <p:cNvSpPr/>
            <p:nvPr userDrawn="1"/>
          </p:nvSpPr>
          <p:spPr>
            <a:xfrm>
              <a:off x="-1840486" y="9944467"/>
              <a:ext cx="791376" cy="697626"/>
            </a:xfrm>
            <a:prstGeom prst="rect">
              <a:avLst/>
            </a:prstGeom>
            <a:solidFill>
              <a:srgbClr val="DE4F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7" name="矩形 136"/>
            <p:cNvSpPr/>
            <p:nvPr userDrawn="1"/>
          </p:nvSpPr>
          <p:spPr>
            <a:xfrm>
              <a:off x="-1049112" y="9944467"/>
              <a:ext cx="791376" cy="697626"/>
            </a:xfrm>
            <a:prstGeom prst="rect">
              <a:avLst/>
            </a:prstGeom>
            <a:solidFill>
              <a:srgbClr val="C646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40" name="文本框 139"/>
          <p:cNvSpPr txBox="1"/>
          <p:nvPr userDrawn="1"/>
        </p:nvSpPr>
        <p:spPr>
          <a:xfrm>
            <a:off x="-2387041" y="4185714"/>
            <a:ext cx="84638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Xiaomi 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41" name="矩形 140"/>
          <p:cNvSpPr/>
          <p:nvPr userDrawn="1"/>
        </p:nvSpPr>
        <p:spPr>
          <a:xfrm>
            <a:off x="-2692509" y="5337669"/>
            <a:ext cx="700461" cy="297517"/>
          </a:xfrm>
          <a:prstGeom prst="rect">
            <a:avLst/>
          </a:prstGeom>
          <a:solidFill>
            <a:srgbClr val="348DF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1" name="矩形 150"/>
          <p:cNvSpPr/>
          <p:nvPr userDrawn="1"/>
        </p:nvSpPr>
        <p:spPr>
          <a:xfrm>
            <a:off x="-3398069" y="5337669"/>
            <a:ext cx="705560" cy="297517"/>
          </a:xfrm>
          <a:prstGeom prst="rect">
            <a:avLst/>
          </a:prstGeom>
          <a:solidFill>
            <a:srgbClr val="0FFBFA"/>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2" name="矩形 151"/>
          <p:cNvSpPr/>
          <p:nvPr userDrawn="1"/>
        </p:nvSpPr>
        <p:spPr>
          <a:xfrm>
            <a:off x="-1992048" y="5335358"/>
            <a:ext cx="700461" cy="297517"/>
          </a:xfrm>
          <a:prstGeom prst="rect">
            <a:avLst/>
          </a:prstGeom>
          <a:solidFill>
            <a:srgbClr val="705EE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3" name="矩形 152"/>
          <p:cNvSpPr/>
          <p:nvPr userDrawn="1"/>
        </p:nvSpPr>
        <p:spPr>
          <a:xfrm>
            <a:off x="-1291588" y="5335358"/>
            <a:ext cx="700461" cy="297517"/>
          </a:xfrm>
          <a:prstGeom prst="rect">
            <a:avLst/>
          </a:prstGeom>
          <a:solidFill>
            <a:srgbClr val="A837DC"/>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4" name="文本框 153"/>
          <p:cNvSpPr txBox="1"/>
          <p:nvPr userDrawn="1"/>
        </p:nvSpPr>
        <p:spPr>
          <a:xfrm>
            <a:off x="-2371009" y="5037185"/>
            <a:ext cx="814325"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Honor</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55" name="矩形 154"/>
          <p:cNvSpPr/>
          <p:nvPr userDrawn="1"/>
        </p:nvSpPr>
        <p:spPr>
          <a:xfrm>
            <a:off x="12494948" y="1401939"/>
            <a:ext cx="1673075" cy="297517"/>
          </a:xfrm>
          <a:prstGeom prst="rect">
            <a:avLst/>
          </a:prstGeom>
          <a:solidFill>
            <a:srgbClr val="00C9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6" name="矩形 155"/>
          <p:cNvSpPr/>
          <p:nvPr userDrawn="1"/>
        </p:nvSpPr>
        <p:spPr>
          <a:xfrm>
            <a:off x="12494948" y="1827004"/>
            <a:ext cx="1673075" cy="297517"/>
          </a:xfrm>
          <a:prstGeom prst="rect">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7" name="矩形 156"/>
          <p:cNvSpPr/>
          <p:nvPr userDrawn="1"/>
        </p:nvSpPr>
        <p:spPr>
          <a:xfrm>
            <a:off x="12494948" y="2245700"/>
            <a:ext cx="1673075" cy="297517"/>
          </a:xfrm>
          <a:prstGeom prst="rect">
            <a:avLst/>
          </a:prstGeom>
          <a:solidFill>
            <a:schemeClr val="accent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8" name="矩形 157"/>
          <p:cNvSpPr/>
          <p:nvPr userDrawn="1"/>
        </p:nvSpPr>
        <p:spPr>
          <a:xfrm>
            <a:off x="12494948" y="2664397"/>
            <a:ext cx="1673075" cy="297517"/>
          </a:xfrm>
          <a:prstGeom prst="rect">
            <a:avLst/>
          </a:prstGeom>
          <a:solidFill>
            <a:schemeClr val="accent4"/>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9" name="矩形 158"/>
          <p:cNvSpPr/>
          <p:nvPr userDrawn="1"/>
        </p:nvSpPr>
        <p:spPr>
          <a:xfrm>
            <a:off x="12494948" y="3086546"/>
            <a:ext cx="1673075" cy="297517"/>
          </a:xfrm>
          <a:prstGeom prst="rect">
            <a:avLst/>
          </a:prstGeom>
          <a:solidFill>
            <a:srgbClr val="F0B51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0" name="矩形 159"/>
          <p:cNvSpPr/>
          <p:nvPr userDrawn="1"/>
        </p:nvSpPr>
        <p:spPr>
          <a:xfrm>
            <a:off x="12494948" y="3488918"/>
            <a:ext cx="1673075" cy="297517"/>
          </a:xfrm>
          <a:prstGeom prst="rect">
            <a:avLst/>
          </a:prstGeom>
          <a:solidFill>
            <a:schemeClr val="tx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1" name="文本框 160"/>
          <p:cNvSpPr txBox="1"/>
          <p:nvPr userDrawn="1"/>
        </p:nvSpPr>
        <p:spPr>
          <a:xfrm>
            <a:off x="12619797" y="3522997"/>
            <a:ext cx="144095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NEX</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2" name="文本框 161"/>
          <p:cNvSpPr txBox="1"/>
          <p:nvPr userDrawn="1"/>
        </p:nvSpPr>
        <p:spPr>
          <a:xfrm>
            <a:off x="12653667" y="3111825"/>
            <a:ext cx="140708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err="1">
                <a:solidFill>
                  <a:schemeClr val="bg1"/>
                </a:solidFill>
                <a:latin typeface="vivo type CN简 Light" panose="02000400000000000000" pitchFamily="50" charset="-122"/>
                <a:ea typeface="vivo type CN简 Light" panose="02000400000000000000" pitchFamily="50" charset="-122"/>
                <a:cs typeface="vivo type CNS" charset="-122"/>
              </a:rPr>
              <a:t>iQOO</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grpSp>
        <p:nvGrpSpPr>
          <p:cNvPr id="163" name="组 65"/>
          <p:cNvGrpSpPr/>
          <p:nvPr userDrawn="1"/>
        </p:nvGrpSpPr>
        <p:grpSpPr>
          <a:xfrm>
            <a:off x="-3400879" y="2739059"/>
            <a:ext cx="2809752" cy="348813"/>
            <a:chOff x="5058585" y="17714855"/>
            <a:chExt cx="4833751" cy="515167"/>
          </a:xfrm>
        </p:grpSpPr>
        <p:sp>
          <p:nvSpPr>
            <p:cNvPr id="164" name="矩形 163"/>
            <p:cNvSpPr/>
            <p:nvPr userDrawn="1"/>
          </p:nvSpPr>
          <p:spPr>
            <a:xfrm>
              <a:off x="7494283" y="17714855"/>
              <a:ext cx="1199027" cy="515167"/>
            </a:xfrm>
            <a:prstGeom prst="rect">
              <a:avLst/>
            </a:prstGeom>
            <a:solidFill>
              <a:srgbClr val="00394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92" name="矩形 191"/>
            <p:cNvSpPr/>
            <p:nvPr userDrawn="1"/>
          </p:nvSpPr>
          <p:spPr>
            <a:xfrm>
              <a:off x="5058585" y="17714855"/>
              <a:ext cx="1215431" cy="515167"/>
            </a:xfrm>
            <a:prstGeom prst="rect">
              <a:avLst/>
            </a:prstGeom>
            <a:solidFill>
              <a:srgbClr val="00C87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93" name="矩形 192"/>
            <p:cNvSpPr/>
            <p:nvPr userDrawn="1"/>
          </p:nvSpPr>
          <p:spPr>
            <a:xfrm>
              <a:off x="8693309" y="17714855"/>
              <a:ext cx="1199027" cy="515167"/>
            </a:xfrm>
            <a:prstGeom prst="rect">
              <a:avLst/>
            </a:prstGeom>
            <a:solidFill>
              <a:srgbClr val="0070C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94" name="矩形 193"/>
            <p:cNvSpPr/>
            <p:nvPr userDrawn="1"/>
          </p:nvSpPr>
          <p:spPr>
            <a:xfrm>
              <a:off x="6267324" y="17714855"/>
              <a:ext cx="1215431" cy="515167"/>
            </a:xfrm>
            <a:prstGeom prst="rect">
              <a:avLst/>
            </a:prstGeom>
            <a:solidFill>
              <a:srgbClr val="66DECD"/>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95" name="文本框 194"/>
          <p:cNvSpPr txBox="1"/>
          <p:nvPr userDrawn="1"/>
        </p:nvSpPr>
        <p:spPr>
          <a:xfrm>
            <a:off x="-2350175" y="2455919"/>
            <a:ext cx="772648"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err="1">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Oppo</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96" name="组 88"/>
          <p:cNvGrpSpPr/>
          <p:nvPr userDrawn="1"/>
        </p:nvGrpSpPr>
        <p:grpSpPr>
          <a:xfrm>
            <a:off x="-3388739" y="3603967"/>
            <a:ext cx="2797612" cy="348813"/>
            <a:chOff x="10651243" y="17726064"/>
            <a:chExt cx="4775839" cy="526796"/>
          </a:xfrm>
        </p:grpSpPr>
        <p:sp>
          <p:nvSpPr>
            <p:cNvPr id="197" name="矩形 196"/>
            <p:cNvSpPr/>
            <p:nvPr userDrawn="1"/>
          </p:nvSpPr>
          <p:spPr>
            <a:xfrm>
              <a:off x="14228056" y="17726064"/>
              <a:ext cx="1199026" cy="526796"/>
            </a:xfrm>
            <a:prstGeom prst="rect">
              <a:avLst/>
            </a:prstGeom>
            <a:solidFill>
              <a:srgbClr val="FF757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99" name="矩形 198"/>
            <p:cNvSpPr/>
            <p:nvPr userDrawn="1"/>
          </p:nvSpPr>
          <p:spPr>
            <a:xfrm>
              <a:off x="11850271" y="17726064"/>
              <a:ext cx="1199026" cy="526796"/>
            </a:xfrm>
            <a:prstGeom prst="rect">
              <a:avLst/>
            </a:prstGeom>
            <a:solidFill>
              <a:srgbClr val="7A00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00" name="矩形 199"/>
            <p:cNvSpPr/>
            <p:nvPr userDrawn="1"/>
          </p:nvSpPr>
          <p:spPr>
            <a:xfrm>
              <a:off x="10651243" y="17726064"/>
              <a:ext cx="1199026" cy="526796"/>
            </a:xfrm>
            <a:prstGeom prst="rect">
              <a:avLst/>
            </a:prstGeom>
            <a:solidFill>
              <a:srgbClr val="FF321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01" name="矩形 200"/>
            <p:cNvSpPr/>
            <p:nvPr userDrawn="1"/>
          </p:nvSpPr>
          <p:spPr>
            <a:xfrm>
              <a:off x="13035753" y="17726064"/>
              <a:ext cx="1199026" cy="526796"/>
            </a:xfrm>
            <a:prstGeom prst="rect">
              <a:avLst/>
            </a:prstGeom>
            <a:solidFill>
              <a:srgbClr val="36121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202" name="文本框 201"/>
          <p:cNvSpPr txBox="1"/>
          <p:nvPr userDrawn="1"/>
        </p:nvSpPr>
        <p:spPr>
          <a:xfrm>
            <a:off x="-2403072" y="3324009"/>
            <a:ext cx="87844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Huawei</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203" name="文本框 202"/>
          <p:cNvSpPr txBox="1"/>
          <p:nvPr userDrawn="1"/>
        </p:nvSpPr>
        <p:spPr>
          <a:xfrm>
            <a:off x="-2663134" y="367319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P</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204" name="文本框 203"/>
          <p:cNvSpPr txBox="1"/>
          <p:nvPr userDrawn="1"/>
        </p:nvSpPr>
        <p:spPr>
          <a:xfrm>
            <a:off x="-1954176" y="3667432"/>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Mate</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205" name="文本框 204"/>
          <p:cNvSpPr txBox="1"/>
          <p:nvPr userDrawn="1"/>
        </p:nvSpPr>
        <p:spPr>
          <a:xfrm>
            <a:off x="-1293545" y="3668248"/>
            <a:ext cx="702419"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Nova</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206" name="文本框 205"/>
          <p:cNvSpPr txBox="1"/>
          <p:nvPr userDrawn="1"/>
        </p:nvSpPr>
        <p:spPr>
          <a:xfrm>
            <a:off x="-1263986" y="2800229"/>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R</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207" name="文本框 206"/>
          <p:cNvSpPr txBox="1"/>
          <p:nvPr userDrawn="1"/>
        </p:nvSpPr>
        <p:spPr>
          <a:xfrm>
            <a:off x="-1991764" y="2829531"/>
            <a:ext cx="710370" cy="415498"/>
          </a:xfrm>
          <a:prstGeom prst="rect">
            <a:avLst/>
          </a:prstGeom>
          <a:noFill/>
        </p:spPr>
        <p:txBody>
          <a:bodyPr wrap="square" rtlCol="0">
            <a:spAutoFit/>
          </a:bodyPr>
          <a:lstStyle/>
          <a:p>
            <a:pPr algn="ctr"/>
            <a:r>
              <a:rPr kumimoji="1" lang="en-US" altLang="zh-CN" sz="1200" b="0" i="0" dirty="0">
                <a:solidFill>
                  <a:schemeClr val="bg1"/>
                </a:solidFill>
                <a:latin typeface="vivo type CN简 Light" panose="02000400000000000000" pitchFamily="50" charset="-122"/>
                <a:ea typeface="vivo type CN简 Light" panose="02000400000000000000" pitchFamily="50" charset="-122"/>
                <a:cs typeface="vivo type CNS" charset="-122"/>
              </a:rPr>
              <a:t>Find X</a:t>
            </a:r>
          </a:p>
          <a:p>
            <a:pPr algn="ctr"/>
            <a:endParaRPr kumimoji="1" lang="zh-CN" altLang="en-US" sz="9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208" name="文本框 207"/>
          <p:cNvSpPr txBox="1"/>
          <p:nvPr userDrawn="1"/>
        </p:nvSpPr>
        <p:spPr>
          <a:xfrm>
            <a:off x="-2663935" y="280742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K</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209" name="文本框 208"/>
          <p:cNvSpPr txBox="1"/>
          <p:nvPr userDrawn="1"/>
        </p:nvSpPr>
        <p:spPr>
          <a:xfrm>
            <a:off x="12250725" y="924379"/>
            <a:ext cx="2208397"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vivo</a:t>
            </a: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pic>
        <p:nvPicPr>
          <p:cNvPr id="66" name="图片 65"/>
          <p:cNvPicPr>
            <a:picLocks noChangeAspect="1"/>
          </p:cNvPicPr>
          <p:nvPr userDrawn="1"/>
        </p:nvPicPr>
        <p:blipFill>
          <a:blip r:embed="rId2" cstate="email"/>
          <a:stretch>
            <a:fillRect/>
          </a:stretch>
        </p:blipFill>
        <p:spPr>
          <a:xfrm>
            <a:off x="10625745" y="318201"/>
            <a:ext cx="979635" cy="257702"/>
          </a:xfrm>
          <a:prstGeom prst="rect">
            <a:avLst/>
          </a:prstGeom>
        </p:spPr>
      </p:pic>
      <p:sp>
        <p:nvSpPr>
          <p:cNvPr id="73" name="Textplatzhalter 8"/>
          <p:cNvSpPr>
            <a:spLocks noGrp="1"/>
          </p:cNvSpPr>
          <p:nvPr>
            <p:ph type="body" sz="quarter" idx="61" hasCustomPrompt="1"/>
          </p:nvPr>
        </p:nvSpPr>
        <p:spPr>
          <a:xfrm>
            <a:off x="560744" y="280072"/>
            <a:ext cx="9194219" cy="456860"/>
          </a:xfrm>
          <a:prstGeom prst="rect">
            <a:avLst/>
          </a:prstGeom>
        </p:spPr>
        <p:txBody>
          <a:bodyPr lIns="0" tIns="0" rIns="0" bIns="0" anchor="ctr">
            <a:noAutofit/>
          </a:bodyPr>
          <a:lstStyle>
            <a:lvl1pPr marL="0" indent="0">
              <a:lnSpc>
                <a:spcPct val="150000"/>
              </a:lnSpc>
              <a:spcBef>
                <a:spcPts val="0"/>
              </a:spcBef>
              <a:spcAft>
                <a:spcPts val="0"/>
              </a:spcAft>
              <a:buNone/>
              <a:defRPr sz="2600" b="0" i="0" cap="none" baseline="0">
                <a:solidFill>
                  <a:schemeClr val="tx1"/>
                </a:solidFill>
                <a:latin typeface="vivo type CN简 Regular" panose="02000500000000000000" charset="-122"/>
                <a:ea typeface="vivo type CN简 Regular" panose="02000500000000000000" charset="-122"/>
                <a:cs typeface="vivo type CN简 Regular" panose="02000500000000000000" charset="-122"/>
              </a:defRPr>
            </a:lvl1pPr>
          </a:lstStyle>
          <a:p>
            <a:pPr lvl="0"/>
            <a:r>
              <a:rPr lang="zh-CN" altLang="en-US" noProof="0" dirty="0"/>
              <a:t>标题可在此处添加</a:t>
            </a:r>
            <a:endParaRPr lang="en-US" altLang="zh-CN" noProof="0" dirty="0"/>
          </a:p>
        </p:txBody>
      </p:sp>
      <p:sp>
        <p:nvSpPr>
          <p:cNvPr id="74" name="Textplatzhalter 8"/>
          <p:cNvSpPr>
            <a:spLocks noGrp="1"/>
          </p:cNvSpPr>
          <p:nvPr>
            <p:ph type="body" sz="quarter" idx="62" hasCustomPrompt="1"/>
          </p:nvPr>
        </p:nvSpPr>
        <p:spPr>
          <a:xfrm>
            <a:off x="560744" y="742370"/>
            <a:ext cx="9194219" cy="267033"/>
          </a:xfrm>
          <a:prstGeom prst="rect">
            <a:avLst/>
          </a:prstGeom>
        </p:spPr>
        <p:txBody>
          <a:bodyPr lIns="0" tIns="0" rIns="0" bIns="0" anchor="ctr">
            <a:noAutofit/>
          </a:bodyPr>
          <a:lstStyle>
            <a:lvl1pPr marL="0" indent="0">
              <a:lnSpc>
                <a:spcPct val="150000"/>
              </a:lnSpc>
              <a:spcBef>
                <a:spcPts val="0"/>
              </a:spcBef>
              <a:spcAft>
                <a:spcPts val="0"/>
              </a:spcAft>
              <a:buNone/>
              <a:defRPr sz="2200" b="0" i="0" cap="none" baseline="0">
                <a:solidFill>
                  <a:schemeClr val="bg1">
                    <a:lumMod val="65000"/>
                  </a:schemeClr>
                </a:solidFill>
                <a:latin typeface="vivo type CN简 Regular" panose="02000500000000000000" charset="-122"/>
                <a:ea typeface="vivo type CN简 Regular" panose="02000500000000000000" charset="-122"/>
                <a:cs typeface="vivo type CN简 Regular" panose="02000500000000000000" charset="-122"/>
              </a:defRPr>
            </a:lvl1pPr>
          </a:lstStyle>
          <a:p>
            <a:pPr lvl="0"/>
            <a:r>
              <a:rPr lang="zh-CN" altLang="en-US" noProof="0" dirty="0"/>
              <a:t>副标题可在此处添加</a:t>
            </a:r>
            <a:endParaRPr lang="en-US" altLang="zh-CN" noProof="0" dirty="0"/>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_#9内容页">
    <p:spTree>
      <p:nvGrpSpPr>
        <p:cNvPr id="1" name=""/>
        <p:cNvGrpSpPr/>
        <p:nvPr/>
      </p:nvGrpSpPr>
      <p:grpSpPr>
        <a:xfrm>
          <a:off x="0" y="0"/>
          <a:ext cx="0" cy="0"/>
          <a:chOff x="0" y="0"/>
          <a:chExt cx="0" cy="0"/>
        </a:xfrm>
      </p:grpSpPr>
      <p:sp>
        <p:nvSpPr>
          <p:cNvPr id="38" name="矩形 37"/>
          <p:cNvSpPr/>
          <p:nvPr userDrawn="1"/>
        </p:nvSpPr>
        <p:spPr>
          <a:xfrm>
            <a:off x="0" y="1306186"/>
            <a:ext cx="12192000" cy="5551815"/>
          </a:xfrm>
          <a:prstGeom prst="rect">
            <a:avLst/>
          </a:prstGeom>
          <a:solidFill>
            <a:srgbClr val="F3F2F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no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4" name="矩形 103"/>
          <p:cNvSpPr/>
          <p:nvPr userDrawn="1"/>
        </p:nvSpPr>
        <p:spPr>
          <a:xfrm>
            <a:off x="-2595443" y="187627"/>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竞品颜色</a:t>
            </a:r>
            <a:endParaRPr lang="zh-CN" altLang="en-US" sz="1600" dirty="0"/>
          </a:p>
        </p:txBody>
      </p:sp>
      <p:sp>
        <p:nvSpPr>
          <p:cNvPr id="106" name="矩形 105"/>
          <p:cNvSpPr/>
          <p:nvPr userDrawn="1"/>
        </p:nvSpPr>
        <p:spPr>
          <a:xfrm>
            <a:off x="12698804" y="422275"/>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品牌颜色</a:t>
            </a:r>
            <a:endParaRPr lang="zh-CN" altLang="en-US" sz="1600" dirty="0"/>
          </a:p>
        </p:txBody>
      </p:sp>
      <p:sp>
        <p:nvSpPr>
          <p:cNvPr id="109" name="文本框 108"/>
          <p:cNvSpPr txBox="1"/>
          <p:nvPr userDrawn="1"/>
        </p:nvSpPr>
        <p:spPr>
          <a:xfrm>
            <a:off x="-2354986" y="745116"/>
            <a:ext cx="78226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Apple</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10" name="组 176"/>
          <p:cNvGrpSpPr/>
          <p:nvPr userDrawn="1"/>
        </p:nvGrpSpPr>
        <p:grpSpPr>
          <a:xfrm>
            <a:off x="-3386918" y="1009241"/>
            <a:ext cx="2795791" cy="348813"/>
            <a:chOff x="-5043485" y="1324983"/>
            <a:chExt cx="4785749" cy="538842"/>
          </a:xfrm>
        </p:grpSpPr>
        <p:sp>
          <p:nvSpPr>
            <p:cNvPr id="112" name="矩形 111"/>
            <p:cNvSpPr/>
            <p:nvPr userDrawn="1"/>
          </p:nvSpPr>
          <p:spPr>
            <a:xfrm>
              <a:off x="-3854817" y="1324983"/>
              <a:ext cx="1199028" cy="538842"/>
            </a:xfrm>
            <a:prstGeom prst="rect">
              <a:avLst/>
            </a:prstGeom>
            <a:solidFill>
              <a:schemeClr val="tx1">
                <a:lumMod val="50000"/>
                <a:lumOff val="5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3" name="矩形 112"/>
            <p:cNvSpPr/>
            <p:nvPr userDrawn="1"/>
          </p:nvSpPr>
          <p:spPr>
            <a:xfrm>
              <a:off x="-2655789" y="1324983"/>
              <a:ext cx="1199028" cy="538842"/>
            </a:xfrm>
            <a:prstGeom prst="rect">
              <a:avLst/>
            </a:prstGeom>
            <a:solidFill>
              <a:schemeClr val="tx1">
                <a:lumMod val="75000"/>
                <a:lumOff val="2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4" name="矩形 113"/>
            <p:cNvSpPr/>
            <p:nvPr userDrawn="1"/>
          </p:nvSpPr>
          <p:spPr>
            <a:xfrm>
              <a:off x="-5043485" y="1324983"/>
              <a:ext cx="1199028" cy="538842"/>
            </a:xfrm>
            <a:prstGeom prst="rect">
              <a:avLst/>
            </a:prstGeom>
            <a:solidFill>
              <a:schemeClr val="bg1">
                <a:lumMod val="8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5" name="矩形 114"/>
            <p:cNvSpPr/>
            <p:nvPr userDrawn="1"/>
          </p:nvSpPr>
          <p:spPr>
            <a:xfrm>
              <a:off x="-1456764" y="1324983"/>
              <a:ext cx="1199028" cy="538842"/>
            </a:xfrm>
            <a:prstGeom prst="rect">
              <a:avLst/>
            </a:prstGeom>
            <a:solidFill>
              <a:schemeClr val="tx1">
                <a:lumMod val="9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16" name="文本框 115"/>
          <p:cNvSpPr txBox="1"/>
          <p:nvPr userDrawn="1"/>
        </p:nvSpPr>
        <p:spPr>
          <a:xfrm>
            <a:off x="-2456774" y="1587829"/>
            <a:ext cx="98584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Samsung</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17" name="组 183"/>
          <p:cNvGrpSpPr/>
          <p:nvPr userDrawn="1"/>
        </p:nvGrpSpPr>
        <p:grpSpPr>
          <a:xfrm>
            <a:off x="-3386918" y="1862479"/>
            <a:ext cx="2795791" cy="348813"/>
            <a:chOff x="16164196" y="17668285"/>
            <a:chExt cx="4785749" cy="486635"/>
          </a:xfrm>
        </p:grpSpPr>
        <p:sp>
          <p:nvSpPr>
            <p:cNvPr id="118" name="矩形 117"/>
            <p:cNvSpPr/>
            <p:nvPr userDrawn="1"/>
          </p:nvSpPr>
          <p:spPr>
            <a:xfrm>
              <a:off x="17352864" y="17668285"/>
              <a:ext cx="1199028" cy="486635"/>
            </a:xfrm>
            <a:prstGeom prst="rect">
              <a:avLst/>
            </a:prstGeom>
            <a:solidFill>
              <a:srgbClr val="8C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9" name="矩形 118"/>
            <p:cNvSpPr/>
            <p:nvPr userDrawn="1"/>
          </p:nvSpPr>
          <p:spPr>
            <a:xfrm>
              <a:off x="18551892" y="17668285"/>
              <a:ext cx="1199028" cy="486635"/>
            </a:xfrm>
            <a:prstGeom prst="rect">
              <a:avLst/>
            </a:prstGeom>
            <a:solidFill>
              <a:srgbClr val="7832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0" name="矩形 119"/>
            <p:cNvSpPr/>
            <p:nvPr userDrawn="1"/>
          </p:nvSpPr>
          <p:spPr>
            <a:xfrm>
              <a:off x="19750917" y="17668285"/>
              <a:ext cx="1199028" cy="486635"/>
            </a:xfrm>
            <a:prstGeom prst="rect">
              <a:avLst/>
            </a:prstGeom>
            <a:solidFill>
              <a:srgbClr val="67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1" name="矩形 120"/>
            <p:cNvSpPr/>
            <p:nvPr userDrawn="1"/>
          </p:nvSpPr>
          <p:spPr>
            <a:xfrm>
              <a:off x="16164196" y="17668285"/>
              <a:ext cx="1199028" cy="486635"/>
            </a:xfrm>
            <a:prstGeom prst="rect">
              <a:avLst/>
            </a:prstGeom>
            <a:solidFill>
              <a:srgbClr val="8C6D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22" name="矩形 121"/>
          <p:cNvSpPr/>
          <p:nvPr userDrawn="1"/>
        </p:nvSpPr>
        <p:spPr>
          <a:xfrm>
            <a:off x="-2692509" y="6189140"/>
            <a:ext cx="700461" cy="297517"/>
          </a:xfrm>
          <a:prstGeom prst="rect">
            <a:avLst/>
          </a:prstGeom>
          <a:solidFill>
            <a:srgbClr val="0033B7"/>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3" name="矩形 122"/>
          <p:cNvSpPr/>
          <p:nvPr userDrawn="1"/>
        </p:nvSpPr>
        <p:spPr>
          <a:xfrm>
            <a:off x="-3398069" y="6189140"/>
            <a:ext cx="705560" cy="297517"/>
          </a:xfrm>
          <a:prstGeom prst="rect">
            <a:avLst/>
          </a:prstGeom>
          <a:solidFill>
            <a:srgbClr val="0A00C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4" name="矩形 123"/>
          <p:cNvSpPr/>
          <p:nvPr userDrawn="1"/>
        </p:nvSpPr>
        <p:spPr>
          <a:xfrm>
            <a:off x="-1992048" y="6186830"/>
            <a:ext cx="700461" cy="297517"/>
          </a:xfrm>
          <a:prstGeom prst="rect">
            <a:avLst/>
          </a:prstGeom>
          <a:solidFill>
            <a:srgbClr val="01288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5" name="矩形 124"/>
          <p:cNvSpPr/>
          <p:nvPr userDrawn="1"/>
        </p:nvSpPr>
        <p:spPr>
          <a:xfrm>
            <a:off x="-1291588" y="6186830"/>
            <a:ext cx="700461" cy="297517"/>
          </a:xfrm>
          <a:prstGeom prst="rect">
            <a:avLst/>
          </a:prstGeom>
          <a:solidFill>
            <a:srgbClr val="00095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6" name="文本框 125"/>
          <p:cNvSpPr txBox="1"/>
          <p:nvPr userDrawn="1"/>
        </p:nvSpPr>
        <p:spPr>
          <a:xfrm>
            <a:off x="-2451159" y="5860568"/>
            <a:ext cx="974626"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其他品牌颜色</a:t>
            </a:r>
          </a:p>
        </p:txBody>
      </p:sp>
      <p:grpSp>
        <p:nvGrpSpPr>
          <p:cNvPr id="133" name="组 209"/>
          <p:cNvGrpSpPr/>
          <p:nvPr userDrawn="1"/>
        </p:nvGrpSpPr>
        <p:grpSpPr>
          <a:xfrm>
            <a:off x="-3398070" y="4458239"/>
            <a:ext cx="2806943" cy="351124"/>
            <a:chOff x="-3429000" y="9944467"/>
            <a:chExt cx="3171264" cy="702248"/>
          </a:xfrm>
        </p:grpSpPr>
        <p:sp>
          <p:nvSpPr>
            <p:cNvPr id="134" name="矩形 133"/>
            <p:cNvSpPr/>
            <p:nvPr userDrawn="1"/>
          </p:nvSpPr>
          <p:spPr>
            <a:xfrm>
              <a:off x="-2631863" y="9949089"/>
              <a:ext cx="791376" cy="697626"/>
            </a:xfrm>
            <a:prstGeom prst="rect">
              <a:avLst/>
            </a:prstGeom>
            <a:solidFill>
              <a:srgbClr val="FF59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5" name="矩形 134"/>
            <p:cNvSpPr/>
            <p:nvPr userDrawn="1"/>
          </p:nvSpPr>
          <p:spPr>
            <a:xfrm>
              <a:off x="-3429000" y="9949089"/>
              <a:ext cx="797137" cy="697626"/>
            </a:xfrm>
            <a:prstGeom prst="rect">
              <a:avLst/>
            </a:prstGeom>
            <a:solidFill>
              <a:srgbClr val="FFA31E"/>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6" name="矩形 135"/>
            <p:cNvSpPr/>
            <p:nvPr userDrawn="1"/>
          </p:nvSpPr>
          <p:spPr>
            <a:xfrm>
              <a:off x="-1840486" y="9944467"/>
              <a:ext cx="791376" cy="697626"/>
            </a:xfrm>
            <a:prstGeom prst="rect">
              <a:avLst/>
            </a:prstGeom>
            <a:solidFill>
              <a:srgbClr val="DE4F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7" name="矩形 136"/>
            <p:cNvSpPr/>
            <p:nvPr userDrawn="1"/>
          </p:nvSpPr>
          <p:spPr>
            <a:xfrm>
              <a:off x="-1049112" y="9944467"/>
              <a:ext cx="791376" cy="697626"/>
            </a:xfrm>
            <a:prstGeom prst="rect">
              <a:avLst/>
            </a:prstGeom>
            <a:solidFill>
              <a:srgbClr val="C646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40" name="文本框 139"/>
          <p:cNvSpPr txBox="1"/>
          <p:nvPr userDrawn="1"/>
        </p:nvSpPr>
        <p:spPr>
          <a:xfrm>
            <a:off x="-2387041" y="4185714"/>
            <a:ext cx="84638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Xiaomi 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41" name="矩形 140"/>
          <p:cNvSpPr/>
          <p:nvPr userDrawn="1"/>
        </p:nvSpPr>
        <p:spPr>
          <a:xfrm>
            <a:off x="-2692509" y="5337669"/>
            <a:ext cx="700461" cy="297517"/>
          </a:xfrm>
          <a:prstGeom prst="rect">
            <a:avLst/>
          </a:prstGeom>
          <a:solidFill>
            <a:srgbClr val="348DF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1" name="矩形 150"/>
          <p:cNvSpPr/>
          <p:nvPr userDrawn="1"/>
        </p:nvSpPr>
        <p:spPr>
          <a:xfrm>
            <a:off x="-3398069" y="5337669"/>
            <a:ext cx="705560" cy="297517"/>
          </a:xfrm>
          <a:prstGeom prst="rect">
            <a:avLst/>
          </a:prstGeom>
          <a:solidFill>
            <a:srgbClr val="0FFBFA"/>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2" name="矩形 151"/>
          <p:cNvSpPr/>
          <p:nvPr userDrawn="1"/>
        </p:nvSpPr>
        <p:spPr>
          <a:xfrm>
            <a:off x="-1992048" y="5335358"/>
            <a:ext cx="700461" cy="297517"/>
          </a:xfrm>
          <a:prstGeom prst="rect">
            <a:avLst/>
          </a:prstGeom>
          <a:solidFill>
            <a:srgbClr val="705EE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3" name="矩形 152"/>
          <p:cNvSpPr/>
          <p:nvPr userDrawn="1"/>
        </p:nvSpPr>
        <p:spPr>
          <a:xfrm>
            <a:off x="-1291588" y="5335358"/>
            <a:ext cx="700461" cy="297517"/>
          </a:xfrm>
          <a:prstGeom prst="rect">
            <a:avLst/>
          </a:prstGeom>
          <a:solidFill>
            <a:srgbClr val="A837DC"/>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4" name="文本框 153"/>
          <p:cNvSpPr txBox="1"/>
          <p:nvPr userDrawn="1"/>
        </p:nvSpPr>
        <p:spPr>
          <a:xfrm>
            <a:off x="-2371009" y="5037185"/>
            <a:ext cx="814325"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Honor</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55" name="矩形 154"/>
          <p:cNvSpPr/>
          <p:nvPr userDrawn="1"/>
        </p:nvSpPr>
        <p:spPr>
          <a:xfrm>
            <a:off x="12494948" y="1401939"/>
            <a:ext cx="1673075" cy="297517"/>
          </a:xfrm>
          <a:prstGeom prst="rect">
            <a:avLst/>
          </a:prstGeom>
          <a:solidFill>
            <a:srgbClr val="00C9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6" name="矩形 155"/>
          <p:cNvSpPr/>
          <p:nvPr userDrawn="1"/>
        </p:nvSpPr>
        <p:spPr>
          <a:xfrm>
            <a:off x="12494948" y="1827004"/>
            <a:ext cx="1673075" cy="297517"/>
          </a:xfrm>
          <a:prstGeom prst="rect">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7" name="矩形 156"/>
          <p:cNvSpPr/>
          <p:nvPr userDrawn="1"/>
        </p:nvSpPr>
        <p:spPr>
          <a:xfrm>
            <a:off x="12494948" y="2245700"/>
            <a:ext cx="1673075" cy="297517"/>
          </a:xfrm>
          <a:prstGeom prst="rect">
            <a:avLst/>
          </a:prstGeom>
          <a:solidFill>
            <a:schemeClr val="accent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8" name="矩形 157"/>
          <p:cNvSpPr/>
          <p:nvPr userDrawn="1"/>
        </p:nvSpPr>
        <p:spPr>
          <a:xfrm>
            <a:off x="12494948" y="2664397"/>
            <a:ext cx="1673075" cy="297517"/>
          </a:xfrm>
          <a:prstGeom prst="rect">
            <a:avLst/>
          </a:prstGeom>
          <a:solidFill>
            <a:schemeClr val="accent4"/>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9" name="矩形 158"/>
          <p:cNvSpPr/>
          <p:nvPr userDrawn="1"/>
        </p:nvSpPr>
        <p:spPr>
          <a:xfrm>
            <a:off x="12494948" y="3086546"/>
            <a:ext cx="1673075" cy="297517"/>
          </a:xfrm>
          <a:prstGeom prst="rect">
            <a:avLst/>
          </a:prstGeom>
          <a:solidFill>
            <a:srgbClr val="F0B51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0" name="矩形 159"/>
          <p:cNvSpPr/>
          <p:nvPr userDrawn="1"/>
        </p:nvSpPr>
        <p:spPr>
          <a:xfrm>
            <a:off x="12494948" y="3488918"/>
            <a:ext cx="1673075" cy="297517"/>
          </a:xfrm>
          <a:prstGeom prst="rect">
            <a:avLst/>
          </a:prstGeom>
          <a:solidFill>
            <a:schemeClr val="tx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1" name="文本框 160"/>
          <p:cNvSpPr txBox="1"/>
          <p:nvPr userDrawn="1"/>
        </p:nvSpPr>
        <p:spPr>
          <a:xfrm>
            <a:off x="12619797" y="3522997"/>
            <a:ext cx="144095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NEX</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2" name="文本框 161"/>
          <p:cNvSpPr txBox="1"/>
          <p:nvPr userDrawn="1"/>
        </p:nvSpPr>
        <p:spPr>
          <a:xfrm>
            <a:off x="12653667" y="3111825"/>
            <a:ext cx="140708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err="1">
                <a:solidFill>
                  <a:schemeClr val="bg1"/>
                </a:solidFill>
                <a:latin typeface="vivo type CN简 Light" panose="02000400000000000000" pitchFamily="50" charset="-122"/>
                <a:ea typeface="vivo type CN简 Light" panose="02000400000000000000" pitchFamily="50" charset="-122"/>
                <a:cs typeface="vivo type CNS" charset="-122"/>
              </a:rPr>
              <a:t>iQOO</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grpSp>
        <p:nvGrpSpPr>
          <p:cNvPr id="163" name="组 65"/>
          <p:cNvGrpSpPr/>
          <p:nvPr userDrawn="1"/>
        </p:nvGrpSpPr>
        <p:grpSpPr>
          <a:xfrm>
            <a:off x="-3400879" y="2739059"/>
            <a:ext cx="2809752" cy="348813"/>
            <a:chOff x="5058585" y="17714855"/>
            <a:chExt cx="4833751" cy="515167"/>
          </a:xfrm>
        </p:grpSpPr>
        <p:sp>
          <p:nvSpPr>
            <p:cNvPr id="164" name="矩形 163"/>
            <p:cNvSpPr/>
            <p:nvPr userDrawn="1"/>
          </p:nvSpPr>
          <p:spPr>
            <a:xfrm>
              <a:off x="7494283" y="17714855"/>
              <a:ext cx="1199027" cy="515167"/>
            </a:xfrm>
            <a:prstGeom prst="rect">
              <a:avLst/>
            </a:prstGeom>
            <a:solidFill>
              <a:srgbClr val="00394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92" name="矩形 191"/>
            <p:cNvSpPr/>
            <p:nvPr userDrawn="1"/>
          </p:nvSpPr>
          <p:spPr>
            <a:xfrm>
              <a:off x="5058585" y="17714855"/>
              <a:ext cx="1215431" cy="515167"/>
            </a:xfrm>
            <a:prstGeom prst="rect">
              <a:avLst/>
            </a:prstGeom>
            <a:solidFill>
              <a:srgbClr val="00C87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93" name="矩形 192"/>
            <p:cNvSpPr/>
            <p:nvPr userDrawn="1"/>
          </p:nvSpPr>
          <p:spPr>
            <a:xfrm>
              <a:off x="8693309" y="17714855"/>
              <a:ext cx="1199027" cy="515167"/>
            </a:xfrm>
            <a:prstGeom prst="rect">
              <a:avLst/>
            </a:prstGeom>
            <a:solidFill>
              <a:srgbClr val="0070C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94" name="矩形 193"/>
            <p:cNvSpPr/>
            <p:nvPr userDrawn="1"/>
          </p:nvSpPr>
          <p:spPr>
            <a:xfrm>
              <a:off x="6267324" y="17714855"/>
              <a:ext cx="1215431" cy="515167"/>
            </a:xfrm>
            <a:prstGeom prst="rect">
              <a:avLst/>
            </a:prstGeom>
            <a:solidFill>
              <a:srgbClr val="66DECD"/>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95" name="文本框 194"/>
          <p:cNvSpPr txBox="1"/>
          <p:nvPr userDrawn="1"/>
        </p:nvSpPr>
        <p:spPr>
          <a:xfrm>
            <a:off x="-2350175" y="2455919"/>
            <a:ext cx="772648"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err="1">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Oppo</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96" name="组 88"/>
          <p:cNvGrpSpPr/>
          <p:nvPr userDrawn="1"/>
        </p:nvGrpSpPr>
        <p:grpSpPr>
          <a:xfrm>
            <a:off x="-3388739" y="3603967"/>
            <a:ext cx="2797612" cy="348813"/>
            <a:chOff x="10651243" y="17726064"/>
            <a:chExt cx="4775839" cy="526796"/>
          </a:xfrm>
        </p:grpSpPr>
        <p:sp>
          <p:nvSpPr>
            <p:cNvPr id="197" name="矩形 196"/>
            <p:cNvSpPr/>
            <p:nvPr userDrawn="1"/>
          </p:nvSpPr>
          <p:spPr>
            <a:xfrm>
              <a:off x="14228056" y="17726064"/>
              <a:ext cx="1199026" cy="526796"/>
            </a:xfrm>
            <a:prstGeom prst="rect">
              <a:avLst/>
            </a:prstGeom>
            <a:solidFill>
              <a:srgbClr val="FF757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99" name="矩形 198"/>
            <p:cNvSpPr/>
            <p:nvPr userDrawn="1"/>
          </p:nvSpPr>
          <p:spPr>
            <a:xfrm>
              <a:off x="11850271" y="17726064"/>
              <a:ext cx="1199026" cy="526796"/>
            </a:xfrm>
            <a:prstGeom prst="rect">
              <a:avLst/>
            </a:prstGeom>
            <a:solidFill>
              <a:srgbClr val="7A00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00" name="矩形 199"/>
            <p:cNvSpPr/>
            <p:nvPr userDrawn="1"/>
          </p:nvSpPr>
          <p:spPr>
            <a:xfrm>
              <a:off x="10651243" y="17726064"/>
              <a:ext cx="1199026" cy="526796"/>
            </a:xfrm>
            <a:prstGeom prst="rect">
              <a:avLst/>
            </a:prstGeom>
            <a:solidFill>
              <a:srgbClr val="FF321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01" name="矩形 200"/>
            <p:cNvSpPr/>
            <p:nvPr userDrawn="1"/>
          </p:nvSpPr>
          <p:spPr>
            <a:xfrm>
              <a:off x="13035753" y="17726064"/>
              <a:ext cx="1199026" cy="526796"/>
            </a:xfrm>
            <a:prstGeom prst="rect">
              <a:avLst/>
            </a:prstGeom>
            <a:solidFill>
              <a:srgbClr val="36121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202" name="文本框 201"/>
          <p:cNvSpPr txBox="1"/>
          <p:nvPr userDrawn="1"/>
        </p:nvSpPr>
        <p:spPr>
          <a:xfrm>
            <a:off x="-2403072" y="3324009"/>
            <a:ext cx="87844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Huawei</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203" name="文本框 202"/>
          <p:cNvSpPr txBox="1"/>
          <p:nvPr userDrawn="1"/>
        </p:nvSpPr>
        <p:spPr>
          <a:xfrm>
            <a:off x="-2663134" y="367319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P</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204" name="文本框 203"/>
          <p:cNvSpPr txBox="1"/>
          <p:nvPr userDrawn="1"/>
        </p:nvSpPr>
        <p:spPr>
          <a:xfrm>
            <a:off x="-1954176" y="3667432"/>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Mate</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205" name="文本框 204"/>
          <p:cNvSpPr txBox="1"/>
          <p:nvPr userDrawn="1"/>
        </p:nvSpPr>
        <p:spPr>
          <a:xfrm>
            <a:off x="-1293545" y="3668248"/>
            <a:ext cx="702419"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Nova</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206" name="文本框 205"/>
          <p:cNvSpPr txBox="1"/>
          <p:nvPr userDrawn="1"/>
        </p:nvSpPr>
        <p:spPr>
          <a:xfrm>
            <a:off x="-1263986" y="2800229"/>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R</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207" name="文本框 206"/>
          <p:cNvSpPr txBox="1"/>
          <p:nvPr userDrawn="1"/>
        </p:nvSpPr>
        <p:spPr>
          <a:xfrm>
            <a:off x="-1991764" y="2829531"/>
            <a:ext cx="710370" cy="415498"/>
          </a:xfrm>
          <a:prstGeom prst="rect">
            <a:avLst/>
          </a:prstGeom>
          <a:noFill/>
        </p:spPr>
        <p:txBody>
          <a:bodyPr wrap="square" rtlCol="0">
            <a:spAutoFit/>
          </a:bodyPr>
          <a:lstStyle/>
          <a:p>
            <a:pPr algn="ctr"/>
            <a:r>
              <a:rPr kumimoji="1" lang="en-US" altLang="zh-CN" sz="1200" b="0" i="0" dirty="0">
                <a:solidFill>
                  <a:schemeClr val="bg1"/>
                </a:solidFill>
                <a:latin typeface="vivo type CN简 Light" panose="02000400000000000000" pitchFamily="50" charset="-122"/>
                <a:ea typeface="vivo type CN简 Light" panose="02000400000000000000" pitchFamily="50" charset="-122"/>
                <a:cs typeface="vivo type CNS" charset="-122"/>
              </a:rPr>
              <a:t>Find X</a:t>
            </a:r>
          </a:p>
          <a:p>
            <a:pPr algn="ctr"/>
            <a:endParaRPr kumimoji="1" lang="zh-CN" altLang="en-US" sz="9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208" name="文本框 207"/>
          <p:cNvSpPr txBox="1"/>
          <p:nvPr userDrawn="1"/>
        </p:nvSpPr>
        <p:spPr>
          <a:xfrm>
            <a:off x="-2663935" y="280742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K</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209" name="文本框 208"/>
          <p:cNvSpPr txBox="1"/>
          <p:nvPr userDrawn="1"/>
        </p:nvSpPr>
        <p:spPr>
          <a:xfrm>
            <a:off x="12250725" y="924379"/>
            <a:ext cx="2208397"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vivo</a:t>
            </a: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pic>
        <p:nvPicPr>
          <p:cNvPr id="66" name="图片 65"/>
          <p:cNvPicPr>
            <a:picLocks noChangeAspect="1"/>
          </p:cNvPicPr>
          <p:nvPr userDrawn="1"/>
        </p:nvPicPr>
        <p:blipFill>
          <a:blip r:embed="rId2" cstate="email"/>
          <a:stretch>
            <a:fillRect/>
          </a:stretch>
        </p:blipFill>
        <p:spPr>
          <a:xfrm>
            <a:off x="10625745" y="318201"/>
            <a:ext cx="979635" cy="257702"/>
          </a:xfrm>
          <a:prstGeom prst="rect">
            <a:avLst/>
          </a:prstGeom>
        </p:spPr>
      </p:pic>
      <p:sp>
        <p:nvSpPr>
          <p:cNvPr id="65" name="内容占位符 3"/>
          <p:cNvSpPr>
            <a:spLocks noGrp="1"/>
          </p:cNvSpPr>
          <p:nvPr>
            <p:ph sz="quarter" idx="59"/>
          </p:nvPr>
        </p:nvSpPr>
        <p:spPr>
          <a:xfrm>
            <a:off x="567671" y="1490773"/>
            <a:ext cx="11033080" cy="4983443"/>
          </a:xfrm>
        </p:spPr>
        <p:txBody>
          <a:bodyPr anchor="t">
            <a:normAutofit/>
          </a:bodyPr>
          <a:lstStyle>
            <a:lvl1pPr marL="228600" indent="-228600">
              <a:lnSpc>
                <a:spcPct val="150000"/>
              </a:lnSpc>
              <a:spcAft>
                <a:spcPts val="0"/>
              </a:spcAft>
              <a:buFont typeface="Arial" panose="020B0604020202020204" pitchFamily="34" charset="0"/>
              <a:buChar char="•"/>
              <a:defRPr sz="16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368935" indent="-228600">
              <a:lnSpc>
                <a:spcPct val="150000"/>
              </a:lnSpc>
              <a:spcAft>
                <a:spcPts val="0"/>
              </a:spcAft>
              <a:buFont typeface="Arial" panose="020B0604020202020204" pitchFamily="34" charset="0"/>
              <a:buChar char="•"/>
              <a:defRPr sz="16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540385" indent="-228600">
              <a:lnSpc>
                <a:spcPct val="150000"/>
              </a:lnSpc>
              <a:spcAft>
                <a:spcPts val="0"/>
              </a:spcAft>
              <a:buFont typeface="Arial" panose="020B0604020202020204" pitchFamily="34" charset="0"/>
              <a:buChar char="•"/>
              <a:defRPr sz="16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1123950" indent="-171450">
              <a:lnSpc>
                <a:spcPct val="150000"/>
              </a:lnSpc>
              <a:spcAft>
                <a:spcPts val="0"/>
              </a:spcAft>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1441450" indent="-171450">
              <a:lnSpc>
                <a:spcPct val="150000"/>
              </a:lnSpc>
              <a:spcAft>
                <a:spcPts val="0"/>
              </a:spcAft>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p:txBody>
      </p:sp>
      <p:sp>
        <p:nvSpPr>
          <p:cNvPr id="74" name="Textplatzhalter 8"/>
          <p:cNvSpPr>
            <a:spLocks noGrp="1"/>
          </p:cNvSpPr>
          <p:nvPr>
            <p:ph type="body" sz="quarter" idx="61" hasCustomPrompt="1"/>
          </p:nvPr>
        </p:nvSpPr>
        <p:spPr>
          <a:xfrm>
            <a:off x="560744" y="280072"/>
            <a:ext cx="9194219" cy="456860"/>
          </a:xfrm>
          <a:prstGeom prst="rect">
            <a:avLst/>
          </a:prstGeom>
        </p:spPr>
        <p:txBody>
          <a:bodyPr lIns="0" tIns="0" rIns="0" bIns="0" anchor="ctr">
            <a:noAutofit/>
          </a:bodyPr>
          <a:lstStyle>
            <a:lvl1pPr marL="0" indent="0">
              <a:lnSpc>
                <a:spcPct val="150000"/>
              </a:lnSpc>
              <a:spcBef>
                <a:spcPts val="0"/>
              </a:spcBef>
              <a:spcAft>
                <a:spcPts val="0"/>
              </a:spcAft>
              <a:buNone/>
              <a:defRPr sz="2600" b="0" i="0" cap="none" baseline="0">
                <a:solidFill>
                  <a:schemeClr val="tx1"/>
                </a:solidFill>
                <a:latin typeface="vivo type CN简 Regular" panose="02000500000000000000" charset="-122"/>
                <a:ea typeface="vivo type CN简 Regular" panose="02000500000000000000" charset="-122"/>
                <a:cs typeface="vivo type CN简 Regular" panose="02000500000000000000" charset="-122"/>
              </a:defRPr>
            </a:lvl1pPr>
          </a:lstStyle>
          <a:p>
            <a:pPr lvl="0"/>
            <a:r>
              <a:rPr lang="zh-CN" altLang="en-US" noProof="0" dirty="0"/>
              <a:t>标题可在此处添加</a:t>
            </a:r>
            <a:endParaRPr lang="en-US" altLang="zh-CN" noProof="0" dirty="0"/>
          </a:p>
        </p:txBody>
      </p:sp>
      <p:sp>
        <p:nvSpPr>
          <p:cNvPr id="75" name="Textplatzhalter 8"/>
          <p:cNvSpPr>
            <a:spLocks noGrp="1"/>
          </p:cNvSpPr>
          <p:nvPr>
            <p:ph type="body" sz="quarter" idx="62" hasCustomPrompt="1"/>
          </p:nvPr>
        </p:nvSpPr>
        <p:spPr>
          <a:xfrm>
            <a:off x="560744" y="742370"/>
            <a:ext cx="9194219" cy="267033"/>
          </a:xfrm>
          <a:prstGeom prst="rect">
            <a:avLst/>
          </a:prstGeom>
        </p:spPr>
        <p:txBody>
          <a:bodyPr lIns="0" tIns="0" rIns="0" bIns="0" anchor="ctr">
            <a:noAutofit/>
          </a:bodyPr>
          <a:lstStyle>
            <a:lvl1pPr marL="0" indent="0">
              <a:lnSpc>
                <a:spcPct val="150000"/>
              </a:lnSpc>
              <a:spcBef>
                <a:spcPts val="0"/>
              </a:spcBef>
              <a:spcAft>
                <a:spcPts val="0"/>
              </a:spcAft>
              <a:buNone/>
              <a:defRPr sz="2200" b="0" i="0" cap="none" baseline="0">
                <a:solidFill>
                  <a:schemeClr val="bg1">
                    <a:lumMod val="65000"/>
                  </a:schemeClr>
                </a:solidFill>
                <a:latin typeface="vivo type CN简 Regular" panose="02000500000000000000" charset="-122"/>
                <a:ea typeface="vivo type CN简 Regular" panose="02000500000000000000" charset="-122"/>
                <a:cs typeface="vivo type CN简 Regular" panose="02000500000000000000" charset="-122"/>
              </a:defRPr>
            </a:lvl1pPr>
          </a:lstStyle>
          <a:p>
            <a:pPr lvl="0"/>
            <a:r>
              <a:rPr lang="zh-CN" altLang="en-US" noProof="0" dirty="0"/>
              <a:t>副标题可在此处添加</a:t>
            </a:r>
            <a:endParaRPr lang="en-US" altLang="zh-CN" noProof="0" dirty="0"/>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0内容页">
    <p:spTree>
      <p:nvGrpSpPr>
        <p:cNvPr id="1" name=""/>
        <p:cNvGrpSpPr/>
        <p:nvPr/>
      </p:nvGrpSpPr>
      <p:grpSpPr>
        <a:xfrm>
          <a:off x="0" y="0"/>
          <a:ext cx="0" cy="0"/>
          <a:chOff x="0" y="0"/>
          <a:chExt cx="0" cy="0"/>
        </a:xfrm>
      </p:grpSpPr>
      <p:sp>
        <p:nvSpPr>
          <p:cNvPr id="2" name="矩形 1"/>
          <p:cNvSpPr/>
          <p:nvPr userDrawn="1"/>
        </p:nvSpPr>
        <p:spPr>
          <a:xfrm>
            <a:off x="588938" y="1321917"/>
            <a:ext cx="5408719" cy="5149527"/>
          </a:xfrm>
          <a:prstGeom prst="rect">
            <a:avLst/>
          </a:prstGeom>
          <a:solidFill>
            <a:srgbClr val="F3F2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a:p>
        </p:txBody>
      </p:sp>
      <p:sp>
        <p:nvSpPr>
          <p:cNvPr id="54" name="内容占位符 3"/>
          <p:cNvSpPr>
            <a:spLocks noGrp="1"/>
          </p:cNvSpPr>
          <p:nvPr>
            <p:ph sz="quarter" idx="57"/>
          </p:nvPr>
        </p:nvSpPr>
        <p:spPr>
          <a:xfrm>
            <a:off x="874770" y="2117710"/>
            <a:ext cx="4776376" cy="4173553"/>
          </a:xfrm>
        </p:spPr>
        <p:txBody>
          <a:bodyPr anchor="t">
            <a:normAutofit/>
          </a:bodyPr>
          <a:lstStyle>
            <a:lvl1pPr marL="228600" marR="0" indent="-228600" algn="l" defTabSz="914400" rtl="0" eaLnBrk="1" fontAlgn="auto" latinLnBrk="0" hangingPunct="1">
              <a:lnSpc>
                <a:spcPct val="150000"/>
              </a:lnSpc>
              <a:spcBef>
                <a:spcPts val="1000"/>
              </a:spcBef>
              <a:spcAft>
                <a:spcPts val="0"/>
              </a:spcAft>
              <a:buClrTx/>
              <a:buSzTx/>
              <a:buFont typeface="Arial" panose="020B0604020202020204" pitchFamily="34" charset="0"/>
              <a:buChar char="•"/>
              <a:defRPr sz="16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408940" indent="-228600">
              <a:lnSpc>
                <a:spcPct val="150000"/>
              </a:lnSpc>
              <a:spcAft>
                <a:spcPts val="0"/>
              </a:spcAft>
              <a:buFont typeface="Arial" panose="020B0604020202020204" pitchFamily="34" charset="0"/>
              <a:buChar char="•"/>
              <a:defRPr sz="16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540385" indent="-228600">
              <a:lnSpc>
                <a:spcPct val="150000"/>
              </a:lnSpc>
              <a:spcAft>
                <a:spcPts val="0"/>
              </a:spcAft>
              <a:buFont typeface="Arial" panose="020B0604020202020204" pitchFamily="34" charset="0"/>
              <a:buChar char="•"/>
              <a:defRPr sz="16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678815" indent="-228600">
              <a:lnSpc>
                <a:spcPct val="150000"/>
              </a:lnSpc>
              <a:spcAft>
                <a:spcPts val="0"/>
              </a:spcAft>
              <a:buFont typeface="Arial" panose="020B0604020202020204" pitchFamily="34" charset="0"/>
              <a:buChar char="•"/>
              <a:defRPr sz="16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1441450"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a:p>
            <a:pPr lvl="0"/>
            <a:endParaRPr lang="zh-CN" altLang="en-US" noProof="0" dirty="0"/>
          </a:p>
        </p:txBody>
      </p:sp>
      <p:sp>
        <p:nvSpPr>
          <p:cNvPr id="86" name="矩形 85"/>
          <p:cNvSpPr/>
          <p:nvPr userDrawn="1"/>
        </p:nvSpPr>
        <p:spPr>
          <a:xfrm>
            <a:off x="-2595443" y="187627"/>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竞品颜色</a:t>
            </a:r>
            <a:endParaRPr lang="zh-CN" altLang="en-US" sz="1600" dirty="0"/>
          </a:p>
        </p:txBody>
      </p:sp>
      <p:sp>
        <p:nvSpPr>
          <p:cNvPr id="87" name="矩形 86"/>
          <p:cNvSpPr/>
          <p:nvPr userDrawn="1"/>
        </p:nvSpPr>
        <p:spPr>
          <a:xfrm>
            <a:off x="12698804" y="422275"/>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品牌颜色</a:t>
            </a:r>
            <a:endParaRPr lang="zh-CN" altLang="en-US" sz="1600" dirty="0"/>
          </a:p>
        </p:txBody>
      </p:sp>
      <p:sp>
        <p:nvSpPr>
          <p:cNvPr id="92" name="文本框 91"/>
          <p:cNvSpPr txBox="1"/>
          <p:nvPr userDrawn="1"/>
        </p:nvSpPr>
        <p:spPr>
          <a:xfrm>
            <a:off x="-2354986" y="745116"/>
            <a:ext cx="78226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Apple</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94" name="组 176"/>
          <p:cNvGrpSpPr/>
          <p:nvPr userDrawn="1"/>
        </p:nvGrpSpPr>
        <p:grpSpPr>
          <a:xfrm>
            <a:off x="-3386918" y="1009241"/>
            <a:ext cx="2795791" cy="348813"/>
            <a:chOff x="-5043485" y="1324983"/>
            <a:chExt cx="4785749" cy="538842"/>
          </a:xfrm>
        </p:grpSpPr>
        <p:sp>
          <p:nvSpPr>
            <p:cNvPr id="95" name="矩形 94"/>
            <p:cNvSpPr/>
            <p:nvPr userDrawn="1"/>
          </p:nvSpPr>
          <p:spPr>
            <a:xfrm>
              <a:off x="-3854817" y="1324983"/>
              <a:ext cx="1199028" cy="538842"/>
            </a:xfrm>
            <a:prstGeom prst="rect">
              <a:avLst/>
            </a:prstGeom>
            <a:solidFill>
              <a:schemeClr val="tx1">
                <a:lumMod val="50000"/>
                <a:lumOff val="5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6" name="矩形 95"/>
            <p:cNvSpPr/>
            <p:nvPr userDrawn="1"/>
          </p:nvSpPr>
          <p:spPr>
            <a:xfrm>
              <a:off x="-2655789" y="1324983"/>
              <a:ext cx="1199028" cy="538842"/>
            </a:xfrm>
            <a:prstGeom prst="rect">
              <a:avLst/>
            </a:prstGeom>
            <a:solidFill>
              <a:schemeClr val="tx1">
                <a:lumMod val="75000"/>
                <a:lumOff val="2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8" name="矩形 97"/>
            <p:cNvSpPr/>
            <p:nvPr userDrawn="1"/>
          </p:nvSpPr>
          <p:spPr>
            <a:xfrm>
              <a:off x="-5043485" y="1324983"/>
              <a:ext cx="1199028" cy="538842"/>
            </a:xfrm>
            <a:prstGeom prst="rect">
              <a:avLst/>
            </a:prstGeom>
            <a:solidFill>
              <a:schemeClr val="bg1">
                <a:lumMod val="8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0" name="矩形 119"/>
            <p:cNvSpPr/>
            <p:nvPr userDrawn="1"/>
          </p:nvSpPr>
          <p:spPr>
            <a:xfrm>
              <a:off x="-1456764" y="1324983"/>
              <a:ext cx="1199028" cy="538842"/>
            </a:xfrm>
            <a:prstGeom prst="rect">
              <a:avLst/>
            </a:prstGeom>
            <a:solidFill>
              <a:schemeClr val="tx1">
                <a:lumMod val="9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21" name="文本框 120"/>
          <p:cNvSpPr txBox="1"/>
          <p:nvPr userDrawn="1"/>
        </p:nvSpPr>
        <p:spPr>
          <a:xfrm>
            <a:off x="-2456774" y="1587829"/>
            <a:ext cx="98584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Samsung</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22" name="组 183"/>
          <p:cNvGrpSpPr/>
          <p:nvPr userDrawn="1"/>
        </p:nvGrpSpPr>
        <p:grpSpPr>
          <a:xfrm>
            <a:off x="-3386918" y="1862479"/>
            <a:ext cx="2795791" cy="348813"/>
            <a:chOff x="16164196" y="17668285"/>
            <a:chExt cx="4785749" cy="486635"/>
          </a:xfrm>
        </p:grpSpPr>
        <p:sp>
          <p:nvSpPr>
            <p:cNvPr id="123" name="矩形 122"/>
            <p:cNvSpPr/>
            <p:nvPr userDrawn="1"/>
          </p:nvSpPr>
          <p:spPr>
            <a:xfrm>
              <a:off x="17352864" y="17668285"/>
              <a:ext cx="1199028" cy="486635"/>
            </a:xfrm>
            <a:prstGeom prst="rect">
              <a:avLst/>
            </a:prstGeom>
            <a:solidFill>
              <a:srgbClr val="8C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4" name="矩形 123"/>
            <p:cNvSpPr/>
            <p:nvPr userDrawn="1"/>
          </p:nvSpPr>
          <p:spPr>
            <a:xfrm>
              <a:off x="18551892" y="17668285"/>
              <a:ext cx="1199028" cy="486635"/>
            </a:xfrm>
            <a:prstGeom prst="rect">
              <a:avLst/>
            </a:prstGeom>
            <a:solidFill>
              <a:srgbClr val="7832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5" name="矩形 124"/>
            <p:cNvSpPr/>
            <p:nvPr userDrawn="1"/>
          </p:nvSpPr>
          <p:spPr>
            <a:xfrm>
              <a:off x="19750917" y="17668285"/>
              <a:ext cx="1199028" cy="486635"/>
            </a:xfrm>
            <a:prstGeom prst="rect">
              <a:avLst/>
            </a:prstGeom>
            <a:solidFill>
              <a:srgbClr val="67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6" name="矩形 125"/>
            <p:cNvSpPr/>
            <p:nvPr userDrawn="1"/>
          </p:nvSpPr>
          <p:spPr>
            <a:xfrm>
              <a:off x="16164196" y="17668285"/>
              <a:ext cx="1199028" cy="486635"/>
            </a:xfrm>
            <a:prstGeom prst="rect">
              <a:avLst/>
            </a:prstGeom>
            <a:solidFill>
              <a:srgbClr val="8C6D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27" name="矩形 126"/>
          <p:cNvSpPr/>
          <p:nvPr userDrawn="1"/>
        </p:nvSpPr>
        <p:spPr>
          <a:xfrm>
            <a:off x="-2692509" y="6189140"/>
            <a:ext cx="700461" cy="297517"/>
          </a:xfrm>
          <a:prstGeom prst="rect">
            <a:avLst/>
          </a:prstGeom>
          <a:solidFill>
            <a:srgbClr val="0033B7"/>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8" name="矩形 127"/>
          <p:cNvSpPr/>
          <p:nvPr userDrawn="1"/>
        </p:nvSpPr>
        <p:spPr>
          <a:xfrm>
            <a:off x="-3398069" y="6189140"/>
            <a:ext cx="705560" cy="297517"/>
          </a:xfrm>
          <a:prstGeom prst="rect">
            <a:avLst/>
          </a:prstGeom>
          <a:solidFill>
            <a:srgbClr val="0A00C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9" name="矩形 128"/>
          <p:cNvSpPr/>
          <p:nvPr userDrawn="1"/>
        </p:nvSpPr>
        <p:spPr>
          <a:xfrm>
            <a:off x="-1992048" y="6186830"/>
            <a:ext cx="700461" cy="297517"/>
          </a:xfrm>
          <a:prstGeom prst="rect">
            <a:avLst/>
          </a:prstGeom>
          <a:solidFill>
            <a:srgbClr val="01288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0" name="矩形 129"/>
          <p:cNvSpPr/>
          <p:nvPr userDrawn="1"/>
        </p:nvSpPr>
        <p:spPr>
          <a:xfrm>
            <a:off x="-1291588" y="6186830"/>
            <a:ext cx="700461" cy="297517"/>
          </a:xfrm>
          <a:prstGeom prst="rect">
            <a:avLst/>
          </a:prstGeom>
          <a:solidFill>
            <a:srgbClr val="00095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1" name="文本框 130"/>
          <p:cNvSpPr txBox="1"/>
          <p:nvPr userDrawn="1"/>
        </p:nvSpPr>
        <p:spPr>
          <a:xfrm>
            <a:off x="-2451159" y="5860568"/>
            <a:ext cx="974626"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其他品牌颜色</a:t>
            </a:r>
          </a:p>
        </p:txBody>
      </p:sp>
      <p:grpSp>
        <p:nvGrpSpPr>
          <p:cNvPr id="132" name="组 209"/>
          <p:cNvGrpSpPr/>
          <p:nvPr userDrawn="1"/>
        </p:nvGrpSpPr>
        <p:grpSpPr>
          <a:xfrm>
            <a:off x="-3398070" y="4458239"/>
            <a:ext cx="2806943" cy="351124"/>
            <a:chOff x="-3429000" y="9944467"/>
            <a:chExt cx="3171264" cy="702248"/>
          </a:xfrm>
        </p:grpSpPr>
        <p:sp>
          <p:nvSpPr>
            <p:cNvPr id="133" name="矩形 132"/>
            <p:cNvSpPr/>
            <p:nvPr userDrawn="1"/>
          </p:nvSpPr>
          <p:spPr>
            <a:xfrm>
              <a:off x="-2631863" y="9949089"/>
              <a:ext cx="791376" cy="697626"/>
            </a:xfrm>
            <a:prstGeom prst="rect">
              <a:avLst/>
            </a:prstGeom>
            <a:solidFill>
              <a:srgbClr val="FF59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4" name="矩形 133"/>
            <p:cNvSpPr/>
            <p:nvPr userDrawn="1"/>
          </p:nvSpPr>
          <p:spPr>
            <a:xfrm>
              <a:off x="-3429000" y="9949089"/>
              <a:ext cx="797137" cy="697626"/>
            </a:xfrm>
            <a:prstGeom prst="rect">
              <a:avLst/>
            </a:prstGeom>
            <a:solidFill>
              <a:srgbClr val="FFA31E"/>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5" name="矩形 134"/>
            <p:cNvSpPr/>
            <p:nvPr userDrawn="1"/>
          </p:nvSpPr>
          <p:spPr>
            <a:xfrm>
              <a:off x="-1840486" y="9944467"/>
              <a:ext cx="791376" cy="697626"/>
            </a:xfrm>
            <a:prstGeom prst="rect">
              <a:avLst/>
            </a:prstGeom>
            <a:solidFill>
              <a:srgbClr val="DE4F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6" name="矩形 135"/>
            <p:cNvSpPr/>
            <p:nvPr userDrawn="1"/>
          </p:nvSpPr>
          <p:spPr>
            <a:xfrm>
              <a:off x="-1049112" y="9944467"/>
              <a:ext cx="791376" cy="697626"/>
            </a:xfrm>
            <a:prstGeom prst="rect">
              <a:avLst/>
            </a:prstGeom>
            <a:solidFill>
              <a:srgbClr val="C646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37" name="文本框 136"/>
          <p:cNvSpPr txBox="1"/>
          <p:nvPr userDrawn="1"/>
        </p:nvSpPr>
        <p:spPr>
          <a:xfrm>
            <a:off x="-2387041" y="4185714"/>
            <a:ext cx="84638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Xiaomi 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38" name="矩形 137"/>
          <p:cNvSpPr/>
          <p:nvPr userDrawn="1"/>
        </p:nvSpPr>
        <p:spPr>
          <a:xfrm>
            <a:off x="-2692509" y="5337669"/>
            <a:ext cx="700461" cy="297517"/>
          </a:xfrm>
          <a:prstGeom prst="rect">
            <a:avLst/>
          </a:prstGeom>
          <a:solidFill>
            <a:srgbClr val="348DF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9" name="矩形 138"/>
          <p:cNvSpPr/>
          <p:nvPr userDrawn="1"/>
        </p:nvSpPr>
        <p:spPr>
          <a:xfrm>
            <a:off x="-3398069" y="5337669"/>
            <a:ext cx="705560" cy="297517"/>
          </a:xfrm>
          <a:prstGeom prst="rect">
            <a:avLst/>
          </a:prstGeom>
          <a:solidFill>
            <a:srgbClr val="0FFBFA"/>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0" name="矩形 139"/>
          <p:cNvSpPr/>
          <p:nvPr userDrawn="1"/>
        </p:nvSpPr>
        <p:spPr>
          <a:xfrm>
            <a:off x="-1992048" y="5335358"/>
            <a:ext cx="700461" cy="297517"/>
          </a:xfrm>
          <a:prstGeom prst="rect">
            <a:avLst/>
          </a:prstGeom>
          <a:solidFill>
            <a:srgbClr val="705EE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1" name="矩形 140"/>
          <p:cNvSpPr/>
          <p:nvPr userDrawn="1"/>
        </p:nvSpPr>
        <p:spPr>
          <a:xfrm>
            <a:off x="-1291588" y="5335358"/>
            <a:ext cx="700461" cy="297517"/>
          </a:xfrm>
          <a:prstGeom prst="rect">
            <a:avLst/>
          </a:prstGeom>
          <a:solidFill>
            <a:srgbClr val="A837DC"/>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2" name="文本框 141"/>
          <p:cNvSpPr txBox="1"/>
          <p:nvPr userDrawn="1"/>
        </p:nvSpPr>
        <p:spPr>
          <a:xfrm>
            <a:off x="-2371009" y="5037185"/>
            <a:ext cx="814325"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Honor</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43" name="矩形 142"/>
          <p:cNvSpPr/>
          <p:nvPr userDrawn="1"/>
        </p:nvSpPr>
        <p:spPr>
          <a:xfrm>
            <a:off x="12494948" y="1401939"/>
            <a:ext cx="1673075" cy="297517"/>
          </a:xfrm>
          <a:prstGeom prst="rect">
            <a:avLst/>
          </a:prstGeom>
          <a:solidFill>
            <a:srgbClr val="00C9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4" name="矩形 143"/>
          <p:cNvSpPr/>
          <p:nvPr userDrawn="1"/>
        </p:nvSpPr>
        <p:spPr>
          <a:xfrm>
            <a:off x="12494948" y="1827004"/>
            <a:ext cx="1673075" cy="297517"/>
          </a:xfrm>
          <a:prstGeom prst="rect">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5" name="矩形 144"/>
          <p:cNvSpPr/>
          <p:nvPr userDrawn="1"/>
        </p:nvSpPr>
        <p:spPr>
          <a:xfrm>
            <a:off x="12494948" y="2245700"/>
            <a:ext cx="1673075" cy="297517"/>
          </a:xfrm>
          <a:prstGeom prst="rect">
            <a:avLst/>
          </a:prstGeom>
          <a:solidFill>
            <a:schemeClr val="accent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6" name="矩形 145"/>
          <p:cNvSpPr/>
          <p:nvPr userDrawn="1"/>
        </p:nvSpPr>
        <p:spPr>
          <a:xfrm>
            <a:off x="12494948" y="2664397"/>
            <a:ext cx="1673075" cy="297517"/>
          </a:xfrm>
          <a:prstGeom prst="rect">
            <a:avLst/>
          </a:prstGeom>
          <a:solidFill>
            <a:schemeClr val="accent4"/>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7" name="矩形 146"/>
          <p:cNvSpPr/>
          <p:nvPr userDrawn="1"/>
        </p:nvSpPr>
        <p:spPr>
          <a:xfrm>
            <a:off x="12494948" y="3086546"/>
            <a:ext cx="1673075" cy="297517"/>
          </a:xfrm>
          <a:prstGeom prst="rect">
            <a:avLst/>
          </a:prstGeom>
          <a:solidFill>
            <a:srgbClr val="F0B51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8" name="矩形 147"/>
          <p:cNvSpPr/>
          <p:nvPr userDrawn="1"/>
        </p:nvSpPr>
        <p:spPr>
          <a:xfrm>
            <a:off x="12494948" y="3488918"/>
            <a:ext cx="1673075" cy="297517"/>
          </a:xfrm>
          <a:prstGeom prst="rect">
            <a:avLst/>
          </a:prstGeom>
          <a:solidFill>
            <a:schemeClr val="tx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9" name="文本框 148"/>
          <p:cNvSpPr txBox="1"/>
          <p:nvPr userDrawn="1"/>
        </p:nvSpPr>
        <p:spPr>
          <a:xfrm>
            <a:off x="12619797" y="3522997"/>
            <a:ext cx="144095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NEX</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50" name="文本框 149"/>
          <p:cNvSpPr txBox="1"/>
          <p:nvPr userDrawn="1"/>
        </p:nvSpPr>
        <p:spPr>
          <a:xfrm>
            <a:off x="12653667" y="3111825"/>
            <a:ext cx="140708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err="1">
                <a:solidFill>
                  <a:schemeClr val="bg1"/>
                </a:solidFill>
                <a:latin typeface="vivo type CN简 Light" panose="02000400000000000000" pitchFamily="50" charset="-122"/>
                <a:ea typeface="vivo type CN简 Light" panose="02000400000000000000" pitchFamily="50" charset="-122"/>
                <a:cs typeface="vivo type CNS" charset="-122"/>
              </a:rPr>
              <a:t>iQOO</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grpSp>
        <p:nvGrpSpPr>
          <p:cNvPr id="151" name="组 65"/>
          <p:cNvGrpSpPr/>
          <p:nvPr userDrawn="1"/>
        </p:nvGrpSpPr>
        <p:grpSpPr>
          <a:xfrm>
            <a:off x="-3400879" y="2739059"/>
            <a:ext cx="2809752" cy="348813"/>
            <a:chOff x="5058585" y="17714855"/>
            <a:chExt cx="4833751" cy="515167"/>
          </a:xfrm>
        </p:grpSpPr>
        <p:sp>
          <p:nvSpPr>
            <p:cNvPr id="152" name="矩形 151"/>
            <p:cNvSpPr/>
            <p:nvPr userDrawn="1"/>
          </p:nvSpPr>
          <p:spPr>
            <a:xfrm>
              <a:off x="7494283" y="17714855"/>
              <a:ext cx="1199027" cy="515167"/>
            </a:xfrm>
            <a:prstGeom prst="rect">
              <a:avLst/>
            </a:prstGeom>
            <a:solidFill>
              <a:srgbClr val="00394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3" name="矩形 152"/>
            <p:cNvSpPr/>
            <p:nvPr userDrawn="1"/>
          </p:nvSpPr>
          <p:spPr>
            <a:xfrm>
              <a:off x="5058585" y="17714855"/>
              <a:ext cx="1215431" cy="515167"/>
            </a:xfrm>
            <a:prstGeom prst="rect">
              <a:avLst/>
            </a:prstGeom>
            <a:solidFill>
              <a:srgbClr val="00C87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4" name="矩形 153"/>
            <p:cNvSpPr/>
            <p:nvPr userDrawn="1"/>
          </p:nvSpPr>
          <p:spPr>
            <a:xfrm>
              <a:off x="8693309" y="17714855"/>
              <a:ext cx="1199027" cy="515167"/>
            </a:xfrm>
            <a:prstGeom prst="rect">
              <a:avLst/>
            </a:prstGeom>
            <a:solidFill>
              <a:srgbClr val="0070C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5" name="矩形 154"/>
            <p:cNvSpPr/>
            <p:nvPr userDrawn="1"/>
          </p:nvSpPr>
          <p:spPr>
            <a:xfrm>
              <a:off x="6267324" y="17714855"/>
              <a:ext cx="1215431" cy="515167"/>
            </a:xfrm>
            <a:prstGeom prst="rect">
              <a:avLst/>
            </a:prstGeom>
            <a:solidFill>
              <a:srgbClr val="66DECD"/>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56" name="文本框 155"/>
          <p:cNvSpPr txBox="1"/>
          <p:nvPr userDrawn="1"/>
        </p:nvSpPr>
        <p:spPr>
          <a:xfrm>
            <a:off x="-2350175" y="2455919"/>
            <a:ext cx="772648"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err="1">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Oppo</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57" name="组 88"/>
          <p:cNvGrpSpPr/>
          <p:nvPr userDrawn="1"/>
        </p:nvGrpSpPr>
        <p:grpSpPr>
          <a:xfrm>
            <a:off x="-3388739" y="3603967"/>
            <a:ext cx="2797612" cy="348813"/>
            <a:chOff x="10651243" y="17726064"/>
            <a:chExt cx="4775839" cy="526796"/>
          </a:xfrm>
        </p:grpSpPr>
        <p:sp>
          <p:nvSpPr>
            <p:cNvPr id="158" name="矩形 157"/>
            <p:cNvSpPr/>
            <p:nvPr userDrawn="1"/>
          </p:nvSpPr>
          <p:spPr>
            <a:xfrm>
              <a:off x="14228056" y="17726064"/>
              <a:ext cx="1199026" cy="526796"/>
            </a:xfrm>
            <a:prstGeom prst="rect">
              <a:avLst/>
            </a:prstGeom>
            <a:solidFill>
              <a:srgbClr val="FF757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9" name="矩形 158"/>
            <p:cNvSpPr/>
            <p:nvPr userDrawn="1"/>
          </p:nvSpPr>
          <p:spPr>
            <a:xfrm>
              <a:off x="11850271" y="17726064"/>
              <a:ext cx="1199026" cy="526796"/>
            </a:xfrm>
            <a:prstGeom prst="rect">
              <a:avLst/>
            </a:prstGeom>
            <a:solidFill>
              <a:srgbClr val="7A00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0" name="矩形 159"/>
            <p:cNvSpPr/>
            <p:nvPr userDrawn="1"/>
          </p:nvSpPr>
          <p:spPr>
            <a:xfrm>
              <a:off x="10651243" y="17726064"/>
              <a:ext cx="1199026" cy="526796"/>
            </a:xfrm>
            <a:prstGeom prst="rect">
              <a:avLst/>
            </a:prstGeom>
            <a:solidFill>
              <a:srgbClr val="FF321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1" name="矩形 160"/>
            <p:cNvSpPr/>
            <p:nvPr userDrawn="1"/>
          </p:nvSpPr>
          <p:spPr>
            <a:xfrm>
              <a:off x="13035753" y="17726064"/>
              <a:ext cx="1199026" cy="526796"/>
            </a:xfrm>
            <a:prstGeom prst="rect">
              <a:avLst/>
            </a:prstGeom>
            <a:solidFill>
              <a:srgbClr val="36121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62" name="文本框 161"/>
          <p:cNvSpPr txBox="1"/>
          <p:nvPr userDrawn="1"/>
        </p:nvSpPr>
        <p:spPr>
          <a:xfrm>
            <a:off x="-2403072" y="3324009"/>
            <a:ext cx="87844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Huawei</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63" name="文本框 162"/>
          <p:cNvSpPr txBox="1"/>
          <p:nvPr userDrawn="1"/>
        </p:nvSpPr>
        <p:spPr>
          <a:xfrm>
            <a:off x="-2663134" y="367319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P</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4" name="文本框 163"/>
          <p:cNvSpPr txBox="1"/>
          <p:nvPr userDrawn="1"/>
        </p:nvSpPr>
        <p:spPr>
          <a:xfrm>
            <a:off x="-1954176" y="3667432"/>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Mate</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5" name="文本框 164"/>
          <p:cNvSpPr txBox="1"/>
          <p:nvPr userDrawn="1"/>
        </p:nvSpPr>
        <p:spPr>
          <a:xfrm>
            <a:off x="-1293545" y="3668248"/>
            <a:ext cx="702419"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Nova</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6" name="文本框 165"/>
          <p:cNvSpPr txBox="1"/>
          <p:nvPr userDrawn="1"/>
        </p:nvSpPr>
        <p:spPr>
          <a:xfrm>
            <a:off x="-1263986" y="2800229"/>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R</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7" name="文本框 166"/>
          <p:cNvSpPr txBox="1"/>
          <p:nvPr userDrawn="1"/>
        </p:nvSpPr>
        <p:spPr>
          <a:xfrm>
            <a:off x="-1991764" y="2829531"/>
            <a:ext cx="710370" cy="415498"/>
          </a:xfrm>
          <a:prstGeom prst="rect">
            <a:avLst/>
          </a:prstGeom>
          <a:noFill/>
        </p:spPr>
        <p:txBody>
          <a:bodyPr wrap="square" rtlCol="0">
            <a:spAutoFit/>
          </a:bodyPr>
          <a:lstStyle/>
          <a:p>
            <a:pPr algn="ctr"/>
            <a:r>
              <a:rPr kumimoji="1" lang="en-US" altLang="zh-CN" sz="1200" b="0" i="0" dirty="0">
                <a:solidFill>
                  <a:schemeClr val="bg1"/>
                </a:solidFill>
                <a:latin typeface="vivo type CN简 Light" panose="02000400000000000000" pitchFamily="50" charset="-122"/>
                <a:ea typeface="vivo type CN简 Light" panose="02000400000000000000" pitchFamily="50" charset="-122"/>
                <a:cs typeface="vivo type CNS" charset="-122"/>
              </a:rPr>
              <a:t>Find X</a:t>
            </a:r>
          </a:p>
          <a:p>
            <a:pPr algn="ctr"/>
            <a:endParaRPr kumimoji="1" lang="zh-CN" altLang="en-US" sz="9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8" name="文本框 167"/>
          <p:cNvSpPr txBox="1"/>
          <p:nvPr userDrawn="1"/>
        </p:nvSpPr>
        <p:spPr>
          <a:xfrm>
            <a:off x="-2663935" y="280742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K</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9" name="文本框 168"/>
          <p:cNvSpPr txBox="1"/>
          <p:nvPr userDrawn="1"/>
        </p:nvSpPr>
        <p:spPr>
          <a:xfrm>
            <a:off x="12250725" y="924379"/>
            <a:ext cx="2208397"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vivo</a:t>
            </a: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74" name="Textplatzhalter 3"/>
          <p:cNvSpPr>
            <a:spLocks noGrp="1"/>
          </p:cNvSpPr>
          <p:nvPr>
            <p:ph type="body" sz="quarter" idx="58" hasCustomPrompt="1"/>
          </p:nvPr>
        </p:nvSpPr>
        <p:spPr>
          <a:xfrm>
            <a:off x="874770" y="1559072"/>
            <a:ext cx="4771542" cy="477232"/>
          </a:xfrm>
        </p:spPr>
        <p:txBody>
          <a:bodyPr tIns="36000" bIns="36000" anchor="t">
            <a:noAutofit/>
          </a:bodyPr>
          <a:lstStyle>
            <a:lvl1pPr marL="0" marR="0" indent="0" algn="l" defTabSz="914400" rtl="0" eaLnBrk="1" fontAlgn="auto" latinLnBrk="0" hangingPunct="1">
              <a:lnSpc>
                <a:spcPct val="100000"/>
              </a:lnSpc>
              <a:spcBef>
                <a:spcPts val="1000"/>
              </a:spcBef>
              <a:spcAft>
                <a:spcPts val="0"/>
              </a:spcAft>
              <a:buClrTx/>
              <a:buSzTx/>
              <a:buFont typeface="Arial" panose="020B0604020202020204" pitchFamily="34" charset="0"/>
              <a:buNone/>
              <a:defRPr sz="1600" b="0" i="0" spc="0" baseline="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stStyle>
          <a:p>
            <a:pPr lvl="0"/>
            <a:r>
              <a:rPr lang="zh-CN" altLang="en-US" noProof="0" dirty="0"/>
              <a:t>副标题可在此处添加</a:t>
            </a:r>
          </a:p>
        </p:txBody>
      </p:sp>
      <p:sp>
        <p:nvSpPr>
          <p:cNvPr id="80" name="矩形 79"/>
          <p:cNvSpPr/>
          <p:nvPr userDrawn="1"/>
        </p:nvSpPr>
        <p:spPr>
          <a:xfrm>
            <a:off x="6188622" y="1321815"/>
            <a:ext cx="5408719" cy="5146859"/>
          </a:xfrm>
          <a:prstGeom prst="rect">
            <a:avLst/>
          </a:prstGeom>
          <a:solidFill>
            <a:srgbClr val="F3F2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a:p>
        </p:txBody>
      </p:sp>
      <p:pic>
        <p:nvPicPr>
          <p:cNvPr id="68" name="图片 67"/>
          <p:cNvPicPr>
            <a:picLocks noChangeAspect="1"/>
          </p:cNvPicPr>
          <p:nvPr userDrawn="1"/>
        </p:nvPicPr>
        <p:blipFill>
          <a:blip r:embed="rId2" cstate="email"/>
          <a:stretch>
            <a:fillRect/>
          </a:stretch>
        </p:blipFill>
        <p:spPr>
          <a:xfrm>
            <a:off x="10625745" y="317694"/>
            <a:ext cx="979635" cy="257702"/>
          </a:xfrm>
          <a:prstGeom prst="rect">
            <a:avLst/>
          </a:prstGeom>
        </p:spPr>
      </p:pic>
      <p:sp>
        <p:nvSpPr>
          <p:cNvPr id="73" name="内容占位符 3"/>
          <p:cNvSpPr>
            <a:spLocks noGrp="1"/>
          </p:cNvSpPr>
          <p:nvPr>
            <p:ph sz="quarter" idx="63"/>
          </p:nvPr>
        </p:nvSpPr>
        <p:spPr>
          <a:xfrm>
            <a:off x="6491710" y="2124709"/>
            <a:ext cx="4776376" cy="4166554"/>
          </a:xfrm>
        </p:spPr>
        <p:txBody>
          <a:bodyPr anchor="t">
            <a:normAutofit/>
          </a:bodyPr>
          <a:lstStyle>
            <a:lvl1pPr marL="228600" marR="0" indent="-228600" algn="l" defTabSz="914400" rtl="0" eaLnBrk="1" fontAlgn="auto" latinLnBrk="0" hangingPunct="1">
              <a:lnSpc>
                <a:spcPct val="150000"/>
              </a:lnSpc>
              <a:spcBef>
                <a:spcPts val="1000"/>
              </a:spcBef>
              <a:spcAft>
                <a:spcPts val="0"/>
              </a:spcAft>
              <a:buClrTx/>
              <a:buSzTx/>
              <a:buFont typeface="Arial" panose="020B0604020202020204" pitchFamily="34" charset="0"/>
              <a:buChar char="•"/>
              <a:defRPr sz="16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408940" indent="-228600">
              <a:lnSpc>
                <a:spcPct val="150000"/>
              </a:lnSpc>
              <a:spcAft>
                <a:spcPts val="0"/>
              </a:spcAft>
              <a:buFont typeface="Arial" panose="020B0604020202020204" pitchFamily="34" charset="0"/>
              <a:buChar char="•"/>
              <a:defRPr sz="16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540385" indent="-228600">
              <a:lnSpc>
                <a:spcPct val="150000"/>
              </a:lnSpc>
              <a:spcAft>
                <a:spcPts val="0"/>
              </a:spcAft>
              <a:buFont typeface="Arial" panose="020B0604020202020204" pitchFamily="34" charset="0"/>
              <a:buChar char="•"/>
              <a:defRPr sz="16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678815" indent="-228600">
              <a:lnSpc>
                <a:spcPct val="150000"/>
              </a:lnSpc>
              <a:spcAft>
                <a:spcPts val="0"/>
              </a:spcAft>
              <a:buFont typeface="Arial" panose="020B0604020202020204" pitchFamily="34" charset="0"/>
              <a:buChar char="•"/>
              <a:defRPr sz="16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1441450"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a:p>
            <a:pPr lvl="0"/>
            <a:endParaRPr lang="zh-CN" altLang="en-US" noProof="0" dirty="0"/>
          </a:p>
        </p:txBody>
      </p:sp>
      <p:sp>
        <p:nvSpPr>
          <p:cNvPr id="76" name="Textplatzhalter 3"/>
          <p:cNvSpPr>
            <a:spLocks noGrp="1"/>
          </p:cNvSpPr>
          <p:nvPr>
            <p:ph type="body" sz="quarter" idx="64" hasCustomPrompt="1"/>
          </p:nvPr>
        </p:nvSpPr>
        <p:spPr>
          <a:xfrm>
            <a:off x="6491710" y="1566071"/>
            <a:ext cx="4771542" cy="477232"/>
          </a:xfrm>
        </p:spPr>
        <p:txBody>
          <a:bodyPr tIns="36000" bIns="36000" anchor="t">
            <a:noAutofit/>
          </a:bodyPr>
          <a:lstStyle>
            <a:lvl1pPr marL="0" marR="0" indent="0" algn="l" defTabSz="914400" rtl="0" eaLnBrk="1" fontAlgn="auto" latinLnBrk="0" hangingPunct="1">
              <a:lnSpc>
                <a:spcPct val="100000"/>
              </a:lnSpc>
              <a:spcBef>
                <a:spcPts val="1000"/>
              </a:spcBef>
              <a:spcAft>
                <a:spcPts val="0"/>
              </a:spcAft>
              <a:buClrTx/>
              <a:buSzTx/>
              <a:buFont typeface="Arial" panose="020B0604020202020204" pitchFamily="34" charset="0"/>
              <a:buNone/>
              <a:defRPr sz="1600" b="0" i="0" spc="0" baseline="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stStyle>
          <a:p>
            <a:pPr lvl="0"/>
            <a:r>
              <a:rPr lang="zh-CN" altLang="en-US" noProof="0" dirty="0"/>
              <a:t>副标题可在此处添加</a:t>
            </a:r>
          </a:p>
        </p:txBody>
      </p:sp>
      <p:sp>
        <p:nvSpPr>
          <p:cNvPr id="81" name="Textplatzhalter 8"/>
          <p:cNvSpPr>
            <a:spLocks noGrp="1"/>
          </p:cNvSpPr>
          <p:nvPr>
            <p:ph type="body" sz="quarter" idx="61" hasCustomPrompt="1"/>
          </p:nvPr>
        </p:nvSpPr>
        <p:spPr>
          <a:xfrm>
            <a:off x="560744" y="280072"/>
            <a:ext cx="9194219" cy="456860"/>
          </a:xfrm>
          <a:prstGeom prst="rect">
            <a:avLst/>
          </a:prstGeom>
        </p:spPr>
        <p:txBody>
          <a:bodyPr lIns="0" tIns="0" rIns="0" bIns="0" anchor="ctr">
            <a:noAutofit/>
          </a:bodyPr>
          <a:lstStyle>
            <a:lvl1pPr marL="0" indent="0">
              <a:lnSpc>
                <a:spcPct val="150000"/>
              </a:lnSpc>
              <a:spcBef>
                <a:spcPts val="0"/>
              </a:spcBef>
              <a:spcAft>
                <a:spcPts val="0"/>
              </a:spcAft>
              <a:buNone/>
              <a:defRPr sz="2600" b="0" i="0" cap="none" baseline="0">
                <a:solidFill>
                  <a:schemeClr val="tx1"/>
                </a:solidFill>
                <a:latin typeface="vivo type CN简 Regular" panose="02000500000000000000" charset="-122"/>
                <a:ea typeface="vivo type CN简 Regular" panose="02000500000000000000" charset="-122"/>
                <a:cs typeface="vivo type CN简 Regular" panose="02000500000000000000" charset="-122"/>
              </a:defRPr>
            </a:lvl1pPr>
          </a:lstStyle>
          <a:p>
            <a:pPr lvl="0"/>
            <a:r>
              <a:rPr lang="zh-CN" altLang="en-US" noProof="0" dirty="0"/>
              <a:t>标题可在此处添加</a:t>
            </a:r>
            <a:endParaRPr lang="en-US" altLang="zh-CN" noProof="0" dirty="0"/>
          </a:p>
        </p:txBody>
      </p:sp>
      <p:sp>
        <p:nvSpPr>
          <p:cNvPr id="82" name="Textplatzhalter 8"/>
          <p:cNvSpPr>
            <a:spLocks noGrp="1"/>
          </p:cNvSpPr>
          <p:nvPr>
            <p:ph type="body" sz="quarter" idx="62" hasCustomPrompt="1"/>
          </p:nvPr>
        </p:nvSpPr>
        <p:spPr>
          <a:xfrm>
            <a:off x="560744" y="742370"/>
            <a:ext cx="9194219" cy="267033"/>
          </a:xfrm>
          <a:prstGeom prst="rect">
            <a:avLst/>
          </a:prstGeom>
        </p:spPr>
        <p:txBody>
          <a:bodyPr lIns="0" tIns="0" rIns="0" bIns="0" anchor="ctr">
            <a:noAutofit/>
          </a:bodyPr>
          <a:lstStyle>
            <a:lvl1pPr marL="0" indent="0">
              <a:lnSpc>
                <a:spcPct val="150000"/>
              </a:lnSpc>
              <a:spcBef>
                <a:spcPts val="0"/>
              </a:spcBef>
              <a:spcAft>
                <a:spcPts val="0"/>
              </a:spcAft>
              <a:buNone/>
              <a:defRPr sz="2200" b="0" i="0" cap="none" baseline="0">
                <a:solidFill>
                  <a:schemeClr val="bg1">
                    <a:lumMod val="65000"/>
                  </a:schemeClr>
                </a:solidFill>
                <a:latin typeface="vivo type CN简 Regular" panose="02000500000000000000" charset="-122"/>
                <a:ea typeface="vivo type CN简 Regular" panose="02000500000000000000" charset="-122"/>
                <a:cs typeface="vivo type CN简 Regular" panose="02000500000000000000" charset="-122"/>
              </a:defRPr>
            </a:lvl1pPr>
          </a:lstStyle>
          <a:p>
            <a:pPr lvl="0"/>
            <a:r>
              <a:rPr lang="zh-CN" altLang="en-US" noProof="0" dirty="0"/>
              <a:t>副标题可在此处添加</a:t>
            </a:r>
            <a:endParaRPr lang="en-US" altLang="zh-CN" noProof="0" dirty="0"/>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1内容页">
    <p:spTree>
      <p:nvGrpSpPr>
        <p:cNvPr id="1" name=""/>
        <p:cNvGrpSpPr/>
        <p:nvPr/>
      </p:nvGrpSpPr>
      <p:grpSpPr>
        <a:xfrm>
          <a:off x="0" y="0"/>
          <a:ext cx="0" cy="0"/>
          <a:chOff x="0" y="0"/>
          <a:chExt cx="0" cy="0"/>
        </a:xfrm>
      </p:grpSpPr>
      <p:sp>
        <p:nvSpPr>
          <p:cNvPr id="76" name="矩形 75"/>
          <p:cNvSpPr/>
          <p:nvPr userDrawn="1"/>
        </p:nvSpPr>
        <p:spPr>
          <a:xfrm>
            <a:off x="567672" y="1304925"/>
            <a:ext cx="3440233" cy="5180374"/>
          </a:xfrm>
          <a:prstGeom prst="rect">
            <a:avLst/>
          </a:prstGeom>
          <a:solidFill>
            <a:srgbClr val="F3F2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a:p>
        </p:txBody>
      </p:sp>
      <p:sp>
        <p:nvSpPr>
          <p:cNvPr id="86" name="矩形 85"/>
          <p:cNvSpPr/>
          <p:nvPr userDrawn="1"/>
        </p:nvSpPr>
        <p:spPr>
          <a:xfrm>
            <a:off x="-2595443" y="187627"/>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竞品颜色</a:t>
            </a:r>
            <a:endParaRPr lang="zh-CN" altLang="en-US" sz="1600" dirty="0"/>
          </a:p>
        </p:txBody>
      </p:sp>
      <p:sp>
        <p:nvSpPr>
          <p:cNvPr id="87" name="矩形 86"/>
          <p:cNvSpPr/>
          <p:nvPr userDrawn="1"/>
        </p:nvSpPr>
        <p:spPr>
          <a:xfrm>
            <a:off x="12698804" y="422275"/>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品牌颜色</a:t>
            </a:r>
            <a:endParaRPr lang="zh-CN" altLang="en-US" sz="1600" dirty="0"/>
          </a:p>
        </p:txBody>
      </p:sp>
      <p:sp>
        <p:nvSpPr>
          <p:cNvPr id="88" name="文本框 87"/>
          <p:cNvSpPr txBox="1"/>
          <p:nvPr userDrawn="1"/>
        </p:nvSpPr>
        <p:spPr>
          <a:xfrm>
            <a:off x="-2354986" y="745116"/>
            <a:ext cx="78226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Apple</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89" name="组 176"/>
          <p:cNvGrpSpPr/>
          <p:nvPr userDrawn="1"/>
        </p:nvGrpSpPr>
        <p:grpSpPr>
          <a:xfrm>
            <a:off x="-3386918" y="1009241"/>
            <a:ext cx="2795791" cy="348813"/>
            <a:chOff x="-5043485" y="1324983"/>
            <a:chExt cx="4785749" cy="538842"/>
          </a:xfrm>
        </p:grpSpPr>
        <p:sp>
          <p:nvSpPr>
            <p:cNvPr id="91" name="矩形 90"/>
            <p:cNvSpPr/>
            <p:nvPr userDrawn="1"/>
          </p:nvSpPr>
          <p:spPr>
            <a:xfrm>
              <a:off x="-3854817" y="1324983"/>
              <a:ext cx="1199028" cy="538842"/>
            </a:xfrm>
            <a:prstGeom prst="rect">
              <a:avLst/>
            </a:prstGeom>
            <a:solidFill>
              <a:schemeClr val="tx1">
                <a:lumMod val="50000"/>
                <a:lumOff val="5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2" name="矩形 91"/>
            <p:cNvSpPr/>
            <p:nvPr userDrawn="1"/>
          </p:nvSpPr>
          <p:spPr>
            <a:xfrm>
              <a:off x="-2655789" y="1324983"/>
              <a:ext cx="1199028" cy="538842"/>
            </a:xfrm>
            <a:prstGeom prst="rect">
              <a:avLst/>
            </a:prstGeom>
            <a:solidFill>
              <a:schemeClr val="tx1">
                <a:lumMod val="75000"/>
                <a:lumOff val="2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3" name="矩形 92"/>
            <p:cNvSpPr/>
            <p:nvPr userDrawn="1"/>
          </p:nvSpPr>
          <p:spPr>
            <a:xfrm>
              <a:off x="-5043485" y="1324983"/>
              <a:ext cx="1199028" cy="538842"/>
            </a:xfrm>
            <a:prstGeom prst="rect">
              <a:avLst/>
            </a:prstGeom>
            <a:solidFill>
              <a:schemeClr val="bg1">
                <a:lumMod val="8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4" name="矩形 93"/>
            <p:cNvSpPr/>
            <p:nvPr userDrawn="1"/>
          </p:nvSpPr>
          <p:spPr>
            <a:xfrm>
              <a:off x="-1456764" y="1324983"/>
              <a:ext cx="1199028" cy="538842"/>
            </a:xfrm>
            <a:prstGeom prst="rect">
              <a:avLst/>
            </a:prstGeom>
            <a:solidFill>
              <a:schemeClr val="tx1">
                <a:lumMod val="9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96" name="文本框 95"/>
          <p:cNvSpPr txBox="1"/>
          <p:nvPr userDrawn="1"/>
        </p:nvSpPr>
        <p:spPr>
          <a:xfrm>
            <a:off x="-2456774" y="1587829"/>
            <a:ext cx="98584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Samsung</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22" name="组 183"/>
          <p:cNvGrpSpPr/>
          <p:nvPr userDrawn="1"/>
        </p:nvGrpSpPr>
        <p:grpSpPr>
          <a:xfrm>
            <a:off x="-3386918" y="1862479"/>
            <a:ext cx="2795791" cy="348813"/>
            <a:chOff x="16164196" y="17668285"/>
            <a:chExt cx="4785749" cy="486635"/>
          </a:xfrm>
        </p:grpSpPr>
        <p:sp>
          <p:nvSpPr>
            <p:cNvPr id="123" name="矩形 122"/>
            <p:cNvSpPr/>
            <p:nvPr userDrawn="1"/>
          </p:nvSpPr>
          <p:spPr>
            <a:xfrm>
              <a:off x="17352864" y="17668285"/>
              <a:ext cx="1199028" cy="486635"/>
            </a:xfrm>
            <a:prstGeom prst="rect">
              <a:avLst/>
            </a:prstGeom>
            <a:solidFill>
              <a:srgbClr val="8C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6" name="矩形 125"/>
            <p:cNvSpPr/>
            <p:nvPr userDrawn="1"/>
          </p:nvSpPr>
          <p:spPr>
            <a:xfrm>
              <a:off x="18551892" y="17668285"/>
              <a:ext cx="1199028" cy="486635"/>
            </a:xfrm>
            <a:prstGeom prst="rect">
              <a:avLst/>
            </a:prstGeom>
            <a:solidFill>
              <a:srgbClr val="7832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7" name="矩形 126"/>
            <p:cNvSpPr/>
            <p:nvPr userDrawn="1"/>
          </p:nvSpPr>
          <p:spPr>
            <a:xfrm>
              <a:off x="19750917" y="17668285"/>
              <a:ext cx="1199028" cy="486635"/>
            </a:xfrm>
            <a:prstGeom prst="rect">
              <a:avLst/>
            </a:prstGeom>
            <a:solidFill>
              <a:srgbClr val="67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8" name="矩形 127"/>
            <p:cNvSpPr/>
            <p:nvPr userDrawn="1"/>
          </p:nvSpPr>
          <p:spPr>
            <a:xfrm>
              <a:off x="16164196" y="17668285"/>
              <a:ext cx="1199028" cy="486635"/>
            </a:xfrm>
            <a:prstGeom prst="rect">
              <a:avLst/>
            </a:prstGeom>
            <a:solidFill>
              <a:srgbClr val="8C6D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29" name="矩形 128"/>
          <p:cNvSpPr/>
          <p:nvPr userDrawn="1"/>
        </p:nvSpPr>
        <p:spPr>
          <a:xfrm>
            <a:off x="-2692509" y="6189140"/>
            <a:ext cx="700461" cy="297517"/>
          </a:xfrm>
          <a:prstGeom prst="rect">
            <a:avLst/>
          </a:prstGeom>
          <a:solidFill>
            <a:srgbClr val="0033B7"/>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0" name="矩形 129"/>
          <p:cNvSpPr/>
          <p:nvPr userDrawn="1"/>
        </p:nvSpPr>
        <p:spPr>
          <a:xfrm>
            <a:off x="-3398069" y="6189140"/>
            <a:ext cx="705560" cy="297517"/>
          </a:xfrm>
          <a:prstGeom prst="rect">
            <a:avLst/>
          </a:prstGeom>
          <a:solidFill>
            <a:srgbClr val="0A00C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1" name="矩形 130"/>
          <p:cNvSpPr/>
          <p:nvPr userDrawn="1"/>
        </p:nvSpPr>
        <p:spPr>
          <a:xfrm>
            <a:off x="-1992048" y="6186830"/>
            <a:ext cx="700461" cy="297517"/>
          </a:xfrm>
          <a:prstGeom prst="rect">
            <a:avLst/>
          </a:prstGeom>
          <a:solidFill>
            <a:srgbClr val="01288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2" name="矩形 131"/>
          <p:cNvSpPr/>
          <p:nvPr userDrawn="1"/>
        </p:nvSpPr>
        <p:spPr>
          <a:xfrm>
            <a:off x="-1291588" y="6186830"/>
            <a:ext cx="700461" cy="297517"/>
          </a:xfrm>
          <a:prstGeom prst="rect">
            <a:avLst/>
          </a:prstGeom>
          <a:solidFill>
            <a:srgbClr val="00095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3" name="文本框 132"/>
          <p:cNvSpPr txBox="1"/>
          <p:nvPr userDrawn="1"/>
        </p:nvSpPr>
        <p:spPr>
          <a:xfrm>
            <a:off x="-2451159" y="5860568"/>
            <a:ext cx="974626"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其他品牌颜色</a:t>
            </a:r>
          </a:p>
        </p:txBody>
      </p:sp>
      <p:grpSp>
        <p:nvGrpSpPr>
          <p:cNvPr id="134" name="组 209"/>
          <p:cNvGrpSpPr/>
          <p:nvPr userDrawn="1"/>
        </p:nvGrpSpPr>
        <p:grpSpPr>
          <a:xfrm>
            <a:off x="-3398070" y="4458239"/>
            <a:ext cx="2806943" cy="351124"/>
            <a:chOff x="-3429000" y="9944467"/>
            <a:chExt cx="3171264" cy="702248"/>
          </a:xfrm>
        </p:grpSpPr>
        <p:sp>
          <p:nvSpPr>
            <p:cNvPr id="135" name="矩形 134"/>
            <p:cNvSpPr/>
            <p:nvPr userDrawn="1"/>
          </p:nvSpPr>
          <p:spPr>
            <a:xfrm>
              <a:off x="-2631863" y="9949089"/>
              <a:ext cx="791376" cy="697626"/>
            </a:xfrm>
            <a:prstGeom prst="rect">
              <a:avLst/>
            </a:prstGeom>
            <a:solidFill>
              <a:srgbClr val="FF59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6" name="矩形 135"/>
            <p:cNvSpPr/>
            <p:nvPr userDrawn="1"/>
          </p:nvSpPr>
          <p:spPr>
            <a:xfrm>
              <a:off x="-3429000" y="9949089"/>
              <a:ext cx="797137" cy="697626"/>
            </a:xfrm>
            <a:prstGeom prst="rect">
              <a:avLst/>
            </a:prstGeom>
            <a:solidFill>
              <a:srgbClr val="FFA31E"/>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7" name="矩形 136"/>
            <p:cNvSpPr/>
            <p:nvPr userDrawn="1"/>
          </p:nvSpPr>
          <p:spPr>
            <a:xfrm>
              <a:off x="-1840486" y="9944467"/>
              <a:ext cx="791376" cy="697626"/>
            </a:xfrm>
            <a:prstGeom prst="rect">
              <a:avLst/>
            </a:prstGeom>
            <a:solidFill>
              <a:srgbClr val="DE4F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8" name="矩形 137"/>
            <p:cNvSpPr/>
            <p:nvPr userDrawn="1"/>
          </p:nvSpPr>
          <p:spPr>
            <a:xfrm>
              <a:off x="-1049112" y="9944467"/>
              <a:ext cx="791376" cy="697626"/>
            </a:xfrm>
            <a:prstGeom prst="rect">
              <a:avLst/>
            </a:prstGeom>
            <a:solidFill>
              <a:srgbClr val="C646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39" name="文本框 138"/>
          <p:cNvSpPr txBox="1"/>
          <p:nvPr userDrawn="1"/>
        </p:nvSpPr>
        <p:spPr>
          <a:xfrm>
            <a:off x="-2387041" y="4185714"/>
            <a:ext cx="84638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Xiaomi 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40" name="矩形 139"/>
          <p:cNvSpPr/>
          <p:nvPr userDrawn="1"/>
        </p:nvSpPr>
        <p:spPr>
          <a:xfrm>
            <a:off x="-2692509" y="5337669"/>
            <a:ext cx="700461" cy="297517"/>
          </a:xfrm>
          <a:prstGeom prst="rect">
            <a:avLst/>
          </a:prstGeom>
          <a:solidFill>
            <a:srgbClr val="348DF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1" name="矩形 140"/>
          <p:cNvSpPr/>
          <p:nvPr userDrawn="1"/>
        </p:nvSpPr>
        <p:spPr>
          <a:xfrm>
            <a:off x="-3398069" y="5337669"/>
            <a:ext cx="705560" cy="297517"/>
          </a:xfrm>
          <a:prstGeom prst="rect">
            <a:avLst/>
          </a:prstGeom>
          <a:solidFill>
            <a:srgbClr val="0FFBFA"/>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2" name="矩形 141"/>
          <p:cNvSpPr/>
          <p:nvPr userDrawn="1"/>
        </p:nvSpPr>
        <p:spPr>
          <a:xfrm>
            <a:off x="-1992048" y="5335358"/>
            <a:ext cx="700461" cy="297517"/>
          </a:xfrm>
          <a:prstGeom prst="rect">
            <a:avLst/>
          </a:prstGeom>
          <a:solidFill>
            <a:srgbClr val="705EE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3" name="矩形 142"/>
          <p:cNvSpPr/>
          <p:nvPr userDrawn="1"/>
        </p:nvSpPr>
        <p:spPr>
          <a:xfrm>
            <a:off x="-1291588" y="5335358"/>
            <a:ext cx="700461" cy="297517"/>
          </a:xfrm>
          <a:prstGeom prst="rect">
            <a:avLst/>
          </a:prstGeom>
          <a:solidFill>
            <a:srgbClr val="A837DC"/>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4" name="文本框 143"/>
          <p:cNvSpPr txBox="1"/>
          <p:nvPr userDrawn="1"/>
        </p:nvSpPr>
        <p:spPr>
          <a:xfrm>
            <a:off x="-2371009" y="5037185"/>
            <a:ext cx="814325"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Honor</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45" name="矩形 144"/>
          <p:cNvSpPr/>
          <p:nvPr userDrawn="1"/>
        </p:nvSpPr>
        <p:spPr>
          <a:xfrm>
            <a:off x="12494948" y="1401939"/>
            <a:ext cx="1673075" cy="297517"/>
          </a:xfrm>
          <a:prstGeom prst="rect">
            <a:avLst/>
          </a:prstGeom>
          <a:solidFill>
            <a:srgbClr val="00C9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6" name="矩形 145"/>
          <p:cNvSpPr/>
          <p:nvPr userDrawn="1"/>
        </p:nvSpPr>
        <p:spPr>
          <a:xfrm>
            <a:off x="12494948" y="1827004"/>
            <a:ext cx="1673075" cy="297517"/>
          </a:xfrm>
          <a:prstGeom prst="rect">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7" name="矩形 146"/>
          <p:cNvSpPr/>
          <p:nvPr userDrawn="1"/>
        </p:nvSpPr>
        <p:spPr>
          <a:xfrm>
            <a:off x="12494948" y="2245700"/>
            <a:ext cx="1673075" cy="297517"/>
          </a:xfrm>
          <a:prstGeom prst="rect">
            <a:avLst/>
          </a:prstGeom>
          <a:solidFill>
            <a:schemeClr val="accent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8" name="矩形 147"/>
          <p:cNvSpPr/>
          <p:nvPr userDrawn="1"/>
        </p:nvSpPr>
        <p:spPr>
          <a:xfrm>
            <a:off x="12494948" y="2664397"/>
            <a:ext cx="1673075" cy="297517"/>
          </a:xfrm>
          <a:prstGeom prst="rect">
            <a:avLst/>
          </a:prstGeom>
          <a:solidFill>
            <a:schemeClr val="accent4"/>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9" name="矩形 148"/>
          <p:cNvSpPr/>
          <p:nvPr userDrawn="1"/>
        </p:nvSpPr>
        <p:spPr>
          <a:xfrm>
            <a:off x="12494948" y="3086546"/>
            <a:ext cx="1673075" cy="297517"/>
          </a:xfrm>
          <a:prstGeom prst="rect">
            <a:avLst/>
          </a:prstGeom>
          <a:solidFill>
            <a:srgbClr val="F0B51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0" name="矩形 149"/>
          <p:cNvSpPr/>
          <p:nvPr userDrawn="1"/>
        </p:nvSpPr>
        <p:spPr>
          <a:xfrm>
            <a:off x="12494948" y="3488918"/>
            <a:ext cx="1673075" cy="297517"/>
          </a:xfrm>
          <a:prstGeom prst="rect">
            <a:avLst/>
          </a:prstGeom>
          <a:solidFill>
            <a:schemeClr val="tx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1" name="文本框 150"/>
          <p:cNvSpPr txBox="1"/>
          <p:nvPr userDrawn="1"/>
        </p:nvSpPr>
        <p:spPr>
          <a:xfrm>
            <a:off x="12619797" y="3522997"/>
            <a:ext cx="144095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NEX</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52" name="文本框 151"/>
          <p:cNvSpPr txBox="1"/>
          <p:nvPr userDrawn="1"/>
        </p:nvSpPr>
        <p:spPr>
          <a:xfrm>
            <a:off x="12653667" y="3111825"/>
            <a:ext cx="140708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err="1">
                <a:solidFill>
                  <a:schemeClr val="bg1"/>
                </a:solidFill>
                <a:latin typeface="vivo type CN简 Light" panose="02000400000000000000" pitchFamily="50" charset="-122"/>
                <a:ea typeface="vivo type CN简 Light" panose="02000400000000000000" pitchFamily="50" charset="-122"/>
                <a:cs typeface="vivo type CNS" charset="-122"/>
              </a:rPr>
              <a:t>iQOO</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grpSp>
        <p:nvGrpSpPr>
          <p:cNvPr id="153" name="组 65"/>
          <p:cNvGrpSpPr/>
          <p:nvPr userDrawn="1"/>
        </p:nvGrpSpPr>
        <p:grpSpPr>
          <a:xfrm>
            <a:off x="-3400879" y="2739059"/>
            <a:ext cx="2809752" cy="348813"/>
            <a:chOff x="5058585" y="17714855"/>
            <a:chExt cx="4833751" cy="515167"/>
          </a:xfrm>
        </p:grpSpPr>
        <p:sp>
          <p:nvSpPr>
            <p:cNvPr id="154" name="矩形 153"/>
            <p:cNvSpPr/>
            <p:nvPr userDrawn="1"/>
          </p:nvSpPr>
          <p:spPr>
            <a:xfrm>
              <a:off x="7494283" y="17714855"/>
              <a:ext cx="1199027" cy="515167"/>
            </a:xfrm>
            <a:prstGeom prst="rect">
              <a:avLst/>
            </a:prstGeom>
            <a:solidFill>
              <a:srgbClr val="00394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5" name="矩形 154"/>
            <p:cNvSpPr/>
            <p:nvPr userDrawn="1"/>
          </p:nvSpPr>
          <p:spPr>
            <a:xfrm>
              <a:off x="5058585" y="17714855"/>
              <a:ext cx="1215431" cy="515167"/>
            </a:xfrm>
            <a:prstGeom prst="rect">
              <a:avLst/>
            </a:prstGeom>
            <a:solidFill>
              <a:srgbClr val="00C87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6" name="矩形 155"/>
            <p:cNvSpPr/>
            <p:nvPr userDrawn="1"/>
          </p:nvSpPr>
          <p:spPr>
            <a:xfrm>
              <a:off x="8693309" y="17714855"/>
              <a:ext cx="1199027" cy="515167"/>
            </a:xfrm>
            <a:prstGeom prst="rect">
              <a:avLst/>
            </a:prstGeom>
            <a:solidFill>
              <a:srgbClr val="0070C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7" name="矩形 156"/>
            <p:cNvSpPr/>
            <p:nvPr userDrawn="1"/>
          </p:nvSpPr>
          <p:spPr>
            <a:xfrm>
              <a:off x="6267324" y="17714855"/>
              <a:ext cx="1215431" cy="515167"/>
            </a:xfrm>
            <a:prstGeom prst="rect">
              <a:avLst/>
            </a:prstGeom>
            <a:solidFill>
              <a:srgbClr val="66DECD"/>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58" name="文本框 157"/>
          <p:cNvSpPr txBox="1"/>
          <p:nvPr userDrawn="1"/>
        </p:nvSpPr>
        <p:spPr>
          <a:xfrm>
            <a:off x="-2350175" y="2455919"/>
            <a:ext cx="772648"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err="1">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Oppo</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59" name="组 88"/>
          <p:cNvGrpSpPr/>
          <p:nvPr userDrawn="1"/>
        </p:nvGrpSpPr>
        <p:grpSpPr>
          <a:xfrm>
            <a:off x="-3388739" y="3603967"/>
            <a:ext cx="2797612" cy="348813"/>
            <a:chOff x="10651243" y="17726064"/>
            <a:chExt cx="4775839" cy="526796"/>
          </a:xfrm>
        </p:grpSpPr>
        <p:sp>
          <p:nvSpPr>
            <p:cNvPr id="160" name="矩形 159"/>
            <p:cNvSpPr/>
            <p:nvPr userDrawn="1"/>
          </p:nvSpPr>
          <p:spPr>
            <a:xfrm>
              <a:off x="14228056" y="17726064"/>
              <a:ext cx="1199026" cy="526796"/>
            </a:xfrm>
            <a:prstGeom prst="rect">
              <a:avLst/>
            </a:prstGeom>
            <a:solidFill>
              <a:srgbClr val="FF757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1" name="矩形 160"/>
            <p:cNvSpPr/>
            <p:nvPr userDrawn="1"/>
          </p:nvSpPr>
          <p:spPr>
            <a:xfrm>
              <a:off x="11850271" y="17726064"/>
              <a:ext cx="1199026" cy="526796"/>
            </a:xfrm>
            <a:prstGeom prst="rect">
              <a:avLst/>
            </a:prstGeom>
            <a:solidFill>
              <a:srgbClr val="7A00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2" name="矩形 161"/>
            <p:cNvSpPr/>
            <p:nvPr userDrawn="1"/>
          </p:nvSpPr>
          <p:spPr>
            <a:xfrm>
              <a:off x="10651243" y="17726064"/>
              <a:ext cx="1199026" cy="526796"/>
            </a:xfrm>
            <a:prstGeom prst="rect">
              <a:avLst/>
            </a:prstGeom>
            <a:solidFill>
              <a:srgbClr val="FF321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3" name="矩形 162"/>
            <p:cNvSpPr/>
            <p:nvPr userDrawn="1"/>
          </p:nvSpPr>
          <p:spPr>
            <a:xfrm>
              <a:off x="13035753" y="17726064"/>
              <a:ext cx="1199026" cy="526796"/>
            </a:xfrm>
            <a:prstGeom prst="rect">
              <a:avLst/>
            </a:prstGeom>
            <a:solidFill>
              <a:srgbClr val="36121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64" name="文本框 163"/>
          <p:cNvSpPr txBox="1"/>
          <p:nvPr userDrawn="1"/>
        </p:nvSpPr>
        <p:spPr>
          <a:xfrm>
            <a:off x="-2403072" y="3324009"/>
            <a:ext cx="87844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Huawei</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65" name="文本框 164"/>
          <p:cNvSpPr txBox="1"/>
          <p:nvPr userDrawn="1"/>
        </p:nvSpPr>
        <p:spPr>
          <a:xfrm>
            <a:off x="-2663134" y="367319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P</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6" name="文本框 165"/>
          <p:cNvSpPr txBox="1"/>
          <p:nvPr userDrawn="1"/>
        </p:nvSpPr>
        <p:spPr>
          <a:xfrm>
            <a:off x="-1954176" y="3667432"/>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Mate</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7" name="文本框 166"/>
          <p:cNvSpPr txBox="1"/>
          <p:nvPr userDrawn="1"/>
        </p:nvSpPr>
        <p:spPr>
          <a:xfrm>
            <a:off x="-1293545" y="3668248"/>
            <a:ext cx="702419"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Nova</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8" name="文本框 167"/>
          <p:cNvSpPr txBox="1"/>
          <p:nvPr userDrawn="1"/>
        </p:nvSpPr>
        <p:spPr>
          <a:xfrm>
            <a:off x="-1263986" y="2800229"/>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R</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9" name="文本框 168"/>
          <p:cNvSpPr txBox="1"/>
          <p:nvPr userDrawn="1"/>
        </p:nvSpPr>
        <p:spPr>
          <a:xfrm>
            <a:off x="-1991764" y="2829531"/>
            <a:ext cx="710370" cy="415498"/>
          </a:xfrm>
          <a:prstGeom prst="rect">
            <a:avLst/>
          </a:prstGeom>
          <a:noFill/>
        </p:spPr>
        <p:txBody>
          <a:bodyPr wrap="square" rtlCol="0">
            <a:spAutoFit/>
          </a:bodyPr>
          <a:lstStyle/>
          <a:p>
            <a:pPr algn="ctr"/>
            <a:r>
              <a:rPr kumimoji="1" lang="en-US" altLang="zh-CN" sz="1200" b="0" i="0" dirty="0">
                <a:solidFill>
                  <a:schemeClr val="bg1"/>
                </a:solidFill>
                <a:latin typeface="vivo type CN简 Light" panose="02000400000000000000" pitchFamily="50" charset="-122"/>
                <a:ea typeface="vivo type CN简 Light" panose="02000400000000000000" pitchFamily="50" charset="-122"/>
                <a:cs typeface="vivo type CNS" charset="-122"/>
              </a:rPr>
              <a:t>Find X</a:t>
            </a:r>
          </a:p>
          <a:p>
            <a:pPr algn="ctr"/>
            <a:endParaRPr kumimoji="1" lang="zh-CN" altLang="en-US" sz="9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0" name="文本框 169"/>
          <p:cNvSpPr txBox="1"/>
          <p:nvPr userDrawn="1"/>
        </p:nvSpPr>
        <p:spPr>
          <a:xfrm>
            <a:off x="-2663935" y="280742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K</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1" name="文本框 170"/>
          <p:cNvSpPr txBox="1"/>
          <p:nvPr userDrawn="1"/>
        </p:nvSpPr>
        <p:spPr>
          <a:xfrm>
            <a:off x="12250725" y="924379"/>
            <a:ext cx="2208397"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vivo</a:t>
            </a: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77" name="矩形 76"/>
          <p:cNvSpPr/>
          <p:nvPr userDrawn="1"/>
        </p:nvSpPr>
        <p:spPr>
          <a:xfrm>
            <a:off x="4367497" y="1304925"/>
            <a:ext cx="3440233" cy="5180374"/>
          </a:xfrm>
          <a:prstGeom prst="rect">
            <a:avLst/>
          </a:prstGeom>
          <a:solidFill>
            <a:srgbClr val="F3F2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a:p>
        </p:txBody>
      </p:sp>
      <p:sp>
        <p:nvSpPr>
          <p:cNvPr id="78" name="矩形 77"/>
          <p:cNvSpPr/>
          <p:nvPr userDrawn="1"/>
        </p:nvSpPr>
        <p:spPr>
          <a:xfrm>
            <a:off x="8173144" y="1304925"/>
            <a:ext cx="3440233" cy="5180374"/>
          </a:xfrm>
          <a:prstGeom prst="rect">
            <a:avLst/>
          </a:prstGeom>
          <a:solidFill>
            <a:srgbClr val="F3F2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a:p>
        </p:txBody>
      </p:sp>
      <p:sp>
        <p:nvSpPr>
          <p:cNvPr id="83" name="内容占位符 3"/>
          <p:cNvSpPr>
            <a:spLocks noGrp="1"/>
          </p:cNvSpPr>
          <p:nvPr>
            <p:ph sz="quarter" idx="57"/>
          </p:nvPr>
        </p:nvSpPr>
        <p:spPr>
          <a:xfrm>
            <a:off x="874770" y="2125840"/>
            <a:ext cx="2826728" cy="4165423"/>
          </a:xfrm>
        </p:spPr>
        <p:txBody>
          <a:bodyPr anchor="t">
            <a:normAutofit/>
          </a:bodyPr>
          <a:lstStyle>
            <a:lvl1pPr marL="171450"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351790"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483235"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621665"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1441450"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p:txBody>
      </p:sp>
      <p:sp>
        <p:nvSpPr>
          <p:cNvPr id="79" name="Textplatzhalter 3"/>
          <p:cNvSpPr>
            <a:spLocks noGrp="1"/>
          </p:cNvSpPr>
          <p:nvPr>
            <p:ph type="body" sz="quarter" idx="63"/>
          </p:nvPr>
        </p:nvSpPr>
        <p:spPr>
          <a:xfrm>
            <a:off x="874770" y="1559479"/>
            <a:ext cx="2826728" cy="477232"/>
          </a:xfrm>
        </p:spPr>
        <p:txBody>
          <a:bodyPr tIns="36000" bIns="36000" anchor="t">
            <a:noAutofit/>
          </a:bodyPr>
          <a:lstStyle>
            <a:lvl1pPr marL="0" marR="0" indent="0" algn="l" defTabSz="914400" rtl="0" eaLnBrk="1" fontAlgn="auto" latinLnBrk="0" hangingPunct="1">
              <a:lnSpc>
                <a:spcPct val="100000"/>
              </a:lnSpc>
              <a:spcBef>
                <a:spcPts val="1000"/>
              </a:spcBef>
              <a:spcAft>
                <a:spcPts val="0"/>
              </a:spcAft>
              <a:buClrTx/>
              <a:buSzTx/>
              <a:buFont typeface="Arial" panose="020B0604020202020204" pitchFamily="34" charset="0"/>
              <a:buNone/>
              <a:defRPr sz="1600" b="0" i="0" spc="0" baseline="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stStyle>
          <a:p>
            <a:pPr lvl="0"/>
            <a:endParaRPr lang="zh-CN" altLang="en-US" noProof="0" dirty="0"/>
          </a:p>
        </p:txBody>
      </p:sp>
      <p:sp>
        <p:nvSpPr>
          <p:cNvPr id="81" name="Textplatzhalter 3"/>
          <p:cNvSpPr>
            <a:spLocks noGrp="1"/>
          </p:cNvSpPr>
          <p:nvPr>
            <p:ph type="body" sz="quarter" idx="65"/>
          </p:nvPr>
        </p:nvSpPr>
        <p:spPr>
          <a:xfrm>
            <a:off x="4673904" y="1559479"/>
            <a:ext cx="2826728" cy="477232"/>
          </a:xfrm>
        </p:spPr>
        <p:txBody>
          <a:bodyPr tIns="36000" bIns="36000" anchor="t">
            <a:noAutofit/>
          </a:bodyPr>
          <a:lstStyle>
            <a:lvl1pPr marL="0" marR="0" indent="0" algn="l" defTabSz="914400" rtl="0" eaLnBrk="1" fontAlgn="auto" latinLnBrk="0" hangingPunct="1">
              <a:lnSpc>
                <a:spcPct val="100000"/>
              </a:lnSpc>
              <a:spcBef>
                <a:spcPts val="1000"/>
              </a:spcBef>
              <a:spcAft>
                <a:spcPts val="0"/>
              </a:spcAft>
              <a:buClrTx/>
              <a:buSzTx/>
              <a:buFont typeface="Arial" panose="020B0604020202020204" pitchFamily="34" charset="0"/>
              <a:buNone/>
              <a:defRPr sz="1600" b="0" i="0" spc="0" baseline="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stStyle>
          <a:p>
            <a:pPr lvl="0"/>
            <a:endParaRPr lang="zh-CN" altLang="en-US" noProof="0" dirty="0"/>
          </a:p>
        </p:txBody>
      </p:sp>
      <p:sp>
        <p:nvSpPr>
          <p:cNvPr id="82" name="Textplatzhalter 3"/>
          <p:cNvSpPr>
            <a:spLocks noGrp="1"/>
          </p:cNvSpPr>
          <p:nvPr>
            <p:ph type="body" sz="quarter" idx="66"/>
          </p:nvPr>
        </p:nvSpPr>
        <p:spPr>
          <a:xfrm>
            <a:off x="8479173" y="1559479"/>
            <a:ext cx="2826728" cy="477232"/>
          </a:xfrm>
        </p:spPr>
        <p:txBody>
          <a:bodyPr tIns="36000" bIns="36000" anchor="t">
            <a:noAutofit/>
          </a:bodyPr>
          <a:lstStyle>
            <a:lvl1pPr marL="0" marR="0" indent="0" algn="l" defTabSz="914400" rtl="0" eaLnBrk="1" fontAlgn="auto" latinLnBrk="0" hangingPunct="1">
              <a:lnSpc>
                <a:spcPct val="100000"/>
              </a:lnSpc>
              <a:spcBef>
                <a:spcPts val="1000"/>
              </a:spcBef>
              <a:spcAft>
                <a:spcPts val="0"/>
              </a:spcAft>
              <a:buClrTx/>
              <a:buSzTx/>
              <a:buFont typeface="Arial" panose="020B0604020202020204" pitchFamily="34" charset="0"/>
              <a:buNone/>
              <a:defRPr sz="1600" b="0" i="0" spc="0" baseline="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stStyle>
          <a:p>
            <a:pPr lvl="0"/>
            <a:endParaRPr lang="zh-CN" altLang="en-US" noProof="0" dirty="0"/>
          </a:p>
        </p:txBody>
      </p:sp>
      <p:sp>
        <p:nvSpPr>
          <p:cNvPr id="101" name="内容占位符 3"/>
          <p:cNvSpPr>
            <a:spLocks noGrp="1"/>
          </p:cNvSpPr>
          <p:nvPr>
            <p:ph sz="quarter" idx="67"/>
          </p:nvPr>
        </p:nvSpPr>
        <p:spPr>
          <a:xfrm>
            <a:off x="4673904" y="2125840"/>
            <a:ext cx="2826728" cy="4165423"/>
          </a:xfrm>
        </p:spPr>
        <p:txBody>
          <a:bodyPr anchor="t">
            <a:normAutofit/>
          </a:bodyPr>
          <a:lstStyle>
            <a:lvl1pPr marL="171450"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351790"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483235"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621665"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1441450"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p:txBody>
      </p:sp>
      <p:sp>
        <p:nvSpPr>
          <p:cNvPr id="102" name="内容占位符 3"/>
          <p:cNvSpPr>
            <a:spLocks noGrp="1"/>
          </p:cNvSpPr>
          <p:nvPr>
            <p:ph sz="quarter" idx="68"/>
          </p:nvPr>
        </p:nvSpPr>
        <p:spPr>
          <a:xfrm>
            <a:off x="8481063" y="2125417"/>
            <a:ext cx="2826728" cy="4165423"/>
          </a:xfrm>
        </p:spPr>
        <p:txBody>
          <a:bodyPr anchor="t">
            <a:normAutofit/>
          </a:bodyPr>
          <a:lstStyle>
            <a:lvl1pPr marL="171450"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351790"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483235"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621665"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1441450"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p:txBody>
      </p:sp>
      <p:pic>
        <p:nvPicPr>
          <p:cNvPr id="71" name="图片 70"/>
          <p:cNvPicPr>
            <a:picLocks noChangeAspect="1"/>
          </p:cNvPicPr>
          <p:nvPr userDrawn="1"/>
        </p:nvPicPr>
        <p:blipFill>
          <a:blip r:embed="rId2" cstate="email"/>
          <a:stretch>
            <a:fillRect/>
          </a:stretch>
        </p:blipFill>
        <p:spPr>
          <a:xfrm>
            <a:off x="10625745" y="317694"/>
            <a:ext cx="979635" cy="257702"/>
          </a:xfrm>
          <a:prstGeom prst="rect">
            <a:avLst/>
          </a:prstGeom>
        </p:spPr>
      </p:pic>
      <p:sp>
        <p:nvSpPr>
          <p:cNvPr id="95" name="Textplatzhalter 8"/>
          <p:cNvSpPr>
            <a:spLocks noGrp="1"/>
          </p:cNvSpPr>
          <p:nvPr>
            <p:ph type="body" sz="quarter" idx="61" hasCustomPrompt="1"/>
          </p:nvPr>
        </p:nvSpPr>
        <p:spPr>
          <a:xfrm>
            <a:off x="560744" y="280072"/>
            <a:ext cx="9194219" cy="456860"/>
          </a:xfrm>
          <a:prstGeom prst="rect">
            <a:avLst/>
          </a:prstGeom>
        </p:spPr>
        <p:txBody>
          <a:bodyPr lIns="0" tIns="0" rIns="0" bIns="0" anchor="ctr">
            <a:noAutofit/>
          </a:bodyPr>
          <a:lstStyle>
            <a:lvl1pPr marL="0" indent="0">
              <a:lnSpc>
                <a:spcPct val="150000"/>
              </a:lnSpc>
              <a:spcBef>
                <a:spcPts val="0"/>
              </a:spcBef>
              <a:spcAft>
                <a:spcPts val="0"/>
              </a:spcAft>
              <a:buNone/>
              <a:defRPr sz="2600" b="0" i="0" cap="none" baseline="0">
                <a:solidFill>
                  <a:schemeClr val="tx1"/>
                </a:solidFill>
                <a:latin typeface="vivo type CN简 Regular" panose="02000500000000000000" charset="-122"/>
                <a:ea typeface="vivo type CN简 Regular" panose="02000500000000000000" charset="-122"/>
                <a:cs typeface="vivo type CN简 Regular" panose="02000500000000000000" charset="-122"/>
              </a:defRPr>
            </a:lvl1pPr>
          </a:lstStyle>
          <a:p>
            <a:pPr lvl="0"/>
            <a:r>
              <a:rPr lang="zh-CN" altLang="en-US" noProof="0" dirty="0"/>
              <a:t>标题可在此处添加</a:t>
            </a:r>
            <a:endParaRPr lang="en-US" altLang="zh-CN" noProof="0" dirty="0"/>
          </a:p>
        </p:txBody>
      </p:sp>
      <p:sp>
        <p:nvSpPr>
          <p:cNvPr id="97" name="Textplatzhalter 8"/>
          <p:cNvSpPr>
            <a:spLocks noGrp="1"/>
          </p:cNvSpPr>
          <p:nvPr>
            <p:ph type="body" sz="quarter" idx="62" hasCustomPrompt="1"/>
          </p:nvPr>
        </p:nvSpPr>
        <p:spPr>
          <a:xfrm>
            <a:off x="560744" y="742370"/>
            <a:ext cx="9194219" cy="267033"/>
          </a:xfrm>
          <a:prstGeom prst="rect">
            <a:avLst/>
          </a:prstGeom>
        </p:spPr>
        <p:txBody>
          <a:bodyPr lIns="0" tIns="0" rIns="0" bIns="0" anchor="ctr">
            <a:noAutofit/>
          </a:bodyPr>
          <a:lstStyle>
            <a:lvl1pPr marL="0" indent="0">
              <a:lnSpc>
                <a:spcPct val="150000"/>
              </a:lnSpc>
              <a:spcBef>
                <a:spcPts val="0"/>
              </a:spcBef>
              <a:spcAft>
                <a:spcPts val="0"/>
              </a:spcAft>
              <a:buNone/>
              <a:defRPr sz="2200" b="0" i="0" cap="none" baseline="0">
                <a:solidFill>
                  <a:schemeClr val="bg1">
                    <a:lumMod val="65000"/>
                  </a:schemeClr>
                </a:solidFill>
                <a:latin typeface="vivo type CN简 Regular" panose="02000500000000000000" charset="-122"/>
                <a:ea typeface="vivo type CN简 Regular" panose="02000500000000000000" charset="-122"/>
                <a:cs typeface="vivo type CN简 Regular" panose="02000500000000000000" charset="-122"/>
              </a:defRPr>
            </a:lvl1pPr>
          </a:lstStyle>
          <a:p>
            <a:pPr lvl="0"/>
            <a:r>
              <a:rPr lang="zh-CN" altLang="en-US" noProof="0" dirty="0"/>
              <a:t>副标题可在此处添加</a:t>
            </a:r>
            <a:endParaRPr lang="en-US" altLang="zh-CN" noProof="0" dirty="0"/>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3内容页">
    <p:spTree>
      <p:nvGrpSpPr>
        <p:cNvPr id="1" name=""/>
        <p:cNvGrpSpPr/>
        <p:nvPr/>
      </p:nvGrpSpPr>
      <p:grpSpPr>
        <a:xfrm>
          <a:off x="0" y="0"/>
          <a:ext cx="0" cy="0"/>
          <a:chOff x="0" y="0"/>
          <a:chExt cx="0" cy="0"/>
        </a:xfrm>
      </p:grpSpPr>
      <p:sp>
        <p:nvSpPr>
          <p:cNvPr id="73" name="矩形 72"/>
          <p:cNvSpPr/>
          <p:nvPr userDrawn="1"/>
        </p:nvSpPr>
        <p:spPr>
          <a:xfrm>
            <a:off x="588938" y="1321917"/>
            <a:ext cx="5408719" cy="5149527"/>
          </a:xfrm>
          <a:prstGeom prst="rect">
            <a:avLst/>
          </a:prstGeom>
          <a:solidFill>
            <a:srgbClr val="F3F2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a:p>
        </p:txBody>
      </p:sp>
      <p:sp>
        <p:nvSpPr>
          <p:cNvPr id="44" name="矩形 43"/>
          <p:cNvSpPr/>
          <p:nvPr userDrawn="1"/>
        </p:nvSpPr>
        <p:spPr>
          <a:xfrm>
            <a:off x="6190418" y="1322388"/>
            <a:ext cx="5408719" cy="5149057"/>
          </a:xfrm>
          <a:prstGeom prst="rect">
            <a:avLst/>
          </a:prstGeom>
          <a:solidFill>
            <a:srgbClr val="F3F2F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no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vivo type CN简 Regular" panose="02000500000000000000" charset="-122"/>
              <a:ea typeface="vivo type CN简 Regular" panose="02000500000000000000" charset="-122"/>
              <a:cs typeface="+mn-cs"/>
              <a:sym typeface="Helvetica Neue Medium"/>
            </a:endParaRPr>
          </a:p>
        </p:txBody>
      </p:sp>
      <p:sp>
        <p:nvSpPr>
          <p:cNvPr id="75" name="内容占位符 4"/>
          <p:cNvSpPr>
            <a:spLocks noGrp="1"/>
          </p:cNvSpPr>
          <p:nvPr>
            <p:ph sz="quarter" idx="76"/>
          </p:nvPr>
        </p:nvSpPr>
        <p:spPr>
          <a:xfrm>
            <a:off x="787451" y="3709449"/>
            <a:ext cx="4970644" cy="2595099"/>
          </a:xfrm>
        </p:spPr>
        <p:txBody>
          <a:bodyPr>
            <a:normAutofit/>
          </a:bodyPr>
          <a:lstStyle>
            <a:lvl1pPr marL="17145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35179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483235"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621665"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200025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p:txBody>
      </p:sp>
      <p:sp>
        <p:nvSpPr>
          <p:cNvPr id="78" name="图片占位符 2"/>
          <p:cNvSpPr>
            <a:spLocks noGrp="1"/>
          </p:cNvSpPr>
          <p:nvPr>
            <p:ph type="pic" sz="quarter" idx="77"/>
          </p:nvPr>
        </p:nvSpPr>
        <p:spPr>
          <a:xfrm>
            <a:off x="6208429" y="1329938"/>
            <a:ext cx="5407377" cy="2203603"/>
          </a:xfrm>
        </p:spPr>
        <p:txBody>
          <a:bodyPr>
            <a:normAutofit/>
          </a:bodyPr>
          <a:lstStyle>
            <a:lvl1pPr marL="0" indent="0" algn="ctr">
              <a:buNone/>
              <a:defRPr sz="1600">
                <a:latin typeface="vivo type CN简 Light" panose="02000400000000000000" pitchFamily="50" charset="-122"/>
                <a:ea typeface="vivo type CN简 Light" panose="02000400000000000000" pitchFamily="50" charset="-122"/>
              </a:defRPr>
            </a:lvl1pPr>
          </a:lstStyle>
          <a:p>
            <a:endParaRPr kumimoji="1" lang="zh-CN" altLang="en-US"/>
          </a:p>
        </p:txBody>
      </p:sp>
      <p:sp>
        <p:nvSpPr>
          <p:cNvPr id="83" name="矩形 82"/>
          <p:cNvSpPr/>
          <p:nvPr userDrawn="1"/>
        </p:nvSpPr>
        <p:spPr>
          <a:xfrm>
            <a:off x="-2595443" y="187627"/>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竞品颜色</a:t>
            </a:r>
            <a:endParaRPr lang="zh-CN" altLang="en-US" sz="1600" dirty="0"/>
          </a:p>
        </p:txBody>
      </p:sp>
      <p:sp>
        <p:nvSpPr>
          <p:cNvPr id="86" name="矩形 85"/>
          <p:cNvSpPr/>
          <p:nvPr userDrawn="1"/>
        </p:nvSpPr>
        <p:spPr>
          <a:xfrm>
            <a:off x="12698804" y="422275"/>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品牌颜色</a:t>
            </a:r>
            <a:endParaRPr lang="zh-CN" altLang="en-US" sz="1600" dirty="0"/>
          </a:p>
        </p:txBody>
      </p:sp>
      <p:sp>
        <p:nvSpPr>
          <p:cNvPr id="87" name="文本框 86"/>
          <p:cNvSpPr txBox="1"/>
          <p:nvPr userDrawn="1"/>
        </p:nvSpPr>
        <p:spPr>
          <a:xfrm>
            <a:off x="-2354986" y="745116"/>
            <a:ext cx="78226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Apple</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88" name="组 176"/>
          <p:cNvGrpSpPr/>
          <p:nvPr userDrawn="1"/>
        </p:nvGrpSpPr>
        <p:grpSpPr>
          <a:xfrm>
            <a:off x="-3386918" y="1009241"/>
            <a:ext cx="2795791" cy="348813"/>
            <a:chOff x="-5043485" y="1324983"/>
            <a:chExt cx="4785749" cy="538842"/>
          </a:xfrm>
        </p:grpSpPr>
        <p:sp>
          <p:nvSpPr>
            <p:cNvPr id="89" name="矩形 88"/>
            <p:cNvSpPr/>
            <p:nvPr userDrawn="1"/>
          </p:nvSpPr>
          <p:spPr>
            <a:xfrm>
              <a:off x="-3854817" y="1324983"/>
              <a:ext cx="1199028" cy="538842"/>
            </a:xfrm>
            <a:prstGeom prst="rect">
              <a:avLst/>
            </a:prstGeom>
            <a:solidFill>
              <a:schemeClr val="tx1">
                <a:lumMod val="50000"/>
                <a:lumOff val="5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1" name="矩形 90"/>
            <p:cNvSpPr/>
            <p:nvPr userDrawn="1"/>
          </p:nvSpPr>
          <p:spPr>
            <a:xfrm>
              <a:off x="-2655789" y="1324983"/>
              <a:ext cx="1199028" cy="538842"/>
            </a:xfrm>
            <a:prstGeom prst="rect">
              <a:avLst/>
            </a:prstGeom>
            <a:solidFill>
              <a:schemeClr val="tx1">
                <a:lumMod val="75000"/>
                <a:lumOff val="2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2" name="矩形 91"/>
            <p:cNvSpPr/>
            <p:nvPr userDrawn="1"/>
          </p:nvSpPr>
          <p:spPr>
            <a:xfrm>
              <a:off x="-5043485" y="1324983"/>
              <a:ext cx="1199028" cy="538842"/>
            </a:xfrm>
            <a:prstGeom prst="rect">
              <a:avLst/>
            </a:prstGeom>
            <a:solidFill>
              <a:schemeClr val="bg1">
                <a:lumMod val="8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3" name="矩形 92"/>
            <p:cNvSpPr/>
            <p:nvPr userDrawn="1"/>
          </p:nvSpPr>
          <p:spPr>
            <a:xfrm>
              <a:off x="-1456764" y="1324983"/>
              <a:ext cx="1199028" cy="538842"/>
            </a:xfrm>
            <a:prstGeom prst="rect">
              <a:avLst/>
            </a:prstGeom>
            <a:solidFill>
              <a:schemeClr val="tx1">
                <a:lumMod val="9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94" name="文本框 93"/>
          <p:cNvSpPr txBox="1"/>
          <p:nvPr userDrawn="1"/>
        </p:nvSpPr>
        <p:spPr>
          <a:xfrm>
            <a:off x="-2456774" y="1587829"/>
            <a:ext cx="98584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Samsung</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96" name="组 183"/>
          <p:cNvGrpSpPr/>
          <p:nvPr userDrawn="1"/>
        </p:nvGrpSpPr>
        <p:grpSpPr>
          <a:xfrm>
            <a:off x="-3386918" y="1862479"/>
            <a:ext cx="2795791" cy="348813"/>
            <a:chOff x="16164196" y="17668285"/>
            <a:chExt cx="4785749" cy="486635"/>
          </a:xfrm>
        </p:grpSpPr>
        <p:sp>
          <p:nvSpPr>
            <p:cNvPr id="98" name="矩形 97"/>
            <p:cNvSpPr/>
            <p:nvPr userDrawn="1"/>
          </p:nvSpPr>
          <p:spPr>
            <a:xfrm>
              <a:off x="17352864" y="17668285"/>
              <a:ext cx="1199028" cy="486635"/>
            </a:xfrm>
            <a:prstGeom prst="rect">
              <a:avLst/>
            </a:prstGeom>
            <a:solidFill>
              <a:srgbClr val="8C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2" name="矩形 121"/>
            <p:cNvSpPr/>
            <p:nvPr userDrawn="1"/>
          </p:nvSpPr>
          <p:spPr>
            <a:xfrm>
              <a:off x="18551892" y="17668285"/>
              <a:ext cx="1199028" cy="486635"/>
            </a:xfrm>
            <a:prstGeom prst="rect">
              <a:avLst/>
            </a:prstGeom>
            <a:solidFill>
              <a:srgbClr val="7832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3" name="矩形 122"/>
            <p:cNvSpPr/>
            <p:nvPr userDrawn="1"/>
          </p:nvSpPr>
          <p:spPr>
            <a:xfrm>
              <a:off x="19750917" y="17668285"/>
              <a:ext cx="1199028" cy="486635"/>
            </a:xfrm>
            <a:prstGeom prst="rect">
              <a:avLst/>
            </a:prstGeom>
            <a:solidFill>
              <a:srgbClr val="67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6" name="矩形 125"/>
            <p:cNvSpPr/>
            <p:nvPr userDrawn="1"/>
          </p:nvSpPr>
          <p:spPr>
            <a:xfrm>
              <a:off x="16164196" y="17668285"/>
              <a:ext cx="1199028" cy="486635"/>
            </a:xfrm>
            <a:prstGeom prst="rect">
              <a:avLst/>
            </a:prstGeom>
            <a:solidFill>
              <a:srgbClr val="8C6D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27" name="矩形 126"/>
          <p:cNvSpPr/>
          <p:nvPr userDrawn="1"/>
        </p:nvSpPr>
        <p:spPr>
          <a:xfrm>
            <a:off x="-2692509" y="6189140"/>
            <a:ext cx="700461" cy="297517"/>
          </a:xfrm>
          <a:prstGeom prst="rect">
            <a:avLst/>
          </a:prstGeom>
          <a:solidFill>
            <a:srgbClr val="0033B7"/>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8" name="矩形 127"/>
          <p:cNvSpPr/>
          <p:nvPr userDrawn="1"/>
        </p:nvSpPr>
        <p:spPr>
          <a:xfrm>
            <a:off x="-3398069" y="6189140"/>
            <a:ext cx="705560" cy="297517"/>
          </a:xfrm>
          <a:prstGeom prst="rect">
            <a:avLst/>
          </a:prstGeom>
          <a:solidFill>
            <a:srgbClr val="0A00C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9" name="矩形 128"/>
          <p:cNvSpPr/>
          <p:nvPr userDrawn="1"/>
        </p:nvSpPr>
        <p:spPr>
          <a:xfrm>
            <a:off x="-1992048" y="6186830"/>
            <a:ext cx="700461" cy="297517"/>
          </a:xfrm>
          <a:prstGeom prst="rect">
            <a:avLst/>
          </a:prstGeom>
          <a:solidFill>
            <a:srgbClr val="01288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0" name="矩形 129"/>
          <p:cNvSpPr/>
          <p:nvPr userDrawn="1"/>
        </p:nvSpPr>
        <p:spPr>
          <a:xfrm>
            <a:off x="-1291588" y="6186830"/>
            <a:ext cx="700461" cy="297517"/>
          </a:xfrm>
          <a:prstGeom prst="rect">
            <a:avLst/>
          </a:prstGeom>
          <a:solidFill>
            <a:srgbClr val="00095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1" name="文本框 130"/>
          <p:cNvSpPr txBox="1"/>
          <p:nvPr userDrawn="1"/>
        </p:nvSpPr>
        <p:spPr>
          <a:xfrm>
            <a:off x="-2451159" y="5860568"/>
            <a:ext cx="974626"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其他品牌颜色</a:t>
            </a:r>
          </a:p>
        </p:txBody>
      </p:sp>
      <p:grpSp>
        <p:nvGrpSpPr>
          <p:cNvPr id="132" name="组 209"/>
          <p:cNvGrpSpPr/>
          <p:nvPr userDrawn="1"/>
        </p:nvGrpSpPr>
        <p:grpSpPr>
          <a:xfrm>
            <a:off x="-3398070" y="4458239"/>
            <a:ext cx="2806943" cy="351124"/>
            <a:chOff x="-3429000" y="9944467"/>
            <a:chExt cx="3171264" cy="702248"/>
          </a:xfrm>
        </p:grpSpPr>
        <p:sp>
          <p:nvSpPr>
            <p:cNvPr id="133" name="矩形 132"/>
            <p:cNvSpPr/>
            <p:nvPr userDrawn="1"/>
          </p:nvSpPr>
          <p:spPr>
            <a:xfrm>
              <a:off x="-2631863" y="9949089"/>
              <a:ext cx="791376" cy="697626"/>
            </a:xfrm>
            <a:prstGeom prst="rect">
              <a:avLst/>
            </a:prstGeom>
            <a:solidFill>
              <a:srgbClr val="FF59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4" name="矩形 133"/>
            <p:cNvSpPr/>
            <p:nvPr userDrawn="1"/>
          </p:nvSpPr>
          <p:spPr>
            <a:xfrm>
              <a:off x="-3429000" y="9949089"/>
              <a:ext cx="797137" cy="697626"/>
            </a:xfrm>
            <a:prstGeom prst="rect">
              <a:avLst/>
            </a:prstGeom>
            <a:solidFill>
              <a:srgbClr val="FFA31E"/>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5" name="矩形 134"/>
            <p:cNvSpPr/>
            <p:nvPr userDrawn="1"/>
          </p:nvSpPr>
          <p:spPr>
            <a:xfrm>
              <a:off x="-1840486" y="9944467"/>
              <a:ext cx="791376" cy="697626"/>
            </a:xfrm>
            <a:prstGeom prst="rect">
              <a:avLst/>
            </a:prstGeom>
            <a:solidFill>
              <a:srgbClr val="DE4F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6" name="矩形 135"/>
            <p:cNvSpPr/>
            <p:nvPr userDrawn="1"/>
          </p:nvSpPr>
          <p:spPr>
            <a:xfrm>
              <a:off x="-1049112" y="9944467"/>
              <a:ext cx="791376" cy="697626"/>
            </a:xfrm>
            <a:prstGeom prst="rect">
              <a:avLst/>
            </a:prstGeom>
            <a:solidFill>
              <a:srgbClr val="C646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37" name="文本框 136"/>
          <p:cNvSpPr txBox="1"/>
          <p:nvPr userDrawn="1"/>
        </p:nvSpPr>
        <p:spPr>
          <a:xfrm>
            <a:off x="-2387041" y="4185714"/>
            <a:ext cx="84638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Xiaomi 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38" name="矩形 137"/>
          <p:cNvSpPr/>
          <p:nvPr userDrawn="1"/>
        </p:nvSpPr>
        <p:spPr>
          <a:xfrm>
            <a:off x="-2692509" y="5337669"/>
            <a:ext cx="700461" cy="297517"/>
          </a:xfrm>
          <a:prstGeom prst="rect">
            <a:avLst/>
          </a:prstGeom>
          <a:solidFill>
            <a:srgbClr val="348DF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9" name="矩形 138"/>
          <p:cNvSpPr/>
          <p:nvPr userDrawn="1"/>
        </p:nvSpPr>
        <p:spPr>
          <a:xfrm>
            <a:off x="-3398069" y="5337669"/>
            <a:ext cx="705560" cy="297517"/>
          </a:xfrm>
          <a:prstGeom prst="rect">
            <a:avLst/>
          </a:prstGeom>
          <a:solidFill>
            <a:srgbClr val="0FFBFA"/>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0" name="矩形 139"/>
          <p:cNvSpPr/>
          <p:nvPr userDrawn="1"/>
        </p:nvSpPr>
        <p:spPr>
          <a:xfrm>
            <a:off x="-1992048" y="5335358"/>
            <a:ext cx="700461" cy="297517"/>
          </a:xfrm>
          <a:prstGeom prst="rect">
            <a:avLst/>
          </a:prstGeom>
          <a:solidFill>
            <a:srgbClr val="705EE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1" name="矩形 140"/>
          <p:cNvSpPr/>
          <p:nvPr userDrawn="1"/>
        </p:nvSpPr>
        <p:spPr>
          <a:xfrm>
            <a:off x="-1291588" y="5335358"/>
            <a:ext cx="700461" cy="297517"/>
          </a:xfrm>
          <a:prstGeom prst="rect">
            <a:avLst/>
          </a:prstGeom>
          <a:solidFill>
            <a:srgbClr val="A837DC"/>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2" name="文本框 141"/>
          <p:cNvSpPr txBox="1"/>
          <p:nvPr userDrawn="1"/>
        </p:nvSpPr>
        <p:spPr>
          <a:xfrm>
            <a:off x="-2371009" y="5037185"/>
            <a:ext cx="814325"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Honor</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43" name="矩形 142"/>
          <p:cNvSpPr/>
          <p:nvPr userDrawn="1"/>
        </p:nvSpPr>
        <p:spPr>
          <a:xfrm>
            <a:off x="12494948" y="1401939"/>
            <a:ext cx="1673075" cy="297517"/>
          </a:xfrm>
          <a:prstGeom prst="rect">
            <a:avLst/>
          </a:prstGeom>
          <a:solidFill>
            <a:srgbClr val="00C9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4" name="矩形 143"/>
          <p:cNvSpPr/>
          <p:nvPr userDrawn="1"/>
        </p:nvSpPr>
        <p:spPr>
          <a:xfrm>
            <a:off x="12494948" y="1827004"/>
            <a:ext cx="1673075" cy="297517"/>
          </a:xfrm>
          <a:prstGeom prst="rect">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5" name="矩形 144"/>
          <p:cNvSpPr/>
          <p:nvPr userDrawn="1"/>
        </p:nvSpPr>
        <p:spPr>
          <a:xfrm>
            <a:off x="12494948" y="2245700"/>
            <a:ext cx="1673075" cy="297517"/>
          </a:xfrm>
          <a:prstGeom prst="rect">
            <a:avLst/>
          </a:prstGeom>
          <a:solidFill>
            <a:schemeClr val="accent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6" name="矩形 145"/>
          <p:cNvSpPr/>
          <p:nvPr userDrawn="1"/>
        </p:nvSpPr>
        <p:spPr>
          <a:xfrm>
            <a:off x="12494948" y="2664397"/>
            <a:ext cx="1673075" cy="297517"/>
          </a:xfrm>
          <a:prstGeom prst="rect">
            <a:avLst/>
          </a:prstGeom>
          <a:solidFill>
            <a:schemeClr val="accent4"/>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7" name="矩形 146"/>
          <p:cNvSpPr/>
          <p:nvPr userDrawn="1"/>
        </p:nvSpPr>
        <p:spPr>
          <a:xfrm>
            <a:off x="12494948" y="3086546"/>
            <a:ext cx="1673075" cy="297517"/>
          </a:xfrm>
          <a:prstGeom prst="rect">
            <a:avLst/>
          </a:prstGeom>
          <a:solidFill>
            <a:srgbClr val="F0B51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8" name="矩形 147"/>
          <p:cNvSpPr/>
          <p:nvPr userDrawn="1"/>
        </p:nvSpPr>
        <p:spPr>
          <a:xfrm>
            <a:off x="12494948" y="3488918"/>
            <a:ext cx="1673075" cy="297517"/>
          </a:xfrm>
          <a:prstGeom prst="rect">
            <a:avLst/>
          </a:prstGeom>
          <a:solidFill>
            <a:schemeClr val="tx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9" name="文本框 148"/>
          <p:cNvSpPr txBox="1"/>
          <p:nvPr userDrawn="1"/>
        </p:nvSpPr>
        <p:spPr>
          <a:xfrm>
            <a:off x="12619797" y="3522997"/>
            <a:ext cx="144095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NEX</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50" name="文本框 149"/>
          <p:cNvSpPr txBox="1"/>
          <p:nvPr userDrawn="1"/>
        </p:nvSpPr>
        <p:spPr>
          <a:xfrm>
            <a:off x="12653667" y="3111825"/>
            <a:ext cx="140708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err="1">
                <a:solidFill>
                  <a:schemeClr val="bg1"/>
                </a:solidFill>
                <a:latin typeface="vivo type CN简 Light" panose="02000400000000000000" pitchFamily="50" charset="-122"/>
                <a:ea typeface="vivo type CN简 Light" panose="02000400000000000000" pitchFamily="50" charset="-122"/>
                <a:cs typeface="vivo type CNS" charset="-122"/>
              </a:rPr>
              <a:t>iQOO</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grpSp>
        <p:nvGrpSpPr>
          <p:cNvPr id="151" name="组 65"/>
          <p:cNvGrpSpPr/>
          <p:nvPr userDrawn="1"/>
        </p:nvGrpSpPr>
        <p:grpSpPr>
          <a:xfrm>
            <a:off x="-3400879" y="2739059"/>
            <a:ext cx="2809752" cy="348813"/>
            <a:chOff x="5058585" y="17714855"/>
            <a:chExt cx="4833751" cy="515167"/>
          </a:xfrm>
        </p:grpSpPr>
        <p:sp>
          <p:nvSpPr>
            <p:cNvPr id="152" name="矩形 151"/>
            <p:cNvSpPr/>
            <p:nvPr userDrawn="1"/>
          </p:nvSpPr>
          <p:spPr>
            <a:xfrm>
              <a:off x="7494283" y="17714855"/>
              <a:ext cx="1199027" cy="515167"/>
            </a:xfrm>
            <a:prstGeom prst="rect">
              <a:avLst/>
            </a:prstGeom>
            <a:solidFill>
              <a:srgbClr val="00394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3" name="矩形 152"/>
            <p:cNvSpPr/>
            <p:nvPr userDrawn="1"/>
          </p:nvSpPr>
          <p:spPr>
            <a:xfrm>
              <a:off x="5058585" y="17714855"/>
              <a:ext cx="1215431" cy="515167"/>
            </a:xfrm>
            <a:prstGeom prst="rect">
              <a:avLst/>
            </a:prstGeom>
            <a:solidFill>
              <a:srgbClr val="00C87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4" name="矩形 153"/>
            <p:cNvSpPr/>
            <p:nvPr userDrawn="1"/>
          </p:nvSpPr>
          <p:spPr>
            <a:xfrm>
              <a:off x="8693309" y="17714855"/>
              <a:ext cx="1199027" cy="515167"/>
            </a:xfrm>
            <a:prstGeom prst="rect">
              <a:avLst/>
            </a:prstGeom>
            <a:solidFill>
              <a:srgbClr val="0070C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5" name="矩形 154"/>
            <p:cNvSpPr/>
            <p:nvPr userDrawn="1"/>
          </p:nvSpPr>
          <p:spPr>
            <a:xfrm>
              <a:off x="6267324" y="17714855"/>
              <a:ext cx="1215431" cy="515167"/>
            </a:xfrm>
            <a:prstGeom prst="rect">
              <a:avLst/>
            </a:prstGeom>
            <a:solidFill>
              <a:srgbClr val="66DECD"/>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56" name="文本框 155"/>
          <p:cNvSpPr txBox="1"/>
          <p:nvPr userDrawn="1"/>
        </p:nvSpPr>
        <p:spPr>
          <a:xfrm>
            <a:off x="-2350175" y="2455919"/>
            <a:ext cx="772648"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err="1">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Oppo</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57" name="组 88"/>
          <p:cNvGrpSpPr/>
          <p:nvPr userDrawn="1"/>
        </p:nvGrpSpPr>
        <p:grpSpPr>
          <a:xfrm>
            <a:off x="-3388739" y="3603967"/>
            <a:ext cx="2797612" cy="348813"/>
            <a:chOff x="10651243" y="17726064"/>
            <a:chExt cx="4775839" cy="526796"/>
          </a:xfrm>
        </p:grpSpPr>
        <p:sp>
          <p:nvSpPr>
            <p:cNvPr id="158" name="矩形 157"/>
            <p:cNvSpPr/>
            <p:nvPr userDrawn="1"/>
          </p:nvSpPr>
          <p:spPr>
            <a:xfrm>
              <a:off x="14228056" y="17726064"/>
              <a:ext cx="1199026" cy="526796"/>
            </a:xfrm>
            <a:prstGeom prst="rect">
              <a:avLst/>
            </a:prstGeom>
            <a:solidFill>
              <a:srgbClr val="FF757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9" name="矩形 158"/>
            <p:cNvSpPr/>
            <p:nvPr userDrawn="1"/>
          </p:nvSpPr>
          <p:spPr>
            <a:xfrm>
              <a:off x="11850271" y="17726064"/>
              <a:ext cx="1199026" cy="526796"/>
            </a:xfrm>
            <a:prstGeom prst="rect">
              <a:avLst/>
            </a:prstGeom>
            <a:solidFill>
              <a:srgbClr val="7A00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0" name="矩形 159"/>
            <p:cNvSpPr/>
            <p:nvPr userDrawn="1"/>
          </p:nvSpPr>
          <p:spPr>
            <a:xfrm>
              <a:off x="10651243" y="17726064"/>
              <a:ext cx="1199026" cy="526796"/>
            </a:xfrm>
            <a:prstGeom prst="rect">
              <a:avLst/>
            </a:prstGeom>
            <a:solidFill>
              <a:srgbClr val="FF321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1" name="矩形 160"/>
            <p:cNvSpPr/>
            <p:nvPr userDrawn="1"/>
          </p:nvSpPr>
          <p:spPr>
            <a:xfrm>
              <a:off x="13035753" y="17726064"/>
              <a:ext cx="1199026" cy="526796"/>
            </a:xfrm>
            <a:prstGeom prst="rect">
              <a:avLst/>
            </a:prstGeom>
            <a:solidFill>
              <a:srgbClr val="36121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62" name="文本框 161"/>
          <p:cNvSpPr txBox="1"/>
          <p:nvPr userDrawn="1"/>
        </p:nvSpPr>
        <p:spPr>
          <a:xfrm>
            <a:off x="-2403072" y="3324009"/>
            <a:ext cx="87844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Huawei</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63" name="文本框 162"/>
          <p:cNvSpPr txBox="1"/>
          <p:nvPr userDrawn="1"/>
        </p:nvSpPr>
        <p:spPr>
          <a:xfrm>
            <a:off x="-2663134" y="367319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P</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4" name="文本框 163"/>
          <p:cNvSpPr txBox="1"/>
          <p:nvPr userDrawn="1"/>
        </p:nvSpPr>
        <p:spPr>
          <a:xfrm>
            <a:off x="-1954176" y="3667432"/>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Mate</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5" name="文本框 164"/>
          <p:cNvSpPr txBox="1"/>
          <p:nvPr userDrawn="1"/>
        </p:nvSpPr>
        <p:spPr>
          <a:xfrm>
            <a:off x="-1293545" y="3668248"/>
            <a:ext cx="702419"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Nova</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6" name="文本框 165"/>
          <p:cNvSpPr txBox="1"/>
          <p:nvPr userDrawn="1"/>
        </p:nvSpPr>
        <p:spPr>
          <a:xfrm>
            <a:off x="-1263986" y="2800229"/>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R</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7" name="文本框 166"/>
          <p:cNvSpPr txBox="1"/>
          <p:nvPr userDrawn="1"/>
        </p:nvSpPr>
        <p:spPr>
          <a:xfrm>
            <a:off x="-1991764" y="2829531"/>
            <a:ext cx="710370" cy="415498"/>
          </a:xfrm>
          <a:prstGeom prst="rect">
            <a:avLst/>
          </a:prstGeom>
          <a:noFill/>
        </p:spPr>
        <p:txBody>
          <a:bodyPr wrap="square" rtlCol="0">
            <a:spAutoFit/>
          </a:bodyPr>
          <a:lstStyle/>
          <a:p>
            <a:pPr algn="ctr"/>
            <a:r>
              <a:rPr kumimoji="1" lang="en-US" altLang="zh-CN" sz="1200" b="0" i="0" dirty="0">
                <a:solidFill>
                  <a:schemeClr val="bg1"/>
                </a:solidFill>
                <a:latin typeface="vivo type CN简 Light" panose="02000400000000000000" pitchFamily="50" charset="-122"/>
                <a:ea typeface="vivo type CN简 Light" panose="02000400000000000000" pitchFamily="50" charset="-122"/>
                <a:cs typeface="vivo type CNS" charset="-122"/>
              </a:rPr>
              <a:t>Find X</a:t>
            </a:r>
          </a:p>
          <a:p>
            <a:pPr algn="ctr"/>
            <a:endParaRPr kumimoji="1" lang="zh-CN" altLang="en-US" sz="9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8" name="文本框 167"/>
          <p:cNvSpPr txBox="1"/>
          <p:nvPr userDrawn="1"/>
        </p:nvSpPr>
        <p:spPr>
          <a:xfrm>
            <a:off x="-2663935" y="280742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K</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9" name="文本框 168"/>
          <p:cNvSpPr txBox="1"/>
          <p:nvPr userDrawn="1"/>
        </p:nvSpPr>
        <p:spPr>
          <a:xfrm>
            <a:off x="12250725" y="924379"/>
            <a:ext cx="2208397"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vivo</a:t>
            </a: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81" name="内容占位符 4"/>
          <p:cNvSpPr>
            <a:spLocks noGrp="1"/>
          </p:cNvSpPr>
          <p:nvPr>
            <p:ph sz="quarter" idx="78"/>
          </p:nvPr>
        </p:nvSpPr>
        <p:spPr>
          <a:xfrm>
            <a:off x="6409455" y="3709449"/>
            <a:ext cx="4970644" cy="2595099"/>
          </a:xfrm>
        </p:spPr>
        <p:txBody>
          <a:bodyPr>
            <a:normAutofit/>
          </a:bodyPr>
          <a:lstStyle>
            <a:lvl1pPr marL="17145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35179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483235"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621665"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200025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p:txBody>
      </p:sp>
      <p:pic>
        <p:nvPicPr>
          <p:cNvPr id="68" name="图片 67"/>
          <p:cNvPicPr>
            <a:picLocks noChangeAspect="1"/>
          </p:cNvPicPr>
          <p:nvPr userDrawn="1"/>
        </p:nvPicPr>
        <p:blipFill>
          <a:blip r:embed="rId2" cstate="email"/>
          <a:stretch>
            <a:fillRect/>
          </a:stretch>
        </p:blipFill>
        <p:spPr>
          <a:xfrm>
            <a:off x="10625745" y="317694"/>
            <a:ext cx="979635" cy="257702"/>
          </a:xfrm>
          <a:prstGeom prst="rect">
            <a:avLst/>
          </a:prstGeom>
        </p:spPr>
      </p:pic>
      <p:sp>
        <p:nvSpPr>
          <p:cNvPr id="74" name="图片占位符 2"/>
          <p:cNvSpPr>
            <a:spLocks noGrp="1"/>
          </p:cNvSpPr>
          <p:nvPr>
            <p:ph type="pic" sz="quarter" idx="79"/>
          </p:nvPr>
        </p:nvSpPr>
        <p:spPr>
          <a:xfrm>
            <a:off x="580886" y="1329938"/>
            <a:ext cx="5407377" cy="2203603"/>
          </a:xfrm>
        </p:spPr>
        <p:txBody>
          <a:bodyPr>
            <a:normAutofit/>
          </a:bodyPr>
          <a:lstStyle>
            <a:lvl1pPr marL="0" indent="0" algn="ctr">
              <a:buNone/>
              <a:defRPr sz="1600">
                <a:latin typeface="vivo type CN简 Light" panose="02000400000000000000" pitchFamily="50" charset="-122"/>
                <a:ea typeface="vivo type CN简 Light" panose="02000400000000000000" pitchFamily="50" charset="-122"/>
              </a:defRPr>
            </a:lvl1pPr>
          </a:lstStyle>
          <a:p>
            <a:endParaRPr kumimoji="1" lang="zh-CN" altLang="en-US"/>
          </a:p>
        </p:txBody>
      </p:sp>
      <p:sp>
        <p:nvSpPr>
          <p:cNvPr id="82" name="Textplatzhalter 8"/>
          <p:cNvSpPr>
            <a:spLocks noGrp="1"/>
          </p:cNvSpPr>
          <p:nvPr>
            <p:ph type="body" sz="quarter" idx="61" hasCustomPrompt="1"/>
          </p:nvPr>
        </p:nvSpPr>
        <p:spPr>
          <a:xfrm>
            <a:off x="560744" y="280072"/>
            <a:ext cx="9194219" cy="456860"/>
          </a:xfrm>
          <a:prstGeom prst="rect">
            <a:avLst/>
          </a:prstGeom>
        </p:spPr>
        <p:txBody>
          <a:bodyPr lIns="0" tIns="0" rIns="0" bIns="0" anchor="ctr">
            <a:noAutofit/>
          </a:bodyPr>
          <a:lstStyle>
            <a:lvl1pPr marL="0" indent="0">
              <a:lnSpc>
                <a:spcPct val="150000"/>
              </a:lnSpc>
              <a:spcBef>
                <a:spcPts val="0"/>
              </a:spcBef>
              <a:spcAft>
                <a:spcPts val="0"/>
              </a:spcAft>
              <a:buNone/>
              <a:defRPr sz="2600" b="0" i="0" cap="none" baseline="0">
                <a:solidFill>
                  <a:schemeClr val="tx1"/>
                </a:solidFill>
                <a:latin typeface="vivo type CN简 Regular" panose="02000500000000000000" charset="-122"/>
                <a:ea typeface="vivo type CN简 Regular" panose="02000500000000000000" charset="-122"/>
                <a:cs typeface="vivo type CN简 Regular" panose="02000500000000000000" charset="-122"/>
              </a:defRPr>
            </a:lvl1pPr>
          </a:lstStyle>
          <a:p>
            <a:pPr lvl="0"/>
            <a:r>
              <a:rPr lang="zh-CN" altLang="en-US" noProof="0" dirty="0"/>
              <a:t>标题可在此处添加</a:t>
            </a:r>
            <a:endParaRPr lang="en-US" altLang="zh-CN" noProof="0" dirty="0"/>
          </a:p>
        </p:txBody>
      </p:sp>
      <p:sp>
        <p:nvSpPr>
          <p:cNvPr id="84" name="Textplatzhalter 8"/>
          <p:cNvSpPr>
            <a:spLocks noGrp="1"/>
          </p:cNvSpPr>
          <p:nvPr>
            <p:ph type="body" sz="quarter" idx="62" hasCustomPrompt="1"/>
          </p:nvPr>
        </p:nvSpPr>
        <p:spPr>
          <a:xfrm>
            <a:off x="560744" y="742370"/>
            <a:ext cx="9194219" cy="267033"/>
          </a:xfrm>
          <a:prstGeom prst="rect">
            <a:avLst/>
          </a:prstGeom>
        </p:spPr>
        <p:txBody>
          <a:bodyPr lIns="0" tIns="0" rIns="0" bIns="0" anchor="ctr">
            <a:noAutofit/>
          </a:bodyPr>
          <a:lstStyle>
            <a:lvl1pPr marL="0" indent="0">
              <a:lnSpc>
                <a:spcPct val="150000"/>
              </a:lnSpc>
              <a:spcBef>
                <a:spcPts val="0"/>
              </a:spcBef>
              <a:spcAft>
                <a:spcPts val="0"/>
              </a:spcAft>
              <a:buNone/>
              <a:defRPr sz="2200" b="0" i="0" cap="none" baseline="0">
                <a:solidFill>
                  <a:schemeClr val="bg1">
                    <a:lumMod val="65000"/>
                  </a:schemeClr>
                </a:solidFill>
                <a:latin typeface="vivo type CN简 Regular" panose="02000500000000000000" charset="-122"/>
                <a:ea typeface="vivo type CN简 Regular" panose="02000500000000000000" charset="-122"/>
                <a:cs typeface="vivo type CN简 Regular" panose="02000500000000000000" charset="-122"/>
              </a:defRPr>
            </a:lvl1pPr>
          </a:lstStyle>
          <a:p>
            <a:pPr lvl="0"/>
            <a:r>
              <a:rPr lang="zh-CN" altLang="en-US" noProof="0" dirty="0"/>
              <a:t>副标题可在此处添加</a:t>
            </a:r>
            <a:endParaRPr lang="en-US" altLang="zh-CN" noProof="0" dirty="0"/>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5内容页">
    <p:spTree>
      <p:nvGrpSpPr>
        <p:cNvPr id="1" name=""/>
        <p:cNvGrpSpPr/>
        <p:nvPr/>
      </p:nvGrpSpPr>
      <p:grpSpPr>
        <a:xfrm>
          <a:off x="0" y="0"/>
          <a:ext cx="0" cy="0"/>
          <a:chOff x="0" y="0"/>
          <a:chExt cx="0" cy="0"/>
        </a:xfrm>
      </p:grpSpPr>
      <p:sp>
        <p:nvSpPr>
          <p:cNvPr id="42" name="矩形 41"/>
          <p:cNvSpPr/>
          <p:nvPr userDrawn="1"/>
        </p:nvSpPr>
        <p:spPr>
          <a:xfrm>
            <a:off x="567673" y="1321918"/>
            <a:ext cx="3461990" cy="5147588"/>
          </a:xfrm>
          <a:prstGeom prst="rect">
            <a:avLst/>
          </a:prstGeom>
          <a:solidFill>
            <a:srgbClr val="F3F2F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no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43" name="矩形 42"/>
          <p:cNvSpPr/>
          <p:nvPr userDrawn="1"/>
        </p:nvSpPr>
        <p:spPr>
          <a:xfrm>
            <a:off x="8142960" y="1321918"/>
            <a:ext cx="3462951" cy="5147588"/>
          </a:xfrm>
          <a:prstGeom prst="rect">
            <a:avLst/>
          </a:prstGeom>
          <a:solidFill>
            <a:srgbClr val="F3F2F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no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44" name="矩形 43"/>
          <p:cNvSpPr/>
          <p:nvPr userDrawn="1"/>
        </p:nvSpPr>
        <p:spPr>
          <a:xfrm>
            <a:off x="4357911" y="1321918"/>
            <a:ext cx="3457758" cy="5147588"/>
          </a:xfrm>
          <a:prstGeom prst="rect">
            <a:avLst/>
          </a:prstGeom>
          <a:solidFill>
            <a:srgbClr val="F3F2F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no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7" name="图片占位符 2"/>
          <p:cNvSpPr>
            <a:spLocks noGrp="1"/>
          </p:cNvSpPr>
          <p:nvPr>
            <p:ph type="pic" sz="quarter" idx="77"/>
          </p:nvPr>
        </p:nvSpPr>
        <p:spPr>
          <a:xfrm>
            <a:off x="4355162" y="1321918"/>
            <a:ext cx="3460507" cy="1746403"/>
          </a:xfrm>
        </p:spPr>
        <p:txBody>
          <a:bodyPr>
            <a:normAutofit/>
          </a:bodyPr>
          <a:lstStyle>
            <a:lvl1pPr marL="0" indent="0" algn="ctr">
              <a:buNone/>
              <a:defRPr sz="1600"/>
            </a:lvl1pPr>
          </a:lstStyle>
          <a:p>
            <a:endParaRPr kumimoji="1" lang="zh-CN" altLang="en-US"/>
          </a:p>
        </p:txBody>
      </p:sp>
      <p:sp>
        <p:nvSpPr>
          <p:cNvPr id="89" name="图片占位符 2"/>
          <p:cNvSpPr>
            <a:spLocks noGrp="1"/>
          </p:cNvSpPr>
          <p:nvPr>
            <p:ph type="pic" sz="quarter" idx="79"/>
          </p:nvPr>
        </p:nvSpPr>
        <p:spPr>
          <a:xfrm>
            <a:off x="8141168" y="1304925"/>
            <a:ext cx="3460507" cy="1763396"/>
          </a:xfrm>
        </p:spPr>
        <p:txBody>
          <a:bodyPr>
            <a:normAutofit/>
          </a:bodyPr>
          <a:lstStyle>
            <a:lvl1pPr marL="0" indent="0" algn="ctr">
              <a:buNone/>
              <a:defRPr sz="1600"/>
            </a:lvl1pPr>
          </a:lstStyle>
          <a:p>
            <a:endParaRPr kumimoji="1" lang="zh-CN" altLang="en-US"/>
          </a:p>
        </p:txBody>
      </p:sp>
      <p:sp>
        <p:nvSpPr>
          <p:cNvPr id="93" name="矩形 92"/>
          <p:cNvSpPr/>
          <p:nvPr userDrawn="1"/>
        </p:nvSpPr>
        <p:spPr>
          <a:xfrm>
            <a:off x="-2595443" y="187627"/>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竞品颜色</a:t>
            </a:r>
            <a:endParaRPr lang="zh-CN" altLang="en-US" sz="1600" dirty="0"/>
          </a:p>
        </p:txBody>
      </p:sp>
      <p:sp>
        <p:nvSpPr>
          <p:cNvPr id="94" name="矩形 93"/>
          <p:cNvSpPr/>
          <p:nvPr userDrawn="1"/>
        </p:nvSpPr>
        <p:spPr>
          <a:xfrm>
            <a:off x="12698804" y="422275"/>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品牌颜色</a:t>
            </a:r>
            <a:endParaRPr lang="zh-CN" altLang="en-US" sz="1600" dirty="0"/>
          </a:p>
        </p:txBody>
      </p:sp>
      <p:sp>
        <p:nvSpPr>
          <p:cNvPr id="95" name="文本框 94"/>
          <p:cNvSpPr txBox="1"/>
          <p:nvPr userDrawn="1"/>
        </p:nvSpPr>
        <p:spPr>
          <a:xfrm>
            <a:off x="-2354986" y="745116"/>
            <a:ext cx="78226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Apple</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96" name="组 176"/>
          <p:cNvGrpSpPr/>
          <p:nvPr userDrawn="1"/>
        </p:nvGrpSpPr>
        <p:grpSpPr>
          <a:xfrm>
            <a:off x="-3386918" y="1009241"/>
            <a:ext cx="2795791" cy="348813"/>
            <a:chOff x="-5043485" y="1324983"/>
            <a:chExt cx="4785749" cy="538842"/>
          </a:xfrm>
        </p:grpSpPr>
        <p:sp>
          <p:nvSpPr>
            <p:cNvPr id="97" name="矩形 96"/>
            <p:cNvSpPr/>
            <p:nvPr userDrawn="1"/>
          </p:nvSpPr>
          <p:spPr>
            <a:xfrm>
              <a:off x="-3854817" y="1324983"/>
              <a:ext cx="1199028" cy="538842"/>
            </a:xfrm>
            <a:prstGeom prst="rect">
              <a:avLst/>
            </a:prstGeom>
            <a:solidFill>
              <a:schemeClr val="tx1">
                <a:lumMod val="50000"/>
                <a:lumOff val="5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8" name="矩形 97"/>
            <p:cNvSpPr/>
            <p:nvPr userDrawn="1"/>
          </p:nvSpPr>
          <p:spPr>
            <a:xfrm>
              <a:off x="-2655789" y="1324983"/>
              <a:ext cx="1199028" cy="538842"/>
            </a:xfrm>
            <a:prstGeom prst="rect">
              <a:avLst/>
            </a:prstGeom>
            <a:solidFill>
              <a:schemeClr val="tx1">
                <a:lumMod val="75000"/>
                <a:lumOff val="2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9" name="矩形 98"/>
            <p:cNvSpPr/>
            <p:nvPr userDrawn="1"/>
          </p:nvSpPr>
          <p:spPr>
            <a:xfrm>
              <a:off x="-5043485" y="1324983"/>
              <a:ext cx="1199028" cy="538842"/>
            </a:xfrm>
            <a:prstGeom prst="rect">
              <a:avLst/>
            </a:prstGeom>
            <a:solidFill>
              <a:schemeClr val="bg1">
                <a:lumMod val="8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0" name="矩形 99"/>
            <p:cNvSpPr/>
            <p:nvPr userDrawn="1"/>
          </p:nvSpPr>
          <p:spPr>
            <a:xfrm>
              <a:off x="-1456764" y="1324983"/>
              <a:ext cx="1199028" cy="538842"/>
            </a:xfrm>
            <a:prstGeom prst="rect">
              <a:avLst/>
            </a:prstGeom>
            <a:solidFill>
              <a:schemeClr val="tx1">
                <a:lumMod val="9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01" name="文本框 100"/>
          <p:cNvSpPr txBox="1"/>
          <p:nvPr userDrawn="1"/>
        </p:nvSpPr>
        <p:spPr>
          <a:xfrm>
            <a:off x="-2456774" y="1587829"/>
            <a:ext cx="98584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Samsung</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02" name="组 183"/>
          <p:cNvGrpSpPr/>
          <p:nvPr userDrawn="1"/>
        </p:nvGrpSpPr>
        <p:grpSpPr>
          <a:xfrm>
            <a:off x="-3386918" y="1862479"/>
            <a:ext cx="2795791" cy="348813"/>
            <a:chOff x="16164196" y="17668285"/>
            <a:chExt cx="4785749" cy="486635"/>
          </a:xfrm>
        </p:grpSpPr>
        <p:sp>
          <p:nvSpPr>
            <p:cNvPr id="103" name="矩形 102"/>
            <p:cNvSpPr/>
            <p:nvPr userDrawn="1"/>
          </p:nvSpPr>
          <p:spPr>
            <a:xfrm>
              <a:off x="17352864" y="17668285"/>
              <a:ext cx="1199028" cy="486635"/>
            </a:xfrm>
            <a:prstGeom prst="rect">
              <a:avLst/>
            </a:prstGeom>
            <a:solidFill>
              <a:srgbClr val="8C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8" name="矩形 127"/>
            <p:cNvSpPr/>
            <p:nvPr userDrawn="1"/>
          </p:nvSpPr>
          <p:spPr>
            <a:xfrm>
              <a:off x="18551892" y="17668285"/>
              <a:ext cx="1199028" cy="486635"/>
            </a:xfrm>
            <a:prstGeom prst="rect">
              <a:avLst/>
            </a:prstGeom>
            <a:solidFill>
              <a:srgbClr val="7832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9" name="矩形 128"/>
            <p:cNvSpPr/>
            <p:nvPr userDrawn="1"/>
          </p:nvSpPr>
          <p:spPr>
            <a:xfrm>
              <a:off x="19750917" y="17668285"/>
              <a:ext cx="1199028" cy="486635"/>
            </a:xfrm>
            <a:prstGeom prst="rect">
              <a:avLst/>
            </a:prstGeom>
            <a:solidFill>
              <a:srgbClr val="67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2" name="矩形 131"/>
            <p:cNvSpPr/>
            <p:nvPr userDrawn="1"/>
          </p:nvSpPr>
          <p:spPr>
            <a:xfrm>
              <a:off x="16164196" y="17668285"/>
              <a:ext cx="1199028" cy="486635"/>
            </a:xfrm>
            <a:prstGeom prst="rect">
              <a:avLst/>
            </a:prstGeom>
            <a:solidFill>
              <a:srgbClr val="8C6D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33" name="矩形 132"/>
          <p:cNvSpPr/>
          <p:nvPr userDrawn="1"/>
        </p:nvSpPr>
        <p:spPr>
          <a:xfrm>
            <a:off x="-2692509" y="6189140"/>
            <a:ext cx="700461" cy="297517"/>
          </a:xfrm>
          <a:prstGeom prst="rect">
            <a:avLst/>
          </a:prstGeom>
          <a:solidFill>
            <a:srgbClr val="0033B7"/>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4" name="矩形 133"/>
          <p:cNvSpPr/>
          <p:nvPr userDrawn="1"/>
        </p:nvSpPr>
        <p:spPr>
          <a:xfrm>
            <a:off x="-3398069" y="6189140"/>
            <a:ext cx="705560" cy="297517"/>
          </a:xfrm>
          <a:prstGeom prst="rect">
            <a:avLst/>
          </a:prstGeom>
          <a:solidFill>
            <a:srgbClr val="0A00C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5" name="矩形 134"/>
          <p:cNvSpPr/>
          <p:nvPr userDrawn="1"/>
        </p:nvSpPr>
        <p:spPr>
          <a:xfrm>
            <a:off x="-1992048" y="6186830"/>
            <a:ext cx="700461" cy="297517"/>
          </a:xfrm>
          <a:prstGeom prst="rect">
            <a:avLst/>
          </a:prstGeom>
          <a:solidFill>
            <a:srgbClr val="01288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6" name="矩形 135"/>
          <p:cNvSpPr/>
          <p:nvPr userDrawn="1"/>
        </p:nvSpPr>
        <p:spPr>
          <a:xfrm>
            <a:off x="-1291588" y="6186830"/>
            <a:ext cx="700461" cy="297517"/>
          </a:xfrm>
          <a:prstGeom prst="rect">
            <a:avLst/>
          </a:prstGeom>
          <a:solidFill>
            <a:srgbClr val="00095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7" name="文本框 136"/>
          <p:cNvSpPr txBox="1"/>
          <p:nvPr userDrawn="1"/>
        </p:nvSpPr>
        <p:spPr>
          <a:xfrm>
            <a:off x="-2451159" y="5860568"/>
            <a:ext cx="974626"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其他品牌颜色</a:t>
            </a:r>
          </a:p>
        </p:txBody>
      </p:sp>
      <p:grpSp>
        <p:nvGrpSpPr>
          <p:cNvPr id="138" name="组 209"/>
          <p:cNvGrpSpPr/>
          <p:nvPr userDrawn="1"/>
        </p:nvGrpSpPr>
        <p:grpSpPr>
          <a:xfrm>
            <a:off x="-3398070" y="4458239"/>
            <a:ext cx="2806943" cy="351124"/>
            <a:chOff x="-3429000" y="9944467"/>
            <a:chExt cx="3171264" cy="702248"/>
          </a:xfrm>
        </p:grpSpPr>
        <p:sp>
          <p:nvSpPr>
            <p:cNvPr id="139" name="矩形 138"/>
            <p:cNvSpPr/>
            <p:nvPr userDrawn="1"/>
          </p:nvSpPr>
          <p:spPr>
            <a:xfrm>
              <a:off x="-2631863" y="9949089"/>
              <a:ext cx="791376" cy="697626"/>
            </a:xfrm>
            <a:prstGeom prst="rect">
              <a:avLst/>
            </a:prstGeom>
            <a:solidFill>
              <a:srgbClr val="FF59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0" name="矩形 139"/>
            <p:cNvSpPr/>
            <p:nvPr userDrawn="1"/>
          </p:nvSpPr>
          <p:spPr>
            <a:xfrm>
              <a:off x="-3429000" y="9949089"/>
              <a:ext cx="797137" cy="697626"/>
            </a:xfrm>
            <a:prstGeom prst="rect">
              <a:avLst/>
            </a:prstGeom>
            <a:solidFill>
              <a:srgbClr val="FFA31E"/>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1" name="矩形 140"/>
            <p:cNvSpPr/>
            <p:nvPr userDrawn="1"/>
          </p:nvSpPr>
          <p:spPr>
            <a:xfrm>
              <a:off x="-1840486" y="9944467"/>
              <a:ext cx="791376" cy="697626"/>
            </a:xfrm>
            <a:prstGeom prst="rect">
              <a:avLst/>
            </a:prstGeom>
            <a:solidFill>
              <a:srgbClr val="DE4F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2" name="矩形 141"/>
            <p:cNvSpPr/>
            <p:nvPr userDrawn="1"/>
          </p:nvSpPr>
          <p:spPr>
            <a:xfrm>
              <a:off x="-1049112" y="9944467"/>
              <a:ext cx="791376" cy="697626"/>
            </a:xfrm>
            <a:prstGeom prst="rect">
              <a:avLst/>
            </a:prstGeom>
            <a:solidFill>
              <a:srgbClr val="C646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43" name="文本框 142"/>
          <p:cNvSpPr txBox="1"/>
          <p:nvPr userDrawn="1"/>
        </p:nvSpPr>
        <p:spPr>
          <a:xfrm>
            <a:off x="-2387041" y="4185714"/>
            <a:ext cx="84638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Xiaomi 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44" name="矩形 143"/>
          <p:cNvSpPr/>
          <p:nvPr userDrawn="1"/>
        </p:nvSpPr>
        <p:spPr>
          <a:xfrm>
            <a:off x="-2692509" y="5337669"/>
            <a:ext cx="700461" cy="297517"/>
          </a:xfrm>
          <a:prstGeom prst="rect">
            <a:avLst/>
          </a:prstGeom>
          <a:solidFill>
            <a:srgbClr val="348DF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5" name="矩形 144"/>
          <p:cNvSpPr/>
          <p:nvPr userDrawn="1"/>
        </p:nvSpPr>
        <p:spPr>
          <a:xfrm>
            <a:off x="-3398069" y="5337669"/>
            <a:ext cx="705560" cy="297517"/>
          </a:xfrm>
          <a:prstGeom prst="rect">
            <a:avLst/>
          </a:prstGeom>
          <a:solidFill>
            <a:srgbClr val="0FFBFA"/>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6" name="矩形 145"/>
          <p:cNvSpPr/>
          <p:nvPr userDrawn="1"/>
        </p:nvSpPr>
        <p:spPr>
          <a:xfrm>
            <a:off x="-1992048" y="5335358"/>
            <a:ext cx="700461" cy="297517"/>
          </a:xfrm>
          <a:prstGeom prst="rect">
            <a:avLst/>
          </a:prstGeom>
          <a:solidFill>
            <a:srgbClr val="705EE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7" name="矩形 146"/>
          <p:cNvSpPr/>
          <p:nvPr userDrawn="1"/>
        </p:nvSpPr>
        <p:spPr>
          <a:xfrm>
            <a:off x="-1291588" y="5335358"/>
            <a:ext cx="700461" cy="297517"/>
          </a:xfrm>
          <a:prstGeom prst="rect">
            <a:avLst/>
          </a:prstGeom>
          <a:solidFill>
            <a:srgbClr val="A837DC"/>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8" name="文本框 147"/>
          <p:cNvSpPr txBox="1"/>
          <p:nvPr userDrawn="1"/>
        </p:nvSpPr>
        <p:spPr>
          <a:xfrm>
            <a:off x="-2371009" y="5037185"/>
            <a:ext cx="814325"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Honor</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49" name="矩形 148"/>
          <p:cNvSpPr/>
          <p:nvPr userDrawn="1"/>
        </p:nvSpPr>
        <p:spPr>
          <a:xfrm>
            <a:off x="12494948" y="1401939"/>
            <a:ext cx="1673075" cy="297517"/>
          </a:xfrm>
          <a:prstGeom prst="rect">
            <a:avLst/>
          </a:prstGeom>
          <a:solidFill>
            <a:srgbClr val="00C9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0" name="矩形 149"/>
          <p:cNvSpPr/>
          <p:nvPr userDrawn="1"/>
        </p:nvSpPr>
        <p:spPr>
          <a:xfrm>
            <a:off x="12494948" y="1827004"/>
            <a:ext cx="1673075" cy="297517"/>
          </a:xfrm>
          <a:prstGeom prst="rect">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1" name="矩形 150"/>
          <p:cNvSpPr/>
          <p:nvPr userDrawn="1"/>
        </p:nvSpPr>
        <p:spPr>
          <a:xfrm>
            <a:off x="12494948" y="2245700"/>
            <a:ext cx="1673075" cy="297517"/>
          </a:xfrm>
          <a:prstGeom prst="rect">
            <a:avLst/>
          </a:prstGeom>
          <a:solidFill>
            <a:schemeClr val="accent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2" name="矩形 151"/>
          <p:cNvSpPr/>
          <p:nvPr userDrawn="1"/>
        </p:nvSpPr>
        <p:spPr>
          <a:xfrm>
            <a:off x="12494948" y="2664397"/>
            <a:ext cx="1673075" cy="297517"/>
          </a:xfrm>
          <a:prstGeom prst="rect">
            <a:avLst/>
          </a:prstGeom>
          <a:solidFill>
            <a:schemeClr val="accent4"/>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3" name="矩形 152"/>
          <p:cNvSpPr/>
          <p:nvPr userDrawn="1"/>
        </p:nvSpPr>
        <p:spPr>
          <a:xfrm>
            <a:off x="12494948" y="3086546"/>
            <a:ext cx="1673075" cy="297517"/>
          </a:xfrm>
          <a:prstGeom prst="rect">
            <a:avLst/>
          </a:prstGeom>
          <a:solidFill>
            <a:srgbClr val="F0B51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4" name="矩形 153"/>
          <p:cNvSpPr/>
          <p:nvPr userDrawn="1"/>
        </p:nvSpPr>
        <p:spPr>
          <a:xfrm>
            <a:off x="12494948" y="3488918"/>
            <a:ext cx="1673075" cy="297517"/>
          </a:xfrm>
          <a:prstGeom prst="rect">
            <a:avLst/>
          </a:prstGeom>
          <a:solidFill>
            <a:schemeClr val="tx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5" name="文本框 154"/>
          <p:cNvSpPr txBox="1"/>
          <p:nvPr userDrawn="1"/>
        </p:nvSpPr>
        <p:spPr>
          <a:xfrm>
            <a:off x="12619797" y="3522997"/>
            <a:ext cx="144095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NEX</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56" name="文本框 155"/>
          <p:cNvSpPr txBox="1"/>
          <p:nvPr userDrawn="1"/>
        </p:nvSpPr>
        <p:spPr>
          <a:xfrm>
            <a:off x="12653667" y="3111825"/>
            <a:ext cx="140708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err="1">
                <a:solidFill>
                  <a:schemeClr val="bg1"/>
                </a:solidFill>
                <a:latin typeface="vivo type CN简 Light" panose="02000400000000000000" pitchFamily="50" charset="-122"/>
                <a:ea typeface="vivo type CN简 Light" panose="02000400000000000000" pitchFamily="50" charset="-122"/>
                <a:cs typeface="vivo type CNS" charset="-122"/>
              </a:rPr>
              <a:t>iQOO</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grpSp>
        <p:nvGrpSpPr>
          <p:cNvPr id="157" name="组 65"/>
          <p:cNvGrpSpPr/>
          <p:nvPr userDrawn="1"/>
        </p:nvGrpSpPr>
        <p:grpSpPr>
          <a:xfrm>
            <a:off x="-3400879" y="2739059"/>
            <a:ext cx="2809752" cy="348813"/>
            <a:chOff x="5058585" y="17714855"/>
            <a:chExt cx="4833751" cy="515167"/>
          </a:xfrm>
        </p:grpSpPr>
        <p:sp>
          <p:nvSpPr>
            <p:cNvPr id="158" name="矩形 157"/>
            <p:cNvSpPr/>
            <p:nvPr userDrawn="1"/>
          </p:nvSpPr>
          <p:spPr>
            <a:xfrm>
              <a:off x="7494283" y="17714855"/>
              <a:ext cx="1199027" cy="515167"/>
            </a:xfrm>
            <a:prstGeom prst="rect">
              <a:avLst/>
            </a:prstGeom>
            <a:solidFill>
              <a:srgbClr val="00394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9" name="矩形 158"/>
            <p:cNvSpPr/>
            <p:nvPr userDrawn="1"/>
          </p:nvSpPr>
          <p:spPr>
            <a:xfrm>
              <a:off x="5058585" y="17714855"/>
              <a:ext cx="1215431" cy="515167"/>
            </a:xfrm>
            <a:prstGeom prst="rect">
              <a:avLst/>
            </a:prstGeom>
            <a:solidFill>
              <a:srgbClr val="00C87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0" name="矩形 159"/>
            <p:cNvSpPr/>
            <p:nvPr userDrawn="1"/>
          </p:nvSpPr>
          <p:spPr>
            <a:xfrm>
              <a:off x="8693309" y="17714855"/>
              <a:ext cx="1199027" cy="515167"/>
            </a:xfrm>
            <a:prstGeom prst="rect">
              <a:avLst/>
            </a:prstGeom>
            <a:solidFill>
              <a:srgbClr val="0070C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1" name="矩形 160"/>
            <p:cNvSpPr/>
            <p:nvPr userDrawn="1"/>
          </p:nvSpPr>
          <p:spPr>
            <a:xfrm>
              <a:off x="6267324" y="17714855"/>
              <a:ext cx="1215431" cy="515167"/>
            </a:xfrm>
            <a:prstGeom prst="rect">
              <a:avLst/>
            </a:prstGeom>
            <a:solidFill>
              <a:srgbClr val="66DECD"/>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62" name="文本框 161"/>
          <p:cNvSpPr txBox="1"/>
          <p:nvPr userDrawn="1"/>
        </p:nvSpPr>
        <p:spPr>
          <a:xfrm>
            <a:off x="-2350175" y="2455919"/>
            <a:ext cx="772648"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err="1">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Oppo</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63" name="组 88"/>
          <p:cNvGrpSpPr/>
          <p:nvPr userDrawn="1"/>
        </p:nvGrpSpPr>
        <p:grpSpPr>
          <a:xfrm>
            <a:off x="-3388739" y="3603967"/>
            <a:ext cx="2797612" cy="348813"/>
            <a:chOff x="10651243" y="17726064"/>
            <a:chExt cx="4775839" cy="526796"/>
          </a:xfrm>
        </p:grpSpPr>
        <p:sp>
          <p:nvSpPr>
            <p:cNvPr id="164" name="矩形 163"/>
            <p:cNvSpPr/>
            <p:nvPr userDrawn="1"/>
          </p:nvSpPr>
          <p:spPr>
            <a:xfrm>
              <a:off x="14228056" y="17726064"/>
              <a:ext cx="1199026" cy="526796"/>
            </a:xfrm>
            <a:prstGeom prst="rect">
              <a:avLst/>
            </a:prstGeom>
            <a:solidFill>
              <a:srgbClr val="FF757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5" name="矩形 164"/>
            <p:cNvSpPr/>
            <p:nvPr userDrawn="1"/>
          </p:nvSpPr>
          <p:spPr>
            <a:xfrm>
              <a:off x="11850271" y="17726064"/>
              <a:ext cx="1199026" cy="526796"/>
            </a:xfrm>
            <a:prstGeom prst="rect">
              <a:avLst/>
            </a:prstGeom>
            <a:solidFill>
              <a:srgbClr val="7A00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6" name="矩形 165"/>
            <p:cNvSpPr/>
            <p:nvPr userDrawn="1"/>
          </p:nvSpPr>
          <p:spPr>
            <a:xfrm>
              <a:off x="10651243" y="17726064"/>
              <a:ext cx="1199026" cy="526796"/>
            </a:xfrm>
            <a:prstGeom prst="rect">
              <a:avLst/>
            </a:prstGeom>
            <a:solidFill>
              <a:srgbClr val="FF321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7" name="矩形 166"/>
            <p:cNvSpPr/>
            <p:nvPr userDrawn="1"/>
          </p:nvSpPr>
          <p:spPr>
            <a:xfrm>
              <a:off x="13035753" y="17726064"/>
              <a:ext cx="1199026" cy="526796"/>
            </a:xfrm>
            <a:prstGeom prst="rect">
              <a:avLst/>
            </a:prstGeom>
            <a:solidFill>
              <a:srgbClr val="36121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68" name="文本框 167"/>
          <p:cNvSpPr txBox="1"/>
          <p:nvPr userDrawn="1"/>
        </p:nvSpPr>
        <p:spPr>
          <a:xfrm>
            <a:off x="-2403072" y="3324009"/>
            <a:ext cx="87844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Huawei</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69" name="文本框 168"/>
          <p:cNvSpPr txBox="1"/>
          <p:nvPr userDrawn="1"/>
        </p:nvSpPr>
        <p:spPr>
          <a:xfrm>
            <a:off x="-2663134" y="367319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P</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0" name="文本框 169"/>
          <p:cNvSpPr txBox="1"/>
          <p:nvPr userDrawn="1"/>
        </p:nvSpPr>
        <p:spPr>
          <a:xfrm>
            <a:off x="-1954176" y="3667432"/>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Mate</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1" name="文本框 170"/>
          <p:cNvSpPr txBox="1"/>
          <p:nvPr userDrawn="1"/>
        </p:nvSpPr>
        <p:spPr>
          <a:xfrm>
            <a:off x="-1293545" y="3668248"/>
            <a:ext cx="702419"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Nova</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2" name="文本框 171"/>
          <p:cNvSpPr txBox="1"/>
          <p:nvPr userDrawn="1"/>
        </p:nvSpPr>
        <p:spPr>
          <a:xfrm>
            <a:off x="-1263986" y="2800229"/>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R</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3" name="文本框 172"/>
          <p:cNvSpPr txBox="1"/>
          <p:nvPr userDrawn="1"/>
        </p:nvSpPr>
        <p:spPr>
          <a:xfrm>
            <a:off x="-1991764" y="2829531"/>
            <a:ext cx="710370" cy="415498"/>
          </a:xfrm>
          <a:prstGeom prst="rect">
            <a:avLst/>
          </a:prstGeom>
          <a:noFill/>
        </p:spPr>
        <p:txBody>
          <a:bodyPr wrap="square" rtlCol="0">
            <a:spAutoFit/>
          </a:bodyPr>
          <a:lstStyle/>
          <a:p>
            <a:pPr algn="ctr"/>
            <a:r>
              <a:rPr kumimoji="1" lang="en-US" altLang="zh-CN" sz="1200" b="0" i="0" dirty="0">
                <a:solidFill>
                  <a:schemeClr val="bg1"/>
                </a:solidFill>
                <a:latin typeface="vivo type CN简 Light" panose="02000400000000000000" pitchFamily="50" charset="-122"/>
                <a:ea typeface="vivo type CN简 Light" panose="02000400000000000000" pitchFamily="50" charset="-122"/>
                <a:cs typeface="vivo type CNS" charset="-122"/>
              </a:rPr>
              <a:t>Find X</a:t>
            </a:r>
          </a:p>
          <a:p>
            <a:pPr algn="ctr"/>
            <a:endParaRPr kumimoji="1" lang="zh-CN" altLang="en-US" sz="9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4" name="文本框 173"/>
          <p:cNvSpPr txBox="1"/>
          <p:nvPr userDrawn="1"/>
        </p:nvSpPr>
        <p:spPr>
          <a:xfrm>
            <a:off x="-2663935" y="280742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K</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5" name="文本框 174"/>
          <p:cNvSpPr txBox="1"/>
          <p:nvPr userDrawn="1"/>
        </p:nvSpPr>
        <p:spPr>
          <a:xfrm>
            <a:off x="12250725" y="924379"/>
            <a:ext cx="2208397"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vivo</a:t>
            </a: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83" name="内容占位符 4"/>
          <p:cNvSpPr>
            <a:spLocks noGrp="1"/>
          </p:cNvSpPr>
          <p:nvPr>
            <p:ph sz="quarter" idx="81"/>
          </p:nvPr>
        </p:nvSpPr>
        <p:spPr>
          <a:xfrm>
            <a:off x="770578" y="3211265"/>
            <a:ext cx="3057662" cy="3093283"/>
          </a:xfrm>
        </p:spPr>
        <p:txBody>
          <a:bodyPr>
            <a:normAutofit/>
          </a:bodyPr>
          <a:lstStyle>
            <a:lvl1pPr marL="17145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35179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483235"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621665"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200025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p:txBody>
      </p:sp>
      <p:sp>
        <p:nvSpPr>
          <p:cNvPr id="84" name="内容占位符 4"/>
          <p:cNvSpPr>
            <a:spLocks noGrp="1"/>
          </p:cNvSpPr>
          <p:nvPr>
            <p:ph sz="quarter" idx="82"/>
          </p:nvPr>
        </p:nvSpPr>
        <p:spPr>
          <a:xfrm>
            <a:off x="4556585" y="3211265"/>
            <a:ext cx="3057662" cy="3093283"/>
          </a:xfrm>
        </p:spPr>
        <p:txBody>
          <a:bodyPr>
            <a:normAutofit/>
          </a:bodyPr>
          <a:lstStyle>
            <a:lvl1pPr marL="17145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35179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483235"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621665"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200025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p:txBody>
      </p:sp>
      <p:sp>
        <p:nvSpPr>
          <p:cNvPr id="85" name="内容占位符 4"/>
          <p:cNvSpPr>
            <a:spLocks noGrp="1"/>
          </p:cNvSpPr>
          <p:nvPr>
            <p:ph sz="quarter" idx="83"/>
          </p:nvPr>
        </p:nvSpPr>
        <p:spPr>
          <a:xfrm>
            <a:off x="8342591" y="3211265"/>
            <a:ext cx="3057662" cy="3093283"/>
          </a:xfrm>
        </p:spPr>
        <p:txBody>
          <a:bodyPr>
            <a:normAutofit/>
          </a:bodyPr>
          <a:lstStyle>
            <a:lvl1pPr marL="17145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35179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483235"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621665"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200025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p:txBody>
      </p:sp>
      <p:pic>
        <p:nvPicPr>
          <p:cNvPr id="71" name="图片 70"/>
          <p:cNvPicPr>
            <a:picLocks noChangeAspect="1"/>
          </p:cNvPicPr>
          <p:nvPr userDrawn="1"/>
        </p:nvPicPr>
        <p:blipFill>
          <a:blip r:embed="rId2" cstate="email"/>
          <a:stretch>
            <a:fillRect/>
          </a:stretch>
        </p:blipFill>
        <p:spPr>
          <a:xfrm>
            <a:off x="10625745" y="317694"/>
            <a:ext cx="979635" cy="257702"/>
          </a:xfrm>
          <a:prstGeom prst="rect">
            <a:avLst/>
          </a:prstGeom>
        </p:spPr>
      </p:pic>
      <p:sp>
        <p:nvSpPr>
          <p:cNvPr id="77" name="图片占位符 2"/>
          <p:cNvSpPr>
            <a:spLocks noGrp="1"/>
          </p:cNvSpPr>
          <p:nvPr>
            <p:ph type="pic" sz="quarter" idx="84"/>
          </p:nvPr>
        </p:nvSpPr>
        <p:spPr>
          <a:xfrm>
            <a:off x="580222" y="1317296"/>
            <a:ext cx="3447648" cy="1746403"/>
          </a:xfrm>
        </p:spPr>
        <p:txBody>
          <a:bodyPr>
            <a:normAutofit/>
          </a:bodyPr>
          <a:lstStyle>
            <a:lvl1pPr marL="0" indent="0" algn="ctr">
              <a:buNone/>
              <a:defRPr sz="1600"/>
            </a:lvl1pPr>
          </a:lstStyle>
          <a:p>
            <a:endParaRPr kumimoji="1" lang="zh-CN" altLang="en-US"/>
          </a:p>
        </p:txBody>
      </p:sp>
      <p:sp>
        <p:nvSpPr>
          <p:cNvPr id="81" name="Textplatzhalter 8"/>
          <p:cNvSpPr>
            <a:spLocks noGrp="1"/>
          </p:cNvSpPr>
          <p:nvPr>
            <p:ph type="body" sz="quarter" idx="61" hasCustomPrompt="1"/>
          </p:nvPr>
        </p:nvSpPr>
        <p:spPr>
          <a:xfrm>
            <a:off x="560744" y="280072"/>
            <a:ext cx="9194219" cy="456860"/>
          </a:xfrm>
          <a:prstGeom prst="rect">
            <a:avLst/>
          </a:prstGeom>
        </p:spPr>
        <p:txBody>
          <a:bodyPr lIns="0" tIns="0" rIns="0" bIns="0" anchor="ctr">
            <a:noAutofit/>
          </a:bodyPr>
          <a:lstStyle>
            <a:lvl1pPr marL="0" indent="0">
              <a:lnSpc>
                <a:spcPct val="150000"/>
              </a:lnSpc>
              <a:spcBef>
                <a:spcPts val="0"/>
              </a:spcBef>
              <a:spcAft>
                <a:spcPts val="0"/>
              </a:spcAft>
              <a:buNone/>
              <a:defRPr sz="2600" b="0" i="0" cap="none" baseline="0">
                <a:solidFill>
                  <a:schemeClr val="tx1"/>
                </a:solidFill>
                <a:latin typeface="vivo type CN简 Regular" panose="02000500000000000000" charset="-122"/>
                <a:ea typeface="vivo type CN简 Regular" panose="02000500000000000000" charset="-122"/>
                <a:cs typeface="vivo type CN简 Regular" panose="02000500000000000000" charset="-122"/>
              </a:defRPr>
            </a:lvl1pPr>
          </a:lstStyle>
          <a:p>
            <a:pPr lvl="0"/>
            <a:r>
              <a:rPr lang="zh-CN" altLang="en-US" noProof="0" dirty="0"/>
              <a:t>标题可在此处添加</a:t>
            </a:r>
            <a:endParaRPr lang="en-US" altLang="zh-CN" noProof="0" dirty="0"/>
          </a:p>
        </p:txBody>
      </p:sp>
      <p:sp>
        <p:nvSpPr>
          <p:cNvPr id="82" name="Textplatzhalter 8"/>
          <p:cNvSpPr>
            <a:spLocks noGrp="1"/>
          </p:cNvSpPr>
          <p:nvPr>
            <p:ph type="body" sz="quarter" idx="62" hasCustomPrompt="1"/>
          </p:nvPr>
        </p:nvSpPr>
        <p:spPr>
          <a:xfrm>
            <a:off x="560744" y="742370"/>
            <a:ext cx="9194219" cy="267033"/>
          </a:xfrm>
          <a:prstGeom prst="rect">
            <a:avLst/>
          </a:prstGeom>
        </p:spPr>
        <p:txBody>
          <a:bodyPr lIns="0" tIns="0" rIns="0" bIns="0" anchor="ctr">
            <a:noAutofit/>
          </a:bodyPr>
          <a:lstStyle>
            <a:lvl1pPr marL="0" indent="0">
              <a:lnSpc>
                <a:spcPct val="150000"/>
              </a:lnSpc>
              <a:spcBef>
                <a:spcPts val="0"/>
              </a:spcBef>
              <a:spcAft>
                <a:spcPts val="0"/>
              </a:spcAft>
              <a:buNone/>
              <a:defRPr sz="2200" b="0" i="0" cap="none" baseline="0">
                <a:solidFill>
                  <a:schemeClr val="bg1">
                    <a:lumMod val="65000"/>
                  </a:schemeClr>
                </a:solidFill>
                <a:latin typeface="vivo type CN简 Regular" panose="02000500000000000000" charset="-122"/>
                <a:ea typeface="vivo type CN简 Regular" panose="02000500000000000000" charset="-122"/>
                <a:cs typeface="vivo type CN简 Regular" panose="02000500000000000000" charset="-122"/>
              </a:defRPr>
            </a:lvl1pPr>
          </a:lstStyle>
          <a:p>
            <a:pPr lvl="0"/>
            <a:r>
              <a:rPr lang="zh-CN" altLang="en-US" noProof="0" dirty="0"/>
              <a:t>副标题可在此处添加</a:t>
            </a:r>
            <a:endParaRPr lang="en-US" altLang="zh-CN" noProof="0" dirty="0"/>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16内容页">
    <p:spTree>
      <p:nvGrpSpPr>
        <p:cNvPr id="1" name=""/>
        <p:cNvGrpSpPr/>
        <p:nvPr/>
      </p:nvGrpSpPr>
      <p:grpSpPr>
        <a:xfrm>
          <a:off x="0" y="0"/>
          <a:ext cx="0" cy="0"/>
          <a:chOff x="0" y="0"/>
          <a:chExt cx="0" cy="0"/>
        </a:xfrm>
      </p:grpSpPr>
      <p:sp>
        <p:nvSpPr>
          <p:cNvPr id="42" name="矩形 41"/>
          <p:cNvSpPr/>
          <p:nvPr userDrawn="1"/>
        </p:nvSpPr>
        <p:spPr>
          <a:xfrm>
            <a:off x="567673" y="1321918"/>
            <a:ext cx="2577289" cy="5147588"/>
          </a:xfrm>
          <a:prstGeom prst="rect">
            <a:avLst/>
          </a:prstGeom>
          <a:solidFill>
            <a:srgbClr val="F3F2F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no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43" name="矩形 42"/>
          <p:cNvSpPr/>
          <p:nvPr userDrawn="1"/>
        </p:nvSpPr>
        <p:spPr>
          <a:xfrm>
            <a:off x="6213425" y="1321918"/>
            <a:ext cx="2579281" cy="5147588"/>
          </a:xfrm>
          <a:prstGeom prst="rect">
            <a:avLst/>
          </a:prstGeom>
          <a:solidFill>
            <a:srgbClr val="F3F2F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no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44" name="矩形 43"/>
          <p:cNvSpPr/>
          <p:nvPr userDrawn="1"/>
        </p:nvSpPr>
        <p:spPr>
          <a:xfrm>
            <a:off x="3393028" y="1321918"/>
            <a:ext cx="2575806" cy="5147588"/>
          </a:xfrm>
          <a:prstGeom prst="rect">
            <a:avLst/>
          </a:prstGeom>
          <a:solidFill>
            <a:srgbClr val="F3F2F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no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72" name="矩形 71"/>
          <p:cNvSpPr/>
          <p:nvPr userDrawn="1"/>
        </p:nvSpPr>
        <p:spPr>
          <a:xfrm>
            <a:off x="9026099" y="1321918"/>
            <a:ext cx="2579281" cy="5147588"/>
          </a:xfrm>
          <a:prstGeom prst="rect">
            <a:avLst/>
          </a:prstGeom>
          <a:solidFill>
            <a:srgbClr val="F3F2F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no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3" name="矩形 92"/>
          <p:cNvSpPr/>
          <p:nvPr userDrawn="1"/>
        </p:nvSpPr>
        <p:spPr>
          <a:xfrm>
            <a:off x="-2595443" y="187627"/>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竞品颜色</a:t>
            </a:r>
            <a:endParaRPr lang="zh-CN" altLang="en-US" sz="1600" dirty="0"/>
          </a:p>
        </p:txBody>
      </p:sp>
      <p:sp>
        <p:nvSpPr>
          <p:cNvPr id="95" name="矩形 94"/>
          <p:cNvSpPr/>
          <p:nvPr userDrawn="1"/>
        </p:nvSpPr>
        <p:spPr>
          <a:xfrm>
            <a:off x="12698804" y="422275"/>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品牌颜色</a:t>
            </a:r>
            <a:endParaRPr lang="zh-CN" altLang="en-US" sz="1600" dirty="0"/>
          </a:p>
        </p:txBody>
      </p:sp>
      <p:sp>
        <p:nvSpPr>
          <p:cNvPr id="96" name="文本框 95"/>
          <p:cNvSpPr txBox="1"/>
          <p:nvPr userDrawn="1"/>
        </p:nvSpPr>
        <p:spPr>
          <a:xfrm>
            <a:off x="-2354986" y="745116"/>
            <a:ext cx="78226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Apple</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98" name="组 176"/>
          <p:cNvGrpSpPr/>
          <p:nvPr userDrawn="1"/>
        </p:nvGrpSpPr>
        <p:grpSpPr>
          <a:xfrm>
            <a:off x="-3386918" y="1009241"/>
            <a:ext cx="2795791" cy="348813"/>
            <a:chOff x="-5043485" y="1324983"/>
            <a:chExt cx="4785749" cy="538842"/>
          </a:xfrm>
        </p:grpSpPr>
        <p:sp>
          <p:nvSpPr>
            <p:cNvPr id="99" name="矩形 98"/>
            <p:cNvSpPr/>
            <p:nvPr userDrawn="1"/>
          </p:nvSpPr>
          <p:spPr>
            <a:xfrm>
              <a:off x="-3854817" y="1324983"/>
              <a:ext cx="1199028" cy="538842"/>
            </a:xfrm>
            <a:prstGeom prst="rect">
              <a:avLst/>
            </a:prstGeom>
            <a:solidFill>
              <a:schemeClr val="tx1">
                <a:lumMod val="50000"/>
                <a:lumOff val="5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2" name="矩形 101"/>
            <p:cNvSpPr/>
            <p:nvPr userDrawn="1"/>
          </p:nvSpPr>
          <p:spPr>
            <a:xfrm>
              <a:off x="-2655789" y="1324983"/>
              <a:ext cx="1199028" cy="538842"/>
            </a:xfrm>
            <a:prstGeom prst="rect">
              <a:avLst/>
            </a:prstGeom>
            <a:solidFill>
              <a:schemeClr val="tx1">
                <a:lumMod val="75000"/>
                <a:lumOff val="2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4" name="矩形 103"/>
            <p:cNvSpPr/>
            <p:nvPr userDrawn="1"/>
          </p:nvSpPr>
          <p:spPr>
            <a:xfrm>
              <a:off x="-5043485" y="1324983"/>
              <a:ext cx="1199028" cy="538842"/>
            </a:xfrm>
            <a:prstGeom prst="rect">
              <a:avLst/>
            </a:prstGeom>
            <a:solidFill>
              <a:schemeClr val="bg1">
                <a:lumMod val="8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6" name="矩形 105"/>
            <p:cNvSpPr/>
            <p:nvPr userDrawn="1"/>
          </p:nvSpPr>
          <p:spPr>
            <a:xfrm>
              <a:off x="-1456764" y="1324983"/>
              <a:ext cx="1199028" cy="538842"/>
            </a:xfrm>
            <a:prstGeom prst="rect">
              <a:avLst/>
            </a:prstGeom>
            <a:solidFill>
              <a:schemeClr val="tx1">
                <a:lumMod val="9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07" name="文本框 106"/>
          <p:cNvSpPr txBox="1"/>
          <p:nvPr userDrawn="1"/>
        </p:nvSpPr>
        <p:spPr>
          <a:xfrm>
            <a:off x="-2456774" y="1587829"/>
            <a:ext cx="98584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Samsung</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08" name="组 183"/>
          <p:cNvGrpSpPr/>
          <p:nvPr userDrawn="1"/>
        </p:nvGrpSpPr>
        <p:grpSpPr>
          <a:xfrm>
            <a:off x="-3386918" y="1862479"/>
            <a:ext cx="2795791" cy="348813"/>
            <a:chOff x="16164196" y="17668285"/>
            <a:chExt cx="4785749" cy="486635"/>
          </a:xfrm>
        </p:grpSpPr>
        <p:sp>
          <p:nvSpPr>
            <p:cNvPr id="110" name="矩形 109"/>
            <p:cNvSpPr/>
            <p:nvPr userDrawn="1"/>
          </p:nvSpPr>
          <p:spPr>
            <a:xfrm>
              <a:off x="17352864" y="17668285"/>
              <a:ext cx="1199028" cy="486635"/>
            </a:xfrm>
            <a:prstGeom prst="rect">
              <a:avLst/>
            </a:prstGeom>
            <a:solidFill>
              <a:srgbClr val="8C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0" name="矩形 129"/>
            <p:cNvSpPr/>
            <p:nvPr userDrawn="1"/>
          </p:nvSpPr>
          <p:spPr>
            <a:xfrm>
              <a:off x="18551892" y="17668285"/>
              <a:ext cx="1199028" cy="486635"/>
            </a:xfrm>
            <a:prstGeom prst="rect">
              <a:avLst/>
            </a:prstGeom>
            <a:solidFill>
              <a:srgbClr val="7832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1" name="矩形 130"/>
            <p:cNvSpPr/>
            <p:nvPr userDrawn="1"/>
          </p:nvSpPr>
          <p:spPr>
            <a:xfrm>
              <a:off x="19750917" y="17668285"/>
              <a:ext cx="1199028" cy="486635"/>
            </a:xfrm>
            <a:prstGeom prst="rect">
              <a:avLst/>
            </a:prstGeom>
            <a:solidFill>
              <a:srgbClr val="67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4" name="矩形 133"/>
            <p:cNvSpPr/>
            <p:nvPr userDrawn="1"/>
          </p:nvSpPr>
          <p:spPr>
            <a:xfrm>
              <a:off x="16164196" y="17668285"/>
              <a:ext cx="1199028" cy="486635"/>
            </a:xfrm>
            <a:prstGeom prst="rect">
              <a:avLst/>
            </a:prstGeom>
            <a:solidFill>
              <a:srgbClr val="8C6D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35" name="矩形 134"/>
          <p:cNvSpPr/>
          <p:nvPr userDrawn="1"/>
        </p:nvSpPr>
        <p:spPr>
          <a:xfrm>
            <a:off x="-2692509" y="6189140"/>
            <a:ext cx="700461" cy="297517"/>
          </a:xfrm>
          <a:prstGeom prst="rect">
            <a:avLst/>
          </a:prstGeom>
          <a:solidFill>
            <a:srgbClr val="0033B7"/>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6" name="矩形 135"/>
          <p:cNvSpPr/>
          <p:nvPr userDrawn="1"/>
        </p:nvSpPr>
        <p:spPr>
          <a:xfrm>
            <a:off x="-3398069" y="6189140"/>
            <a:ext cx="705560" cy="297517"/>
          </a:xfrm>
          <a:prstGeom prst="rect">
            <a:avLst/>
          </a:prstGeom>
          <a:solidFill>
            <a:srgbClr val="0A00C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7" name="矩形 136"/>
          <p:cNvSpPr/>
          <p:nvPr userDrawn="1"/>
        </p:nvSpPr>
        <p:spPr>
          <a:xfrm>
            <a:off x="-1992048" y="6186830"/>
            <a:ext cx="700461" cy="297517"/>
          </a:xfrm>
          <a:prstGeom prst="rect">
            <a:avLst/>
          </a:prstGeom>
          <a:solidFill>
            <a:srgbClr val="01288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8" name="矩形 137"/>
          <p:cNvSpPr/>
          <p:nvPr userDrawn="1"/>
        </p:nvSpPr>
        <p:spPr>
          <a:xfrm>
            <a:off x="-1291588" y="6186830"/>
            <a:ext cx="700461" cy="297517"/>
          </a:xfrm>
          <a:prstGeom prst="rect">
            <a:avLst/>
          </a:prstGeom>
          <a:solidFill>
            <a:srgbClr val="00095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9" name="文本框 138"/>
          <p:cNvSpPr txBox="1"/>
          <p:nvPr userDrawn="1"/>
        </p:nvSpPr>
        <p:spPr>
          <a:xfrm>
            <a:off x="-2451159" y="5860568"/>
            <a:ext cx="974626"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其他品牌颜色</a:t>
            </a:r>
          </a:p>
        </p:txBody>
      </p:sp>
      <p:grpSp>
        <p:nvGrpSpPr>
          <p:cNvPr id="140" name="组 209"/>
          <p:cNvGrpSpPr/>
          <p:nvPr userDrawn="1"/>
        </p:nvGrpSpPr>
        <p:grpSpPr>
          <a:xfrm>
            <a:off x="-3398070" y="4458239"/>
            <a:ext cx="2806943" cy="351124"/>
            <a:chOff x="-3429000" y="9944467"/>
            <a:chExt cx="3171264" cy="702248"/>
          </a:xfrm>
        </p:grpSpPr>
        <p:sp>
          <p:nvSpPr>
            <p:cNvPr id="141" name="矩形 140"/>
            <p:cNvSpPr/>
            <p:nvPr userDrawn="1"/>
          </p:nvSpPr>
          <p:spPr>
            <a:xfrm>
              <a:off x="-2631863" y="9949089"/>
              <a:ext cx="791376" cy="697626"/>
            </a:xfrm>
            <a:prstGeom prst="rect">
              <a:avLst/>
            </a:prstGeom>
            <a:solidFill>
              <a:srgbClr val="FF59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2" name="矩形 141"/>
            <p:cNvSpPr/>
            <p:nvPr userDrawn="1"/>
          </p:nvSpPr>
          <p:spPr>
            <a:xfrm>
              <a:off x="-3429000" y="9949089"/>
              <a:ext cx="797137" cy="697626"/>
            </a:xfrm>
            <a:prstGeom prst="rect">
              <a:avLst/>
            </a:prstGeom>
            <a:solidFill>
              <a:srgbClr val="FFA31E"/>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3" name="矩形 142"/>
            <p:cNvSpPr/>
            <p:nvPr userDrawn="1"/>
          </p:nvSpPr>
          <p:spPr>
            <a:xfrm>
              <a:off x="-1840486" y="9944467"/>
              <a:ext cx="791376" cy="697626"/>
            </a:xfrm>
            <a:prstGeom prst="rect">
              <a:avLst/>
            </a:prstGeom>
            <a:solidFill>
              <a:srgbClr val="DE4F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4" name="矩形 143"/>
            <p:cNvSpPr/>
            <p:nvPr userDrawn="1"/>
          </p:nvSpPr>
          <p:spPr>
            <a:xfrm>
              <a:off x="-1049112" y="9944467"/>
              <a:ext cx="791376" cy="697626"/>
            </a:xfrm>
            <a:prstGeom prst="rect">
              <a:avLst/>
            </a:prstGeom>
            <a:solidFill>
              <a:srgbClr val="C646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45" name="文本框 144"/>
          <p:cNvSpPr txBox="1"/>
          <p:nvPr userDrawn="1"/>
        </p:nvSpPr>
        <p:spPr>
          <a:xfrm>
            <a:off x="-2387041" y="4185714"/>
            <a:ext cx="84638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Xiaomi 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46" name="矩形 145"/>
          <p:cNvSpPr/>
          <p:nvPr userDrawn="1"/>
        </p:nvSpPr>
        <p:spPr>
          <a:xfrm>
            <a:off x="-2692509" y="5337669"/>
            <a:ext cx="700461" cy="297517"/>
          </a:xfrm>
          <a:prstGeom prst="rect">
            <a:avLst/>
          </a:prstGeom>
          <a:solidFill>
            <a:srgbClr val="348DF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7" name="矩形 146"/>
          <p:cNvSpPr/>
          <p:nvPr userDrawn="1"/>
        </p:nvSpPr>
        <p:spPr>
          <a:xfrm>
            <a:off x="-3398069" y="5337669"/>
            <a:ext cx="705560" cy="297517"/>
          </a:xfrm>
          <a:prstGeom prst="rect">
            <a:avLst/>
          </a:prstGeom>
          <a:solidFill>
            <a:srgbClr val="0FFBFA"/>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8" name="矩形 147"/>
          <p:cNvSpPr/>
          <p:nvPr userDrawn="1"/>
        </p:nvSpPr>
        <p:spPr>
          <a:xfrm>
            <a:off x="-1992048" y="5335358"/>
            <a:ext cx="700461" cy="297517"/>
          </a:xfrm>
          <a:prstGeom prst="rect">
            <a:avLst/>
          </a:prstGeom>
          <a:solidFill>
            <a:srgbClr val="705EE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9" name="矩形 148"/>
          <p:cNvSpPr/>
          <p:nvPr userDrawn="1"/>
        </p:nvSpPr>
        <p:spPr>
          <a:xfrm>
            <a:off x="-1291588" y="5335358"/>
            <a:ext cx="700461" cy="297517"/>
          </a:xfrm>
          <a:prstGeom prst="rect">
            <a:avLst/>
          </a:prstGeom>
          <a:solidFill>
            <a:srgbClr val="A837DC"/>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0" name="文本框 149"/>
          <p:cNvSpPr txBox="1"/>
          <p:nvPr userDrawn="1"/>
        </p:nvSpPr>
        <p:spPr>
          <a:xfrm>
            <a:off x="-2371009" y="5037185"/>
            <a:ext cx="814325"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Honor</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51" name="矩形 150"/>
          <p:cNvSpPr/>
          <p:nvPr userDrawn="1"/>
        </p:nvSpPr>
        <p:spPr>
          <a:xfrm>
            <a:off x="12494948" y="1401939"/>
            <a:ext cx="1673075" cy="297517"/>
          </a:xfrm>
          <a:prstGeom prst="rect">
            <a:avLst/>
          </a:prstGeom>
          <a:solidFill>
            <a:srgbClr val="00C9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2" name="矩形 151"/>
          <p:cNvSpPr/>
          <p:nvPr userDrawn="1"/>
        </p:nvSpPr>
        <p:spPr>
          <a:xfrm>
            <a:off x="12494948" y="1827004"/>
            <a:ext cx="1673075" cy="297517"/>
          </a:xfrm>
          <a:prstGeom prst="rect">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3" name="矩形 152"/>
          <p:cNvSpPr/>
          <p:nvPr userDrawn="1"/>
        </p:nvSpPr>
        <p:spPr>
          <a:xfrm>
            <a:off x="12494948" y="2245700"/>
            <a:ext cx="1673075" cy="297517"/>
          </a:xfrm>
          <a:prstGeom prst="rect">
            <a:avLst/>
          </a:prstGeom>
          <a:solidFill>
            <a:schemeClr val="accent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4" name="矩形 153"/>
          <p:cNvSpPr/>
          <p:nvPr userDrawn="1"/>
        </p:nvSpPr>
        <p:spPr>
          <a:xfrm>
            <a:off x="12494948" y="2664397"/>
            <a:ext cx="1673075" cy="297517"/>
          </a:xfrm>
          <a:prstGeom prst="rect">
            <a:avLst/>
          </a:prstGeom>
          <a:solidFill>
            <a:schemeClr val="accent4"/>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5" name="矩形 154"/>
          <p:cNvSpPr/>
          <p:nvPr userDrawn="1"/>
        </p:nvSpPr>
        <p:spPr>
          <a:xfrm>
            <a:off x="12494948" y="3086546"/>
            <a:ext cx="1673075" cy="297517"/>
          </a:xfrm>
          <a:prstGeom prst="rect">
            <a:avLst/>
          </a:prstGeom>
          <a:solidFill>
            <a:srgbClr val="F0B51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6" name="矩形 155"/>
          <p:cNvSpPr/>
          <p:nvPr userDrawn="1"/>
        </p:nvSpPr>
        <p:spPr>
          <a:xfrm>
            <a:off x="12494948" y="3488918"/>
            <a:ext cx="1673075" cy="297517"/>
          </a:xfrm>
          <a:prstGeom prst="rect">
            <a:avLst/>
          </a:prstGeom>
          <a:solidFill>
            <a:schemeClr val="tx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7" name="文本框 156"/>
          <p:cNvSpPr txBox="1"/>
          <p:nvPr userDrawn="1"/>
        </p:nvSpPr>
        <p:spPr>
          <a:xfrm>
            <a:off x="12619797" y="3522997"/>
            <a:ext cx="144095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NEX</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58" name="文本框 157"/>
          <p:cNvSpPr txBox="1"/>
          <p:nvPr userDrawn="1"/>
        </p:nvSpPr>
        <p:spPr>
          <a:xfrm>
            <a:off x="12653667" y="3111825"/>
            <a:ext cx="140708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err="1">
                <a:solidFill>
                  <a:schemeClr val="bg1"/>
                </a:solidFill>
                <a:latin typeface="vivo type CN简 Light" panose="02000400000000000000" pitchFamily="50" charset="-122"/>
                <a:ea typeface="vivo type CN简 Light" panose="02000400000000000000" pitchFamily="50" charset="-122"/>
                <a:cs typeface="vivo type CNS" charset="-122"/>
              </a:rPr>
              <a:t>iQOO</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grpSp>
        <p:nvGrpSpPr>
          <p:cNvPr id="159" name="组 65"/>
          <p:cNvGrpSpPr/>
          <p:nvPr userDrawn="1"/>
        </p:nvGrpSpPr>
        <p:grpSpPr>
          <a:xfrm>
            <a:off x="-3400879" y="2739059"/>
            <a:ext cx="2809752" cy="348813"/>
            <a:chOff x="5058585" y="17714855"/>
            <a:chExt cx="4833751" cy="515167"/>
          </a:xfrm>
        </p:grpSpPr>
        <p:sp>
          <p:nvSpPr>
            <p:cNvPr id="160" name="矩形 159"/>
            <p:cNvSpPr/>
            <p:nvPr userDrawn="1"/>
          </p:nvSpPr>
          <p:spPr>
            <a:xfrm>
              <a:off x="7494283" y="17714855"/>
              <a:ext cx="1199027" cy="515167"/>
            </a:xfrm>
            <a:prstGeom prst="rect">
              <a:avLst/>
            </a:prstGeom>
            <a:solidFill>
              <a:srgbClr val="00394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1" name="矩形 160"/>
            <p:cNvSpPr/>
            <p:nvPr userDrawn="1"/>
          </p:nvSpPr>
          <p:spPr>
            <a:xfrm>
              <a:off x="5058585" y="17714855"/>
              <a:ext cx="1215431" cy="515167"/>
            </a:xfrm>
            <a:prstGeom prst="rect">
              <a:avLst/>
            </a:prstGeom>
            <a:solidFill>
              <a:srgbClr val="00C87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2" name="矩形 161"/>
            <p:cNvSpPr/>
            <p:nvPr userDrawn="1"/>
          </p:nvSpPr>
          <p:spPr>
            <a:xfrm>
              <a:off x="8693309" y="17714855"/>
              <a:ext cx="1199027" cy="515167"/>
            </a:xfrm>
            <a:prstGeom prst="rect">
              <a:avLst/>
            </a:prstGeom>
            <a:solidFill>
              <a:srgbClr val="0070C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3" name="矩形 162"/>
            <p:cNvSpPr/>
            <p:nvPr userDrawn="1"/>
          </p:nvSpPr>
          <p:spPr>
            <a:xfrm>
              <a:off x="6267324" y="17714855"/>
              <a:ext cx="1215431" cy="515167"/>
            </a:xfrm>
            <a:prstGeom prst="rect">
              <a:avLst/>
            </a:prstGeom>
            <a:solidFill>
              <a:srgbClr val="66DECD"/>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64" name="文本框 163"/>
          <p:cNvSpPr txBox="1"/>
          <p:nvPr userDrawn="1"/>
        </p:nvSpPr>
        <p:spPr>
          <a:xfrm>
            <a:off x="-2350175" y="2455919"/>
            <a:ext cx="772648"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err="1">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Oppo</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65" name="组 88"/>
          <p:cNvGrpSpPr/>
          <p:nvPr userDrawn="1"/>
        </p:nvGrpSpPr>
        <p:grpSpPr>
          <a:xfrm>
            <a:off x="-3388739" y="3603967"/>
            <a:ext cx="2797612" cy="348813"/>
            <a:chOff x="10651243" y="17726064"/>
            <a:chExt cx="4775839" cy="526796"/>
          </a:xfrm>
        </p:grpSpPr>
        <p:sp>
          <p:nvSpPr>
            <p:cNvPr id="166" name="矩形 165"/>
            <p:cNvSpPr/>
            <p:nvPr userDrawn="1"/>
          </p:nvSpPr>
          <p:spPr>
            <a:xfrm>
              <a:off x="14228056" y="17726064"/>
              <a:ext cx="1199026" cy="526796"/>
            </a:xfrm>
            <a:prstGeom prst="rect">
              <a:avLst/>
            </a:prstGeom>
            <a:solidFill>
              <a:srgbClr val="FF757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7" name="矩形 166"/>
            <p:cNvSpPr/>
            <p:nvPr userDrawn="1"/>
          </p:nvSpPr>
          <p:spPr>
            <a:xfrm>
              <a:off x="11850271" y="17726064"/>
              <a:ext cx="1199026" cy="526796"/>
            </a:xfrm>
            <a:prstGeom prst="rect">
              <a:avLst/>
            </a:prstGeom>
            <a:solidFill>
              <a:srgbClr val="7A00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8" name="矩形 167"/>
            <p:cNvSpPr/>
            <p:nvPr userDrawn="1"/>
          </p:nvSpPr>
          <p:spPr>
            <a:xfrm>
              <a:off x="10651243" y="17726064"/>
              <a:ext cx="1199026" cy="526796"/>
            </a:xfrm>
            <a:prstGeom prst="rect">
              <a:avLst/>
            </a:prstGeom>
            <a:solidFill>
              <a:srgbClr val="FF321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9" name="矩形 168"/>
            <p:cNvSpPr/>
            <p:nvPr userDrawn="1"/>
          </p:nvSpPr>
          <p:spPr>
            <a:xfrm>
              <a:off x="13035753" y="17726064"/>
              <a:ext cx="1199026" cy="526796"/>
            </a:xfrm>
            <a:prstGeom prst="rect">
              <a:avLst/>
            </a:prstGeom>
            <a:solidFill>
              <a:srgbClr val="36121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70" name="文本框 169"/>
          <p:cNvSpPr txBox="1"/>
          <p:nvPr userDrawn="1"/>
        </p:nvSpPr>
        <p:spPr>
          <a:xfrm>
            <a:off x="-2403072" y="3324009"/>
            <a:ext cx="87844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Huawei</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71" name="文本框 170"/>
          <p:cNvSpPr txBox="1"/>
          <p:nvPr userDrawn="1"/>
        </p:nvSpPr>
        <p:spPr>
          <a:xfrm>
            <a:off x="-2663134" y="367319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P</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2" name="文本框 171"/>
          <p:cNvSpPr txBox="1"/>
          <p:nvPr userDrawn="1"/>
        </p:nvSpPr>
        <p:spPr>
          <a:xfrm>
            <a:off x="-1954176" y="3667432"/>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Mate</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3" name="文本框 172"/>
          <p:cNvSpPr txBox="1"/>
          <p:nvPr userDrawn="1"/>
        </p:nvSpPr>
        <p:spPr>
          <a:xfrm>
            <a:off x="-1293545" y="3668248"/>
            <a:ext cx="702419"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Nova</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4" name="文本框 173"/>
          <p:cNvSpPr txBox="1"/>
          <p:nvPr userDrawn="1"/>
        </p:nvSpPr>
        <p:spPr>
          <a:xfrm>
            <a:off x="-1263986" y="2800229"/>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R</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5" name="文本框 174"/>
          <p:cNvSpPr txBox="1"/>
          <p:nvPr userDrawn="1"/>
        </p:nvSpPr>
        <p:spPr>
          <a:xfrm>
            <a:off x="-1991764" y="2829531"/>
            <a:ext cx="710370" cy="415498"/>
          </a:xfrm>
          <a:prstGeom prst="rect">
            <a:avLst/>
          </a:prstGeom>
          <a:noFill/>
        </p:spPr>
        <p:txBody>
          <a:bodyPr wrap="square" rtlCol="0">
            <a:spAutoFit/>
          </a:bodyPr>
          <a:lstStyle/>
          <a:p>
            <a:pPr algn="ctr"/>
            <a:r>
              <a:rPr kumimoji="1" lang="en-US" altLang="zh-CN" sz="1200" b="0" i="0" dirty="0">
                <a:solidFill>
                  <a:schemeClr val="bg1"/>
                </a:solidFill>
                <a:latin typeface="vivo type CN简 Light" panose="02000400000000000000" pitchFamily="50" charset="-122"/>
                <a:ea typeface="vivo type CN简 Light" panose="02000400000000000000" pitchFamily="50" charset="-122"/>
                <a:cs typeface="vivo type CNS" charset="-122"/>
              </a:rPr>
              <a:t>Find X</a:t>
            </a:r>
          </a:p>
          <a:p>
            <a:pPr algn="ctr"/>
            <a:endParaRPr kumimoji="1" lang="zh-CN" altLang="en-US" sz="9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6" name="文本框 175"/>
          <p:cNvSpPr txBox="1"/>
          <p:nvPr userDrawn="1"/>
        </p:nvSpPr>
        <p:spPr>
          <a:xfrm>
            <a:off x="-2663935" y="280742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K</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7" name="文本框 176"/>
          <p:cNvSpPr txBox="1"/>
          <p:nvPr userDrawn="1"/>
        </p:nvSpPr>
        <p:spPr>
          <a:xfrm>
            <a:off x="12250725" y="924379"/>
            <a:ext cx="2208397"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vivo</a:t>
            </a: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80" name="内容占位符 4"/>
          <p:cNvSpPr>
            <a:spLocks noGrp="1"/>
          </p:cNvSpPr>
          <p:nvPr>
            <p:ph sz="quarter" idx="83"/>
          </p:nvPr>
        </p:nvSpPr>
        <p:spPr>
          <a:xfrm>
            <a:off x="729118" y="2870366"/>
            <a:ext cx="2261134" cy="3434182"/>
          </a:xfrm>
        </p:spPr>
        <p:txBody>
          <a:bodyPr>
            <a:normAutofit/>
          </a:bodyPr>
          <a:lstStyle>
            <a:lvl1pPr marL="17145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35179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483235"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621665"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200025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p:txBody>
      </p:sp>
      <p:sp>
        <p:nvSpPr>
          <p:cNvPr id="83" name="内容占位符 4"/>
          <p:cNvSpPr>
            <a:spLocks noGrp="1"/>
          </p:cNvSpPr>
          <p:nvPr>
            <p:ph sz="quarter" idx="84"/>
          </p:nvPr>
        </p:nvSpPr>
        <p:spPr>
          <a:xfrm>
            <a:off x="3550365" y="2870366"/>
            <a:ext cx="2261134" cy="3434182"/>
          </a:xfrm>
        </p:spPr>
        <p:txBody>
          <a:bodyPr>
            <a:normAutofit/>
          </a:bodyPr>
          <a:lstStyle>
            <a:lvl1pPr marL="17145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35179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483235"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621665"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200025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p:txBody>
      </p:sp>
      <p:sp>
        <p:nvSpPr>
          <p:cNvPr id="84" name="内容占位符 4"/>
          <p:cNvSpPr>
            <a:spLocks noGrp="1"/>
          </p:cNvSpPr>
          <p:nvPr>
            <p:ph sz="quarter" idx="85"/>
          </p:nvPr>
        </p:nvSpPr>
        <p:spPr>
          <a:xfrm>
            <a:off x="6370761" y="2870366"/>
            <a:ext cx="2261134" cy="3434182"/>
          </a:xfrm>
        </p:spPr>
        <p:txBody>
          <a:bodyPr>
            <a:normAutofit/>
          </a:bodyPr>
          <a:lstStyle>
            <a:lvl1pPr marL="17145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35179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483235"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621665"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200025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p:txBody>
      </p:sp>
      <p:sp>
        <p:nvSpPr>
          <p:cNvPr id="97" name="内容占位符 4"/>
          <p:cNvSpPr>
            <a:spLocks noGrp="1"/>
          </p:cNvSpPr>
          <p:nvPr>
            <p:ph sz="quarter" idx="86"/>
          </p:nvPr>
        </p:nvSpPr>
        <p:spPr>
          <a:xfrm>
            <a:off x="9186910" y="2870366"/>
            <a:ext cx="2261134" cy="3434182"/>
          </a:xfrm>
        </p:spPr>
        <p:txBody>
          <a:bodyPr>
            <a:normAutofit/>
          </a:bodyPr>
          <a:lstStyle>
            <a:lvl1pPr marL="17145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35179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483235"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621665"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200025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p:txBody>
      </p:sp>
      <p:pic>
        <p:nvPicPr>
          <p:cNvPr id="73" name="图片 72"/>
          <p:cNvPicPr>
            <a:picLocks noChangeAspect="1"/>
          </p:cNvPicPr>
          <p:nvPr userDrawn="1"/>
        </p:nvPicPr>
        <p:blipFill>
          <a:blip r:embed="rId2" cstate="email"/>
          <a:stretch>
            <a:fillRect/>
          </a:stretch>
        </p:blipFill>
        <p:spPr>
          <a:xfrm>
            <a:off x="10625745" y="317694"/>
            <a:ext cx="979635" cy="257702"/>
          </a:xfrm>
          <a:prstGeom prst="rect">
            <a:avLst/>
          </a:prstGeom>
        </p:spPr>
      </p:pic>
      <p:sp>
        <p:nvSpPr>
          <p:cNvPr id="78" name="图片占位符 2"/>
          <p:cNvSpPr>
            <a:spLocks noGrp="1"/>
          </p:cNvSpPr>
          <p:nvPr>
            <p:ph type="pic" sz="quarter" idx="87"/>
          </p:nvPr>
        </p:nvSpPr>
        <p:spPr>
          <a:xfrm>
            <a:off x="583829" y="1328988"/>
            <a:ext cx="2561133" cy="1430505"/>
          </a:xfrm>
        </p:spPr>
        <p:txBody>
          <a:bodyPr>
            <a:normAutofit/>
          </a:bodyPr>
          <a:lstStyle>
            <a:lvl1pPr marL="0" indent="0" algn="ctr">
              <a:buNone/>
              <a:defRPr sz="1600"/>
            </a:lvl1pPr>
          </a:lstStyle>
          <a:p>
            <a:endParaRPr kumimoji="1" lang="zh-CN" altLang="en-US" dirty="0"/>
          </a:p>
        </p:txBody>
      </p:sp>
      <p:sp>
        <p:nvSpPr>
          <p:cNvPr id="79" name="图片占位符 2"/>
          <p:cNvSpPr>
            <a:spLocks noGrp="1"/>
          </p:cNvSpPr>
          <p:nvPr>
            <p:ph type="pic" sz="quarter" idx="88"/>
          </p:nvPr>
        </p:nvSpPr>
        <p:spPr>
          <a:xfrm>
            <a:off x="3407701" y="1328988"/>
            <a:ext cx="2561133" cy="1430505"/>
          </a:xfrm>
        </p:spPr>
        <p:txBody>
          <a:bodyPr>
            <a:normAutofit/>
          </a:bodyPr>
          <a:lstStyle>
            <a:lvl1pPr marL="0" indent="0" algn="ctr">
              <a:buNone/>
              <a:defRPr sz="1600"/>
            </a:lvl1pPr>
          </a:lstStyle>
          <a:p>
            <a:endParaRPr kumimoji="1" lang="zh-CN" altLang="en-US" dirty="0"/>
          </a:p>
        </p:txBody>
      </p:sp>
      <p:sp>
        <p:nvSpPr>
          <p:cNvPr id="81" name="图片占位符 2"/>
          <p:cNvSpPr>
            <a:spLocks noGrp="1"/>
          </p:cNvSpPr>
          <p:nvPr>
            <p:ph type="pic" sz="quarter" idx="89"/>
          </p:nvPr>
        </p:nvSpPr>
        <p:spPr>
          <a:xfrm>
            <a:off x="6202228" y="1328988"/>
            <a:ext cx="2561133" cy="1430505"/>
          </a:xfrm>
        </p:spPr>
        <p:txBody>
          <a:bodyPr>
            <a:normAutofit/>
          </a:bodyPr>
          <a:lstStyle>
            <a:lvl1pPr marL="0" indent="0" algn="ctr">
              <a:buNone/>
              <a:defRPr sz="1600"/>
            </a:lvl1pPr>
          </a:lstStyle>
          <a:p>
            <a:endParaRPr kumimoji="1" lang="zh-CN" altLang="en-US" dirty="0"/>
          </a:p>
        </p:txBody>
      </p:sp>
      <p:sp>
        <p:nvSpPr>
          <p:cNvPr id="82" name="图片占位符 2"/>
          <p:cNvSpPr>
            <a:spLocks noGrp="1"/>
          </p:cNvSpPr>
          <p:nvPr>
            <p:ph type="pic" sz="quarter" idx="90"/>
          </p:nvPr>
        </p:nvSpPr>
        <p:spPr>
          <a:xfrm>
            <a:off x="9026100" y="1328988"/>
            <a:ext cx="2561133" cy="1430505"/>
          </a:xfrm>
        </p:spPr>
        <p:txBody>
          <a:bodyPr>
            <a:normAutofit/>
          </a:bodyPr>
          <a:lstStyle>
            <a:lvl1pPr marL="0" indent="0" algn="ctr">
              <a:buNone/>
              <a:defRPr sz="1600"/>
            </a:lvl1pPr>
          </a:lstStyle>
          <a:p>
            <a:endParaRPr kumimoji="1" lang="zh-CN" altLang="en-US" dirty="0"/>
          </a:p>
        </p:txBody>
      </p:sp>
      <p:sp>
        <p:nvSpPr>
          <p:cNvPr id="89" name="Textplatzhalter 8"/>
          <p:cNvSpPr>
            <a:spLocks noGrp="1"/>
          </p:cNvSpPr>
          <p:nvPr>
            <p:ph type="body" sz="quarter" idx="61" hasCustomPrompt="1"/>
          </p:nvPr>
        </p:nvSpPr>
        <p:spPr>
          <a:xfrm>
            <a:off x="560744" y="280072"/>
            <a:ext cx="9194219" cy="456860"/>
          </a:xfrm>
          <a:prstGeom prst="rect">
            <a:avLst/>
          </a:prstGeom>
        </p:spPr>
        <p:txBody>
          <a:bodyPr lIns="0" tIns="0" rIns="0" bIns="0" anchor="ctr">
            <a:noAutofit/>
          </a:bodyPr>
          <a:lstStyle>
            <a:lvl1pPr marL="0" indent="0">
              <a:lnSpc>
                <a:spcPct val="150000"/>
              </a:lnSpc>
              <a:spcBef>
                <a:spcPts val="0"/>
              </a:spcBef>
              <a:spcAft>
                <a:spcPts val="0"/>
              </a:spcAft>
              <a:buNone/>
              <a:defRPr sz="2600" b="0" i="0" cap="none" baseline="0">
                <a:solidFill>
                  <a:schemeClr val="tx1"/>
                </a:solidFill>
                <a:latin typeface="vivo type CN简 Regular" panose="02000500000000000000" charset="-122"/>
                <a:ea typeface="vivo type CN简 Regular" panose="02000500000000000000" charset="-122"/>
                <a:cs typeface="vivo type CN简 Regular" panose="02000500000000000000" charset="-122"/>
              </a:defRPr>
            </a:lvl1pPr>
          </a:lstStyle>
          <a:p>
            <a:pPr lvl="0"/>
            <a:r>
              <a:rPr lang="zh-CN" altLang="en-US" noProof="0" dirty="0"/>
              <a:t>标题可在此处添加</a:t>
            </a:r>
            <a:endParaRPr lang="en-US" altLang="zh-CN" noProof="0" dirty="0"/>
          </a:p>
        </p:txBody>
      </p:sp>
      <p:sp>
        <p:nvSpPr>
          <p:cNvPr id="90" name="Textplatzhalter 8"/>
          <p:cNvSpPr>
            <a:spLocks noGrp="1"/>
          </p:cNvSpPr>
          <p:nvPr>
            <p:ph type="body" sz="quarter" idx="62" hasCustomPrompt="1"/>
          </p:nvPr>
        </p:nvSpPr>
        <p:spPr>
          <a:xfrm>
            <a:off x="560744" y="742370"/>
            <a:ext cx="9194219" cy="267033"/>
          </a:xfrm>
          <a:prstGeom prst="rect">
            <a:avLst/>
          </a:prstGeom>
        </p:spPr>
        <p:txBody>
          <a:bodyPr lIns="0" tIns="0" rIns="0" bIns="0" anchor="ctr">
            <a:noAutofit/>
          </a:bodyPr>
          <a:lstStyle>
            <a:lvl1pPr marL="0" indent="0">
              <a:lnSpc>
                <a:spcPct val="150000"/>
              </a:lnSpc>
              <a:spcBef>
                <a:spcPts val="0"/>
              </a:spcBef>
              <a:spcAft>
                <a:spcPts val="0"/>
              </a:spcAft>
              <a:buNone/>
              <a:defRPr sz="2200" b="0" i="0" cap="none" baseline="0">
                <a:solidFill>
                  <a:schemeClr val="bg1">
                    <a:lumMod val="65000"/>
                  </a:schemeClr>
                </a:solidFill>
                <a:latin typeface="vivo type CN简 Regular" panose="02000500000000000000" charset="-122"/>
                <a:ea typeface="vivo type CN简 Regular" panose="02000500000000000000" charset="-122"/>
                <a:cs typeface="vivo type CN简 Regular" panose="02000500000000000000" charset="-122"/>
              </a:defRPr>
            </a:lvl1pPr>
          </a:lstStyle>
          <a:p>
            <a:pPr lvl="0"/>
            <a:r>
              <a:rPr lang="zh-CN" altLang="en-US" noProof="0" dirty="0"/>
              <a:t>副标题可在此处添加</a:t>
            </a:r>
            <a:endParaRPr lang="en-US" altLang="zh-CN" noProof="0" dirty="0"/>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尾页">
    <p:bg>
      <p:bgPr>
        <a:solidFill>
          <a:srgbClr val="415FFF"/>
        </a:solidFill>
        <a:effectLst/>
      </p:bgPr>
    </p:bg>
    <p:spTree>
      <p:nvGrpSpPr>
        <p:cNvPr id="1" name=""/>
        <p:cNvGrpSpPr/>
        <p:nvPr/>
      </p:nvGrpSpPr>
      <p:grpSpPr>
        <a:xfrm>
          <a:off x="0" y="0"/>
          <a:ext cx="0" cy="0"/>
          <a:chOff x="0" y="0"/>
          <a:chExt cx="0" cy="0"/>
        </a:xfrm>
      </p:grpSpPr>
      <p:sp>
        <p:nvSpPr>
          <p:cNvPr id="2" name="矩形 1"/>
          <p:cNvSpPr/>
          <p:nvPr userDrawn="1"/>
        </p:nvSpPr>
        <p:spPr>
          <a:xfrm>
            <a:off x="678070" y="1492739"/>
            <a:ext cx="8176613" cy="1877437"/>
          </a:xfrm>
          <a:prstGeom prst="rect">
            <a:avLst/>
          </a:prstGeom>
        </p:spPr>
        <p:txBody>
          <a:bodyPr wrap="square">
            <a:spAutoFit/>
          </a:bodyPr>
          <a:lstStyle/>
          <a:p>
            <a:pPr lvl="0"/>
            <a:r>
              <a:rPr lang="en-US" altLang="zh-CN" sz="5800" b="1" i="0" noProof="0" dirty="0">
                <a:solidFill>
                  <a:schemeClr val="bg1"/>
                </a:solidFill>
                <a:latin typeface="vivo type CN简 Bold" panose="02000800000000000000" pitchFamily="50" charset="-122"/>
                <a:ea typeface="vivo type CN简 Bold" panose="02000800000000000000" pitchFamily="50" charset="-122"/>
                <a:cs typeface="vivo type CNS" charset="-122"/>
              </a:rPr>
              <a:t>THANK YOU.</a:t>
            </a:r>
          </a:p>
          <a:p>
            <a:pPr lvl="0"/>
            <a:r>
              <a:rPr lang="zh-CN" altLang="en-US" sz="5800" b="1" i="0" noProof="0" dirty="0">
                <a:solidFill>
                  <a:schemeClr val="bg1"/>
                </a:solidFill>
                <a:latin typeface="vivo type CN简 Bold" panose="02000800000000000000" pitchFamily="50" charset="-122"/>
                <a:ea typeface="vivo type CN简 Bold" panose="02000800000000000000" pitchFamily="50" charset="-122"/>
                <a:cs typeface="vivo type CNS" charset="-122"/>
              </a:rPr>
              <a:t>谢谢。</a:t>
            </a:r>
            <a:endParaRPr lang="en-US" altLang="zh-CN" sz="5800" b="1" i="0" noProof="0" dirty="0">
              <a:solidFill>
                <a:schemeClr val="bg1"/>
              </a:solidFill>
              <a:latin typeface="vivo type CN简 Bold" panose="02000800000000000000" pitchFamily="50" charset="-122"/>
              <a:ea typeface="vivo type CN简 Bold" panose="02000800000000000000" pitchFamily="50" charset="-122"/>
              <a:cs typeface="vivo type CNS" charset="-122"/>
            </a:endParaRPr>
          </a:p>
        </p:txBody>
      </p:sp>
      <p:sp>
        <p:nvSpPr>
          <p:cNvPr id="70" name="矩形 69"/>
          <p:cNvSpPr/>
          <p:nvPr userDrawn="1"/>
        </p:nvSpPr>
        <p:spPr>
          <a:xfrm>
            <a:off x="-2595443" y="187627"/>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竞品颜色</a:t>
            </a:r>
            <a:endParaRPr lang="zh-CN" altLang="en-US" sz="1600" dirty="0"/>
          </a:p>
        </p:txBody>
      </p:sp>
      <p:sp>
        <p:nvSpPr>
          <p:cNvPr id="71" name="矩形 70"/>
          <p:cNvSpPr/>
          <p:nvPr userDrawn="1"/>
        </p:nvSpPr>
        <p:spPr>
          <a:xfrm>
            <a:off x="12698804" y="422275"/>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品牌颜色</a:t>
            </a:r>
            <a:endParaRPr lang="zh-CN" altLang="en-US" sz="1600" dirty="0"/>
          </a:p>
        </p:txBody>
      </p:sp>
      <p:sp>
        <p:nvSpPr>
          <p:cNvPr id="72" name="文本框 71"/>
          <p:cNvSpPr txBox="1"/>
          <p:nvPr userDrawn="1"/>
        </p:nvSpPr>
        <p:spPr>
          <a:xfrm>
            <a:off x="-2354986" y="745116"/>
            <a:ext cx="78226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Apple</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73" name="组 176"/>
          <p:cNvGrpSpPr/>
          <p:nvPr userDrawn="1"/>
        </p:nvGrpSpPr>
        <p:grpSpPr>
          <a:xfrm>
            <a:off x="-3386918" y="1009241"/>
            <a:ext cx="2795791" cy="348813"/>
            <a:chOff x="-5043485" y="1324983"/>
            <a:chExt cx="4785749" cy="538842"/>
          </a:xfrm>
        </p:grpSpPr>
        <p:sp>
          <p:nvSpPr>
            <p:cNvPr id="74" name="矩形 73"/>
            <p:cNvSpPr/>
            <p:nvPr userDrawn="1"/>
          </p:nvSpPr>
          <p:spPr>
            <a:xfrm>
              <a:off x="-3854817" y="1324983"/>
              <a:ext cx="1199028" cy="538842"/>
            </a:xfrm>
            <a:prstGeom prst="rect">
              <a:avLst/>
            </a:prstGeom>
            <a:solidFill>
              <a:schemeClr val="tx1">
                <a:lumMod val="50000"/>
                <a:lumOff val="5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75" name="矩形 74"/>
            <p:cNvSpPr/>
            <p:nvPr userDrawn="1"/>
          </p:nvSpPr>
          <p:spPr>
            <a:xfrm>
              <a:off x="-2655789" y="1324983"/>
              <a:ext cx="1199028" cy="538842"/>
            </a:xfrm>
            <a:prstGeom prst="rect">
              <a:avLst/>
            </a:prstGeom>
            <a:solidFill>
              <a:schemeClr val="tx1">
                <a:lumMod val="75000"/>
                <a:lumOff val="2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76" name="矩形 75"/>
            <p:cNvSpPr/>
            <p:nvPr userDrawn="1"/>
          </p:nvSpPr>
          <p:spPr>
            <a:xfrm>
              <a:off x="-5043485" y="1324983"/>
              <a:ext cx="1199028" cy="538842"/>
            </a:xfrm>
            <a:prstGeom prst="rect">
              <a:avLst/>
            </a:prstGeom>
            <a:solidFill>
              <a:schemeClr val="bg1">
                <a:lumMod val="8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77" name="矩形 76"/>
            <p:cNvSpPr/>
            <p:nvPr userDrawn="1"/>
          </p:nvSpPr>
          <p:spPr>
            <a:xfrm>
              <a:off x="-1456764" y="1324983"/>
              <a:ext cx="1199028" cy="538842"/>
            </a:xfrm>
            <a:prstGeom prst="rect">
              <a:avLst/>
            </a:prstGeom>
            <a:solidFill>
              <a:schemeClr val="tx1">
                <a:lumMod val="9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78" name="文本框 77"/>
          <p:cNvSpPr txBox="1"/>
          <p:nvPr userDrawn="1"/>
        </p:nvSpPr>
        <p:spPr>
          <a:xfrm>
            <a:off x="-2456774" y="1587829"/>
            <a:ext cx="98584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Samsung</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79" name="组 183"/>
          <p:cNvGrpSpPr/>
          <p:nvPr userDrawn="1"/>
        </p:nvGrpSpPr>
        <p:grpSpPr>
          <a:xfrm>
            <a:off x="-3386918" y="1862479"/>
            <a:ext cx="2795791" cy="348813"/>
            <a:chOff x="16164196" y="17668285"/>
            <a:chExt cx="4785749" cy="486635"/>
          </a:xfrm>
        </p:grpSpPr>
        <p:sp>
          <p:nvSpPr>
            <p:cNvPr id="80" name="矩形 79"/>
            <p:cNvSpPr/>
            <p:nvPr userDrawn="1"/>
          </p:nvSpPr>
          <p:spPr>
            <a:xfrm>
              <a:off x="17352864" y="17668285"/>
              <a:ext cx="1199028" cy="486635"/>
            </a:xfrm>
            <a:prstGeom prst="rect">
              <a:avLst/>
            </a:prstGeom>
            <a:solidFill>
              <a:srgbClr val="8C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1" name="矩形 80"/>
            <p:cNvSpPr/>
            <p:nvPr userDrawn="1"/>
          </p:nvSpPr>
          <p:spPr>
            <a:xfrm>
              <a:off x="18551892" y="17668285"/>
              <a:ext cx="1199028" cy="486635"/>
            </a:xfrm>
            <a:prstGeom prst="rect">
              <a:avLst/>
            </a:prstGeom>
            <a:solidFill>
              <a:srgbClr val="7832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2" name="矩形 81"/>
            <p:cNvSpPr/>
            <p:nvPr userDrawn="1"/>
          </p:nvSpPr>
          <p:spPr>
            <a:xfrm>
              <a:off x="19750917" y="17668285"/>
              <a:ext cx="1199028" cy="486635"/>
            </a:xfrm>
            <a:prstGeom prst="rect">
              <a:avLst/>
            </a:prstGeom>
            <a:solidFill>
              <a:srgbClr val="67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3" name="矩形 82"/>
            <p:cNvSpPr/>
            <p:nvPr userDrawn="1"/>
          </p:nvSpPr>
          <p:spPr>
            <a:xfrm>
              <a:off x="16164196" y="17668285"/>
              <a:ext cx="1199028" cy="486635"/>
            </a:xfrm>
            <a:prstGeom prst="rect">
              <a:avLst/>
            </a:prstGeom>
            <a:solidFill>
              <a:srgbClr val="8C6D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84" name="矩形 83"/>
          <p:cNvSpPr/>
          <p:nvPr userDrawn="1"/>
        </p:nvSpPr>
        <p:spPr>
          <a:xfrm>
            <a:off x="-2692509" y="6189140"/>
            <a:ext cx="700461" cy="297517"/>
          </a:xfrm>
          <a:prstGeom prst="rect">
            <a:avLst/>
          </a:prstGeom>
          <a:solidFill>
            <a:srgbClr val="0033B7"/>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5" name="矩形 84"/>
          <p:cNvSpPr/>
          <p:nvPr userDrawn="1"/>
        </p:nvSpPr>
        <p:spPr>
          <a:xfrm>
            <a:off x="-3398069" y="6189140"/>
            <a:ext cx="705560" cy="297517"/>
          </a:xfrm>
          <a:prstGeom prst="rect">
            <a:avLst/>
          </a:prstGeom>
          <a:solidFill>
            <a:srgbClr val="0A00C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6" name="矩形 85"/>
          <p:cNvSpPr/>
          <p:nvPr userDrawn="1"/>
        </p:nvSpPr>
        <p:spPr>
          <a:xfrm>
            <a:off x="-1992048" y="6186830"/>
            <a:ext cx="700461" cy="297517"/>
          </a:xfrm>
          <a:prstGeom prst="rect">
            <a:avLst/>
          </a:prstGeom>
          <a:solidFill>
            <a:srgbClr val="01288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8" name="矩形 107"/>
          <p:cNvSpPr/>
          <p:nvPr userDrawn="1"/>
        </p:nvSpPr>
        <p:spPr>
          <a:xfrm>
            <a:off x="-1291588" y="6186830"/>
            <a:ext cx="700461" cy="297517"/>
          </a:xfrm>
          <a:prstGeom prst="rect">
            <a:avLst/>
          </a:prstGeom>
          <a:solidFill>
            <a:srgbClr val="00095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9" name="文本框 108"/>
          <p:cNvSpPr txBox="1"/>
          <p:nvPr userDrawn="1"/>
        </p:nvSpPr>
        <p:spPr>
          <a:xfrm>
            <a:off x="-2451159" y="5860568"/>
            <a:ext cx="974626"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其他品牌颜色</a:t>
            </a:r>
          </a:p>
        </p:txBody>
      </p:sp>
      <p:grpSp>
        <p:nvGrpSpPr>
          <p:cNvPr id="110" name="组 209"/>
          <p:cNvGrpSpPr/>
          <p:nvPr userDrawn="1"/>
        </p:nvGrpSpPr>
        <p:grpSpPr>
          <a:xfrm>
            <a:off x="-3398070" y="4458239"/>
            <a:ext cx="2806943" cy="351124"/>
            <a:chOff x="-3429000" y="9944467"/>
            <a:chExt cx="3171264" cy="702248"/>
          </a:xfrm>
        </p:grpSpPr>
        <p:sp>
          <p:nvSpPr>
            <p:cNvPr id="111" name="矩形 110"/>
            <p:cNvSpPr/>
            <p:nvPr userDrawn="1"/>
          </p:nvSpPr>
          <p:spPr>
            <a:xfrm>
              <a:off x="-2631863" y="9949089"/>
              <a:ext cx="791376" cy="697626"/>
            </a:xfrm>
            <a:prstGeom prst="rect">
              <a:avLst/>
            </a:prstGeom>
            <a:solidFill>
              <a:srgbClr val="FF59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2" name="矩形 111"/>
            <p:cNvSpPr/>
            <p:nvPr userDrawn="1"/>
          </p:nvSpPr>
          <p:spPr>
            <a:xfrm>
              <a:off x="-3429000" y="9949089"/>
              <a:ext cx="797137" cy="697626"/>
            </a:xfrm>
            <a:prstGeom prst="rect">
              <a:avLst/>
            </a:prstGeom>
            <a:solidFill>
              <a:srgbClr val="FFA31E"/>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3" name="矩形 112"/>
            <p:cNvSpPr/>
            <p:nvPr userDrawn="1"/>
          </p:nvSpPr>
          <p:spPr>
            <a:xfrm>
              <a:off x="-1840486" y="9944467"/>
              <a:ext cx="791376" cy="697626"/>
            </a:xfrm>
            <a:prstGeom prst="rect">
              <a:avLst/>
            </a:prstGeom>
            <a:solidFill>
              <a:srgbClr val="DE4F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4" name="矩形 113"/>
            <p:cNvSpPr/>
            <p:nvPr userDrawn="1"/>
          </p:nvSpPr>
          <p:spPr>
            <a:xfrm>
              <a:off x="-1049112" y="9944467"/>
              <a:ext cx="791376" cy="697626"/>
            </a:xfrm>
            <a:prstGeom prst="rect">
              <a:avLst/>
            </a:prstGeom>
            <a:solidFill>
              <a:srgbClr val="C646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15" name="文本框 114"/>
          <p:cNvSpPr txBox="1"/>
          <p:nvPr userDrawn="1"/>
        </p:nvSpPr>
        <p:spPr>
          <a:xfrm>
            <a:off x="-2387041" y="4185714"/>
            <a:ext cx="84638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Xiaomi 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16" name="矩形 115"/>
          <p:cNvSpPr/>
          <p:nvPr userDrawn="1"/>
        </p:nvSpPr>
        <p:spPr>
          <a:xfrm>
            <a:off x="-2692509" y="5337669"/>
            <a:ext cx="700461" cy="297517"/>
          </a:xfrm>
          <a:prstGeom prst="rect">
            <a:avLst/>
          </a:prstGeom>
          <a:solidFill>
            <a:srgbClr val="348DF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7" name="矩形 116"/>
          <p:cNvSpPr/>
          <p:nvPr userDrawn="1"/>
        </p:nvSpPr>
        <p:spPr>
          <a:xfrm>
            <a:off x="-3398069" y="5337669"/>
            <a:ext cx="705560" cy="297517"/>
          </a:xfrm>
          <a:prstGeom prst="rect">
            <a:avLst/>
          </a:prstGeom>
          <a:solidFill>
            <a:srgbClr val="0FFBFA"/>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8" name="矩形 117"/>
          <p:cNvSpPr/>
          <p:nvPr userDrawn="1"/>
        </p:nvSpPr>
        <p:spPr>
          <a:xfrm>
            <a:off x="-1992048" y="5335358"/>
            <a:ext cx="700461" cy="297517"/>
          </a:xfrm>
          <a:prstGeom prst="rect">
            <a:avLst/>
          </a:prstGeom>
          <a:solidFill>
            <a:srgbClr val="705EE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9" name="矩形 118"/>
          <p:cNvSpPr/>
          <p:nvPr userDrawn="1"/>
        </p:nvSpPr>
        <p:spPr>
          <a:xfrm>
            <a:off x="-1291588" y="5335358"/>
            <a:ext cx="700461" cy="297517"/>
          </a:xfrm>
          <a:prstGeom prst="rect">
            <a:avLst/>
          </a:prstGeom>
          <a:solidFill>
            <a:srgbClr val="A837DC"/>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0" name="文本框 119"/>
          <p:cNvSpPr txBox="1"/>
          <p:nvPr userDrawn="1"/>
        </p:nvSpPr>
        <p:spPr>
          <a:xfrm>
            <a:off x="-2371009" y="5037185"/>
            <a:ext cx="814325"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Honor</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21" name="矩形 120"/>
          <p:cNvSpPr/>
          <p:nvPr userDrawn="1"/>
        </p:nvSpPr>
        <p:spPr>
          <a:xfrm>
            <a:off x="12494948" y="1401939"/>
            <a:ext cx="1673075" cy="297517"/>
          </a:xfrm>
          <a:prstGeom prst="rect">
            <a:avLst/>
          </a:prstGeom>
          <a:solidFill>
            <a:srgbClr val="00C9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2" name="矩形 121"/>
          <p:cNvSpPr/>
          <p:nvPr userDrawn="1"/>
        </p:nvSpPr>
        <p:spPr>
          <a:xfrm>
            <a:off x="12494948" y="1827004"/>
            <a:ext cx="1673075" cy="297517"/>
          </a:xfrm>
          <a:prstGeom prst="rect">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3" name="矩形 122"/>
          <p:cNvSpPr/>
          <p:nvPr userDrawn="1"/>
        </p:nvSpPr>
        <p:spPr>
          <a:xfrm>
            <a:off x="12494948" y="2245700"/>
            <a:ext cx="1673075" cy="297517"/>
          </a:xfrm>
          <a:prstGeom prst="rect">
            <a:avLst/>
          </a:prstGeom>
          <a:solidFill>
            <a:schemeClr val="accent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4" name="矩形 123"/>
          <p:cNvSpPr/>
          <p:nvPr userDrawn="1"/>
        </p:nvSpPr>
        <p:spPr>
          <a:xfrm>
            <a:off x="12494948" y="2664397"/>
            <a:ext cx="1673075" cy="297517"/>
          </a:xfrm>
          <a:prstGeom prst="rect">
            <a:avLst/>
          </a:prstGeom>
          <a:solidFill>
            <a:schemeClr val="accent4"/>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5" name="矩形 124"/>
          <p:cNvSpPr/>
          <p:nvPr userDrawn="1"/>
        </p:nvSpPr>
        <p:spPr>
          <a:xfrm>
            <a:off x="12494948" y="3086546"/>
            <a:ext cx="1673075" cy="297517"/>
          </a:xfrm>
          <a:prstGeom prst="rect">
            <a:avLst/>
          </a:prstGeom>
          <a:solidFill>
            <a:srgbClr val="F0B51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6" name="矩形 125"/>
          <p:cNvSpPr/>
          <p:nvPr userDrawn="1"/>
        </p:nvSpPr>
        <p:spPr>
          <a:xfrm>
            <a:off x="12494948" y="3488918"/>
            <a:ext cx="1673075" cy="297517"/>
          </a:xfrm>
          <a:prstGeom prst="rect">
            <a:avLst/>
          </a:prstGeom>
          <a:solidFill>
            <a:schemeClr val="tx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7" name="文本框 126"/>
          <p:cNvSpPr txBox="1"/>
          <p:nvPr userDrawn="1"/>
        </p:nvSpPr>
        <p:spPr>
          <a:xfrm>
            <a:off x="12619797" y="3522997"/>
            <a:ext cx="144095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NEX</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28" name="文本框 127"/>
          <p:cNvSpPr txBox="1"/>
          <p:nvPr userDrawn="1"/>
        </p:nvSpPr>
        <p:spPr>
          <a:xfrm>
            <a:off x="12653667" y="3111825"/>
            <a:ext cx="140708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err="1">
                <a:solidFill>
                  <a:schemeClr val="bg1"/>
                </a:solidFill>
                <a:latin typeface="vivo type CN简 Light" panose="02000400000000000000" pitchFamily="50" charset="-122"/>
                <a:ea typeface="vivo type CN简 Light" panose="02000400000000000000" pitchFamily="50" charset="-122"/>
                <a:cs typeface="vivo type CNS" charset="-122"/>
              </a:rPr>
              <a:t>iQOO</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grpSp>
        <p:nvGrpSpPr>
          <p:cNvPr id="129" name="组 65"/>
          <p:cNvGrpSpPr/>
          <p:nvPr userDrawn="1"/>
        </p:nvGrpSpPr>
        <p:grpSpPr>
          <a:xfrm>
            <a:off x="-3400879" y="2739059"/>
            <a:ext cx="2809752" cy="348813"/>
            <a:chOff x="5058585" y="17714855"/>
            <a:chExt cx="4833751" cy="515167"/>
          </a:xfrm>
        </p:grpSpPr>
        <p:sp>
          <p:nvSpPr>
            <p:cNvPr id="130" name="矩形 129"/>
            <p:cNvSpPr/>
            <p:nvPr userDrawn="1"/>
          </p:nvSpPr>
          <p:spPr>
            <a:xfrm>
              <a:off x="7494283" y="17714855"/>
              <a:ext cx="1199027" cy="515167"/>
            </a:xfrm>
            <a:prstGeom prst="rect">
              <a:avLst/>
            </a:prstGeom>
            <a:solidFill>
              <a:srgbClr val="00394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1" name="矩形 130"/>
            <p:cNvSpPr/>
            <p:nvPr userDrawn="1"/>
          </p:nvSpPr>
          <p:spPr>
            <a:xfrm>
              <a:off x="5058585" y="17714855"/>
              <a:ext cx="1215431" cy="515167"/>
            </a:xfrm>
            <a:prstGeom prst="rect">
              <a:avLst/>
            </a:prstGeom>
            <a:solidFill>
              <a:srgbClr val="00C87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2" name="矩形 131"/>
            <p:cNvSpPr/>
            <p:nvPr userDrawn="1"/>
          </p:nvSpPr>
          <p:spPr>
            <a:xfrm>
              <a:off x="8693309" y="17714855"/>
              <a:ext cx="1199027" cy="515167"/>
            </a:xfrm>
            <a:prstGeom prst="rect">
              <a:avLst/>
            </a:prstGeom>
            <a:solidFill>
              <a:srgbClr val="0070C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3" name="矩形 132"/>
            <p:cNvSpPr/>
            <p:nvPr userDrawn="1"/>
          </p:nvSpPr>
          <p:spPr>
            <a:xfrm>
              <a:off x="6267324" y="17714855"/>
              <a:ext cx="1215431" cy="515167"/>
            </a:xfrm>
            <a:prstGeom prst="rect">
              <a:avLst/>
            </a:prstGeom>
            <a:solidFill>
              <a:srgbClr val="66DECD"/>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51" name="文本框 150"/>
          <p:cNvSpPr txBox="1"/>
          <p:nvPr userDrawn="1"/>
        </p:nvSpPr>
        <p:spPr>
          <a:xfrm>
            <a:off x="-2350175" y="2455919"/>
            <a:ext cx="772648"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err="1">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Oppo</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52" name="组 88"/>
          <p:cNvGrpSpPr/>
          <p:nvPr userDrawn="1"/>
        </p:nvGrpSpPr>
        <p:grpSpPr>
          <a:xfrm>
            <a:off x="-3388739" y="3603967"/>
            <a:ext cx="2797612" cy="348813"/>
            <a:chOff x="10651243" y="17726064"/>
            <a:chExt cx="4775839" cy="526796"/>
          </a:xfrm>
        </p:grpSpPr>
        <p:sp>
          <p:nvSpPr>
            <p:cNvPr id="153" name="矩形 152"/>
            <p:cNvSpPr/>
            <p:nvPr userDrawn="1"/>
          </p:nvSpPr>
          <p:spPr>
            <a:xfrm>
              <a:off x="14228056" y="17726064"/>
              <a:ext cx="1199026" cy="526796"/>
            </a:xfrm>
            <a:prstGeom prst="rect">
              <a:avLst/>
            </a:prstGeom>
            <a:solidFill>
              <a:srgbClr val="FF757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4" name="矩形 153"/>
            <p:cNvSpPr/>
            <p:nvPr userDrawn="1"/>
          </p:nvSpPr>
          <p:spPr>
            <a:xfrm>
              <a:off x="11850271" y="17726064"/>
              <a:ext cx="1199026" cy="526796"/>
            </a:xfrm>
            <a:prstGeom prst="rect">
              <a:avLst/>
            </a:prstGeom>
            <a:solidFill>
              <a:srgbClr val="7A00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5" name="矩形 154"/>
            <p:cNvSpPr/>
            <p:nvPr userDrawn="1"/>
          </p:nvSpPr>
          <p:spPr>
            <a:xfrm>
              <a:off x="10651243" y="17726064"/>
              <a:ext cx="1199026" cy="526796"/>
            </a:xfrm>
            <a:prstGeom prst="rect">
              <a:avLst/>
            </a:prstGeom>
            <a:solidFill>
              <a:srgbClr val="FF321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6" name="矩形 155"/>
            <p:cNvSpPr/>
            <p:nvPr userDrawn="1"/>
          </p:nvSpPr>
          <p:spPr>
            <a:xfrm>
              <a:off x="13035753" y="17726064"/>
              <a:ext cx="1199026" cy="526796"/>
            </a:xfrm>
            <a:prstGeom prst="rect">
              <a:avLst/>
            </a:prstGeom>
            <a:solidFill>
              <a:srgbClr val="36121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57" name="文本框 156"/>
          <p:cNvSpPr txBox="1"/>
          <p:nvPr userDrawn="1"/>
        </p:nvSpPr>
        <p:spPr>
          <a:xfrm>
            <a:off x="-2403072" y="3324009"/>
            <a:ext cx="87844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Huawei</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58" name="文本框 157"/>
          <p:cNvSpPr txBox="1"/>
          <p:nvPr userDrawn="1"/>
        </p:nvSpPr>
        <p:spPr>
          <a:xfrm>
            <a:off x="-2663134" y="367319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P</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59" name="文本框 158"/>
          <p:cNvSpPr txBox="1"/>
          <p:nvPr userDrawn="1"/>
        </p:nvSpPr>
        <p:spPr>
          <a:xfrm>
            <a:off x="-1954176" y="3667432"/>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Mate</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0" name="文本框 159"/>
          <p:cNvSpPr txBox="1"/>
          <p:nvPr userDrawn="1"/>
        </p:nvSpPr>
        <p:spPr>
          <a:xfrm>
            <a:off x="-1293545" y="3668248"/>
            <a:ext cx="702419"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Nova</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1" name="文本框 160"/>
          <p:cNvSpPr txBox="1"/>
          <p:nvPr userDrawn="1"/>
        </p:nvSpPr>
        <p:spPr>
          <a:xfrm>
            <a:off x="-1263986" y="2800229"/>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R</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2" name="文本框 161"/>
          <p:cNvSpPr txBox="1"/>
          <p:nvPr userDrawn="1"/>
        </p:nvSpPr>
        <p:spPr>
          <a:xfrm>
            <a:off x="-1991764" y="2829531"/>
            <a:ext cx="710370" cy="415498"/>
          </a:xfrm>
          <a:prstGeom prst="rect">
            <a:avLst/>
          </a:prstGeom>
          <a:noFill/>
        </p:spPr>
        <p:txBody>
          <a:bodyPr wrap="square" rtlCol="0">
            <a:spAutoFit/>
          </a:bodyPr>
          <a:lstStyle/>
          <a:p>
            <a:pPr algn="ctr"/>
            <a:r>
              <a:rPr kumimoji="1" lang="en-US" altLang="zh-CN" sz="1200" b="0" i="0" dirty="0">
                <a:solidFill>
                  <a:schemeClr val="bg1"/>
                </a:solidFill>
                <a:latin typeface="vivo type CN简 Light" panose="02000400000000000000" pitchFamily="50" charset="-122"/>
                <a:ea typeface="vivo type CN简 Light" panose="02000400000000000000" pitchFamily="50" charset="-122"/>
                <a:cs typeface="vivo type CNS" charset="-122"/>
              </a:rPr>
              <a:t>Find X</a:t>
            </a:r>
          </a:p>
          <a:p>
            <a:pPr algn="ctr"/>
            <a:endParaRPr kumimoji="1" lang="zh-CN" altLang="en-US" sz="9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3" name="文本框 162"/>
          <p:cNvSpPr txBox="1"/>
          <p:nvPr userDrawn="1"/>
        </p:nvSpPr>
        <p:spPr>
          <a:xfrm>
            <a:off x="-2663935" y="280742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K</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4" name="文本框 163"/>
          <p:cNvSpPr txBox="1"/>
          <p:nvPr userDrawn="1"/>
        </p:nvSpPr>
        <p:spPr>
          <a:xfrm>
            <a:off x="12250725" y="924379"/>
            <a:ext cx="2208397"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vivo</a:t>
            </a: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92" name="Textplatzhalter 3"/>
          <p:cNvSpPr>
            <a:spLocks noGrp="1"/>
          </p:cNvSpPr>
          <p:nvPr>
            <p:ph type="body" sz="quarter" idx="58" hasCustomPrompt="1"/>
          </p:nvPr>
        </p:nvSpPr>
        <p:spPr>
          <a:xfrm>
            <a:off x="735493" y="6096530"/>
            <a:ext cx="9160221" cy="151857"/>
          </a:xfrm>
        </p:spPr>
        <p:txBody>
          <a:bodyPr tIns="36000" bIns="36000" anchor="t">
            <a:noAutofit/>
          </a:bodyPr>
          <a:lstStyle>
            <a:lvl1pPr marL="0" indent="0">
              <a:lnSpc>
                <a:spcPct val="100000"/>
              </a:lnSpc>
              <a:buNone/>
              <a:defRPr sz="1600" b="0" i="0" spc="0" baseline="0">
                <a:solidFill>
                  <a:schemeClr val="bg1"/>
                </a:solidFill>
                <a:latin typeface="vivo type CN简 Regular" panose="02000500000000000000" charset="-122"/>
                <a:ea typeface="vivo type CN简 Regular" panose="02000500000000000000" charset="-122"/>
                <a:cs typeface="vivo type CNS" charset="-122"/>
              </a:defRPr>
            </a:lvl1pPr>
          </a:lstStyle>
          <a:p>
            <a:pPr lvl="0"/>
            <a:r>
              <a:rPr lang="en-US" altLang="zh-CN" noProof="0" dirty="0"/>
              <a:t>www.vivo.com</a:t>
            </a:r>
            <a:endParaRPr lang="zh-CN" altLang="en-US" noProof="0" dirty="0"/>
          </a:p>
        </p:txBody>
      </p:sp>
      <p:pic>
        <p:nvPicPr>
          <p:cNvPr id="63" name="图片 62"/>
          <p:cNvPicPr>
            <a:picLocks noChangeAspect="1"/>
          </p:cNvPicPr>
          <p:nvPr userDrawn="1"/>
        </p:nvPicPr>
        <p:blipFill>
          <a:blip r:embed="rId2" cstate="email"/>
          <a:stretch>
            <a:fillRect/>
          </a:stretch>
        </p:blipFill>
        <p:spPr>
          <a:xfrm>
            <a:off x="10625744" y="317694"/>
            <a:ext cx="979636" cy="257702"/>
          </a:xfrm>
          <a:prstGeom prst="rect">
            <a:avLst/>
          </a:prstGeom>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6标题页面">
    <p:spTree>
      <p:nvGrpSpPr>
        <p:cNvPr id="1" name=""/>
        <p:cNvGrpSpPr/>
        <p:nvPr/>
      </p:nvGrpSpPr>
      <p:grpSpPr>
        <a:xfrm>
          <a:off x="0" y="0"/>
          <a:ext cx="0" cy="0"/>
          <a:chOff x="0" y="0"/>
          <a:chExt cx="0" cy="0"/>
        </a:xfrm>
      </p:grpSpPr>
      <p:sp>
        <p:nvSpPr>
          <p:cNvPr id="35" name="矩形 34"/>
          <p:cNvSpPr/>
          <p:nvPr/>
        </p:nvSpPr>
        <p:spPr>
          <a:xfrm>
            <a:off x="0" y="0"/>
            <a:ext cx="12192000" cy="6858000"/>
          </a:xfrm>
          <a:prstGeom prst="rect">
            <a:avLst/>
          </a:prstGeom>
          <a:solidFill>
            <a:srgbClr val="415F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a:latin typeface="vivo type CN简 Regular" panose="02000500000000000000" charset="-122"/>
              <a:ea typeface="vivo type CN简 Regular" panose="02000500000000000000" charset="-122"/>
            </a:endParaRPr>
          </a:p>
        </p:txBody>
      </p:sp>
      <p:sp>
        <p:nvSpPr>
          <p:cNvPr id="36" name="Textplatzhalter 3"/>
          <p:cNvSpPr>
            <a:spLocks noGrp="1"/>
          </p:cNvSpPr>
          <p:nvPr>
            <p:ph type="body" sz="quarter" idx="26" hasCustomPrompt="1"/>
          </p:nvPr>
        </p:nvSpPr>
        <p:spPr>
          <a:xfrm>
            <a:off x="569156" y="2183384"/>
            <a:ext cx="7604082" cy="473390"/>
          </a:xfrm>
        </p:spPr>
        <p:txBody>
          <a:bodyPr anchor="b">
            <a:noAutofit/>
          </a:bodyPr>
          <a:lstStyle>
            <a:lvl1pPr marL="0" indent="0">
              <a:lnSpc>
                <a:spcPct val="100000"/>
              </a:lnSpc>
              <a:buFont typeface="+mj-lt"/>
              <a:buNone/>
              <a:defRPr sz="3600" b="0" i="0" spc="-75" baseline="0">
                <a:solidFill>
                  <a:schemeClr val="bg1"/>
                </a:solidFill>
                <a:latin typeface="vivo type CN简 Regular" panose="02000500000000000000" charset="-122"/>
                <a:ea typeface="vivo type CN简 Regular" panose="02000500000000000000" charset="-122"/>
                <a:cs typeface="vivo type CN简 Regular" panose="02000500000000000000" charset="-122"/>
              </a:defRPr>
            </a:lvl1pPr>
          </a:lstStyle>
          <a:p>
            <a:pPr lvl="0"/>
            <a:r>
              <a:rPr kumimoji="1" lang="en-US" altLang="zh-CN" dirty="0"/>
              <a:t>Topic one </a:t>
            </a:r>
            <a:r>
              <a:rPr kumimoji="1" lang="zh-CN" altLang="en-US" dirty="0"/>
              <a:t>标题此处添加</a:t>
            </a:r>
            <a:endParaRPr kumimoji="1" lang="en-US" altLang="zh-CN" dirty="0"/>
          </a:p>
        </p:txBody>
      </p:sp>
      <p:sp>
        <p:nvSpPr>
          <p:cNvPr id="37" name="Textplatzhalter 3"/>
          <p:cNvSpPr>
            <a:spLocks noGrp="1"/>
          </p:cNvSpPr>
          <p:nvPr>
            <p:ph type="body" sz="quarter" idx="27" hasCustomPrompt="1"/>
          </p:nvPr>
        </p:nvSpPr>
        <p:spPr>
          <a:xfrm>
            <a:off x="568518" y="2857771"/>
            <a:ext cx="11036862" cy="690276"/>
          </a:xfrm>
        </p:spPr>
        <p:txBody>
          <a:bodyPr anchor="t">
            <a:noAutofit/>
          </a:bodyPr>
          <a:lstStyle>
            <a:lvl1pPr marL="0" indent="0">
              <a:lnSpc>
                <a:spcPct val="100000"/>
              </a:lnSpc>
              <a:buNone/>
              <a:defRPr sz="2000" b="0" i="0" spc="-75" baseline="0">
                <a:solidFill>
                  <a:srgbClr val="E5E5E5"/>
                </a:solidFill>
                <a:latin typeface="vivo type CN简 Regular" panose="02000500000000000000" charset="-122"/>
                <a:ea typeface="vivo type CN简 Regular" panose="02000500000000000000" charset="-122"/>
                <a:cs typeface="vivo type CN简 Regular" panose="02000500000000000000" charset="-122"/>
              </a:defRPr>
            </a:lvl1pPr>
          </a:lstStyle>
          <a:p>
            <a:pPr lvl="0"/>
            <a:r>
              <a:rPr lang="zh-CN" altLang="en-US" noProof="0" dirty="0"/>
              <a:t>副标题可在此处添加</a:t>
            </a:r>
            <a:endParaRPr lang="en-US" altLang="zh-CN" noProof="0" dirty="0"/>
          </a:p>
        </p:txBody>
      </p:sp>
      <p:sp>
        <p:nvSpPr>
          <p:cNvPr id="77" name="矩形 76"/>
          <p:cNvSpPr/>
          <p:nvPr/>
        </p:nvSpPr>
        <p:spPr>
          <a:xfrm>
            <a:off x="-2595443" y="187627"/>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竞品颜色</a:t>
            </a:r>
            <a:endParaRPr lang="zh-CN" altLang="en-US" sz="1600" dirty="0"/>
          </a:p>
        </p:txBody>
      </p:sp>
      <p:sp>
        <p:nvSpPr>
          <p:cNvPr id="78" name="矩形 77"/>
          <p:cNvSpPr/>
          <p:nvPr/>
        </p:nvSpPr>
        <p:spPr>
          <a:xfrm>
            <a:off x="12698804" y="422275"/>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品牌颜色</a:t>
            </a:r>
            <a:endParaRPr lang="zh-CN" altLang="en-US" sz="1600" dirty="0"/>
          </a:p>
        </p:txBody>
      </p:sp>
      <p:sp>
        <p:nvSpPr>
          <p:cNvPr id="79" name="文本框 78"/>
          <p:cNvSpPr txBox="1"/>
          <p:nvPr/>
        </p:nvSpPr>
        <p:spPr>
          <a:xfrm>
            <a:off x="-2354986" y="745116"/>
            <a:ext cx="78226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Apple</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80" name="组 176"/>
          <p:cNvGrpSpPr/>
          <p:nvPr/>
        </p:nvGrpSpPr>
        <p:grpSpPr>
          <a:xfrm>
            <a:off x="-3386918" y="1009241"/>
            <a:ext cx="2795791" cy="348813"/>
            <a:chOff x="-5043485" y="1324983"/>
            <a:chExt cx="4785749" cy="538842"/>
          </a:xfrm>
        </p:grpSpPr>
        <p:sp>
          <p:nvSpPr>
            <p:cNvPr id="81" name="矩形 80"/>
            <p:cNvSpPr/>
            <p:nvPr userDrawn="1"/>
          </p:nvSpPr>
          <p:spPr>
            <a:xfrm>
              <a:off x="-3854817" y="1324983"/>
              <a:ext cx="1199028" cy="538842"/>
            </a:xfrm>
            <a:prstGeom prst="rect">
              <a:avLst/>
            </a:prstGeom>
            <a:solidFill>
              <a:schemeClr val="tx1">
                <a:lumMod val="50000"/>
                <a:lumOff val="5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2" name="矩形 81"/>
            <p:cNvSpPr/>
            <p:nvPr userDrawn="1"/>
          </p:nvSpPr>
          <p:spPr>
            <a:xfrm>
              <a:off x="-2655789" y="1324983"/>
              <a:ext cx="1199028" cy="538842"/>
            </a:xfrm>
            <a:prstGeom prst="rect">
              <a:avLst/>
            </a:prstGeom>
            <a:solidFill>
              <a:schemeClr val="tx1">
                <a:lumMod val="75000"/>
                <a:lumOff val="2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3" name="矩形 82"/>
            <p:cNvSpPr/>
            <p:nvPr userDrawn="1"/>
          </p:nvSpPr>
          <p:spPr>
            <a:xfrm>
              <a:off x="-5043485" y="1324983"/>
              <a:ext cx="1199028" cy="538842"/>
            </a:xfrm>
            <a:prstGeom prst="rect">
              <a:avLst/>
            </a:prstGeom>
            <a:solidFill>
              <a:schemeClr val="bg1">
                <a:lumMod val="8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4" name="矩形 83"/>
            <p:cNvSpPr/>
            <p:nvPr userDrawn="1"/>
          </p:nvSpPr>
          <p:spPr>
            <a:xfrm>
              <a:off x="-1456764" y="1324983"/>
              <a:ext cx="1199028" cy="538842"/>
            </a:xfrm>
            <a:prstGeom prst="rect">
              <a:avLst/>
            </a:prstGeom>
            <a:solidFill>
              <a:schemeClr val="tx1">
                <a:lumMod val="9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85" name="文本框 84"/>
          <p:cNvSpPr txBox="1"/>
          <p:nvPr/>
        </p:nvSpPr>
        <p:spPr>
          <a:xfrm>
            <a:off x="-2456774" y="1587829"/>
            <a:ext cx="98584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Samsung</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86" name="组 183"/>
          <p:cNvGrpSpPr/>
          <p:nvPr/>
        </p:nvGrpSpPr>
        <p:grpSpPr>
          <a:xfrm>
            <a:off x="-3386918" y="1862479"/>
            <a:ext cx="2795791" cy="348813"/>
            <a:chOff x="16164196" y="17668285"/>
            <a:chExt cx="4785749" cy="486635"/>
          </a:xfrm>
        </p:grpSpPr>
        <p:sp>
          <p:nvSpPr>
            <p:cNvPr id="87" name="矩形 86"/>
            <p:cNvSpPr/>
            <p:nvPr userDrawn="1"/>
          </p:nvSpPr>
          <p:spPr>
            <a:xfrm>
              <a:off x="17352864" y="17668285"/>
              <a:ext cx="1199028" cy="486635"/>
            </a:xfrm>
            <a:prstGeom prst="rect">
              <a:avLst/>
            </a:prstGeom>
            <a:solidFill>
              <a:srgbClr val="8C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8" name="矩形 87"/>
            <p:cNvSpPr/>
            <p:nvPr userDrawn="1"/>
          </p:nvSpPr>
          <p:spPr>
            <a:xfrm>
              <a:off x="18551892" y="17668285"/>
              <a:ext cx="1199028" cy="486635"/>
            </a:xfrm>
            <a:prstGeom prst="rect">
              <a:avLst/>
            </a:prstGeom>
            <a:solidFill>
              <a:srgbClr val="7832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0" name="矩形 89"/>
            <p:cNvSpPr/>
            <p:nvPr userDrawn="1"/>
          </p:nvSpPr>
          <p:spPr>
            <a:xfrm>
              <a:off x="19750917" y="17668285"/>
              <a:ext cx="1199028" cy="486635"/>
            </a:xfrm>
            <a:prstGeom prst="rect">
              <a:avLst/>
            </a:prstGeom>
            <a:solidFill>
              <a:srgbClr val="67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0" name="矩形 109"/>
            <p:cNvSpPr/>
            <p:nvPr userDrawn="1"/>
          </p:nvSpPr>
          <p:spPr>
            <a:xfrm>
              <a:off x="16164196" y="17668285"/>
              <a:ext cx="1199028" cy="486635"/>
            </a:xfrm>
            <a:prstGeom prst="rect">
              <a:avLst/>
            </a:prstGeom>
            <a:solidFill>
              <a:srgbClr val="8C6D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11" name="矩形 110"/>
          <p:cNvSpPr/>
          <p:nvPr/>
        </p:nvSpPr>
        <p:spPr>
          <a:xfrm>
            <a:off x="-2692509" y="6189140"/>
            <a:ext cx="700461" cy="297517"/>
          </a:xfrm>
          <a:prstGeom prst="rect">
            <a:avLst/>
          </a:prstGeom>
          <a:solidFill>
            <a:srgbClr val="0033B7"/>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2" name="矩形 111"/>
          <p:cNvSpPr/>
          <p:nvPr/>
        </p:nvSpPr>
        <p:spPr>
          <a:xfrm>
            <a:off x="-3398069" y="6189140"/>
            <a:ext cx="705560" cy="297517"/>
          </a:xfrm>
          <a:prstGeom prst="rect">
            <a:avLst/>
          </a:prstGeom>
          <a:solidFill>
            <a:srgbClr val="0A00C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3" name="矩形 112"/>
          <p:cNvSpPr/>
          <p:nvPr/>
        </p:nvSpPr>
        <p:spPr>
          <a:xfrm>
            <a:off x="-1992048" y="6186830"/>
            <a:ext cx="700461" cy="297517"/>
          </a:xfrm>
          <a:prstGeom prst="rect">
            <a:avLst/>
          </a:prstGeom>
          <a:solidFill>
            <a:srgbClr val="01288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4" name="矩形 113"/>
          <p:cNvSpPr/>
          <p:nvPr/>
        </p:nvSpPr>
        <p:spPr>
          <a:xfrm>
            <a:off x="-1291588" y="6186830"/>
            <a:ext cx="700461" cy="297517"/>
          </a:xfrm>
          <a:prstGeom prst="rect">
            <a:avLst/>
          </a:prstGeom>
          <a:solidFill>
            <a:srgbClr val="00095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5" name="文本框 114"/>
          <p:cNvSpPr txBox="1"/>
          <p:nvPr/>
        </p:nvSpPr>
        <p:spPr>
          <a:xfrm>
            <a:off x="-2451159" y="5860568"/>
            <a:ext cx="974626"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其他品牌颜色</a:t>
            </a:r>
          </a:p>
        </p:txBody>
      </p:sp>
      <p:grpSp>
        <p:nvGrpSpPr>
          <p:cNvPr id="116" name="组 209"/>
          <p:cNvGrpSpPr/>
          <p:nvPr/>
        </p:nvGrpSpPr>
        <p:grpSpPr>
          <a:xfrm>
            <a:off x="-3398070" y="4458239"/>
            <a:ext cx="2806943" cy="351124"/>
            <a:chOff x="-3429000" y="9944467"/>
            <a:chExt cx="3171264" cy="702248"/>
          </a:xfrm>
        </p:grpSpPr>
        <p:sp>
          <p:nvSpPr>
            <p:cNvPr id="117" name="矩形 116"/>
            <p:cNvSpPr/>
            <p:nvPr userDrawn="1"/>
          </p:nvSpPr>
          <p:spPr>
            <a:xfrm>
              <a:off x="-2631863" y="9949089"/>
              <a:ext cx="791376" cy="697626"/>
            </a:xfrm>
            <a:prstGeom prst="rect">
              <a:avLst/>
            </a:prstGeom>
            <a:solidFill>
              <a:srgbClr val="FF59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8" name="矩形 117"/>
            <p:cNvSpPr/>
            <p:nvPr userDrawn="1"/>
          </p:nvSpPr>
          <p:spPr>
            <a:xfrm>
              <a:off x="-3429000" y="9949089"/>
              <a:ext cx="797137" cy="697626"/>
            </a:xfrm>
            <a:prstGeom prst="rect">
              <a:avLst/>
            </a:prstGeom>
            <a:solidFill>
              <a:srgbClr val="FFA31E"/>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9" name="矩形 118"/>
            <p:cNvSpPr/>
            <p:nvPr userDrawn="1"/>
          </p:nvSpPr>
          <p:spPr>
            <a:xfrm>
              <a:off x="-1840486" y="9944467"/>
              <a:ext cx="791376" cy="697626"/>
            </a:xfrm>
            <a:prstGeom prst="rect">
              <a:avLst/>
            </a:prstGeom>
            <a:solidFill>
              <a:srgbClr val="DE4F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0" name="矩形 119"/>
            <p:cNvSpPr/>
            <p:nvPr userDrawn="1"/>
          </p:nvSpPr>
          <p:spPr>
            <a:xfrm>
              <a:off x="-1049112" y="9944467"/>
              <a:ext cx="791376" cy="697626"/>
            </a:xfrm>
            <a:prstGeom prst="rect">
              <a:avLst/>
            </a:prstGeom>
            <a:solidFill>
              <a:srgbClr val="C646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21" name="文本框 120"/>
          <p:cNvSpPr txBox="1"/>
          <p:nvPr/>
        </p:nvSpPr>
        <p:spPr>
          <a:xfrm>
            <a:off x="-2387041" y="4185714"/>
            <a:ext cx="84638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Xiaomi 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22" name="矩形 121"/>
          <p:cNvSpPr/>
          <p:nvPr/>
        </p:nvSpPr>
        <p:spPr>
          <a:xfrm>
            <a:off x="-2692509" y="5337669"/>
            <a:ext cx="700461" cy="297517"/>
          </a:xfrm>
          <a:prstGeom prst="rect">
            <a:avLst/>
          </a:prstGeom>
          <a:solidFill>
            <a:srgbClr val="348DF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3" name="矩形 122"/>
          <p:cNvSpPr/>
          <p:nvPr/>
        </p:nvSpPr>
        <p:spPr>
          <a:xfrm>
            <a:off x="-3398069" y="5337669"/>
            <a:ext cx="705560" cy="297517"/>
          </a:xfrm>
          <a:prstGeom prst="rect">
            <a:avLst/>
          </a:prstGeom>
          <a:solidFill>
            <a:srgbClr val="0FFBFA"/>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4" name="矩形 123"/>
          <p:cNvSpPr/>
          <p:nvPr/>
        </p:nvSpPr>
        <p:spPr>
          <a:xfrm>
            <a:off x="-1992048" y="5335358"/>
            <a:ext cx="700461" cy="297517"/>
          </a:xfrm>
          <a:prstGeom prst="rect">
            <a:avLst/>
          </a:prstGeom>
          <a:solidFill>
            <a:srgbClr val="705EE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5" name="矩形 124"/>
          <p:cNvSpPr/>
          <p:nvPr/>
        </p:nvSpPr>
        <p:spPr>
          <a:xfrm>
            <a:off x="-1291588" y="5335358"/>
            <a:ext cx="700461" cy="297517"/>
          </a:xfrm>
          <a:prstGeom prst="rect">
            <a:avLst/>
          </a:prstGeom>
          <a:solidFill>
            <a:srgbClr val="A837DC"/>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6" name="文本框 125"/>
          <p:cNvSpPr txBox="1"/>
          <p:nvPr/>
        </p:nvSpPr>
        <p:spPr>
          <a:xfrm>
            <a:off x="-2371009" y="5037185"/>
            <a:ext cx="814325"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Honor</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27" name="矩形 126"/>
          <p:cNvSpPr/>
          <p:nvPr/>
        </p:nvSpPr>
        <p:spPr>
          <a:xfrm>
            <a:off x="12494948" y="1401939"/>
            <a:ext cx="1673075" cy="297517"/>
          </a:xfrm>
          <a:prstGeom prst="rect">
            <a:avLst/>
          </a:prstGeom>
          <a:solidFill>
            <a:srgbClr val="00C9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8" name="矩形 127"/>
          <p:cNvSpPr/>
          <p:nvPr/>
        </p:nvSpPr>
        <p:spPr>
          <a:xfrm>
            <a:off x="12494948" y="1827004"/>
            <a:ext cx="1673075" cy="297517"/>
          </a:xfrm>
          <a:prstGeom prst="rect">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9" name="矩形 128"/>
          <p:cNvSpPr/>
          <p:nvPr/>
        </p:nvSpPr>
        <p:spPr>
          <a:xfrm>
            <a:off x="12494948" y="2245700"/>
            <a:ext cx="1673075" cy="297517"/>
          </a:xfrm>
          <a:prstGeom prst="rect">
            <a:avLst/>
          </a:prstGeom>
          <a:solidFill>
            <a:schemeClr val="accent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0" name="矩形 129"/>
          <p:cNvSpPr/>
          <p:nvPr/>
        </p:nvSpPr>
        <p:spPr>
          <a:xfrm>
            <a:off x="12494948" y="2664397"/>
            <a:ext cx="1673075" cy="297517"/>
          </a:xfrm>
          <a:prstGeom prst="rect">
            <a:avLst/>
          </a:prstGeom>
          <a:solidFill>
            <a:schemeClr val="accent4"/>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1" name="矩形 130"/>
          <p:cNvSpPr/>
          <p:nvPr/>
        </p:nvSpPr>
        <p:spPr>
          <a:xfrm>
            <a:off x="12494948" y="3086546"/>
            <a:ext cx="1673075" cy="297517"/>
          </a:xfrm>
          <a:prstGeom prst="rect">
            <a:avLst/>
          </a:prstGeom>
          <a:solidFill>
            <a:srgbClr val="F0B51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2" name="矩形 131"/>
          <p:cNvSpPr/>
          <p:nvPr/>
        </p:nvSpPr>
        <p:spPr>
          <a:xfrm>
            <a:off x="12494948" y="3488918"/>
            <a:ext cx="1673075" cy="297517"/>
          </a:xfrm>
          <a:prstGeom prst="rect">
            <a:avLst/>
          </a:prstGeom>
          <a:solidFill>
            <a:schemeClr val="tx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3" name="文本框 132"/>
          <p:cNvSpPr txBox="1"/>
          <p:nvPr/>
        </p:nvSpPr>
        <p:spPr>
          <a:xfrm>
            <a:off x="12619797" y="3522997"/>
            <a:ext cx="144095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NEX</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34" name="文本框 133"/>
          <p:cNvSpPr txBox="1"/>
          <p:nvPr/>
        </p:nvSpPr>
        <p:spPr>
          <a:xfrm>
            <a:off x="12653667" y="3111825"/>
            <a:ext cx="140708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err="1">
                <a:solidFill>
                  <a:schemeClr val="bg1"/>
                </a:solidFill>
                <a:latin typeface="vivo type CN简 Light" panose="02000400000000000000" pitchFamily="50" charset="-122"/>
                <a:ea typeface="vivo type CN简 Light" panose="02000400000000000000" pitchFamily="50" charset="-122"/>
                <a:cs typeface="vivo type CNS" charset="-122"/>
              </a:rPr>
              <a:t>iQOO</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grpSp>
        <p:nvGrpSpPr>
          <p:cNvPr id="135" name="组 65"/>
          <p:cNvGrpSpPr/>
          <p:nvPr/>
        </p:nvGrpSpPr>
        <p:grpSpPr>
          <a:xfrm>
            <a:off x="-3400879" y="2739059"/>
            <a:ext cx="2809752" cy="348813"/>
            <a:chOff x="5058585" y="17714855"/>
            <a:chExt cx="4833751" cy="515167"/>
          </a:xfrm>
        </p:grpSpPr>
        <p:sp>
          <p:nvSpPr>
            <p:cNvPr id="136" name="矩形 135"/>
            <p:cNvSpPr/>
            <p:nvPr userDrawn="1"/>
          </p:nvSpPr>
          <p:spPr>
            <a:xfrm>
              <a:off x="7494283" y="17714855"/>
              <a:ext cx="1199027" cy="515167"/>
            </a:xfrm>
            <a:prstGeom prst="rect">
              <a:avLst/>
            </a:prstGeom>
            <a:solidFill>
              <a:srgbClr val="00394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7" name="矩形 136"/>
            <p:cNvSpPr/>
            <p:nvPr userDrawn="1"/>
          </p:nvSpPr>
          <p:spPr>
            <a:xfrm>
              <a:off x="5058585" y="17714855"/>
              <a:ext cx="1215431" cy="515167"/>
            </a:xfrm>
            <a:prstGeom prst="rect">
              <a:avLst/>
            </a:prstGeom>
            <a:solidFill>
              <a:srgbClr val="00C87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8" name="矩形 137"/>
            <p:cNvSpPr/>
            <p:nvPr userDrawn="1"/>
          </p:nvSpPr>
          <p:spPr>
            <a:xfrm>
              <a:off x="8693309" y="17714855"/>
              <a:ext cx="1199027" cy="515167"/>
            </a:xfrm>
            <a:prstGeom prst="rect">
              <a:avLst/>
            </a:prstGeom>
            <a:solidFill>
              <a:srgbClr val="0070C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9" name="矩形 138"/>
            <p:cNvSpPr/>
            <p:nvPr userDrawn="1"/>
          </p:nvSpPr>
          <p:spPr>
            <a:xfrm>
              <a:off x="6267324" y="17714855"/>
              <a:ext cx="1215431" cy="515167"/>
            </a:xfrm>
            <a:prstGeom prst="rect">
              <a:avLst/>
            </a:prstGeom>
            <a:solidFill>
              <a:srgbClr val="66DECD"/>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40" name="文本框 139"/>
          <p:cNvSpPr txBox="1"/>
          <p:nvPr/>
        </p:nvSpPr>
        <p:spPr>
          <a:xfrm>
            <a:off x="-2350175" y="2455919"/>
            <a:ext cx="772648"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err="1">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Oppo</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41" name="组 88"/>
          <p:cNvGrpSpPr/>
          <p:nvPr/>
        </p:nvGrpSpPr>
        <p:grpSpPr>
          <a:xfrm>
            <a:off x="-3388739" y="3603967"/>
            <a:ext cx="2797612" cy="348813"/>
            <a:chOff x="10651243" y="17726064"/>
            <a:chExt cx="4775839" cy="526796"/>
          </a:xfrm>
        </p:grpSpPr>
        <p:sp>
          <p:nvSpPr>
            <p:cNvPr id="142" name="矩形 141"/>
            <p:cNvSpPr/>
            <p:nvPr userDrawn="1"/>
          </p:nvSpPr>
          <p:spPr>
            <a:xfrm>
              <a:off x="14228056" y="17726064"/>
              <a:ext cx="1199026" cy="526796"/>
            </a:xfrm>
            <a:prstGeom prst="rect">
              <a:avLst/>
            </a:prstGeom>
            <a:solidFill>
              <a:srgbClr val="FF757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3" name="矩形 142"/>
            <p:cNvSpPr/>
            <p:nvPr userDrawn="1"/>
          </p:nvSpPr>
          <p:spPr>
            <a:xfrm>
              <a:off x="11850271" y="17726064"/>
              <a:ext cx="1199026" cy="526796"/>
            </a:xfrm>
            <a:prstGeom prst="rect">
              <a:avLst/>
            </a:prstGeom>
            <a:solidFill>
              <a:srgbClr val="7A00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4" name="矩形 143"/>
            <p:cNvSpPr/>
            <p:nvPr userDrawn="1"/>
          </p:nvSpPr>
          <p:spPr>
            <a:xfrm>
              <a:off x="10651243" y="17726064"/>
              <a:ext cx="1199026" cy="526796"/>
            </a:xfrm>
            <a:prstGeom prst="rect">
              <a:avLst/>
            </a:prstGeom>
            <a:solidFill>
              <a:srgbClr val="FF321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5" name="矩形 144"/>
            <p:cNvSpPr/>
            <p:nvPr userDrawn="1"/>
          </p:nvSpPr>
          <p:spPr>
            <a:xfrm>
              <a:off x="13035753" y="17726064"/>
              <a:ext cx="1199026" cy="526796"/>
            </a:xfrm>
            <a:prstGeom prst="rect">
              <a:avLst/>
            </a:prstGeom>
            <a:solidFill>
              <a:srgbClr val="36121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46" name="文本框 145"/>
          <p:cNvSpPr txBox="1"/>
          <p:nvPr/>
        </p:nvSpPr>
        <p:spPr>
          <a:xfrm>
            <a:off x="-2403072" y="3324009"/>
            <a:ext cx="87844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Huawei</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47" name="文本框 146"/>
          <p:cNvSpPr txBox="1"/>
          <p:nvPr/>
        </p:nvSpPr>
        <p:spPr>
          <a:xfrm>
            <a:off x="-2663134" y="367319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P</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48" name="文本框 147"/>
          <p:cNvSpPr txBox="1"/>
          <p:nvPr/>
        </p:nvSpPr>
        <p:spPr>
          <a:xfrm>
            <a:off x="-1954176" y="3667432"/>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Mate</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49" name="文本框 148"/>
          <p:cNvSpPr txBox="1"/>
          <p:nvPr/>
        </p:nvSpPr>
        <p:spPr>
          <a:xfrm>
            <a:off x="-1293545" y="3668248"/>
            <a:ext cx="702419"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Nova</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50" name="文本框 149"/>
          <p:cNvSpPr txBox="1"/>
          <p:nvPr/>
        </p:nvSpPr>
        <p:spPr>
          <a:xfrm>
            <a:off x="-1263986" y="2800229"/>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R</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51" name="文本框 150"/>
          <p:cNvSpPr txBox="1"/>
          <p:nvPr/>
        </p:nvSpPr>
        <p:spPr>
          <a:xfrm>
            <a:off x="-1991764" y="2829531"/>
            <a:ext cx="710370" cy="415498"/>
          </a:xfrm>
          <a:prstGeom prst="rect">
            <a:avLst/>
          </a:prstGeom>
          <a:noFill/>
        </p:spPr>
        <p:txBody>
          <a:bodyPr wrap="square" rtlCol="0">
            <a:spAutoFit/>
          </a:bodyPr>
          <a:lstStyle/>
          <a:p>
            <a:pPr algn="ctr"/>
            <a:r>
              <a:rPr kumimoji="1" lang="en-US" altLang="zh-CN" sz="1200" b="0" i="0" dirty="0">
                <a:solidFill>
                  <a:schemeClr val="bg1"/>
                </a:solidFill>
                <a:latin typeface="vivo type CN简 Light" panose="02000400000000000000" pitchFamily="50" charset="-122"/>
                <a:ea typeface="vivo type CN简 Light" panose="02000400000000000000" pitchFamily="50" charset="-122"/>
                <a:cs typeface="vivo type CNS" charset="-122"/>
              </a:rPr>
              <a:t>Find X</a:t>
            </a:r>
          </a:p>
          <a:p>
            <a:pPr algn="ctr"/>
            <a:endParaRPr kumimoji="1" lang="zh-CN" altLang="en-US" sz="9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52" name="文本框 151"/>
          <p:cNvSpPr txBox="1"/>
          <p:nvPr/>
        </p:nvSpPr>
        <p:spPr>
          <a:xfrm>
            <a:off x="-2663935" y="280742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K</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53" name="文本框 152"/>
          <p:cNvSpPr txBox="1"/>
          <p:nvPr/>
        </p:nvSpPr>
        <p:spPr>
          <a:xfrm>
            <a:off x="12250725" y="924379"/>
            <a:ext cx="2208397"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vivo</a:t>
            </a: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pic>
        <p:nvPicPr>
          <p:cNvPr id="65" name="图片 64"/>
          <p:cNvPicPr>
            <a:picLocks noChangeAspect="1"/>
          </p:cNvPicPr>
          <p:nvPr/>
        </p:nvPicPr>
        <p:blipFill>
          <a:blip r:embed="rId2" cstate="email"/>
          <a:stretch>
            <a:fillRect/>
          </a:stretch>
        </p:blipFill>
        <p:spPr>
          <a:xfrm>
            <a:off x="10625744" y="317694"/>
            <a:ext cx="979636" cy="257702"/>
          </a:xfrm>
          <a:prstGeom prst="rect">
            <a:avLst/>
          </a:prstGeom>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7内容页">
    <p:spTree>
      <p:nvGrpSpPr>
        <p:cNvPr id="1" name=""/>
        <p:cNvGrpSpPr/>
        <p:nvPr/>
      </p:nvGrpSpPr>
      <p:grpSpPr>
        <a:xfrm>
          <a:off x="0" y="0"/>
          <a:ext cx="0" cy="0"/>
          <a:chOff x="0" y="0"/>
          <a:chExt cx="0" cy="0"/>
        </a:xfrm>
      </p:grpSpPr>
      <p:sp>
        <p:nvSpPr>
          <p:cNvPr id="78" name="矩形 77"/>
          <p:cNvSpPr/>
          <p:nvPr/>
        </p:nvSpPr>
        <p:spPr>
          <a:xfrm>
            <a:off x="-2595443" y="187627"/>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竞品颜色</a:t>
            </a:r>
            <a:endParaRPr lang="zh-CN" altLang="en-US" sz="1600" dirty="0"/>
          </a:p>
        </p:txBody>
      </p:sp>
      <p:sp>
        <p:nvSpPr>
          <p:cNvPr id="79" name="矩形 78"/>
          <p:cNvSpPr/>
          <p:nvPr/>
        </p:nvSpPr>
        <p:spPr>
          <a:xfrm>
            <a:off x="12698804" y="422275"/>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品牌颜色</a:t>
            </a:r>
            <a:endParaRPr lang="zh-CN" altLang="en-US" sz="1600" dirty="0"/>
          </a:p>
        </p:txBody>
      </p:sp>
      <p:sp>
        <p:nvSpPr>
          <p:cNvPr id="81" name="文本框 80"/>
          <p:cNvSpPr txBox="1"/>
          <p:nvPr/>
        </p:nvSpPr>
        <p:spPr>
          <a:xfrm>
            <a:off x="-2354986" y="745116"/>
            <a:ext cx="78226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Apple</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82" name="组 176"/>
          <p:cNvGrpSpPr/>
          <p:nvPr/>
        </p:nvGrpSpPr>
        <p:grpSpPr>
          <a:xfrm>
            <a:off x="-3386918" y="1009241"/>
            <a:ext cx="2795791" cy="348813"/>
            <a:chOff x="-5043485" y="1324983"/>
            <a:chExt cx="4785749" cy="538842"/>
          </a:xfrm>
        </p:grpSpPr>
        <p:sp>
          <p:nvSpPr>
            <p:cNvPr id="83" name="矩形 82"/>
            <p:cNvSpPr/>
            <p:nvPr userDrawn="1"/>
          </p:nvSpPr>
          <p:spPr>
            <a:xfrm>
              <a:off x="-3854817" y="1324983"/>
              <a:ext cx="1199028" cy="538842"/>
            </a:xfrm>
            <a:prstGeom prst="rect">
              <a:avLst/>
            </a:prstGeom>
            <a:solidFill>
              <a:schemeClr val="tx1">
                <a:lumMod val="50000"/>
                <a:lumOff val="5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5" name="矩形 84"/>
            <p:cNvSpPr/>
            <p:nvPr userDrawn="1"/>
          </p:nvSpPr>
          <p:spPr>
            <a:xfrm>
              <a:off x="-2655789" y="1324983"/>
              <a:ext cx="1199028" cy="538842"/>
            </a:xfrm>
            <a:prstGeom prst="rect">
              <a:avLst/>
            </a:prstGeom>
            <a:solidFill>
              <a:schemeClr val="tx1">
                <a:lumMod val="75000"/>
                <a:lumOff val="2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6" name="矩形 85"/>
            <p:cNvSpPr/>
            <p:nvPr userDrawn="1"/>
          </p:nvSpPr>
          <p:spPr>
            <a:xfrm>
              <a:off x="-5043485" y="1324983"/>
              <a:ext cx="1199028" cy="538842"/>
            </a:xfrm>
            <a:prstGeom prst="rect">
              <a:avLst/>
            </a:prstGeom>
            <a:solidFill>
              <a:schemeClr val="bg1">
                <a:lumMod val="8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7" name="矩形 86"/>
            <p:cNvSpPr/>
            <p:nvPr userDrawn="1"/>
          </p:nvSpPr>
          <p:spPr>
            <a:xfrm>
              <a:off x="-1456764" y="1324983"/>
              <a:ext cx="1199028" cy="538842"/>
            </a:xfrm>
            <a:prstGeom prst="rect">
              <a:avLst/>
            </a:prstGeom>
            <a:solidFill>
              <a:schemeClr val="tx1">
                <a:lumMod val="9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88" name="文本框 87"/>
          <p:cNvSpPr txBox="1"/>
          <p:nvPr/>
        </p:nvSpPr>
        <p:spPr>
          <a:xfrm>
            <a:off x="-2456774" y="1587829"/>
            <a:ext cx="98584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Samsung</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95" name="组 183"/>
          <p:cNvGrpSpPr/>
          <p:nvPr/>
        </p:nvGrpSpPr>
        <p:grpSpPr>
          <a:xfrm>
            <a:off x="-3386918" y="1862479"/>
            <a:ext cx="2795791" cy="348813"/>
            <a:chOff x="16164196" y="17668285"/>
            <a:chExt cx="4785749" cy="486635"/>
          </a:xfrm>
        </p:grpSpPr>
        <p:sp>
          <p:nvSpPr>
            <p:cNvPr id="116" name="矩形 115"/>
            <p:cNvSpPr/>
            <p:nvPr userDrawn="1"/>
          </p:nvSpPr>
          <p:spPr>
            <a:xfrm>
              <a:off x="17352864" y="17668285"/>
              <a:ext cx="1199028" cy="486635"/>
            </a:xfrm>
            <a:prstGeom prst="rect">
              <a:avLst/>
            </a:prstGeom>
            <a:solidFill>
              <a:srgbClr val="8C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8" name="矩形 117"/>
            <p:cNvSpPr/>
            <p:nvPr userDrawn="1"/>
          </p:nvSpPr>
          <p:spPr>
            <a:xfrm>
              <a:off x="18551892" y="17668285"/>
              <a:ext cx="1199028" cy="486635"/>
            </a:xfrm>
            <a:prstGeom prst="rect">
              <a:avLst/>
            </a:prstGeom>
            <a:solidFill>
              <a:srgbClr val="7832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9" name="矩形 118"/>
            <p:cNvSpPr/>
            <p:nvPr userDrawn="1"/>
          </p:nvSpPr>
          <p:spPr>
            <a:xfrm>
              <a:off x="19750917" y="17668285"/>
              <a:ext cx="1199028" cy="486635"/>
            </a:xfrm>
            <a:prstGeom prst="rect">
              <a:avLst/>
            </a:prstGeom>
            <a:solidFill>
              <a:srgbClr val="67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0" name="矩形 119"/>
            <p:cNvSpPr/>
            <p:nvPr userDrawn="1"/>
          </p:nvSpPr>
          <p:spPr>
            <a:xfrm>
              <a:off x="16164196" y="17668285"/>
              <a:ext cx="1199028" cy="486635"/>
            </a:xfrm>
            <a:prstGeom prst="rect">
              <a:avLst/>
            </a:prstGeom>
            <a:solidFill>
              <a:srgbClr val="8C6D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21" name="矩形 120"/>
          <p:cNvSpPr/>
          <p:nvPr/>
        </p:nvSpPr>
        <p:spPr>
          <a:xfrm>
            <a:off x="-2692509" y="6189140"/>
            <a:ext cx="700461" cy="297517"/>
          </a:xfrm>
          <a:prstGeom prst="rect">
            <a:avLst/>
          </a:prstGeom>
          <a:solidFill>
            <a:srgbClr val="0033B7"/>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2" name="矩形 121"/>
          <p:cNvSpPr/>
          <p:nvPr/>
        </p:nvSpPr>
        <p:spPr>
          <a:xfrm>
            <a:off x="-3398069" y="6189140"/>
            <a:ext cx="705560" cy="297517"/>
          </a:xfrm>
          <a:prstGeom prst="rect">
            <a:avLst/>
          </a:prstGeom>
          <a:solidFill>
            <a:srgbClr val="0A00C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3" name="矩形 122"/>
          <p:cNvSpPr/>
          <p:nvPr/>
        </p:nvSpPr>
        <p:spPr>
          <a:xfrm>
            <a:off x="-1992048" y="6186830"/>
            <a:ext cx="700461" cy="297517"/>
          </a:xfrm>
          <a:prstGeom prst="rect">
            <a:avLst/>
          </a:prstGeom>
          <a:solidFill>
            <a:srgbClr val="01288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4" name="矩形 123"/>
          <p:cNvSpPr/>
          <p:nvPr/>
        </p:nvSpPr>
        <p:spPr>
          <a:xfrm>
            <a:off x="-1291588" y="6186830"/>
            <a:ext cx="700461" cy="297517"/>
          </a:xfrm>
          <a:prstGeom prst="rect">
            <a:avLst/>
          </a:prstGeom>
          <a:solidFill>
            <a:srgbClr val="00095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5" name="文本框 124"/>
          <p:cNvSpPr txBox="1"/>
          <p:nvPr/>
        </p:nvSpPr>
        <p:spPr>
          <a:xfrm>
            <a:off x="-2451159" y="5860568"/>
            <a:ext cx="974626"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其他品牌颜色</a:t>
            </a:r>
          </a:p>
        </p:txBody>
      </p:sp>
      <p:grpSp>
        <p:nvGrpSpPr>
          <p:cNvPr id="126" name="组 209"/>
          <p:cNvGrpSpPr/>
          <p:nvPr/>
        </p:nvGrpSpPr>
        <p:grpSpPr>
          <a:xfrm>
            <a:off x="-3398070" y="4458239"/>
            <a:ext cx="2806943" cy="351124"/>
            <a:chOff x="-3429000" y="9944467"/>
            <a:chExt cx="3171264" cy="702248"/>
          </a:xfrm>
        </p:grpSpPr>
        <p:sp>
          <p:nvSpPr>
            <p:cNvPr id="127" name="矩形 126"/>
            <p:cNvSpPr/>
            <p:nvPr userDrawn="1"/>
          </p:nvSpPr>
          <p:spPr>
            <a:xfrm>
              <a:off x="-2631863" y="9949089"/>
              <a:ext cx="791376" cy="697626"/>
            </a:xfrm>
            <a:prstGeom prst="rect">
              <a:avLst/>
            </a:prstGeom>
            <a:solidFill>
              <a:srgbClr val="FF59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8" name="矩形 127"/>
            <p:cNvSpPr/>
            <p:nvPr userDrawn="1"/>
          </p:nvSpPr>
          <p:spPr>
            <a:xfrm>
              <a:off x="-3429000" y="9949089"/>
              <a:ext cx="797137" cy="697626"/>
            </a:xfrm>
            <a:prstGeom prst="rect">
              <a:avLst/>
            </a:prstGeom>
            <a:solidFill>
              <a:srgbClr val="FFA31E"/>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9" name="矩形 128"/>
            <p:cNvSpPr/>
            <p:nvPr userDrawn="1"/>
          </p:nvSpPr>
          <p:spPr>
            <a:xfrm>
              <a:off x="-1840486" y="9944467"/>
              <a:ext cx="791376" cy="697626"/>
            </a:xfrm>
            <a:prstGeom prst="rect">
              <a:avLst/>
            </a:prstGeom>
            <a:solidFill>
              <a:srgbClr val="DE4F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0" name="矩形 129"/>
            <p:cNvSpPr/>
            <p:nvPr userDrawn="1"/>
          </p:nvSpPr>
          <p:spPr>
            <a:xfrm>
              <a:off x="-1049112" y="9944467"/>
              <a:ext cx="791376" cy="697626"/>
            </a:xfrm>
            <a:prstGeom prst="rect">
              <a:avLst/>
            </a:prstGeom>
            <a:solidFill>
              <a:srgbClr val="C646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31" name="文本框 130"/>
          <p:cNvSpPr txBox="1"/>
          <p:nvPr/>
        </p:nvSpPr>
        <p:spPr>
          <a:xfrm>
            <a:off x="-2387041" y="4185714"/>
            <a:ext cx="84638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Xiaomi 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32" name="矩形 131"/>
          <p:cNvSpPr/>
          <p:nvPr/>
        </p:nvSpPr>
        <p:spPr>
          <a:xfrm>
            <a:off x="-2692509" y="5337669"/>
            <a:ext cx="700461" cy="297517"/>
          </a:xfrm>
          <a:prstGeom prst="rect">
            <a:avLst/>
          </a:prstGeom>
          <a:solidFill>
            <a:srgbClr val="348DF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3" name="矩形 132"/>
          <p:cNvSpPr/>
          <p:nvPr/>
        </p:nvSpPr>
        <p:spPr>
          <a:xfrm>
            <a:off x="-3398069" y="5337669"/>
            <a:ext cx="705560" cy="297517"/>
          </a:xfrm>
          <a:prstGeom prst="rect">
            <a:avLst/>
          </a:prstGeom>
          <a:solidFill>
            <a:srgbClr val="0FFBFA"/>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4" name="矩形 133"/>
          <p:cNvSpPr/>
          <p:nvPr/>
        </p:nvSpPr>
        <p:spPr>
          <a:xfrm>
            <a:off x="-1992048" y="5335358"/>
            <a:ext cx="700461" cy="297517"/>
          </a:xfrm>
          <a:prstGeom prst="rect">
            <a:avLst/>
          </a:prstGeom>
          <a:solidFill>
            <a:srgbClr val="705EE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5" name="矩形 134"/>
          <p:cNvSpPr/>
          <p:nvPr/>
        </p:nvSpPr>
        <p:spPr>
          <a:xfrm>
            <a:off x="-1291588" y="5335358"/>
            <a:ext cx="700461" cy="297517"/>
          </a:xfrm>
          <a:prstGeom prst="rect">
            <a:avLst/>
          </a:prstGeom>
          <a:solidFill>
            <a:srgbClr val="A837DC"/>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6" name="文本框 135"/>
          <p:cNvSpPr txBox="1"/>
          <p:nvPr/>
        </p:nvSpPr>
        <p:spPr>
          <a:xfrm>
            <a:off x="-2371009" y="5037185"/>
            <a:ext cx="814325"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Honor</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37" name="矩形 136"/>
          <p:cNvSpPr/>
          <p:nvPr/>
        </p:nvSpPr>
        <p:spPr>
          <a:xfrm>
            <a:off x="12494948" y="1401939"/>
            <a:ext cx="1673075" cy="297517"/>
          </a:xfrm>
          <a:prstGeom prst="rect">
            <a:avLst/>
          </a:prstGeom>
          <a:solidFill>
            <a:srgbClr val="00C9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8" name="矩形 137"/>
          <p:cNvSpPr/>
          <p:nvPr/>
        </p:nvSpPr>
        <p:spPr>
          <a:xfrm>
            <a:off x="12494948" y="1827004"/>
            <a:ext cx="1673075" cy="297517"/>
          </a:xfrm>
          <a:prstGeom prst="rect">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9" name="矩形 138"/>
          <p:cNvSpPr/>
          <p:nvPr/>
        </p:nvSpPr>
        <p:spPr>
          <a:xfrm>
            <a:off x="12494948" y="2245700"/>
            <a:ext cx="1673075" cy="297517"/>
          </a:xfrm>
          <a:prstGeom prst="rect">
            <a:avLst/>
          </a:prstGeom>
          <a:solidFill>
            <a:schemeClr val="accent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0" name="矩形 139"/>
          <p:cNvSpPr/>
          <p:nvPr/>
        </p:nvSpPr>
        <p:spPr>
          <a:xfrm>
            <a:off x="12494948" y="2664397"/>
            <a:ext cx="1673075" cy="297517"/>
          </a:xfrm>
          <a:prstGeom prst="rect">
            <a:avLst/>
          </a:prstGeom>
          <a:solidFill>
            <a:schemeClr val="accent4"/>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1" name="矩形 140"/>
          <p:cNvSpPr/>
          <p:nvPr/>
        </p:nvSpPr>
        <p:spPr>
          <a:xfrm>
            <a:off x="12494948" y="3086546"/>
            <a:ext cx="1673075" cy="297517"/>
          </a:xfrm>
          <a:prstGeom prst="rect">
            <a:avLst/>
          </a:prstGeom>
          <a:solidFill>
            <a:srgbClr val="F0B51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2" name="矩形 141"/>
          <p:cNvSpPr/>
          <p:nvPr/>
        </p:nvSpPr>
        <p:spPr>
          <a:xfrm>
            <a:off x="12494948" y="3488918"/>
            <a:ext cx="1673075" cy="297517"/>
          </a:xfrm>
          <a:prstGeom prst="rect">
            <a:avLst/>
          </a:prstGeom>
          <a:solidFill>
            <a:schemeClr val="tx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3" name="文本框 142"/>
          <p:cNvSpPr txBox="1"/>
          <p:nvPr/>
        </p:nvSpPr>
        <p:spPr>
          <a:xfrm>
            <a:off x="12619797" y="3522997"/>
            <a:ext cx="144095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NEX</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44" name="文本框 143"/>
          <p:cNvSpPr txBox="1"/>
          <p:nvPr/>
        </p:nvSpPr>
        <p:spPr>
          <a:xfrm>
            <a:off x="12653667" y="3111825"/>
            <a:ext cx="140708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err="1">
                <a:solidFill>
                  <a:schemeClr val="bg1"/>
                </a:solidFill>
                <a:latin typeface="vivo type CN简 Light" panose="02000400000000000000" pitchFamily="50" charset="-122"/>
                <a:ea typeface="vivo type CN简 Light" panose="02000400000000000000" pitchFamily="50" charset="-122"/>
                <a:cs typeface="vivo type CNS" charset="-122"/>
              </a:rPr>
              <a:t>iQOO</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grpSp>
        <p:nvGrpSpPr>
          <p:cNvPr id="145" name="组 65"/>
          <p:cNvGrpSpPr/>
          <p:nvPr/>
        </p:nvGrpSpPr>
        <p:grpSpPr>
          <a:xfrm>
            <a:off x="-3400879" y="2739059"/>
            <a:ext cx="2809752" cy="348813"/>
            <a:chOff x="5058585" y="17714855"/>
            <a:chExt cx="4833751" cy="515167"/>
          </a:xfrm>
        </p:grpSpPr>
        <p:sp>
          <p:nvSpPr>
            <p:cNvPr id="146" name="矩形 145"/>
            <p:cNvSpPr/>
            <p:nvPr userDrawn="1"/>
          </p:nvSpPr>
          <p:spPr>
            <a:xfrm>
              <a:off x="7494283" y="17714855"/>
              <a:ext cx="1199027" cy="515167"/>
            </a:xfrm>
            <a:prstGeom prst="rect">
              <a:avLst/>
            </a:prstGeom>
            <a:solidFill>
              <a:srgbClr val="00394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7" name="矩形 146"/>
            <p:cNvSpPr/>
            <p:nvPr userDrawn="1"/>
          </p:nvSpPr>
          <p:spPr>
            <a:xfrm>
              <a:off x="5058585" y="17714855"/>
              <a:ext cx="1215431" cy="515167"/>
            </a:xfrm>
            <a:prstGeom prst="rect">
              <a:avLst/>
            </a:prstGeom>
            <a:solidFill>
              <a:srgbClr val="00C87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8" name="矩形 147"/>
            <p:cNvSpPr/>
            <p:nvPr userDrawn="1"/>
          </p:nvSpPr>
          <p:spPr>
            <a:xfrm>
              <a:off x="8693309" y="17714855"/>
              <a:ext cx="1199027" cy="515167"/>
            </a:xfrm>
            <a:prstGeom prst="rect">
              <a:avLst/>
            </a:prstGeom>
            <a:solidFill>
              <a:srgbClr val="0070C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9" name="矩形 148"/>
            <p:cNvSpPr/>
            <p:nvPr userDrawn="1"/>
          </p:nvSpPr>
          <p:spPr>
            <a:xfrm>
              <a:off x="6267324" y="17714855"/>
              <a:ext cx="1215431" cy="515167"/>
            </a:xfrm>
            <a:prstGeom prst="rect">
              <a:avLst/>
            </a:prstGeom>
            <a:solidFill>
              <a:srgbClr val="66DECD"/>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50" name="文本框 149"/>
          <p:cNvSpPr txBox="1"/>
          <p:nvPr/>
        </p:nvSpPr>
        <p:spPr>
          <a:xfrm>
            <a:off x="-2350175" y="2455919"/>
            <a:ext cx="772648"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err="1">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Oppo</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51" name="组 88"/>
          <p:cNvGrpSpPr/>
          <p:nvPr/>
        </p:nvGrpSpPr>
        <p:grpSpPr>
          <a:xfrm>
            <a:off x="-3388739" y="3603967"/>
            <a:ext cx="2797612" cy="348813"/>
            <a:chOff x="10651243" y="17726064"/>
            <a:chExt cx="4775839" cy="526796"/>
          </a:xfrm>
        </p:grpSpPr>
        <p:sp>
          <p:nvSpPr>
            <p:cNvPr id="152" name="矩形 151"/>
            <p:cNvSpPr/>
            <p:nvPr userDrawn="1"/>
          </p:nvSpPr>
          <p:spPr>
            <a:xfrm>
              <a:off x="14228056" y="17726064"/>
              <a:ext cx="1199026" cy="526796"/>
            </a:xfrm>
            <a:prstGeom prst="rect">
              <a:avLst/>
            </a:prstGeom>
            <a:solidFill>
              <a:srgbClr val="FF757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3" name="矩形 152"/>
            <p:cNvSpPr/>
            <p:nvPr userDrawn="1"/>
          </p:nvSpPr>
          <p:spPr>
            <a:xfrm>
              <a:off x="11850271" y="17726064"/>
              <a:ext cx="1199026" cy="526796"/>
            </a:xfrm>
            <a:prstGeom prst="rect">
              <a:avLst/>
            </a:prstGeom>
            <a:solidFill>
              <a:srgbClr val="7A00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4" name="矩形 153"/>
            <p:cNvSpPr/>
            <p:nvPr userDrawn="1"/>
          </p:nvSpPr>
          <p:spPr>
            <a:xfrm>
              <a:off x="10651243" y="17726064"/>
              <a:ext cx="1199026" cy="526796"/>
            </a:xfrm>
            <a:prstGeom prst="rect">
              <a:avLst/>
            </a:prstGeom>
            <a:solidFill>
              <a:srgbClr val="FF321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5" name="矩形 154"/>
            <p:cNvSpPr/>
            <p:nvPr userDrawn="1"/>
          </p:nvSpPr>
          <p:spPr>
            <a:xfrm>
              <a:off x="13035753" y="17726064"/>
              <a:ext cx="1199026" cy="526796"/>
            </a:xfrm>
            <a:prstGeom prst="rect">
              <a:avLst/>
            </a:prstGeom>
            <a:solidFill>
              <a:srgbClr val="36121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56" name="文本框 155"/>
          <p:cNvSpPr txBox="1"/>
          <p:nvPr/>
        </p:nvSpPr>
        <p:spPr>
          <a:xfrm>
            <a:off x="-2403072" y="3324009"/>
            <a:ext cx="87844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Huawei</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57" name="文本框 156"/>
          <p:cNvSpPr txBox="1"/>
          <p:nvPr/>
        </p:nvSpPr>
        <p:spPr>
          <a:xfrm>
            <a:off x="-2663134" y="367319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P</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58" name="文本框 157"/>
          <p:cNvSpPr txBox="1"/>
          <p:nvPr/>
        </p:nvSpPr>
        <p:spPr>
          <a:xfrm>
            <a:off x="-1954176" y="3667432"/>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Mate</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59" name="文本框 158"/>
          <p:cNvSpPr txBox="1"/>
          <p:nvPr/>
        </p:nvSpPr>
        <p:spPr>
          <a:xfrm>
            <a:off x="-1293545" y="3668248"/>
            <a:ext cx="702419"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Nova</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0" name="文本框 159"/>
          <p:cNvSpPr txBox="1"/>
          <p:nvPr/>
        </p:nvSpPr>
        <p:spPr>
          <a:xfrm>
            <a:off x="-1263986" y="2800229"/>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R</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1" name="文本框 160"/>
          <p:cNvSpPr txBox="1"/>
          <p:nvPr/>
        </p:nvSpPr>
        <p:spPr>
          <a:xfrm>
            <a:off x="-1991764" y="2829531"/>
            <a:ext cx="710370" cy="415498"/>
          </a:xfrm>
          <a:prstGeom prst="rect">
            <a:avLst/>
          </a:prstGeom>
          <a:noFill/>
        </p:spPr>
        <p:txBody>
          <a:bodyPr wrap="square" rtlCol="0">
            <a:spAutoFit/>
          </a:bodyPr>
          <a:lstStyle/>
          <a:p>
            <a:pPr algn="ctr"/>
            <a:r>
              <a:rPr kumimoji="1" lang="en-US" altLang="zh-CN" sz="1200" b="0" i="0" dirty="0">
                <a:solidFill>
                  <a:schemeClr val="bg1"/>
                </a:solidFill>
                <a:latin typeface="vivo type CN简 Light" panose="02000400000000000000" pitchFamily="50" charset="-122"/>
                <a:ea typeface="vivo type CN简 Light" panose="02000400000000000000" pitchFamily="50" charset="-122"/>
                <a:cs typeface="vivo type CNS" charset="-122"/>
              </a:rPr>
              <a:t>Find X</a:t>
            </a:r>
          </a:p>
          <a:p>
            <a:pPr algn="ctr"/>
            <a:endParaRPr kumimoji="1" lang="zh-CN" altLang="en-US" sz="9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2" name="文本框 161"/>
          <p:cNvSpPr txBox="1"/>
          <p:nvPr/>
        </p:nvSpPr>
        <p:spPr>
          <a:xfrm>
            <a:off x="-2663935" y="280742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K</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3" name="文本框 162"/>
          <p:cNvSpPr txBox="1"/>
          <p:nvPr/>
        </p:nvSpPr>
        <p:spPr>
          <a:xfrm>
            <a:off x="12250725" y="924379"/>
            <a:ext cx="2208397"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vivo</a:t>
            </a: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73" name="内容占位符 3"/>
          <p:cNvSpPr>
            <a:spLocks noGrp="1"/>
          </p:cNvSpPr>
          <p:nvPr>
            <p:ph sz="quarter" idx="59"/>
          </p:nvPr>
        </p:nvSpPr>
        <p:spPr>
          <a:xfrm>
            <a:off x="567671" y="1353477"/>
            <a:ext cx="11033080" cy="5131822"/>
          </a:xfrm>
        </p:spPr>
        <p:txBody>
          <a:bodyPr anchor="t">
            <a:normAutofit/>
          </a:bodyPr>
          <a:lstStyle>
            <a:lvl1pPr marL="228600" indent="-228600">
              <a:lnSpc>
                <a:spcPct val="150000"/>
              </a:lnSpc>
              <a:spcAft>
                <a:spcPts val="0"/>
              </a:spcAft>
              <a:buFont typeface="Arial" panose="020B0604020202020204" pitchFamily="34" charset="0"/>
              <a:buChar char="•"/>
              <a:defRPr sz="16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368935" indent="-228600">
              <a:lnSpc>
                <a:spcPct val="150000"/>
              </a:lnSpc>
              <a:spcAft>
                <a:spcPts val="0"/>
              </a:spcAft>
              <a:buFont typeface="Arial" panose="020B0604020202020204" pitchFamily="34" charset="0"/>
              <a:buChar char="•"/>
              <a:defRPr sz="16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540385" indent="-228600">
              <a:lnSpc>
                <a:spcPct val="150000"/>
              </a:lnSpc>
              <a:spcAft>
                <a:spcPts val="0"/>
              </a:spcAft>
              <a:buFont typeface="Arial" panose="020B0604020202020204" pitchFamily="34" charset="0"/>
              <a:buChar char="•"/>
              <a:defRPr sz="16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1123950" indent="-171450">
              <a:lnSpc>
                <a:spcPct val="150000"/>
              </a:lnSpc>
              <a:spcAft>
                <a:spcPts val="0"/>
              </a:spcAft>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1441450" indent="-171450">
              <a:lnSpc>
                <a:spcPct val="150000"/>
              </a:lnSpc>
              <a:spcAft>
                <a:spcPts val="0"/>
              </a:spcAft>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p:txBody>
      </p:sp>
      <p:pic>
        <p:nvPicPr>
          <p:cNvPr id="63" name="图片 62"/>
          <p:cNvPicPr>
            <a:picLocks noChangeAspect="1"/>
          </p:cNvPicPr>
          <p:nvPr/>
        </p:nvPicPr>
        <p:blipFill>
          <a:blip r:embed="rId2" cstate="email"/>
          <a:stretch>
            <a:fillRect/>
          </a:stretch>
        </p:blipFill>
        <p:spPr>
          <a:xfrm>
            <a:off x="10625745" y="317694"/>
            <a:ext cx="979635" cy="257702"/>
          </a:xfrm>
          <a:prstGeom prst="rect">
            <a:avLst/>
          </a:prstGeom>
        </p:spPr>
      </p:pic>
      <p:sp>
        <p:nvSpPr>
          <p:cNvPr id="67" name="Textplatzhalter 8"/>
          <p:cNvSpPr>
            <a:spLocks noGrp="1"/>
          </p:cNvSpPr>
          <p:nvPr>
            <p:ph type="body" sz="quarter" idx="61" hasCustomPrompt="1"/>
          </p:nvPr>
        </p:nvSpPr>
        <p:spPr>
          <a:xfrm>
            <a:off x="560744" y="280072"/>
            <a:ext cx="9194219" cy="456860"/>
          </a:xfrm>
          <a:prstGeom prst="rect">
            <a:avLst/>
          </a:prstGeom>
        </p:spPr>
        <p:txBody>
          <a:bodyPr lIns="0" tIns="0" rIns="0" bIns="0" anchor="ctr">
            <a:noAutofit/>
          </a:bodyPr>
          <a:lstStyle>
            <a:lvl1pPr marL="0" indent="0">
              <a:lnSpc>
                <a:spcPct val="150000"/>
              </a:lnSpc>
              <a:spcBef>
                <a:spcPts val="0"/>
              </a:spcBef>
              <a:spcAft>
                <a:spcPts val="0"/>
              </a:spcAft>
              <a:buNone/>
              <a:defRPr sz="2600" b="0" i="0" cap="none" baseline="0">
                <a:solidFill>
                  <a:schemeClr val="tx1"/>
                </a:solidFill>
                <a:latin typeface="vivo type CN简 Regular" panose="02000500000000000000" charset="-122"/>
                <a:ea typeface="vivo type CN简 Regular" panose="02000500000000000000" charset="-122"/>
                <a:cs typeface="vivo type CN简 Regular" panose="02000500000000000000" charset="-122"/>
              </a:defRPr>
            </a:lvl1pPr>
          </a:lstStyle>
          <a:p>
            <a:pPr lvl="0"/>
            <a:r>
              <a:rPr lang="zh-CN" altLang="en-US" noProof="0" dirty="0"/>
              <a:t>标题可在此处添加</a:t>
            </a:r>
            <a:endParaRPr lang="en-US" altLang="zh-CN" noProof="0" dirty="0"/>
          </a:p>
        </p:txBody>
      </p:sp>
      <p:sp>
        <p:nvSpPr>
          <p:cNvPr id="68" name="Textplatzhalter 8"/>
          <p:cNvSpPr>
            <a:spLocks noGrp="1"/>
          </p:cNvSpPr>
          <p:nvPr>
            <p:ph type="body" sz="quarter" idx="62" hasCustomPrompt="1"/>
          </p:nvPr>
        </p:nvSpPr>
        <p:spPr>
          <a:xfrm>
            <a:off x="560744" y="742370"/>
            <a:ext cx="9194219" cy="267033"/>
          </a:xfrm>
          <a:prstGeom prst="rect">
            <a:avLst/>
          </a:prstGeom>
        </p:spPr>
        <p:txBody>
          <a:bodyPr lIns="0" tIns="0" rIns="0" bIns="0" anchor="ctr">
            <a:noAutofit/>
          </a:bodyPr>
          <a:lstStyle>
            <a:lvl1pPr marL="0" indent="0">
              <a:lnSpc>
                <a:spcPct val="150000"/>
              </a:lnSpc>
              <a:spcBef>
                <a:spcPts val="0"/>
              </a:spcBef>
              <a:spcAft>
                <a:spcPts val="0"/>
              </a:spcAft>
              <a:buNone/>
              <a:defRPr sz="2200" b="0" i="0" cap="none" baseline="0">
                <a:solidFill>
                  <a:schemeClr val="bg1">
                    <a:lumMod val="65000"/>
                  </a:schemeClr>
                </a:solidFill>
                <a:latin typeface="vivo type CN简 Regular" panose="02000500000000000000" charset="-122"/>
                <a:ea typeface="vivo type CN简 Regular" panose="02000500000000000000" charset="-122"/>
                <a:cs typeface="vivo type CN简 Regular" panose="02000500000000000000" charset="-122"/>
              </a:defRPr>
            </a:lvl1pPr>
          </a:lstStyle>
          <a:p>
            <a:pPr lvl="0"/>
            <a:r>
              <a:rPr lang="zh-CN" altLang="en-US" noProof="0" dirty="0"/>
              <a:t>副标题可在此处添加</a:t>
            </a:r>
            <a:endParaRPr lang="en-US" altLang="zh-CN" noProof="0"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9内容页">
    <p:spTree>
      <p:nvGrpSpPr>
        <p:cNvPr id="1" name=""/>
        <p:cNvGrpSpPr/>
        <p:nvPr/>
      </p:nvGrpSpPr>
      <p:grpSpPr>
        <a:xfrm>
          <a:off x="0" y="0"/>
          <a:ext cx="0" cy="0"/>
          <a:chOff x="0" y="0"/>
          <a:chExt cx="0" cy="0"/>
        </a:xfrm>
      </p:grpSpPr>
      <p:sp>
        <p:nvSpPr>
          <p:cNvPr id="38" name="矩形 37"/>
          <p:cNvSpPr/>
          <p:nvPr/>
        </p:nvSpPr>
        <p:spPr>
          <a:xfrm>
            <a:off x="569156" y="1306186"/>
            <a:ext cx="11036224" cy="5165259"/>
          </a:xfrm>
          <a:prstGeom prst="rect">
            <a:avLst/>
          </a:prstGeom>
          <a:solidFill>
            <a:srgbClr val="F3F2F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no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0" name="内容占位符 3"/>
          <p:cNvSpPr>
            <a:spLocks noGrp="1"/>
          </p:cNvSpPr>
          <p:nvPr>
            <p:ph sz="quarter" idx="57"/>
          </p:nvPr>
        </p:nvSpPr>
        <p:spPr>
          <a:xfrm>
            <a:off x="874769" y="1498891"/>
            <a:ext cx="10442461" cy="4792371"/>
          </a:xfrm>
        </p:spPr>
        <p:txBody>
          <a:bodyPr anchor="t">
            <a:normAutofit/>
          </a:bodyPr>
          <a:lstStyle>
            <a:lvl1pPr marL="228600" indent="-228600">
              <a:lnSpc>
                <a:spcPct val="150000"/>
              </a:lnSpc>
              <a:spcAft>
                <a:spcPts val="0"/>
              </a:spcAft>
              <a:buFont typeface="Arial" panose="020B0604020202020204" pitchFamily="34" charset="0"/>
              <a:buChar char="•"/>
              <a:defRPr sz="16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368935" indent="-228600">
              <a:lnSpc>
                <a:spcPct val="150000"/>
              </a:lnSpc>
              <a:spcAft>
                <a:spcPts val="0"/>
              </a:spcAft>
              <a:buFont typeface="Arial" panose="020B0604020202020204" pitchFamily="34" charset="0"/>
              <a:buChar char="•"/>
              <a:defRPr sz="16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540385" indent="-228600">
              <a:lnSpc>
                <a:spcPct val="150000"/>
              </a:lnSpc>
              <a:spcAft>
                <a:spcPts val="0"/>
              </a:spcAft>
              <a:buFont typeface="Arial" panose="020B0604020202020204" pitchFamily="34" charset="0"/>
              <a:buChar char="•"/>
              <a:defRPr sz="16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1123950" indent="-171450">
              <a:lnSpc>
                <a:spcPct val="150000"/>
              </a:lnSpc>
              <a:spcAft>
                <a:spcPts val="0"/>
              </a:spcAft>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1441450" indent="-171450">
              <a:lnSpc>
                <a:spcPct val="150000"/>
              </a:lnSpc>
              <a:spcAft>
                <a:spcPts val="0"/>
              </a:spcAft>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p:txBody>
      </p:sp>
      <p:sp>
        <p:nvSpPr>
          <p:cNvPr id="104" name="矩形 103"/>
          <p:cNvSpPr/>
          <p:nvPr/>
        </p:nvSpPr>
        <p:spPr>
          <a:xfrm>
            <a:off x="-2595443" y="187627"/>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竞品颜色</a:t>
            </a:r>
            <a:endParaRPr lang="zh-CN" altLang="en-US" sz="1600" dirty="0"/>
          </a:p>
        </p:txBody>
      </p:sp>
      <p:sp>
        <p:nvSpPr>
          <p:cNvPr id="106" name="矩形 105"/>
          <p:cNvSpPr/>
          <p:nvPr/>
        </p:nvSpPr>
        <p:spPr>
          <a:xfrm>
            <a:off x="12698804" y="422275"/>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品牌颜色</a:t>
            </a:r>
            <a:endParaRPr lang="zh-CN" altLang="en-US" sz="1600" dirty="0"/>
          </a:p>
        </p:txBody>
      </p:sp>
      <p:sp>
        <p:nvSpPr>
          <p:cNvPr id="109" name="文本框 108"/>
          <p:cNvSpPr txBox="1"/>
          <p:nvPr/>
        </p:nvSpPr>
        <p:spPr>
          <a:xfrm>
            <a:off x="-2354986" y="745116"/>
            <a:ext cx="78226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Apple</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10" name="组 176"/>
          <p:cNvGrpSpPr/>
          <p:nvPr/>
        </p:nvGrpSpPr>
        <p:grpSpPr>
          <a:xfrm>
            <a:off x="-3386918" y="1009241"/>
            <a:ext cx="2795791" cy="348813"/>
            <a:chOff x="-5043485" y="1324983"/>
            <a:chExt cx="4785749" cy="538842"/>
          </a:xfrm>
        </p:grpSpPr>
        <p:sp>
          <p:nvSpPr>
            <p:cNvPr id="112" name="矩形 111"/>
            <p:cNvSpPr/>
            <p:nvPr userDrawn="1"/>
          </p:nvSpPr>
          <p:spPr>
            <a:xfrm>
              <a:off x="-3854817" y="1324983"/>
              <a:ext cx="1199028" cy="538842"/>
            </a:xfrm>
            <a:prstGeom prst="rect">
              <a:avLst/>
            </a:prstGeom>
            <a:solidFill>
              <a:schemeClr val="tx1">
                <a:lumMod val="50000"/>
                <a:lumOff val="5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3" name="矩形 112"/>
            <p:cNvSpPr/>
            <p:nvPr userDrawn="1"/>
          </p:nvSpPr>
          <p:spPr>
            <a:xfrm>
              <a:off x="-2655789" y="1324983"/>
              <a:ext cx="1199028" cy="538842"/>
            </a:xfrm>
            <a:prstGeom prst="rect">
              <a:avLst/>
            </a:prstGeom>
            <a:solidFill>
              <a:schemeClr val="tx1">
                <a:lumMod val="75000"/>
                <a:lumOff val="2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4" name="矩形 113"/>
            <p:cNvSpPr/>
            <p:nvPr userDrawn="1"/>
          </p:nvSpPr>
          <p:spPr>
            <a:xfrm>
              <a:off x="-5043485" y="1324983"/>
              <a:ext cx="1199028" cy="538842"/>
            </a:xfrm>
            <a:prstGeom prst="rect">
              <a:avLst/>
            </a:prstGeom>
            <a:solidFill>
              <a:schemeClr val="bg1">
                <a:lumMod val="8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5" name="矩形 114"/>
            <p:cNvSpPr/>
            <p:nvPr userDrawn="1"/>
          </p:nvSpPr>
          <p:spPr>
            <a:xfrm>
              <a:off x="-1456764" y="1324983"/>
              <a:ext cx="1199028" cy="538842"/>
            </a:xfrm>
            <a:prstGeom prst="rect">
              <a:avLst/>
            </a:prstGeom>
            <a:solidFill>
              <a:schemeClr val="tx1">
                <a:lumMod val="9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16" name="文本框 115"/>
          <p:cNvSpPr txBox="1"/>
          <p:nvPr/>
        </p:nvSpPr>
        <p:spPr>
          <a:xfrm>
            <a:off x="-2456774" y="1587829"/>
            <a:ext cx="98584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Samsung</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17" name="组 183"/>
          <p:cNvGrpSpPr/>
          <p:nvPr/>
        </p:nvGrpSpPr>
        <p:grpSpPr>
          <a:xfrm>
            <a:off x="-3386918" y="1862479"/>
            <a:ext cx="2795791" cy="348813"/>
            <a:chOff x="16164196" y="17668285"/>
            <a:chExt cx="4785749" cy="486635"/>
          </a:xfrm>
        </p:grpSpPr>
        <p:sp>
          <p:nvSpPr>
            <p:cNvPr id="118" name="矩形 117"/>
            <p:cNvSpPr/>
            <p:nvPr userDrawn="1"/>
          </p:nvSpPr>
          <p:spPr>
            <a:xfrm>
              <a:off x="17352864" y="17668285"/>
              <a:ext cx="1199028" cy="486635"/>
            </a:xfrm>
            <a:prstGeom prst="rect">
              <a:avLst/>
            </a:prstGeom>
            <a:solidFill>
              <a:srgbClr val="8C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9" name="矩形 118"/>
            <p:cNvSpPr/>
            <p:nvPr userDrawn="1"/>
          </p:nvSpPr>
          <p:spPr>
            <a:xfrm>
              <a:off x="18551892" y="17668285"/>
              <a:ext cx="1199028" cy="486635"/>
            </a:xfrm>
            <a:prstGeom prst="rect">
              <a:avLst/>
            </a:prstGeom>
            <a:solidFill>
              <a:srgbClr val="7832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0" name="矩形 119"/>
            <p:cNvSpPr/>
            <p:nvPr userDrawn="1"/>
          </p:nvSpPr>
          <p:spPr>
            <a:xfrm>
              <a:off x="19750917" y="17668285"/>
              <a:ext cx="1199028" cy="486635"/>
            </a:xfrm>
            <a:prstGeom prst="rect">
              <a:avLst/>
            </a:prstGeom>
            <a:solidFill>
              <a:srgbClr val="67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1" name="矩形 120"/>
            <p:cNvSpPr/>
            <p:nvPr userDrawn="1"/>
          </p:nvSpPr>
          <p:spPr>
            <a:xfrm>
              <a:off x="16164196" y="17668285"/>
              <a:ext cx="1199028" cy="486635"/>
            </a:xfrm>
            <a:prstGeom prst="rect">
              <a:avLst/>
            </a:prstGeom>
            <a:solidFill>
              <a:srgbClr val="8C6D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22" name="矩形 121"/>
          <p:cNvSpPr/>
          <p:nvPr/>
        </p:nvSpPr>
        <p:spPr>
          <a:xfrm>
            <a:off x="-2692509" y="6189140"/>
            <a:ext cx="700461" cy="297517"/>
          </a:xfrm>
          <a:prstGeom prst="rect">
            <a:avLst/>
          </a:prstGeom>
          <a:solidFill>
            <a:srgbClr val="0033B7"/>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3" name="矩形 122"/>
          <p:cNvSpPr/>
          <p:nvPr/>
        </p:nvSpPr>
        <p:spPr>
          <a:xfrm>
            <a:off x="-3398069" y="6189140"/>
            <a:ext cx="705560" cy="297517"/>
          </a:xfrm>
          <a:prstGeom prst="rect">
            <a:avLst/>
          </a:prstGeom>
          <a:solidFill>
            <a:srgbClr val="0A00C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4" name="矩形 123"/>
          <p:cNvSpPr/>
          <p:nvPr/>
        </p:nvSpPr>
        <p:spPr>
          <a:xfrm>
            <a:off x="-1992048" y="6186830"/>
            <a:ext cx="700461" cy="297517"/>
          </a:xfrm>
          <a:prstGeom prst="rect">
            <a:avLst/>
          </a:prstGeom>
          <a:solidFill>
            <a:srgbClr val="01288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5" name="矩形 124"/>
          <p:cNvSpPr/>
          <p:nvPr/>
        </p:nvSpPr>
        <p:spPr>
          <a:xfrm>
            <a:off x="-1291588" y="6186830"/>
            <a:ext cx="700461" cy="297517"/>
          </a:xfrm>
          <a:prstGeom prst="rect">
            <a:avLst/>
          </a:prstGeom>
          <a:solidFill>
            <a:srgbClr val="00095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6" name="文本框 125"/>
          <p:cNvSpPr txBox="1"/>
          <p:nvPr/>
        </p:nvSpPr>
        <p:spPr>
          <a:xfrm>
            <a:off x="-2451159" y="5860568"/>
            <a:ext cx="974626"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其他品牌颜色</a:t>
            </a:r>
          </a:p>
        </p:txBody>
      </p:sp>
      <p:grpSp>
        <p:nvGrpSpPr>
          <p:cNvPr id="133" name="组 209"/>
          <p:cNvGrpSpPr/>
          <p:nvPr/>
        </p:nvGrpSpPr>
        <p:grpSpPr>
          <a:xfrm>
            <a:off x="-3398070" y="4458239"/>
            <a:ext cx="2806943" cy="351124"/>
            <a:chOff x="-3429000" y="9944467"/>
            <a:chExt cx="3171264" cy="702248"/>
          </a:xfrm>
        </p:grpSpPr>
        <p:sp>
          <p:nvSpPr>
            <p:cNvPr id="134" name="矩形 133"/>
            <p:cNvSpPr/>
            <p:nvPr userDrawn="1"/>
          </p:nvSpPr>
          <p:spPr>
            <a:xfrm>
              <a:off x="-2631863" y="9949089"/>
              <a:ext cx="791376" cy="697626"/>
            </a:xfrm>
            <a:prstGeom prst="rect">
              <a:avLst/>
            </a:prstGeom>
            <a:solidFill>
              <a:srgbClr val="FF59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5" name="矩形 134"/>
            <p:cNvSpPr/>
            <p:nvPr userDrawn="1"/>
          </p:nvSpPr>
          <p:spPr>
            <a:xfrm>
              <a:off x="-3429000" y="9949089"/>
              <a:ext cx="797137" cy="697626"/>
            </a:xfrm>
            <a:prstGeom prst="rect">
              <a:avLst/>
            </a:prstGeom>
            <a:solidFill>
              <a:srgbClr val="FFA31E"/>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6" name="矩形 135"/>
            <p:cNvSpPr/>
            <p:nvPr userDrawn="1"/>
          </p:nvSpPr>
          <p:spPr>
            <a:xfrm>
              <a:off x="-1840486" y="9944467"/>
              <a:ext cx="791376" cy="697626"/>
            </a:xfrm>
            <a:prstGeom prst="rect">
              <a:avLst/>
            </a:prstGeom>
            <a:solidFill>
              <a:srgbClr val="DE4F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7" name="矩形 136"/>
            <p:cNvSpPr/>
            <p:nvPr userDrawn="1"/>
          </p:nvSpPr>
          <p:spPr>
            <a:xfrm>
              <a:off x="-1049112" y="9944467"/>
              <a:ext cx="791376" cy="697626"/>
            </a:xfrm>
            <a:prstGeom prst="rect">
              <a:avLst/>
            </a:prstGeom>
            <a:solidFill>
              <a:srgbClr val="C646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40" name="文本框 139"/>
          <p:cNvSpPr txBox="1"/>
          <p:nvPr/>
        </p:nvSpPr>
        <p:spPr>
          <a:xfrm>
            <a:off x="-2387041" y="4185714"/>
            <a:ext cx="84638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Xiaomi 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41" name="矩形 140"/>
          <p:cNvSpPr/>
          <p:nvPr/>
        </p:nvSpPr>
        <p:spPr>
          <a:xfrm>
            <a:off x="-2692509" y="5337669"/>
            <a:ext cx="700461" cy="297517"/>
          </a:xfrm>
          <a:prstGeom prst="rect">
            <a:avLst/>
          </a:prstGeom>
          <a:solidFill>
            <a:srgbClr val="348DF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1" name="矩形 150"/>
          <p:cNvSpPr/>
          <p:nvPr/>
        </p:nvSpPr>
        <p:spPr>
          <a:xfrm>
            <a:off x="-3398069" y="5337669"/>
            <a:ext cx="705560" cy="297517"/>
          </a:xfrm>
          <a:prstGeom prst="rect">
            <a:avLst/>
          </a:prstGeom>
          <a:solidFill>
            <a:srgbClr val="0FFBFA"/>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2" name="矩形 151"/>
          <p:cNvSpPr/>
          <p:nvPr/>
        </p:nvSpPr>
        <p:spPr>
          <a:xfrm>
            <a:off x="-1992048" y="5335358"/>
            <a:ext cx="700461" cy="297517"/>
          </a:xfrm>
          <a:prstGeom prst="rect">
            <a:avLst/>
          </a:prstGeom>
          <a:solidFill>
            <a:srgbClr val="705EE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3" name="矩形 152"/>
          <p:cNvSpPr/>
          <p:nvPr/>
        </p:nvSpPr>
        <p:spPr>
          <a:xfrm>
            <a:off x="-1291588" y="5335358"/>
            <a:ext cx="700461" cy="297517"/>
          </a:xfrm>
          <a:prstGeom prst="rect">
            <a:avLst/>
          </a:prstGeom>
          <a:solidFill>
            <a:srgbClr val="A837DC"/>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4" name="文本框 153"/>
          <p:cNvSpPr txBox="1"/>
          <p:nvPr/>
        </p:nvSpPr>
        <p:spPr>
          <a:xfrm>
            <a:off x="-2371009" y="5037185"/>
            <a:ext cx="814325"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Honor</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55" name="矩形 154"/>
          <p:cNvSpPr/>
          <p:nvPr/>
        </p:nvSpPr>
        <p:spPr>
          <a:xfrm>
            <a:off x="12494948" y="1401939"/>
            <a:ext cx="1673075" cy="297517"/>
          </a:xfrm>
          <a:prstGeom prst="rect">
            <a:avLst/>
          </a:prstGeom>
          <a:solidFill>
            <a:srgbClr val="00C9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6" name="矩形 155"/>
          <p:cNvSpPr/>
          <p:nvPr/>
        </p:nvSpPr>
        <p:spPr>
          <a:xfrm>
            <a:off x="12494948" y="1827004"/>
            <a:ext cx="1673075" cy="297517"/>
          </a:xfrm>
          <a:prstGeom prst="rect">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7" name="矩形 156"/>
          <p:cNvSpPr/>
          <p:nvPr/>
        </p:nvSpPr>
        <p:spPr>
          <a:xfrm>
            <a:off x="12494948" y="2245700"/>
            <a:ext cx="1673075" cy="297517"/>
          </a:xfrm>
          <a:prstGeom prst="rect">
            <a:avLst/>
          </a:prstGeom>
          <a:solidFill>
            <a:schemeClr val="accent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8" name="矩形 157"/>
          <p:cNvSpPr/>
          <p:nvPr/>
        </p:nvSpPr>
        <p:spPr>
          <a:xfrm>
            <a:off x="12494948" y="2664397"/>
            <a:ext cx="1673075" cy="297517"/>
          </a:xfrm>
          <a:prstGeom prst="rect">
            <a:avLst/>
          </a:prstGeom>
          <a:solidFill>
            <a:schemeClr val="accent4"/>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9" name="矩形 158"/>
          <p:cNvSpPr/>
          <p:nvPr/>
        </p:nvSpPr>
        <p:spPr>
          <a:xfrm>
            <a:off x="12494948" y="3086546"/>
            <a:ext cx="1673075" cy="297517"/>
          </a:xfrm>
          <a:prstGeom prst="rect">
            <a:avLst/>
          </a:prstGeom>
          <a:solidFill>
            <a:srgbClr val="F0B51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0" name="矩形 159"/>
          <p:cNvSpPr/>
          <p:nvPr/>
        </p:nvSpPr>
        <p:spPr>
          <a:xfrm>
            <a:off x="12494948" y="3488918"/>
            <a:ext cx="1673075" cy="297517"/>
          </a:xfrm>
          <a:prstGeom prst="rect">
            <a:avLst/>
          </a:prstGeom>
          <a:solidFill>
            <a:schemeClr val="tx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1" name="文本框 160"/>
          <p:cNvSpPr txBox="1"/>
          <p:nvPr/>
        </p:nvSpPr>
        <p:spPr>
          <a:xfrm>
            <a:off x="12619797" y="3522997"/>
            <a:ext cx="144095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NEX</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2" name="文本框 161"/>
          <p:cNvSpPr txBox="1"/>
          <p:nvPr/>
        </p:nvSpPr>
        <p:spPr>
          <a:xfrm>
            <a:off x="12653667" y="3111825"/>
            <a:ext cx="140708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err="1">
                <a:solidFill>
                  <a:schemeClr val="bg1"/>
                </a:solidFill>
                <a:latin typeface="vivo type CN简 Light" panose="02000400000000000000" pitchFamily="50" charset="-122"/>
                <a:ea typeface="vivo type CN简 Light" panose="02000400000000000000" pitchFamily="50" charset="-122"/>
                <a:cs typeface="vivo type CNS" charset="-122"/>
              </a:rPr>
              <a:t>iQOO</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grpSp>
        <p:nvGrpSpPr>
          <p:cNvPr id="163" name="组 65"/>
          <p:cNvGrpSpPr/>
          <p:nvPr/>
        </p:nvGrpSpPr>
        <p:grpSpPr>
          <a:xfrm>
            <a:off x="-3400879" y="2739059"/>
            <a:ext cx="2809752" cy="348813"/>
            <a:chOff x="5058585" y="17714855"/>
            <a:chExt cx="4833751" cy="515167"/>
          </a:xfrm>
        </p:grpSpPr>
        <p:sp>
          <p:nvSpPr>
            <p:cNvPr id="164" name="矩形 163"/>
            <p:cNvSpPr/>
            <p:nvPr userDrawn="1"/>
          </p:nvSpPr>
          <p:spPr>
            <a:xfrm>
              <a:off x="7494283" y="17714855"/>
              <a:ext cx="1199027" cy="515167"/>
            </a:xfrm>
            <a:prstGeom prst="rect">
              <a:avLst/>
            </a:prstGeom>
            <a:solidFill>
              <a:srgbClr val="00394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92" name="矩形 191"/>
            <p:cNvSpPr/>
            <p:nvPr userDrawn="1"/>
          </p:nvSpPr>
          <p:spPr>
            <a:xfrm>
              <a:off x="5058585" y="17714855"/>
              <a:ext cx="1215431" cy="515167"/>
            </a:xfrm>
            <a:prstGeom prst="rect">
              <a:avLst/>
            </a:prstGeom>
            <a:solidFill>
              <a:srgbClr val="00C87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93" name="矩形 192"/>
            <p:cNvSpPr/>
            <p:nvPr userDrawn="1"/>
          </p:nvSpPr>
          <p:spPr>
            <a:xfrm>
              <a:off x="8693309" y="17714855"/>
              <a:ext cx="1199027" cy="515167"/>
            </a:xfrm>
            <a:prstGeom prst="rect">
              <a:avLst/>
            </a:prstGeom>
            <a:solidFill>
              <a:srgbClr val="0070C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94" name="矩形 193"/>
            <p:cNvSpPr/>
            <p:nvPr userDrawn="1"/>
          </p:nvSpPr>
          <p:spPr>
            <a:xfrm>
              <a:off x="6267324" y="17714855"/>
              <a:ext cx="1215431" cy="515167"/>
            </a:xfrm>
            <a:prstGeom prst="rect">
              <a:avLst/>
            </a:prstGeom>
            <a:solidFill>
              <a:srgbClr val="66DECD"/>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95" name="文本框 194"/>
          <p:cNvSpPr txBox="1"/>
          <p:nvPr/>
        </p:nvSpPr>
        <p:spPr>
          <a:xfrm>
            <a:off x="-2350175" y="2455919"/>
            <a:ext cx="772648"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err="1">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Oppo</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96" name="组 88"/>
          <p:cNvGrpSpPr/>
          <p:nvPr/>
        </p:nvGrpSpPr>
        <p:grpSpPr>
          <a:xfrm>
            <a:off x="-3388739" y="3603967"/>
            <a:ext cx="2797612" cy="348813"/>
            <a:chOff x="10651243" y="17726064"/>
            <a:chExt cx="4775839" cy="526796"/>
          </a:xfrm>
        </p:grpSpPr>
        <p:sp>
          <p:nvSpPr>
            <p:cNvPr id="197" name="矩形 196"/>
            <p:cNvSpPr/>
            <p:nvPr userDrawn="1"/>
          </p:nvSpPr>
          <p:spPr>
            <a:xfrm>
              <a:off x="14228056" y="17726064"/>
              <a:ext cx="1199026" cy="526796"/>
            </a:xfrm>
            <a:prstGeom prst="rect">
              <a:avLst/>
            </a:prstGeom>
            <a:solidFill>
              <a:srgbClr val="FF757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99" name="矩形 198"/>
            <p:cNvSpPr/>
            <p:nvPr userDrawn="1"/>
          </p:nvSpPr>
          <p:spPr>
            <a:xfrm>
              <a:off x="11850271" y="17726064"/>
              <a:ext cx="1199026" cy="526796"/>
            </a:xfrm>
            <a:prstGeom prst="rect">
              <a:avLst/>
            </a:prstGeom>
            <a:solidFill>
              <a:srgbClr val="7A00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00" name="矩形 199"/>
            <p:cNvSpPr/>
            <p:nvPr userDrawn="1"/>
          </p:nvSpPr>
          <p:spPr>
            <a:xfrm>
              <a:off x="10651243" y="17726064"/>
              <a:ext cx="1199026" cy="526796"/>
            </a:xfrm>
            <a:prstGeom prst="rect">
              <a:avLst/>
            </a:prstGeom>
            <a:solidFill>
              <a:srgbClr val="FF321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01" name="矩形 200"/>
            <p:cNvSpPr/>
            <p:nvPr userDrawn="1"/>
          </p:nvSpPr>
          <p:spPr>
            <a:xfrm>
              <a:off x="13035753" y="17726064"/>
              <a:ext cx="1199026" cy="526796"/>
            </a:xfrm>
            <a:prstGeom prst="rect">
              <a:avLst/>
            </a:prstGeom>
            <a:solidFill>
              <a:srgbClr val="36121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202" name="文本框 201"/>
          <p:cNvSpPr txBox="1"/>
          <p:nvPr/>
        </p:nvSpPr>
        <p:spPr>
          <a:xfrm>
            <a:off x="-2403072" y="3324009"/>
            <a:ext cx="87844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Huawei</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203" name="文本框 202"/>
          <p:cNvSpPr txBox="1"/>
          <p:nvPr/>
        </p:nvSpPr>
        <p:spPr>
          <a:xfrm>
            <a:off x="-2663134" y="367319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P</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204" name="文本框 203"/>
          <p:cNvSpPr txBox="1"/>
          <p:nvPr/>
        </p:nvSpPr>
        <p:spPr>
          <a:xfrm>
            <a:off x="-1954176" y="3667432"/>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Mate</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205" name="文本框 204"/>
          <p:cNvSpPr txBox="1"/>
          <p:nvPr/>
        </p:nvSpPr>
        <p:spPr>
          <a:xfrm>
            <a:off x="-1293545" y="3668248"/>
            <a:ext cx="702419"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Nova</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206" name="文本框 205"/>
          <p:cNvSpPr txBox="1"/>
          <p:nvPr/>
        </p:nvSpPr>
        <p:spPr>
          <a:xfrm>
            <a:off x="-1263986" y="2800229"/>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R</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207" name="文本框 206"/>
          <p:cNvSpPr txBox="1"/>
          <p:nvPr/>
        </p:nvSpPr>
        <p:spPr>
          <a:xfrm>
            <a:off x="-1991764" y="2829531"/>
            <a:ext cx="710370" cy="415498"/>
          </a:xfrm>
          <a:prstGeom prst="rect">
            <a:avLst/>
          </a:prstGeom>
          <a:noFill/>
        </p:spPr>
        <p:txBody>
          <a:bodyPr wrap="square" rtlCol="0">
            <a:spAutoFit/>
          </a:bodyPr>
          <a:lstStyle/>
          <a:p>
            <a:pPr algn="ctr"/>
            <a:r>
              <a:rPr kumimoji="1" lang="en-US" altLang="zh-CN" sz="1200" b="0" i="0" dirty="0">
                <a:solidFill>
                  <a:schemeClr val="bg1"/>
                </a:solidFill>
                <a:latin typeface="vivo type CN简 Light" panose="02000400000000000000" pitchFamily="50" charset="-122"/>
                <a:ea typeface="vivo type CN简 Light" panose="02000400000000000000" pitchFamily="50" charset="-122"/>
                <a:cs typeface="vivo type CNS" charset="-122"/>
              </a:rPr>
              <a:t>Find X</a:t>
            </a:r>
          </a:p>
          <a:p>
            <a:pPr algn="ctr"/>
            <a:endParaRPr kumimoji="1" lang="zh-CN" altLang="en-US" sz="9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208" name="文本框 207"/>
          <p:cNvSpPr txBox="1"/>
          <p:nvPr/>
        </p:nvSpPr>
        <p:spPr>
          <a:xfrm>
            <a:off x="-2663935" y="280742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K</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209" name="文本框 208"/>
          <p:cNvSpPr txBox="1"/>
          <p:nvPr/>
        </p:nvSpPr>
        <p:spPr>
          <a:xfrm>
            <a:off x="12250725" y="924379"/>
            <a:ext cx="2208397"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vivo</a:t>
            </a: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pic>
        <p:nvPicPr>
          <p:cNvPr id="66" name="图片 65"/>
          <p:cNvPicPr>
            <a:picLocks noChangeAspect="1"/>
          </p:cNvPicPr>
          <p:nvPr/>
        </p:nvPicPr>
        <p:blipFill>
          <a:blip r:embed="rId2" cstate="email"/>
          <a:stretch>
            <a:fillRect/>
          </a:stretch>
        </p:blipFill>
        <p:spPr>
          <a:xfrm>
            <a:off x="10625745" y="318201"/>
            <a:ext cx="979635" cy="257702"/>
          </a:xfrm>
          <a:prstGeom prst="rect">
            <a:avLst/>
          </a:prstGeom>
        </p:spPr>
      </p:pic>
      <p:sp>
        <p:nvSpPr>
          <p:cNvPr id="73" name="Textplatzhalter 8"/>
          <p:cNvSpPr>
            <a:spLocks noGrp="1"/>
          </p:cNvSpPr>
          <p:nvPr>
            <p:ph type="body" sz="quarter" idx="61" hasCustomPrompt="1"/>
          </p:nvPr>
        </p:nvSpPr>
        <p:spPr>
          <a:xfrm>
            <a:off x="560744" y="280072"/>
            <a:ext cx="9194219" cy="456860"/>
          </a:xfrm>
          <a:prstGeom prst="rect">
            <a:avLst/>
          </a:prstGeom>
        </p:spPr>
        <p:txBody>
          <a:bodyPr lIns="0" tIns="0" rIns="0" bIns="0" anchor="ctr">
            <a:noAutofit/>
          </a:bodyPr>
          <a:lstStyle>
            <a:lvl1pPr marL="0" indent="0">
              <a:lnSpc>
                <a:spcPct val="150000"/>
              </a:lnSpc>
              <a:spcBef>
                <a:spcPts val="0"/>
              </a:spcBef>
              <a:spcAft>
                <a:spcPts val="0"/>
              </a:spcAft>
              <a:buNone/>
              <a:defRPr sz="2600" b="0" i="0" cap="none" baseline="0">
                <a:solidFill>
                  <a:schemeClr val="tx1"/>
                </a:solidFill>
                <a:latin typeface="vivo type CN简 Regular" panose="02000500000000000000" charset="-122"/>
                <a:ea typeface="vivo type CN简 Regular" panose="02000500000000000000" charset="-122"/>
                <a:cs typeface="vivo type CN简 Regular" panose="02000500000000000000" charset="-122"/>
              </a:defRPr>
            </a:lvl1pPr>
          </a:lstStyle>
          <a:p>
            <a:pPr lvl="0"/>
            <a:r>
              <a:rPr lang="zh-CN" altLang="en-US" noProof="0" dirty="0"/>
              <a:t>标题可在此处添加</a:t>
            </a:r>
            <a:endParaRPr lang="en-US" altLang="zh-CN" noProof="0" dirty="0"/>
          </a:p>
        </p:txBody>
      </p:sp>
      <p:sp>
        <p:nvSpPr>
          <p:cNvPr id="74" name="Textplatzhalter 8"/>
          <p:cNvSpPr>
            <a:spLocks noGrp="1"/>
          </p:cNvSpPr>
          <p:nvPr>
            <p:ph type="body" sz="quarter" idx="62" hasCustomPrompt="1"/>
          </p:nvPr>
        </p:nvSpPr>
        <p:spPr>
          <a:xfrm>
            <a:off x="560744" y="742370"/>
            <a:ext cx="9194219" cy="267033"/>
          </a:xfrm>
          <a:prstGeom prst="rect">
            <a:avLst/>
          </a:prstGeom>
        </p:spPr>
        <p:txBody>
          <a:bodyPr lIns="0" tIns="0" rIns="0" bIns="0" anchor="ctr">
            <a:noAutofit/>
          </a:bodyPr>
          <a:lstStyle>
            <a:lvl1pPr marL="0" indent="0">
              <a:lnSpc>
                <a:spcPct val="150000"/>
              </a:lnSpc>
              <a:spcBef>
                <a:spcPts val="0"/>
              </a:spcBef>
              <a:spcAft>
                <a:spcPts val="0"/>
              </a:spcAft>
              <a:buNone/>
              <a:defRPr sz="2200" b="0" i="0" cap="none" baseline="0">
                <a:solidFill>
                  <a:schemeClr val="bg1">
                    <a:lumMod val="65000"/>
                  </a:schemeClr>
                </a:solidFill>
                <a:latin typeface="vivo type CN简 Regular" panose="02000500000000000000" charset="-122"/>
                <a:ea typeface="vivo type CN简 Regular" panose="02000500000000000000" charset="-122"/>
                <a:cs typeface="vivo type CN简 Regular" panose="02000500000000000000" charset="-122"/>
              </a:defRPr>
            </a:lvl1pPr>
          </a:lstStyle>
          <a:p>
            <a:pPr lvl="0"/>
            <a:r>
              <a:rPr lang="zh-CN" altLang="en-US" noProof="0" dirty="0"/>
              <a:t>副标题可在此处添加</a:t>
            </a:r>
            <a:endParaRPr lang="en-US" altLang="zh-CN" noProof="0"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10内容页">
    <p:spTree>
      <p:nvGrpSpPr>
        <p:cNvPr id="1" name=""/>
        <p:cNvGrpSpPr/>
        <p:nvPr/>
      </p:nvGrpSpPr>
      <p:grpSpPr>
        <a:xfrm>
          <a:off x="0" y="0"/>
          <a:ext cx="0" cy="0"/>
          <a:chOff x="0" y="0"/>
          <a:chExt cx="0" cy="0"/>
        </a:xfrm>
      </p:grpSpPr>
      <p:sp>
        <p:nvSpPr>
          <p:cNvPr id="2" name="矩形 1"/>
          <p:cNvSpPr/>
          <p:nvPr/>
        </p:nvSpPr>
        <p:spPr>
          <a:xfrm>
            <a:off x="588938" y="1321917"/>
            <a:ext cx="5408719" cy="5149527"/>
          </a:xfrm>
          <a:prstGeom prst="rect">
            <a:avLst/>
          </a:prstGeom>
          <a:solidFill>
            <a:srgbClr val="F3F2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a:p>
        </p:txBody>
      </p:sp>
      <p:sp>
        <p:nvSpPr>
          <p:cNvPr id="54" name="内容占位符 3"/>
          <p:cNvSpPr>
            <a:spLocks noGrp="1"/>
          </p:cNvSpPr>
          <p:nvPr>
            <p:ph sz="quarter" idx="57"/>
          </p:nvPr>
        </p:nvSpPr>
        <p:spPr>
          <a:xfrm>
            <a:off x="874770" y="2117710"/>
            <a:ext cx="4776376" cy="4173553"/>
          </a:xfrm>
        </p:spPr>
        <p:txBody>
          <a:bodyPr anchor="t">
            <a:normAutofit/>
          </a:bodyPr>
          <a:lstStyle>
            <a:lvl1pPr marL="228600" marR="0" indent="-228600" algn="l" defTabSz="914400" rtl="0" eaLnBrk="1" fontAlgn="auto" latinLnBrk="0" hangingPunct="1">
              <a:lnSpc>
                <a:spcPct val="150000"/>
              </a:lnSpc>
              <a:spcBef>
                <a:spcPts val="1000"/>
              </a:spcBef>
              <a:spcAft>
                <a:spcPts val="0"/>
              </a:spcAft>
              <a:buClrTx/>
              <a:buSzTx/>
              <a:buFont typeface="Arial" panose="020B0604020202020204" pitchFamily="34" charset="0"/>
              <a:buChar char="•"/>
              <a:defRPr sz="16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408940" indent="-228600">
              <a:lnSpc>
                <a:spcPct val="150000"/>
              </a:lnSpc>
              <a:spcAft>
                <a:spcPts val="0"/>
              </a:spcAft>
              <a:buFont typeface="Arial" panose="020B0604020202020204" pitchFamily="34" charset="0"/>
              <a:buChar char="•"/>
              <a:defRPr sz="16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540385" indent="-228600">
              <a:lnSpc>
                <a:spcPct val="150000"/>
              </a:lnSpc>
              <a:spcAft>
                <a:spcPts val="0"/>
              </a:spcAft>
              <a:buFont typeface="Arial" panose="020B0604020202020204" pitchFamily="34" charset="0"/>
              <a:buChar char="•"/>
              <a:defRPr sz="16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678815" indent="-228600">
              <a:lnSpc>
                <a:spcPct val="150000"/>
              </a:lnSpc>
              <a:spcAft>
                <a:spcPts val="0"/>
              </a:spcAft>
              <a:buFont typeface="Arial" panose="020B0604020202020204" pitchFamily="34" charset="0"/>
              <a:buChar char="•"/>
              <a:defRPr sz="16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1441450"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a:p>
            <a:pPr lvl="0"/>
            <a:endParaRPr lang="zh-CN" altLang="en-US" noProof="0" dirty="0"/>
          </a:p>
        </p:txBody>
      </p:sp>
      <p:sp>
        <p:nvSpPr>
          <p:cNvPr id="86" name="矩形 85"/>
          <p:cNvSpPr/>
          <p:nvPr/>
        </p:nvSpPr>
        <p:spPr>
          <a:xfrm>
            <a:off x="-2595443" y="187627"/>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竞品颜色</a:t>
            </a:r>
            <a:endParaRPr lang="zh-CN" altLang="en-US" sz="1600" dirty="0"/>
          </a:p>
        </p:txBody>
      </p:sp>
      <p:sp>
        <p:nvSpPr>
          <p:cNvPr id="87" name="矩形 86"/>
          <p:cNvSpPr/>
          <p:nvPr/>
        </p:nvSpPr>
        <p:spPr>
          <a:xfrm>
            <a:off x="12698804" y="422275"/>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品牌颜色</a:t>
            </a:r>
            <a:endParaRPr lang="zh-CN" altLang="en-US" sz="1600" dirty="0"/>
          </a:p>
        </p:txBody>
      </p:sp>
      <p:sp>
        <p:nvSpPr>
          <p:cNvPr id="92" name="文本框 91"/>
          <p:cNvSpPr txBox="1"/>
          <p:nvPr/>
        </p:nvSpPr>
        <p:spPr>
          <a:xfrm>
            <a:off x="-2354986" y="745116"/>
            <a:ext cx="78226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Apple</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94" name="组 176"/>
          <p:cNvGrpSpPr/>
          <p:nvPr/>
        </p:nvGrpSpPr>
        <p:grpSpPr>
          <a:xfrm>
            <a:off x="-3386918" y="1009241"/>
            <a:ext cx="2795791" cy="348813"/>
            <a:chOff x="-5043485" y="1324983"/>
            <a:chExt cx="4785749" cy="538842"/>
          </a:xfrm>
        </p:grpSpPr>
        <p:sp>
          <p:nvSpPr>
            <p:cNvPr id="95" name="矩形 94"/>
            <p:cNvSpPr/>
            <p:nvPr userDrawn="1"/>
          </p:nvSpPr>
          <p:spPr>
            <a:xfrm>
              <a:off x="-3854817" y="1324983"/>
              <a:ext cx="1199028" cy="538842"/>
            </a:xfrm>
            <a:prstGeom prst="rect">
              <a:avLst/>
            </a:prstGeom>
            <a:solidFill>
              <a:schemeClr val="tx1">
                <a:lumMod val="50000"/>
                <a:lumOff val="5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6" name="矩形 95"/>
            <p:cNvSpPr/>
            <p:nvPr userDrawn="1"/>
          </p:nvSpPr>
          <p:spPr>
            <a:xfrm>
              <a:off x="-2655789" y="1324983"/>
              <a:ext cx="1199028" cy="538842"/>
            </a:xfrm>
            <a:prstGeom prst="rect">
              <a:avLst/>
            </a:prstGeom>
            <a:solidFill>
              <a:schemeClr val="tx1">
                <a:lumMod val="75000"/>
                <a:lumOff val="2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8" name="矩形 97"/>
            <p:cNvSpPr/>
            <p:nvPr userDrawn="1"/>
          </p:nvSpPr>
          <p:spPr>
            <a:xfrm>
              <a:off x="-5043485" y="1324983"/>
              <a:ext cx="1199028" cy="538842"/>
            </a:xfrm>
            <a:prstGeom prst="rect">
              <a:avLst/>
            </a:prstGeom>
            <a:solidFill>
              <a:schemeClr val="bg1">
                <a:lumMod val="8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0" name="矩形 119"/>
            <p:cNvSpPr/>
            <p:nvPr userDrawn="1"/>
          </p:nvSpPr>
          <p:spPr>
            <a:xfrm>
              <a:off x="-1456764" y="1324983"/>
              <a:ext cx="1199028" cy="538842"/>
            </a:xfrm>
            <a:prstGeom prst="rect">
              <a:avLst/>
            </a:prstGeom>
            <a:solidFill>
              <a:schemeClr val="tx1">
                <a:lumMod val="9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21" name="文本框 120"/>
          <p:cNvSpPr txBox="1"/>
          <p:nvPr/>
        </p:nvSpPr>
        <p:spPr>
          <a:xfrm>
            <a:off x="-2456774" y="1587829"/>
            <a:ext cx="98584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Samsung</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22" name="组 183"/>
          <p:cNvGrpSpPr/>
          <p:nvPr/>
        </p:nvGrpSpPr>
        <p:grpSpPr>
          <a:xfrm>
            <a:off x="-3386918" y="1862479"/>
            <a:ext cx="2795791" cy="348813"/>
            <a:chOff x="16164196" y="17668285"/>
            <a:chExt cx="4785749" cy="486635"/>
          </a:xfrm>
        </p:grpSpPr>
        <p:sp>
          <p:nvSpPr>
            <p:cNvPr id="123" name="矩形 122"/>
            <p:cNvSpPr/>
            <p:nvPr userDrawn="1"/>
          </p:nvSpPr>
          <p:spPr>
            <a:xfrm>
              <a:off x="17352864" y="17668285"/>
              <a:ext cx="1199028" cy="486635"/>
            </a:xfrm>
            <a:prstGeom prst="rect">
              <a:avLst/>
            </a:prstGeom>
            <a:solidFill>
              <a:srgbClr val="8C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4" name="矩形 123"/>
            <p:cNvSpPr/>
            <p:nvPr userDrawn="1"/>
          </p:nvSpPr>
          <p:spPr>
            <a:xfrm>
              <a:off x="18551892" y="17668285"/>
              <a:ext cx="1199028" cy="486635"/>
            </a:xfrm>
            <a:prstGeom prst="rect">
              <a:avLst/>
            </a:prstGeom>
            <a:solidFill>
              <a:srgbClr val="7832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5" name="矩形 124"/>
            <p:cNvSpPr/>
            <p:nvPr userDrawn="1"/>
          </p:nvSpPr>
          <p:spPr>
            <a:xfrm>
              <a:off x="19750917" y="17668285"/>
              <a:ext cx="1199028" cy="486635"/>
            </a:xfrm>
            <a:prstGeom prst="rect">
              <a:avLst/>
            </a:prstGeom>
            <a:solidFill>
              <a:srgbClr val="67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6" name="矩形 125"/>
            <p:cNvSpPr/>
            <p:nvPr userDrawn="1"/>
          </p:nvSpPr>
          <p:spPr>
            <a:xfrm>
              <a:off x="16164196" y="17668285"/>
              <a:ext cx="1199028" cy="486635"/>
            </a:xfrm>
            <a:prstGeom prst="rect">
              <a:avLst/>
            </a:prstGeom>
            <a:solidFill>
              <a:srgbClr val="8C6D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27" name="矩形 126"/>
          <p:cNvSpPr/>
          <p:nvPr/>
        </p:nvSpPr>
        <p:spPr>
          <a:xfrm>
            <a:off x="-2692509" y="6189140"/>
            <a:ext cx="700461" cy="297517"/>
          </a:xfrm>
          <a:prstGeom prst="rect">
            <a:avLst/>
          </a:prstGeom>
          <a:solidFill>
            <a:srgbClr val="0033B7"/>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8" name="矩形 127"/>
          <p:cNvSpPr/>
          <p:nvPr/>
        </p:nvSpPr>
        <p:spPr>
          <a:xfrm>
            <a:off x="-3398069" y="6189140"/>
            <a:ext cx="705560" cy="297517"/>
          </a:xfrm>
          <a:prstGeom prst="rect">
            <a:avLst/>
          </a:prstGeom>
          <a:solidFill>
            <a:srgbClr val="0A00C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9" name="矩形 128"/>
          <p:cNvSpPr/>
          <p:nvPr/>
        </p:nvSpPr>
        <p:spPr>
          <a:xfrm>
            <a:off x="-1992048" y="6186830"/>
            <a:ext cx="700461" cy="297517"/>
          </a:xfrm>
          <a:prstGeom prst="rect">
            <a:avLst/>
          </a:prstGeom>
          <a:solidFill>
            <a:srgbClr val="01288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0" name="矩形 129"/>
          <p:cNvSpPr/>
          <p:nvPr/>
        </p:nvSpPr>
        <p:spPr>
          <a:xfrm>
            <a:off x="-1291588" y="6186830"/>
            <a:ext cx="700461" cy="297517"/>
          </a:xfrm>
          <a:prstGeom prst="rect">
            <a:avLst/>
          </a:prstGeom>
          <a:solidFill>
            <a:srgbClr val="00095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1" name="文本框 130"/>
          <p:cNvSpPr txBox="1"/>
          <p:nvPr/>
        </p:nvSpPr>
        <p:spPr>
          <a:xfrm>
            <a:off x="-2451159" y="5860568"/>
            <a:ext cx="974626"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其他品牌颜色</a:t>
            </a:r>
          </a:p>
        </p:txBody>
      </p:sp>
      <p:grpSp>
        <p:nvGrpSpPr>
          <p:cNvPr id="132" name="组 209"/>
          <p:cNvGrpSpPr/>
          <p:nvPr/>
        </p:nvGrpSpPr>
        <p:grpSpPr>
          <a:xfrm>
            <a:off x="-3398070" y="4458239"/>
            <a:ext cx="2806943" cy="351124"/>
            <a:chOff x="-3429000" y="9944467"/>
            <a:chExt cx="3171264" cy="702248"/>
          </a:xfrm>
        </p:grpSpPr>
        <p:sp>
          <p:nvSpPr>
            <p:cNvPr id="133" name="矩形 132"/>
            <p:cNvSpPr/>
            <p:nvPr userDrawn="1"/>
          </p:nvSpPr>
          <p:spPr>
            <a:xfrm>
              <a:off x="-2631863" y="9949089"/>
              <a:ext cx="791376" cy="697626"/>
            </a:xfrm>
            <a:prstGeom prst="rect">
              <a:avLst/>
            </a:prstGeom>
            <a:solidFill>
              <a:srgbClr val="FF59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4" name="矩形 133"/>
            <p:cNvSpPr/>
            <p:nvPr userDrawn="1"/>
          </p:nvSpPr>
          <p:spPr>
            <a:xfrm>
              <a:off x="-3429000" y="9949089"/>
              <a:ext cx="797137" cy="697626"/>
            </a:xfrm>
            <a:prstGeom prst="rect">
              <a:avLst/>
            </a:prstGeom>
            <a:solidFill>
              <a:srgbClr val="FFA31E"/>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5" name="矩形 134"/>
            <p:cNvSpPr/>
            <p:nvPr userDrawn="1"/>
          </p:nvSpPr>
          <p:spPr>
            <a:xfrm>
              <a:off x="-1840486" y="9944467"/>
              <a:ext cx="791376" cy="697626"/>
            </a:xfrm>
            <a:prstGeom prst="rect">
              <a:avLst/>
            </a:prstGeom>
            <a:solidFill>
              <a:srgbClr val="DE4F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6" name="矩形 135"/>
            <p:cNvSpPr/>
            <p:nvPr userDrawn="1"/>
          </p:nvSpPr>
          <p:spPr>
            <a:xfrm>
              <a:off x="-1049112" y="9944467"/>
              <a:ext cx="791376" cy="697626"/>
            </a:xfrm>
            <a:prstGeom prst="rect">
              <a:avLst/>
            </a:prstGeom>
            <a:solidFill>
              <a:srgbClr val="C646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37" name="文本框 136"/>
          <p:cNvSpPr txBox="1"/>
          <p:nvPr/>
        </p:nvSpPr>
        <p:spPr>
          <a:xfrm>
            <a:off x="-2387041" y="4185714"/>
            <a:ext cx="84638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Xiaomi 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38" name="矩形 137"/>
          <p:cNvSpPr/>
          <p:nvPr/>
        </p:nvSpPr>
        <p:spPr>
          <a:xfrm>
            <a:off x="-2692509" y="5337669"/>
            <a:ext cx="700461" cy="297517"/>
          </a:xfrm>
          <a:prstGeom prst="rect">
            <a:avLst/>
          </a:prstGeom>
          <a:solidFill>
            <a:srgbClr val="348DF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9" name="矩形 138"/>
          <p:cNvSpPr/>
          <p:nvPr/>
        </p:nvSpPr>
        <p:spPr>
          <a:xfrm>
            <a:off x="-3398069" y="5337669"/>
            <a:ext cx="705560" cy="297517"/>
          </a:xfrm>
          <a:prstGeom prst="rect">
            <a:avLst/>
          </a:prstGeom>
          <a:solidFill>
            <a:srgbClr val="0FFBFA"/>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0" name="矩形 139"/>
          <p:cNvSpPr/>
          <p:nvPr/>
        </p:nvSpPr>
        <p:spPr>
          <a:xfrm>
            <a:off x="-1992048" y="5335358"/>
            <a:ext cx="700461" cy="297517"/>
          </a:xfrm>
          <a:prstGeom prst="rect">
            <a:avLst/>
          </a:prstGeom>
          <a:solidFill>
            <a:srgbClr val="705EE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1" name="矩形 140"/>
          <p:cNvSpPr/>
          <p:nvPr/>
        </p:nvSpPr>
        <p:spPr>
          <a:xfrm>
            <a:off x="-1291588" y="5335358"/>
            <a:ext cx="700461" cy="297517"/>
          </a:xfrm>
          <a:prstGeom prst="rect">
            <a:avLst/>
          </a:prstGeom>
          <a:solidFill>
            <a:srgbClr val="A837DC"/>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2" name="文本框 141"/>
          <p:cNvSpPr txBox="1"/>
          <p:nvPr/>
        </p:nvSpPr>
        <p:spPr>
          <a:xfrm>
            <a:off x="-2371009" y="5037185"/>
            <a:ext cx="814325"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Honor</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43" name="矩形 142"/>
          <p:cNvSpPr/>
          <p:nvPr/>
        </p:nvSpPr>
        <p:spPr>
          <a:xfrm>
            <a:off x="12494948" y="1401939"/>
            <a:ext cx="1673075" cy="297517"/>
          </a:xfrm>
          <a:prstGeom prst="rect">
            <a:avLst/>
          </a:prstGeom>
          <a:solidFill>
            <a:srgbClr val="00C9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4" name="矩形 143"/>
          <p:cNvSpPr/>
          <p:nvPr/>
        </p:nvSpPr>
        <p:spPr>
          <a:xfrm>
            <a:off x="12494948" y="1827004"/>
            <a:ext cx="1673075" cy="297517"/>
          </a:xfrm>
          <a:prstGeom prst="rect">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5" name="矩形 144"/>
          <p:cNvSpPr/>
          <p:nvPr/>
        </p:nvSpPr>
        <p:spPr>
          <a:xfrm>
            <a:off x="12494948" y="2245700"/>
            <a:ext cx="1673075" cy="297517"/>
          </a:xfrm>
          <a:prstGeom prst="rect">
            <a:avLst/>
          </a:prstGeom>
          <a:solidFill>
            <a:schemeClr val="accent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6" name="矩形 145"/>
          <p:cNvSpPr/>
          <p:nvPr/>
        </p:nvSpPr>
        <p:spPr>
          <a:xfrm>
            <a:off x="12494948" y="2664397"/>
            <a:ext cx="1673075" cy="297517"/>
          </a:xfrm>
          <a:prstGeom prst="rect">
            <a:avLst/>
          </a:prstGeom>
          <a:solidFill>
            <a:schemeClr val="accent4"/>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7" name="矩形 146"/>
          <p:cNvSpPr/>
          <p:nvPr/>
        </p:nvSpPr>
        <p:spPr>
          <a:xfrm>
            <a:off x="12494948" y="3086546"/>
            <a:ext cx="1673075" cy="297517"/>
          </a:xfrm>
          <a:prstGeom prst="rect">
            <a:avLst/>
          </a:prstGeom>
          <a:solidFill>
            <a:srgbClr val="F0B51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8" name="矩形 147"/>
          <p:cNvSpPr/>
          <p:nvPr/>
        </p:nvSpPr>
        <p:spPr>
          <a:xfrm>
            <a:off x="12494948" y="3488918"/>
            <a:ext cx="1673075" cy="297517"/>
          </a:xfrm>
          <a:prstGeom prst="rect">
            <a:avLst/>
          </a:prstGeom>
          <a:solidFill>
            <a:schemeClr val="tx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9" name="文本框 148"/>
          <p:cNvSpPr txBox="1"/>
          <p:nvPr/>
        </p:nvSpPr>
        <p:spPr>
          <a:xfrm>
            <a:off x="12619797" y="3522997"/>
            <a:ext cx="144095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NEX</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50" name="文本框 149"/>
          <p:cNvSpPr txBox="1"/>
          <p:nvPr/>
        </p:nvSpPr>
        <p:spPr>
          <a:xfrm>
            <a:off x="12653667" y="3111825"/>
            <a:ext cx="140708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err="1">
                <a:solidFill>
                  <a:schemeClr val="bg1"/>
                </a:solidFill>
                <a:latin typeface="vivo type CN简 Light" panose="02000400000000000000" pitchFamily="50" charset="-122"/>
                <a:ea typeface="vivo type CN简 Light" panose="02000400000000000000" pitchFamily="50" charset="-122"/>
                <a:cs typeface="vivo type CNS" charset="-122"/>
              </a:rPr>
              <a:t>iQOO</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grpSp>
        <p:nvGrpSpPr>
          <p:cNvPr id="151" name="组 65"/>
          <p:cNvGrpSpPr/>
          <p:nvPr/>
        </p:nvGrpSpPr>
        <p:grpSpPr>
          <a:xfrm>
            <a:off x="-3400879" y="2739059"/>
            <a:ext cx="2809752" cy="348813"/>
            <a:chOff x="5058585" y="17714855"/>
            <a:chExt cx="4833751" cy="515167"/>
          </a:xfrm>
        </p:grpSpPr>
        <p:sp>
          <p:nvSpPr>
            <p:cNvPr id="152" name="矩形 151"/>
            <p:cNvSpPr/>
            <p:nvPr userDrawn="1"/>
          </p:nvSpPr>
          <p:spPr>
            <a:xfrm>
              <a:off x="7494283" y="17714855"/>
              <a:ext cx="1199027" cy="515167"/>
            </a:xfrm>
            <a:prstGeom prst="rect">
              <a:avLst/>
            </a:prstGeom>
            <a:solidFill>
              <a:srgbClr val="00394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3" name="矩形 152"/>
            <p:cNvSpPr/>
            <p:nvPr userDrawn="1"/>
          </p:nvSpPr>
          <p:spPr>
            <a:xfrm>
              <a:off x="5058585" y="17714855"/>
              <a:ext cx="1215431" cy="515167"/>
            </a:xfrm>
            <a:prstGeom prst="rect">
              <a:avLst/>
            </a:prstGeom>
            <a:solidFill>
              <a:srgbClr val="00C87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4" name="矩形 153"/>
            <p:cNvSpPr/>
            <p:nvPr userDrawn="1"/>
          </p:nvSpPr>
          <p:spPr>
            <a:xfrm>
              <a:off x="8693309" y="17714855"/>
              <a:ext cx="1199027" cy="515167"/>
            </a:xfrm>
            <a:prstGeom prst="rect">
              <a:avLst/>
            </a:prstGeom>
            <a:solidFill>
              <a:srgbClr val="0070C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5" name="矩形 154"/>
            <p:cNvSpPr/>
            <p:nvPr userDrawn="1"/>
          </p:nvSpPr>
          <p:spPr>
            <a:xfrm>
              <a:off x="6267324" y="17714855"/>
              <a:ext cx="1215431" cy="515167"/>
            </a:xfrm>
            <a:prstGeom prst="rect">
              <a:avLst/>
            </a:prstGeom>
            <a:solidFill>
              <a:srgbClr val="66DECD"/>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56" name="文本框 155"/>
          <p:cNvSpPr txBox="1"/>
          <p:nvPr/>
        </p:nvSpPr>
        <p:spPr>
          <a:xfrm>
            <a:off x="-2350175" y="2455919"/>
            <a:ext cx="772648"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err="1">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Oppo</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57" name="组 88"/>
          <p:cNvGrpSpPr/>
          <p:nvPr/>
        </p:nvGrpSpPr>
        <p:grpSpPr>
          <a:xfrm>
            <a:off x="-3388739" y="3603967"/>
            <a:ext cx="2797612" cy="348813"/>
            <a:chOff x="10651243" y="17726064"/>
            <a:chExt cx="4775839" cy="526796"/>
          </a:xfrm>
        </p:grpSpPr>
        <p:sp>
          <p:nvSpPr>
            <p:cNvPr id="158" name="矩形 157"/>
            <p:cNvSpPr/>
            <p:nvPr userDrawn="1"/>
          </p:nvSpPr>
          <p:spPr>
            <a:xfrm>
              <a:off x="14228056" y="17726064"/>
              <a:ext cx="1199026" cy="526796"/>
            </a:xfrm>
            <a:prstGeom prst="rect">
              <a:avLst/>
            </a:prstGeom>
            <a:solidFill>
              <a:srgbClr val="FF757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9" name="矩形 158"/>
            <p:cNvSpPr/>
            <p:nvPr userDrawn="1"/>
          </p:nvSpPr>
          <p:spPr>
            <a:xfrm>
              <a:off x="11850271" y="17726064"/>
              <a:ext cx="1199026" cy="526796"/>
            </a:xfrm>
            <a:prstGeom prst="rect">
              <a:avLst/>
            </a:prstGeom>
            <a:solidFill>
              <a:srgbClr val="7A00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0" name="矩形 159"/>
            <p:cNvSpPr/>
            <p:nvPr userDrawn="1"/>
          </p:nvSpPr>
          <p:spPr>
            <a:xfrm>
              <a:off x="10651243" y="17726064"/>
              <a:ext cx="1199026" cy="526796"/>
            </a:xfrm>
            <a:prstGeom prst="rect">
              <a:avLst/>
            </a:prstGeom>
            <a:solidFill>
              <a:srgbClr val="FF321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1" name="矩形 160"/>
            <p:cNvSpPr/>
            <p:nvPr userDrawn="1"/>
          </p:nvSpPr>
          <p:spPr>
            <a:xfrm>
              <a:off x="13035753" y="17726064"/>
              <a:ext cx="1199026" cy="526796"/>
            </a:xfrm>
            <a:prstGeom prst="rect">
              <a:avLst/>
            </a:prstGeom>
            <a:solidFill>
              <a:srgbClr val="36121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62" name="文本框 161"/>
          <p:cNvSpPr txBox="1"/>
          <p:nvPr/>
        </p:nvSpPr>
        <p:spPr>
          <a:xfrm>
            <a:off x="-2403072" y="3324009"/>
            <a:ext cx="87844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Huawei</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63" name="文本框 162"/>
          <p:cNvSpPr txBox="1"/>
          <p:nvPr/>
        </p:nvSpPr>
        <p:spPr>
          <a:xfrm>
            <a:off x="-2663134" y="367319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P</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4" name="文本框 163"/>
          <p:cNvSpPr txBox="1"/>
          <p:nvPr/>
        </p:nvSpPr>
        <p:spPr>
          <a:xfrm>
            <a:off x="-1954176" y="3667432"/>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Mate</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5" name="文本框 164"/>
          <p:cNvSpPr txBox="1"/>
          <p:nvPr/>
        </p:nvSpPr>
        <p:spPr>
          <a:xfrm>
            <a:off x="-1293545" y="3668248"/>
            <a:ext cx="702419"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Nova</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6" name="文本框 165"/>
          <p:cNvSpPr txBox="1"/>
          <p:nvPr/>
        </p:nvSpPr>
        <p:spPr>
          <a:xfrm>
            <a:off x="-1263986" y="2800229"/>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R</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7" name="文本框 166"/>
          <p:cNvSpPr txBox="1"/>
          <p:nvPr/>
        </p:nvSpPr>
        <p:spPr>
          <a:xfrm>
            <a:off x="-1991764" y="2829531"/>
            <a:ext cx="710370" cy="415498"/>
          </a:xfrm>
          <a:prstGeom prst="rect">
            <a:avLst/>
          </a:prstGeom>
          <a:noFill/>
        </p:spPr>
        <p:txBody>
          <a:bodyPr wrap="square" rtlCol="0">
            <a:spAutoFit/>
          </a:bodyPr>
          <a:lstStyle/>
          <a:p>
            <a:pPr algn="ctr"/>
            <a:r>
              <a:rPr kumimoji="1" lang="en-US" altLang="zh-CN" sz="1200" b="0" i="0" dirty="0">
                <a:solidFill>
                  <a:schemeClr val="bg1"/>
                </a:solidFill>
                <a:latin typeface="vivo type CN简 Light" panose="02000400000000000000" pitchFamily="50" charset="-122"/>
                <a:ea typeface="vivo type CN简 Light" panose="02000400000000000000" pitchFamily="50" charset="-122"/>
                <a:cs typeface="vivo type CNS" charset="-122"/>
              </a:rPr>
              <a:t>Find X</a:t>
            </a:r>
          </a:p>
          <a:p>
            <a:pPr algn="ctr"/>
            <a:endParaRPr kumimoji="1" lang="zh-CN" altLang="en-US" sz="9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8" name="文本框 167"/>
          <p:cNvSpPr txBox="1"/>
          <p:nvPr/>
        </p:nvSpPr>
        <p:spPr>
          <a:xfrm>
            <a:off x="-2663935" y="280742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K</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9" name="文本框 168"/>
          <p:cNvSpPr txBox="1"/>
          <p:nvPr/>
        </p:nvSpPr>
        <p:spPr>
          <a:xfrm>
            <a:off x="12250725" y="924379"/>
            <a:ext cx="2208397"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vivo</a:t>
            </a: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74" name="Textplatzhalter 3"/>
          <p:cNvSpPr>
            <a:spLocks noGrp="1"/>
          </p:cNvSpPr>
          <p:nvPr>
            <p:ph type="body" sz="quarter" idx="58" hasCustomPrompt="1"/>
          </p:nvPr>
        </p:nvSpPr>
        <p:spPr>
          <a:xfrm>
            <a:off x="874770" y="1559072"/>
            <a:ext cx="4771542" cy="477232"/>
          </a:xfrm>
        </p:spPr>
        <p:txBody>
          <a:bodyPr tIns="36000" bIns="36000" anchor="t">
            <a:noAutofit/>
          </a:bodyPr>
          <a:lstStyle>
            <a:lvl1pPr marL="0" marR="0" indent="0" algn="l" defTabSz="914400" rtl="0" eaLnBrk="1" fontAlgn="auto" latinLnBrk="0" hangingPunct="1">
              <a:lnSpc>
                <a:spcPct val="100000"/>
              </a:lnSpc>
              <a:spcBef>
                <a:spcPts val="1000"/>
              </a:spcBef>
              <a:spcAft>
                <a:spcPts val="0"/>
              </a:spcAft>
              <a:buClrTx/>
              <a:buSzTx/>
              <a:buFont typeface="Arial" panose="020B0604020202020204" pitchFamily="34" charset="0"/>
              <a:buNone/>
              <a:defRPr sz="1600" b="0" i="0" spc="0" baseline="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stStyle>
          <a:p>
            <a:pPr lvl="0"/>
            <a:r>
              <a:rPr lang="zh-CN" altLang="en-US" noProof="0" dirty="0"/>
              <a:t>副标题可在此处添加</a:t>
            </a:r>
          </a:p>
        </p:txBody>
      </p:sp>
      <p:sp>
        <p:nvSpPr>
          <p:cNvPr id="80" name="矩形 79"/>
          <p:cNvSpPr/>
          <p:nvPr/>
        </p:nvSpPr>
        <p:spPr>
          <a:xfrm>
            <a:off x="6188622" y="1321815"/>
            <a:ext cx="5408719" cy="5146859"/>
          </a:xfrm>
          <a:prstGeom prst="rect">
            <a:avLst/>
          </a:prstGeom>
          <a:solidFill>
            <a:srgbClr val="F3F2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a:p>
        </p:txBody>
      </p:sp>
      <p:pic>
        <p:nvPicPr>
          <p:cNvPr id="68" name="图片 67"/>
          <p:cNvPicPr>
            <a:picLocks noChangeAspect="1"/>
          </p:cNvPicPr>
          <p:nvPr/>
        </p:nvPicPr>
        <p:blipFill>
          <a:blip r:embed="rId2" cstate="email"/>
          <a:stretch>
            <a:fillRect/>
          </a:stretch>
        </p:blipFill>
        <p:spPr>
          <a:xfrm>
            <a:off x="10625745" y="317694"/>
            <a:ext cx="979635" cy="257702"/>
          </a:xfrm>
          <a:prstGeom prst="rect">
            <a:avLst/>
          </a:prstGeom>
        </p:spPr>
      </p:pic>
      <p:sp>
        <p:nvSpPr>
          <p:cNvPr id="73" name="内容占位符 3"/>
          <p:cNvSpPr>
            <a:spLocks noGrp="1"/>
          </p:cNvSpPr>
          <p:nvPr>
            <p:ph sz="quarter" idx="63"/>
          </p:nvPr>
        </p:nvSpPr>
        <p:spPr>
          <a:xfrm>
            <a:off x="6491710" y="2124709"/>
            <a:ext cx="4776376" cy="4166554"/>
          </a:xfrm>
        </p:spPr>
        <p:txBody>
          <a:bodyPr anchor="t">
            <a:normAutofit/>
          </a:bodyPr>
          <a:lstStyle>
            <a:lvl1pPr marL="228600" marR="0" indent="-228600" algn="l" defTabSz="914400" rtl="0" eaLnBrk="1" fontAlgn="auto" latinLnBrk="0" hangingPunct="1">
              <a:lnSpc>
                <a:spcPct val="150000"/>
              </a:lnSpc>
              <a:spcBef>
                <a:spcPts val="1000"/>
              </a:spcBef>
              <a:spcAft>
                <a:spcPts val="0"/>
              </a:spcAft>
              <a:buClrTx/>
              <a:buSzTx/>
              <a:buFont typeface="Arial" panose="020B0604020202020204" pitchFamily="34" charset="0"/>
              <a:buChar char="•"/>
              <a:defRPr sz="16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408940" indent="-228600">
              <a:lnSpc>
                <a:spcPct val="150000"/>
              </a:lnSpc>
              <a:spcAft>
                <a:spcPts val="0"/>
              </a:spcAft>
              <a:buFont typeface="Arial" panose="020B0604020202020204" pitchFamily="34" charset="0"/>
              <a:buChar char="•"/>
              <a:defRPr sz="16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540385" indent="-228600">
              <a:lnSpc>
                <a:spcPct val="150000"/>
              </a:lnSpc>
              <a:spcAft>
                <a:spcPts val="0"/>
              </a:spcAft>
              <a:buFont typeface="Arial" panose="020B0604020202020204" pitchFamily="34" charset="0"/>
              <a:buChar char="•"/>
              <a:defRPr sz="16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678815" indent="-228600">
              <a:lnSpc>
                <a:spcPct val="150000"/>
              </a:lnSpc>
              <a:spcAft>
                <a:spcPts val="0"/>
              </a:spcAft>
              <a:buFont typeface="Arial" panose="020B0604020202020204" pitchFamily="34" charset="0"/>
              <a:buChar char="•"/>
              <a:defRPr sz="16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1441450"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a:p>
            <a:pPr lvl="0"/>
            <a:endParaRPr lang="zh-CN" altLang="en-US" noProof="0" dirty="0"/>
          </a:p>
        </p:txBody>
      </p:sp>
      <p:sp>
        <p:nvSpPr>
          <p:cNvPr id="76" name="Textplatzhalter 3"/>
          <p:cNvSpPr>
            <a:spLocks noGrp="1"/>
          </p:cNvSpPr>
          <p:nvPr>
            <p:ph type="body" sz="quarter" idx="64" hasCustomPrompt="1"/>
          </p:nvPr>
        </p:nvSpPr>
        <p:spPr>
          <a:xfrm>
            <a:off x="6491710" y="1566071"/>
            <a:ext cx="4771542" cy="477232"/>
          </a:xfrm>
        </p:spPr>
        <p:txBody>
          <a:bodyPr tIns="36000" bIns="36000" anchor="t">
            <a:noAutofit/>
          </a:bodyPr>
          <a:lstStyle>
            <a:lvl1pPr marL="0" marR="0" indent="0" algn="l" defTabSz="914400" rtl="0" eaLnBrk="1" fontAlgn="auto" latinLnBrk="0" hangingPunct="1">
              <a:lnSpc>
                <a:spcPct val="100000"/>
              </a:lnSpc>
              <a:spcBef>
                <a:spcPts val="1000"/>
              </a:spcBef>
              <a:spcAft>
                <a:spcPts val="0"/>
              </a:spcAft>
              <a:buClrTx/>
              <a:buSzTx/>
              <a:buFont typeface="Arial" panose="020B0604020202020204" pitchFamily="34" charset="0"/>
              <a:buNone/>
              <a:defRPr sz="1600" b="0" i="0" spc="0" baseline="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stStyle>
          <a:p>
            <a:pPr lvl="0"/>
            <a:r>
              <a:rPr lang="zh-CN" altLang="en-US" noProof="0" dirty="0"/>
              <a:t>副标题可在此处添加</a:t>
            </a:r>
          </a:p>
        </p:txBody>
      </p:sp>
      <p:sp>
        <p:nvSpPr>
          <p:cNvPr id="81" name="Textplatzhalter 8"/>
          <p:cNvSpPr>
            <a:spLocks noGrp="1"/>
          </p:cNvSpPr>
          <p:nvPr>
            <p:ph type="body" sz="quarter" idx="61" hasCustomPrompt="1"/>
          </p:nvPr>
        </p:nvSpPr>
        <p:spPr>
          <a:xfrm>
            <a:off x="560744" y="280072"/>
            <a:ext cx="9194219" cy="456860"/>
          </a:xfrm>
          <a:prstGeom prst="rect">
            <a:avLst/>
          </a:prstGeom>
        </p:spPr>
        <p:txBody>
          <a:bodyPr lIns="0" tIns="0" rIns="0" bIns="0" anchor="ctr">
            <a:noAutofit/>
          </a:bodyPr>
          <a:lstStyle>
            <a:lvl1pPr marL="0" indent="0">
              <a:lnSpc>
                <a:spcPct val="150000"/>
              </a:lnSpc>
              <a:spcBef>
                <a:spcPts val="0"/>
              </a:spcBef>
              <a:spcAft>
                <a:spcPts val="0"/>
              </a:spcAft>
              <a:buNone/>
              <a:defRPr sz="2600" b="0" i="0" cap="none" baseline="0">
                <a:solidFill>
                  <a:schemeClr val="tx1"/>
                </a:solidFill>
                <a:latin typeface="vivo type CN简 Regular" panose="02000500000000000000" charset="-122"/>
                <a:ea typeface="vivo type CN简 Regular" panose="02000500000000000000" charset="-122"/>
                <a:cs typeface="vivo type CN简 Regular" panose="02000500000000000000" charset="-122"/>
              </a:defRPr>
            </a:lvl1pPr>
          </a:lstStyle>
          <a:p>
            <a:pPr lvl="0"/>
            <a:r>
              <a:rPr lang="zh-CN" altLang="en-US" noProof="0" dirty="0"/>
              <a:t>标题可在此处添加</a:t>
            </a:r>
            <a:endParaRPr lang="en-US" altLang="zh-CN" noProof="0" dirty="0"/>
          </a:p>
        </p:txBody>
      </p:sp>
      <p:sp>
        <p:nvSpPr>
          <p:cNvPr id="82" name="Textplatzhalter 8"/>
          <p:cNvSpPr>
            <a:spLocks noGrp="1"/>
          </p:cNvSpPr>
          <p:nvPr>
            <p:ph type="body" sz="quarter" idx="62" hasCustomPrompt="1"/>
          </p:nvPr>
        </p:nvSpPr>
        <p:spPr>
          <a:xfrm>
            <a:off x="560744" y="742370"/>
            <a:ext cx="9194219" cy="267033"/>
          </a:xfrm>
          <a:prstGeom prst="rect">
            <a:avLst/>
          </a:prstGeom>
        </p:spPr>
        <p:txBody>
          <a:bodyPr lIns="0" tIns="0" rIns="0" bIns="0" anchor="ctr">
            <a:noAutofit/>
          </a:bodyPr>
          <a:lstStyle>
            <a:lvl1pPr marL="0" indent="0">
              <a:lnSpc>
                <a:spcPct val="150000"/>
              </a:lnSpc>
              <a:spcBef>
                <a:spcPts val="0"/>
              </a:spcBef>
              <a:spcAft>
                <a:spcPts val="0"/>
              </a:spcAft>
              <a:buNone/>
              <a:defRPr sz="2200" b="0" i="0" cap="none" baseline="0">
                <a:solidFill>
                  <a:schemeClr val="bg1">
                    <a:lumMod val="65000"/>
                  </a:schemeClr>
                </a:solidFill>
                <a:latin typeface="vivo type CN简 Regular" panose="02000500000000000000" charset="-122"/>
                <a:ea typeface="vivo type CN简 Regular" panose="02000500000000000000" charset="-122"/>
                <a:cs typeface="vivo type CN简 Regular" panose="02000500000000000000" charset="-122"/>
              </a:defRPr>
            </a:lvl1pPr>
          </a:lstStyle>
          <a:p>
            <a:pPr lvl="0"/>
            <a:r>
              <a:rPr lang="zh-CN" altLang="en-US" noProof="0" dirty="0"/>
              <a:t>副标题可在此处添加</a:t>
            </a:r>
            <a:endParaRPr lang="en-US" altLang="zh-CN" noProof="0"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11内容页">
    <p:spTree>
      <p:nvGrpSpPr>
        <p:cNvPr id="1" name=""/>
        <p:cNvGrpSpPr/>
        <p:nvPr/>
      </p:nvGrpSpPr>
      <p:grpSpPr>
        <a:xfrm>
          <a:off x="0" y="0"/>
          <a:ext cx="0" cy="0"/>
          <a:chOff x="0" y="0"/>
          <a:chExt cx="0" cy="0"/>
        </a:xfrm>
      </p:grpSpPr>
      <p:sp>
        <p:nvSpPr>
          <p:cNvPr id="76" name="矩形 75"/>
          <p:cNvSpPr/>
          <p:nvPr/>
        </p:nvSpPr>
        <p:spPr>
          <a:xfrm>
            <a:off x="567672" y="1304925"/>
            <a:ext cx="3440233" cy="5180374"/>
          </a:xfrm>
          <a:prstGeom prst="rect">
            <a:avLst/>
          </a:prstGeom>
          <a:solidFill>
            <a:srgbClr val="F3F2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a:p>
        </p:txBody>
      </p:sp>
      <p:sp>
        <p:nvSpPr>
          <p:cNvPr id="86" name="矩形 85"/>
          <p:cNvSpPr/>
          <p:nvPr/>
        </p:nvSpPr>
        <p:spPr>
          <a:xfrm>
            <a:off x="-2595443" y="187627"/>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竞品颜色</a:t>
            </a:r>
            <a:endParaRPr lang="zh-CN" altLang="en-US" sz="1600" dirty="0"/>
          </a:p>
        </p:txBody>
      </p:sp>
      <p:sp>
        <p:nvSpPr>
          <p:cNvPr id="87" name="矩形 86"/>
          <p:cNvSpPr/>
          <p:nvPr/>
        </p:nvSpPr>
        <p:spPr>
          <a:xfrm>
            <a:off x="12698804" y="422275"/>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品牌颜色</a:t>
            </a:r>
            <a:endParaRPr lang="zh-CN" altLang="en-US" sz="1600" dirty="0"/>
          </a:p>
        </p:txBody>
      </p:sp>
      <p:sp>
        <p:nvSpPr>
          <p:cNvPr id="88" name="文本框 87"/>
          <p:cNvSpPr txBox="1"/>
          <p:nvPr/>
        </p:nvSpPr>
        <p:spPr>
          <a:xfrm>
            <a:off x="-2354986" y="745116"/>
            <a:ext cx="78226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Apple</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89" name="组 176"/>
          <p:cNvGrpSpPr/>
          <p:nvPr/>
        </p:nvGrpSpPr>
        <p:grpSpPr>
          <a:xfrm>
            <a:off x="-3386918" y="1009241"/>
            <a:ext cx="2795791" cy="348813"/>
            <a:chOff x="-5043485" y="1324983"/>
            <a:chExt cx="4785749" cy="538842"/>
          </a:xfrm>
        </p:grpSpPr>
        <p:sp>
          <p:nvSpPr>
            <p:cNvPr id="91" name="矩形 90"/>
            <p:cNvSpPr/>
            <p:nvPr userDrawn="1"/>
          </p:nvSpPr>
          <p:spPr>
            <a:xfrm>
              <a:off x="-3854817" y="1324983"/>
              <a:ext cx="1199028" cy="538842"/>
            </a:xfrm>
            <a:prstGeom prst="rect">
              <a:avLst/>
            </a:prstGeom>
            <a:solidFill>
              <a:schemeClr val="tx1">
                <a:lumMod val="50000"/>
                <a:lumOff val="5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2" name="矩形 91"/>
            <p:cNvSpPr/>
            <p:nvPr userDrawn="1"/>
          </p:nvSpPr>
          <p:spPr>
            <a:xfrm>
              <a:off x="-2655789" y="1324983"/>
              <a:ext cx="1199028" cy="538842"/>
            </a:xfrm>
            <a:prstGeom prst="rect">
              <a:avLst/>
            </a:prstGeom>
            <a:solidFill>
              <a:schemeClr val="tx1">
                <a:lumMod val="75000"/>
                <a:lumOff val="2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3" name="矩形 92"/>
            <p:cNvSpPr/>
            <p:nvPr userDrawn="1"/>
          </p:nvSpPr>
          <p:spPr>
            <a:xfrm>
              <a:off x="-5043485" y="1324983"/>
              <a:ext cx="1199028" cy="538842"/>
            </a:xfrm>
            <a:prstGeom prst="rect">
              <a:avLst/>
            </a:prstGeom>
            <a:solidFill>
              <a:schemeClr val="bg1">
                <a:lumMod val="8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4" name="矩形 93"/>
            <p:cNvSpPr/>
            <p:nvPr userDrawn="1"/>
          </p:nvSpPr>
          <p:spPr>
            <a:xfrm>
              <a:off x="-1456764" y="1324983"/>
              <a:ext cx="1199028" cy="538842"/>
            </a:xfrm>
            <a:prstGeom prst="rect">
              <a:avLst/>
            </a:prstGeom>
            <a:solidFill>
              <a:schemeClr val="tx1">
                <a:lumMod val="9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96" name="文本框 95"/>
          <p:cNvSpPr txBox="1"/>
          <p:nvPr/>
        </p:nvSpPr>
        <p:spPr>
          <a:xfrm>
            <a:off x="-2456774" y="1587829"/>
            <a:ext cx="98584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Samsung</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22" name="组 183"/>
          <p:cNvGrpSpPr/>
          <p:nvPr/>
        </p:nvGrpSpPr>
        <p:grpSpPr>
          <a:xfrm>
            <a:off x="-3386918" y="1862479"/>
            <a:ext cx="2795791" cy="348813"/>
            <a:chOff x="16164196" y="17668285"/>
            <a:chExt cx="4785749" cy="486635"/>
          </a:xfrm>
        </p:grpSpPr>
        <p:sp>
          <p:nvSpPr>
            <p:cNvPr id="123" name="矩形 122"/>
            <p:cNvSpPr/>
            <p:nvPr userDrawn="1"/>
          </p:nvSpPr>
          <p:spPr>
            <a:xfrm>
              <a:off x="17352864" y="17668285"/>
              <a:ext cx="1199028" cy="486635"/>
            </a:xfrm>
            <a:prstGeom prst="rect">
              <a:avLst/>
            </a:prstGeom>
            <a:solidFill>
              <a:srgbClr val="8C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6" name="矩形 125"/>
            <p:cNvSpPr/>
            <p:nvPr userDrawn="1"/>
          </p:nvSpPr>
          <p:spPr>
            <a:xfrm>
              <a:off x="18551892" y="17668285"/>
              <a:ext cx="1199028" cy="486635"/>
            </a:xfrm>
            <a:prstGeom prst="rect">
              <a:avLst/>
            </a:prstGeom>
            <a:solidFill>
              <a:srgbClr val="7832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7" name="矩形 126"/>
            <p:cNvSpPr/>
            <p:nvPr userDrawn="1"/>
          </p:nvSpPr>
          <p:spPr>
            <a:xfrm>
              <a:off x="19750917" y="17668285"/>
              <a:ext cx="1199028" cy="486635"/>
            </a:xfrm>
            <a:prstGeom prst="rect">
              <a:avLst/>
            </a:prstGeom>
            <a:solidFill>
              <a:srgbClr val="67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8" name="矩形 127"/>
            <p:cNvSpPr/>
            <p:nvPr userDrawn="1"/>
          </p:nvSpPr>
          <p:spPr>
            <a:xfrm>
              <a:off x="16164196" y="17668285"/>
              <a:ext cx="1199028" cy="486635"/>
            </a:xfrm>
            <a:prstGeom prst="rect">
              <a:avLst/>
            </a:prstGeom>
            <a:solidFill>
              <a:srgbClr val="8C6D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29" name="矩形 128"/>
          <p:cNvSpPr/>
          <p:nvPr/>
        </p:nvSpPr>
        <p:spPr>
          <a:xfrm>
            <a:off x="-2692509" y="6189140"/>
            <a:ext cx="700461" cy="297517"/>
          </a:xfrm>
          <a:prstGeom prst="rect">
            <a:avLst/>
          </a:prstGeom>
          <a:solidFill>
            <a:srgbClr val="0033B7"/>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0" name="矩形 129"/>
          <p:cNvSpPr/>
          <p:nvPr/>
        </p:nvSpPr>
        <p:spPr>
          <a:xfrm>
            <a:off x="-3398069" y="6189140"/>
            <a:ext cx="705560" cy="297517"/>
          </a:xfrm>
          <a:prstGeom prst="rect">
            <a:avLst/>
          </a:prstGeom>
          <a:solidFill>
            <a:srgbClr val="0A00C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1" name="矩形 130"/>
          <p:cNvSpPr/>
          <p:nvPr/>
        </p:nvSpPr>
        <p:spPr>
          <a:xfrm>
            <a:off x="-1992048" y="6186830"/>
            <a:ext cx="700461" cy="297517"/>
          </a:xfrm>
          <a:prstGeom prst="rect">
            <a:avLst/>
          </a:prstGeom>
          <a:solidFill>
            <a:srgbClr val="01288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2" name="矩形 131"/>
          <p:cNvSpPr/>
          <p:nvPr/>
        </p:nvSpPr>
        <p:spPr>
          <a:xfrm>
            <a:off x="-1291588" y="6186830"/>
            <a:ext cx="700461" cy="297517"/>
          </a:xfrm>
          <a:prstGeom prst="rect">
            <a:avLst/>
          </a:prstGeom>
          <a:solidFill>
            <a:srgbClr val="00095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3" name="文本框 132"/>
          <p:cNvSpPr txBox="1"/>
          <p:nvPr/>
        </p:nvSpPr>
        <p:spPr>
          <a:xfrm>
            <a:off x="-2451159" y="5860568"/>
            <a:ext cx="974626"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其他品牌颜色</a:t>
            </a:r>
          </a:p>
        </p:txBody>
      </p:sp>
      <p:grpSp>
        <p:nvGrpSpPr>
          <p:cNvPr id="134" name="组 209"/>
          <p:cNvGrpSpPr/>
          <p:nvPr/>
        </p:nvGrpSpPr>
        <p:grpSpPr>
          <a:xfrm>
            <a:off x="-3398070" y="4458239"/>
            <a:ext cx="2806943" cy="351124"/>
            <a:chOff x="-3429000" y="9944467"/>
            <a:chExt cx="3171264" cy="702248"/>
          </a:xfrm>
        </p:grpSpPr>
        <p:sp>
          <p:nvSpPr>
            <p:cNvPr id="135" name="矩形 134"/>
            <p:cNvSpPr/>
            <p:nvPr userDrawn="1"/>
          </p:nvSpPr>
          <p:spPr>
            <a:xfrm>
              <a:off x="-2631863" y="9949089"/>
              <a:ext cx="791376" cy="697626"/>
            </a:xfrm>
            <a:prstGeom prst="rect">
              <a:avLst/>
            </a:prstGeom>
            <a:solidFill>
              <a:srgbClr val="FF59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6" name="矩形 135"/>
            <p:cNvSpPr/>
            <p:nvPr userDrawn="1"/>
          </p:nvSpPr>
          <p:spPr>
            <a:xfrm>
              <a:off x="-3429000" y="9949089"/>
              <a:ext cx="797137" cy="697626"/>
            </a:xfrm>
            <a:prstGeom prst="rect">
              <a:avLst/>
            </a:prstGeom>
            <a:solidFill>
              <a:srgbClr val="FFA31E"/>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7" name="矩形 136"/>
            <p:cNvSpPr/>
            <p:nvPr userDrawn="1"/>
          </p:nvSpPr>
          <p:spPr>
            <a:xfrm>
              <a:off x="-1840486" y="9944467"/>
              <a:ext cx="791376" cy="697626"/>
            </a:xfrm>
            <a:prstGeom prst="rect">
              <a:avLst/>
            </a:prstGeom>
            <a:solidFill>
              <a:srgbClr val="DE4F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8" name="矩形 137"/>
            <p:cNvSpPr/>
            <p:nvPr userDrawn="1"/>
          </p:nvSpPr>
          <p:spPr>
            <a:xfrm>
              <a:off x="-1049112" y="9944467"/>
              <a:ext cx="791376" cy="697626"/>
            </a:xfrm>
            <a:prstGeom prst="rect">
              <a:avLst/>
            </a:prstGeom>
            <a:solidFill>
              <a:srgbClr val="C646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39" name="文本框 138"/>
          <p:cNvSpPr txBox="1"/>
          <p:nvPr/>
        </p:nvSpPr>
        <p:spPr>
          <a:xfrm>
            <a:off x="-2387041" y="4185714"/>
            <a:ext cx="84638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Xiaomi 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40" name="矩形 139"/>
          <p:cNvSpPr/>
          <p:nvPr/>
        </p:nvSpPr>
        <p:spPr>
          <a:xfrm>
            <a:off x="-2692509" y="5337669"/>
            <a:ext cx="700461" cy="297517"/>
          </a:xfrm>
          <a:prstGeom prst="rect">
            <a:avLst/>
          </a:prstGeom>
          <a:solidFill>
            <a:srgbClr val="348DF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1" name="矩形 140"/>
          <p:cNvSpPr/>
          <p:nvPr/>
        </p:nvSpPr>
        <p:spPr>
          <a:xfrm>
            <a:off x="-3398069" y="5337669"/>
            <a:ext cx="705560" cy="297517"/>
          </a:xfrm>
          <a:prstGeom prst="rect">
            <a:avLst/>
          </a:prstGeom>
          <a:solidFill>
            <a:srgbClr val="0FFBFA"/>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2" name="矩形 141"/>
          <p:cNvSpPr/>
          <p:nvPr/>
        </p:nvSpPr>
        <p:spPr>
          <a:xfrm>
            <a:off x="-1992048" y="5335358"/>
            <a:ext cx="700461" cy="297517"/>
          </a:xfrm>
          <a:prstGeom prst="rect">
            <a:avLst/>
          </a:prstGeom>
          <a:solidFill>
            <a:srgbClr val="705EE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3" name="矩形 142"/>
          <p:cNvSpPr/>
          <p:nvPr/>
        </p:nvSpPr>
        <p:spPr>
          <a:xfrm>
            <a:off x="-1291588" y="5335358"/>
            <a:ext cx="700461" cy="297517"/>
          </a:xfrm>
          <a:prstGeom prst="rect">
            <a:avLst/>
          </a:prstGeom>
          <a:solidFill>
            <a:srgbClr val="A837DC"/>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4" name="文本框 143"/>
          <p:cNvSpPr txBox="1"/>
          <p:nvPr/>
        </p:nvSpPr>
        <p:spPr>
          <a:xfrm>
            <a:off x="-2371009" y="5037185"/>
            <a:ext cx="814325"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Honor</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45" name="矩形 144"/>
          <p:cNvSpPr/>
          <p:nvPr/>
        </p:nvSpPr>
        <p:spPr>
          <a:xfrm>
            <a:off x="12494948" y="1401939"/>
            <a:ext cx="1673075" cy="297517"/>
          </a:xfrm>
          <a:prstGeom prst="rect">
            <a:avLst/>
          </a:prstGeom>
          <a:solidFill>
            <a:srgbClr val="00C9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6" name="矩形 145"/>
          <p:cNvSpPr/>
          <p:nvPr/>
        </p:nvSpPr>
        <p:spPr>
          <a:xfrm>
            <a:off x="12494948" y="1827004"/>
            <a:ext cx="1673075" cy="297517"/>
          </a:xfrm>
          <a:prstGeom prst="rect">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7" name="矩形 146"/>
          <p:cNvSpPr/>
          <p:nvPr/>
        </p:nvSpPr>
        <p:spPr>
          <a:xfrm>
            <a:off x="12494948" y="2245700"/>
            <a:ext cx="1673075" cy="297517"/>
          </a:xfrm>
          <a:prstGeom prst="rect">
            <a:avLst/>
          </a:prstGeom>
          <a:solidFill>
            <a:schemeClr val="accent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8" name="矩形 147"/>
          <p:cNvSpPr/>
          <p:nvPr/>
        </p:nvSpPr>
        <p:spPr>
          <a:xfrm>
            <a:off x="12494948" y="2664397"/>
            <a:ext cx="1673075" cy="297517"/>
          </a:xfrm>
          <a:prstGeom prst="rect">
            <a:avLst/>
          </a:prstGeom>
          <a:solidFill>
            <a:schemeClr val="accent4"/>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9" name="矩形 148"/>
          <p:cNvSpPr/>
          <p:nvPr/>
        </p:nvSpPr>
        <p:spPr>
          <a:xfrm>
            <a:off x="12494948" y="3086546"/>
            <a:ext cx="1673075" cy="297517"/>
          </a:xfrm>
          <a:prstGeom prst="rect">
            <a:avLst/>
          </a:prstGeom>
          <a:solidFill>
            <a:srgbClr val="F0B51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0" name="矩形 149"/>
          <p:cNvSpPr/>
          <p:nvPr/>
        </p:nvSpPr>
        <p:spPr>
          <a:xfrm>
            <a:off x="12494948" y="3488918"/>
            <a:ext cx="1673075" cy="297517"/>
          </a:xfrm>
          <a:prstGeom prst="rect">
            <a:avLst/>
          </a:prstGeom>
          <a:solidFill>
            <a:schemeClr val="tx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1" name="文本框 150"/>
          <p:cNvSpPr txBox="1"/>
          <p:nvPr/>
        </p:nvSpPr>
        <p:spPr>
          <a:xfrm>
            <a:off x="12619797" y="3522997"/>
            <a:ext cx="144095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NEX</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52" name="文本框 151"/>
          <p:cNvSpPr txBox="1"/>
          <p:nvPr/>
        </p:nvSpPr>
        <p:spPr>
          <a:xfrm>
            <a:off x="12653667" y="3111825"/>
            <a:ext cx="140708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err="1">
                <a:solidFill>
                  <a:schemeClr val="bg1"/>
                </a:solidFill>
                <a:latin typeface="vivo type CN简 Light" panose="02000400000000000000" pitchFamily="50" charset="-122"/>
                <a:ea typeface="vivo type CN简 Light" panose="02000400000000000000" pitchFamily="50" charset="-122"/>
                <a:cs typeface="vivo type CNS" charset="-122"/>
              </a:rPr>
              <a:t>iQOO</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grpSp>
        <p:nvGrpSpPr>
          <p:cNvPr id="153" name="组 65"/>
          <p:cNvGrpSpPr/>
          <p:nvPr/>
        </p:nvGrpSpPr>
        <p:grpSpPr>
          <a:xfrm>
            <a:off x="-3400879" y="2739059"/>
            <a:ext cx="2809752" cy="348813"/>
            <a:chOff x="5058585" y="17714855"/>
            <a:chExt cx="4833751" cy="515167"/>
          </a:xfrm>
        </p:grpSpPr>
        <p:sp>
          <p:nvSpPr>
            <p:cNvPr id="154" name="矩形 153"/>
            <p:cNvSpPr/>
            <p:nvPr userDrawn="1"/>
          </p:nvSpPr>
          <p:spPr>
            <a:xfrm>
              <a:off x="7494283" y="17714855"/>
              <a:ext cx="1199027" cy="515167"/>
            </a:xfrm>
            <a:prstGeom prst="rect">
              <a:avLst/>
            </a:prstGeom>
            <a:solidFill>
              <a:srgbClr val="00394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5" name="矩形 154"/>
            <p:cNvSpPr/>
            <p:nvPr userDrawn="1"/>
          </p:nvSpPr>
          <p:spPr>
            <a:xfrm>
              <a:off x="5058585" y="17714855"/>
              <a:ext cx="1215431" cy="515167"/>
            </a:xfrm>
            <a:prstGeom prst="rect">
              <a:avLst/>
            </a:prstGeom>
            <a:solidFill>
              <a:srgbClr val="00C87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6" name="矩形 155"/>
            <p:cNvSpPr/>
            <p:nvPr userDrawn="1"/>
          </p:nvSpPr>
          <p:spPr>
            <a:xfrm>
              <a:off x="8693309" y="17714855"/>
              <a:ext cx="1199027" cy="515167"/>
            </a:xfrm>
            <a:prstGeom prst="rect">
              <a:avLst/>
            </a:prstGeom>
            <a:solidFill>
              <a:srgbClr val="0070C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7" name="矩形 156"/>
            <p:cNvSpPr/>
            <p:nvPr userDrawn="1"/>
          </p:nvSpPr>
          <p:spPr>
            <a:xfrm>
              <a:off x="6267324" y="17714855"/>
              <a:ext cx="1215431" cy="515167"/>
            </a:xfrm>
            <a:prstGeom prst="rect">
              <a:avLst/>
            </a:prstGeom>
            <a:solidFill>
              <a:srgbClr val="66DECD"/>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58" name="文本框 157"/>
          <p:cNvSpPr txBox="1"/>
          <p:nvPr/>
        </p:nvSpPr>
        <p:spPr>
          <a:xfrm>
            <a:off x="-2350175" y="2455919"/>
            <a:ext cx="772648"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err="1">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Oppo</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59" name="组 88"/>
          <p:cNvGrpSpPr/>
          <p:nvPr/>
        </p:nvGrpSpPr>
        <p:grpSpPr>
          <a:xfrm>
            <a:off x="-3388739" y="3603967"/>
            <a:ext cx="2797612" cy="348813"/>
            <a:chOff x="10651243" y="17726064"/>
            <a:chExt cx="4775839" cy="526796"/>
          </a:xfrm>
        </p:grpSpPr>
        <p:sp>
          <p:nvSpPr>
            <p:cNvPr id="160" name="矩形 159"/>
            <p:cNvSpPr/>
            <p:nvPr userDrawn="1"/>
          </p:nvSpPr>
          <p:spPr>
            <a:xfrm>
              <a:off x="14228056" y="17726064"/>
              <a:ext cx="1199026" cy="526796"/>
            </a:xfrm>
            <a:prstGeom prst="rect">
              <a:avLst/>
            </a:prstGeom>
            <a:solidFill>
              <a:srgbClr val="FF757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1" name="矩形 160"/>
            <p:cNvSpPr/>
            <p:nvPr userDrawn="1"/>
          </p:nvSpPr>
          <p:spPr>
            <a:xfrm>
              <a:off x="11850271" y="17726064"/>
              <a:ext cx="1199026" cy="526796"/>
            </a:xfrm>
            <a:prstGeom prst="rect">
              <a:avLst/>
            </a:prstGeom>
            <a:solidFill>
              <a:srgbClr val="7A00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2" name="矩形 161"/>
            <p:cNvSpPr/>
            <p:nvPr userDrawn="1"/>
          </p:nvSpPr>
          <p:spPr>
            <a:xfrm>
              <a:off x="10651243" y="17726064"/>
              <a:ext cx="1199026" cy="526796"/>
            </a:xfrm>
            <a:prstGeom prst="rect">
              <a:avLst/>
            </a:prstGeom>
            <a:solidFill>
              <a:srgbClr val="FF321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3" name="矩形 162"/>
            <p:cNvSpPr/>
            <p:nvPr userDrawn="1"/>
          </p:nvSpPr>
          <p:spPr>
            <a:xfrm>
              <a:off x="13035753" y="17726064"/>
              <a:ext cx="1199026" cy="526796"/>
            </a:xfrm>
            <a:prstGeom prst="rect">
              <a:avLst/>
            </a:prstGeom>
            <a:solidFill>
              <a:srgbClr val="36121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64" name="文本框 163"/>
          <p:cNvSpPr txBox="1"/>
          <p:nvPr/>
        </p:nvSpPr>
        <p:spPr>
          <a:xfrm>
            <a:off x="-2403072" y="3324009"/>
            <a:ext cx="87844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Huawei</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65" name="文本框 164"/>
          <p:cNvSpPr txBox="1"/>
          <p:nvPr/>
        </p:nvSpPr>
        <p:spPr>
          <a:xfrm>
            <a:off x="-2663134" y="367319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P</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6" name="文本框 165"/>
          <p:cNvSpPr txBox="1"/>
          <p:nvPr/>
        </p:nvSpPr>
        <p:spPr>
          <a:xfrm>
            <a:off x="-1954176" y="3667432"/>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Mate</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7" name="文本框 166"/>
          <p:cNvSpPr txBox="1"/>
          <p:nvPr/>
        </p:nvSpPr>
        <p:spPr>
          <a:xfrm>
            <a:off x="-1293545" y="3668248"/>
            <a:ext cx="702419"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Nova</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8" name="文本框 167"/>
          <p:cNvSpPr txBox="1"/>
          <p:nvPr/>
        </p:nvSpPr>
        <p:spPr>
          <a:xfrm>
            <a:off x="-1263986" y="2800229"/>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R</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9" name="文本框 168"/>
          <p:cNvSpPr txBox="1"/>
          <p:nvPr/>
        </p:nvSpPr>
        <p:spPr>
          <a:xfrm>
            <a:off x="-1991764" y="2829531"/>
            <a:ext cx="710370" cy="415498"/>
          </a:xfrm>
          <a:prstGeom prst="rect">
            <a:avLst/>
          </a:prstGeom>
          <a:noFill/>
        </p:spPr>
        <p:txBody>
          <a:bodyPr wrap="square" rtlCol="0">
            <a:spAutoFit/>
          </a:bodyPr>
          <a:lstStyle/>
          <a:p>
            <a:pPr algn="ctr"/>
            <a:r>
              <a:rPr kumimoji="1" lang="en-US" altLang="zh-CN" sz="1200" b="0" i="0" dirty="0">
                <a:solidFill>
                  <a:schemeClr val="bg1"/>
                </a:solidFill>
                <a:latin typeface="vivo type CN简 Light" panose="02000400000000000000" pitchFamily="50" charset="-122"/>
                <a:ea typeface="vivo type CN简 Light" panose="02000400000000000000" pitchFamily="50" charset="-122"/>
                <a:cs typeface="vivo type CNS" charset="-122"/>
              </a:rPr>
              <a:t>Find X</a:t>
            </a:r>
          </a:p>
          <a:p>
            <a:pPr algn="ctr"/>
            <a:endParaRPr kumimoji="1" lang="zh-CN" altLang="en-US" sz="9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0" name="文本框 169"/>
          <p:cNvSpPr txBox="1"/>
          <p:nvPr/>
        </p:nvSpPr>
        <p:spPr>
          <a:xfrm>
            <a:off x="-2663935" y="280742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K</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1" name="文本框 170"/>
          <p:cNvSpPr txBox="1"/>
          <p:nvPr/>
        </p:nvSpPr>
        <p:spPr>
          <a:xfrm>
            <a:off x="12250725" y="924379"/>
            <a:ext cx="2208397"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vivo</a:t>
            </a: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77" name="矩形 76"/>
          <p:cNvSpPr/>
          <p:nvPr/>
        </p:nvSpPr>
        <p:spPr>
          <a:xfrm>
            <a:off x="4367497" y="1304925"/>
            <a:ext cx="3440233" cy="5180374"/>
          </a:xfrm>
          <a:prstGeom prst="rect">
            <a:avLst/>
          </a:prstGeom>
          <a:solidFill>
            <a:srgbClr val="F3F2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a:p>
        </p:txBody>
      </p:sp>
      <p:sp>
        <p:nvSpPr>
          <p:cNvPr id="78" name="矩形 77"/>
          <p:cNvSpPr/>
          <p:nvPr/>
        </p:nvSpPr>
        <p:spPr>
          <a:xfrm>
            <a:off x="8173144" y="1304925"/>
            <a:ext cx="3440233" cy="5180374"/>
          </a:xfrm>
          <a:prstGeom prst="rect">
            <a:avLst/>
          </a:prstGeom>
          <a:solidFill>
            <a:srgbClr val="F3F2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a:p>
        </p:txBody>
      </p:sp>
      <p:sp>
        <p:nvSpPr>
          <p:cNvPr id="83" name="内容占位符 3"/>
          <p:cNvSpPr>
            <a:spLocks noGrp="1"/>
          </p:cNvSpPr>
          <p:nvPr>
            <p:ph sz="quarter" idx="57"/>
          </p:nvPr>
        </p:nvSpPr>
        <p:spPr>
          <a:xfrm>
            <a:off x="874770" y="2125840"/>
            <a:ext cx="2826728" cy="4165423"/>
          </a:xfrm>
        </p:spPr>
        <p:txBody>
          <a:bodyPr anchor="t">
            <a:normAutofit/>
          </a:bodyPr>
          <a:lstStyle>
            <a:lvl1pPr marL="171450"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351790"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483235"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621665"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1441450"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p:txBody>
      </p:sp>
      <p:sp>
        <p:nvSpPr>
          <p:cNvPr id="79" name="Textplatzhalter 3"/>
          <p:cNvSpPr>
            <a:spLocks noGrp="1"/>
          </p:cNvSpPr>
          <p:nvPr>
            <p:ph type="body" sz="quarter" idx="63"/>
          </p:nvPr>
        </p:nvSpPr>
        <p:spPr>
          <a:xfrm>
            <a:off x="874770" y="1559479"/>
            <a:ext cx="2826728" cy="477232"/>
          </a:xfrm>
        </p:spPr>
        <p:txBody>
          <a:bodyPr tIns="36000" bIns="36000" anchor="t">
            <a:noAutofit/>
          </a:bodyPr>
          <a:lstStyle>
            <a:lvl1pPr marL="0" marR="0" indent="0" algn="l" defTabSz="914400" rtl="0" eaLnBrk="1" fontAlgn="auto" latinLnBrk="0" hangingPunct="1">
              <a:lnSpc>
                <a:spcPct val="100000"/>
              </a:lnSpc>
              <a:spcBef>
                <a:spcPts val="1000"/>
              </a:spcBef>
              <a:spcAft>
                <a:spcPts val="0"/>
              </a:spcAft>
              <a:buClrTx/>
              <a:buSzTx/>
              <a:buFont typeface="Arial" panose="020B0604020202020204" pitchFamily="34" charset="0"/>
              <a:buNone/>
              <a:defRPr sz="1600" b="0" i="0" spc="0" baseline="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stStyle>
          <a:p>
            <a:pPr lvl="0"/>
            <a:endParaRPr lang="zh-CN" altLang="en-US" noProof="0" dirty="0"/>
          </a:p>
        </p:txBody>
      </p:sp>
      <p:sp>
        <p:nvSpPr>
          <p:cNvPr id="81" name="Textplatzhalter 3"/>
          <p:cNvSpPr>
            <a:spLocks noGrp="1"/>
          </p:cNvSpPr>
          <p:nvPr>
            <p:ph type="body" sz="quarter" idx="65"/>
          </p:nvPr>
        </p:nvSpPr>
        <p:spPr>
          <a:xfrm>
            <a:off x="4673904" y="1559479"/>
            <a:ext cx="2826728" cy="477232"/>
          </a:xfrm>
        </p:spPr>
        <p:txBody>
          <a:bodyPr tIns="36000" bIns="36000" anchor="t">
            <a:noAutofit/>
          </a:bodyPr>
          <a:lstStyle>
            <a:lvl1pPr marL="0" marR="0" indent="0" algn="l" defTabSz="914400" rtl="0" eaLnBrk="1" fontAlgn="auto" latinLnBrk="0" hangingPunct="1">
              <a:lnSpc>
                <a:spcPct val="100000"/>
              </a:lnSpc>
              <a:spcBef>
                <a:spcPts val="1000"/>
              </a:spcBef>
              <a:spcAft>
                <a:spcPts val="0"/>
              </a:spcAft>
              <a:buClrTx/>
              <a:buSzTx/>
              <a:buFont typeface="Arial" panose="020B0604020202020204" pitchFamily="34" charset="0"/>
              <a:buNone/>
              <a:defRPr sz="1600" b="0" i="0" spc="0" baseline="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stStyle>
          <a:p>
            <a:pPr lvl="0"/>
            <a:endParaRPr lang="zh-CN" altLang="en-US" noProof="0" dirty="0"/>
          </a:p>
        </p:txBody>
      </p:sp>
      <p:sp>
        <p:nvSpPr>
          <p:cNvPr id="82" name="Textplatzhalter 3"/>
          <p:cNvSpPr>
            <a:spLocks noGrp="1"/>
          </p:cNvSpPr>
          <p:nvPr>
            <p:ph type="body" sz="quarter" idx="66"/>
          </p:nvPr>
        </p:nvSpPr>
        <p:spPr>
          <a:xfrm>
            <a:off x="8479173" y="1559479"/>
            <a:ext cx="2826728" cy="477232"/>
          </a:xfrm>
        </p:spPr>
        <p:txBody>
          <a:bodyPr tIns="36000" bIns="36000" anchor="t">
            <a:noAutofit/>
          </a:bodyPr>
          <a:lstStyle>
            <a:lvl1pPr marL="0" marR="0" indent="0" algn="l" defTabSz="914400" rtl="0" eaLnBrk="1" fontAlgn="auto" latinLnBrk="0" hangingPunct="1">
              <a:lnSpc>
                <a:spcPct val="100000"/>
              </a:lnSpc>
              <a:spcBef>
                <a:spcPts val="1000"/>
              </a:spcBef>
              <a:spcAft>
                <a:spcPts val="0"/>
              </a:spcAft>
              <a:buClrTx/>
              <a:buSzTx/>
              <a:buFont typeface="Arial" panose="020B0604020202020204" pitchFamily="34" charset="0"/>
              <a:buNone/>
              <a:defRPr sz="1600" b="0" i="0" spc="0" baseline="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stStyle>
          <a:p>
            <a:pPr lvl="0"/>
            <a:endParaRPr lang="zh-CN" altLang="en-US" noProof="0" dirty="0"/>
          </a:p>
        </p:txBody>
      </p:sp>
      <p:sp>
        <p:nvSpPr>
          <p:cNvPr id="101" name="内容占位符 3"/>
          <p:cNvSpPr>
            <a:spLocks noGrp="1"/>
          </p:cNvSpPr>
          <p:nvPr>
            <p:ph sz="quarter" idx="67"/>
          </p:nvPr>
        </p:nvSpPr>
        <p:spPr>
          <a:xfrm>
            <a:off x="4673904" y="2125840"/>
            <a:ext cx="2826728" cy="4165423"/>
          </a:xfrm>
        </p:spPr>
        <p:txBody>
          <a:bodyPr anchor="t">
            <a:normAutofit/>
          </a:bodyPr>
          <a:lstStyle>
            <a:lvl1pPr marL="171450"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351790"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483235"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621665"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1441450"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p:txBody>
      </p:sp>
      <p:sp>
        <p:nvSpPr>
          <p:cNvPr id="102" name="内容占位符 3"/>
          <p:cNvSpPr>
            <a:spLocks noGrp="1"/>
          </p:cNvSpPr>
          <p:nvPr>
            <p:ph sz="quarter" idx="68"/>
          </p:nvPr>
        </p:nvSpPr>
        <p:spPr>
          <a:xfrm>
            <a:off x="8481063" y="2125417"/>
            <a:ext cx="2826728" cy="4165423"/>
          </a:xfrm>
        </p:spPr>
        <p:txBody>
          <a:bodyPr anchor="t">
            <a:normAutofit/>
          </a:bodyPr>
          <a:lstStyle>
            <a:lvl1pPr marL="171450"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351790"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483235"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621665"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1441450"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p:txBody>
      </p:sp>
      <p:pic>
        <p:nvPicPr>
          <p:cNvPr id="71" name="图片 70"/>
          <p:cNvPicPr>
            <a:picLocks noChangeAspect="1"/>
          </p:cNvPicPr>
          <p:nvPr/>
        </p:nvPicPr>
        <p:blipFill>
          <a:blip r:embed="rId2" cstate="email"/>
          <a:stretch>
            <a:fillRect/>
          </a:stretch>
        </p:blipFill>
        <p:spPr>
          <a:xfrm>
            <a:off x="10625745" y="317694"/>
            <a:ext cx="979635" cy="257702"/>
          </a:xfrm>
          <a:prstGeom prst="rect">
            <a:avLst/>
          </a:prstGeom>
        </p:spPr>
      </p:pic>
      <p:sp>
        <p:nvSpPr>
          <p:cNvPr id="95" name="Textplatzhalter 8"/>
          <p:cNvSpPr>
            <a:spLocks noGrp="1"/>
          </p:cNvSpPr>
          <p:nvPr>
            <p:ph type="body" sz="quarter" idx="61" hasCustomPrompt="1"/>
          </p:nvPr>
        </p:nvSpPr>
        <p:spPr>
          <a:xfrm>
            <a:off x="560744" y="280072"/>
            <a:ext cx="9194219" cy="456860"/>
          </a:xfrm>
          <a:prstGeom prst="rect">
            <a:avLst/>
          </a:prstGeom>
        </p:spPr>
        <p:txBody>
          <a:bodyPr lIns="0" tIns="0" rIns="0" bIns="0" anchor="ctr">
            <a:noAutofit/>
          </a:bodyPr>
          <a:lstStyle>
            <a:lvl1pPr marL="0" indent="0">
              <a:lnSpc>
                <a:spcPct val="150000"/>
              </a:lnSpc>
              <a:spcBef>
                <a:spcPts val="0"/>
              </a:spcBef>
              <a:spcAft>
                <a:spcPts val="0"/>
              </a:spcAft>
              <a:buNone/>
              <a:defRPr sz="2600" b="0" i="0" cap="none" baseline="0">
                <a:solidFill>
                  <a:schemeClr val="tx1"/>
                </a:solidFill>
                <a:latin typeface="vivo type CN简 Regular" panose="02000500000000000000" charset="-122"/>
                <a:ea typeface="vivo type CN简 Regular" panose="02000500000000000000" charset="-122"/>
                <a:cs typeface="vivo type CN简 Regular" panose="02000500000000000000" charset="-122"/>
              </a:defRPr>
            </a:lvl1pPr>
          </a:lstStyle>
          <a:p>
            <a:pPr lvl="0"/>
            <a:r>
              <a:rPr lang="zh-CN" altLang="en-US" noProof="0" dirty="0"/>
              <a:t>标题可在此处添加</a:t>
            </a:r>
            <a:endParaRPr lang="en-US" altLang="zh-CN" noProof="0" dirty="0"/>
          </a:p>
        </p:txBody>
      </p:sp>
      <p:sp>
        <p:nvSpPr>
          <p:cNvPr id="97" name="Textplatzhalter 8"/>
          <p:cNvSpPr>
            <a:spLocks noGrp="1"/>
          </p:cNvSpPr>
          <p:nvPr>
            <p:ph type="body" sz="quarter" idx="62" hasCustomPrompt="1"/>
          </p:nvPr>
        </p:nvSpPr>
        <p:spPr>
          <a:xfrm>
            <a:off x="560744" y="742370"/>
            <a:ext cx="9194219" cy="267033"/>
          </a:xfrm>
          <a:prstGeom prst="rect">
            <a:avLst/>
          </a:prstGeom>
        </p:spPr>
        <p:txBody>
          <a:bodyPr lIns="0" tIns="0" rIns="0" bIns="0" anchor="ctr">
            <a:noAutofit/>
          </a:bodyPr>
          <a:lstStyle>
            <a:lvl1pPr marL="0" indent="0">
              <a:lnSpc>
                <a:spcPct val="150000"/>
              </a:lnSpc>
              <a:spcBef>
                <a:spcPts val="0"/>
              </a:spcBef>
              <a:spcAft>
                <a:spcPts val="0"/>
              </a:spcAft>
              <a:buNone/>
              <a:defRPr sz="2200" b="0" i="0" cap="none" baseline="0">
                <a:solidFill>
                  <a:schemeClr val="bg1">
                    <a:lumMod val="65000"/>
                  </a:schemeClr>
                </a:solidFill>
                <a:latin typeface="vivo type CN简 Regular" panose="02000500000000000000" charset="-122"/>
                <a:ea typeface="vivo type CN简 Regular" panose="02000500000000000000" charset="-122"/>
                <a:cs typeface="vivo type CN简 Regular" panose="02000500000000000000" charset="-122"/>
              </a:defRPr>
            </a:lvl1pPr>
          </a:lstStyle>
          <a:p>
            <a:pPr lvl="0"/>
            <a:r>
              <a:rPr lang="zh-CN" altLang="en-US" noProof="0" dirty="0"/>
              <a:t>副标题可在此处添加</a:t>
            </a:r>
            <a:endParaRPr lang="en-US" altLang="zh-CN" noProof="0"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13内容页">
    <p:spTree>
      <p:nvGrpSpPr>
        <p:cNvPr id="1" name=""/>
        <p:cNvGrpSpPr/>
        <p:nvPr/>
      </p:nvGrpSpPr>
      <p:grpSpPr>
        <a:xfrm>
          <a:off x="0" y="0"/>
          <a:ext cx="0" cy="0"/>
          <a:chOff x="0" y="0"/>
          <a:chExt cx="0" cy="0"/>
        </a:xfrm>
      </p:grpSpPr>
      <p:sp>
        <p:nvSpPr>
          <p:cNvPr id="73" name="矩形 72"/>
          <p:cNvSpPr/>
          <p:nvPr/>
        </p:nvSpPr>
        <p:spPr>
          <a:xfrm>
            <a:off x="588938" y="1321917"/>
            <a:ext cx="5408719" cy="5149527"/>
          </a:xfrm>
          <a:prstGeom prst="rect">
            <a:avLst/>
          </a:prstGeom>
          <a:solidFill>
            <a:srgbClr val="F3F2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a:p>
        </p:txBody>
      </p:sp>
      <p:sp>
        <p:nvSpPr>
          <p:cNvPr id="44" name="矩形 43"/>
          <p:cNvSpPr/>
          <p:nvPr/>
        </p:nvSpPr>
        <p:spPr>
          <a:xfrm>
            <a:off x="6190418" y="1322388"/>
            <a:ext cx="5408719" cy="5149057"/>
          </a:xfrm>
          <a:prstGeom prst="rect">
            <a:avLst/>
          </a:prstGeom>
          <a:solidFill>
            <a:srgbClr val="F3F2F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no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vivo type CN简 Regular" panose="02000500000000000000" charset="-122"/>
              <a:ea typeface="vivo type CN简 Regular" panose="02000500000000000000" charset="-122"/>
              <a:cs typeface="+mn-cs"/>
              <a:sym typeface="Helvetica Neue Medium"/>
            </a:endParaRPr>
          </a:p>
        </p:txBody>
      </p:sp>
      <p:sp>
        <p:nvSpPr>
          <p:cNvPr id="75" name="内容占位符 4"/>
          <p:cNvSpPr>
            <a:spLocks noGrp="1"/>
          </p:cNvSpPr>
          <p:nvPr>
            <p:ph sz="quarter" idx="76"/>
          </p:nvPr>
        </p:nvSpPr>
        <p:spPr>
          <a:xfrm>
            <a:off x="787451" y="3709449"/>
            <a:ext cx="4970644" cy="2595099"/>
          </a:xfrm>
        </p:spPr>
        <p:txBody>
          <a:bodyPr>
            <a:normAutofit/>
          </a:bodyPr>
          <a:lstStyle>
            <a:lvl1pPr marL="17145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35179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483235"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621665"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200025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p:txBody>
      </p:sp>
      <p:sp>
        <p:nvSpPr>
          <p:cNvPr id="78" name="图片占位符 2"/>
          <p:cNvSpPr>
            <a:spLocks noGrp="1"/>
          </p:cNvSpPr>
          <p:nvPr>
            <p:ph type="pic" sz="quarter" idx="77"/>
          </p:nvPr>
        </p:nvSpPr>
        <p:spPr>
          <a:xfrm>
            <a:off x="6208429" y="1329938"/>
            <a:ext cx="5407377" cy="2203603"/>
          </a:xfrm>
        </p:spPr>
        <p:txBody>
          <a:bodyPr>
            <a:normAutofit/>
          </a:bodyPr>
          <a:lstStyle>
            <a:lvl1pPr marL="0" indent="0" algn="ctr">
              <a:buNone/>
              <a:defRPr sz="1600">
                <a:latin typeface="vivo type CN简 Light" panose="02000400000000000000" pitchFamily="50" charset="-122"/>
                <a:ea typeface="vivo type CN简 Light" panose="02000400000000000000" pitchFamily="50" charset="-122"/>
              </a:defRPr>
            </a:lvl1pPr>
          </a:lstStyle>
          <a:p>
            <a:endParaRPr kumimoji="1" lang="zh-CN" altLang="en-US"/>
          </a:p>
        </p:txBody>
      </p:sp>
      <p:sp>
        <p:nvSpPr>
          <p:cNvPr id="83" name="矩形 82"/>
          <p:cNvSpPr/>
          <p:nvPr/>
        </p:nvSpPr>
        <p:spPr>
          <a:xfrm>
            <a:off x="-2595443" y="187627"/>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竞品颜色</a:t>
            </a:r>
            <a:endParaRPr lang="zh-CN" altLang="en-US" sz="1600" dirty="0"/>
          </a:p>
        </p:txBody>
      </p:sp>
      <p:sp>
        <p:nvSpPr>
          <p:cNvPr id="86" name="矩形 85"/>
          <p:cNvSpPr/>
          <p:nvPr/>
        </p:nvSpPr>
        <p:spPr>
          <a:xfrm>
            <a:off x="12698804" y="422275"/>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品牌颜色</a:t>
            </a:r>
            <a:endParaRPr lang="zh-CN" altLang="en-US" sz="1600" dirty="0"/>
          </a:p>
        </p:txBody>
      </p:sp>
      <p:sp>
        <p:nvSpPr>
          <p:cNvPr id="87" name="文本框 86"/>
          <p:cNvSpPr txBox="1"/>
          <p:nvPr/>
        </p:nvSpPr>
        <p:spPr>
          <a:xfrm>
            <a:off x="-2354986" y="745116"/>
            <a:ext cx="78226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Apple</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88" name="组 176"/>
          <p:cNvGrpSpPr/>
          <p:nvPr/>
        </p:nvGrpSpPr>
        <p:grpSpPr>
          <a:xfrm>
            <a:off x="-3386918" y="1009241"/>
            <a:ext cx="2795791" cy="348813"/>
            <a:chOff x="-5043485" y="1324983"/>
            <a:chExt cx="4785749" cy="538842"/>
          </a:xfrm>
        </p:grpSpPr>
        <p:sp>
          <p:nvSpPr>
            <p:cNvPr id="89" name="矩形 88"/>
            <p:cNvSpPr/>
            <p:nvPr userDrawn="1"/>
          </p:nvSpPr>
          <p:spPr>
            <a:xfrm>
              <a:off x="-3854817" y="1324983"/>
              <a:ext cx="1199028" cy="538842"/>
            </a:xfrm>
            <a:prstGeom prst="rect">
              <a:avLst/>
            </a:prstGeom>
            <a:solidFill>
              <a:schemeClr val="tx1">
                <a:lumMod val="50000"/>
                <a:lumOff val="5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1" name="矩形 90"/>
            <p:cNvSpPr/>
            <p:nvPr userDrawn="1"/>
          </p:nvSpPr>
          <p:spPr>
            <a:xfrm>
              <a:off x="-2655789" y="1324983"/>
              <a:ext cx="1199028" cy="538842"/>
            </a:xfrm>
            <a:prstGeom prst="rect">
              <a:avLst/>
            </a:prstGeom>
            <a:solidFill>
              <a:schemeClr val="tx1">
                <a:lumMod val="75000"/>
                <a:lumOff val="2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2" name="矩形 91"/>
            <p:cNvSpPr/>
            <p:nvPr userDrawn="1"/>
          </p:nvSpPr>
          <p:spPr>
            <a:xfrm>
              <a:off x="-5043485" y="1324983"/>
              <a:ext cx="1199028" cy="538842"/>
            </a:xfrm>
            <a:prstGeom prst="rect">
              <a:avLst/>
            </a:prstGeom>
            <a:solidFill>
              <a:schemeClr val="bg1">
                <a:lumMod val="8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3" name="矩形 92"/>
            <p:cNvSpPr/>
            <p:nvPr userDrawn="1"/>
          </p:nvSpPr>
          <p:spPr>
            <a:xfrm>
              <a:off x="-1456764" y="1324983"/>
              <a:ext cx="1199028" cy="538842"/>
            </a:xfrm>
            <a:prstGeom prst="rect">
              <a:avLst/>
            </a:prstGeom>
            <a:solidFill>
              <a:schemeClr val="tx1">
                <a:lumMod val="9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94" name="文本框 93"/>
          <p:cNvSpPr txBox="1"/>
          <p:nvPr/>
        </p:nvSpPr>
        <p:spPr>
          <a:xfrm>
            <a:off x="-2456774" y="1587829"/>
            <a:ext cx="98584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Samsung</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96" name="组 183"/>
          <p:cNvGrpSpPr/>
          <p:nvPr/>
        </p:nvGrpSpPr>
        <p:grpSpPr>
          <a:xfrm>
            <a:off x="-3386918" y="1862479"/>
            <a:ext cx="2795791" cy="348813"/>
            <a:chOff x="16164196" y="17668285"/>
            <a:chExt cx="4785749" cy="486635"/>
          </a:xfrm>
        </p:grpSpPr>
        <p:sp>
          <p:nvSpPr>
            <p:cNvPr id="98" name="矩形 97"/>
            <p:cNvSpPr/>
            <p:nvPr userDrawn="1"/>
          </p:nvSpPr>
          <p:spPr>
            <a:xfrm>
              <a:off x="17352864" y="17668285"/>
              <a:ext cx="1199028" cy="486635"/>
            </a:xfrm>
            <a:prstGeom prst="rect">
              <a:avLst/>
            </a:prstGeom>
            <a:solidFill>
              <a:srgbClr val="8C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2" name="矩形 121"/>
            <p:cNvSpPr/>
            <p:nvPr userDrawn="1"/>
          </p:nvSpPr>
          <p:spPr>
            <a:xfrm>
              <a:off x="18551892" y="17668285"/>
              <a:ext cx="1199028" cy="486635"/>
            </a:xfrm>
            <a:prstGeom prst="rect">
              <a:avLst/>
            </a:prstGeom>
            <a:solidFill>
              <a:srgbClr val="7832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3" name="矩形 122"/>
            <p:cNvSpPr/>
            <p:nvPr userDrawn="1"/>
          </p:nvSpPr>
          <p:spPr>
            <a:xfrm>
              <a:off x="19750917" y="17668285"/>
              <a:ext cx="1199028" cy="486635"/>
            </a:xfrm>
            <a:prstGeom prst="rect">
              <a:avLst/>
            </a:prstGeom>
            <a:solidFill>
              <a:srgbClr val="67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6" name="矩形 125"/>
            <p:cNvSpPr/>
            <p:nvPr userDrawn="1"/>
          </p:nvSpPr>
          <p:spPr>
            <a:xfrm>
              <a:off x="16164196" y="17668285"/>
              <a:ext cx="1199028" cy="486635"/>
            </a:xfrm>
            <a:prstGeom prst="rect">
              <a:avLst/>
            </a:prstGeom>
            <a:solidFill>
              <a:srgbClr val="8C6D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27" name="矩形 126"/>
          <p:cNvSpPr/>
          <p:nvPr/>
        </p:nvSpPr>
        <p:spPr>
          <a:xfrm>
            <a:off x="-2692509" y="6189140"/>
            <a:ext cx="700461" cy="297517"/>
          </a:xfrm>
          <a:prstGeom prst="rect">
            <a:avLst/>
          </a:prstGeom>
          <a:solidFill>
            <a:srgbClr val="0033B7"/>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8" name="矩形 127"/>
          <p:cNvSpPr/>
          <p:nvPr/>
        </p:nvSpPr>
        <p:spPr>
          <a:xfrm>
            <a:off x="-3398069" y="6189140"/>
            <a:ext cx="705560" cy="297517"/>
          </a:xfrm>
          <a:prstGeom prst="rect">
            <a:avLst/>
          </a:prstGeom>
          <a:solidFill>
            <a:srgbClr val="0A00C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9" name="矩形 128"/>
          <p:cNvSpPr/>
          <p:nvPr/>
        </p:nvSpPr>
        <p:spPr>
          <a:xfrm>
            <a:off x="-1992048" y="6186830"/>
            <a:ext cx="700461" cy="297517"/>
          </a:xfrm>
          <a:prstGeom prst="rect">
            <a:avLst/>
          </a:prstGeom>
          <a:solidFill>
            <a:srgbClr val="01288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0" name="矩形 129"/>
          <p:cNvSpPr/>
          <p:nvPr/>
        </p:nvSpPr>
        <p:spPr>
          <a:xfrm>
            <a:off x="-1291588" y="6186830"/>
            <a:ext cx="700461" cy="297517"/>
          </a:xfrm>
          <a:prstGeom prst="rect">
            <a:avLst/>
          </a:prstGeom>
          <a:solidFill>
            <a:srgbClr val="00095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1" name="文本框 130"/>
          <p:cNvSpPr txBox="1"/>
          <p:nvPr/>
        </p:nvSpPr>
        <p:spPr>
          <a:xfrm>
            <a:off x="-2451159" y="5860568"/>
            <a:ext cx="974626"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其他品牌颜色</a:t>
            </a:r>
          </a:p>
        </p:txBody>
      </p:sp>
      <p:grpSp>
        <p:nvGrpSpPr>
          <p:cNvPr id="132" name="组 209"/>
          <p:cNvGrpSpPr/>
          <p:nvPr/>
        </p:nvGrpSpPr>
        <p:grpSpPr>
          <a:xfrm>
            <a:off x="-3398070" y="4458239"/>
            <a:ext cx="2806943" cy="351124"/>
            <a:chOff x="-3429000" y="9944467"/>
            <a:chExt cx="3171264" cy="702248"/>
          </a:xfrm>
        </p:grpSpPr>
        <p:sp>
          <p:nvSpPr>
            <p:cNvPr id="133" name="矩形 132"/>
            <p:cNvSpPr/>
            <p:nvPr userDrawn="1"/>
          </p:nvSpPr>
          <p:spPr>
            <a:xfrm>
              <a:off x="-2631863" y="9949089"/>
              <a:ext cx="791376" cy="697626"/>
            </a:xfrm>
            <a:prstGeom prst="rect">
              <a:avLst/>
            </a:prstGeom>
            <a:solidFill>
              <a:srgbClr val="FF59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4" name="矩形 133"/>
            <p:cNvSpPr/>
            <p:nvPr userDrawn="1"/>
          </p:nvSpPr>
          <p:spPr>
            <a:xfrm>
              <a:off x="-3429000" y="9949089"/>
              <a:ext cx="797137" cy="697626"/>
            </a:xfrm>
            <a:prstGeom prst="rect">
              <a:avLst/>
            </a:prstGeom>
            <a:solidFill>
              <a:srgbClr val="FFA31E"/>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5" name="矩形 134"/>
            <p:cNvSpPr/>
            <p:nvPr userDrawn="1"/>
          </p:nvSpPr>
          <p:spPr>
            <a:xfrm>
              <a:off x="-1840486" y="9944467"/>
              <a:ext cx="791376" cy="697626"/>
            </a:xfrm>
            <a:prstGeom prst="rect">
              <a:avLst/>
            </a:prstGeom>
            <a:solidFill>
              <a:srgbClr val="DE4F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6" name="矩形 135"/>
            <p:cNvSpPr/>
            <p:nvPr userDrawn="1"/>
          </p:nvSpPr>
          <p:spPr>
            <a:xfrm>
              <a:off x="-1049112" y="9944467"/>
              <a:ext cx="791376" cy="697626"/>
            </a:xfrm>
            <a:prstGeom prst="rect">
              <a:avLst/>
            </a:prstGeom>
            <a:solidFill>
              <a:srgbClr val="C646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37" name="文本框 136"/>
          <p:cNvSpPr txBox="1"/>
          <p:nvPr/>
        </p:nvSpPr>
        <p:spPr>
          <a:xfrm>
            <a:off x="-2387041" y="4185714"/>
            <a:ext cx="84638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Xiaomi 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38" name="矩形 137"/>
          <p:cNvSpPr/>
          <p:nvPr/>
        </p:nvSpPr>
        <p:spPr>
          <a:xfrm>
            <a:off x="-2692509" y="5337669"/>
            <a:ext cx="700461" cy="297517"/>
          </a:xfrm>
          <a:prstGeom prst="rect">
            <a:avLst/>
          </a:prstGeom>
          <a:solidFill>
            <a:srgbClr val="348DF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9" name="矩形 138"/>
          <p:cNvSpPr/>
          <p:nvPr/>
        </p:nvSpPr>
        <p:spPr>
          <a:xfrm>
            <a:off x="-3398069" y="5337669"/>
            <a:ext cx="705560" cy="297517"/>
          </a:xfrm>
          <a:prstGeom prst="rect">
            <a:avLst/>
          </a:prstGeom>
          <a:solidFill>
            <a:srgbClr val="0FFBFA"/>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0" name="矩形 139"/>
          <p:cNvSpPr/>
          <p:nvPr/>
        </p:nvSpPr>
        <p:spPr>
          <a:xfrm>
            <a:off x="-1992048" y="5335358"/>
            <a:ext cx="700461" cy="297517"/>
          </a:xfrm>
          <a:prstGeom prst="rect">
            <a:avLst/>
          </a:prstGeom>
          <a:solidFill>
            <a:srgbClr val="705EE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1" name="矩形 140"/>
          <p:cNvSpPr/>
          <p:nvPr/>
        </p:nvSpPr>
        <p:spPr>
          <a:xfrm>
            <a:off x="-1291588" y="5335358"/>
            <a:ext cx="700461" cy="297517"/>
          </a:xfrm>
          <a:prstGeom prst="rect">
            <a:avLst/>
          </a:prstGeom>
          <a:solidFill>
            <a:srgbClr val="A837DC"/>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2" name="文本框 141"/>
          <p:cNvSpPr txBox="1"/>
          <p:nvPr/>
        </p:nvSpPr>
        <p:spPr>
          <a:xfrm>
            <a:off x="-2371009" y="5037185"/>
            <a:ext cx="814325"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Honor</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43" name="矩形 142"/>
          <p:cNvSpPr/>
          <p:nvPr/>
        </p:nvSpPr>
        <p:spPr>
          <a:xfrm>
            <a:off x="12494948" y="1401939"/>
            <a:ext cx="1673075" cy="297517"/>
          </a:xfrm>
          <a:prstGeom prst="rect">
            <a:avLst/>
          </a:prstGeom>
          <a:solidFill>
            <a:srgbClr val="00C9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4" name="矩形 143"/>
          <p:cNvSpPr/>
          <p:nvPr/>
        </p:nvSpPr>
        <p:spPr>
          <a:xfrm>
            <a:off x="12494948" y="1827004"/>
            <a:ext cx="1673075" cy="297517"/>
          </a:xfrm>
          <a:prstGeom prst="rect">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5" name="矩形 144"/>
          <p:cNvSpPr/>
          <p:nvPr/>
        </p:nvSpPr>
        <p:spPr>
          <a:xfrm>
            <a:off x="12494948" y="2245700"/>
            <a:ext cx="1673075" cy="297517"/>
          </a:xfrm>
          <a:prstGeom prst="rect">
            <a:avLst/>
          </a:prstGeom>
          <a:solidFill>
            <a:schemeClr val="accent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6" name="矩形 145"/>
          <p:cNvSpPr/>
          <p:nvPr/>
        </p:nvSpPr>
        <p:spPr>
          <a:xfrm>
            <a:off x="12494948" y="2664397"/>
            <a:ext cx="1673075" cy="297517"/>
          </a:xfrm>
          <a:prstGeom prst="rect">
            <a:avLst/>
          </a:prstGeom>
          <a:solidFill>
            <a:schemeClr val="accent4"/>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7" name="矩形 146"/>
          <p:cNvSpPr/>
          <p:nvPr/>
        </p:nvSpPr>
        <p:spPr>
          <a:xfrm>
            <a:off x="12494948" y="3086546"/>
            <a:ext cx="1673075" cy="297517"/>
          </a:xfrm>
          <a:prstGeom prst="rect">
            <a:avLst/>
          </a:prstGeom>
          <a:solidFill>
            <a:srgbClr val="F0B51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8" name="矩形 147"/>
          <p:cNvSpPr/>
          <p:nvPr/>
        </p:nvSpPr>
        <p:spPr>
          <a:xfrm>
            <a:off x="12494948" y="3488918"/>
            <a:ext cx="1673075" cy="297517"/>
          </a:xfrm>
          <a:prstGeom prst="rect">
            <a:avLst/>
          </a:prstGeom>
          <a:solidFill>
            <a:schemeClr val="tx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9" name="文本框 148"/>
          <p:cNvSpPr txBox="1"/>
          <p:nvPr/>
        </p:nvSpPr>
        <p:spPr>
          <a:xfrm>
            <a:off x="12619797" y="3522997"/>
            <a:ext cx="144095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NEX</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50" name="文本框 149"/>
          <p:cNvSpPr txBox="1"/>
          <p:nvPr/>
        </p:nvSpPr>
        <p:spPr>
          <a:xfrm>
            <a:off x="12653667" y="3111825"/>
            <a:ext cx="140708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err="1">
                <a:solidFill>
                  <a:schemeClr val="bg1"/>
                </a:solidFill>
                <a:latin typeface="vivo type CN简 Light" panose="02000400000000000000" pitchFamily="50" charset="-122"/>
                <a:ea typeface="vivo type CN简 Light" panose="02000400000000000000" pitchFamily="50" charset="-122"/>
                <a:cs typeface="vivo type CNS" charset="-122"/>
              </a:rPr>
              <a:t>iQOO</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grpSp>
        <p:nvGrpSpPr>
          <p:cNvPr id="151" name="组 65"/>
          <p:cNvGrpSpPr/>
          <p:nvPr/>
        </p:nvGrpSpPr>
        <p:grpSpPr>
          <a:xfrm>
            <a:off x="-3400879" y="2739059"/>
            <a:ext cx="2809752" cy="348813"/>
            <a:chOff x="5058585" y="17714855"/>
            <a:chExt cx="4833751" cy="515167"/>
          </a:xfrm>
        </p:grpSpPr>
        <p:sp>
          <p:nvSpPr>
            <p:cNvPr id="152" name="矩形 151"/>
            <p:cNvSpPr/>
            <p:nvPr userDrawn="1"/>
          </p:nvSpPr>
          <p:spPr>
            <a:xfrm>
              <a:off x="7494283" y="17714855"/>
              <a:ext cx="1199027" cy="515167"/>
            </a:xfrm>
            <a:prstGeom prst="rect">
              <a:avLst/>
            </a:prstGeom>
            <a:solidFill>
              <a:srgbClr val="00394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3" name="矩形 152"/>
            <p:cNvSpPr/>
            <p:nvPr userDrawn="1"/>
          </p:nvSpPr>
          <p:spPr>
            <a:xfrm>
              <a:off x="5058585" y="17714855"/>
              <a:ext cx="1215431" cy="515167"/>
            </a:xfrm>
            <a:prstGeom prst="rect">
              <a:avLst/>
            </a:prstGeom>
            <a:solidFill>
              <a:srgbClr val="00C87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4" name="矩形 153"/>
            <p:cNvSpPr/>
            <p:nvPr userDrawn="1"/>
          </p:nvSpPr>
          <p:spPr>
            <a:xfrm>
              <a:off x="8693309" y="17714855"/>
              <a:ext cx="1199027" cy="515167"/>
            </a:xfrm>
            <a:prstGeom prst="rect">
              <a:avLst/>
            </a:prstGeom>
            <a:solidFill>
              <a:srgbClr val="0070C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5" name="矩形 154"/>
            <p:cNvSpPr/>
            <p:nvPr userDrawn="1"/>
          </p:nvSpPr>
          <p:spPr>
            <a:xfrm>
              <a:off x="6267324" y="17714855"/>
              <a:ext cx="1215431" cy="515167"/>
            </a:xfrm>
            <a:prstGeom prst="rect">
              <a:avLst/>
            </a:prstGeom>
            <a:solidFill>
              <a:srgbClr val="66DECD"/>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56" name="文本框 155"/>
          <p:cNvSpPr txBox="1"/>
          <p:nvPr/>
        </p:nvSpPr>
        <p:spPr>
          <a:xfrm>
            <a:off x="-2350175" y="2455919"/>
            <a:ext cx="772648"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err="1">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Oppo</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57" name="组 88"/>
          <p:cNvGrpSpPr/>
          <p:nvPr/>
        </p:nvGrpSpPr>
        <p:grpSpPr>
          <a:xfrm>
            <a:off x="-3388739" y="3603967"/>
            <a:ext cx="2797612" cy="348813"/>
            <a:chOff x="10651243" y="17726064"/>
            <a:chExt cx="4775839" cy="526796"/>
          </a:xfrm>
        </p:grpSpPr>
        <p:sp>
          <p:nvSpPr>
            <p:cNvPr id="158" name="矩形 157"/>
            <p:cNvSpPr/>
            <p:nvPr userDrawn="1"/>
          </p:nvSpPr>
          <p:spPr>
            <a:xfrm>
              <a:off x="14228056" y="17726064"/>
              <a:ext cx="1199026" cy="526796"/>
            </a:xfrm>
            <a:prstGeom prst="rect">
              <a:avLst/>
            </a:prstGeom>
            <a:solidFill>
              <a:srgbClr val="FF757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9" name="矩形 158"/>
            <p:cNvSpPr/>
            <p:nvPr userDrawn="1"/>
          </p:nvSpPr>
          <p:spPr>
            <a:xfrm>
              <a:off x="11850271" y="17726064"/>
              <a:ext cx="1199026" cy="526796"/>
            </a:xfrm>
            <a:prstGeom prst="rect">
              <a:avLst/>
            </a:prstGeom>
            <a:solidFill>
              <a:srgbClr val="7A00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0" name="矩形 159"/>
            <p:cNvSpPr/>
            <p:nvPr userDrawn="1"/>
          </p:nvSpPr>
          <p:spPr>
            <a:xfrm>
              <a:off x="10651243" y="17726064"/>
              <a:ext cx="1199026" cy="526796"/>
            </a:xfrm>
            <a:prstGeom prst="rect">
              <a:avLst/>
            </a:prstGeom>
            <a:solidFill>
              <a:srgbClr val="FF321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1" name="矩形 160"/>
            <p:cNvSpPr/>
            <p:nvPr userDrawn="1"/>
          </p:nvSpPr>
          <p:spPr>
            <a:xfrm>
              <a:off x="13035753" y="17726064"/>
              <a:ext cx="1199026" cy="526796"/>
            </a:xfrm>
            <a:prstGeom prst="rect">
              <a:avLst/>
            </a:prstGeom>
            <a:solidFill>
              <a:srgbClr val="36121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62" name="文本框 161"/>
          <p:cNvSpPr txBox="1"/>
          <p:nvPr/>
        </p:nvSpPr>
        <p:spPr>
          <a:xfrm>
            <a:off x="-2403072" y="3324009"/>
            <a:ext cx="87844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Huawei</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63" name="文本框 162"/>
          <p:cNvSpPr txBox="1"/>
          <p:nvPr/>
        </p:nvSpPr>
        <p:spPr>
          <a:xfrm>
            <a:off x="-2663134" y="367319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P</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4" name="文本框 163"/>
          <p:cNvSpPr txBox="1"/>
          <p:nvPr/>
        </p:nvSpPr>
        <p:spPr>
          <a:xfrm>
            <a:off x="-1954176" y="3667432"/>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Mate</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5" name="文本框 164"/>
          <p:cNvSpPr txBox="1"/>
          <p:nvPr/>
        </p:nvSpPr>
        <p:spPr>
          <a:xfrm>
            <a:off x="-1293545" y="3668248"/>
            <a:ext cx="702419"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Nova</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6" name="文本框 165"/>
          <p:cNvSpPr txBox="1"/>
          <p:nvPr/>
        </p:nvSpPr>
        <p:spPr>
          <a:xfrm>
            <a:off x="-1263986" y="2800229"/>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R</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7" name="文本框 166"/>
          <p:cNvSpPr txBox="1"/>
          <p:nvPr/>
        </p:nvSpPr>
        <p:spPr>
          <a:xfrm>
            <a:off x="-1991764" y="2829531"/>
            <a:ext cx="710370" cy="415498"/>
          </a:xfrm>
          <a:prstGeom prst="rect">
            <a:avLst/>
          </a:prstGeom>
          <a:noFill/>
        </p:spPr>
        <p:txBody>
          <a:bodyPr wrap="square" rtlCol="0">
            <a:spAutoFit/>
          </a:bodyPr>
          <a:lstStyle/>
          <a:p>
            <a:pPr algn="ctr"/>
            <a:r>
              <a:rPr kumimoji="1" lang="en-US" altLang="zh-CN" sz="1200" b="0" i="0" dirty="0">
                <a:solidFill>
                  <a:schemeClr val="bg1"/>
                </a:solidFill>
                <a:latin typeface="vivo type CN简 Light" panose="02000400000000000000" pitchFamily="50" charset="-122"/>
                <a:ea typeface="vivo type CN简 Light" panose="02000400000000000000" pitchFamily="50" charset="-122"/>
                <a:cs typeface="vivo type CNS" charset="-122"/>
              </a:rPr>
              <a:t>Find X</a:t>
            </a:r>
          </a:p>
          <a:p>
            <a:pPr algn="ctr"/>
            <a:endParaRPr kumimoji="1" lang="zh-CN" altLang="en-US" sz="9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8" name="文本框 167"/>
          <p:cNvSpPr txBox="1"/>
          <p:nvPr/>
        </p:nvSpPr>
        <p:spPr>
          <a:xfrm>
            <a:off x="-2663935" y="280742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K</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9" name="文本框 168"/>
          <p:cNvSpPr txBox="1"/>
          <p:nvPr/>
        </p:nvSpPr>
        <p:spPr>
          <a:xfrm>
            <a:off x="12250725" y="924379"/>
            <a:ext cx="2208397"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vivo</a:t>
            </a: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81" name="内容占位符 4"/>
          <p:cNvSpPr>
            <a:spLocks noGrp="1"/>
          </p:cNvSpPr>
          <p:nvPr>
            <p:ph sz="quarter" idx="78"/>
          </p:nvPr>
        </p:nvSpPr>
        <p:spPr>
          <a:xfrm>
            <a:off x="6409455" y="3709449"/>
            <a:ext cx="4970644" cy="2595099"/>
          </a:xfrm>
        </p:spPr>
        <p:txBody>
          <a:bodyPr>
            <a:normAutofit/>
          </a:bodyPr>
          <a:lstStyle>
            <a:lvl1pPr marL="17145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35179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483235"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621665"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200025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p:txBody>
      </p:sp>
      <p:pic>
        <p:nvPicPr>
          <p:cNvPr id="68" name="图片 67"/>
          <p:cNvPicPr>
            <a:picLocks noChangeAspect="1"/>
          </p:cNvPicPr>
          <p:nvPr/>
        </p:nvPicPr>
        <p:blipFill>
          <a:blip r:embed="rId2" cstate="email"/>
          <a:stretch>
            <a:fillRect/>
          </a:stretch>
        </p:blipFill>
        <p:spPr>
          <a:xfrm>
            <a:off x="10625745" y="317694"/>
            <a:ext cx="979635" cy="257702"/>
          </a:xfrm>
          <a:prstGeom prst="rect">
            <a:avLst/>
          </a:prstGeom>
        </p:spPr>
      </p:pic>
      <p:sp>
        <p:nvSpPr>
          <p:cNvPr id="74" name="图片占位符 2"/>
          <p:cNvSpPr>
            <a:spLocks noGrp="1"/>
          </p:cNvSpPr>
          <p:nvPr>
            <p:ph type="pic" sz="quarter" idx="79"/>
          </p:nvPr>
        </p:nvSpPr>
        <p:spPr>
          <a:xfrm>
            <a:off x="580886" y="1329938"/>
            <a:ext cx="5407377" cy="2203603"/>
          </a:xfrm>
        </p:spPr>
        <p:txBody>
          <a:bodyPr>
            <a:normAutofit/>
          </a:bodyPr>
          <a:lstStyle>
            <a:lvl1pPr marL="0" indent="0" algn="ctr">
              <a:buNone/>
              <a:defRPr sz="1600">
                <a:latin typeface="vivo type CN简 Light" panose="02000400000000000000" pitchFamily="50" charset="-122"/>
                <a:ea typeface="vivo type CN简 Light" panose="02000400000000000000" pitchFamily="50" charset="-122"/>
              </a:defRPr>
            </a:lvl1pPr>
          </a:lstStyle>
          <a:p>
            <a:endParaRPr kumimoji="1" lang="zh-CN" altLang="en-US"/>
          </a:p>
        </p:txBody>
      </p:sp>
      <p:sp>
        <p:nvSpPr>
          <p:cNvPr id="82" name="Textplatzhalter 8"/>
          <p:cNvSpPr>
            <a:spLocks noGrp="1"/>
          </p:cNvSpPr>
          <p:nvPr>
            <p:ph type="body" sz="quarter" idx="61" hasCustomPrompt="1"/>
          </p:nvPr>
        </p:nvSpPr>
        <p:spPr>
          <a:xfrm>
            <a:off x="560744" y="280072"/>
            <a:ext cx="9194219" cy="456860"/>
          </a:xfrm>
          <a:prstGeom prst="rect">
            <a:avLst/>
          </a:prstGeom>
        </p:spPr>
        <p:txBody>
          <a:bodyPr lIns="0" tIns="0" rIns="0" bIns="0" anchor="ctr">
            <a:noAutofit/>
          </a:bodyPr>
          <a:lstStyle>
            <a:lvl1pPr marL="0" indent="0">
              <a:lnSpc>
                <a:spcPct val="150000"/>
              </a:lnSpc>
              <a:spcBef>
                <a:spcPts val="0"/>
              </a:spcBef>
              <a:spcAft>
                <a:spcPts val="0"/>
              </a:spcAft>
              <a:buNone/>
              <a:defRPr sz="2600" b="0" i="0" cap="none" baseline="0">
                <a:solidFill>
                  <a:schemeClr val="tx1"/>
                </a:solidFill>
                <a:latin typeface="vivo type CN简 Regular" panose="02000500000000000000" charset="-122"/>
                <a:ea typeface="vivo type CN简 Regular" panose="02000500000000000000" charset="-122"/>
                <a:cs typeface="vivo type CN简 Regular" panose="02000500000000000000" charset="-122"/>
              </a:defRPr>
            </a:lvl1pPr>
          </a:lstStyle>
          <a:p>
            <a:pPr lvl="0"/>
            <a:r>
              <a:rPr lang="zh-CN" altLang="en-US" noProof="0" dirty="0"/>
              <a:t>标题可在此处添加</a:t>
            </a:r>
            <a:endParaRPr lang="en-US" altLang="zh-CN" noProof="0" dirty="0"/>
          </a:p>
        </p:txBody>
      </p:sp>
      <p:sp>
        <p:nvSpPr>
          <p:cNvPr id="84" name="Textplatzhalter 8"/>
          <p:cNvSpPr>
            <a:spLocks noGrp="1"/>
          </p:cNvSpPr>
          <p:nvPr>
            <p:ph type="body" sz="quarter" idx="62" hasCustomPrompt="1"/>
          </p:nvPr>
        </p:nvSpPr>
        <p:spPr>
          <a:xfrm>
            <a:off x="560744" y="742370"/>
            <a:ext cx="9194219" cy="267033"/>
          </a:xfrm>
          <a:prstGeom prst="rect">
            <a:avLst/>
          </a:prstGeom>
        </p:spPr>
        <p:txBody>
          <a:bodyPr lIns="0" tIns="0" rIns="0" bIns="0" anchor="ctr">
            <a:noAutofit/>
          </a:bodyPr>
          <a:lstStyle>
            <a:lvl1pPr marL="0" indent="0">
              <a:lnSpc>
                <a:spcPct val="150000"/>
              </a:lnSpc>
              <a:spcBef>
                <a:spcPts val="0"/>
              </a:spcBef>
              <a:spcAft>
                <a:spcPts val="0"/>
              </a:spcAft>
              <a:buNone/>
              <a:defRPr sz="2200" b="0" i="0" cap="none" baseline="0">
                <a:solidFill>
                  <a:schemeClr val="bg1">
                    <a:lumMod val="65000"/>
                  </a:schemeClr>
                </a:solidFill>
                <a:latin typeface="vivo type CN简 Regular" panose="02000500000000000000" charset="-122"/>
                <a:ea typeface="vivo type CN简 Regular" panose="02000500000000000000" charset="-122"/>
                <a:cs typeface="vivo type CN简 Regular" panose="02000500000000000000" charset="-122"/>
              </a:defRPr>
            </a:lvl1pPr>
          </a:lstStyle>
          <a:p>
            <a:pPr lvl="0"/>
            <a:r>
              <a:rPr lang="zh-CN" altLang="en-US" noProof="0" dirty="0"/>
              <a:t>副标题可在此处添加</a:t>
            </a:r>
            <a:endParaRPr lang="en-US" altLang="zh-CN" noProof="0"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15内容页">
    <p:spTree>
      <p:nvGrpSpPr>
        <p:cNvPr id="1" name=""/>
        <p:cNvGrpSpPr/>
        <p:nvPr/>
      </p:nvGrpSpPr>
      <p:grpSpPr>
        <a:xfrm>
          <a:off x="0" y="0"/>
          <a:ext cx="0" cy="0"/>
          <a:chOff x="0" y="0"/>
          <a:chExt cx="0" cy="0"/>
        </a:xfrm>
      </p:grpSpPr>
      <p:sp>
        <p:nvSpPr>
          <p:cNvPr id="42" name="矩形 41"/>
          <p:cNvSpPr/>
          <p:nvPr/>
        </p:nvSpPr>
        <p:spPr>
          <a:xfrm>
            <a:off x="567673" y="1321918"/>
            <a:ext cx="3461990" cy="5147588"/>
          </a:xfrm>
          <a:prstGeom prst="rect">
            <a:avLst/>
          </a:prstGeom>
          <a:solidFill>
            <a:srgbClr val="F3F2F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no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43" name="矩形 42"/>
          <p:cNvSpPr/>
          <p:nvPr/>
        </p:nvSpPr>
        <p:spPr>
          <a:xfrm>
            <a:off x="8142960" y="1321918"/>
            <a:ext cx="3462951" cy="5147588"/>
          </a:xfrm>
          <a:prstGeom prst="rect">
            <a:avLst/>
          </a:prstGeom>
          <a:solidFill>
            <a:srgbClr val="F3F2F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no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44" name="矩形 43"/>
          <p:cNvSpPr/>
          <p:nvPr/>
        </p:nvSpPr>
        <p:spPr>
          <a:xfrm>
            <a:off x="4357911" y="1321918"/>
            <a:ext cx="3457758" cy="5147588"/>
          </a:xfrm>
          <a:prstGeom prst="rect">
            <a:avLst/>
          </a:prstGeom>
          <a:solidFill>
            <a:srgbClr val="F3F2F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no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7" name="图片占位符 2"/>
          <p:cNvSpPr>
            <a:spLocks noGrp="1"/>
          </p:cNvSpPr>
          <p:nvPr>
            <p:ph type="pic" sz="quarter" idx="77"/>
          </p:nvPr>
        </p:nvSpPr>
        <p:spPr>
          <a:xfrm>
            <a:off x="4355162" y="1321918"/>
            <a:ext cx="3460507" cy="1746403"/>
          </a:xfrm>
        </p:spPr>
        <p:txBody>
          <a:bodyPr>
            <a:normAutofit/>
          </a:bodyPr>
          <a:lstStyle>
            <a:lvl1pPr marL="0" indent="0" algn="ctr">
              <a:buNone/>
              <a:defRPr sz="1600"/>
            </a:lvl1pPr>
          </a:lstStyle>
          <a:p>
            <a:endParaRPr kumimoji="1" lang="zh-CN" altLang="en-US"/>
          </a:p>
        </p:txBody>
      </p:sp>
      <p:sp>
        <p:nvSpPr>
          <p:cNvPr id="89" name="图片占位符 2"/>
          <p:cNvSpPr>
            <a:spLocks noGrp="1"/>
          </p:cNvSpPr>
          <p:nvPr>
            <p:ph type="pic" sz="quarter" idx="79"/>
          </p:nvPr>
        </p:nvSpPr>
        <p:spPr>
          <a:xfrm>
            <a:off x="8141168" y="1304925"/>
            <a:ext cx="3460507" cy="1763396"/>
          </a:xfrm>
        </p:spPr>
        <p:txBody>
          <a:bodyPr>
            <a:normAutofit/>
          </a:bodyPr>
          <a:lstStyle>
            <a:lvl1pPr marL="0" indent="0" algn="ctr">
              <a:buNone/>
              <a:defRPr sz="1600"/>
            </a:lvl1pPr>
          </a:lstStyle>
          <a:p>
            <a:endParaRPr kumimoji="1" lang="zh-CN" altLang="en-US"/>
          </a:p>
        </p:txBody>
      </p:sp>
      <p:sp>
        <p:nvSpPr>
          <p:cNvPr id="93" name="矩形 92"/>
          <p:cNvSpPr/>
          <p:nvPr/>
        </p:nvSpPr>
        <p:spPr>
          <a:xfrm>
            <a:off x="-2595443" y="187627"/>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竞品颜色</a:t>
            </a:r>
            <a:endParaRPr lang="zh-CN" altLang="en-US" sz="1600" dirty="0"/>
          </a:p>
        </p:txBody>
      </p:sp>
      <p:sp>
        <p:nvSpPr>
          <p:cNvPr id="94" name="矩形 93"/>
          <p:cNvSpPr/>
          <p:nvPr/>
        </p:nvSpPr>
        <p:spPr>
          <a:xfrm>
            <a:off x="12698804" y="422275"/>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品牌颜色</a:t>
            </a:r>
            <a:endParaRPr lang="zh-CN" altLang="en-US" sz="1600" dirty="0"/>
          </a:p>
        </p:txBody>
      </p:sp>
      <p:sp>
        <p:nvSpPr>
          <p:cNvPr id="95" name="文本框 94"/>
          <p:cNvSpPr txBox="1"/>
          <p:nvPr/>
        </p:nvSpPr>
        <p:spPr>
          <a:xfrm>
            <a:off x="-2354986" y="745116"/>
            <a:ext cx="78226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Apple</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96" name="组 176"/>
          <p:cNvGrpSpPr/>
          <p:nvPr/>
        </p:nvGrpSpPr>
        <p:grpSpPr>
          <a:xfrm>
            <a:off x="-3386918" y="1009241"/>
            <a:ext cx="2795791" cy="348813"/>
            <a:chOff x="-5043485" y="1324983"/>
            <a:chExt cx="4785749" cy="538842"/>
          </a:xfrm>
        </p:grpSpPr>
        <p:sp>
          <p:nvSpPr>
            <p:cNvPr id="97" name="矩形 96"/>
            <p:cNvSpPr/>
            <p:nvPr userDrawn="1"/>
          </p:nvSpPr>
          <p:spPr>
            <a:xfrm>
              <a:off x="-3854817" y="1324983"/>
              <a:ext cx="1199028" cy="538842"/>
            </a:xfrm>
            <a:prstGeom prst="rect">
              <a:avLst/>
            </a:prstGeom>
            <a:solidFill>
              <a:schemeClr val="tx1">
                <a:lumMod val="50000"/>
                <a:lumOff val="5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8" name="矩形 97"/>
            <p:cNvSpPr/>
            <p:nvPr userDrawn="1"/>
          </p:nvSpPr>
          <p:spPr>
            <a:xfrm>
              <a:off x="-2655789" y="1324983"/>
              <a:ext cx="1199028" cy="538842"/>
            </a:xfrm>
            <a:prstGeom prst="rect">
              <a:avLst/>
            </a:prstGeom>
            <a:solidFill>
              <a:schemeClr val="tx1">
                <a:lumMod val="75000"/>
                <a:lumOff val="2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9" name="矩形 98"/>
            <p:cNvSpPr/>
            <p:nvPr userDrawn="1"/>
          </p:nvSpPr>
          <p:spPr>
            <a:xfrm>
              <a:off x="-5043485" y="1324983"/>
              <a:ext cx="1199028" cy="538842"/>
            </a:xfrm>
            <a:prstGeom prst="rect">
              <a:avLst/>
            </a:prstGeom>
            <a:solidFill>
              <a:schemeClr val="bg1">
                <a:lumMod val="8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0" name="矩形 99"/>
            <p:cNvSpPr/>
            <p:nvPr userDrawn="1"/>
          </p:nvSpPr>
          <p:spPr>
            <a:xfrm>
              <a:off x="-1456764" y="1324983"/>
              <a:ext cx="1199028" cy="538842"/>
            </a:xfrm>
            <a:prstGeom prst="rect">
              <a:avLst/>
            </a:prstGeom>
            <a:solidFill>
              <a:schemeClr val="tx1">
                <a:lumMod val="9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01" name="文本框 100"/>
          <p:cNvSpPr txBox="1"/>
          <p:nvPr/>
        </p:nvSpPr>
        <p:spPr>
          <a:xfrm>
            <a:off x="-2456774" y="1587829"/>
            <a:ext cx="98584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Samsung</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02" name="组 183"/>
          <p:cNvGrpSpPr/>
          <p:nvPr/>
        </p:nvGrpSpPr>
        <p:grpSpPr>
          <a:xfrm>
            <a:off x="-3386918" y="1862479"/>
            <a:ext cx="2795791" cy="348813"/>
            <a:chOff x="16164196" y="17668285"/>
            <a:chExt cx="4785749" cy="486635"/>
          </a:xfrm>
        </p:grpSpPr>
        <p:sp>
          <p:nvSpPr>
            <p:cNvPr id="103" name="矩形 102"/>
            <p:cNvSpPr/>
            <p:nvPr userDrawn="1"/>
          </p:nvSpPr>
          <p:spPr>
            <a:xfrm>
              <a:off x="17352864" y="17668285"/>
              <a:ext cx="1199028" cy="486635"/>
            </a:xfrm>
            <a:prstGeom prst="rect">
              <a:avLst/>
            </a:prstGeom>
            <a:solidFill>
              <a:srgbClr val="8C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8" name="矩形 127"/>
            <p:cNvSpPr/>
            <p:nvPr userDrawn="1"/>
          </p:nvSpPr>
          <p:spPr>
            <a:xfrm>
              <a:off x="18551892" y="17668285"/>
              <a:ext cx="1199028" cy="486635"/>
            </a:xfrm>
            <a:prstGeom prst="rect">
              <a:avLst/>
            </a:prstGeom>
            <a:solidFill>
              <a:srgbClr val="7832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9" name="矩形 128"/>
            <p:cNvSpPr/>
            <p:nvPr userDrawn="1"/>
          </p:nvSpPr>
          <p:spPr>
            <a:xfrm>
              <a:off x="19750917" y="17668285"/>
              <a:ext cx="1199028" cy="486635"/>
            </a:xfrm>
            <a:prstGeom prst="rect">
              <a:avLst/>
            </a:prstGeom>
            <a:solidFill>
              <a:srgbClr val="67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2" name="矩形 131"/>
            <p:cNvSpPr/>
            <p:nvPr userDrawn="1"/>
          </p:nvSpPr>
          <p:spPr>
            <a:xfrm>
              <a:off x="16164196" y="17668285"/>
              <a:ext cx="1199028" cy="486635"/>
            </a:xfrm>
            <a:prstGeom prst="rect">
              <a:avLst/>
            </a:prstGeom>
            <a:solidFill>
              <a:srgbClr val="8C6D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33" name="矩形 132"/>
          <p:cNvSpPr/>
          <p:nvPr/>
        </p:nvSpPr>
        <p:spPr>
          <a:xfrm>
            <a:off x="-2692509" y="6189140"/>
            <a:ext cx="700461" cy="297517"/>
          </a:xfrm>
          <a:prstGeom prst="rect">
            <a:avLst/>
          </a:prstGeom>
          <a:solidFill>
            <a:srgbClr val="0033B7"/>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4" name="矩形 133"/>
          <p:cNvSpPr/>
          <p:nvPr/>
        </p:nvSpPr>
        <p:spPr>
          <a:xfrm>
            <a:off x="-3398069" y="6189140"/>
            <a:ext cx="705560" cy="297517"/>
          </a:xfrm>
          <a:prstGeom prst="rect">
            <a:avLst/>
          </a:prstGeom>
          <a:solidFill>
            <a:srgbClr val="0A00C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5" name="矩形 134"/>
          <p:cNvSpPr/>
          <p:nvPr/>
        </p:nvSpPr>
        <p:spPr>
          <a:xfrm>
            <a:off x="-1992048" y="6186830"/>
            <a:ext cx="700461" cy="297517"/>
          </a:xfrm>
          <a:prstGeom prst="rect">
            <a:avLst/>
          </a:prstGeom>
          <a:solidFill>
            <a:srgbClr val="01288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6" name="矩形 135"/>
          <p:cNvSpPr/>
          <p:nvPr/>
        </p:nvSpPr>
        <p:spPr>
          <a:xfrm>
            <a:off x="-1291588" y="6186830"/>
            <a:ext cx="700461" cy="297517"/>
          </a:xfrm>
          <a:prstGeom prst="rect">
            <a:avLst/>
          </a:prstGeom>
          <a:solidFill>
            <a:srgbClr val="00095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7" name="文本框 136"/>
          <p:cNvSpPr txBox="1"/>
          <p:nvPr/>
        </p:nvSpPr>
        <p:spPr>
          <a:xfrm>
            <a:off x="-2451159" y="5860568"/>
            <a:ext cx="974626"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其他品牌颜色</a:t>
            </a:r>
          </a:p>
        </p:txBody>
      </p:sp>
      <p:grpSp>
        <p:nvGrpSpPr>
          <p:cNvPr id="138" name="组 209"/>
          <p:cNvGrpSpPr/>
          <p:nvPr/>
        </p:nvGrpSpPr>
        <p:grpSpPr>
          <a:xfrm>
            <a:off x="-3398070" y="4458239"/>
            <a:ext cx="2806943" cy="351124"/>
            <a:chOff x="-3429000" y="9944467"/>
            <a:chExt cx="3171264" cy="702248"/>
          </a:xfrm>
        </p:grpSpPr>
        <p:sp>
          <p:nvSpPr>
            <p:cNvPr id="139" name="矩形 138"/>
            <p:cNvSpPr/>
            <p:nvPr userDrawn="1"/>
          </p:nvSpPr>
          <p:spPr>
            <a:xfrm>
              <a:off x="-2631863" y="9949089"/>
              <a:ext cx="791376" cy="697626"/>
            </a:xfrm>
            <a:prstGeom prst="rect">
              <a:avLst/>
            </a:prstGeom>
            <a:solidFill>
              <a:srgbClr val="FF59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0" name="矩形 139"/>
            <p:cNvSpPr/>
            <p:nvPr userDrawn="1"/>
          </p:nvSpPr>
          <p:spPr>
            <a:xfrm>
              <a:off x="-3429000" y="9949089"/>
              <a:ext cx="797137" cy="697626"/>
            </a:xfrm>
            <a:prstGeom prst="rect">
              <a:avLst/>
            </a:prstGeom>
            <a:solidFill>
              <a:srgbClr val="FFA31E"/>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1" name="矩形 140"/>
            <p:cNvSpPr/>
            <p:nvPr userDrawn="1"/>
          </p:nvSpPr>
          <p:spPr>
            <a:xfrm>
              <a:off x="-1840486" y="9944467"/>
              <a:ext cx="791376" cy="697626"/>
            </a:xfrm>
            <a:prstGeom prst="rect">
              <a:avLst/>
            </a:prstGeom>
            <a:solidFill>
              <a:srgbClr val="DE4F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2" name="矩形 141"/>
            <p:cNvSpPr/>
            <p:nvPr userDrawn="1"/>
          </p:nvSpPr>
          <p:spPr>
            <a:xfrm>
              <a:off x="-1049112" y="9944467"/>
              <a:ext cx="791376" cy="697626"/>
            </a:xfrm>
            <a:prstGeom prst="rect">
              <a:avLst/>
            </a:prstGeom>
            <a:solidFill>
              <a:srgbClr val="C646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43" name="文本框 142"/>
          <p:cNvSpPr txBox="1"/>
          <p:nvPr/>
        </p:nvSpPr>
        <p:spPr>
          <a:xfrm>
            <a:off x="-2387041" y="4185714"/>
            <a:ext cx="84638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Xiaomi 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44" name="矩形 143"/>
          <p:cNvSpPr/>
          <p:nvPr/>
        </p:nvSpPr>
        <p:spPr>
          <a:xfrm>
            <a:off x="-2692509" y="5337669"/>
            <a:ext cx="700461" cy="297517"/>
          </a:xfrm>
          <a:prstGeom prst="rect">
            <a:avLst/>
          </a:prstGeom>
          <a:solidFill>
            <a:srgbClr val="348DF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5" name="矩形 144"/>
          <p:cNvSpPr/>
          <p:nvPr/>
        </p:nvSpPr>
        <p:spPr>
          <a:xfrm>
            <a:off x="-3398069" y="5337669"/>
            <a:ext cx="705560" cy="297517"/>
          </a:xfrm>
          <a:prstGeom prst="rect">
            <a:avLst/>
          </a:prstGeom>
          <a:solidFill>
            <a:srgbClr val="0FFBFA"/>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6" name="矩形 145"/>
          <p:cNvSpPr/>
          <p:nvPr/>
        </p:nvSpPr>
        <p:spPr>
          <a:xfrm>
            <a:off x="-1992048" y="5335358"/>
            <a:ext cx="700461" cy="297517"/>
          </a:xfrm>
          <a:prstGeom prst="rect">
            <a:avLst/>
          </a:prstGeom>
          <a:solidFill>
            <a:srgbClr val="705EE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7" name="矩形 146"/>
          <p:cNvSpPr/>
          <p:nvPr/>
        </p:nvSpPr>
        <p:spPr>
          <a:xfrm>
            <a:off x="-1291588" y="5335358"/>
            <a:ext cx="700461" cy="297517"/>
          </a:xfrm>
          <a:prstGeom prst="rect">
            <a:avLst/>
          </a:prstGeom>
          <a:solidFill>
            <a:srgbClr val="A837DC"/>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8" name="文本框 147"/>
          <p:cNvSpPr txBox="1"/>
          <p:nvPr/>
        </p:nvSpPr>
        <p:spPr>
          <a:xfrm>
            <a:off x="-2371009" y="5037185"/>
            <a:ext cx="814325"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Honor</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49" name="矩形 148"/>
          <p:cNvSpPr/>
          <p:nvPr/>
        </p:nvSpPr>
        <p:spPr>
          <a:xfrm>
            <a:off x="12494948" y="1401939"/>
            <a:ext cx="1673075" cy="297517"/>
          </a:xfrm>
          <a:prstGeom prst="rect">
            <a:avLst/>
          </a:prstGeom>
          <a:solidFill>
            <a:srgbClr val="00C9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0" name="矩形 149"/>
          <p:cNvSpPr/>
          <p:nvPr/>
        </p:nvSpPr>
        <p:spPr>
          <a:xfrm>
            <a:off x="12494948" y="1827004"/>
            <a:ext cx="1673075" cy="297517"/>
          </a:xfrm>
          <a:prstGeom prst="rect">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1" name="矩形 150"/>
          <p:cNvSpPr/>
          <p:nvPr/>
        </p:nvSpPr>
        <p:spPr>
          <a:xfrm>
            <a:off x="12494948" y="2245700"/>
            <a:ext cx="1673075" cy="297517"/>
          </a:xfrm>
          <a:prstGeom prst="rect">
            <a:avLst/>
          </a:prstGeom>
          <a:solidFill>
            <a:schemeClr val="accent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2" name="矩形 151"/>
          <p:cNvSpPr/>
          <p:nvPr/>
        </p:nvSpPr>
        <p:spPr>
          <a:xfrm>
            <a:off x="12494948" y="2664397"/>
            <a:ext cx="1673075" cy="297517"/>
          </a:xfrm>
          <a:prstGeom prst="rect">
            <a:avLst/>
          </a:prstGeom>
          <a:solidFill>
            <a:schemeClr val="accent4"/>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3" name="矩形 152"/>
          <p:cNvSpPr/>
          <p:nvPr/>
        </p:nvSpPr>
        <p:spPr>
          <a:xfrm>
            <a:off x="12494948" y="3086546"/>
            <a:ext cx="1673075" cy="297517"/>
          </a:xfrm>
          <a:prstGeom prst="rect">
            <a:avLst/>
          </a:prstGeom>
          <a:solidFill>
            <a:srgbClr val="F0B51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4" name="矩形 153"/>
          <p:cNvSpPr/>
          <p:nvPr/>
        </p:nvSpPr>
        <p:spPr>
          <a:xfrm>
            <a:off x="12494948" y="3488918"/>
            <a:ext cx="1673075" cy="297517"/>
          </a:xfrm>
          <a:prstGeom prst="rect">
            <a:avLst/>
          </a:prstGeom>
          <a:solidFill>
            <a:schemeClr val="tx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5" name="文本框 154"/>
          <p:cNvSpPr txBox="1"/>
          <p:nvPr/>
        </p:nvSpPr>
        <p:spPr>
          <a:xfrm>
            <a:off x="12619797" y="3522997"/>
            <a:ext cx="144095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NEX</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56" name="文本框 155"/>
          <p:cNvSpPr txBox="1"/>
          <p:nvPr/>
        </p:nvSpPr>
        <p:spPr>
          <a:xfrm>
            <a:off x="12653667" y="3111825"/>
            <a:ext cx="140708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err="1">
                <a:solidFill>
                  <a:schemeClr val="bg1"/>
                </a:solidFill>
                <a:latin typeface="vivo type CN简 Light" panose="02000400000000000000" pitchFamily="50" charset="-122"/>
                <a:ea typeface="vivo type CN简 Light" panose="02000400000000000000" pitchFamily="50" charset="-122"/>
                <a:cs typeface="vivo type CNS" charset="-122"/>
              </a:rPr>
              <a:t>iQOO</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grpSp>
        <p:nvGrpSpPr>
          <p:cNvPr id="157" name="组 65"/>
          <p:cNvGrpSpPr/>
          <p:nvPr/>
        </p:nvGrpSpPr>
        <p:grpSpPr>
          <a:xfrm>
            <a:off x="-3400879" y="2739059"/>
            <a:ext cx="2809752" cy="348813"/>
            <a:chOff x="5058585" y="17714855"/>
            <a:chExt cx="4833751" cy="515167"/>
          </a:xfrm>
        </p:grpSpPr>
        <p:sp>
          <p:nvSpPr>
            <p:cNvPr id="158" name="矩形 157"/>
            <p:cNvSpPr/>
            <p:nvPr userDrawn="1"/>
          </p:nvSpPr>
          <p:spPr>
            <a:xfrm>
              <a:off x="7494283" y="17714855"/>
              <a:ext cx="1199027" cy="515167"/>
            </a:xfrm>
            <a:prstGeom prst="rect">
              <a:avLst/>
            </a:prstGeom>
            <a:solidFill>
              <a:srgbClr val="00394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9" name="矩形 158"/>
            <p:cNvSpPr/>
            <p:nvPr userDrawn="1"/>
          </p:nvSpPr>
          <p:spPr>
            <a:xfrm>
              <a:off x="5058585" y="17714855"/>
              <a:ext cx="1215431" cy="515167"/>
            </a:xfrm>
            <a:prstGeom prst="rect">
              <a:avLst/>
            </a:prstGeom>
            <a:solidFill>
              <a:srgbClr val="00C87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0" name="矩形 159"/>
            <p:cNvSpPr/>
            <p:nvPr userDrawn="1"/>
          </p:nvSpPr>
          <p:spPr>
            <a:xfrm>
              <a:off x="8693309" y="17714855"/>
              <a:ext cx="1199027" cy="515167"/>
            </a:xfrm>
            <a:prstGeom prst="rect">
              <a:avLst/>
            </a:prstGeom>
            <a:solidFill>
              <a:srgbClr val="0070C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1" name="矩形 160"/>
            <p:cNvSpPr/>
            <p:nvPr userDrawn="1"/>
          </p:nvSpPr>
          <p:spPr>
            <a:xfrm>
              <a:off x="6267324" y="17714855"/>
              <a:ext cx="1215431" cy="515167"/>
            </a:xfrm>
            <a:prstGeom prst="rect">
              <a:avLst/>
            </a:prstGeom>
            <a:solidFill>
              <a:srgbClr val="66DECD"/>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62" name="文本框 161"/>
          <p:cNvSpPr txBox="1"/>
          <p:nvPr/>
        </p:nvSpPr>
        <p:spPr>
          <a:xfrm>
            <a:off x="-2350175" y="2455919"/>
            <a:ext cx="772648"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err="1">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Oppo</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63" name="组 88"/>
          <p:cNvGrpSpPr/>
          <p:nvPr/>
        </p:nvGrpSpPr>
        <p:grpSpPr>
          <a:xfrm>
            <a:off x="-3388739" y="3603967"/>
            <a:ext cx="2797612" cy="348813"/>
            <a:chOff x="10651243" y="17726064"/>
            <a:chExt cx="4775839" cy="526796"/>
          </a:xfrm>
        </p:grpSpPr>
        <p:sp>
          <p:nvSpPr>
            <p:cNvPr id="164" name="矩形 163"/>
            <p:cNvSpPr/>
            <p:nvPr userDrawn="1"/>
          </p:nvSpPr>
          <p:spPr>
            <a:xfrm>
              <a:off x="14228056" y="17726064"/>
              <a:ext cx="1199026" cy="526796"/>
            </a:xfrm>
            <a:prstGeom prst="rect">
              <a:avLst/>
            </a:prstGeom>
            <a:solidFill>
              <a:srgbClr val="FF757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5" name="矩形 164"/>
            <p:cNvSpPr/>
            <p:nvPr userDrawn="1"/>
          </p:nvSpPr>
          <p:spPr>
            <a:xfrm>
              <a:off x="11850271" y="17726064"/>
              <a:ext cx="1199026" cy="526796"/>
            </a:xfrm>
            <a:prstGeom prst="rect">
              <a:avLst/>
            </a:prstGeom>
            <a:solidFill>
              <a:srgbClr val="7A00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6" name="矩形 165"/>
            <p:cNvSpPr/>
            <p:nvPr userDrawn="1"/>
          </p:nvSpPr>
          <p:spPr>
            <a:xfrm>
              <a:off x="10651243" y="17726064"/>
              <a:ext cx="1199026" cy="526796"/>
            </a:xfrm>
            <a:prstGeom prst="rect">
              <a:avLst/>
            </a:prstGeom>
            <a:solidFill>
              <a:srgbClr val="FF321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7" name="矩形 166"/>
            <p:cNvSpPr/>
            <p:nvPr userDrawn="1"/>
          </p:nvSpPr>
          <p:spPr>
            <a:xfrm>
              <a:off x="13035753" y="17726064"/>
              <a:ext cx="1199026" cy="526796"/>
            </a:xfrm>
            <a:prstGeom prst="rect">
              <a:avLst/>
            </a:prstGeom>
            <a:solidFill>
              <a:srgbClr val="36121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68" name="文本框 167"/>
          <p:cNvSpPr txBox="1"/>
          <p:nvPr/>
        </p:nvSpPr>
        <p:spPr>
          <a:xfrm>
            <a:off x="-2403072" y="3324009"/>
            <a:ext cx="87844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Huawei</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69" name="文本框 168"/>
          <p:cNvSpPr txBox="1"/>
          <p:nvPr/>
        </p:nvSpPr>
        <p:spPr>
          <a:xfrm>
            <a:off x="-2663134" y="367319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P</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0" name="文本框 169"/>
          <p:cNvSpPr txBox="1"/>
          <p:nvPr/>
        </p:nvSpPr>
        <p:spPr>
          <a:xfrm>
            <a:off x="-1954176" y="3667432"/>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Mate</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1" name="文本框 170"/>
          <p:cNvSpPr txBox="1"/>
          <p:nvPr/>
        </p:nvSpPr>
        <p:spPr>
          <a:xfrm>
            <a:off x="-1293545" y="3668248"/>
            <a:ext cx="702419"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Nova</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2" name="文本框 171"/>
          <p:cNvSpPr txBox="1"/>
          <p:nvPr/>
        </p:nvSpPr>
        <p:spPr>
          <a:xfrm>
            <a:off x="-1263986" y="2800229"/>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R</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3" name="文本框 172"/>
          <p:cNvSpPr txBox="1"/>
          <p:nvPr/>
        </p:nvSpPr>
        <p:spPr>
          <a:xfrm>
            <a:off x="-1991764" y="2829531"/>
            <a:ext cx="710370" cy="415498"/>
          </a:xfrm>
          <a:prstGeom prst="rect">
            <a:avLst/>
          </a:prstGeom>
          <a:noFill/>
        </p:spPr>
        <p:txBody>
          <a:bodyPr wrap="square" rtlCol="0">
            <a:spAutoFit/>
          </a:bodyPr>
          <a:lstStyle/>
          <a:p>
            <a:pPr algn="ctr"/>
            <a:r>
              <a:rPr kumimoji="1" lang="en-US" altLang="zh-CN" sz="1200" b="0" i="0" dirty="0">
                <a:solidFill>
                  <a:schemeClr val="bg1"/>
                </a:solidFill>
                <a:latin typeface="vivo type CN简 Light" panose="02000400000000000000" pitchFamily="50" charset="-122"/>
                <a:ea typeface="vivo type CN简 Light" panose="02000400000000000000" pitchFamily="50" charset="-122"/>
                <a:cs typeface="vivo type CNS" charset="-122"/>
              </a:rPr>
              <a:t>Find X</a:t>
            </a:r>
          </a:p>
          <a:p>
            <a:pPr algn="ctr"/>
            <a:endParaRPr kumimoji="1" lang="zh-CN" altLang="en-US" sz="9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4" name="文本框 173"/>
          <p:cNvSpPr txBox="1"/>
          <p:nvPr/>
        </p:nvSpPr>
        <p:spPr>
          <a:xfrm>
            <a:off x="-2663935" y="280742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K</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5" name="文本框 174"/>
          <p:cNvSpPr txBox="1"/>
          <p:nvPr/>
        </p:nvSpPr>
        <p:spPr>
          <a:xfrm>
            <a:off x="12250725" y="924379"/>
            <a:ext cx="2208397"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vivo</a:t>
            </a: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83" name="内容占位符 4"/>
          <p:cNvSpPr>
            <a:spLocks noGrp="1"/>
          </p:cNvSpPr>
          <p:nvPr>
            <p:ph sz="quarter" idx="81"/>
          </p:nvPr>
        </p:nvSpPr>
        <p:spPr>
          <a:xfrm>
            <a:off x="770578" y="3211265"/>
            <a:ext cx="3057662" cy="3093283"/>
          </a:xfrm>
        </p:spPr>
        <p:txBody>
          <a:bodyPr>
            <a:normAutofit/>
          </a:bodyPr>
          <a:lstStyle>
            <a:lvl1pPr marL="17145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35179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483235"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621665"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200025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p:txBody>
      </p:sp>
      <p:sp>
        <p:nvSpPr>
          <p:cNvPr id="84" name="内容占位符 4"/>
          <p:cNvSpPr>
            <a:spLocks noGrp="1"/>
          </p:cNvSpPr>
          <p:nvPr>
            <p:ph sz="quarter" idx="82"/>
          </p:nvPr>
        </p:nvSpPr>
        <p:spPr>
          <a:xfrm>
            <a:off x="4556585" y="3211265"/>
            <a:ext cx="3057662" cy="3093283"/>
          </a:xfrm>
        </p:spPr>
        <p:txBody>
          <a:bodyPr>
            <a:normAutofit/>
          </a:bodyPr>
          <a:lstStyle>
            <a:lvl1pPr marL="17145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35179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483235"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621665"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200025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p:txBody>
      </p:sp>
      <p:sp>
        <p:nvSpPr>
          <p:cNvPr id="85" name="内容占位符 4"/>
          <p:cNvSpPr>
            <a:spLocks noGrp="1"/>
          </p:cNvSpPr>
          <p:nvPr>
            <p:ph sz="quarter" idx="83"/>
          </p:nvPr>
        </p:nvSpPr>
        <p:spPr>
          <a:xfrm>
            <a:off x="8342591" y="3211265"/>
            <a:ext cx="3057662" cy="3093283"/>
          </a:xfrm>
        </p:spPr>
        <p:txBody>
          <a:bodyPr>
            <a:normAutofit/>
          </a:bodyPr>
          <a:lstStyle>
            <a:lvl1pPr marL="17145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35179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483235"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621665"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200025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p:txBody>
      </p:sp>
      <p:pic>
        <p:nvPicPr>
          <p:cNvPr id="71" name="图片 70"/>
          <p:cNvPicPr>
            <a:picLocks noChangeAspect="1"/>
          </p:cNvPicPr>
          <p:nvPr/>
        </p:nvPicPr>
        <p:blipFill>
          <a:blip r:embed="rId2" cstate="email"/>
          <a:stretch>
            <a:fillRect/>
          </a:stretch>
        </p:blipFill>
        <p:spPr>
          <a:xfrm>
            <a:off x="10625745" y="317694"/>
            <a:ext cx="979635" cy="257702"/>
          </a:xfrm>
          <a:prstGeom prst="rect">
            <a:avLst/>
          </a:prstGeom>
        </p:spPr>
      </p:pic>
      <p:sp>
        <p:nvSpPr>
          <p:cNvPr id="77" name="图片占位符 2"/>
          <p:cNvSpPr>
            <a:spLocks noGrp="1"/>
          </p:cNvSpPr>
          <p:nvPr>
            <p:ph type="pic" sz="quarter" idx="84"/>
          </p:nvPr>
        </p:nvSpPr>
        <p:spPr>
          <a:xfrm>
            <a:off x="580222" y="1317296"/>
            <a:ext cx="3447648" cy="1746403"/>
          </a:xfrm>
        </p:spPr>
        <p:txBody>
          <a:bodyPr>
            <a:normAutofit/>
          </a:bodyPr>
          <a:lstStyle>
            <a:lvl1pPr marL="0" indent="0" algn="ctr">
              <a:buNone/>
              <a:defRPr sz="1600"/>
            </a:lvl1pPr>
          </a:lstStyle>
          <a:p>
            <a:endParaRPr kumimoji="1" lang="zh-CN" altLang="en-US"/>
          </a:p>
        </p:txBody>
      </p:sp>
      <p:sp>
        <p:nvSpPr>
          <p:cNvPr id="81" name="Textplatzhalter 8"/>
          <p:cNvSpPr>
            <a:spLocks noGrp="1"/>
          </p:cNvSpPr>
          <p:nvPr>
            <p:ph type="body" sz="quarter" idx="61" hasCustomPrompt="1"/>
          </p:nvPr>
        </p:nvSpPr>
        <p:spPr>
          <a:xfrm>
            <a:off x="560744" y="280072"/>
            <a:ext cx="9194219" cy="456860"/>
          </a:xfrm>
          <a:prstGeom prst="rect">
            <a:avLst/>
          </a:prstGeom>
        </p:spPr>
        <p:txBody>
          <a:bodyPr lIns="0" tIns="0" rIns="0" bIns="0" anchor="ctr">
            <a:noAutofit/>
          </a:bodyPr>
          <a:lstStyle>
            <a:lvl1pPr marL="0" indent="0">
              <a:lnSpc>
                <a:spcPct val="150000"/>
              </a:lnSpc>
              <a:spcBef>
                <a:spcPts val="0"/>
              </a:spcBef>
              <a:spcAft>
                <a:spcPts val="0"/>
              </a:spcAft>
              <a:buNone/>
              <a:defRPr sz="2600" b="0" i="0" cap="none" baseline="0">
                <a:solidFill>
                  <a:schemeClr val="tx1"/>
                </a:solidFill>
                <a:latin typeface="vivo type CN简 Regular" panose="02000500000000000000" charset="-122"/>
                <a:ea typeface="vivo type CN简 Regular" panose="02000500000000000000" charset="-122"/>
                <a:cs typeface="vivo type CN简 Regular" panose="02000500000000000000" charset="-122"/>
              </a:defRPr>
            </a:lvl1pPr>
          </a:lstStyle>
          <a:p>
            <a:pPr lvl="0"/>
            <a:r>
              <a:rPr lang="zh-CN" altLang="en-US" noProof="0" dirty="0"/>
              <a:t>标题可在此处添加</a:t>
            </a:r>
            <a:endParaRPr lang="en-US" altLang="zh-CN" noProof="0" dirty="0"/>
          </a:p>
        </p:txBody>
      </p:sp>
      <p:sp>
        <p:nvSpPr>
          <p:cNvPr id="82" name="Textplatzhalter 8"/>
          <p:cNvSpPr>
            <a:spLocks noGrp="1"/>
          </p:cNvSpPr>
          <p:nvPr>
            <p:ph type="body" sz="quarter" idx="62" hasCustomPrompt="1"/>
          </p:nvPr>
        </p:nvSpPr>
        <p:spPr>
          <a:xfrm>
            <a:off x="560744" y="742370"/>
            <a:ext cx="9194219" cy="267033"/>
          </a:xfrm>
          <a:prstGeom prst="rect">
            <a:avLst/>
          </a:prstGeom>
        </p:spPr>
        <p:txBody>
          <a:bodyPr lIns="0" tIns="0" rIns="0" bIns="0" anchor="ctr">
            <a:noAutofit/>
          </a:bodyPr>
          <a:lstStyle>
            <a:lvl1pPr marL="0" indent="0">
              <a:lnSpc>
                <a:spcPct val="150000"/>
              </a:lnSpc>
              <a:spcBef>
                <a:spcPts val="0"/>
              </a:spcBef>
              <a:spcAft>
                <a:spcPts val="0"/>
              </a:spcAft>
              <a:buNone/>
              <a:defRPr sz="2200" b="0" i="0" cap="none" baseline="0">
                <a:solidFill>
                  <a:schemeClr val="bg1">
                    <a:lumMod val="65000"/>
                  </a:schemeClr>
                </a:solidFill>
                <a:latin typeface="vivo type CN简 Regular" panose="02000500000000000000" charset="-122"/>
                <a:ea typeface="vivo type CN简 Regular" panose="02000500000000000000" charset="-122"/>
                <a:cs typeface="vivo type CN简 Regular" panose="02000500000000000000" charset="-122"/>
              </a:defRPr>
            </a:lvl1pPr>
          </a:lstStyle>
          <a:p>
            <a:pPr lvl="0"/>
            <a:r>
              <a:rPr lang="zh-CN" altLang="en-US" noProof="0" dirty="0"/>
              <a:t>副标题可在此处添加</a:t>
            </a:r>
            <a:endParaRPr lang="en-US" altLang="zh-CN" noProof="0"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image" Target="../media/image5.jpeg"/><Relationship Id="rId5" Type="http://schemas.openxmlformats.org/officeDocument/2006/relationships/image" Target="../media/image4.png"/><Relationship Id="rId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2.xml"/><Relationship Id="rId13" Type="http://schemas.openxmlformats.org/officeDocument/2006/relationships/slideLayout" Target="../slideLayouts/slideLayout27.xml"/><Relationship Id="rId3" Type="http://schemas.openxmlformats.org/officeDocument/2006/relationships/slideLayout" Target="../slideLayouts/slideLayout17.xml"/><Relationship Id="rId7" Type="http://schemas.openxmlformats.org/officeDocument/2006/relationships/slideLayout" Target="../slideLayouts/slideLayout21.xml"/><Relationship Id="rId12" Type="http://schemas.openxmlformats.org/officeDocument/2006/relationships/slideLayout" Target="../slideLayouts/slideLayout26.xml"/><Relationship Id="rId2" Type="http://schemas.openxmlformats.org/officeDocument/2006/relationships/slideLayout" Target="../slideLayouts/slideLayout16.xml"/><Relationship Id="rId1" Type="http://schemas.openxmlformats.org/officeDocument/2006/relationships/slideLayout" Target="../slideLayouts/slideLayout15.xml"/><Relationship Id="rId6" Type="http://schemas.openxmlformats.org/officeDocument/2006/relationships/slideLayout" Target="../slideLayouts/slideLayout20.xml"/><Relationship Id="rId11" Type="http://schemas.openxmlformats.org/officeDocument/2006/relationships/slideLayout" Target="../slideLayouts/slideLayout25.xml"/><Relationship Id="rId5" Type="http://schemas.openxmlformats.org/officeDocument/2006/relationships/slideLayout" Target="../slideLayouts/slideLayout19.xml"/><Relationship Id="rId10" Type="http://schemas.openxmlformats.org/officeDocument/2006/relationships/slideLayout" Target="../slideLayouts/slideLayout24.xml"/><Relationship Id="rId4" Type="http://schemas.openxmlformats.org/officeDocument/2006/relationships/slideLayout" Target="../slideLayouts/slideLayout18.xml"/><Relationship Id="rId9" Type="http://schemas.openxmlformats.org/officeDocument/2006/relationships/slideLayout" Target="../slideLayouts/slideLayout23.xml"/><Relationship Id="rId14" Type="http://schemas.openxmlformats.org/officeDocument/2006/relationships/theme" Target="../theme/theme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6"/>
            <a:ext cx="10515600" cy="1325563"/>
          </a:xfrm>
          <a:prstGeom prst="rect">
            <a:avLst/>
          </a:prstGeom>
        </p:spPr>
        <p:txBody>
          <a:bodyPr vert="horz" lIns="91440" tIns="45720" rIns="91440" bIns="45720" rtlCol="0" anchor="ctr">
            <a:normAutofit/>
          </a:bodyPr>
          <a:lstStyle/>
          <a:p>
            <a:r>
              <a:rPr lang="zh-CN" altLang="en-US" dirty="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dirty="0"/>
              <a:t>单击此处编辑母版文本样式</a:t>
            </a:r>
          </a:p>
          <a:p>
            <a:pPr lvl="1"/>
            <a:r>
              <a:rPr lang="zh-CN" altLang="en-US" dirty="0"/>
              <a:t>二级</a:t>
            </a:r>
          </a:p>
          <a:p>
            <a:pPr lvl="2"/>
            <a:r>
              <a:rPr lang="zh-CN" altLang="en-US" dirty="0"/>
              <a:t>三级</a:t>
            </a:r>
          </a:p>
          <a:p>
            <a:pPr lvl="3"/>
            <a:r>
              <a:rPr lang="zh-CN" altLang="en-US" dirty="0"/>
              <a:t>四级</a:t>
            </a:r>
          </a:p>
          <a:p>
            <a:pPr lvl="4"/>
            <a:r>
              <a:rPr lang="zh-CN" altLang="en-US" dirty="0"/>
              <a:t>五级</a:t>
            </a:r>
            <a:endParaRPr lang="en-US" dirty="0"/>
          </a:p>
        </p:txBody>
      </p:sp>
      <p:sp>
        <p:nvSpPr>
          <p:cNvPr id="4" name="Date Placeholder 3"/>
          <p:cNvSpPr>
            <a:spLocks noGrp="1"/>
          </p:cNvSpPr>
          <p:nvPr>
            <p:ph type="dt" sz="half" idx="2"/>
          </p:nvPr>
        </p:nvSpPr>
        <p:spPr>
          <a:xfrm>
            <a:off x="838200" y="6356351"/>
            <a:ext cx="2743200" cy="365125"/>
          </a:xfrm>
          <a:prstGeom prst="rect">
            <a:avLst/>
          </a:prstGeom>
        </p:spPr>
        <p:txBody>
          <a:bodyPr vert="horz" lIns="91440" tIns="45720" rIns="91440" bIns="45720" rtlCol="0" anchor="ctr"/>
          <a:lstStyle>
            <a:lvl1pPr algn="l">
              <a:defRPr sz="1200" b="0" i="0">
                <a:solidFill>
                  <a:schemeClr val="tx1">
                    <a:tint val="75000"/>
                  </a:schemeClr>
                </a:solidFill>
                <a:latin typeface="vivo type CNS" charset="-122"/>
                <a:ea typeface="vivo type CNS" charset="-122"/>
                <a:cs typeface="vivo type CNS" charset="-122"/>
              </a:defRPr>
            </a:lvl1pPr>
          </a:lstStyle>
          <a:p>
            <a:fld id="{9235DC95-CA93-4412-83B5-44E84C2AB4A2}" type="datetimeFigureOut">
              <a:rPr lang="zh-CN" altLang="en-US" smtClean="0"/>
              <a:t>2023/9/1</a:t>
            </a:fld>
            <a:endParaRPr lang="zh-CN" altLang="en-US"/>
          </a:p>
        </p:txBody>
      </p:sp>
      <p:sp>
        <p:nvSpPr>
          <p:cNvPr id="5" name="Footer Placeholder 4"/>
          <p:cNvSpPr>
            <a:spLocks noGrp="1"/>
          </p:cNvSpPr>
          <p:nvPr>
            <p:ph type="ftr" sz="quarter" idx="3"/>
          </p:nvPr>
        </p:nvSpPr>
        <p:spPr>
          <a:xfrm>
            <a:off x="4038600" y="6356351"/>
            <a:ext cx="4114800" cy="365125"/>
          </a:xfrm>
          <a:prstGeom prst="rect">
            <a:avLst/>
          </a:prstGeom>
        </p:spPr>
        <p:txBody>
          <a:bodyPr vert="horz" lIns="91440" tIns="45720" rIns="91440" bIns="45720" rtlCol="0" anchor="ctr"/>
          <a:lstStyle>
            <a:lvl1pPr algn="ctr">
              <a:defRPr sz="1200" b="0" i="0">
                <a:solidFill>
                  <a:schemeClr val="tx1">
                    <a:tint val="75000"/>
                  </a:schemeClr>
                </a:solidFill>
                <a:latin typeface="vivo type CNS" charset="-122"/>
                <a:ea typeface="vivo type CNS" charset="-122"/>
                <a:cs typeface="vivo type CNS" charset="-122"/>
              </a:defRPr>
            </a:lvl1pPr>
          </a:lstStyle>
          <a:p>
            <a:endParaRPr lang="zh-CN" altLang="en-US"/>
          </a:p>
        </p:txBody>
      </p:sp>
      <p:sp>
        <p:nvSpPr>
          <p:cNvPr id="6" name="Slide Number Placeholder 5"/>
          <p:cNvSpPr>
            <a:spLocks noGrp="1"/>
          </p:cNvSpPr>
          <p:nvPr>
            <p:ph type="sldNum" sz="quarter" idx="4"/>
          </p:nvPr>
        </p:nvSpPr>
        <p:spPr>
          <a:xfrm>
            <a:off x="8610600" y="6356351"/>
            <a:ext cx="2743200" cy="365125"/>
          </a:xfrm>
          <a:prstGeom prst="rect">
            <a:avLst/>
          </a:prstGeom>
        </p:spPr>
        <p:txBody>
          <a:bodyPr vert="horz" lIns="91440" tIns="45720" rIns="91440" bIns="45720" rtlCol="0" anchor="ctr"/>
          <a:lstStyle>
            <a:lvl1pPr algn="r">
              <a:defRPr sz="1200" b="0" i="0">
                <a:solidFill>
                  <a:schemeClr val="tx1">
                    <a:tint val="75000"/>
                  </a:schemeClr>
                </a:solidFill>
                <a:latin typeface="vivo type CNS" charset="-122"/>
                <a:ea typeface="vivo type CNS" charset="-122"/>
                <a:cs typeface="vivo type CNS" charset="-122"/>
              </a:defRPr>
            </a:lvl1pPr>
          </a:lstStyle>
          <a:p>
            <a:fld id="{41663981-0834-4737-95F4-37FF14E266D2}"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b="0" i="0" kern="1200">
          <a:solidFill>
            <a:schemeClr val="tx1"/>
          </a:solidFill>
          <a:latin typeface="vivo type CNS" charset="-122"/>
          <a:ea typeface="vivo type CNS" charset="-122"/>
          <a:cs typeface="vivo type CNS" charset="-122"/>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vivo type CNS Light" charset="-122"/>
          <a:ea typeface="vivo type CNS Light" charset="-122"/>
          <a:cs typeface="vivo type CNS Light"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vivo type CNS Light" charset="-122"/>
          <a:ea typeface="vivo type CNS Light" charset="-122"/>
          <a:cs typeface="vivo type CNS Light" charset="-122"/>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vivo type CNS Light" charset="-122"/>
          <a:ea typeface="vivo type CNS Light" charset="-122"/>
          <a:cs typeface="vivo type CNS Light" charset="-122"/>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vivo type CNS Light" charset="-122"/>
          <a:ea typeface="vivo type CNS Light" charset="-122"/>
          <a:cs typeface="vivo type CNS Light" charset="-122"/>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vivo type CNS Light" charset="-122"/>
          <a:ea typeface="vivo type CNS Light" charset="-122"/>
          <a:cs typeface="vivo type CNS Light"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bwMode="gray">
      <p:bgPr>
        <a:solidFill>
          <a:schemeClr val="bg1"/>
        </a:solidFill>
        <a:effectLst/>
      </p:bgPr>
    </p:bg>
    <p:spTree>
      <p:nvGrpSpPr>
        <p:cNvPr id="1" name=""/>
        <p:cNvGrpSpPr/>
        <p:nvPr/>
      </p:nvGrpSpPr>
      <p:grpSpPr>
        <a:xfrm>
          <a:off x="0" y="0"/>
          <a:ext cx="0" cy="0"/>
          <a:chOff x="0" y="0"/>
          <a:chExt cx="0" cy="0"/>
        </a:xfrm>
      </p:grpSpPr>
      <p:sp>
        <p:nvSpPr>
          <p:cNvPr id="15" name="正方形/長方形 14"/>
          <p:cNvSpPr/>
          <p:nvPr userDrawn="1"/>
        </p:nvSpPr>
        <p:spPr>
          <a:xfrm>
            <a:off x="442" y="6632844"/>
            <a:ext cx="12191558" cy="225141"/>
          </a:xfrm>
          <a:prstGeom prst="rect">
            <a:avLst/>
          </a:prstGeom>
          <a:gradFill flip="none" rotWithShape="1">
            <a:gsLst>
              <a:gs pos="0">
                <a:srgbClr val="1E3C90"/>
              </a:gs>
              <a:gs pos="50000">
                <a:srgbClr val="3366FF">
                  <a:shade val="67500"/>
                  <a:satMod val="115000"/>
                </a:srgbClr>
              </a:gs>
              <a:gs pos="100000">
                <a:srgbClr val="6699FF"/>
              </a:gs>
            </a:gsLst>
            <a:lin ang="10800000" scaled="1"/>
            <a:tileRect/>
          </a:gradFill>
          <a:ln w="9525">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none" lIns="91440" tIns="45720" rIns="91440" bIns="45720" numCol="1" rtlCol="0" anchor="ctr" anchorCtr="0" compatLnSpc="1"/>
          <a:lstStyle/>
          <a:p>
            <a:pPr algn="ctr" fontAlgn="ctr"/>
            <a:endParaRPr kumimoji="1" lang="ja-JP" altLang="en-US" dirty="0">
              <a:solidFill>
                <a:srgbClr val="000000"/>
              </a:solidFill>
              <a:latin typeface="MS PGothic" panose="020B0600070205080204" pitchFamily="50" charset="-128"/>
              <a:ea typeface="MS PGothic" panose="020B0600070205080204" pitchFamily="50" charset="-128"/>
            </a:endParaRPr>
          </a:p>
        </p:txBody>
      </p:sp>
      <p:sp>
        <p:nvSpPr>
          <p:cNvPr id="14" name="正方形/長方形 13"/>
          <p:cNvSpPr/>
          <p:nvPr userDrawn="1"/>
        </p:nvSpPr>
        <p:spPr>
          <a:xfrm>
            <a:off x="442" y="0"/>
            <a:ext cx="12191558" cy="702924"/>
          </a:xfrm>
          <a:prstGeom prst="rect">
            <a:avLst/>
          </a:prstGeom>
          <a:gradFill flip="none" rotWithShape="1">
            <a:gsLst>
              <a:gs pos="0">
                <a:srgbClr val="1E3C90"/>
              </a:gs>
              <a:gs pos="50000">
                <a:srgbClr val="3366FF">
                  <a:shade val="67500"/>
                  <a:satMod val="115000"/>
                </a:srgbClr>
              </a:gs>
              <a:gs pos="100000">
                <a:srgbClr val="6699FF"/>
              </a:gs>
            </a:gsLst>
            <a:lin ang="10800000" scaled="1"/>
            <a:tileRect/>
          </a:gradFill>
          <a:ln w="9525">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none" lIns="91440" tIns="45720" rIns="91440" bIns="45720" numCol="1" rtlCol="0" anchor="ctr" anchorCtr="0" compatLnSpc="1"/>
          <a:lstStyle/>
          <a:p>
            <a:pPr algn="ctr" fontAlgn="ctr"/>
            <a:endParaRPr kumimoji="1" lang="ja-JP" altLang="en-US" dirty="0">
              <a:solidFill>
                <a:srgbClr val="000000"/>
              </a:solidFill>
              <a:latin typeface="MS PGothic" panose="020B0600070205080204" pitchFamily="50" charset="-128"/>
              <a:ea typeface="MS PGothic" panose="020B0600070205080204" pitchFamily="50" charset="-128"/>
            </a:endParaRPr>
          </a:p>
        </p:txBody>
      </p:sp>
      <p:sp>
        <p:nvSpPr>
          <p:cNvPr id="646150" name="Rectangle 6"/>
          <p:cNvSpPr>
            <a:spLocks noGrp="1" noChangeArrowheads="1"/>
          </p:cNvSpPr>
          <p:nvPr>
            <p:ph type="sldNum" sz="quarter" idx="4"/>
          </p:nvPr>
        </p:nvSpPr>
        <p:spPr bwMode="gray">
          <a:xfrm>
            <a:off x="5734051" y="6643637"/>
            <a:ext cx="719667" cy="201612"/>
          </a:xfrm>
          <a:prstGeom prst="rect">
            <a:avLst/>
          </a:prstGeom>
          <a:noFill/>
          <a:ln w="9525">
            <a:noFill/>
            <a:miter lim="800000"/>
          </a:ln>
          <a:effectLst/>
        </p:spPr>
        <p:txBody>
          <a:bodyPr vert="horz" wrap="square" lIns="0" tIns="0" rIns="0" bIns="0" numCol="1" anchor="ctr" anchorCtr="0" compatLnSpc="1"/>
          <a:lstStyle>
            <a:lvl1pPr algn="ctr" fontAlgn="base">
              <a:defRPr kumimoji="0" sz="800">
                <a:solidFill>
                  <a:schemeClr val="bg1"/>
                </a:solidFill>
                <a:latin typeface="+mn-lt"/>
                <a:ea typeface="MS PGothic" panose="020B0600070205080204" pitchFamily="50" charset="-128"/>
              </a:defRPr>
            </a:lvl1pPr>
          </a:lstStyle>
          <a:p>
            <a:pPr>
              <a:defRPr/>
            </a:pPr>
            <a:fld id="{90A2944E-8D73-4226-A567-87DDE47F2CA8}" type="slidenum">
              <a:rPr lang="ja-JP" altLang="de-DE" smtClean="0"/>
              <a:t>‹#›</a:t>
            </a:fld>
            <a:endParaRPr lang="de-DE" altLang="ja-JP"/>
          </a:p>
        </p:txBody>
      </p:sp>
      <p:sp>
        <p:nvSpPr>
          <p:cNvPr id="1030" name="Rectangle 7"/>
          <p:cNvSpPr>
            <a:spLocks noGrp="1" noChangeArrowheads="1"/>
          </p:cNvSpPr>
          <p:nvPr>
            <p:ph type="title"/>
          </p:nvPr>
        </p:nvSpPr>
        <p:spPr bwMode="gray">
          <a:xfrm>
            <a:off x="226485" y="3175"/>
            <a:ext cx="10477500" cy="693738"/>
          </a:xfrm>
          <a:prstGeom prst="rect">
            <a:avLst/>
          </a:prstGeom>
          <a:noFill/>
          <a:ln w="9525">
            <a:noFill/>
            <a:miter lim="800000"/>
          </a:ln>
        </p:spPr>
        <p:txBody>
          <a:bodyPr vert="horz" wrap="square" lIns="0" tIns="0" rIns="0" bIns="0" numCol="1" anchor="ctr" anchorCtr="0" compatLnSpc="1"/>
          <a:lstStyle/>
          <a:p>
            <a:pPr lvl="0"/>
            <a:r>
              <a:rPr lang="ja-JP" altLang="en-US" dirty="0"/>
              <a:t>マスタ タイトルの書式設定</a:t>
            </a:r>
          </a:p>
        </p:txBody>
      </p:sp>
      <p:sp>
        <p:nvSpPr>
          <p:cNvPr id="1031" name="Rectangle 8"/>
          <p:cNvSpPr>
            <a:spLocks noGrp="1" noChangeArrowheads="1"/>
          </p:cNvSpPr>
          <p:nvPr>
            <p:ph type="body" idx="1"/>
          </p:nvPr>
        </p:nvSpPr>
        <p:spPr bwMode="gray">
          <a:xfrm>
            <a:off x="224367" y="869951"/>
            <a:ext cx="11715751" cy="5592763"/>
          </a:xfrm>
          <a:prstGeom prst="rect">
            <a:avLst/>
          </a:prstGeom>
          <a:noFill/>
          <a:ln w="9525">
            <a:noFill/>
            <a:miter lim="800000"/>
          </a:ln>
        </p:spPr>
        <p:txBody>
          <a:bodyPr vert="horz" wrap="square" lIns="0" tIns="0" rIns="0" bIns="0" numCol="1" anchor="t" anchorCtr="0" compatLnSpc="1"/>
          <a:lstStyle/>
          <a:p>
            <a:pPr lvl="0"/>
            <a:r>
              <a:rPr lang="ja-JP" altLang="en-US" dirty="0"/>
              <a:t>マスタテキスト</a:t>
            </a:r>
            <a:r>
              <a:rPr lang="en-US" altLang="ja-JP" dirty="0"/>
              <a:t>24</a:t>
            </a:r>
            <a:r>
              <a:rPr lang="ja-JP" altLang="en-US" dirty="0" err="1"/>
              <a:t>ｐ</a:t>
            </a:r>
            <a:r>
              <a:rPr lang="ja-JP" altLang="en-US" dirty="0"/>
              <a:t>ああああああああああああああああああああああああああああああああああああああああああああああああああ</a:t>
            </a:r>
          </a:p>
          <a:p>
            <a:pPr lvl="1"/>
            <a:r>
              <a:rPr lang="ja-JP" altLang="en-US" dirty="0"/>
              <a:t>マスタテキスト</a:t>
            </a:r>
            <a:r>
              <a:rPr lang="en-US" altLang="ja-JP" dirty="0"/>
              <a:t>20</a:t>
            </a:r>
            <a:r>
              <a:rPr lang="ja-JP" altLang="en-US" dirty="0" err="1"/>
              <a:t>ｐ</a:t>
            </a:r>
            <a:r>
              <a:rPr lang="ja-JP" altLang="en-US" dirty="0"/>
              <a:t>ああああああああああああああああああああああああああああああああああああああああああああ</a:t>
            </a:r>
          </a:p>
          <a:p>
            <a:pPr lvl="2"/>
            <a:r>
              <a:rPr lang="ja-JP" altLang="en-US" dirty="0"/>
              <a:t>マスタテキスト</a:t>
            </a:r>
            <a:r>
              <a:rPr lang="en-US" altLang="ja-JP" dirty="0"/>
              <a:t>18</a:t>
            </a:r>
            <a:r>
              <a:rPr lang="ja-JP" altLang="en-US" dirty="0" err="1"/>
              <a:t>ｐ</a:t>
            </a:r>
            <a:r>
              <a:rPr lang="ja-JP" altLang="en-US" dirty="0"/>
              <a:t>ああああああああああああああああああああああああああああああああああああああああああああああ</a:t>
            </a:r>
          </a:p>
          <a:p>
            <a:pPr lvl="3"/>
            <a:r>
              <a:rPr lang="ja-JP" altLang="en-US" dirty="0"/>
              <a:t>マスタテキスト</a:t>
            </a:r>
            <a:r>
              <a:rPr lang="en-US" altLang="ja-JP" dirty="0"/>
              <a:t>16</a:t>
            </a:r>
            <a:r>
              <a:rPr lang="ja-JP" altLang="en-US" dirty="0" err="1"/>
              <a:t>ｐ</a:t>
            </a:r>
            <a:r>
              <a:rPr lang="ja-JP" altLang="en-US" dirty="0"/>
              <a:t>あああああああああああああああああああああああああああああああああああああああああああああああ</a:t>
            </a:r>
          </a:p>
        </p:txBody>
      </p:sp>
      <p:sp>
        <p:nvSpPr>
          <p:cNvPr id="646153" name="Text Box 9"/>
          <p:cNvSpPr txBox="1">
            <a:spLocks noChangeArrowheads="1"/>
          </p:cNvSpPr>
          <p:nvPr userDrawn="1"/>
        </p:nvSpPr>
        <p:spPr bwMode="gray">
          <a:xfrm>
            <a:off x="251884" y="6675438"/>
            <a:ext cx="2446867" cy="152400"/>
          </a:xfrm>
          <a:prstGeom prst="rect">
            <a:avLst/>
          </a:prstGeom>
          <a:noFill/>
          <a:ln w="9525">
            <a:noFill/>
            <a:miter lim="800000"/>
          </a:ln>
          <a:effectLst/>
        </p:spPr>
        <p:txBody>
          <a:bodyPr lIns="0" tIns="0" rIns="0" bIns="0" anchor="b">
            <a:spAutoFit/>
          </a:bodyPr>
          <a:lstStyle/>
          <a:p>
            <a:pPr>
              <a:spcBef>
                <a:spcPct val="50000"/>
              </a:spcBef>
              <a:defRPr/>
            </a:pPr>
            <a:r>
              <a:rPr kumimoji="0" lang="en-US" altLang="ja-JP" sz="1000" b="1">
                <a:solidFill>
                  <a:schemeClr val="bg1"/>
                </a:solidFill>
                <a:latin typeface="Arial" panose="020B0604020202020204" pitchFamily="34" charset="0"/>
                <a:ea typeface="MS PGothic" panose="020B0600070205080204" pitchFamily="50" charset="-128"/>
              </a:rPr>
              <a:t> </a:t>
            </a:r>
          </a:p>
        </p:txBody>
      </p:sp>
      <p:pic>
        <p:nvPicPr>
          <p:cNvPr id="9" name="图片 25"/>
          <p:cNvPicPr>
            <a:picLocks noChangeAspect="1"/>
          </p:cNvPicPr>
          <p:nvPr userDrawn="1"/>
        </p:nvPicPr>
        <p:blipFill>
          <a:blip r:embed="rId5" cstate="email"/>
          <a:stretch>
            <a:fillRect/>
          </a:stretch>
        </p:blipFill>
        <p:spPr>
          <a:xfrm>
            <a:off x="10488488" y="135351"/>
            <a:ext cx="1415848" cy="373378"/>
          </a:xfrm>
          <a:prstGeom prst="rect">
            <a:avLst/>
          </a:prstGeom>
        </p:spPr>
      </p:pic>
      <p:sp>
        <p:nvSpPr>
          <p:cNvPr id="12" name="Rectangle 3"/>
          <p:cNvSpPr txBox="1">
            <a:spLocks noChangeArrowheads="1"/>
          </p:cNvSpPr>
          <p:nvPr userDrawn="1"/>
        </p:nvSpPr>
        <p:spPr bwMode="gray">
          <a:xfrm>
            <a:off x="76200" y="6639896"/>
            <a:ext cx="4022725" cy="201613"/>
          </a:xfrm>
          <a:prstGeom prst="rect">
            <a:avLst/>
          </a:prstGeom>
          <a:noFill/>
          <a:ln w="9525">
            <a:noFill/>
            <a:miter lim="800000"/>
          </a:ln>
          <a:effectLst/>
        </p:spPr>
        <p:txBody>
          <a:bodyPr vert="horz" wrap="square" lIns="0" tIns="0" rIns="0" bIns="0" numCol="1" anchor="ctr" anchorCtr="0" compatLnSpc="1"/>
          <a:lstStyle>
            <a:defPPr>
              <a:defRPr lang="ja-JP"/>
            </a:defPPr>
            <a:lvl1pPr algn="r" rtl="0" fontAlgn="base">
              <a:spcBef>
                <a:spcPct val="0"/>
              </a:spcBef>
              <a:spcAft>
                <a:spcPct val="0"/>
              </a:spcAft>
              <a:defRPr kumimoji="0" sz="800" kern="1200">
                <a:solidFill>
                  <a:schemeClr val="tx1"/>
                </a:solidFill>
                <a:latin typeface="Arial" panose="020B0604020202020204" pitchFamily="34" charset="0"/>
                <a:ea typeface="MS PGothic" panose="020B0600070205080204" pitchFamily="50" charset="-128"/>
                <a:cs typeface="+mn-cs"/>
              </a:defRPr>
            </a:lvl1pPr>
            <a:lvl2pPr marL="457200" algn="ctr" rtl="0" fontAlgn="ctr">
              <a:spcBef>
                <a:spcPct val="0"/>
              </a:spcBef>
              <a:spcAft>
                <a:spcPct val="0"/>
              </a:spcAft>
              <a:defRPr kumimoji="1" kern="1200">
                <a:solidFill>
                  <a:srgbClr val="000000"/>
                </a:solidFill>
                <a:latin typeface="MS PGothic" panose="020B0600070205080204" pitchFamily="50" charset="-128"/>
                <a:ea typeface="MS PGothic" panose="020B0600070205080204" pitchFamily="50" charset="-128"/>
                <a:cs typeface="+mn-cs"/>
              </a:defRPr>
            </a:lvl2pPr>
            <a:lvl3pPr marL="914400" algn="ctr" rtl="0" fontAlgn="ctr">
              <a:spcBef>
                <a:spcPct val="0"/>
              </a:spcBef>
              <a:spcAft>
                <a:spcPct val="0"/>
              </a:spcAft>
              <a:defRPr kumimoji="1" kern="1200">
                <a:solidFill>
                  <a:srgbClr val="000000"/>
                </a:solidFill>
                <a:latin typeface="MS PGothic" panose="020B0600070205080204" pitchFamily="50" charset="-128"/>
                <a:ea typeface="MS PGothic" panose="020B0600070205080204" pitchFamily="50" charset="-128"/>
                <a:cs typeface="+mn-cs"/>
              </a:defRPr>
            </a:lvl3pPr>
            <a:lvl4pPr marL="1371600" algn="ctr" rtl="0" fontAlgn="ctr">
              <a:spcBef>
                <a:spcPct val="0"/>
              </a:spcBef>
              <a:spcAft>
                <a:spcPct val="0"/>
              </a:spcAft>
              <a:defRPr kumimoji="1" kern="1200">
                <a:solidFill>
                  <a:srgbClr val="000000"/>
                </a:solidFill>
                <a:latin typeface="MS PGothic" panose="020B0600070205080204" pitchFamily="50" charset="-128"/>
                <a:ea typeface="MS PGothic" panose="020B0600070205080204" pitchFamily="50" charset="-128"/>
                <a:cs typeface="+mn-cs"/>
              </a:defRPr>
            </a:lvl4pPr>
            <a:lvl5pPr marL="1828800" algn="ctr" rtl="0" fontAlgn="ctr">
              <a:spcBef>
                <a:spcPct val="0"/>
              </a:spcBef>
              <a:spcAft>
                <a:spcPct val="0"/>
              </a:spcAft>
              <a:defRPr kumimoji="1" kern="1200">
                <a:solidFill>
                  <a:srgbClr val="000000"/>
                </a:solidFill>
                <a:latin typeface="MS PGothic" panose="020B0600070205080204" pitchFamily="50" charset="-128"/>
                <a:ea typeface="MS PGothic" panose="020B0600070205080204" pitchFamily="50" charset="-128"/>
                <a:cs typeface="+mn-cs"/>
              </a:defRPr>
            </a:lvl5pPr>
            <a:lvl6pPr marL="2286000" algn="l" defTabSz="914400" rtl="0" eaLnBrk="1" latinLnBrk="0" hangingPunct="1">
              <a:defRPr kumimoji="1" kern="1200">
                <a:solidFill>
                  <a:srgbClr val="000000"/>
                </a:solidFill>
                <a:latin typeface="MS PGothic" panose="020B0600070205080204" pitchFamily="50" charset="-128"/>
                <a:ea typeface="MS PGothic" panose="020B0600070205080204" pitchFamily="50" charset="-128"/>
                <a:cs typeface="+mn-cs"/>
              </a:defRPr>
            </a:lvl6pPr>
            <a:lvl7pPr marL="2743200" algn="l" defTabSz="914400" rtl="0" eaLnBrk="1" latinLnBrk="0" hangingPunct="1">
              <a:defRPr kumimoji="1" kern="1200">
                <a:solidFill>
                  <a:srgbClr val="000000"/>
                </a:solidFill>
                <a:latin typeface="MS PGothic" panose="020B0600070205080204" pitchFamily="50" charset="-128"/>
                <a:ea typeface="MS PGothic" panose="020B0600070205080204" pitchFamily="50" charset="-128"/>
                <a:cs typeface="+mn-cs"/>
              </a:defRPr>
            </a:lvl7pPr>
            <a:lvl8pPr marL="3200400" algn="l" defTabSz="914400" rtl="0" eaLnBrk="1" latinLnBrk="0" hangingPunct="1">
              <a:defRPr kumimoji="1" kern="1200">
                <a:solidFill>
                  <a:srgbClr val="000000"/>
                </a:solidFill>
                <a:latin typeface="MS PGothic" panose="020B0600070205080204" pitchFamily="50" charset="-128"/>
                <a:ea typeface="MS PGothic" panose="020B0600070205080204" pitchFamily="50" charset="-128"/>
                <a:cs typeface="+mn-cs"/>
              </a:defRPr>
            </a:lvl8pPr>
            <a:lvl9pPr marL="3657600" algn="l" defTabSz="914400" rtl="0" eaLnBrk="1" latinLnBrk="0" hangingPunct="1">
              <a:defRPr kumimoji="1" kern="1200">
                <a:solidFill>
                  <a:srgbClr val="000000"/>
                </a:solidFill>
                <a:latin typeface="MS PGothic" panose="020B0600070205080204" pitchFamily="50" charset="-128"/>
                <a:ea typeface="MS PGothic" panose="020B0600070205080204" pitchFamily="50" charset="-128"/>
                <a:cs typeface="+mn-cs"/>
              </a:defRPr>
            </a:lvl9pPr>
          </a:lstStyle>
          <a:p>
            <a:pPr algn="l">
              <a:defRPr/>
            </a:pPr>
            <a:r>
              <a:rPr lang="en-US" altLang="ja-JP" sz="1000" dirty="0">
                <a:solidFill>
                  <a:schemeClr val="bg1"/>
                </a:solidFill>
                <a:effectLst/>
              </a:rPr>
              <a:t>CONFIDENTIAL MATERIAL/RESTRICTED ACCESS</a:t>
            </a:r>
            <a:endParaRPr lang="de-DE" altLang="ja-JP" sz="1000" dirty="0">
              <a:solidFill>
                <a:schemeClr val="bg1"/>
              </a:solidFill>
            </a:endParaRPr>
          </a:p>
        </p:txBody>
      </p:sp>
      <p:sp>
        <p:nvSpPr>
          <p:cNvPr id="13" name="Rectangle 3"/>
          <p:cNvSpPr>
            <a:spLocks noGrp="1" noChangeArrowheads="1"/>
          </p:cNvSpPr>
          <p:nvPr>
            <p:ph type="ftr" sz="quarter" idx="3"/>
          </p:nvPr>
        </p:nvSpPr>
        <p:spPr>
          <a:xfrm>
            <a:off x="8112224" y="6631018"/>
            <a:ext cx="4022725" cy="201613"/>
          </a:xfrm>
          <a:prstGeom prst="rect">
            <a:avLst/>
          </a:prstGeom>
          <a:noFill/>
          <a:ln w="9525">
            <a:noFill/>
            <a:miter lim="800000"/>
          </a:ln>
          <a:effectLst/>
        </p:spPr>
        <p:txBody>
          <a:bodyPr vert="horz" wrap="square" lIns="0" tIns="0" rIns="0" bIns="0" numCol="1" anchor="ctr" anchorCtr="0" compatLnSpc="1"/>
          <a:lstStyle>
            <a:lvl1pPr>
              <a:defRPr kumimoji="0" lang="en-US" altLang="ja-JP" sz="1000" smtClean="0">
                <a:solidFill>
                  <a:schemeClr val="bg1"/>
                </a:solidFill>
                <a:effectLst/>
                <a:latin typeface="Arial" panose="020B0604020202020204" pitchFamily="34" charset="0"/>
                <a:ea typeface="MS PGothic" panose="020B0600070205080204" pitchFamily="50" charset="-128"/>
              </a:defRPr>
            </a:lvl1pPr>
          </a:lstStyle>
          <a:p>
            <a:pPr algn="r"/>
            <a:r>
              <a:rPr lang="en-US" dirty="0"/>
              <a:t>Copyright 2021 vivo Limited</a:t>
            </a: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Lst>
  <p:hf hdr="0" ftr="0" dt="0"/>
  <p:txStyles>
    <p:titleStyle>
      <a:lvl1pPr algn="l" rtl="0" eaLnBrk="0" fontAlgn="base" hangingPunct="0">
        <a:spcBef>
          <a:spcPct val="0"/>
        </a:spcBef>
        <a:spcAft>
          <a:spcPct val="0"/>
        </a:spcAft>
        <a:tabLst>
          <a:tab pos="3676650" algn="l"/>
        </a:tabLst>
        <a:defRPr kumimoji="1" sz="3200">
          <a:solidFill>
            <a:schemeClr val="bg1"/>
          </a:solidFill>
          <a:latin typeface="+mj-lt"/>
          <a:ea typeface="+mj-ea"/>
          <a:cs typeface="+mj-cs"/>
        </a:defRPr>
      </a:lvl1pPr>
      <a:lvl2pPr algn="l" rtl="0" eaLnBrk="0" fontAlgn="base" hangingPunct="0">
        <a:spcBef>
          <a:spcPct val="0"/>
        </a:spcBef>
        <a:spcAft>
          <a:spcPct val="0"/>
        </a:spcAft>
        <a:tabLst>
          <a:tab pos="3676650" algn="l"/>
        </a:tabLst>
        <a:defRPr kumimoji="1" sz="3200">
          <a:solidFill>
            <a:schemeClr val="tx2"/>
          </a:solidFill>
          <a:latin typeface="Arial" panose="020B0604020202020204" pitchFamily="34" charset="0"/>
          <a:ea typeface="MS PGothic" panose="020B0600070205080204" pitchFamily="50" charset="-128"/>
        </a:defRPr>
      </a:lvl2pPr>
      <a:lvl3pPr algn="l" rtl="0" eaLnBrk="0" fontAlgn="base" hangingPunct="0">
        <a:spcBef>
          <a:spcPct val="0"/>
        </a:spcBef>
        <a:spcAft>
          <a:spcPct val="0"/>
        </a:spcAft>
        <a:tabLst>
          <a:tab pos="3676650" algn="l"/>
        </a:tabLst>
        <a:defRPr kumimoji="1" sz="3200">
          <a:solidFill>
            <a:schemeClr val="tx2"/>
          </a:solidFill>
          <a:latin typeface="Arial" panose="020B0604020202020204" pitchFamily="34" charset="0"/>
          <a:ea typeface="MS PGothic" panose="020B0600070205080204" pitchFamily="50" charset="-128"/>
        </a:defRPr>
      </a:lvl3pPr>
      <a:lvl4pPr algn="l" rtl="0" eaLnBrk="0" fontAlgn="base" hangingPunct="0">
        <a:spcBef>
          <a:spcPct val="0"/>
        </a:spcBef>
        <a:spcAft>
          <a:spcPct val="0"/>
        </a:spcAft>
        <a:tabLst>
          <a:tab pos="3676650" algn="l"/>
        </a:tabLst>
        <a:defRPr kumimoji="1" sz="3200">
          <a:solidFill>
            <a:schemeClr val="tx2"/>
          </a:solidFill>
          <a:latin typeface="Arial" panose="020B0604020202020204" pitchFamily="34" charset="0"/>
          <a:ea typeface="MS PGothic" panose="020B0600070205080204" pitchFamily="50" charset="-128"/>
        </a:defRPr>
      </a:lvl4pPr>
      <a:lvl5pPr algn="l" rtl="0" eaLnBrk="0" fontAlgn="base" hangingPunct="0">
        <a:spcBef>
          <a:spcPct val="0"/>
        </a:spcBef>
        <a:spcAft>
          <a:spcPct val="0"/>
        </a:spcAft>
        <a:tabLst>
          <a:tab pos="3676650" algn="l"/>
        </a:tabLst>
        <a:defRPr kumimoji="1" sz="3200">
          <a:solidFill>
            <a:schemeClr val="tx2"/>
          </a:solidFill>
          <a:latin typeface="Arial" panose="020B0604020202020204" pitchFamily="34" charset="0"/>
          <a:ea typeface="MS PGothic" panose="020B0600070205080204" pitchFamily="50" charset="-128"/>
        </a:defRPr>
      </a:lvl5pPr>
      <a:lvl6pPr marL="457200" algn="l" rtl="0" fontAlgn="base">
        <a:spcBef>
          <a:spcPct val="0"/>
        </a:spcBef>
        <a:spcAft>
          <a:spcPct val="0"/>
        </a:spcAft>
        <a:tabLst>
          <a:tab pos="3676650" algn="l"/>
        </a:tabLst>
        <a:defRPr kumimoji="1" sz="3200">
          <a:solidFill>
            <a:schemeClr val="tx2"/>
          </a:solidFill>
          <a:latin typeface="Arial" panose="020B0604020202020204" pitchFamily="34" charset="0"/>
          <a:ea typeface="MS PGothic" panose="020B0600070205080204" pitchFamily="50" charset="-128"/>
        </a:defRPr>
      </a:lvl6pPr>
      <a:lvl7pPr marL="914400" algn="l" rtl="0" fontAlgn="base">
        <a:spcBef>
          <a:spcPct val="0"/>
        </a:spcBef>
        <a:spcAft>
          <a:spcPct val="0"/>
        </a:spcAft>
        <a:tabLst>
          <a:tab pos="3676650" algn="l"/>
        </a:tabLst>
        <a:defRPr kumimoji="1" sz="3200">
          <a:solidFill>
            <a:schemeClr val="tx2"/>
          </a:solidFill>
          <a:latin typeface="Arial" panose="020B0604020202020204" pitchFamily="34" charset="0"/>
          <a:ea typeface="MS PGothic" panose="020B0600070205080204" pitchFamily="50" charset="-128"/>
        </a:defRPr>
      </a:lvl7pPr>
      <a:lvl8pPr marL="1371600" algn="l" rtl="0" fontAlgn="base">
        <a:spcBef>
          <a:spcPct val="0"/>
        </a:spcBef>
        <a:spcAft>
          <a:spcPct val="0"/>
        </a:spcAft>
        <a:tabLst>
          <a:tab pos="3676650" algn="l"/>
        </a:tabLst>
        <a:defRPr kumimoji="1" sz="3200">
          <a:solidFill>
            <a:schemeClr val="tx2"/>
          </a:solidFill>
          <a:latin typeface="Arial" panose="020B0604020202020204" pitchFamily="34" charset="0"/>
          <a:ea typeface="MS PGothic" panose="020B0600070205080204" pitchFamily="50" charset="-128"/>
        </a:defRPr>
      </a:lvl8pPr>
      <a:lvl9pPr marL="1828800" algn="l" rtl="0" fontAlgn="base">
        <a:spcBef>
          <a:spcPct val="0"/>
        </a:spcBef>
        <a:spcAft>
          <a:spcPct val="0"/>
        </a:spcAft>
        <a:tabLst>
          <a:tab pos="3676650" algn="l"/>
        </a:tabLst>
        <a:defRPr kumimoji="1" sz="3200">
          <a:solidFill>
            <a:schemeClr val="tx2"/>
          </a:solidFill>
          <a:latin typeface="Arial" panose="020B0604020202020204" pitchFamily="34" charset="0"/>
          <a:ea typeface="MS PGothic" panose="020B0600070205080204" pitchFamily="50" charset="-128"/>
        </a:defRPr>
      </a:lvl9pPr>
    </p:titleStyle>
    <p:bodyStyle>
      <a:lvl1pPr marL="290830" indent="-290830" algn="l" defTabSz="457200" rtl="0" eaLnBrk="0" fontAlgn="base" hangingPunct="0">
        <a:lnSpc>
          <a:spcPct val="95000"/>
        </a:lnSpc>
        <a:spcBef>
          <a:spcPct val="20000"/>
        </a:spcBef>
        <a:spcAft>
          <a:spcPct val="10000"/>
        </a:spcAft>
        <a:buClr>
          <a:srgbClr val="0066FF"/>
        </a:buClr>
        <a:buFont typeface="Wingdings" panose="05000000000000000000" pitchFamily="2" charset="2"/>
        <a:buChar char="n"/>
        <a:defRPr kumimoji="1" sz="2000">
          <a:solidFill>
            <a:srgbClr val="000000"/>
          </a:solidFill>
          <a:latin typeface="+mn-lt"/>
          <a:ea typeface="+mn-ea"/>
          <a:cs typeface="+mn-cs"/>
        </a:defRPr>
      </a:lvl1pPr>
      <a:lvl2pPr marL="581025" indent="-243205" algn="l" defTabSz="457200" rtl="0" eaLnBrk="0" fontAlgn="base" hangingPunct="0">
        <a:lnSpc>
          <a:spcPct val="95000"/>
        </a:lnSpc>
        <a:spcBef>
          <a:spcPct val="20000"/>
        </a:spcBef>
        <a:spcAft>
          <a:spcPct val="10000"/>
        </a:spcAft>
        <a:buClr>
          <a:srgbClr val="3366FF"/>
        </a:buClr>
        <a:buFont typeface="Wingdings" panose="05000000000000000000" pitchFamily="2" charset="2"/>
        <a:buChar char="Ø"/>
        <a:defRPr kumimoji="1" sz="1800">
          <a:solidFill>
            <a:srgbClr val="000000"/>
          </a:solidFill>
          <a:latin typeface="+mn-lt"/>
          <a:ea typeface="+mn-ea"/>
          <a:cs typeface="+mn-cs"/>
        </a:defRPr>
      </a:lvl2pPr>
      <a:lvl3pPr marL="795655" indent="-138430" algn="l" defTabSz="457200" rtl="0" eaLnBrk="0" fontAlgn="base" hangingPunct="0">
        <a:lnSpc>
          <a:spcPct val="95000"/>
        </a:lnSpc>
        <a:spcBef>
          <a:spcPct val="20000"/>
        </a:spcBef>
        <a:spcAft>
          <a:spcPct val="10000"/>
        </a:spcAft>
        <a:buClr>
          <a:srgbClr val="3366FF"/>
        </a:buClr>
        <a:buSzPct val="80000"/>
        <a:buFont typeface="Wingdings" panose="05000000000000000000" pitchFamily="2" charset="2"/>
        <a:buChar char="u"/>
        <a:defRPr kumimoji="1" sz="1600">
          <a:solidFill>
            <a:srgbClr val="000000"/>
          </a:solidFill>
          <a:latin typeface="+mn-lt"/>
          <a:ea typeface="+mn-ea"/>
          <a:cs typeface="+mn-cs"/>
        </a:defRPr>
      </a:lvl3pPr>
      <a:lvl4pPr marL="1014730" indent="-135255" algn="l" defTabSz="457200" rtl="0" eaLnBrk="0" fontAlgn="base" hangingPunct="0">
        <a:lnSpc>
          <a:spcPct val="95000"/>
        </a:lnSpc>
        <a:spcBef>
          <a:spcPct val="20000"/>
        </a:spcBef>
        <a:spcAft>
          <a:spcPct val="10000"/>
        </a:spcAft>
        <a:buClr>
          <a:srgbClr val="3366FF"/>
        </a:buClr>
        <a:buSzPct val="100000"/>
        <a:buChar char="•"/>
        <a:defRPr kumimoji="1" sz="1400">
          <a:solidFill>
            <a:srgbClr val="000000"/>
          </a:solidFill>
          <a:latin typeface="+mn-lt"/>
          <a:ea typeface="+mn-ea"/>
          <a:cs typeface="+mn-cs"/>
        </a:defRPr>
      </a:lvl4pPr>
      <a:lvl5pPr marL="2305050" indent="365125" algn="l" defTabSz="457200" rtl="0" eaLnBrk="0" fontAlgn="base" hangingPunct="0">
        <a:spcBef>
          <a:spcPct val="0"/>
        </a:spcBef>
        <a:spcAft>
          <a:spcPct val="0"/>
        </a:spcAft>
        <a:buBlip>
          <a:blip r:embed="rId6"/>
        </a:buBlip>
        <a:defRPr kumimoji="1" sz="2000">
          <a:solidFill>
            <a:srgbClr val="000000"/>
          </a:solidFill>
          <a:latin typeface="+mn-lt"/>
          <a:ea typeface="+mn-ea"/>
          <a:cs typeface="+mn-cs"/>
        </a:defRPr>
      </a:lvl5pPr>
      <a:lvl6pPr marL="2762250" indent="365125" algn="l" defTabSz="457200" rtl="0" fontAlgn="base">
        <a:spcBef>
          <a:spcPct val="0"/>
        </a:spcBef>
        <a:spcAft>
          <a:spcPct val="0"/>
        </a:spcAft>
        <a:buBlip>
          <a:blip r:embed="rId6"/>
        </a:buBlip>
        <a:defRPr kumimoji="1" sz="2000">
          <a:solidFill>
            <a:srgbClr val="000000"/>
          </a:solidFill>
          <a:latin typeface="+mn-lt"/>
          <a:ea typeface="+mn-ea"/>
          <a:cs typeface="+mn-cs"/>
        </a:defRPr>
      </a:lvl6pPr>
      <a:lvl7pPr marL="3219450" indent="365125" algn="l" defTabSz="457200" rtl="0" fontAlgn="base">
        <a:spcBef>
          <a:spcPct val="0"/>
        </a:spcBef>
        <a:spcAft>
          <a:spcPct val="0"/>
        </a:spcAft>
        <a:buBlip>
          <a:blip r:embed="rId6"/>
        </a:buBlip>
        <a:defRPr kumimoji="1" sz="2000">
          <a:solidFill>
            <a:srgbClr val="000000"/>
          </a:solidFill>
          <a:latin typeface="+mn-lt"/>
          <a:ea typeface="+mn-ea"/>
          <a:cs typeface="+mn-cs"/>
        </a:defRPr>
      </a:lvl7pPr>
      <a:lvl8pPr marL="3676650" indent="365125" algn="l" defTabSz="457200" rtl="0" fontAlgn="base">
        <a:spcBef>
          <a:spcPct val="0"/>
        </a:spcBef>
        <a:spcAft>
          <a:spcPct val="0"/>
        </a:spcAft>
        <a:buBlip>
          <a:blip r:embed="rId6"/>
        </a:buBlip>
        <a:defRPr kumimoji="1" sz="2000">
          <a:solidFill>
            <a:srgbClr val="000000"/>
          </a:solidFill>
          <a:latin typeface="+mn-lt"/>
          <a:ea typeface="+mn-ea"/>
          <a:cs typeface="+mn-cs"/>
        </a:defRPr>
      </a:lvl8pPr>
      <a:lvl9pPr marL="4133850" indent="365125" algn="l" defTabSz="457200" rtl="0" fontAlgn="base">
        <a:spcBef>
          <a:spcPct val="0"/>
        </a:spcBef>
        <a:spcAft>
          <a:spcPct val="0"/>
        </a:spcAft>
        <a:buBlip>
          <a:blip r:embed="rId6"/>
        </a:buBlip>
        <a:defRPr kumimoji="1" sz="2000">
          <a:solidFill>
            <a:srgbClr val="000000"/>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6"/>
            <a:ext cx="10515600" cy="1325563"/>
          </a:xfrm>
          <a:prstGeom prst="rect">
            <a:avLst/>
          </a:prstGeom>
        </p:spPr>
        <p:txBody>
          <a:bodyPr vert="horz" lIns="91440" tIns="45720" rIns="91440" bIns="45720" rtlCol="0" anchor="ctr">
            <a:normAutofit/>
          </a:bodyPr>
          <a:lstStyle/>
          <a:p>
            <a:r>
              <a:rPr lang="zh-CN" altLang="en-US" dirty="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dirty="0"/>
              <a:t>单击此处编辑母版文本样式</a:t>
            </a:r>
          </a:p>
          <a:p>
            <a:pPr lvl="1"/>
            <a:r>
              <a:rPr lang="zh-CN" altLang="en-US" dirty="0"/>
              <a:t>二级</a:t>
            </a:r>
          </a:p>
          <a:p>
            <a:pPr lvl="2"/>
            <a:r>
              <a:rPr lang="zh-CN" altLang="en-US" dirty="0"/>
              <a:t>三级</a:t>
            </a:r>
          </a:p>
          <a:p>
            <a:pPr lvl="3"/>
            <a:r>
              <a:rPr lang="zh-CN" altLang="en-US" dirty="0"/>
              <a:t>四级</a:t>
            </a:r>
          </a:p>
          <a:p>
            <a:pPr lvl="4"/>
            <a:r>
              <a:rPr lang="zh-CN" altLang="en-US" dirty="0"/>
              <a:t>五级</a:t>
            </a:r>
            <a:endParaRPr lang="en-US" dirty="0"/>
          </a:p>
        </p:txBody>
      </p:sp>
      <p:sp>
        <p:nvSpPr>
          <p:cNvPr id="4" name="Date Placeholder 3"/>
          <p:cNvSpPr>
            <a:spLocks noGrp="1"/>
          </p:cNvSpPr>
          <p:nvPr>
            <p:ph type="dt" sz="half" idx="2"/>
          </p:nvPr>
        </p:nvSpPr>
        <p:spPr>
          <a:xfrm>
            <a:off x="838200" y="6356351"/>
            <a:ext cx="2743200" cy="365125"/>
          </a:xfrm>
          <a:prstGeom prst="rect">
            <a:avLst/>
          </a:prstGeom>
        </p:spPr>
        <p:txBody>
          <a:bodyPr vert="horz" lIns="91440" tIns="45720" rIns="91440" bIns="45720" rtlCol="0" anchor="ctr"/>
          <a:lstStyle>
            <a:lvl1pPr algn="l">
              <a:defRPr sz="1200" b="0" i="0">
                <a:solidFill>
                  <a:schemeClr val="tx1">
                    <a:tint val="75000"/>
                  </a:schemeClr>
                </a:solidFill>
                <a:latin typeface="vivo type CNS" charset="-122"/>
                <a:ea typeface="vivo type CNS" charset="-122"/>
                <a:cs typeface="vivo type CNS" charset="-122"/>
              </a:defRPr>
            </a:lvl1pPr>
          </a:lstStyle>
          <a:p>
            <a:fld id="{BB7F2403-3A2B-7341-859C-AF9A1DF858CC}" type="datetimeFigureOut">
              <a:rPr kumimoji="1" lang="zh-CN" altLang="en-US" smtClean="0"/>
              <a:t>2023/9/1</a:t>
            </a:fld>
            <a:endParaRPr kumimoji="1" lang="zh-CN" altLang="en-US" dirty="0"/>
          </a:p>
        </p:txBody>
      </p:sp>
      <p:sp>
        <p:nvSpPr>
          <p:cNvPr id="5" name="Footer Placeholder 4"/>
          <p:cNvSpPr>
            <a:spLocks noGrp="1"/>
          </p:cNvSpPr>
          <p:nvPr>
            <p:ph type="ftr" sz="quarter" idx="3"/>
          </p:nvPr>
        </p:nvSpPr>
        <p:spPr>
          <a:xfrm>
            <a:off x="4038600" y="6356351"/>
            <a:ext cx="4114800" cy="365125"/>
          </a:xfrm>
          <a:prstGeom prst="rect">
            <a:avLst/>
          </a:prstGeom>
        </p:spPr>
        <p:txBody>
          <a:bodyPr vert="horz" lIns="91440" tIns="45720" rIns="91440" bIns="45720" rtlCol="0" anchor="ctr"/>
          <a:lstStyle>
            <a:lvl1pPr algn="ctr">
              <a:defRPr sz="1200" b="0" i="0">
                <a:solidFill>
                  <a:schemeClr val="tx1">
                    <a:tint val="75000"/>
                  </a:schemeClr>
                </a:solidFill>
                <a:latin typeface="vivo type CNS" charset="-122"/>
                <a:ea typeface="vivo type CNS" charset="-122"/>
                <a:cs typeface="vivo type CNS" charset="-122"/>
              </a:defRPr>
            </a:lvl1pPr>
          </a:lstStyle>
          <a:p>
            <a:endParaRPr kumimoji="1" lang="zh-CN" altLang="en-US"/>
          </a:p>
        </p:txBody>
      </p:sp>
      <p:sp>
        <p:nvSpPr>
          <p:cNvPr id="6" name="Slide Number Placeholder 5"/>
          <p:cNvSpPr>
            <a:spLocks noGrp="1"/>
          </p:cNvSpPr>
          <p:nvPr>
            <p:ph type="sldNum" sz="quarter" idx="4"/>
          </p:nvPr>
        </p:nvSpPr>
        <p:spPr>
          <a:xfrm>
            <a:off x="8610600" y="6356351"/>
            <a:ext cx="2743200" cy="365125"/>
          </a:xfrm>
          <a:prstGeom prst="rect">
            <a:avLst/>
          </a:prstGeom>
        </p:spPr>
        <p:txBody>
          <a:bodyPr vert="horz" lIns="91440" tIns="45720" rIns="91440" bIns="45720" rtlCol="0" anchor="ctr"/>
          <a:lstStyle>
            <a:lvl1pPr algn="r">
              <a:defRPr sz="1200" b="0" i="0">
                <a:solidFill>
                  <a:schemeClr val="tx1">
                    <a:tint val="75000"/>
                  </a:schemeClr>
                </a:solidFill>
                <a:latin typeface="vivo type CNS" charset="-122"/>
                <a:ea typeface="vivo type CNS" charset="-122"/>
                <a:cs typeface="vivo type CNS" charset="-122"/>
              </a:defRPr>
            </a:lvl1pPr>
          </a:lstStyle>
          <a:p>
            <a:fld id="{3A479002-77F2-A247-957C-A41EAB498415}" type="slidenum">
              <a:rPr kumimoji="1" lang="zh-CN" altLang="en-US" smtClean="0"/>
              <a:t>‹#›</a:t>
            </a:fld>
            <a:endParaRPr kumimoji="1" lang="zh-CN" altLang="en-US"/>
          </a:p>
        </p:txBody>
      </p:sp>
    </p:spTree>
  </p:cSld>
  <p:clrMap bg1="lt1" tx1="dk1" bg2="lt2" tx2="dk2" accent1="accent1" accent2="accent2" accent3="accent3" accent4="accent4" accent5="accent5" accent6="accent6" hlink="hlink" folHlink="folHlink"/>
  <p:sldLayoutIdLst>
    <p:sldLayoutId id="2147483665" r:id="rId1"/>
    <p:sldLayoutId id="2147483666" r:id="rId2"/>
    <p:sldLayoutId id="2147483667" r:id="rId3"/>
    <p:sldLayoutId id="2147483668" r:id="rId4"/>
    <p:sldLayoutId id="2147483669" r:id="rId5"/>
    <p:sldLayoutId id="2147483670" r:id="rId6"/>
    <p:sldLayoutId id="2147483671" r:id="rId7"/>
    <p:sldLayoutId id="2147483672" r:id="rId8"/>
    <p:sldLayoutId id="2147483673" r:id="rId9"/>
    <p:sldLayoutId id="2147483674" r:id="rId10"/>
    <p:sldLayoutId id="2147483675" r:id="rId11"/>
    <p:sldLayoutId id="2147483676" r:id="rId12"/>
    <p:sldLayoutId id="2147483677" r:id="rId13"/>
  </p:sldLayoutIdLst>
  <p:txStyles>
    <p:titleStyle>
      <a:lvl1pPr algn="l" defTabSz="914400" rtl="0" eaLnBrk="1" latinLnBrk="0" hangingPunct="1">
        <a:lnSpc>
          <a:spcPct val="90000"/>
        </a:lnSpc>
        <a:spcBef>
          <a:spcPct val="0"/>
        </a:spcBef>
        <a:buNone/>
        <a:defRPr sz="4400" b="0" i="0" kern="1200">
          <a:solidFill>
            <a:schemeClr val="tx1"/>
          </a:solidFill>
          <a:latin typeface="vivo type CNS" charset="-122"/>
          <a:ea typeface="vivo type CNS" charset="-122"/>
          <a:cs typeface="vivo type CNS" charset="-122"/>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vivo type CNS Light" charset="-122"/>
          <a:ea typeface="vivo type CNS Light" charset="-122"/>
          <a:cs typeface="vivo type CNS Light"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vivo type CNS Light" charset="-122"/>
          <a:ea typeface="vivo type CNS Light" charset="-122"/>
          <a:cs typeface="vivo type CNS Light" charset="-122"/>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vivo type CNS Light" charset="-122"/>
          <a:ea typeface="vivo type CNS Light" charset="-122"/>
          <a:cs typeface="vivo type CNS Light" charset="-122"/>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vivo type CNS Light" charset="-122"/>
          <a:ea typeface="vivo type CNS Light" charset="-122"/>
          <a:cs typeface="vivo type CNS Light" charset="-122"/>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vivo type CNS Light" charset="-122"/>
          <a:ea typeface="vivo type CNS Light" charset="-122"/>
          <a:cs typeface="vivo type CNS Light"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5.xml"/></Relationships>
</file>

<file path=ppt/slides/_rels/slide2.xml.rels><?xml version="1.0" encoding="UTF-8" standalone="yes"?>
<Relationships xmlns="http://schemas.openxmlformats.org/package/2006/relationships"><Relationship Id="rId8" Type="http://schemas.openxmlformats.org/officeDocument/2006/relationships/image" Target="../media/image10.emf"/><Relationship Id="rId3" Type="http://schemas.openxmlformats.org/officeDocument/2006/relationships/package" Target="../embeddings/Microsoft_Visio_Drawing.vsdx"/><Relationship Id="rId7" Type="http://schemas.openxmlformats.org/officeDocument/2006/relationships/package" Target="../embeddings/Microsoft_Visio_Drawing2.vsdx"/><Relationship Id="rId2" Type="http://schemas.openxmlformats.org/officeDocument/2006/relationships/slideLayout" Target="../slideLayouts/slideLayout20.xml"/><Relationship Id="rId1" Type="http://schemas.openxmlformats.org/officeDocument/2006/relationships/vmlDrawing" Target="../drawings/vmlDrawing1.vml"/><Relationship Id="rId6" Type="http://schemas.openxmlformats.org/officeDocument/2006/relationships/image" Target="../media/image9.emf"/><Relationship Id="rId5" Type="http://schemas.openxmlformats.org/officeDocument/2006/relationships/package" Target="../embeddings/Microsoft_Visio_Drawing1.vsdx"/><Relationship Id="rId4" Type="http://schemas.openxmlformats.org/officeDocument/2006/relationships/image" Target="../media/image8.emf"/></Relationships>
</file>

<file path=ppt/slides/_rels/slide3.xml.rels><?xml version="1.0" encoding="UTF-8" standalone="yes"?>
<Relationships xmlns="http://schemas.openxmlformats.org/package/2006/relationships"><Relationship Id="rId8" Type="http://schemas.openxmlformats.org/officeDocument/2006/relationships/image" Target="../media/image13.emf"/><Relationship Id="rId3" Type="http://schemas.openxmlformats.org/officeDocument/2006/relationships/package" Target="../embeddings/Microsoft_Visio_Drawing3.vsdx"/><Relationship Id="rId7" Type="http://schemas.openxmlformats.org/officeDocument/2006/relationships/package" Target="../embeddings/Microsoft_Visio_Drawing5.vsdx"/><Relationship Id="rId2" Type="http://schemas.openxmlformats.org/officeDocument/2006/relationships/slideLayout" Target="../slideLayouts/slideLayout20.xml"/><Relationship Id="rId1" Type="http://schemas.openxmlformats.org/officeDocument/2006/relationships/vmlDrawing" Target="../drawings/vmlDrawing2.vml"/><Relationship Id="rId6" Type="http://schemas.openxmlformats.org/officeDocument/2006/relationships/image" Target="../media/image12.emf"/><Relationship Id="rId5" Type="http://schemas.openxmlformats.org/officeDocument/2006/relationships/package" Target="../embeddings/Microsoft_Visio_Drawing4.vsdx"/><Relationship Id="rId10" Type="http://schemas.openxmlformats.org/officeDocument/2006/relationships/image" Target="../media/image14.emf"/><Relationship Id="rId4" Type="http://schemas.openxmlformats.org/officeDocument/2006/relationships/image" Target="../media/image11.emf"/><Relationship Id="rId9" Type="http://schemas.openxmlformats.org/officeDocument/2006/relationships/package" Target="../embeddings/Microsoft_Visio_Drawing6.vsdx"/></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内容占位符 6"/>
          <p:cNvSpPr>
            <a:spLocks noGrp="1"/>
          </p:cNvSpPr>
          <p:nvPr>
            <p:ph sz="quarter" idx="37"/>
          </p:nvPr>
        </p:nvSpPr>
        <p:spPr>
          <a:xfrm>
            <a:off x="90447" y="2578608"/>
            <a:ext cx="9481423" cy="2331720"/>
          </a:xfrm>
        </p:spPr>
        <p:txBody>
          <a:bodyPr/>
          <a:lstStyle/>
          <a:p>
            <a:endParaRPr lang="zh-CN" altLang="en-US" dirty="0"/>
          </a:p>
        </p:txBody>
      </p:sp>
      <p:sp>
        <p:nvSpPr>
          <p:cNvPr id="5" name="文本占位符 4"/>
          <p:cNvSpPr>
            <a:spLocks noGrp="1"/>
          </p:cNvSpPr>
          <p:nvPr>
            <p:ph type="body" sz="quarter" idx="38"/>
          </p:nvPr>
        </p:nvSpPr>
        <p:spPr>
          <a:xfrm>
            <a:off x="316012" y="3429000"/>
            <a:ext cx="9147584" cy="970507"/>
          </a:xfrm>
        </p:spPr>
        <p:txBody>
          <a:bodyPr/>
          <a:lstStyle/>
          <a:p>
            <a:pPr>
              <a:lnSpc>
                <a:spcPct val="100000"/>
              </a:lnSpc>
              <a:spcAft>
                <a:spcPts val="600"/>
              </a:spcAft>
            </a:pPr>
            <a:r>
              <a:rPr lang="en-GB" altLang="zh-CN" sz="1800" b="1" dirty="0">
                <a:solidFill>
                  <a:schemeClr val="bg1"/>
                </a:solidFill>
                <a:effectLst/>
                <a:latin typeface="Arial" panose="020B0604020202020204" pitchFamily="34" charset="0"/>
                <a:ea typeface="Times New Roman" panose="02020603050405020304" pitchFamily="18" charset="0"/>
              </a:rPr>
              <a:t>3GPP TSG RAN #101		</a:t>
            </a:r>
            <a:r>
              <a:rPr lang="en-GB" altLang="zh-CN" sz="1800" b="1" dirty="0">
                <a:solidFill>
                  <a:schemeClr val="bg1"/>
                </a:solidFill>
                <a:effectLst/>
                <a:latin typeface="Arial" panose="020B0604020202020204" pitchFamily="34" charset="0"/>
                <a:ea typeface="MS Mincho" panose="02020609040205080304" pitchFamily="49" charset="-128"/>
              </a:rPr>
              <a:t>		            </a:t>
            </a:r>
            <a:r>
              <a:rPr lang="en-GB" altLang="zh-CN" sz="1800" b="1" dirty="0">
                <a:latin typeface="Arial" panose="020B0604020202020204" pitchFamily="34" charset="0"/>
                <a:ea typeface="Times New Roman" panose="02020603050405020304" pitchFamily="18" charset="0"/>
              </a:rPr>
              <a:t>RP-231805</a:t>
            </a:r>
            <a:endParaRPr lang="zh-CN" altLang="zh-CN" sz="1100" dirty="0">
              <a:solidFill>
                <a:schemeClr val="bg1"/>
              </a:solidFill>
              <a:effectLst/>
              <a:latin typeface="Times New Roman" panose="02020603050405020304" pitchFamily="18" charset="0"/>
              <a:ea typeface="Times New Roman" panose="02020603050405020304" pitchFamily="18" charset="0"/>
            </a:endParaRPr>
          </a:p>
          <a:p>
            <a:pPr>
              <a:lnSpc>
                <a:spcPct val="100000"/>
              </a:lnSpc>
              <a:spcAft>
                <a:spcPts val="600"/>
              </a:spcAft>
            </a:pPr>
            <a:r>
              <a:rPr lang="en-GB" altLang="zh-CN" sz="1800" b="1" dirty="0">
                <a:latin typeface="Arial" panose="020B0604020202020204" pitchFamily="34" charset="0"/>
              </a:rPr>
              <a:t>Bangalore, India, September 11-15, 2023</a:t>
            </a:r>
          </a:p>
          <a:p>
            <a:pPr>
              <a:lnSpc>
                <a:spcPct val="100000"/>
              </a:lnSpc>
              <a:spcAft>
                <a:spcPts val="600"/>
              </a:spcAft>
            </a:pPr>
            <a:r>
              <a:rPr lang="en-US" altLang="zh-CN" sz="1800" b="1" dirty="0">
                <a:latin typeface="Arial" panose="020B0604020202020204" pitchFamily="34" charset="0"/>
              </a:rPr>
              <a:t>Agenda Item:		8A.2.13.4</a:t>
            </a:r>
            <a:endParaRPr lang="zh-CN" altLang="zh-CN" sz="1800" b="1" dirty="0">
              <a:latin typeface="Arial" panose="020B0604020202020204" pitchFamily="34" charset="0"/>
            </a:endParaRPr>
          </a:p>
          <a:p>
            <a:pPr>
              <a:lnSpc>
                <a:spcPct val="100000"/>
              </a:lnSpc>
              <a:spcAft>
                <a:spcPts val="600"/>
              </a:spcAft>
            </a:pPr>
            <a:r>
              <a:rPr lang="en-GB" altLang="zh-CN" sz="1800" b="1" dirty="0">
                <a:latin typeface="Arial" panose="020B0604020202020204" pitchFamily="34" charset="0"/>
              </a:rPr>
              <a:t>Source:	vivo, NTT DOCOMO, INC., China telecom, China Unicom, TCL</a:t>
            </a:r>
            <a:endParaRPr lang="zh-CN" altLang="zh-CN" sz="1800" b="1" dirty="0">
              <a:latin typeface="Arial" panose="020B0604020202020204" pitchFamily="34" charset="0"/>
            </a:endParaRPr>
          </a:p>
          <a:p>
            <a:pPr>
              <a:lnSpc>
                <a:spcPct val="100000"/>
              </a:lnSpc>
              <a:spcAft>
                <a:spcPts val="600"/>
              </a:spcAft>
            </a:pPr>
            <a:r>
              <a:rPr lang="en-GB" altLang="zh-CN" sz="1800" b="1" dirty="0">
                <a:latin typeface="Arial" panose="020B0604020202020204" pitchFamily="34" charset="0"/>
              </a:rPr>
              <a:t>Title:			</a:t>
            </a:r>
            <a:r>
              <a:rPr lang="en-US" altLang="zh-CN" sz="1800" b="1" dirty="0">
                <a:latin typeface="Arial" panose="020B0604020202020204" pitchFamily="34" charset="0"/>
              </a:rPr>
              <a:t>Rel-19 MUSIM enhancements (RAN2-led)</a:t>
            </a:r>
            <a:endParaRPr lang="zh-CN" altLang="zh-CN" sz="1800" b="1" dirty="0">
              <a:latin typeface="Arial" panose="020B0604020202020204" pitchFamily="34" charset="0"/>
            </a:endParaRPr>
          </a:p>
          <a:p>
            <a:pPr>
              <a:lnSpc>
                <a:spcPct val="100000"/>
              </a:lnSpc>
              <a:spcAft>
                <a:spcPts val="600"/>
              </a:spcAft>
            </a:pPr>
            <a:r>
              <a:rPr lang="en-GB" altLang="zh-CN" sz="1800" b="1" dirty="0">
                <a:latin typeface="Arial" panose="020B0604020202020204" pitchFamily="34" charset="0"/>
              </a:rPr>
              <a:t>Document for:		Discussion</a:t>
            </a:r>
            <a:endParaRPr lang="zh-CN" altLang="zh-CN" sz="1800" b="1" dirty="0">
              <a:latin typeface="Arial" panose="020B0604020202020204" pitchFamily="34" charset="0"/>
            </a:endParaRPr>
          </a:p>
          <a:p>
            <a:endParaRPr lang="zh-CN" altLang="en-US" sz="1800" dirty="0"/>
          </a:p>
        </p:txBody>
      </p:sp>
      <p:pic>
        <p:nvPicPr>
          <p:cNvPr id="12" name="图片 11"/>
          <p:cNvPicPr>
            <a:picLocks noChangeAspect="1"/>
          </p:cNvPicPr>
          <p:nvPr/>
        </p:nvPicPr>
        <p:blipFill>
          <a:blip r:embed="rId2" cstate="email"/>
          <a:stretch>
            <a:fillRect/>
          </a:stretch>
        </p:blipFill>
        <p:spPr>
          <a:xfrm>
            <a:off x="857647" y="400505"/>
            <a:ext cx="979572" cy="257702"/>
          </a:xfrm>
          <a:prstGeom prst="rect">
            <a:avLst/>
          </a:prstGeom>
        </p:spPr>
      </p:pic>
      <p:sp>
        <p:nvSpPr>
          <p:cNvPr id="8" name="文本框 7">
            <a:extLst>
              <a:ext uri="{FF2B5EF4-FFF2-40B4-BE49-F238E27FC236}">
                <a16:creationId xmlns:a16="http://schemas.microsoft.com/office/drawing/2014/main" id="{F6E1B1A6-A515-48BD-8BCB-BAA974D9E42E}"/>
              </a:ext>
            </a:extLst>
          </p:cNvPr>
          <p:cNvSpPr txBox="1"/>
          <p:nvPr/>
        </p:nvSpPr>
        <p:spPr>
          <a:xfrm>
            <a:off x="630936" y="1068017"/>
            <a:ext cx="9656064" cy="261610"/>
          </a:xfrm>
          <a:prstGeom prst="rect">
            <a:avLst/>
          </a:prstGeom>
          <a:noFill/>
        </p:spPr>
        <p:txBody>
          <a:bodyPr wrap="square">
            <a:spAutoFit/>
          </a:bodyPr>
          <a:lstStyle/>
          <a:p>
            <a:pPr fontAlgn="auto" hangingPunct="1">
              <a:spcAft>
                <a:spcPts val="900"/>
              </a:spcAft>
            </a:pPr>
            <a:endParaRPr lang="zh-CN" altLang="zh-CN" sz="1100" dirty="0">
              <a:solidFill>
                <a:schemeClr val="bg1"/>
              </a:solidFill>
              <a:effectLst/>
              <a:latin typeface="Times New Roman" panose="02020603050405020304" pitchFamily="18" charset="0"/>
              <a:ea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61"/>
          </p:nvPr>
        </p:nvSpPr>
        <p:spPr>
          <a:xfrm>
            <a:off x="577959" y="502053"/>
            <a:ext cx="9194219" cy="456860"/>
          </a:xfrm>
        </p:spPr>
        <p:txBody>
          <a:bodyPr/>
          <a:lstStyle/>
          <a:p>
            <a:r>
              <a:rPr lang="en-US" sz="2000" b="1" dirty="0">
                <a:solidFill>
                  <a:srgbClr val="000000"/>
                </a:solidFill>
                <a:ea typeface="vivo type CN简 Regular" panose="02000500000000000000" charset="-122"/>
              </a:rPr>
              <a:t>MUSIM-Gap enhancements</a:t>
            </a:r>
          </a:p>
        </p:txBody>
      </p:sp>
      <p:sp>
        <p:nvSpPr>
          <p:cNvPr id="5" name="文本框 1"/>
          <p:cNvSpPr txBox="1"/>
          <p:nvPr/>
        </p:nvSpPr>
        <p:spPr>
          <a:xfrm>
            <a:off x="670895" y="1474027"/>
            <a:ext cx="5780705" cy="1631216"/>
          </a:xfrm>
          <a:prstGeom prst="rect">
            <a:avLst/>
          </a:prstGeom>
          <a:noFill/>
        </p:spPr>
        <p:txBody>
          <a:bodyPr wrap="square" rtlCol="0">
            <a:spAutoFit/>
          </a:bodyPr>
          <a:lstStyle/>
          <a:p>
            <a:pPr defTabSz="457200">
              <a:spcBef>
                <a:spcPts val="1200"/>
              </a:spcBef>
              <a:defRPr/>
            </a:pPr>
            <a:r>
              <a:rPr lang="en-US" altLang="zh-CN" b="1" dirty="0">
                <a:solidFill>
                  <a:srgbClr val="375FFF"/>
                </a:solidFill>
                <a:latin typeface="vivo Bold"/>
                <a:ea typeface="vivo type CNS"/>
                <a:cs typeface="Times New Roman" panose="02020603050405020304" pitchFamily="18" charset="0"/>
              </a:rPr>
              <a:t>Motivation: </a:t>
            </a:r>
            <a:r>
              <a:rPr lang="en-US" altLang="zh-CN" dirty="0">
                <a:solidFill>
                  <a:srgbClr val="000000"/>
                </a:solidFill>
                <a:latin typeface="vivo Bold"/>
                <a:ea typeface="vivo type CNS"/>
                <a:cs typeface="Times New Roman" panose="02020603050405020304" pitchFamily="18" charset="0"/>
              </a:rPr>
              <a:t>For the periodic/short time activities in NW B, a finer granularity MUSIM gap in NW A is more suitable:</a:t>
            </a:r>
          </a:p>
          <a:p>
            <a:pPr marL="285750" indent="-285750">
              <a:spcBef>
                <a:spcPts val="600"/>
              </a:spcBef>
              <a:buFont typeface="Arial" panose="020B0604020202020204" pitchFamily="34" charset="0"/>
              <a:buChar char="•"/>
              <a:defRPr/>
            </a:pPr>
            <a:r>
              <a:rPr lang="en-US" altLang="zh-CN" dirty="0">
                <a:latin typeface="vivo Bold"/>
                <a:ea typeface="vivo type CNS"/>
                <a:cs typeface="Times New Roman" panose="02020603050405020304" pitchFamily="18" charset="0"/>
              </a:rPr>
              <a:t>R17 per UE MUSIM gap causes data interruption in NW A</a:t>
            </a:r>
          </a:p>
          <a:p>
            <a:pPr marL="285750" indent="-285750">
              <a:spcBef>
                <a:spcPts val="600"/>
              </a:spcBef>
              <a:buFont typeface="Arial" panose="020B0604020202020204" pitchFamily="34" charset="0"/>
              <a:buChar char="•"/>
              <a:defRPr/>
            </a:pPr>
            <a:r>
              <a:rPr lang="en-US" altLang="zh-CN" dirty="0">
                <a:latin typeface="vivo Bold"/>
                <a:ea typeface="vivo type CNS"/>
                <a:cs typeface="Times New Roman" panose="02020603050405020304" pitchFamily="18" charset="0"/>
              </a:rPr>
              <a:t>R18 MUSIM capability switching causes the related resources release with data throughput loss in NW A</a:t>
            </a:r>
          </a:p>
        </p:txBody>
      </p:sp>
      <p:sp>
        <p:nvSpPr>
          <p:cNvPr id="25" name="矩形 24">
            <a:extLst>
              <a:ext uri="{FF2B5EF4-FFF2-40B4-BE49-F238E27FC236}">
                <a16:creationId xmlns:a16="http://schemas.microsoft.com/office/drawing/2014/main" id="{C09F09B7-51F3-4A58-A397-272A74410382}"/>
              </a:ext>
            </a:extLst>
          </p:cNvPr>
          <p:cNvSpPr/>
          <p:nvPr/>
        </p:nvSpPr>
        <p:spPr>
          <a:xfrm>
            <a:off x="5898700" y="2940050"/>
            <a:ext cx="4191000" cy="707886"/>
          </a:xfrm>
          <a:prstGeom prst="rect">
            <a:avLst/>
          </a:prstGeom>
        </p:spPr>
        <p:txBody>
          <a:bodyPr wrap="square">
            <a:spAutoFit/>
          </a:bodyPr>
          <a:lstStyle/>
          <a:p>
            <a:pPr marL="800100" lvl="1" indent="-342900">
              <a:buFont typeface="Arial" panose="020B0604020202020204" pitchFamily="34" charset="0"/>
              <a:buChar char="•"/>
            </a:pPr>
            <a:endParaRPr kumimoji="1" lang="en-US" altLang="zh-CN" sz="2000" dirty="0"/>
          </a:p>
          <a:p>
            <a:pPr marL="800100" lvl="1" indent="-342900">
              <a:buFont typeface="Arial" panose="020B0604020202020204" pitchFamily="34" charset="0"/>
              <a:buChar char="•"/>
            </a:pPr>
            <a:endParaRPr kumimoji="1" lang="zh-CN" altLang="en-US" sz="2000" dirty="0"/>
          </a:p>
        </p:txBody>
      </p:sp>
      <p:sp>
        <p:nvSpPr>
          <p:cNvPr id="9" name="矩形 8">
            <a:extLst>
              <a:ext uri="{FF2B5EF4-FFF2-40B4-BE49-F238E27FC236}">
                <a16:creationId xmlns:a16="http://schemas.microsoft.com/office/drawing/2014/main" id="{D107DA62-C925-484C-AFFA-C6C25289BF32}"/>
              </a:ext>
            </a:extLst>
          </p:cNvPr>
          <p:cNvSpPr/>
          <p:nvPr/>
        </p:nvSpPr>
        <p:spPr>
          <a:xfrm>
            <a:off x="670895" y="3809782"/>
            <a:ext cx="4504174" cy="1938992"/>
          </a:xfrm>
          <a:prstGeom prst="rect">
            <a:avLst/>
          </a:prstGeom>
        </p:spPr>
        <p:txBody>
          <a:bodyPr wrap="square">
            <a:spAutoFit/>
          </a:bodyPr>
          <a:lstStyle/>
          <a:p>
            <a:pPr defTabSz="457200">
              <a:spcBef>
                <a:spcPts val="600"/>
              </a:spcBef>
              <a:defRPr/>
            </a:pPr>
            <a:r>
              <a:rPr lang="en-US" altLang="zh-CN" b="1" dirty="0">
                <a:solidFill>
                  <a:srgbClr val="375FFF"/>
                </a:solidFill>
                <a:latin typeface="vivo Bold"/>
                <a:ea typeface="vivo type CNS"/>
                <a:cs typeface="Times New Roman" panose="02020603050405020304" pitchFamily="18" charset="0"/>
              </a:rPr>
              <a:t>Potential objectives: </a:t>
            </a:r>
          </a:p>
          <a:p>
            <a:pPr marL="285750" lvl="1" indent="-285750">
              <a:spcBef>
                <a:spcPts val="600"/>
              </a:spcBef>
              <a:buFont typeface="Arial" panose="020B0604020202020204" pitchFamily="34" charset="0"/>
              <a:buChar char="•"/>
              <a:defRPr/>
            </a:pPr>
            <a:r>
              <a:rPr lang="en-US" altLang="zh-CN" dirty="0">
                <a:solidFill>
                  <a:srgbClr val="000000"/>
                </a:solidFill>
                <a:latin typeface="vivo Bold"/>
                <a:ea typeface="vivo type CNS"/>
                <a:cs typeface="Times New Roman" panose="02020603050405020304" pitchFamily="18" charset="0"/>
              </a:rPr>
              <a:t>Specify the request/configuration of a finer granularity MUSIM gap (e.g. per CG, per FR, per CC) [RAN2]</a:t>
            </a:r>
          </a:p>
          <a:p>
            <a:pPr marL="285750" lvl="0" indent="-285750">
              <a:spcBef>
                <a:spcPts val="600"/>
              </a:spcBef>
              <a:buFont typeface="Arial" panose="020B0604020202020204" pitchFamily="34" charset="0"/>
              <a:buChar char="•"/>
              <a:defRPr/>
            </a:pPr>
            <a:r>
              <a:rPr lang="en-US" altLang="zh-CN" dirty="0">
                <a:solidFill>
                  <a:srgbClr val="000000"/>
                </a:solidFill>
                <a:latin typeface="vivo Bold"/>
                <a:ea typeface="vivo type CNS"/>
                <a:cs typeface="Times New Roman" panose="02020603050405020304" pitchFamily="18" charset="0"/>
              </a:rPr>
              <a:t>Specify new RRM requirement for the finer granularity MUSIM gap [RAN4]</a:t>
            </a:r>
          </a:p>
        </p:txBody>
      </p:sp>
      <p:sp>
        <p:nvSpPr>
          <p:cNvPr id="13" name="箭头: 右 12">
            <a:extLst>
              <a:ext uri="{FF2B5EF4-FFF2-40B4-BE49-F238E27FC236}">
                <a16:creationId xmlns:a16="http://schemas.microsoft.com/office/drawing/2014/main" id="{B03769A8-62B5-40E5-9614-6C41D201E696}"/>
              </a:ext>
            </a:extLst>
          </p:cNvPr>
          <p:cNvSpPr/>
          <p:nvPr/>
        </p:nvSpPr>
        <p:spPr>
          <a:xfrm rot="5400000">
            <a:off x="9066139" y="4377947"/>
            <a:ext cx="230313" cy="198417"/>
          </a:xfrm>
          <a:prstGeom prst="rightArrow">
            <a:avLst>
              <a:gd name="adj1" fmla="val 50000"/>
              <a:gd name="adj2" fmla="val 50001"/>
            </a:avLst>
          </a:prstGeom>
          <a:solidFill>
            <a:schemeClr val="tx1">
              <a:alpha val="51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2" name="文本框 21">
            <a:extLst>
              <a:ext uri="{FF2B5EF4-FFF2-40B4-BE49-F238E27FC236}">
                <a16:creationId xmlns:a16="http://schemas.microsoft.com/office/drawing/2014/main" id="{549F90B5-A124-4B72-8B52-05286C275930}"/>
              </a:ext>
            </a:extLst>
          </p:cNvPr>
          <p:cNvSpPr txBox="1"/>
          <p:nvPr/>
        </p:nvSpPr>
        <p:spPr>
          <a:xfrm>
            <a:off x="6762174" y="4599455"/>
            <a:ext cx="4758931" cy="280422"/>
          </a:xfrm>
          <a:prstGeom prst="rect">
            <a:avLst/>
          </a:prstGeom>
          <a:solidFill>
            <a:srgbClr val="415FFF"/>
          </a:solidFill>
          <a:ln>
            <a:solidFill>
              <a:schemeClr val="accent1"/>
            </a:solidFill>
          </a:ln>
        </p:spPr>
        <p:txBody>
          <a:bodyPr wrap="square" rtlCol="0">
            <a:spAutoFit/>
          </a:bodyPr>
          <a:lstStyle/>
          <a:p>
            <a:r>
              <a:rPr lang="en-US" altLang="zh-CN" sz="1200" dirty="0">
                <a:solidFill>
                  <a:schemeClr val="bg1"/>
                </a:solidFill>
                <a:latin typeface="vivo Bold"/>
                <a:cs typeface="Times New Roman" panose="02020603050405020304" pitchFamily="18" charset="0"/>
              </a:rPr>
              <a:t>R19: A finer granularity MUSIM Gap</a:t>
            </a:r>
            <a:endParaRPr lang="en-US" altLang="zh-CN" sz="1200" dirty="0">
              <a:solidFill>
                <a:schemeClr val="bg1"/>
              </a:solidFill>
              <a:latin typeface="vivo Bold"/>
              <a:ea typeface="vivo type CNS"/>
              <a:cs typeface="Times New Roman" panose="02020603050405020304" pitchFamily="18" charset="0"/>
            </a:endParaRPr>
          </a:p>
        </p:txBody>
      </p:sp>
      <p:sp>
        <p:nvSpPr>
          <p:cNvPr id="17" name="Rectangle 4">
            <a:extLst>
              <a:ext uri="{FF2B5EF4-FFF2-40B4-BE49-F238E27FC236}">
                <a16:creationId xmlns:a16="http://schemas.microsoft.com/office/drawing/2014/main" id="{5B14BFC9-EC64-4B8B-A662-1A7DBD2915B2}"/>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20" name="Rectangle 6">
            <a:extLst>
              <a:ext uri="{FF2B5EF4-FFF2-40B4-BE49-F238E27FC236}">
                <a16:creationId xmlns:a16="http://schemas.microsoft.com/office/drawing/2014/main" id="{958F2523-50A8-431F-9B0F-5EEDC19BBB38}"/>
              </a:ext>
            </a:extLst>
          </p:cNvPr>
          <p:cNvSpPr>
            <a:spLocks noChangeArrowheads="1"/>
          </p:cNvSpPr>
          <p:nvPr/>
        </p:nvSpPr>
        <p:spPr bwMode="auto">
          <a:xfrm>
            <a:off x="6247430" y="1411743"/>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21" name="对象 20">
            <a:extLst>
              <a:ext uri="{FF2B5EF4-FFF2-40B4-BE49-F238E27FC236}">
                <a16:creationId xmlns:a16="http://schemas.microsoft.com/office/drawing/2014/main" id="{51C24E7A-7E48-447A-B31D-5C3156F387CA}"/>
              </a:ext>
            </a:extLst>
          </p:cNvPr>
          <p:cNvGraphicFramePr>
            <a:graphicFrameLocks noChangeAspect="1"/>
          </p:cNvGraphicFramePr>
          <p:nvPr>
            <p:extLst>
              <p:ext uri="{D42A27DB-BD31-4B8C-83A1-F6EECF244321}">
                <p14:modId xmlns:p14="http://schemas.microsoft.com/office/powerpoint/2010/main" val="198851458"/>
              </p:ext>
            </p:extLst>
          </p:nvPr>
        </p:nvGraphicFramePr>
        <p:xfrm>
          <a:off x="6369737" y="1381467"/>
          <a:ext cx="5273675" cy="2987675"/>
        </p:xfrm>
        <a:graphic>
          <a:graphicData uri="http://schemas.openxmlformats.org/presentationml/2006/ole">
            <mc:AlternateContent xmlns:mc="http://schemas.openxmlformats.org/markup-compatibility/2006">
              <mc:Choice xmlns:v="urn:schemas-microsoft-com:vml" Requires="v">
                <p:oleObj spid="_x0000_s1194" name="Visio" r:id="rId3" imgW="13534955" imgH="7657998" progId="Visio.Drawing.15">
                  <p:embed/>
                </p:oleObj>
              </mc:Choice>
              <mc:Fallback>
                <p:oleObj name="Visio" r:id="rId3" imgW="13534955" imgH="7657998" progId="Visio.Drawing.15">
                  <p:embed/>
                  <p:pic>
                    <p:nvPicPr>
                      <p:cNvPr id="0" name="Object 5"/>
                      <p:cNvPicPr>
                        <a:picLocks noChangeAspect="1" noChangeArrowheads="1"/>
                      </p:cNvPicPr>
                      <p:nvPr/>
                    </p:nvPicPr>
                    <p:blipFill>
                      <a:blip r:embed="rId4"/>
                      <a:srcRect/>
                      <a:stretch>
                        <a:fillRect/>
                      </a:stretch>
                    </p:blipFill>
                    <p:spPr bwMode="auto">
                      <a:xfrm>
                        <a:off x="6369737" y="1381467"/>
                        <a:ext cx="5273675" cy="29876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3" name="Rectangle 8">
            <a:extLst>
              <a:ext uri="{FF2B5EF4-FFF2-40B4-BE49-F238E27FC236}">
                <a16:creationId xmlns:a16="http://schemas.microsoft.com/office/drawing/2014/main" id="{9C7308AE-79C0-4F83-ABA1-29B0455ECCD9}"/>
              </a:ext>
            </a:extLst>
          </p:cNvPr>
          <p:cNvSpPr>
            <a:spLocks noChangeArrowheads="1"/>
          </p:cNvSpPr>
          <p:nvPr/>
        </p:nvSpPr>
        <p:spPr bwMode="auto">
          <a:xfrm>
            <a:off x="6210871" y="5003176"/>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24" name="对象 23">
            <a:extLst>
              <a:ext uri="{FF2B5EF4-FFF2-40B4-BE49-F238E27FC236}">
                <a16:creationId xmlns:a16="http://schemas.microsoft.com/office/drawing/2014/main" id="{8D544748-EEC6-4D55-BCF0-FA8E50C54BB3}"/>
              </a:ext>
            </a:extLst>
          </p:cNvPr>
          <p:cNvGraphicFramePr>
            <a:graphicFrameLocks noChangeAspect="1"/>
          </p:cNvGraphicFramePr>
          <p:nvPr>
            <p:extLst>
              <p:ext uri="{D42A27DB-BD31-4B8C-83A1-F6EECF244321}">
                <p14:modId xmlns:p14="http://schemas.microsoft.com/office/powerpoint/2010/main" val="3073830592"/>
              </p:ext>
            </p:extLst>
          </p:nvPr>
        </p:nvGraphicFramePr>
        <p:xfrm>
          <a:off x="6051457" y="4941486"/>
          <a:ext cx="5273675" cy="1493838"/>
        </p:xfrm>
        <a:graphic>
          <a:graphicData uri="http://schemas.openxmlformats.org/presentationml/2006/ole">
            <mc:AlternateContent xmlns:mc="http://schemas.openxmlformats.org/markup-compatibility/2006">
              <mc:Choice xmlns:v="urn:schemas-microsoft-com:vml" Requires="v">
                <p:oleObj spid="_x0000_s1195" name="Visio" r:id="rId5" imgW="12792120" imgH="3628923" progId="Visio.Drawing.15">
                  <p:embed/>
                </p:oleObj>
              </mc:Choice>
              <mc:Fallback>
                <p:oleObj name="Visio" r:id="rId5" imgW="12792120" imgH="3628923" progId="Visio.Drawing.15">
                  <p:embed/>
                  <p:pic>
                    <p:nvPicPr>
                      <p:cNvPr id="0" name="Object 7"/>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051457" y="4941486"/>
                        <a:ext cx="5273675" cy="1493838"/>
                      </a:xfrm>
                      <a:prstGeom prst="rect">
                        <a:avLst/>
                      </a:prstGeom>
                      <a:noFill/>
                    </p:spPr>
                  </p:pic>
                </p:oleObj>
              </mc:Fallback>
            </mc:AlternateContent>
          </a:graphicData>
        </a:graphic>
      </p:graphicFrame>
      <p:sp>
        <p:nvSpPr>
          <p:cNvPr id="26" name="Rectangle 10">
            <a:extLst>
              <a:ext uri="{FF2B5EF4-FFF2-40B4-BE49-F238E27FC236}">
                <a16:creationId xmlns:a16="http://schemas.microsoft.com/office/drawing/2014/main" id="{BF92B540-79A2-4160-87AB-BF5A35B732B7}"/>
              </a:ext>
            </a:extLst>
          </p:cNvPr>
          <p:cNvSpPr>
            <a:spLocks noChangeArrowheads="1"/>
          </p:cNvSpPr>
          <p:nvPr/>
        </p:nvSpPr>
        <p:spPr bwMode="auto">
          <a:xfrm flipV="1">
            <a:off x="10398373" y="-32657"/>
            <a:ext cx="4039678"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zh-CN" altLang="en-US"/>
          </a:p>
        </p:txBody>
      </p:sp>
      <p:graphicFrame>
        <p:nvGraphicFramePr>
          <p:cNvPr id="27" name="对象 26">
            <a:extLst>
              <a:ext uri="{FF2B5EF4-FFF2-40B4-BE49-F238E27FC236}">
                <a16:creationId xmlns:a16="http://schemas.microsoft.com/office/drawing/2014/main" id="{60E81788-F3E2-4351-9A3C-D0A09E751689}"/>
              </a:ext>
            </a:extLst>
          </p:cNvPr>
          <p:cNvGraphicFramePr>
            <a:graphicFrameLocks noChangeAspect="1"/>
          </p:cNvGraphicFramePr>
          <p:nvPr>
            <p:extLst>
              <p:ext uri="{D42A27DB-BD31-4B8C-83A1-F6EECF244321}">
                <p14:modId xmlns:p14="http://schemas.microsoft.com/office/powerpoint/2010/main" val="733264910"/>
              </p:ext>
            </p:extLst>
          </p:nvPr>
        </p:nvGraphicFramePr>
        <p:xfrm>
          <a:off x="4995334" y="3619757"/>
          <a:ext cx="1976700" cy="2750986"/>
        </p:xfrm>
        <a:graphic>
          <a:graphicData uri="http://schemas.openxmlformats.org/presentationml/2006/ole">
            <mc:AlternateContent xmlns:mc="http://schemas.openxmlformats.org/markup-compatibility/2006">
              <mc:Choice xmlns:v="urn:schemas-microsoft-com:vml" Requires="v">
                <p:oleObj spid="_x0000_s1196" name="Visio" r:id="rId7" imgW="5791302" imgH="8058150" progId="Visio.Drawing.15">
                  <p:embed/>
                </p:oleObj>
              </mc:Choice>
              <mc:Fallback>
                <p:oleObj name="Visio" r:id="rId7" imgW="5791302" imgH="8058150" progId="Visio.Drawing.15">
                  <p:embed/>
                  <p:pic>
                    <p:nvPicPr>
                      <p:cNvPr id="0" name="Object 9"/>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995334" y="3619757"/>
                        <a:ext cx="1976700" cy="2750986"/>
                      </a:xfrm>
                      <a:prstGeom prst="rect">
                        <a:avLst/>
                      </a:prstGeom>
                      <a:noFill/>
                    </p:spPr>
                  </p:pic>
                </p:oleObj>
              </mc:Fallback>
            </mc:AlternateContent>
          </a:graphicData>
        </a:graphic>
      </p:graphicFrame>
      <p:sp>
        <p:nvSpPr>
          <p:cNvPr id="28" name="矩形 27">
            <a:extLst>
              <a:ext uri="{FF2B5EF4-FFF2-40B4-BE49-F238E27FC236}">
                <a16:creationId xmlns:a16="http://schemas.microsoft.com/office/drawing/2014/main" id="{FC40F725-4953-4696-94A7-A7DA34361015}"/>
              </a:ext>
            </a:extLst>
          </p:cNvPr>
          <p:cNvSpPr/>
          <p:nvPr/>
        </p:nvSpPr>
        <p:spPr>
          <a:xfrm>
            <a:off x="6762174" y="4872798"/>
            <a:ext cx="4758930" cy="1541385"/>
          </a:xfrm>
          <a:prstGeom prst="rect">
            <a:avLst/>
          </a:prstGeom>
          <a:noFill/>
          <a:ln w="19050">
            <a:solidFill>
              <a:srgbClr val="375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extLst>
      <p:ext uri="{BB962C8B-B14F-4D97-AF65-F5344CB8AC3E}">
        <p14:creationId xmlns:p14="http://schemas.microsoft.com/office/powerpoint/2010/main" val="198577911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61"/>
          </p:nvPr>
        </p:nvSpPr>
        <p:spPr>
          <a:xfrm>
            <a:off x="576796" y="497226"/>
            <a:ext cx="9822121" cy="456860"/>
          </a:xfrm>
        </p:spPr>
        <p:txBody>
          <a:bodyPr/>
          <a:lstStyle/>
          <a:p>
            <a:r>
              <a:rPr lang="en-US" sz="2000" b="1" dirty="0">
                <a:solidFill>
                  <a:srgbClr val="000000"/>
                </a:solidFill>
                <a:ea typeface="vivo type CN简 Regular" panose="02000500000000000000" charset="-122"/>
              </a:rPr>
              <a:t>MUSIM-Optimization for same operator and RAN sharing</a:t>
            </a:r>
          </a:p>
        </p:txBody>
      </p:sp>
      <p:sp>
        <p:nvSpPr>
          <p:cNvPr id="5" name="文本框 1"/>
          <p:cNvSpPr txBox="1"/>
          <p:nvPr/>
        </p:nvSpPr>
        <p:spPr>
          <a:xfrm>
            <a:off x="602224" y="1263290"/>
            <a:ext cx="10987552" cy="1231106"/>
          </a:xfrm>
          <a:prstGeom prst="rect">
            <a:avLst/>
          </a:prstGeom>
          <a:noFill/>
        </p:spPr>
        <p:txBody>
          <a:bodyPr wrap="square" rtlCol="0">
            <a:spAutoFit/>
          </a:bodyPr>
          <a:lstStyle/>
          <a:p>
            <a:pPr defTabSz="457200">
              <a:spcBef>
                <a:spcPts val="1200"/>
              </a:spcBef>
              <a:defRPr/>
            </a:pPr>
            <a:r>
              <a:rPr lang="en-US" altLang="zh-CN" sz="1600" b="1" dirty="0">
                <a:solidFill>
                  <a:srgbClr val="375FFF"/>
                </a:solidFill>
                <a:latin typeface="vivo Bold"/>
                <a:ea typeface="vivo type CNS"/>
                <a:cs typeface="Times New Roman" panose="02020603050405020304" pitchFamily="18" charset="0"/>
              </a:rPr>
              <a:t>Motivation:</a:t>
            </a:r>
            <a:endParaRPr lang="en-US" altLang="zh-CN" sz="1600" dirty="0">
              <a:latin typeface="vivo Bold"/>
              <a:cs typeface="Times New Roman" panose="02020603050405020304" pitchFamily="18" charset="0"/>
            </a:endParaRPr>
          </a:p>
          <a:p>
            <a:pPr marL="342900" indent="-342900" defTabSz="457200">
              <a:spcBef>
                <a:spcPts val="600"/>
              </a:spcBef>
              <a:buFont typeface="Arial" panose="020B0604020202020204" pitchFamily="34" charset="0"/>
              <a:buChar char="•"/>
              <a:defRPr/>
            </a:pPr>
            <a:r>
              <a:rPr lang="en-US" altLang="zh-CN" sz="1600" dirty="0">
                <a:latin typeface="vivo Bold"/>
                <a:cs typeface="Times New Roman" panose="02020603050405020304" pitchFamily="18" charset="0"/>
              </a:rPr>
              <a:t>Based on vivo</a:t>
            </a:r>
            <a:r>
              <a:rPr lang="en-GB" altLang="zh-CN" sz="1600" dirty="0">
                <a:latin typeface="vivo Bold"/>
                <a:cs typeface="Times New Roman" panose="02020603050405020304" pitchFamily="18" charset="0"/>
              </a:rPr>
              <a:t> </a:t>
            </a:r>
            <a:r>
              <a:rPr lang="en-US" altLang="zh-CN" sz="1600" dirty="0">
                <a:latin typeface="vivo Bold"/>
                <a:cs typeface="Times New Roman" panose="02020603050405020304" pitchFamily="18" charset="0"/>
              </a:rPr>
              <a:t>statistics in China, 34% of dual USIM phones have the USIMs from the same operator. And in case of RAN sharing, the USIMs in the same device from the different operators may be served by the same RAN.</a:t>
            </a:r>
            <a:r>
              <a:rPr lang="zh-CN" altLang="en-US" sz="1600" dirty="0">
                <a:latin typeface="vivo Bold"/>
                <a:cs typeface="Times New Roman" panose="02020603050405020304" pitchFamily="18" charset="0"/>
              </a:rPr>
              <a:t> </a:t>
            </a:r>
            <a:endParaRPr lang="en-US" altLang="zh-CN" sz="1600" dirty="0">
              <a:latin typeface="vivo Bold"/>
              <a:cs typeface="Times New Roman" panose="02020603050405020304" pitchFamily="18" charset="0"/>
            </a:endParaRPr>
          </a:p>
          <a:p>
            <a:pPr marL="342900" indent="-342900" defTabSz="457200">
              <a:spcBef>
                <a:spcPts val="600"/>
              </a:spcBef>
              <a:buFont typeface="Arial" panose="020B0604020202020204" pitchFamily="34" charset="0"/>
              <a:buChar char="•"/>
              <a:defRPr/>
            </a:pPr>
            <a:r>
              <a:rPr lang="en-US" altLang="zh-CN" sz="1600" dirty="0">
                <a:latin typeface="vivo Bold"/>
                <a:cs typeface="Times New Roman" panose="02020603050405020304" pitchFamily="18" charset="0"/>
              </a:rPr>
              <a:t>The performance of both network and UE can be improved if the network knows multiple USIMs are in the same device.</a:t>
            </a:r>
          </a:p>
        </p:txBody>
      </p:sp>
      <p:sp>
        <p:nvSpPr>
          <p:cNvPr id="7" name="矩形 6">
            <a:extLst>
              <a:ext uri="{FF2B5EF4-FFF2-40B4-BE49-F238E27FC236}">
                <a16:creationId xmlns:a16="http://schemas.microsoft.com/office/drawing/2014/main" id="{15F8260F-E355-482C-97CF-1265E87754E0}"/>
              </a:ext>
            </a:extLst>
          </p:cNvPr>
          <p:cNvSpPr/>
          <p:nvPr/>
        </p:nvSpPr>
        <p:spPr>
          <a:xfrm>
            <a:off x="4075272" y="2570358"/>
            <a:ext cx="3205433" cy="461665"/>
          </a:xfrm>
          <a:prstGeom prst="rect">
            <a:avLst/>
          </a:prstGeom>
          <a:solidFill>
            <a:srgbClr val="415FFF"/>
          </a:solidFill>
          <a:ln w="25400">
            <a:solidFill>
              <a:schemeClr val="tx1"/>
            </a:solidFill>
          </a:ln>
        </p:spPr>
        <p:txBody>
          <a:bodyPr wrap="square">
            <a:spAutoFit/>
          </a:bodyPr>
          <a:lstStyle/>
          <a:p>
            <a:r>
              <a:rPr lang="en-US" altLang="zh-CN" sz="1200" dirty="0">
                <a:solidFill>
                  <a:schemeClr val="bg1"/>
                </a:solidFill>
              </a:rPr>
              <a:t>PO alignment in both RRC_IDLE/INACTIVE: </a:t>
            </a:r>
          </a:p>
          <a:p>
            <a:r>
              <a:rPr lang="en-US" altLang="zh-CN" sz="1200" dirty="0">
                <a:solidFill>
                  <a:schemeClr val="bg1"/>
                </a:solidFill>
              </a:rPr>
              <a:t>UE power saving gain: 35% </a:t>
            </a:r>
          </a:p>
        </p:txBody>
      </p:sp>
      <p:sp>
        <p:nvSpPr>
          <p:cNvPr id="16" name="矩形 15">
            <a:extLst>
              <a:ext uri="{FF2B5EF4-FFF2-40B4-BE49-F238E27FC236}">
                <a16:creationId xmlns:a16="http://schemas.microsoft.com/office/drawing/2014/main" id="{11F6D1C4-CD9B-4CE8-B7A0-93684C3D0AA2}"/>
              </a:ext>
            </a:extLst>
          </p:cNvPr>
          <p:cNvSpPr/>
          <p:nvPr/>
        </p:nvSpPr>
        <p:spPr>
          <a:xfrm>
            <a:off x="731335" y="2565620"/>
            <a:ext cx="3090469" cy="461665"/>
          </a:xfrm>
          <a:prstGeom prst="rect">
            <a:avLst/>
          </a:prstGeom>
          <a:solidFill>
            <a:srgbClr val="415FFF"/>
          </a:solidFill>
          <a:ln w="25400">
            <a:solidFill>
              <a:schemeClr val="tx1"/>
            </a:solidFill>
          </a:ln>
        </p:spPr>
        <p:txBody>
          <a:bodyPr wrap="square">
            <a:spAutoFit/>
          </a:bodyPr>
          <a:lstStyle/>
          <a:p>
            <a:r>
              <a:rPr lang="en-US" altLang="zh-CN" sz="1200" dirty="0">
                <a:solidFill>
                  <a:schemeClr val="bg1"/>
                </a:solidFill>
              </a:rPr>
              <a:t>Dynamic capability sharing in both RRC_CONN: Avoid throughput loss</a:t>
            </a:r>
          </a:p>
        </p:txBody>
      </p:sp>
      <p:sp>
        <p:nvSpPr>
          <p:cNvPr id="12" name="矩形 11">
            <a:extLst>
              <a:ext uri="{FF2B5EF4-FFF2-40B4-BE49-F238E27FC236}">
                <a16:creationId xmlns:a16="http://schemas.microsoft.com/office/drawing/2014/main" id="{FB46AA76-00D8-4691-A1BF-DD5B0FBF531C}"/>
              </a:ext>
            </a:extLst>
          </p:cNvPr>
          <p:cNvSpPr/>
          <p:nvPr/>
        </p:nvSpPr>
        <p:spPr>
          <a:xfrm>
            <a:off x="7749540" y="2569149"/>
            <a:ext cx="3581044" cy="461665"/>
          </a:xfrm>
          <a:prstGeom prst="rect">
            <a:avLst/>
          </a:prstGeom>
          <a:solidFill>
            <a:srgbClr val="415FFF"/>
          </a:solidFill>
          <a:ln w="25400">
            <a:solidFill>
              <a:schemeClr val="tx1"/>
            </a:solidFill>
          </a:ln>
        </p:spPr>
        <p:txBody>
          <a:bodyPr wrap="square">
            <a:spAutoFit/>
          </a:bodyPr>
          <a:lstStyle/>
          <a:p>
            <a:r>
              <a:rPr lang="en-US" altLang="zh-CN" sz="1200" dirty="0">
                <a:solidFill>
                  <a:schemeClr val="bg1"/>
                </a:solidFill>
              </a:rPr>
              <a:t>RRC_CONN+RRC_IDLE: Paging proxy</a:t>
            </a:r>
          </a:p>
          <a:p>
            <a:r>
              <a:rPr lang="en-US" altLang="zh-CN" sz="1200" dirty="0">
                <a:solidFill>
                  <a:schemeClr val="bg1"/>
                </a:solidFill>
              </a:rPr>
              <a:t>Avoid unnecessary data interruption in one NW</a:t>
            </a:r>
          </a:p>
        </p:txBody>
      </p:sp>
      <p:sp>
        <p:nvSpPr>
          <p:cNvPr id="14" name="箭头: 右 13">
            <a:extLst>
              <a:ext uri="{FF2B5EF4-FFF2-40B4-BE49-F238E27FC236}">
                <a16:creationId xmlns:a16="http://schemas.microsoft.com/office/drawing/2014/main" id="{5644329B-F8AF-466E-8CC1-49805BCB824D}"/>
              </a:ext>
            </a:extLst>
          </p:cNvPr>
          <p:cNvSpPr/>
          <p:nvPr/>
        </p:nvSpPr>
        <p:spPr>
          <a:xfrm>
            <a:off x="9437769" y="3833908"/>
            <a:ext cx="330800" cy="154491"/>
          </a:xfrm>
          <a:prstGeom prst="rightArrow">
            <a:avLst>
              <a:gd name="adj1" fmla="val 50000"/>
              <a:gd name="adj2" fmla="val 38184"/>
            </a:avLst>
          </a:prstGeom>
          <a:solidFill>
            <a:srgbClr val="415FFF"/>
          </a:solidFill>
          <a:ln>
            <a:solidFill>
              <a:srgbClr val="415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4" name="矩形 3">
            <a:extLst>
              <a:ext uri="{FF2B5EF4-FFF2-40B4-BE49-F238E27FC236}">
                <a16:creationId xmlns:a16="http://schemas.microsoft.com/office/drawing/2014/main" id="{BBC137B2-43C8-4DFE-93B1-57729C3E64A1}"/>
              </a:ext>
            </a:extLst>
          </p:cNvPr>
          <p:cNvSpPr/>
          <p:nvPr/>
        </p:nvSpPr>
        <p:spPr>
          <a:xfrm>
            <a:off x="602224" y="5836160"/>
            <a:ext cx="11117951" cy="584775"/>
          </a:xfrm>
          <a:prstGeom prst="rect">
            <a:avLst/>
          </a:prstGeom>
        </p:spPr>
        <p:txBody>
          <a:bodyPr wrap="square">
            <a:spAutoFit/>
          </a:bodyPr>
          <a:lstStyle/>
          <a:p>
            <a:pPr marL="0" lvl="1" defTabSz="457200">
              <a:spcBef>
                <a:spcPts val="1200"/>
              </a:spcBef>
              <a:defRPr/>
            </a:pPr>
            <a:r>
              <a:rPr lang="en-US" altLang="zh-CN" sz="1600" b="1" dirty="0">
                <a:solidFill>
                  <a:srgbClr val="375FFF"/>
                </a:solidFill>
                <a:latin typeface="vivo Bold"/>
                <a:ea typeface="vivo type CNS"/>
                <a:cs typeface="Times New Roman" panose="02020603050405020304" pitchFamily="18" charset="0"/>
              </a:rPr>
              <a:t>Potential objectives: </a:t>
            </a:r>
            <a:r>
              <a:rPr lang="en-US" altLang="zh-CN" sz="1600" dirty="0">
                <a:solidFill>
                  <a:srgbClr val="000000"/>
                </a:solidFill>
                <a:latin typeface="vivo Bold"/>
                <a:cs typeface="Times New Roman" panose="02020603050405020304" pitchFamily="18" charset="0"/>
              </a:rPr>
              <a:t>The UE reports the association information of multiple USIMs to the network, e.g., to CN or RAN. The coordination of RRC configuration and scheduling between USIMs can be based on the association information</a:t>
            </a:r>
            <a:r>
              <a:rPr lang="en-US" altLang="zh-CN" sz="1600" dirty="0">
                <a:solidFill>
                  <a:srgbClr val="000000"/>
                </a:solidFill>
                <a:latin typeface="vivo Bold"/>
                <a:ea typeface="vivo type CNS"/>
                <a:cs typeface="Times New Roman" panose="02020603050405020304" pitchFamily="18" charset="0"/>
              </a:rPr>
              <a:t>. </a:t>
            </a:r>
            <a:r>
              <a:rPr lang="en-US" altLang="zh-CN" sz="1600" dirty="0">
                <a:solidFill>
                  <a:srgbClr val="000000"/>
                </a:solidFill>
                <a:latin typeface="vivo Bold"/>
                <a:cs typeface="Times New Roman" panose="02020603050405020304" pitchFamily="18" charset="0"/>
              </a:rPr>
              <a:t>[RAN2/SA2/CT1]</a:t>
            </a:r>
          </a:p>
        </p:txBody>
      </p:sp>
      <p:sp>
        <p:nvSpPr>
          <p:cNvPr id="8" name="Rectangle 2">
            <a:extLst>
              <a:ext uri="{FF2B5EF4-FFF2-40B4-BE49-F238E27FC236}">
                <a16:creationId xmlns:a16="http://schemas.microsoft.com/office/drawing/2014/main" id="{4E8A43C5-0318-48A6-89EB-F4C6CDD81947}"/>
              </a:ext>
            </a:extLst>
          </p:cNvPr>
          <p:cNvSpPr>
            <a:spLocks noChangeArrowheads="1"/>
          </p:cNvSpPr>
          <p:nvPr/>
        </p:nvSpPr>
        <p:spPr bwMode="auto">
          <a:xfrm>
            <a:off x="576796" y="3100335"/>
            <a:ext cx="6833495" cy="493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zh-CN" altLang="en-US"/>
          </a:p>
        </p:txBody>
      </p:sp>
      <p:graphicFrame>
        <p:nvGraphicFramePr>
          <p:cNvPr id="10" name="对象 9">
            <a:extLst>
              <a:ext uri="{FF2B5EF4-FFF2-40B4-BE49-F238E27FC236}">
                <a16:creationId xmlns:a16="http://schemas.microsoft.com/office/drawing/2014/main" id="{3ED88A77-0501-4C5C-A668-D9A23EB51D65}"/>
              </a:ext>
            </a:extLst>
          </p:cNvPr>
          <p:cNvGraphicFramePr>
            <a:graphicFrameLocks noChangeAspect="1"/>
          </p:cNvGraphicFramePr>
          <p:nvPr>
            <p:extLst/>
          </p:nvPr>
        </p:nvGraphicFramePr>
        <p:xfrm>
          <a:off x="525166" y="3040649"/>
          <a:ext cx="3352663" cy="2692642"/>
        </p:xfrm>
        <a:graphic>
          <a:graphicData uri="http://schemas.openxmlformats.org/presentationml/2006/ole">
            <mc:AlternateContent xmlns:mc="http://schemas.openxmlformats.org/markup-compatibility/2006">
              <mc:Choice xmlns:v="urn:schemas-microsoft-com:vml" Requires="v">
                <p:oleObj spid="_x0000_s3114" name="Visio" r:id="rId3" imgW="7467498" imgH="5991259" progId="Visio.Drawing.15">
                  <p:embed/>
                </p:oleObj>
              </mc:Choice>
              <mc:Fallback>
                <p:oleObj name="Visio" r:id="rId3" imgW="7467498" imgH="5991259" progId="Visio.Drawing.15">
                  <p:embed/>
                  <p:pic>
                    <p:nvPicPr>
                      <p:cNvPr id="10" name="对象 9">
                        <a:extLst>
                          <a:ext uri="{FF2B5EF4-FFF2-40B4-BE49-F238E27FC236}">
                            <a16:creationId xmlns:a16="http://schemas.microsoft.com/office/drawing/2014/main" id="{3ED88A77-0501-4C5C-A668-D9A23EB51D6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25166" y="3040649"/>
                        <a:ext cx="3352663" cy="2692642"/>
                      </a:xfrm>
                      <a:prstGeom prst="rect">
                        <a:avLst/>
                      </a:prstGeom>
                      <a:noFill/>
                    </p:spPr>
                  </p:pic>
                </p:oleObj>
              </mc:Fallback>
            </mc:AlternateContent>
          </a:graphicData>
        </a:graphic>
      </p:graphicFrame>
      <p:sp>
        <p:nvSpPr>
          <p:cNvPr id="11" name="Rectangle 15">
            <a:extLst>
              <a:ext uri="{FF2B5EF4-FFF2-40B4-BE49-F238E27FC236}">
                <a16:creationId xmlns:a16="http://schemas.microsoft.com/office/drawing/2014/main" id="{E812CAE7-3001-4CF0-ADCE-04005A8D687B}"/>
              </a:ext>
            </a:extLst>
          </p:cNvPr>
          <p:cNvSpPr>
            <a:spLocks noChangeArrowheads="1"/>
          </p:cNvSpPr>
          <p:nvPr/>
        </p:nvSpPr>
        <p:spPr bwMode="auto">
          <a:xfrm>
            <a:off x="3677126" y="3585993"/>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7" name="Rectangle 23">
            <a:extLst>
              <a:ext uri="{FF2B5EF4-FFF2-40B4-BE49-F238E27FC236}">
                <a16:creationId xmlns:a16="http://schemas.microsoft.com/office/drawing/2014/main" id="{A25CF7F0-A8CD-4B67-8034-534E7C02C0BD}"/>
              </a:ext>
            </a:extLst>
          </p:cNvPr>
          <p:cNvSpPr>
            <a:spLocks noChangeArrowheads="1"/>
          </p:cNvSpPr>
          <p:nvPr/>
        </p:nvSpPr>
        <p:spPr bwMode="auto">
          <a:xfrm>
            <a:off x="7749540" y="3654867"/>
            <a:ext cx="3581044"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zh-CN" altLang="en-US"/>
          </a:p>
        </p:txBody>
      </p:sp>
      <p:sp>
        <p:nvSpPr>
          <p:cNvPr id="19" name="Rectangle 25">
            <a:extLst>
              <a:ext uri="{FF2B5EF4-FFF2-40B4-BE49-F238E27FC236}">
                <a16:creationId xmlns:a16="http://schemas.microsoft.com/office/drawing/2014/main" id="{FF744DB6-5ACE-4B9A-9672-115A787337BD}"/>
              </a:ext>
            </a:extLst>
          </p:cNvPr>
          <p:cNvSpPr>
            <a:spLocks noChangeArrowheads="1"/>
          </p:cNvSpPr>
          <p:nvPr/>
        </p:nvSpPr>
        <p:spPr bwMode="auto">
          <a:xfrm>
            <a:off x="7280705" y="3572103"/>
            <a:ext cx="6898728"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zh-CN" altLang="en-US"/>
          </a:p>
        </p:txBody>
      </p:sp>
      <p:graphicFrame>
        <p:nvGraphicFramePr>
          <p:cNvPr id="20" name="对象 19">
            <a:extLst>
              <a:ext uri="{FF2B5EF4-FFF2-40B4-BE49-F238E27FC236}">
                <a16:creationId xmlns:a16="http://schemas.microsoft.com/office/drawing/2014/main" id="{BAE26120-5DC6-4FA8-A587-29A92D8D6B4A}"/>
              </a:ext>
            </a:extLst>
          </p:cNvPr>
          <p:cNvGraphicFramePr>
            <a:graphicFrameLocks noChangeAspect="1"/>
          </p:cNvGraphicFramePr>
          <p:nvPr>
            <p:extLst/>
          </p:nvPr>
        </p:nvGraphicFramePr>
        <p:xfrm>
          <a:off x="7410291" y="3318627"/>
          <a:ext cx="2228692" cy="1633826"/>
        </p:xfrm>
        <a:graphic>
          <a:graphicData uri="http://schemas.openxmlformats.org/presentationml/2006/ole">
            <mc:AlternateContent xmlns:mc="http://schemas.openxmlformats.org/markup-compatibility/2006">
              <mc:Choice xmlns:v="urn:schemas-microsoft-com:vml" Requires="v">
                <p:oleObj spid="_x0000_s3115" name="Visio" r:id="rId5" imgW="5924639" imgH="4343502" progId="Visio.Drawing.15">
                  <p:embed/>
                </p:oleObj>
              </mc:Choice>
              <mc:Fallback>
                <p:oleObj name="Visio" r:id="rId5" imgW="5924639" imgH="4343502" progId="Visio.Drawing.15">
                  <p:embed/>
                  <p:pic>
                    <p:nvPicPr>
                      <p:cNvPr id="20" name="对象 19">
                        <a:extLst>
                          <a:ext uri="{FF2B5EF4-FFF2-40B4-BE49-F238E27FC236}">
                            <a16:creationId xmlns:a16="http://schemas.microsoft.com/office/drawing/2014/main" id="{BAE26120-5DC6-4FA8-A587-29A92D8D6B4A}"/>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410291" y="3318627"/>
                        <a:ext cx="2228692" cy="1633826"/>
                      </a:xfrm>
                      <a:prstGeom prst="rect">
                        <a:avLst/>
                      </a:prstGeom>
                      <a:noFill/>
                    </p:spPr>
                  </p:pic>
                </p:oleObj>
              </mc:Fallback>
            </mc:AlternateContent>
          </a:graphicData>
        </a:graphic>
      </p:graphicFrame>
      <p:sp>
        <p:nvSpPr>
          <p:cNvPr id="21" name="Rectangle 27">
            <a:extLst>
              <a:ext uri="{FF2B5EF4-FFF2-40B4-BE49-F238E27FC236}">
                <a16:creationId xmlns:a16="http://schemas.microsoft.com/office/drawing/2014/main" id="{F3E7D092-CD54-4263-9C9C-6CB6A1470620}"/>
              </a:ext>
            </a:extLst>
          </p:cNvPr>
          <p:cNvSpPr>
            <a:spLocks noChangeArrowheads="1"/>
          </p:cNvSpPr>
          <p:nvPr/>
        </p:nvSpPr>
        <p:spPr bwMode="auto">
          <a:xfrm flipV="1">
            <a:off x="18436209" y="74207"/>
            <a:ext cx="202290"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zh-CN" altLang="en-US"/>
          </a:p>
        </p:txBody>
      </p:sp>
      <p:graphicFrame>
        <p:nvGraphicFramePr>
          <p:cNvPr id="22" name="对象 21">
            <a:extLst>
              <a:ext uri="{FF2B5EF4-FFF2-40B4-BE49-F238E27FC236}">
                <a16:creationId xmlns:a16="http://schemas.microsoft.com/office/drawing/2014/main" id="{3FA3F6C5-AD69-4F64-A7C0-1519CFD2701F}"/>
              </a:ext>
            </a:extLst>
          </p:cNvPr>
          <p:cNvGraphicFramePr>
            <a:graphicFrameLocks noChangeAspect="1"/>
          </p:cNvGraphicFramePr>
          <p:nvPr>
            <p:extLst/>
          </p:nvPr>
        </p:nvGraphicFramePr>
        <p:xfrm>
          <a:off x="9542836" y="3240178"/>
          <a:ext cx="1998402" cy="1946066"/>
        </p:xfrm>
        <a:graphic>
          <a:graphicData uri="http://schemas.openxmlformats.org/presentationml/2006/ole">
            <mc:AlternateContent xmlns:mc="http://schemas.openxmlformats.org/markup-compatibility/2006">
              <mc:Choice xmlns:v="urn:schemas-microsoft-com:vml" Requires="v">
                <p:oleObj spid="_x0000_s3116" name="Visio" r:id="rId7" imgW="6829253" imgH="6648586" progId="Visio.Drawing.15">
                  <p:embed/>
                </p:oleObj>
              </mc:Choice>
              <mc:Fallback>
                <p:oleObj name="Visio" r:id="rId7" imgW="6829253" imgH="6648586" progId="Visio.Drawing.15">
                  <p:embed/>
                  <p:pic>
                    <p:nvPicPr>
                      <p:cNvPr id="22" name="对象 21">
                        <a:extLst>
                          <a:ext uri="{FF2B5EF4-FFF2-40B4-BE49-F238E27FC236}">
                            <a16:creationId xmlns:a16="http://schemas.microsoft.com/office/drawing/2014/main" id="{3FA3F6C5-AD69-4F64-A7C0-1519CFD2701F}"/>
                          </a:ext>
                        </a:extLst>
                      </p:cNvPr>
                      <p:cNvPicPr>
                        <a:picLocks noChangeAspect="1" noChangeArrowheads="1"/>
                      </p:cNvPicPr>
                      <p:nvPr/>
                    </p:nvPicPr>
                    <p:blipFill>
                      <a:blip r:embed="rId8"/>
                      <a:srcRect/>
                      <a:stretch>
                        <a:fillRect/>
                      </a:stretch>
                    </p:blipFill>
                    <p:spPr bwMode="auto">
                      <a:xfrm>
                        <a:off x="9542836" y="3240178"/>
                        <a:ext cx="1998402" cy="1946066"/>
                      </a:xfrm>
                      <a:prstGeom prst="rect">
                        <a:avLst/>
                      </a:prstGeom>
                      <a:noFill/>
                    </p:spPr>
                  </p:pic>
                </p:oleObj>
              </mc:Fallback>
            </mc:AlternateContent>
          </a:graphicData>
        </a:graphic>
      </p:graphicFrame>
      <p:sp>
        <p:nvSpPr>
          <p:cNvPr id="24" name="Rectangle 53">
            <a:extLst>
              <a:ext uri="{FF2B5EF4-FFF2-40B4-BE49-F238E27FC236}">
                <a16:creationId xmlns:a16="http://schemas.microsoft.com/office/drawing/2014/main" id="{C34A3093-B7AE-4A85-987F-2DD515002FB4}"/>
              </a:ext>
            </a:extLst>
          </p:cNvPr>
          <p:cNvSpPr>
            <a:spLocks noChangeArrowheads="1"/>
          </p:cNvSpPr>
          <p:nvPr/>
        </p:nvSpPr>
        <p:spPr bwMode="auto">
          <a:xfrm>
            <a:off x="3821804" y="3542364"/>
            <a:ext cx="9549235" cy="526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zh-CN" altLang="en-US"/>
          </a:p>
        </p:txBody>
      </p:sp>
      <p:graphicFrame>
        <p:nvGraphicFramePr>
          <p:cNvPr id="25" name="对象 24">
            <a:extLst>
              <a:ext uri="{FF2B5EF4-FFF2-40B4-BE49-F238E27FC236}">
                <a16:creationId xmlns:a16="http://schemas.microsoft.com/office/drawing/2014/main" id="{5880D134-1554-48E3-AD09-8EF573A95DB4}"/>
              </a:ext>
            </a:extLst>
          </p:cNvPr>
          <p:cNvGraphicFramePr>
            <a:graphicFrameLocks noChangeAspect="1"/>
          </p:cNvGraphicFramePr>
          <p:nvPr>
            <p:extLst/>
          </p:nvPr>
        </p:nvGraphicFramePr>
        <p:xfrm>
          <a:off x="3821804" y="3542365"/>
          <a:ext cx="4234698" cy="1606045"/>
        </p:xfrm>
        <a:graphic>
          <a:graphicData uri="http://schemas.openxmlformats.org/presentationml/2006/ole">
            <mc:AlternateContent xmlns:mc="http://schemas.openxmlformats.org/markup-compatibility/2006">
              <mc:Choice xmlns:v="urn:schemas-microsoft-com:vml" Requires="v">
                <p:oleObj spid="_x0000_s3117" name="Visio" r:id="rId9" imgW="13573182" imgH="5152991" progId="Visio.Drawing.15">
                  <p:embed/>
                </p:oleObj>
              </mc:Choice>
              <mc:Fallback>
                <p:oleObj name="Visio" r:id="rId9" imgW="13573182" imgH="5152991" progId="Visio.Drawing.15">
                  <p:embed/>
                  <p:pic>
                    <p:nvPicPr>
                      <p:cNvPr id="25" name="对象 24">
                        <a:extLst>
                          <a:ext uri="{FF2B5EF4-FFF2-40B4-BE49-F238E27FC236}">
                            <a16:creationId xmlns:a16="http://schemas.microsoft.com/office/drawing/2014/main" id="{5880D134-1554-48E3-AD09-8EF573A95DB4}"/>
                          </a:ext>
                        </a:extLst>
                      </p:cNvPr>
                      <p:cNvPicPr>
                        <a:picLocks noChangeAspect="1" noChangeArrowheads="1"/>
                      </p:cNvPicPr>
                      <p:nvPr/>
                    </p:nvPicPr>
                    <p:blipFill>
                      <a:blip r:embed="rId10"/>
                      <a:srcRect/>
                      <a:stretch>
                        <a:fillRect/>
                      </a:stretch>
                    </p:blipFill>
                    <p:spPr bwMode="auto">
                      <a:xfrm>
                        <a:off x="3821804" y="3542365"/>
                        <a:ext cx="4234698" cy="1606045"/>
                      </a:xfrm>
                      <a:prstGeom prst="rect">
                        <a:avLst/>
                      </a:prstGeom>
                      <a:noFill/>
                    </p:spPr>
                  </p:pic>
                </p:oleObj>
              </mc:Fallback>
            </mc:AlternateContent>
          </a:graphicData>
        </a:graphic>
      </p:graphicFrame>
    </p:spTree>
    <p:extLst>
      <p:ext uri="{BB962C8B-B14F-4D97-AF65-F5344CB8AC3E}">
        <p14:creationId xmlns:p14="http://schemas.microsoft.com/office/powerpoint/2010/main" val="195874028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61"/>
          </p:nvPr>
        </p:nvSpPr>
        <p:spPr/>
        <p:txBody>
          <a:bodyPr/>
          <a:lstStyle/>
          <a:p>
            <a:r>
              <a:rPr lang="en-US" b="1" dirty="0">
                <a:solidFill>
                  <a:srgbClr val="000000"/>
                </a:solidFill>
                <a:ea typeface="vivo type CN简 Regular" panose="02000500000000000000" charset="-122"/>
              </a:rPr>
              <a:t>MUSIM</a:t>
            </a:r>
          </a:p>
        </p:txBody>
      </p:sp>
      <p:sp>
        <p:nvSpPr>
          <p:cNvPr id="5" name="文本框 1"/>
          <p:cNvSpPr txBox="1"/>
          <p:nvPr/>
        </p:nvSpPr>
        <p:spPr>
          <a:xfrm>
            <a:off x="788182" y="1513091"/>
            <a:ext cx="10660868" cy="4278094"/>
          </a:xfrm>
          <a:prstGeom prst="rect">
            <a:avLst/>
          </a:prstGeom>
          <a:noFill/>
        </p:spPr>
        <p:txBody>
          <a:bodyPr wrap="square" rtlCol="0">
            <a:spAutoFit/>
          </a:bodyPr>
          <a:lstStyle/>
          <a:p>
            <a:pPr marR="0" defTabSz="457200" fontAlgn="auto">
              <a:lnSpc>
                <a:spcPct val="100000"/>
              </a:lnSpc>
              <a:spcBef>
                <a:spcPts val="1200"/>
              </a:spcBef>
              <a:spcAft>
                <a:spcPts val="0"/>
              </a:spcAft>
              <a:buClrTx/>
              <a:buSzTx/>
              <a:defRPr/>
            </a:pPr>
            <a:r>
              <a:rPr lang="en-US" altLang="zh-CN" sz="3200" b="1" dirty="0">
                <a:solidFill>
                  <a:schemeClr val="accent1"/>
                </a:solidFill>
                <a:latin typeface="vivo Bold"/>
                <a:ea typeface="vivo type CNS"/>
                <a:cs typeface="Times New Roman" panose="02020603050405020304" pitchFamily="18" charset="0"/>
              </a:rPr>
              <a:t>WID </a:t>
            </a:r>
            <a:r>
              <a:rPr lang="en-US" altLang="zh-CN" sz="2000" b="1" dirty="0">
                <a:solidFill>
                  <a:schemeClr val="accent1"/>
                </a:solidFill>
                <a:latin typeface="vivo Bold"/>
                <a:ea typeface="vivo type CNS"/>
                <a:cs typeface="Times New Roman" panose="02020603050405020304" pitchFamily="18" charset="0"/>
              </a:rPr>
              <a:t>(0.5~1TU for RAN2, 0.5TU for RAN4)</a:t>
            </a:r>
          </a:p>
          <a:p>
            <a:pPr lvl="0" defTabSz="457200">
              <a:spcBef>
                <a:spcPts val="1200"/>
              </a:spcBef>
              <a:defRPr/>
            </a:pPr>
            <a:r>
              <a:rPr lang="en-US" altLang="zh-CN" sz="2000" b="1" dirty="0">
                <a:solidFill>
                  <a:schemeClr val="accent1"/>
                </a:solidFill>
                <a:latin typeface="vivo Bold"/>
                <a:ea typeface="vivo type CNS"/>
                <a:cs typeface="Times New Roman" panose="02020603050405020304" pitchFamily="18" charset="0"/>
              </a:rPr>
              <a:t>Objectives: </a:t>
            </a:r>
            <a:r>
              <a:rPr lang="en-US" altLang="zh-CN" sz="2000" dirty="0">
                <a:solidFill>
                  <a:srgbClr val="000000"/>
                </a:solidFill>
                <a:latin typeface="vivo Bold"/>
                <a:ea typeface="vivo type CNS"/>
                <a:cs typeface="Times New Roman" panose="02020603050405020304" pitchFamily="18" charset="0"/>
              </a:rPr>
              <a:t>To specify MUSIM enhancements in</a:t>
            </a:r>
            <a:r>
              <a:rPr lang="zh-CN" altLang="en-US" sz="2000" dirty="0">
                <a:solidFill>
                  <a:srgbClr val="000000"/>
                </a:solidFill>
                <a:latin typeface="vivo Bold"/>
                <a:ea typeface="vivo type CNS"/>
                <a:cs typeface="Times New Roman" panose="02020603050405020304" pitchFamily="18" charset="0"/>
              </a:rPr>
              <a:t> </a:t>
            </a:r>
            <a:r>
              <a:rPr lang="en-US" altLang="zh-CN" sz="2000" dirty="0">
                <a:solidFill>
                  <a:srgbClr val="000000"/>
                </a:solidFill>
                <a:latin typeface="vivo Bold"/>
                <a:ea typeface="vivo type CNS"/>
                <a:cs typeface="Times New Roman" panose="02020603050405020304" pitchFamily="18" charset="0"/>
              </a:rPr>
              <a:t>Rel-19:</a:t>
            </a:r>
          </a:p>
          <a:p>
            <a:pPr marL="742950" lvl="2" indent="-285750">
              <a:spcBef>
                <a:spcPts val="600"/>
              </a:spcBef>
              <a:buFont typeface="Arial" panose="020B0604020202020204" pitchFamily="34" charset="0"/>
              <a:buChar char="•"/>
              <a:defRPr/>
            </a:pPr>
            <a:r>
              <a:rPr lang="en-US" altLang="zh-CN" sz="2000" dirty="0">
                <a:solidFill>
                  <a:srgbClr val="000000"/>
                </a:solidFill>
                <a:latin typeface="vivo Bold"/>
                <a:ea typeface="vivo type CNS"/>
                <a:cs typeface="Times New Roman" panose="02020603050405020304" pitchFamily="18" charset="0"/>
              </a:rPr>
              <a:t>Enhancements of finer granularity (e.g. per CG, per FR, per CC) MUSIM gap:</a:t>
            </a:r>
          </a:p>
          <a:p>
            <a:pPr marL="1200150" lvl="3" indent="-285750">
              <a:spcBef>
                <a:spcPts val="600"/>
              </a:spcBef>
              <a:buFont typeface="Arial" panose="020B0604020202020204" pitchFamily="34" charset="0"/>
              <a:buChar char="•"/>
              <a:defRPr/>
            </a:pPr>
            <a:r>
              <a:rPr lang="en-US" altLang="zh-CN" sz="2000" dirty="0">
                <a:solidFill>
                  <a:srgbClr val="000000"/>
                </a:solidFill>
                <a:latin typeface="vivo Bold"/>
                <a:ea typeface="vivo type CNS"/>
                <a:cs typeface="Times New Roman" panose="02020603050405020304" pitchFamily="18" charset="0"/>
              </a:rPr>
              <a:t>Specify the request/configuration of a finer granularity MUSIM gap [RAN2]</a:t>
            </a:r>
          </a:p>
          <a:p>
            <a:pPr marL="1200150" lvl="2" indent="-285750">
              <a:spcBef>
                <a:spcPts val="600"/>
              </a:spcBef>
              <a:buFont typeface="Arial" panose="020B0604020202020204" pitchFamily="34" charset="0"/>
              <a:buChar char="•"/>
              <a:defRPr/>
            </a:pPr>
            <a:r>
              <a:rPr lang="en-US" altLang="zh-CN" sz="2000" dirty="0">
                <a:solidFill>
                  <a:srgbClr val="000000"/>
                </a:solidFill>
                <a:latin typeface="vivo Bold"/>
                <a:ea typeface="vivo type CNS"/>
                <a:cs typeface="Times New Roman" panose="02020603050405020304" pitchFamily="18" charset="0"/>
              </a:rPr>
              <a:t>Specify new RRM requirement for the finer granularity MUSIM gap [RAN4]</a:t>
            </a:r>
          </a:p>
          <a:p>
            <a:pPr marL="742950" lvl="1" indent="-285750">
              <a:spcBef>
                <a:spcPts val="600"/>
              </a:spcBef>
              <a:buFont typeface="Arial" panose="020B0604020202020204" pitchFamily="34" charset="0"/>
              <a:buChar char="•"/>
              <a:defRPr/>
            </a:pPr>
            <a:r>
              <a:rPr lang="en-US" altLang="zh-CN" sz="2000" dirty="0">
                <a:solidFill>
                  <a:srgbClr val="000000"/>
                </a:solidFill>
                <a:latin typeface="vivo Bold"/>
                <a:ea typeface="vivo type CNS"/>
                <a:cs typeface="Times New Roman" panose="02020603050405020304" pitchFamily="18" charset="0"/>
              </a:rPr>
              <a:t>The optimization for same operator and RAN sharing:</a:t>
            </a:r>
          </a:p>
          <a:p>
            <a:pPr marL="1200150" lvl="2" indent="-285750">
              <a:spcBef>
                <a:spcPts val="600"/>
              </a:spcBef>
              <a:buFont typeface="Arial" panose="020B0604020202020204" pitchFamily="34" charset="0"/>
              <a:buChar char="•"/>
              <a:defRPr/>
            </a:pPr>
            <a:r>
              <a:rPr lang="en-US" altLang="zh-CN" sz="2000" dirty="0">
                <a:solidFill>
                  <a:srgbClr val="000000"/>
                </a:solidFill>
                <a:latin typeface="vivo Bold"/>
                <a:ea typeface="vivo type CNS"/>
                <a:cs typeface="Times New Roman" panose="02020603050405020304" pitchFamily="18" charset="0"/>
              </a:rPr>
              <a:t>Specify </a:t>
            </a:r>
            <a:r>
              <a:rPr lang="en-US" altLang="zh-CN" sz="2000" dirty="0">
                <a:solidFill>
                  <a:srgbClr val="000000"/>
                </a:solidFill>
                <a:latin typeface="vivo Bold"/>
                <a:cs typeface="Times New Roman" panose="02020603050405020304" pitchFamily="18" charset="0"/>
              </a:rPr>
              <a:t>UE </a:t>
            </a:r>
            <a:r>
              <a:rPr lang="en-US" altLang="zh-CN" sz="2000" dirty="0">
                <a:solidFill>
                  <a:srgbClr val="000000"/>
                </a:solidFill>
                <a:latin typeface="vivo Bold"/>
                <a:ea typeface="vivo type CNS"/>
                <a:cs typeface="Times New Roman" panose="02020603050405020304" pitchFamily="18" charset="0"/>
              </a:rPr>
              <a:t>indicating</a:t>
            </a:r>
            <a:r>
              <a:rPr lang="en-US" altLang="zh-CN" sz="2000" dirty="0">
                <a:solidFill>
                  <a:srgbClr val="000000"/>
                </a:solidFill>
                <a:latin typeface="vivo Bold"/>
                <a:cs typeface="Times New Roman" panose="02020603050405020304" pitchFamily="18" charset="0"/>
              </a:rPr>
              <a:t> the association information of multiple USIMs to the network, e.g., to CN or RAN. The coordination of RRC configuration and scheduling between USIMs can be based on the association information</a:t>
            </a:r>
            <a:r>
              <a:rPr lang="en-US" altLang="zh-CN" sz="2000" dirty="0">
                <a:solidFill>
                  <a:srgbClr val="000000"/>
                </a:solidFill>
                <a:latin typeface="vivo Bold"/>
                <a:ea typeface="vivo type CNS"/>
                <a:cs typeface="Times New Roman" panose="02020603050405020304" pitchFamily="18" charset="0"/>
              </a:rPr>
              <a:t>. </a:t>
            </a:r>
            <a:r>
              <a:rPr lang="en-US" altLang="zh-CN" sz="2000" dirty="0">
                <a:solidFill>
                  <a:srgbClr val="000000"/>
                </a:solidFill>
                <a:latin typeface="vivo Bold"/>
                <a:cs typeface="Times New Roman" panose="02020603050405020304" pitchFamily="18" charset="0"/>
              </a:rPr>
              <a:t>[RAN2/SA2/CT1] </a:t>
            </a:r>
          </a:p>
          <a:p>
            <a:pPr marL="742950" lvl="1" indent="-285750">
              <a:spcBef>
                <a:spcPts val="600"/>
              </a:spcBef>
              <a:buFont typeface="Arial" panose="020B0604020202020204" pitchFamily="34" charset="0"/>
              <a:buChar char="•"/>
              <a:defRPr/>
            </a:pPr>
            <a:r>
              <a:rPr lang="en-US" altLang="zh-CN" sz="2000" dirty="0">
                <a:solidFill>
                  <a:srgbClr val="000000"/>
                </a:solidFill>
                <a:latin typeface="vivo Bold"/>
                <a:ea typeface="vivo type CNS"/>
                <a:cs typeface="Times New Roman" panose="02020603050405020304" pitchFamily="18" charset="0"/>
              </a:rPr>
              <a:t>Left over from R18 Capability switching, e.g., More information reporting for MUSIM band conflicting. [RAN2]</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占位符 4"/>
          <p:cNvSpPr>
            <a:spLocks noGrp="1"/>
          </p:cNvSpPr>
          <p:nvPr>
            <p:ph type="body" sz="quarter" idx="58"/>
          </p:nvPr>
        </p:nvSpPr>
        <p:spPr/>
        <p:txBody>
          <a:bodyPr/>
          <a:lstStyle/>
          <a:p>
            <a:endParaRPr lang="zh-CN" altLang="en-US" dirty="0"/>
          </a:p>
        </p:txBody>
      </p:sp>
    </p:spTree>
  </p:cSld>
  <p:clrMapOvr>
    <a:masterClrMapping/>
  </p:clrMapOvr>
</p:sld>
</file>

<file path=ppt/theme/theme1.xml><?xml version="1.0" encoding="utf-8"?>
<a:theme xmlns:a="http://schemas.openxmlformats.org/drawingml/2006/main" name="1_Office 主题">
  <a:themeElements>
    <a:clrScheme name="vivo Base Color">
      <a:dk1>
        <a:srgbClr val="000000"/>
      </a:dk1>
      <a:lt1>
        <a:srgbClr val="FFFFFF"/>
      </a:lt1>
      <a:dk2>
        <a:srgbClr val="434343"/>
      </a:dk2>
      <a:lt2>
        <a:srgbClr val="A9A9A9"/>
      </a:lt2>
      <a:accent1>
        <a:srgbClr val="375FFF"/>
      </a:accent1>
      <a:accent2>
        <a:srgbClr val="00C8FF"/>
      </a:accent2>
      <a:accent3>
        <a:srgbClr val="1D00E6"/>
      </a:accent3>
      <a:accent4>
        <a:srgbClr val="7800F9"/>
      </a:accent4>
      <a:accent5>
        <a:srgbClr val="8E9FFE"/>
      </a:accent5>
      <a:accent6>
        <a:srgbClr val="91E6F9"/>
      </a:accent6>
      <a:hlink>
        <a:srgbClr val="5F5AFF"/>
      </a:hlink>
      <a:folHlink>
        <a:srgbClr val="9B6AFC"/>
      </a:folHlink>
    </a:clrScheme>
    <a:fontScheme name="Office 主题">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alpha val="51000"/>
          </a:schemeClr>
        </a:solidFill>
      </a:spPr>
      <a:bodyPr rtlCol="0" anchor="ctr"/>
      <a:lstStyle>
        <a:defPPr algn="ctr">
          <a:defRPr kumimoji="1"/>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Standarddesign">
  <a:themeElements>
    <a:clrScheme name="Standarddesign 1">
      <a:dk1>
        <a:srgbClr val="000000"/>
      </a:dk1>
      <a:lt1>
        <a:srgbClr val="FFFFFF"/>
      </a:lt1>
      <a:dk2>
        <a:srgbClr val="000000"/>
      </a:dk2>
      <a:lt2>
        <a:srgbClr val="A5A5A5"/>
      </a:lt2>
      <a:accent1>
        <a:srgbClr val="F3BBBB"/>
      </a:accent1>
      <a:accent2>
        <a:srgbClr val="AE2222"/>
      </a:accent2>
      <a:accent3>
        <a:srgbClr val="FFFFFF"/>
      </a:accent3>
      <a:accent4>
        <a:srgbClr val="000000"/>
      </a:accent4>
      <a:accent5>
        <a:srgbClr val="F8DADA"/>
      </a:accent5>
      <a:accent6>
        <a:srgbClr val="9D1E1E"/>
      </a:accent6>
      <a:hlink>
        <a:srgbClr val="105D9C"/>
      </a:hlink>
      <a:folHlink>
        <a:srgbClr val="4B4595"/>
      </a:folHlink>
    </a:clrScheme>
    <a:fontScheme name="Standarddesign">
      <a:majorFont>
        <a:latin typeface="Arial"/>
        <a:ea typeface="ＭＳ Ｐゴシック"/>
        <a:cs typeface=""/>
      </a:majorFont>
      <a:minorFont>
        <a:latin typeface="Arial"/>
        <a:ea typeface="ＭＳ Ｐゴシック"/>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pattFill prst="wdUpDiag">
          <a:fgClr>
            <a:srgbClr val="9BE5FF"/>
          </a:fgClr>
          <a:bgClr>
            <a:schemeClr val="bg1"/>
          </a:bgClr>
        </a:pattFill>
        <a:ln w="9525">
          <a:solidFill>
            <a:srgbClr val="0000FF"/>
          </a:solidFill>
          <a:headEnd type="none" w="med" len="med"/>
          <a:tailEnd type="none" w="med" len="med"/>
        </a:ln>
      </a:spPr>
      <a:bodyPr vert="horz" wrap="none" lIns="91440" tIns="45720" rIns="91440" bIns="45720" numCol="1" rtlCol="0" anchor="ctr" anchorCtr="0" compatLnSpc="1"/>
      <a:lstStyle>
        <a:defPPr algn="ctr" fontAlgn="ctr">
          <a:defRPr dirty="0">
            <a:solidFill>
              <a:srgbClr val="000000"/>
            </a:solidFill>
            <a:latin typeface="MS PGothic" panose="020B0600070205080204" pitchFamily="50" charset="-128"/>
            <a:ea typeface="MS PGothic" panose="020B0600070205080204" pitchFamily="50" charset="-128"/>
          </a:defRPr>
        </a:defPPr>
      </a:lstStyle>
      <a:style>
        <a:lnRef idx="2">
          <a:schemeClr val="accent1">
            <a:shade val="50000"/>
          </a:schemeClr>
        </a:lnRef>
        <a:fillRef idx="1">
          <a:schemeClr val="accent1"/>
        </a:fillRef>
        <a:effectRef idx="0">
          <a:schemeClr val="accent1"/>
        </a:effectRef>
        <a:fontRef idx="minor">
          <a:schemeClr val="lt1"/>
        </a:fontRef>
      </a:style>
    </a:spDef>
    <a:lnDef>
      <a:spPr bwMode="auto">
        <a:xfrm>
          <a:off x="0" y="0"/>
          <a:ext cx="1" cy="1"/>
        </a:xfrm>
        <a:custGeom>
          <a:avLst/>
          <a:gdLst/>
          <a:ahLst/>
          <a:cxnLst/>
          <a:rect l="0" t="0" r="0" b="0"/>
          <a:pathLst/>
        </a:custGeom>
        <a:gradFill rotWithShape="0">
          <a:gsLst>
            <a:gs pos="0">
              <a:srgbClr val="FFFFFF"/>
            </a:gs>
            <a:gs pos="100000">
              <a:srgbClr val="C8C8C8"/>
            </a:gs>
          </a:gsLst>
          <a:lin ang="5400000" scaled="1"/>
        </a:gradFill>
        <a:ln w="9525" cap="flat" cmpd="sng" algn="ctr">
          <a:solidFill>
            <a:srgbClr val="505050"/>
          </a:solidFill>
          <a:prstDash val="solid"/>
          <a:round/>
          <a:headEnd type="none" w="med" len="med"/>
          <a:tailEnd type="none" w="med" len="med"/>
        </a:ln>
      </a:spPr>
      <a:bodyPr vert="horz" wrap="none" lIns="91440" tIns="45720" rIns="91440" bIns="45720" numCol="1" anchor="ctr" anchorCtr="0" compatLnSpc="1"/>
      <a:lstStyle>
        <a:defPPr marL="0" marR="0" indent="0" algn="ctr" defTabSz="914400" rtl="0" eaLnBrk="1" fontAlgn="ctr" latinLnBrk="0" hangingPunct="1">
          <a:lnSpc>
            <a:spcPct val="100000"/>
          </a:lnSpc>
          <a:spcBef>
            <a:spcPct val="0"/>
          </a:spcBef>
          <a:spcAft>
            <a:spcPct val="0"/>
          </a:spcAft>
          <a:buClrTx/>
          <a:buSzTx/>
          <a:buFontTx/>
          <a:buNone/>
          <a:defRPr kumimoji="1" lang="ja-JP" altLang="en-US" sz="1800" b="0" i="0" u="none" strike="noStrike" cap="none" normalizeH="0" baseline="0" smtClean="0">
            <a:ln>
              <a:noFill/>
            </a:ln>
            <a:solidFill>
              <a:srgbClr val="000000"/>
            </a:solidFill>
            <a:effectLst/>
            <a:latin typeface="MS PGothic" panose="020B0600070205080204" pitchFamily="50" charset="-128"/>
            <a:ea typeface="MS PGothic" panose="020B0600070205080204" pitchFamily="50" charset="-128"/>
          </a:defRPr>
        </a:defPPr>
      </a:lstStyle>
    </a:lnDef>
  </a:objectDefaults>
  <a:extraClrSchemeLst>
    <a:extraClrScheme>
      <a:clrScheme name="Standarddesign 1">
        <a:dk1>
          <a:srgbClr val="000000"/>
        </a:dk1>
        <a:lt1>
          <a:srgbClr val="FFFFFF"/>
        </a:lt1>
        <a:dk2>
          <a:srgbClr val="000000"/>
        </a:dk2>
        <a:lt2>
          <a:srgbClr val="A5A5A5"/>
        </a:lt2>
        <a:accent1>
          <a:srgbClr val="F3BBBB"/>
        </a:accent1>
        <a:accent2>
          <a:srgbClr val="AE2222"/>
        </a:accent2>
        <a:accent3>
          <a:srgbClr val="FFFFFF"/>
        </a:accent3>
        <a:accent4>
          <a:srgbClr val="000000"/>
        </a:accent4>
        <a:accent5>
          <a:srgbClr val="F8DADA"/>
        </a:accent5>
        <a:accent6>
          <a:srgbClr val="9D1E1E"/>
        </a:accent6>
        <a:hlink>
          <a:srgbClr val="105D9C"/>
        </a:hlink>
        <a:folHlink>
          <a:srgbClr val="4B4595"/>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vivo Base Color">
      <a:dk1>
        <a:srgbClr val="000000"/>
      </a:dk1>
      <a:lt1>
        <a:srgbClr val="FFFFFF"/>
      </a:lt1>
      <a:dk2>
        <a:srgbClr val="434343"/>
      </a:dk2>
      <a:lt2>
        <a:srgbClr val="A9A9A9"/>
      </a:lt2>
      <a:accent1>
        <a:srgbClr val="375FFF"/>
      </a:accent1>
      <a:accent2>
        <a:srgbClr val="00C8FF"/>
      </a:accent2>
      <a:accent3>
        <a:srgbClr val="1D00E6"/>
      </a:accent3>
      <a:accent4>
        <a:srgbClr val="7800F9"/>
      </a:accent4>
      <a:accent5>
        <a:srgbClr val="8E9FFE"/>
      </a:accent5>
      <a:accent6>
        <a:srgbClr val="91E6F9"/>
      </a:accent6>
      <a:hlink>
        <a:srgbClr val="5F5AFF"/>
      </a:hlink>
      <a:folHlink>
        <a:srgbClr val="9B6AFC"/>
      </a:folHlink>
    </a:clrScheme>
    <a:fontScheme name="Office 主题">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alpha val="51000"/>
          </a:schemeClr>
        </a:solidFill>
      </a:spPr>
      <a:bodyPr rtlCol="0" anchor="ctr"/>
      <a:lstStyle>
        <a:defPPr algn="ctr">
          <a:defRPr kumimoji="1"/>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3049</TotalTime>
  <Words>483</Words>
  <Application>Microsoft Office PowerPoint</Application>
  <PresentationFormat>宽屏</PresentationFormat>
  <Paragraphs>33</Paragraphs>
  <Slides>5</Slides>
  <Notes>0</Notes>
  <HiddenSlides>0</HiddenSlides>
  <MMClips>0</MMClips>
  <ScaleCrop>false</ScaleCrop>
  <HeadingPairs>
    <vt:vector size="8" baseType="variant">
      <vt:variant>
        <vt:lpstr>已用的字体</vt:lpstr>
      </vt:variant>
      <vt:variant>
        <vt:i4>18</vt:i4>
      </vt:variant>
      <vt:variant>
        <vt:lpstr>主题</vt:lpstr>
      </vt:variant>
      <vt:variant>
        <vt:i4>3</vt:i4>
      </vt:variant>
      <vt:variant>
        <vt:lpstr>嵌入 OLE 服务器</vt:lpstr>
      </vt:variant>
      <vt:variant>
        <vt:i4>1</vt:i4>
      </vt:variant>
      <vt:variant>
        <vt:lpstr>幻灯片标题</vt:lpstr>
      </vt:variant>
      <vt:variant>
        <vt:i4>5</vt:i4>
      </vt:variant>
    </vt:vector>
  </HeadingPairs>
  <TitlesOfParts>
    <vt:vector size="27" baseType="lpstr">
      <vt:lpstr>Helvetica Neue</vt:lpstr>
      <vt:lpstr>Helvetica Neue Medium</vt:lpstr>
      <vt:lpstr>MS Mincho</vt:lpstr>
      <vt:lpstr>ＭＳ Ｐゴシック</vt:lpstr>
      <vt:lpstr>ＭＳ Ｐゴシック</vt:lpstr>
      <vt:lpstr>vivo Bold</vt:lpstr>
      <vt:lpstr>vivo type CNS</vt:lpstr>
      <vt:lpstr>vivo type CNS Light</vt:lpstr>
      <vt:lpstr>vivo type CN简 Bold</vt:lpstr>
      <vt:lpstr>vivo type CN简 Light</vt:lpstr>
      <vt:lpstr>vivo type CN简 Regular</vt:lpstr>
      <vt:lpstr>等线</vt:lpstr>
      <vt:lpstr>方正兰亭黑简体</vt:lpstr>
      <vt:lpstr>宋体</vt:lpstr>
      <vt:lpstr>Arial</vt:lpstr>
      <vt:lpstr>Calibri</vt:lpstr>
      <vt:lpstr>Times New Roman</vt:lpstr>
      <vt:lpstr>Wingdings</vt:lpstr>
      <vt:lpstr>1_Office 主题</vt:lpstr>
      <vt:lpstr>Standarddesign</vt:lpstr>
      <vt:lpstr>Office 主题</vt:lpstr>
      <vt:lpstr>Visio</vt:lpstr>
      <vt:lpstr>PowerPoint 演示文稿</vt:lpstr>
      <vt:lpstr>PowerPoint 演示文稿</vt:lpstr>
      <vt:lpstr>PowerPoint 演示文稿</vt:lpstr>
      <vt:lpstr>PowerPoint 演示文稿</vt:lpstr>
      <vt:lpstr>PowerPoint 演示文稿</vt:lpstr>
    </vt:vector>
  </TitlesOfParts>
  <Company>Microsoft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vivo views on RAN Rel-19</dc:title>
  <dc:creator>vivo</dc:creator>
  <cp:lastModifiedBy>vivo</cp:lastModifiedBy>
  <cp:revision>1129</cp:revision>
  <dcterms:created xsi:type="dcterms:W3CDTF">2019-03-21T01:16:00Z</dcterms:created>
  <dcterms:modified xsi:type="dcterms:W3CDTF">2023-09-01T07:40:06Z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NewReviewCycle">
    <vt:lpwstr/>
  </property>
  <property fmtid="{D5CDD505-2E9C-101B-9397-08002B2CF9AE}" pid="3" name="ICV">
    <vt:lpwstr>B678219B1A8E46B4831FCD74C197B0DC</vt:lpwstr>
  </property>
  <property fmtid="{D5CDD505-2E9C-101B-9397-08002B2CF9AE}" pid="4" name="KSOProductBuildVer">
    <vt:lpwstr>2052-11.1.0.10667</vt:lpwstr>
  </property>
</Properties>
</file>