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theme/theme2.xml" ContentType="application/vnd.openxmlformats-officedocument.theme+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theme/theme3.xml" ContentType="application/vnd.openxmlformats-officedocument.theme+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4.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theme/theme5.xml" ContentType="application/vnd.openxmlformats-officedocument.theme+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6.xml" ContentType="application/vnd.openxmlformats-officedocument.theme+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theme/theme7.xml" ContentType="application/vnd.openxmlformats-officedocument.theme+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theme/theme8.xml" ContentType="application/vnd.openxmlformats-officedocument.theme+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theme/theme9.xml" ContentType="application/vnd.openxmlformats-officedocument.theme+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theme/theme10.xml" ContentType="application/vnd.openxmlformats-officedocument.theme+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theme/theme11.xml" ContentType="application/vnd.openxmlformats-officedocument.theme+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theme/theme12.xml" ContentType="application/vnd.openxmlformats-officedocument.theme+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slideLayouts/slideLayout28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slideLayouts/slideLayout298.xml" ContentType="application/vnd.openxmlformats-officedocument.presentationml.slideLayout+xml"/>
  <Override PartName="/ppt/slideLayouts/slideLayout299.xml" ContentType="application/vnd.openxmlformats-officedocument.presentationml.slideLayout+xml"/>
  <Override PartName="/ppt/slideLayouts/slideLayout300.xml" ContentType="application/vnd.openxmlformats-officedocument.presentationml.slideLayout+xml"/>
  <Override PartName="/ppt/slideLayouts/slideLayout301.xml" ContentType="application/vnd.openxmlformats-officedocument.presentationml.slideLayout+xml"/>
  <Override PartName="/ppt/slideLayouts/slideLayout302.xml" ContentType="application/vnd.openxmlformats-officedocument.presentationml.slideLayout+xml"/>
  <Override PartName="/ppt/slideLayouts/slideLayout303.xml" ContentType="application/vnd.openxmlformats-officedocument.presentationml.slideLayout+xml"/>
  <Override PartName="/ppt/slideLayouts/slideLayout304.xml" ContentType="application/vnd.openxmlformats-officedocument.presentationml.slideLayout+xml"/>
  <Override PartName="/ppt/slideLayouts/slideLayout305.xml" ContentType="application/vnd.openxmlformats-officedocument.presentationml.slideLayout+xml"/>
  <Override PartName="/ppt/slideLayouts/slideLayout306.xml" ContentType="application/vnd.openxmlformats-officedocument.presentationml.slideLayout+xml"/>
  <Override PartName="/ppt/slideLayouts/slideLayout307.xml" ContentType="application/vnd.openxmlformats-officedocument.presentationml.slideLayout+xml"/>
  <Override PartName="/ppt/slideLayouts/slideLayout308.xml" ContentType="application/vnd.openxmlformats-officedocument.presentationml.slideLayout+xml"/>
  <Override PartName="/ppt/slideLayouts/slideLayout309.xml" ContentType="application/vnd.openxmlformats-officedocument.presentationml.slideLayout+xml"/>
  <Override PartName="/ppt/slideLayouts/slideLayout310.xml" ContentType="application/vnd.openxmlformats-officedocument.presentationml.slideLayout+xml"/>
  <Override PartName="/ppt/slideLayouts/slideLayout311.xml" ContentType="application/vnd.openxmlformats-officedocument.presentationml.slideLayout+xml"/>
  <Override PartName="/ppt/slideLayouts/slideLayout312.xml" ContentType="application/vnd.openxmlformats-officedocument.presentationml.slideLayout+xml"/>
  <Override PartName="/ppt/slideLayouts/slideLayout313.xml" ContentType="application/vnd.openxmlformats-officedocument.presentationml.slideLayout+xml"/>
  <Override PartName="/ppt/slideLayouts/slideLayout314.xml" ContentType="application/vnd.openxmlformats-officedocument.presentationml.slideLayout+xml"/>
  <Override PartName="/ppt/slideLayouts/slideLayout315.xml" ContentType="application/vnd.openxmlformats-officedocument.presentationml.slideLayout+xml"/>
  <Override PartName="/ppt/slideLayouts/slideLayout316.xml" ContentType="application/vnd.openxmlformats-officedocument.presentationml.slideLayout+xml"/>
  <Override PartName="/ppt/slideLayouts/slideLayout317.xml" ContentType="application/vnd.openxmlformats-officedocument.presentationml.slideLayout+xml"/>
  <Override PartName="/ppt/slideLayouts/slideLayout318.xml" ContentType="application/vnd.openxmlformats-officedocument.presentationml.slideLayout+xml"/>
  <Override PartName="/ppt/slideLayouts/slideLayout319.xml" ContentType="application/vnd.openxmlformats-officedocument.presentationml.slideLayout+xml"/>
  <Override PartName="/ppt/theme/theme13.xml" ContentType="application/vnd.openxmlformats-officedocument.theme+xml"/>
  <Override PartName="/ppt/slideLayouts/slideLayout320.xml" ContentType="application/vnd.openxmlformats-officedocument.presentationml.slideLayout+xml"/>
  <Override PartName="/ppt/slideLayouts/slideLayout321.xml" ContentType="application/vnd.openxmlformats-officedocument.presentationml.slideLayout+xml"/>
  <Override PartName="/ppt/slideLayouts/slideLayout322.xml" ContentType="application/vnd.openxmlformats-officedocument.presentationml.slideLayout+xml"/>
  <Override PartName="/ppt/slideLayouts/slideLayout323.xml" ContentType="application/vnd.openxmlformats-officedocument.presentationml.slideLayout+xml"/>
  <Override PartName="/ppt/slideLayouts/slideLayout324.xml" ContentType="application/vnd.openxmlformats-officedocument.presentationml.slideLayout+xml"/>
  <Override PartName="/ppt/slideLayouts/slideLayout325.xml" ContentType="application/vnd.openxmlformats-officedocument.presentationml.slideLayout+xml"/>
  <Override PartName="/ppt/slideLayouts/slideLayout326.xml" ContentType="application/vnd.openxmlformats-officedocument.presentationml.slideLayout+xml"/>
  <Override PartName="/ppt/slideLayouts/slideLayout327.xml" ContentType="application/vnd.openxmlformats-officedocument.presentationml.slideLayout+xml"/>
  <Override PartName="/ppt/slideLayouts/slideLayout328.xml" ContentType="application/vnd.openxmlformats-officedocument.presentationml.slideLayout+xml"/>
  <Override PartName="/ppt/slideLayouts/slideLayout329.xml" ContentType="application/vnd.openxmlformats-officedocument.presentationml.slideLayout+xml"/>
  <Override PartName="/ppt/slideLayouts/slideLayout330.xml" ContentType="application/vnd.openxmlformats-officedocument.presentationml.slideLayout+xml"/>
  <Override PartName="/ppt/slideLayouts/slideLayout331.xml" ContentType="application/vnd.openxmlformats-officedocument.presentationml.slideLayout+xml"/>
  <Override PartName="/ppt/slideLayouts/slideLayout332.xml" ContentType="application/vnd.openxmlformats-officedocument.presentationml.slideLayout+xml"/>
  <Override PartName="/ppt/slideLayouts/slideLayout333.xml" ContentType="application/vnd.openxmlformats-officedocument.presentationml.slideLayout+xml"/>
  <Override PartName="/ppt/slideLayouts/slideLayout334.xml" ContentType="application/vnd.openxmlformats-officedocument.presentationml.slideLayout+xml"/>
  <Override PartName="/ppt/slideLayouts/slideLayout335.xml" ContentType="application/vnd.openxmlformats-officedocument.presentationml.slideLayout+xml"/>
  <Override PartName="/ppt/slideLayouts/slideLayout336.xml" ContentType="application/vnd.openxmlformats-officedocument.presentationml.slideLayout+xml"/>
  <Override PartName="/ppt/slideLayouts/slideLayout337.xml" ContentType="application/vnd.openxmlformats-officedocument.presentationml.slideLayout+xml"/>
  <Override PartName="/ppt/slideLayouts/slideLayout338.xml" ContentType="application/vnd.openxmlformats-officedocument.presentationml.slideLayout+xml"/>
  <Override PartName="/ppt/slideLayouts/slideLayout339.xml" ContentType="application/vnd.openxmlformats-officedocument.presentationml.slideLayout+xml"/>
  <Override PartName="/ppt/slideLayouts/slideLayout340.xml" ContentType="application/vnd.openxmlformats-officedocument.presentationml.slideLayout+xml"/>
  <Override PartName="/ppt/slideLayouts/slideLayout341.xml" ContentType="application/vnd.openxmlformats-officedocument.presentationml.slideLayout+xml"/>
  <Override PartName="/ppt/slideLayouts/slideLayout342.xml" ContentType="application/vnd.openxmlformats-officedocument.presentationml.slideLayout+xml"/>
  <Override PartName="/ppt/slideLayouts/slideLayout343.xml" ContentType="application/vnd.openxmlformats-officedocument.presentationml.slideLayout+xml"/>
  <Override PartName="/ppt/slideLayouts/slideLayout344.xml" ContentType="application/vnd.openxmlformats-officedocument.presentationml.slideLayout+xml"/>
  <Override PartName="/ppt/slideLayouts/slideLayout345.xml" ContentType="application/vnd.openxmlformats-officedocument.presentationml.slideLayout+xml"/>
  <Override PartName="/ppt/slideLayouts/slideLayout346.xml" ContentType="application/vnd.openxmlformats-officedocument.presentationml.slideLayout+xml"/>
  <Override PartName="/ppt/slideLayouts/slideLayout347.xml" ContentType="application/vnd.openxmlformats-officedocument.presentationml.slideLayout+xml"/>
  <Override PartName="/ppt/slideLayouts/slideLayout348.xml" ContentType="application/vnd.openxmlformats-officedocument.presentationml.slideLayout+xml"/>
  <Override PartName="/ppt/slideLayouts/slideLayout349.xml" ContentType="application/vnd.openxmlformats-officedocument.presentationml.slideLayout+xml"/>
  <Override PartName="/ppt/slideLayouts/slideLayout350.xml" ContentType="application/vnd.openxmlformats-officedocument.presentationml.slideLayout+xml"/>
  <Override PartName="/ppt/slideLayouts/slideLayout351.xml" ContentType="application/vnd.openxmlformats-officedocument.presentationml.slideLayout+xml"/>
  <Override PartName="/ppt/slideLayouts/slideLayout352.xml" ContentType="application/vnd.openxmlformats-officedocument.presentationml.slideLayout+xml"/>
  <Override PartName="/ppt/slideLayouts/slideLayout353.xml" ContentType="application/vnd.openxmlformats-officedocument.presentationml.slideLayout+xml"/>
  <Override PartName="/ppt/slideLayouts/slideLayout354.xml" ContentType="application/vnd.openxmlformats-officedocument.presentationml.slideLayout+xml"/>
  <Override PartName="/ppt/slideLayouts/slideLayout355.xml" ContentType="application/vnd.openxmlformats-officedocument.presentationml.slideLayout+xml"/>
  <Override PartName="/ppt/slideLayouts/slideLayout356.xml" ContentType="application/vnd.openxmlformats-officedocument.presentationml.slideLayout+xml"/>
  <Override PartName="/ppt/slideLayouts/slideLayout357.xml" ContentType="application/vnd.openxmlformats-officedocument.presentationml.slideLayout+xml"/>
  <Override PartName="/ppt/slideLayouts/slideLayout358.xml" ContentType="application/vnd.openxmlformats-officedocument.presentationml.slideLayout+xml"/>
  <Override PartName="/ppt/slideLayouts/slideLayout359.xml" ContentType="application/vnd.openxmlformats-officedocument.presentationml.slideLayout+xml"/>
  <Override PartName="/ppt/slideLayouts/slideLayout360.xml" ContentType="application/vnd.openxmlformats-officedocument.presentationml.slideLayout+xml"/>
  <Override PartName="/ppt/slideLayouts/slideLayout361.xml" ContentType="application/vnd.openxmlformats-officedocument.presentationml.slideLayout+xml"/>
  <Override PartName="/ppt/slideLayouts/slideLayout362.xml" ContentType="application/vnd.openxmlformats-officedocument.presentationml.slideLayout+xml"/>
  <Override PartName="/ppt/slideLayouts/slideLayout363.xml" ContentType="application/vnd.openxmlformats-officedocument.presentationml.slideLayout+xml"/>
  <Override PartName="/ppt/slideLayouts/slideLayout364.xml" ContentType="application/vnd.openxmlformats-officedocument.presentationml.slideLayout+xml"/>
  <Override PartName="/ppt/theme/theme14.xml" ContentType="application/vnd.openxmlformats-officedocument.theme+xml"/>
  <Override PartName="/ppt/slideLayouts/slideLayout365.xml" ContentType="application/vnd.openxmlformats-officedocument.presentationml.slideLayout+xml"/>
  <Override PartName="/ppt/slideLayouts/slideLayout366.xml" ContentType="application/vnd.openxmlformats-officedocument.presentationml.slideLayout+xml"/>
  <Override PartName="/ppt/slideLayouts/slideLayout367.xml" ContentType="application/vnd.openxmlformats-officedocument.presentationml.slideLayout+xml"/>
  <Override PartName="/ppt/slideLayouts/slideLayout368.xml" ContentType="application/vnd.openxmlformats-officedocument.presentationml.slideLayout+xml"/>
  <Override PartName="/ppt/slideLayouts/slideLayout369.xml" ContentType="application/vnd.openxmlformats-officedocument.presentationml.slideLayout+xml"/>
  <Override PartName="/ppt/slideLayouts/slideLayout370.xml" ContentType="application/vnd.openxmlformats-officedocument.presentationml.slideLayout+xml"/>
  <Override PartName="/ppt/slideLayouts/slideLayout371.xml" ContentType="application/vnd.openxmlformats-officedocument.presentationml.slideLayout+xml"/>
  <Override PartName="/ppt/slideLayouts/slideLayout372.xml" ContentType="application/vnd.openxmlformats-officedocument.presentationml.slideLayout+xml"/>
  <Override PartName="/ppt/slideLayouts/slideLayout373.xml" ContentType="application/vnd.openxmlformats-officedocument.presentationml.slideLayout+xml"/>
  <Override PartName="/ppt/slideLayouts/slideLayout374.xml" ContentType="application/vnd.openxmlformats-officedocument.presentationml.slideLayout+xml"/>
  <Override PartName="/ppt/slideLayouts/slideLayout375.xml" ContentType="application/vnd.openxmlformats-officedocument.presentationml.slideLayout+xml"/>
  <Override PartName="/ppt/slideLayouts/slideLayout376.xml" ContentType="application/vnd.openxmlformats-officedocument.presentationml.slideLayout+xml"/>
  <Override PartName="/ppt/slideLayouts/slideLayout377.xml" ContentType="application/vnd.openxmlformats-officedocument.presentationml.slideLayout+xml"/>
  <Override PartName="/ppt/slideLayouts/slideLayout378.xml" ContentType="application/vnd.openxmlformats-officedocument.presentationml.slideLayout+xml"/>
  <Override PartName="/ppt/slideLayouts/slideLayout379.xml" ContentType="application/vnd.openxmlformats-officedocument.presentationml.slideLayout+xml"/>
  <Override PartName="/ppt/slideLayouts/slideLayout380.xml" ContentType="application/vnd.openxmlformats-officedocument.presentationml.slideLayout+xml"/>
  <Override PartName="/ppt/slideLayouts/slideLayout381.xml" ContentType="application/vnd.openxmlformats-officedocument.presentationml.slideLayout+xml"/>
  <Override PartName="/ppt/slideLayouts/slideLayout382.xml" ContentType="application/vnd.openxmlformats-officedocument.presentationml.slideLayout+xml"/>
  <Override PartName="/ppt/slideLayouts/slideLayout383.xml" ContentType="application/vnd.openxmlformats-officedocument.presentationml.slideLayout+xml"/>
  <Override PartName="/ppt/slideLayouts/slideLayout384.xml" ContentType="application/vnd.openxmlformats-officedocument.presentationml.slideLayout+xml"/>
  <Override PartName="/ppt/slideLayouts/slideLayout385.xml" ContentType="application/vnd.openxmlformats-officedocument.presentationml.slideLayout+xml"/>
  <Override PartName="/ppt/slideLayouts/slideLayout386.xml" ContentType="application/vnd.openxmlformats-officedocument.presentationml.slideLayout+xml"/>
  <Override PartName="/ppt/slideLayouts/slideLayout387.xml" ContentType="application/vnd.openxmlformats-officedocument.presentationml.slideLayout+xml"/>
  <Override PartName="/ppt/slideLayouts/slideLayout388.xml" ContentType="application/vnd.openxmlformats-officedocument.presentationml.slideLayout+xml"/>
  <Override PartName="/ppt/slideLayouts/slideLayout389.xml" ContentType="application/vnd.openxmlformats-officedocument.presentationml.slideLayout+xml"/>
  <Override PartName="/ppt/slideLayouts/slideLayout390.xml" ContentType="application/vnd.openxmlformats-officedocument.presentationml.slideLayout+xml"/>
  <Override PartName="/ppt/slideLayouts/slideLayout391.xml" ContentType="application/vnd.openxmlformats-officedocument.presentationml.slideLayout+xml"/>
  <Override PartName="/ppt/slideLayouts/slideLayout392.xml" ContentType="application/vnd.openxmlformats-officedocument.presentationml.slideLayout+xml"/>
  <Override PartName="/ppt/slideLayouts/slideLayout393.xml" ContentType="application/vnd.openxmlformats-officedocument.presentationml.slideLayout+xml"/>
  <Override PartName="/ppt/slideLayouts/slideLayout394.xml" ContentType="application/vnd.openxmlformats-officedocument.presentationml.slideLayout+xml"/>
  <Override PartName="/ppt/slideLayouts/slideLayout395.xml" ContentType="application/vnd.openxmlformats-officedocument.presentationml.slideLayout+xml"/>
  <Override PartName="/ppt/slideLayouts/slideLayout396.xml" ContentType="application/vnd.openxmlformats-officedocument.presentationml.slideLayout+xml"/>
  <Override PartName="/ppt/slideLayouts/slideLayout397.xml" ContentType="application/vnd.openxmlformats-officedocument.presentationml.slideLayout+xml"/>
  <Override PartName="/ppt/slideLayouts/slideLayout398.xml" ContentType="application/vnd.openxmlformats-officedocument.presentationml.slideLayout+xml"/>
  <Override PartName="/ppt/slideLayouts/slideLayout399.xml" ContentType="application/vnd.openxmlformats-officedocument.presentationml.slideLayout+xml"/>
  <Override PartName="/ppt/slideLayouts/slideLayout400.xml" ContentType="application/vnd.openxmlformats-officedocument.presentationml.slideLayout+xml"/>
  <Override PartName="/ppt/slideLayouts/slideLayout401.xml" ContentType="application/vnd.openxmlformats-officedocument.presentationml.slideLayout+xml"/>
  <Override PartName="/ppt/slideLayouts/slideLayout402.xml" ContentType="application/vnd.openxmlformats-officedocument.presentationml.slideLayout+xml"/>
  <Override PartName="/ppt/slideLayouts/slideLayout403.xml" ContentType="application/vnd.openxmlformats-officedocument.presentationml.slideLayout+xml"/>
  <Override PartName="/ppt/slideLayouts/slideLayout404.xml" ContentType="application/vnd.openxmlformats-officedocument.presentationml.slideLayout+xml"/>
  <Override PartName="/ppt/slideLayouts/slideLayout405.xml" ContentType="application/vnd.openxmlformats-officedocument.presentationml.slideLayout+xml"/>
  <Override PartName="/ppt/slideLayouts/slideLayout406.xml" ContentType="application/vnd.openxmlformats-officedocument.presentationml.slideLayout+xml"/>
  <Override PartName="/ppt/slideLayouts/slideLayout407.xml" ContentType="application/vnd.openxmlformats-officedocument.presentationml.slideLayout+xml"/>
  <Override PartName="/ppt/theme/theme15.xml" ContentType="application/vnd.openxmlformats-officedocument.theme+xml"/>
  <Override PartName="/ppt/theme/theme16.xml" ContentType="application/vnd.openxmlformats-officedocument.theme+xml"/>
  <Override PartName="/ppt/theme/theme17.xml" ContentType="application/vnd.openxmlformats-officedocument.them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995" r:id="rId4"/>
    <p:sldMasterId id="2147484060" r:id="rId5"/>
    <p:sldMasterId id="2147484104" r:id="rId6"/>
    <p:sldMasterId id="2147484119" r:id="rId7"/>
    <p:sldMasterId id="2147484124" r:id="rId8"/>
    <p:sldMasterId id="2147484149" r:id="rId9"/>
    <p:sldMasterId id="2147484133" r:id="rId10"/>
    <p:sldMasterId id="2147484141" r:id="rId11"/>
    <p:sldMasterId id="2147484265" r:id="rId12"/>
    <p:sldMasterId id="2147484177" r:id="rId13"/>
    <p:sldMasterId id="2147484278" r:id="rId14"/>
    <p:sldMasterId id="2147484301" r:id="rId15"/>
    <p:sldMasterId id="2147484393" r:id="rId16"/>
    <p:sldMasterId id="2147484499" r:id="rId17"/>
    <p:sldMasterId id="2147484549" r:id="rId18"/>
  </p:sldMasterIdLst>
  <p:notesMasterIdLst>
    <p:notesMasterId r:id="rId23"/>
  </p:notesMasterIdLst>
  <p:handoutMasterIdLst>
    <p:handoutMasterId r:id="rId24"/>
  </p:handoutMasterIdLst>
  <p:sldIdLst>
    <p:sldId id="2147376811" r:id="rId19"/>
    <p:sldId id="2147478407" r:id="rId20"/>
    <p:sldId id="2147478409" r:id="rId21"/>
    <p:sldId id="2147478412" r:id="rId22"/>
  </p:sldIdLst>
  <p:sldSz cx="12188825"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986">
          <p15:clr>
            <a:srgbClr val="A4A3A4"/>
          </p15:clr>
        </p15:guide>
        <p15:guide id="2" orient="horz" pos="2621">
          <p15:clr>
            <a:srgbClr val="A4A3A4"/>
          </p15:clr>
        </p15:guide>
        <p15:guide id="3" orient="horz" pos="3903">
          <p15:clr>
            <a:srgbClr val="A4A3A4"/>
          </p15:clr>
        </p15:guide>
        <p15:guide id="4" orient="horz" pos="320">
          <p15:clr>
            <a:srgbClr val="A4A3A4"/>
          </p15:clr>
        </p15:guide>
        <p15:guide id="5" orient="horz" pos="881">
          <p15:clr>
            <a:srgbClr val="A4A3A4"/>
          </p15:clr>
        </p15:guide>
        <p15:guide id="6" orient="horz" pos="1773">
          <p15:clr>
            <a:srgbClr val="A4A3A4"/>
          </p15:clr>
        </p15:guide>
        <p15:guide id="7" orient="horz" pos="4203">
          <p15:clr>
            <a:srgbClr val="A4A3A4"/>
          </p15:clr>
        </p15:guide>
        <p15:guide id="8" pos="7677">
          <p15:clr>
            <a:srgbClr val="A4A3A4"/>
          </p15:clr>
        </p15:guide>
        <p15:guide id="9" pos="9">
          <p15:clr>
            <a:srgbClr val="A4A3A4"/>
          </p15:clr>
        </p15:guide>
        <p15:guide id="10" pos="586">
          <p15:clr>
            <a:srgbClr val="A4A3A4"/>
          </p15:clr>
        </p15:guide>
        <p15:guide id="11" pos="3037">
          <p15:clr>
            <a:srgbClr val="A4A3A4"/>
          </p15:clr>
        </p15:guide>
        <p15:guide id="12" pos="7325">
          <p15:clr>
            <a:srgbClr val="A4A3A4"/>
          </p15:clr>
        </p15:guide>
        <p15:guide id="13">
          <p15:clr>
            <a:srgbClr val="A4A3A4"/>
          </p15:clr>
        </p15:guide>
        <p15:guide id="14" pos="4238">
          <p15:clr>
            <a:srgbClr val="A4A3A4"/>
          </p15:clr>
        </p15:guide>
        <p15:guide id="15" pos="5629">
          <p15:clr>
            <a:srgbClr val="A4A3A4"/>
          </p15:clr>
        </p15:guide>
        <p15:guide id="16" pos="241">
          <p15:clr>
            <a:srgbClr val="A4A3A4"/>
          </p15:clr>
        </p15:guide>
        <p15:guide id="17" pos="4867">
          <p15:clr>
            <a:srgbClr val="A4A3A4"/>
          </p15:clr>
        </p15:guide>
      </p15:sldGuideLst>
    </p:ext>
    <p:ext uri="{2D200454-40CA-4A62-9FC3-DE9A4176ACB9}">
      <p15:notesGuideLst xmlns:p15="http://schemas.microsoft.com/office/powerpoint/2012/main">
        <p15:guide id="1" orient="horz" pos="2924">
          <p15:clr>
            <a:srgbClr val="A4A3A4"/>
          </p15:clr>
        </p15:guide>
        <p15:guide id="2" pos="220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9AFF14C-82B1-0B93-55BC-3595E9DC6EDF}" name="Prasad QC" initials="PK" userId="Prasad QC" providerId="None"/>
  <p188:author id="{0ECB2152-F9FF-881C-870C-50E297B747AA}" name="Qualcomm (Shankar)" initials="QC" userId="Qualcomm (Shankar)" providerId="None"/>
  <p188:author id="{A82A7EEB-9B7B-E2C7-6F91-659F2C138F8B}" name="Rajeev-QC" initials="RK" userId="Rajeev-QC"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Qualcomm" initials="QU1" lastIdx="7" clrIdx="0"/>
  <p:cmAuthor id="1" name="Ang, Peter" initials="AP" lastIdx="2" clrIdx="1">
    <p:extLst>
      <p:ext uri="{19B8F6BF-5375-455C-9EA6-DF929625EA0E}">
        <p15:presenceInfo xmlns:p15="http://schemas.microsoft.com/office/powerpoint/2012/main" userId="S-1-5-21-945540591-4024260831-3861152641-40002" providerId="AD"/>
      </p:ext>
    </p:extLst>
  </p:cmAuthor>
  <p:cmAuthor id="2" name="Jing Jiang" initials="JJ" lastIdx="43" clrIdx="2">
    <p:extLst>
      <p:ext uri="{19B8F6BF-5375-455C-9EA6-DF929625EA0E}">
        <p15:presenceInfo xmlns:p15="http://schemas.microsoft.com/office/powerpoint/2012/main" userId="S-1-5-21-945540591-4024260831-3861152641-175702" providerId="AD"/>
      </p:ext>
    </p:extLst>
  </p:cmAuthor>
  <p:cmAuthor id="3" name="Qualcomm" initials="QU" lastIdx="10" clrIdx="3">
    <p:extLst>
      <p:ext uri="{19B8F6BF-5375-455C-9EA6-DF929625EA0E}">
        <p15:presenceInfo xmlns:p15="http://schemas.microsoft.com/office/powerpoint/2012/main" userId="Qualcomm" providerId="None"/>
      </p:ext>
    </p:extLst>
  </p:cmAuthor>
  <p:cmAuthor id="4" name="Chih-Ping Li" initials="CL" lastIdx="3" clrIdx="4">
    <p:extLst>
      <p:ext uri="{19B8F6BF-5375-455C-9EA6-DF929625EA0E}">
        <p15:presenceInfo xmlns:p15="http://schemas.microsoft.com/office/powerpoint/2012/main" userId="S-1-5-21-945540591-4024260831-3861152641-990274" providerId="AD"/>
      </p:ext>
    </p:extLst>
  </p:cmAuthor>
  <p:cmAuthor id="5" name="Jay Kumar Sundararajan" initials="JKS" lastIdx="4" clrIdx="5">
    <p:extLst>
      <p:ext uri="{19B8F6BF-5375-455C-9EA6-DF929625EA0E}">
        <p15:presenceInfo xmlns:p15="http://schemas.microsoft.com/office/powerpoint/2012/main" userId="S-1-5-21-945540591-4024260831-3861152641-254082" providerId="AD"/>
      </p:ext>
    </p:extLst>
  </p:cmAuthor>
  <p:cmAuthor id="6" name="Yang Yang" initials="YY" lastIdx="1" clrIdx="6">
    <p:extLst>
      <p:ext uri="{19B8F6BF-5375-455C-9EA6-DF929625EA0E}">
        <p15:presenceInfo xmlns:p15="http://schemas.microsoft.com/office/powerpoint/2012/main" userId="S-1-5-21-945540591-4024260831-3861152641-1051021" providerId="AD"/>
      </p:ext>
    </p:extLst>
  </p:cmAuthor>
  <p:cmAuthor id="7" name="Jing Jiang" initials="JJ [2]" lastIdx="1" clrIdx="7">
    <p:extLst>
      <p:ext uri="{19B8F6BF-5375-455C-9EA6-DF929625EA0E}">
        <p15:presenceInfo xmlns:p15="http://schemas.microsoft.com/office/powerpoint/2012/main" userId="S::jingj@qti.qualcomm.com::ba68a068-773d-4513-88c8-231fe39bfc96" providerId="AD"/>
      </p:ext>
    </p:extLst>
  </p:cmAuthor>
  <p:cmAuthor id="8" name="jsundara" initials="JS" lastIdx="9" clrIdx="8"/>
  <p:cmAuthor id="9" name="Kiran Mukkavilli" initials="KM" lastIdx="10" clrIdx="9">
    <p:extLst>
      <p:ext uri="{19B8F6BF-5375-455C-9EA6-DF929625EA0E}">
        <p15:presenceInfo xmlns:p15="http://schemas.microsoft.com/office/powerpoint/2012/main" userId="S::kmukkavi@qti.qualcomm.com::2c99cdc4-be65-40cb-bbfb-bc0208aeb9e4" providerId="AD"/>
      </p:ext>
    </p:extLst>
  </p:cmAuthor>
  <p:cmAuthor id="10" name="Eddy Kwon (Hwan-Joon)" initials="EK(" lastIdx="12" clrIdx="10">
    <p:extLst>
      <p:ext uri="{19B8F6BF-5375-455C-9EA6-DF929625EA0E}">
        <p15:presenceInfo xmlns:p15="http://schemas.microsoft.com/office/powerpoint/2012/main" userId="S::eddykwon@qti.qualcomm.com::37f8b11f-28fd-435b-aca5-725f4a1a6088" providerId="AD"/>
      </p:ext>
    </p:extLst>
  </p:cmAuthor>
  <p:cmAuthor id="11" name="Jay Kumar Sundararajan" initials="JKS [2]" lastIdx="4" clrIdx="11">
    <p:extLst>
      <p:ext uri="{19B8F6BF-5375-455C-9EA6-DF929625EA0E}">
        <p15:presenceInfo xmlns:p15="http://schemas.microsoft.com/office/powerpoint/2012/main" userId="S::jsundara@qti.qualcomm.com::c94a7296-221d-49c7-957a-be3a0c1127d4" providerId="AD"/>
      </p:ext>
    </p:extLst>
  </p:cmAuthor>
  <p:cmAuthor id="12" name="Yuchul Kim" initials="YK" lastIdx="11" clrIdx="12">
    <p:extLst>
      <p:ext uri="{19B8F6BF-5375-455C-9EA6-DF929625EA0E}">
        <p15:presenceInfo xmlns:p15="http://schemas.microsoft.com/office/powerpoint/2012/main" userId="S::yuchulk@qti.qualcomm.com::4f13e334-2148-49d7-be7a-efd240ea0cf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CDD1F2"/>
    <a:srgbClr val="00B0F0"/>
    <a:srgbClr val="FFFFFF"/>
    <a:srgbClr val="00B050"/>
    <a:srgbClr val="659A2A"/>
    <a:srgbClr val="00863D"/>
    <a:srgbClr val="82C836"/>
    <a:srgbClr val="ABBACD"/>
    <a:srgbClr val="8439B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20" d="100"/>
          <a:sy n="120" d="100"/>
        </p:scale>
        <p:origin x="198" y="114"/>
      </p:cViewPr>
      <p:guideLst>
        <p:guide orient="horz" pos="1986"/>
        <p:guide orient="horz" pos="2621"/>
        <p:guide orient="horz" pos="3903"/>
        <p:guide orient="horz" pos="320"/>
        <p:guide orient="horz" pos="881"/>
        <p:guide orient="horz" pos="1773"/>
        <p:guide orient="horz" pos="4203"/>
        <p:guide pos="7677"/>
        <p:guide pos="9"/>
        <p:guide pos="586"/>
        <p:guide pos="3037"/>
        <p:guide pos="7325"/>
        <p:guide/>
        <p:guide pos="4238"/>
        <p:guide pos="5629"/>
        <p:guide pos="241"/>
        <p:guide pos="4867"/>
      </p:guideLst>
    </p:cSldViewPr>
  </p:slideViewPr>
  <p:notesTextViewPr>
    <p:cViewPr>
      <p:scale>
        <a:sx n="1" d="1"/>
        <a:sy n="1" d="1"/>
      </p:scale>
      <p:origin x="0" y="0"/>
    </p:cViewPr>
  </p:notesTextViewPr>
  <p:notesViewPr>
    <p:cSldViewPr snapToGrid="0">
      <p:cViewPr>
        <p:scale>
          <a:sx n="1" d="2"/>
          <a:sy n="1" d="2"/>
        </p:scale>
        <p:origin x="0" y="0"/>
      </p:cViewPr>
      <p:guideLst>
        <p:guide orient="horz" pos="2924"/>
        <p:guide pos="220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Master" Target="slideMasters/slideMaster10.xml"/><Relationship Id="rId18" Type="http://schemas.openxmlformats.org/officeDocument/2006/relationships/slideMaster" Target="slideMasters/slideMaster15.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3.xml"/><Relationship Id="rId7" Type="http://schemas.openxmlformats.org/officeDocument/2006/relationships/slideMaster" Target="slideMasters/slideMaster4.xml"/><Relationship Id="rId12" Type="http://schemas.openxmlformats.org/officeDocument/2006/relationships/slideMaster" Target="slideMasters/slideMaster9.xml"/><Relationship Id="rId17" Type="http://schemas.openxmlformats.org/officeDocument/2006/relationships/slideMaster" Target="slideMasters/slideMaster14.xml"/><Relationship Id="rId25"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Master" Target="slideMasters/slideMaster13.xml"/><Relationship Id="rId20" Type="http://schemas.openxmlformats.org/officeDocument/2006/relationships/slide" Target="slides/slide2.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handoutMaster" Target="handoutMasters/handoutMaster1.xml"/><Relationship Id="rId5" Type="http://schemas.openxmlformats.org/officeDocument/2006/relationships/slideMaster" Target="slideMasters/slideMaster2.xml"/><Relationship Id="rId15" Type="http://schemas.openxmlformats.org/officeDocument/2006/relationships/slideMaster" Target="slideMasters/slideMaster12.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Master" Target="slideMasters/slideMaster7.xml"/><Relationship Id="rId19" Type="http://schemas.openxmlformats.org/officeDocument/2006/relationships/slide" Target="slides/slide1.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Master" Target="slideMasters/slideMaster11.xml"/><Relationship Id="rId22" Type="http://schemas.openxmlformats.org/officeDocument/2006/relationships/slide" Target="slides/slide4.xml"/><Relationship Id="rId27" Type="http://schemas.openxmlformats.org/officeDocument/2006/relationships/viewProps" Target="viewProps.xml"/><Relationship Id="rId30" Type="http://schemas.microsoft.com/office/2018/10/relationships/authors" Target="authors.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theme" Target="../theme/theme1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sz="quarter" idx="1"/>
          </p:nvPr>
        </p:nvSpPr>
        <p:spPr>
          <a:xfrm>
            <a:off x="3956550" y="0"/>
            <a:ext cx="3026833" cy="464185"/>
          </a:xfrm>
          <a:prstGeom prst="rect">
            <a:avLst/>
          </a:prstGeom>
        </p:spPr>
        <p:txBody>
          <a:bodyPr vert="horz" lIns="92958" tIns="46479" rIns="92958" bIns="46479" rtlCol="0"/>
          <a:lstStyle>
            <a:lvl1pPr algn="r">
              <a:defRPr sz="1200"/>
            </a:lvl1pPr>
          </a:lstStyle>
          <a:p>
            <a:fld id="{3A2B4C68-02D4-43B7-82D0-CC0F31ADA7D5}" type="datetimeFigureOut">
              <a:rPr lang="en-US" smtClean="0">
                <a:latin typeface="Qualcomm Office Regular" pitchFamily="34" charset="0"/>
              </a:rPr>
              <a:t>9/1/2023</a:t>
            </a:fld>
            <a:endParaRPr lang="en-US">
              <a:latin typeface="Qualcomm Office Regular" pitchFamily="34" charset="0"/>
            </a:endParaRPr>
          </a:p>
        </p:txBody>
      </p:sp>
      <p:sp>
        <p:nvSpPr>
          <p:cNvPr id="4" name="Footer Placeholder 3"/>
          <p:cNvSpPr>
            <a:spLocks noGrp="1"/>
          </p:cNvSpPr>
          <p:nvPr>
            <p:ph type="ftr" sz="quarter" idx="2"/>
          </p:nvPr>
        </p:nvSpPr>
        <p:spPr>
          <a:xfrm>
            <a:off x="0" y="8817904"/>
            <a:ext cx="3026833" cy="464185"/>
          </a:xfrm>
          <a:prstGeom prst="rect">
            <a:avLst/>
          </a:prstGeom>
        </p:spPr>
        <p:txBody>
          <a:bodyPr vert="horz" lIns="92958" tIns="46479" rIns="92958" bIns="46479" rtlCol="0" anchor="b"/>
          <a:lstStyle>
            <a:lvl1pPr algn="l">
              <a:defRPr sz="1200"/>
            </a:lvl1pPr>
          </a:lstStyle>
          <a:p>
            <a:endParaRPr lang="en-US">
              <a:latin typeface="Qualcomm Office Regular" pitchFamily="34" charset="0"/>
            </a:endParaRPr>
          </a:p>
        </p:txBody>
      </p:sp>
      <p:sp>
        <p:nvSpPr>
          <p:cNvPr id="5" name="Slide Number Placeholder 4"/>
          <p:cNvSpPr>
            <a:spLocks noGrp="1"/>
          </p:cNvSpPr>
          <p:nvPr>
            <p:ph type="sldNum" sz="quarter" idx="3"/>
          </p:nvPr>
        </p:nvSpPr>
        <p:spPr>
          <a:xfrm>
            <a:off x="3956550" y="8817904"/>
            <a:ext cx="3026833" cy="464185"/>
          </a:xfrm>
          <a:prstGeom prst="rect">
            <a:avLst/>
          </a:prstGeom>
        </p:spPr>
        <p:txBody>
          <a:bodyPr vert="horz" lIns="92958" tIns="46479" rIns="92958" bIns="46479" rtlCol="0" anchor="b"/>
          <a:lstStyle>
            <a:lvl1pPr algn="r">
              <a:defRPr sz="1200"/>
            </a:lvl1pPr>
          </a:lstStyle>
          <a:p>
            <a:fld id="{9CE8D803-E2CE-43E6-BB9D-83A503D767A5}" type="slidenum">
              <a:rPr lang="en-US" smtClean="0">
                <a:latin typeface="Qualcomm Office Regular" pitchFamily="34" charset="0"/>
              </a:rPr>
              <a:t>‹#›</a:t>
            </a:fld>
            <a:endParaRPr lang="en-US">
              <a:latin typeface="Qualcomm Office Regular" pitchFamily="34" charset="0"/>
            </a:endParaRPr>
          </a:p>
        </p:txBody>
      </p:sp>
      <p:pic>
        <p:nvPicPr>
          <p:cNvPr id="6" name="Picture 2"/>
          <p:cNvPicPr>
            <a:picLocks noChangeAspect="1" noChangeArrowheads="1"/>
          </p:cNvPicPr>
          <p:nvPr/>
        </p:nvPicPr>
        <p:blipFill>
          <a:blip r:embed="rId2" cstate="print"/>
          <a:srcRect/>
          <a:stretch>
            <a:fillRect/>
          </a:stretch>
        </p:blipFill>
        <p:spPr bwMode="auto">
          <a:xfrm>
            <a:off x="504053" y="8528984"/>
            <a:ext cx="998272" cy="210414"/>
          </a:xfrm>
          <a:prstGeom prst="rect">
            <a:avLst/>
          </a:prstGeom>
          <a:noFill/>
          <a:ln w="9525">
            <a:noFill/>
            <a:miter lim="800000"/>
            <a:headEnd/>
            <a:tailEnd/>
          </a:ln>
          <a:effectLst/>
        </p:spPr>
      </p:pic>
    </p:spTree>
    <p:extLst>
      <p:ext uri="{BB962C8B-B14F-4D97-AF65-F5344CB8AC3E}">
        <p14:creationId xmlns:p14="http://schemas.microsoft.com/office/powerpoint/2010/main" val="5428951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theme" Target="../theme/theme1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398463" y="696913"/>
            <a:ext cx="6188075" cy="3481387"/>
          </a:xfrm>
          <a:prstGeom prst="rect">
            <a:avLst/>
          </a:prstGeom>
          <a:noFill/>
          <a:ln w="12700">
            <a:solidFill>
              <a:prstClr val="black"/>
            </a:solidFill>
          </a:ln>
        </p:spPr>
        <p:txBody>
          <a:bodyPr vert="horz" lIns="92958" tIns="46479" rIns="92958" bIns="46479" rtlCol="0" anchor="ctr"/>
          <a:lstStyle/>
          <a:p>
            <a:endParaRPr lang="en-US"/>
          </a:p>
        </p:txBody>
      </p:sp>
      <p:sp>
        <p:nvSpPr>
          <p:cNvPr id="5" name="Notes Placeholder 4"/>
          <p:cNvSpPr>
            <a:spLocks noGrp="1"/>
          </p:cNvSpPr>
          <p:nvPr>
            <p:ph type="body" sz="quarter" idx="3"/>
          </p:nvPr>
        </p:nvSpPr>
        <p:spPr>
          <a:xfrm>
            <a:off x="389673" y="4409758"/>
            <a:ext cx="6205655" cy="4177665"/>
          </a:xfrm>
          <a:prstGeom prst="rect">
            <a:avLst/>
          </a:prstGeom>
        </p:spPr>
        <p:txBody>
          <a:bodyPr vert="horz" lIns="92958" tIns="46479" rIns="92958" bIns="46479" rtlCol="0"/>
          <a:lstStyle/>
          <a:p>
            <a:pPr lvl="0"/>
            <a:r>
              <a:rPr lang="en-US"/>
              <a:t>Click to edit Master text styles</a:t>
            </a:r>
          </a:p>
          <a:p>
            <a:pPr lvl="1"/>
            <a:r>
              <a:rPr lang="en-US"/>
              <a:t>Second level</a:t>
            </a:r>
          </a:p>
          <a:p>
            <a:pPr lvl="2"/>
            <a:r>
              <a:rPr lang="en-US"/>
              <a:t>Third level </a:t>
            </a:r>
          </a:p>
        </p:txBody>
      </p:sp>
      <p:sp>
        <p:nvSpPr>
          <p:cNvPr id="7" name="Slide Number Placeholder 6"/>
          <p:cNvSpPr>
            <a:spLocks noGrp="1"/>
          </p:cNvSpPr>
          <p:nvPr>
            <p:ph type="sldNum" sz="quarter" idx="5"/>
          </p:nvPr>
        </p:nvSpPr>
        <p:spPr>
          <a:xfrm>
            <a:off x="3956551" y="8817904"/>
            <a:ext cx="2329950" cy="464185"/>
          </a:xfrm>
          <a:prstGeom prst="rect">
            <a:avLst/>
          </a:prstGeom>
        </p:spPr>
        <p:txBody>
          <a:bodyPr vert="horz" lIns="92958" tIns="46479" rIns="92958" bIns="46479" rtlCol="0" anchor="b"/>
          <a:lstStyle>
            <a:lvl1pPr algn="r">
              <a:defRPr sz="1100">
                <a:latin typeface="Qualcomm Office Regular" pitchFamily="34" charset="0"/>
              </a:defRPr>
            </a:lvl1pPr>
          </a:lstStyle>
          <a:p>
            <a:fld id="{928A2613-ABFE-468A-A021-82F251360FB0}" type="slidenum">
              <a:rPr lang="en-US" smtClean="0"/>
              <a:pPr/>
              <a:t>‹#›</a:t>
            </a:fld>
            <a:endParaRPr lang="en-US"/>
          </a:p>
        </p:txBody>
      </p:sp>
      <p:pic>
        <p:nvPicPr>
          <p:cNvPr id="8" name="Picture 2"/>
          <p:cNvPicPr>
            <a:picLocks noChangeAspect="1" noChangeArrowheads="1"/>
          </p:cNvPicPr>
          <p:nvPr/>
        </p:nvPicPr>
        <p:blipFill>
          <a:blip r:embed="rId2" cstate="print"/>
          <a:srcRect/>
          <a:stretch>
            <a:fillRect/>
          </a:stretch>
        </p:blipFill>
        <p:spPr bwMode="auto">
          <a:xfrm>
            <a:off x="698500" y="9028858"/>
            <a:ext cx="998272" cy="210414"/>
          </a:xfrm>
          <a:prstGeom prst="rect">
            <a:avLst/>
          </a:prstGeom>
          <a:noFill/>
          <a:ln w="9525">
            <a:noFill/>
            <a:miter lim="800000"/>
            <a:headEnd/>
            <a:tailEnd/>
          </a:ln>
          <a:effectLst/>
        </p:spPr>
      </p:pic>
    </p:spTree>
    <p:extLst>
      <p:ext uri="{BB962C8B-B14F-4D97-AF65-F5344CB8AC3E}">
        <p14:creationId xmlns:p14="http://schemas.microsoft.com/office/powerpoint/2010/main" val="488602246"/>
      </p:ext>
    </p:extLst>
  </p:cSld>
  <p:clrMap bg1="lt1" tx1="dk1" bg2="lt2" tx2="dk2" accent1="accent1" accent2="accent2" accent3="accent3" accent4="accent4" accent5="accent5" accent6="accent6" hlink="hlink" folHlink="folHlink"/>
  <p:notesStyle>
    <a:lvl1pPr marL="171450" indent="-171450" algn="l" defTabSz="914400" rtl="0" eaLnBrk="1" latinLnBrk="0" hangingPunct="1">
      <a:buFont typeface="Arial" pitchFamily="34" charset="0"/>
      <a:buChar char="•"/>
      <a:defRPr sz="1600" kern="1200">
        <a:solidFill>
          <a:schemeClr val="tx1"/>
        </a:solidFill>
        <a:latin typeface="Qualcomm Office Regular" pitchFamily="34" charset="0"/>
        <a:ea typeface="+mn-ea"/>
        <a:cs typeface="+mn-cs"/>
      </a:defRPr>
    </a:lvl1pPr>
    <a:lvl2pPr marL="628650" indent="-171450" algn="l" defTabSz="914400" rtl="0" eaLnBrk="1" latinLnBrk="0" hangingPunct="1">
      <a:buFont typeface="Arial" pitchFamily="34" charset="0"/>
      <a:buChar char="•"/>
      <a:defRPr sz="1200" kern="1200">
        <a:solidFill>
          <a:schemeClr val="tx1"/>
        </a:solidFill>
        <a:latin typeface="Qualcomm Office Regular" pitchFamily="34" charset="0"/>
        <a:ea typeface="+mn-ea"/>
        <a:cs typeface="+mn-cs"/>
      </a:defRPr>
    </a:lvl2pPr>
    <a:lvl3pPr marL="1085850" indent="-171450" algn="l" defTabSz="914400" rtl="0" eaLnBrk="1" latinLnBrk="0" hangingPunct="1">
      <a:buFont typeface="Arial" pitchFamily="34" charset="0"/>
      <a:buChar char="•"/>
      <a:defRPr sz="1200" kern="1200" baseline="0">
        <a:solidFill>
          <a:schemeClr val="tx1"/>
        </a:solidFill>
        <a:latin typeface="Qualcomm Office Regular" pitchFamily="34" charset="0"/>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5.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5.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5.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5.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10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6.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1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8.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17.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0.png"/><Relationship Id="rId7" Type="http://schemas.openxmlformats.org/officeDocument/2006/relationships/image" Target="../media/image14.jpeg"/><Relationship Id="rId2" Type="http://schemas.openxmlformats.org/officeDocument/2006/relationships/image" Target="../media/image9.jpeg"/><Relationship Id="rId1" Type="http://schemas.openxmlformats.org/officeDocument/2006/relationships/slideMaster" Target="../slideMasters/slideMaster11.xml"/><Relationship Id="rId6" Type="http://schemas.openxmlformats.org/officeDocument/2006/relationships/image" Target="../media/image13.png"/><Relationship Id="rId5" Type="http://schemas.openxmlformats.org/officeDocument/2006/relationships/image" Target="../media/image12.jpeg"/><Relationship Id="rId4" Type="http://schemas.openxmlformats.org/officeDocument/2006/relationships/image" Target="../media/image11.png"/></Relationships>
</file>

<file path=ppt/slideLayouts/_rels/slideLayout218.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0.png"/><Relationship Id="rId7" Type="http://schemas.openxmlformats.org/officeDocument/2006/relationships/image" Target="../media/image14.jpeg"/><Relationship Id="rId2" Type="http://schemas.openxmlformats.org/officeDocument/2006/relationships/image" Target="../media/image9.jpeg"/><Relationship Id="rId1" Type="http://schemas.openxmlformats.org/officeDocument/2006/relationships/slideMaster" Target="../slideMasters/slideMaster11.xml"/><Relationship Id="rId6" Type="http://schemas.openxmlformats.org/officeDocument/2006/relationships/image" Target="../media/image13.png"/><Relationship Id="rId5" Type="http://schemas.openxmlformats.org/officeDocument/2006/relationships/image" Target="../media/image12.jpeg"/><Relationship Id="rId4" Type="http://schemas.openxmlformats.org/officeDocument/2006/relationships/image" Target="../media/image11.png"/></Relationships>
</file>

<file path=ppt/slideLayouts/_rels/slideLayout219.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7.png"/><Relationship Id="rId7" Type="http://schemas.openxmlformats.org/officeDocument/2006/relationships/image" Target="../media/image19.jpeg"/><Relationship Id="rId2" Type="http://schemas.openxmlformats.org/officeDocument/2006/relationships/image" Target="../media/image16.jpeg"/><Relationship Id="rId1" Type="http://schemas.openxmlformats.org/officeDocument/2006/relationships/slideMaster" Target="../slideMasters/slideMaster11.xml"/><Relationship Id="rId6" Type="http://schemas.openxmlformats.org/officeDocument/2006/relationships/image" Target="../media/image13.png"/><Relationship Id="rId5" Type="http://schemas.openxmlformats.org/officeDocument/2006/relationships/image" Target="../media/image12.jpeg"/><Relationship Id="rId4" Type="http://schemas.openxmlformats.org/officeDocument/2006/relationships/image" Target="../media/image18.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0.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7.png"/><Relationship Id="rId7" Type="http://schemas.openxmlformats.org/officeDocument/2006/relationships/image" Target="../media/image19.jpeg"/><Relationship Id="rId2" Type="http://schemas.openxmlformats.org/officeDocument/2006/relationships/image" Target="../media/image16.jpeg"/><Relationship Id="rId1" Type="http://schemas.openxmlformats.org/officeDocument/2006/relationships/slideMaster" Target="../slideMasters/slideMaster11.xml"/><Relationship Id="rId6" Type="http://schemas.openxmlformats.org/officeDocument/2006/relationships/image" Target="../media/image13.png"/><Relationship Id="rId5" Type="http://schemas.openxmlformats.org/officeDocument/2006/relationships/image" Target="../media/image12.jpeg"/><Relationship Id="rId4" Type="http://schemas.openxmlformats.org/officeDocument/2006/relationships/image" Target="../media/image18.png"/></Relationships>
</file>

<file path=ppt/slideLayouts/_rels/slideLayout221.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7.png"/><Relationship Id="rId7" Type="http://schemas.openxmlformats.org/officeDocument/2006/relationships/image" Target="../media/image19.jpeg"/><Relationship Id="rId2" Type="http://schemas.openxmlformats.org/officeDocument/2006/relationships/image" Target="../media/image16.jpeg"/><Relationship Id="rId1" Type="http://schemas.openxmlformats.org/officeDocument/2006/relationships/slideMaster" Target="../slideMasters/slideMaster11.xml"/><Relationship Id="rId6" Type="http://schemas.openxmlformats.org/officeDocument/2006/relationships/image" Target="../media/image13.png"/><Relationship Id="rId5" Type="http://schemas.openxmlformats.org/officeDocument/2006/relationships/image" Target="../media/image12.jpeg"/><Relationship Id="rId4" Type="http://schemas.openxmlformats.org/officeDocument/2006/relationships/image" Target="../media/image18.png"/></Relationships>
</file>

<file path=ppt/slideLayouts/_rels/slideLayout222.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7.png"/><Relationship Id="rId7" Type="http://schemas.openxmlformats.org/officeDocument/2006/relationships/image" Target="../media/image19.jpeg"/><Relationship Id="rId2" Type="http://schemas.openxmlformats.org/officeDocument/2006/relationships/image" Target="../media/image16.jpeg"/><Relationship Id="rId1" Type="http://schemas.openxmlformats.org/officeDocument/2006/relationships/slideMaster" Target="../slideMasters/slideMaster11.xml"/><Relationship Id="rId6" Type="http://schemas.openxmlformats.org/officeDocument/2006/relationships/image" Target="../media/image13.png"/><Relationship Id="rId5" Type="http://schemas.openxmlformats.org/officeDocument/2006/relationships/image" Target="../media/image12.jpeg"/><Relationship Id="rId4" Type="http://schemas.openxmlformats.org/officeDocument/2006/relationships/image" Target="../media/image18.png"/></Relationships>
</file>

<file path=ppt/slideLayouts/_rels/slideLayout223.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7.png"/><Relationship Id="rId7" Type="http://schemas.openxmlformats.org/officeDocument/2006/relationships/image" Target="../media/image19.jpeg"/><Relationship Id="rId2" Type="http://schemas.openxmlformats.org/officeDocument/2006/relationships/image" Target="../media/image16.jpeg"/><Relationship Id="rId1" Type="http://schemas.openxmlformats.org/officeDocument/2006/relationships/slideMaster" Target="../slideMasters/slideMaster11.xml"/><Relationship Id="rId6" Type="http://schemas.openxmlformats.org/officeDocument/2006/relationships/image" Target="../media/image13.png"/><Relationship Id="rId5" Type="http://schemas.openxmlformats.org/officeDocument/2006/relationships/image" Target="../media/image12.jpeg"/><Relationship Id="rId4" Type="http://schemas.openxmlformats.org/officeDocument/2006/relationships/image" Target="../media/image18.png"/></Relationships>
</file>

<file path=ppt/slideLayouts/_rels/slideLayout224.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7.png"/><Relationship Id="rId7" Type="http://schemas.openxmlformats.org/officeDocument/2006/relationships/image" Target="../media/image19.jpeg"/><Relationship Id="rId2" Type="http://schemas.openxmlformats.org/officeDocument/2006/relationships/image" Target="../media/image16.jpeg"/><Relationship Id="rId1" Type="http://schemas.openxmlformats.org/officeDocument/2006/relationships/slideMaster" Target="../slideMasters/slideMaster11.xml"/><Relationship Id="rId6" Type="http://schemas.openxmlformats.org/officeDocument/2006/relationships/image" Target="../media/image13.png"/><Relationship Id="rId5" Type="http://schemas.openxmlformats.org/officeDocument/2006/relationships/image" Target="../media/image12.jpeg"/><Relationship Id="rId4" Type="http://schemas.openxmlformats.org/officeDocument/2006/relationships/image" Target="../media/image18.png"/></Relationships>
</file>

<file path=ppt/slideLayouts/_rels/slideLayout225.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7.png"/><Relationship Id="rId7" Type="http://schemas.openxmlformats.org/officeDocument/2006/relationships/image" Target="../media/image19.jpeg"/><Relationship Id="rId2" Type="http://schemas.openxmlformats.org/officeDocument/2006/relationships/image" Target="../media/image16.jpeg"/><Relationship Id="rId1" Type="http://schemas.openxmlformats.org/officeDocument/2006/relationships/slideMaster" Target="../slideMasters/slideMaster11.xml"/><Relationship Id="rId6" Type="http://schemas.openxmlformats.org/officeDocument/2006/relationships/image" Target="../media/image13.png"/><Relationship Id="rId5" Type="http://schemas.openxmlformats.org/officeDocument/2006/relationships/image" Target="../media/image12.jpeg"/><Relationship Id="rId4" Type="http://schemas.openxmlformats.org/officeDocument/2006/relationships/image" Target="../media/image18.png"/></Relationships>
</file>

<file path=ppt/slideLayouts/_rels/slideLayout226.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7.png"/><Relationship Id="rId7" Type="http://schemas.openxmlformats.org/officeDocument/2006/relationships/image" Target="../media/image19.jpeg"/><Relationship Id="rId2" Type="http://schemas.openxmlformats.org/officeDocument/2006/relationships/image" Target="../media/image16.jpeg"/><Relationship Id="rId1" Type="http://schemas.openxmlformats.org/officeDocument/2006/relationships/slideMaster" Target="../slideMasters/slideMaster11.xml"/><Relationship Id="rId6" Type="http://schemas.openxmlformats.org/officeDocument/2006/relationships/image" Target="../media/image13.png"/><Relationship Id="rId5" Type="http://schemas.openxmlformats.org/officeDocument/2006/relationships/image" Target="../media/image12.jpeg"/><Relationship Id="rId4" Type="http://schemas.openxmlformats.org/officeDocument/2006/relationships/image" Target="../media/image18.png"/></Relationships>
</file>

<file path=ppt/slideLayouts/_rels/slideLayout227.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7.png"/><Relationship Id="rId7" Type="http://schemas.openxmlformats.org/officeDocument/2006/relationships/image" Target="../media/image19.jpeg"/><Relationship Id="rId2" Type="http://schemas.openxmlformats.org/officeDocument/2006/relationships/image" Target="../media/image16.jpeg"/><Relationship Id="rId1" Type="http://schemas.openxmlformats.org/officeDocument/2006/relationships/slideMaster" Target="../slideMasters/slideMaster11.xml"/><Relationship Id="rId6" Type="http://schemas.openxmlformats.org/officeDocument/2006/relationships/image" Target="../media/image13.png"/><Relationship Id="rId5" Type="http://schemas.openxmlformats.org/officeDocument/2006/relationships/image" Target="../media/image12.jpeg"/><Relationship Id="rId4" Type="http://schemas.openxmlformats.org/officeDocument/2006/relationships/image" Target="../media/image18.png"/></Relationships>
</file>

<file path=ppt/slideLayouts/_rels/slideLayout228.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7.png"/><Relationship Id="rId7" Type="http://schemas.openxmlformats.org/officeDocument/2006/relationships/image" Target="../media/image19.jpeg"/><Relationship Id="rId2" Type="http://schemas.openxmlformats.org/officeDocument/2006/relationships/image" Target="../media/image16.jpeg"/><Relationship Id="rId1" Type="http://schemas.openxmlformats.org/officeDocument/2006/relationships/slideMaster" Target="../slideMasters/slideMaster11.xml"/><Relationship Id="rId6" Type="http://schemas.openxmlformats.org/officeDocument/2006/relationships/image" Target="../media/image13.png"/><Relationship Id="rId5" Type="http://schemas.openxmlformats.org/officeDocument/2006/relationships/image" Target="../media/image12.jpeg"/><Relationship Id="rId4" Type="http://schemas.openxmlformats.org/officeDocument/2006/relationships/image" Target="../media/image18.png"/></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23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2.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3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2.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6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6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6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7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7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7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7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7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8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8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8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8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8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8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8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8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9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9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9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9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9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9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9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9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9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0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0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0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0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0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0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0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0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0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1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1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1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1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1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1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1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1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4.xml"/></Relationships>
</file>

<file path=ppt/slideLayouts/_rels/slideLayout3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4.xml"/></Relationships>
</file>

<file path=ppt/slideLayouts/_rels/slideLayout3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4.xml"/></Relationships>
</file>

<file path=ppt/slideLayouts/_rels/slideLayout32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2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2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2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2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2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2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3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3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3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3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3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3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3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3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3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4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4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4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4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4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4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5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5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5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5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5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6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6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14.xml"/></Relationships>
</file>

<file path=ppt/slideLayouts/_rels/slideLayout36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6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6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6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5.xml"/></Relationships>
</file>

<file path=ppt/slideLayouts/_rels/slideLayout36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5.xml"/></Relationships>
</file>

<file path=ppt/slideLayouts/_rels/slideLayout36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5.xml"/></Relationships>
</file>

<file path=ppt/slideLayouts/_rels/slideLayout36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7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7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7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7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7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7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7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7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7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8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8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8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8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8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8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8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8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8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9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9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9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9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9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9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9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9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9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0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0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0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0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0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0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0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7.emf"/><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0955"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grpSp>
        </p:grpSp>
      </p:grpSp>
      <p:sp>
        <p:nvSpPr>
          <p:cNvPr id="2" name="Title 1"/>
          <p:cNvSpPr>
            <a:spLocks noGrp="1"/>
          </p:cNvSpPr>
          <p:nvPr>
            <p:ph type="ctrTitle"/>
          </p:nvPr>
        </p:nvSpPr>
        <p:spPr bwMode="gray">
          <a:xfrm>
            <a:off x="434438" y="2615707"/>
            <a:ext cx="7423182" cy="1461939"/>
          </a:xfrm>
        </p:spPr>
        <p:txBody>
          <a:bodyPr wrap="square" anchor="b">
            <a:noAutofit/>
          </a:bodyPr>
          <a:lstStyle>
            <a:lvl1pPr algn="l">
              <a:lnSpc>
                <a:spcPct val="90000"/>
              </a:lnSpc>
              <a:defRPr sz="5998" spc="-20" baseline="0">
                <a:solidFill>
                  <a:schemeClr val="bg1"/>
                </a:solidFill>
              </a:defRPr>
            </a:lvl1pPr>
          </a:lstStyle>
          <a:p>
            <a:r>
              <a:rPr lang="en-US"/>
              <a:t>Click to edit Master title style</a:t>
            </a:r>
          </a:p>
        </p:txBody>
      </p:sp>
      <p:sp>
        <p:nvSpPr>
          <p:cNvPr id="38" name="Text Placeholder 7"/>
          <p:cNvSpPr>
            <a:spLocks noGrp="1"/>
          </p:cNvSpPr>
          <p:nvPr>
            <p:ph type="body" sz="quarter" idx="10" hasCustomPrompt="1"/>
          </p:nvPr>
        </p:nvSpPr>
        <p:spPr bwMode="gray">
          <a:xfrm>
            <a:off x="483657" y="4195085"/>
            <a:ext cx="7361868" cy="961930"/>
          </a:xfr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bg1"/>
                </a:solidFill>
              </a:defRPr>
            </a:lvl1pPr>
            <a:lvl2pPr marL="0" indent="0">
              <a:lnSpc>
                <a:spcPct val="98000"/>
              </a:lnSpc>
              <a:spcBef>
                <a:spcPts val="0"/>
              </a:spcBef>
              <a:buFont typeface="Microsoft Sans Serif" panose="020B0604020202020204" pitchFamily="34" charset="0"/>
              <a:buNone/>
              <a:defRPr sz="1799">
                <a:solidFill>
                  <a:schemeClr val="bg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a:t>Speaker name</a:t>
            </a:r>
          </a:p>
          <a:p>
            <a:pPr lvl="1"/>
            <a:r>
              <a:rPr lang="en-US"/>
              <a:t>Speaker title</a:t>
            </a:r>
          </a:p>
          <a:p>
            <a:pPr lvl="1"/>
            <a:endParaRPr lang="en-US"/>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5934" y="477043"/>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49359" y="504078"/>
            <a:ext cx="2615256"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a:t>
            </a:r>
            <a:r>
              <a:rPr lang="en-US" err="1"/>
              <a:t>qualcomm</a:t>
            </a:r>
            <a:endParaRPr lang="en-US"/>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723" y="485695"/>
            <a:ext cx="2619802"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2813" y="484982"/>
            <a:ext cx="2271625"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Event location</a:t>
            </a:r>
          </a:p>
        </p:txBody>
      </p:sp>
    </p:spTree>
    <p:extLst>
      <p:ext uri="{BB962C8B-B14F-4D97-AF65-F5344CB8AC3E}">
        <p14:creationId xmlns:p14="http://schemas.microsoft.com/office/powerpoint/2010/main" val="31683322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2534" cy="1545260"/>
          </a:xfrm>
          <a:prstGeom prst="rect">
            <a:avLst/>
          </a:prstGeom>
          <a:solidFill>
            <a:schemeClr val="accent2"/>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7529" y="-534788"/>
            <a:ext cx="493775" cy="12188818"/>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050" y="5607050"/>
            <a:ext cx="11206367" cy="929054"/>
          </a:xfrm>
        </p:spPr>
        <p:txBody>
          <a:bodyPr anchor="ctr"/>
          <a:lstStyle>
            <a:lvl1pPr marL="0" indent="0">
              <a:lnSpc>
                <a:spcPct val="89000"/>
              </a:lnSpc>
              <a:spcBef>
                <a:spcPts val="0"/>
              </a:spcBef>
              <a:spcAft>
                <a:spcPts val="1200"/>
              </a:spcAft>
              <a:buNone/>
              <a:defRPr sz="2799">
                <a:solidFill>
                  <a:schemeClr val="bg1"/>
                </a:solidFill>
              </a:defRPr>
            </a:lvl1pPr>
            <a:lvl2pPr marL="0" indent="0">
              <a:lnSpc>
                <a:spcPct val="94000"/>
              </a:lnSpc>
              <a:spcAft>
                <a:spcPts val="1200"/>
              </a:spcAft>
              <a:buNone/>
              <a:defRPr sz="2399">
                <a:solidFill>
                  <a:schemeClr val="bg1"/>
                </a:solidFill>
              </a:defRPr>
            </a:lvl2pPr>
            <a:lvl3pPr marL="0" indent="0">
              <a:lnSpc>
                <a:spcPct val="95000"/>
              </a:lnSpc>
              <a:spcAft>
                <a:spcPts val="1200"/>
              </a:spcAft>
              <a:buNone/>
              <a:defRPr sz="2099">
                <a:solidFill>
                  <a:schemeClr val="bg1"/>
                </a:solidFill>
              </a:defRPr>
            </a:lvl3pPr>
            <a:lvl4pPr marL="0" indent="0">
              <a:lnSpc>
                <a:spcPct val="98000"/>
              </a:lnSpc>
              <a:spcAft>
                <a:spcPts val="900"/>
              </a:spcAft>
              <a:buNone/>
              <a:defRPr sz="1799">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364" y="1709929"/>
            <a:ext cx="11206367"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69943" y="6530335"/>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0" name="Subtitle">
            <a:extLst>
              <a:ext uri="{FF2B5EF4-FFF2-40B4-BE49-F238E27FC236}">
                <a16:creationId xmlns:a16="http://schemas.microsoft.com/office/drawing/2014/main" id="{84F96DCE-FF0A-4B2F-9591-E9AF1AF48FA5}"/>
              </a:ext>
            </a:extLst>
          </p:cNvPr>
          <p:cNvSpPr>
            <a:spLocks noGrp="1"/>
          </p:cNvSpPr>
          <p:nvPr>
            <p:ph type="subTitle" idx="1"/>
          </p:nvPr>
        </p:nvSpPr>
        <p:spPr>
          <a:xfrm>
            <a:off x="479668" y="1132233"/>
            <a:ext cx="11199702"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2" name="Footer Placeholder 4">
            <a:extLst>
              <a:ext uri="{FF2B5EF4-FFF2-40B4-BE49-F238E27FC236}">
                <a16:creationId xmlns:a16="http://schemas.microsoft.com/office/drawing/2014/main" id="{BDDB8C03-07B4-4533-BAD5-81ABB73A11D6}"/>
              </a:ext>
            </a:extLst>
          </p:cNvPr>
          <p:cNvSpPr>
            <a:spLocks noGrp="1"/>
          </p:cNvSpPr>
          <p:nvPr>
            <p:ph type="ftr" sz="quarter" idx="3"/>
          </p:nvPr>
        </p:nvSpPr>
        <p:spPr>
          <a:xfrm>
            <a:off x="494060" y="5052452"/>
            <a:ext cx="10220680"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29803417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preserve="1">
  <p:cSld name="6_Gradient Title Slide">
    <p:bg bwMode="auto">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grpSp>
        <p:nvGrpSpPr>
          <p:cNvPr id="3" name="Group 2"/>
          <p:cNvGrpSpPr/>
          <p:nvPr/>
        </p:nvGrpSpPr>
        <p:grpSpPr>
          <a:xfrm>
            <a:off x="7006003" y="4564076"/>
            <a:ext cx="1102001" cy="1605174"/>
            <a:chOff x="4921606" y="4143170"/>
            <a:chExt cx="1102001" cy="1605174"/>
          </a:xfrm>
        </p:grpSpPr>
        <p:sp>
          <p:nvSpPr>
            <p:cNvPr id="16" name="Freeform 6"/>
            <p:cNvSpPr>
              <a:spLocks noEditPoints="1"/>
            </p:cNvSpPr>
            <p:nvPr userDrawn="1"/>
          </p:nvSpPr>
          <p:spPr bwMode="auto">
            <a:xfrm>
              <a:off x="4977950" y="5297585"/>
              <a:ext cx="85173" cy="94345"/>
            </a:xfrm>
            <a:custGeom>
              <a:avLst/>
              <a:gdLst>
                <a:gd name="T0" fmla="*/ 65 w 65"/>
                <a:gd name="T1" fmla="*/ 72 h 72"/>
                <a:gd name="T2" fmla="*/ 0 w 65"/>
                <a:gd name="T3" fmla="*/ 39 h 72"/>
                <a:gd name="T4" fmla="*/ 61 w 65"/>
                <a:gd name="T5" fmla="*/ 0 h 72"/>
                <a:gd name="T6" fmla="*/ 65 w 65"/>
                <a:gd name="T7" fmla="*/ 72 h 72"/>
                <a:gd name="T8" fmla="*/ 18 w 65"/>
                <a:gd name="T9" fmla="*/ 38 h 72"/>
                <a:gd name="T10" fmla="*/ 55 w 65"/>
                <a:gd name="T11" fmla="*/ 57 h 72"/>
                <a:gd name="T12" fmla="*/ 53 w 65"/>
                <a:gd name="T13" fmla="*/ 15 h 72"/>
                <a:gd name="T14" fmla="*/ 18 w 65"/>
                <a:gd name="T15" fmla="*/ 38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17" name="Curved Line"/>
            <p:cNvSpPr>
              <a:spLocks noEditPoints="1"/>
            </p:cNvSpPr>
            <p:nvPr userDrawn="1"/>
          </p:nvSpPr>
          <p:spPr bwMode="auto">
            <a:xfrm>
              <a:off x="4921606" y="4143170"/>
              <a:ext cx="1102001" cy="1605174"/>
            </a:xfrm>
            <a:custGeom>
              <a:avLst/>
              <a:gdLst>
                <a:gd name="T0" fmla="*/ 139 w 489"/>
                <a:gd name="T1" fmla="*/ 711 h 712"/>
                <a:gd name="T2" fmla="*/ 196 w 489"/>
                <a:gd name="T3" fmla="*/ 706 h 712"/>
                <a:gd name="T4" fmla="*/ 111 w 489"/>
                <a:gd name="T5" fmla="*/ 703 h 712"/>
                <a:gd name="T6" fmla="*/ 212 w 489"/>
                <a:gd name="T7" fmla="*/ 692 h 712"/>
                <a:gd name="T8" fmla="*/ 92 w 489"/>
                <a:gd name="T9" fmla="*/ 694 h 712"/>
                <a:gd name="T10" fmla="*/ 222 w 489"/>
                <a:gd name="T11" fmla="*/ 694 h 712"/>
                <a:gd name="T12" fmla="*/ 234 w 489"/>
                <a:gd name="T13" fmla="*/ 676 h 712"/>
                <a:gd name="T14" fmla="*/ 57 w 489"/>
                <a:gd name="T15" fmla="*/ 650 h 712"/>
                <a:gd name="T16" fmla="*/ 261 w 489"/>
                <a:gd name="T17" fmla="*/ 653 h 712"/>
                <a:gd name="T18" fmla="*/ 265 w 489"/>
                <a:gd name="T19" fmla="*/ 646 h 712"/>
                <a:gd name="T20" fmla="*/ 41 w 489"/>
                <a:gd name="T21" fmla="*/ 613 h 712"/>
                <a:gd name="T22" fmla="*/ 272 w 489"/>
                <a:gd name="T23" fmla="*/ 626 h 712"/>
                <a:gd name="T24" fmla="*/ 269 w 489"/>
                <a:gd name="T25" fmla="*/ 604 h 712"/>
                <a:gd name="T26" fmla="*/ 33 w 489"/>
                <a:gd name="T27" fmla="*/ 585 h 712"/>
                <a:gd name="T28" fmla="*/ 274 w 489"/>
                <a:gd name="T29" fmla="*/ 583 h 712"/>
                <a:gd name="T30" fmla="*/ 264 w 489"/>
                <a:gd name="T31" fmla="*/ 564 h 712"/>
                <a:gd name="T32" fmla="*/ 257 w 489"/>
                <a:gd name="T33" fmla="*/ 529 h 712"/>
                <a:gd name="T34" fmla="*/ 248 w 489"/>
                <a:gd name="T35" fmla="*/ 526 h 712"/>
                <a:gd name="T36" fmla="*/ 218 w 489"/>
                <a:gd name="T37" fmla="*/ 479 h 712"/>
                <a:gd name="T38" fmla="*/ 219 w 489"/>
                <a:gd name="T39" fmla="*/ 469 h 712"/>
                <a:gd name="T40" fmla="*/ 188 w 489"/>
                <a:gd name="T41" fmla="*/ 440 h 712"/>
                <a:gd name="T42" fmla="*/ 170 w 489"/>
                <a:gd name="T43" fmla="*/ 410 h 712"/>
                <a:gd name="T44" fmla="*/ 161 w 489"/>
                <a:gd name="T45" fmla="*/ 409 h 712"/>
                <a:gd name="T46" fmla="*/ 123 w 489"/>
                <a:gd name="T47" fmla="*/ 367 h 712"/>
                <a:gd name="T48" fmla="*/ 123 w 489"/>
                <a:gd name="T49" fmla="*/ 358 h 712"/>
                <a:gd name="T50" fmla="*/ 90 w 489"/>
                <a:gd name="T51" fmla="*/ 331 h 712"/>
                <a:gd name="T52" fmla="*/ 72 w 489"/>
                <a:gd name="T53" fmla="*/ 300 h 712"/>
                <a:gd name="T54" fmla="*/ 63 w 489"/>
                <a:gd name="T55" fmla="*/ 299 h 712"/>
                <a:gd name="T56" fmla="*/ 31 w 489"/>
                <a:gd name="T57" fmla="*/ 253 h 712"/>
                <a:gd name="T58" fmla="*/ 32 w 489"/>
                <a:gd name="T59" fmla="*/ 244 h 712"/>
                <a:gd name="T60" fmla="*/ 9 w 489"/>
                <a:gd name="T61" fmla="*/ 208 h 712"/>
                <a:gd name="T62" fmla="*/ 485 w 489"/>
                <a:gd name="T63" fmla="*/ 188 h 712"/>
                <a:gd name="T64" fmla="*/ 4 w 489"/>
                <a:gd name="T65" fmla="*/ 188 h 712"/>
                <a:gd name="T66" fmla="*/ 0 w 489"/>
                <a:gd name="T67" fmla="*/ 152 h 712"/>
                <a:gd name="T68" fmla="*/ 473 w 489"/>
                <a:gd name="T69" fmla="*/ 162 h 712"/>
                <a:gd name="T70" fmla="*/ 6 w 489"/>
                <a:gd name="T71" fmla="*/ 145 h 712"/>
                <a:gd name="T72" fmla="*/ 444 w 489"/>
                <a:gd name="T73" fmla="*/ 131 h 712"/>
                <a:gd name="T74" fmla="*/ 4 w 489"/>
                <a:gd name="T75" fmla="*/ 110 h 712"/>
                <a:gd name="T76" fmla="*/ 431 w 489"/>
                <a:gd name="T77" fmla="*/ 115 h 712"/>
                <a:gd name="T78" fmla="*/ 406 w 489"/>
                <a:gd name="T79" fmla="*/ 90 h 712"/>
                <a:gd name="T80" fmla="*/ 405 w 489"/>
                <a:gd name="T81" fmla="*/ 81 h 712"/>
                <a:gd name="T82" fmla="*/ 384 w 489"/>
                <a:gd name="T83" fmla="*/ 73 h 712"/>
                <a:gd name="T84" fmla="*/ 34 w 489"/>
                <a:gd name="T85" fmla="*/ 53 h 712"/>
                <a:gd name="T86" fmla="*/ 367 w 489"/>
                <a:gd name="T87" fmla="*/ 61 h 712"/>
                <a:gd name="T88" fmla="*/ 337 w 489"/>
                <a:gd name="T89" fmla="*/ 44 h 712"/>
                <a:gd name="T90" fmla="*/ 334 w 489"/>
                <a:gd name="T91" fmla="*/ 35 h 712"/>
                <a:gd name="T92" fmla="*/ 312 w 489"/>
                <a:gd name="T93" fmla="*/ 32 h 712"/>
                <a:gd name="T94" fmla="*/ 86 w 489"/>
                <a:gd name="T95" fmla="*/ 17 h 712"/>
                <a:gd name="T96" fmla="*/ 292 w 489"/>
                <a:gd name="T97" fmla="*/ 25 h 712"/>
                <a:gd name="T98" fmla="*/ 259 w 489"/>
                <a:gd name="T99" fmla="*/ 16 h 712"/>
                <a:gd name="T100" fmla="*/ 254 w 489"/>
                <a:gd name="T101" fmla="*/ 8 h 712"/>
                <a:gd name="T102" fmla="*/ 232 w 489"/>
                <a:gd name="T103" fmla="*/ 10 h 712"/>
                <a:gd name="T104" fmla="*/ 146 w 489"/>
                <a:gd name="T105" fmla="*/ 1 h 712"/>
                <a:gd name="T106" fmla="*/ 198 w 489"/>
                <a:gd name="T107" fmla="*/ 1 h 712"/>
                <a:gd name="T108" fmla="*/ 156 w 489"/>
                <a:gd name="T109" fmla="*/ 7 h 712"/>
                <a:gd name="T110" fmla="*/ 190 w 489"/>
                <a:gd name="T111" fmla="*/ 7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grpSp>
        <p:nvGrpSpPr>
          <p:cNvPr id="18" name="bIg Eye"/>
          <p:cNvGrpSpPr/>
          <p:nvPr/>
        </p:nvGrpSpPr>
        <p:grpSpPr>
          <a:xfrm>
            <a:off x="7279864" y="4670214"/>
            <a:ext cx="794070" cy="469104"/>
            <a:chOff x="2665413" y="2318584"/>
            <a:chExt cx="962025" cy="568325"/>
          </a:xfrm>
          <a:solidFill>
            <a:schemeClr val="tx2"/>
          </a:solidFill>
        </p:grpSpPr>
        <p:sp>
          <p:nvSpPr>
            <p:cNvPr id="19" name="Freeform 8"/>
            <p:cNvSpPr>
              <a:spLocks noEditPoints="1"/>
            </p:cNvSpPr>
            <p:nvPr userDrawn="1"/>
          </p:nvSpPr>
          <p:spPr bwMode="auto">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20" name="Freeform 9"/>
            <p:cNvSpPr>
              <a:spLocks noEditPoints="1"/>
            </p:cNvSpPr>
            <p:nvPr userDrawn="1"/>
          </p:nvSpPr>
          <p:spPr bwMode="auto">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sp>
        <p:nvSpPr>
          <p:cNvPr id="21" name="Line to bugle"/>
          <p:cNvSpPr>
            <a:spLocks noChangeArrowheads="1"/>
          </p:cNvSpPr>
          <p:nvPr/>
        </p:nvSpPr>
        <p:spPr bwMode="auto">
          <a:xfrm>
            <a:off x="6877589" y="5806288"/>
            <a:ext cx="19656" cy="52544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22" name="Bugle"/>
          <p:cNvSpPr>
            <a:spLocks/>
          </p:cNvSpPr>
          <p:nvPr/>
        </p:nvSpPr>
        <p:spPr bwMode="auto">
          <a:xfrm>
            <a:off x="6612901" y="6260978"/>
            <a:ext cx="490068" cy="252897"/>
          </a:xfrm>
          <a:custGeom>
            <a:avLst/>
            <a:gdLst>
              <a:gd name="T0" fmla="*/ 374 w 374"/>
              <a:gd name="T1" fmla="*/ 97 h 193"/>
              <a:gd name="T2" fmla="*/ 348 w 374"/>
              <a:gd name="T3" fmla="*/ 76 h 193"/>
              <a:gd name="T4" fmla="*/ 348 w 374"/>
              <a:gd name="T5" fmla="*/ 93 h 193"/>
              <a:gd name="T6" fmla="*/ 269 w 374"/>
              <a:gd name="T7" fmla="*/ 93 h 193"/>
              <a:gd name="T8" fmla="*/ 200 w 374"/>
              <a:gd name="T9" fmla="*/ 42 h 193"/>
              <a:gd name="T10" fmla="*/ 200 w 374"/>
              <a:gd name="T11" fmla="*/ 93 h 193"/>
              <a:gd name="T12" fmla="*/ 124 w 374"/>
              <a:gd name="T13" fmla="*/ 93 h 193"/>
              <a:gd name="T14" fmla="*/ 0 w 374"/>
              <a:gd name="T15" fmla="*/ 0 h 193"/>
              <a:gd name="T16" fmla="*/ 0 w 374"/>
              <a:gd name="T17" fmla="*/ 193 h 193"/>
              <a:gd name="T18" fmla="*/ 124 w 374"/>
              <a:gd name="T19" fmla="*/ 100 h 193"/>
              <a:gd name="T20" fmla="*/ 200 w 374"/>
              <a:gd name="T21" fmla="*/ 100 h 193"/>
              <a:gd name="T22" fmla="*/ 200 w 374"/>
              <a:gd name="T23" fmla="*/ 152 h 193"/>
              <a:gd name="T24" fmla="*/ 269 w 374"/>
              <a:gd name="T25" fmla="*/ 100 h 193"/>
              <a:gd name="T26" fmla="*/ 348 w 374"/>
              <a:gd name="T27" fmla="*/ 100 h 193"/>
              <a:gd name="T28" fmla="*/ 348 w 374"/>
              <a:gd name="T29" fmla="*/ 116 h 193"/>
              <a:gd name="T30" fmla="*/ 374 w 374"/>
              <a:gd name="T31" fmla="*/ 97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nvGrpSpPr>
          <p:cNvPr id="23" name="Arrow round wheel 2"/>
          <p:cNvGrpSpPr/>
          <p:nvPr/>
        </p:nvGrpSpPr>
        <p:grpSpPr>
          <a:xfrm>
            <a:off x="6076968" y="5405322"/>
            <a:ext cx="811105" cy="564759"/>
            <a:chOff x="1208088" y="3209171"/>
            <a:chExt cx="982663" cy="684213"/>
          </a:xfrm>
        </p:grpSpPr>
        <p:sp>
          <p:nvSpPr>
            <p:cNvPr id="24" name="Freeform 12"/>
            <p:cNvSpPr>
              <a:spLocks noEditPoints="1"/>
            </p:cNvSpPr>
            <p:nvPr userDrawn="1"/>
          </p:nvSpPr>
          <p:spPr bwMode="auto">
            <a:xfrm>
              <a:off x="1208088" y="3220284"/>
              <a:ext cx="120650" cy="114300"/>
            </a:xfrm>
            <a:custGeom>
              <a:avLst/>
              <a:gdLst>
                <a:gd name="T0" fmla="*/ 76 w 76"/>
                <a:gd name="T1" fmla="*/ 72 h 72"/>
                <a:gd name="T2" fmla="*/ 0 w 76"/>
                <a:gd name="T3" fmla="*/ 58 h 72"/>
                <a:gd name="T4" fmla="*/ 48 w 76"/>
                <a:gd name="T5" fmla="*/ 0 h 72"/>
                <a:gd name="T6" fmla="*/ 76 w 76"/>
                <a:gd name="T7" fmla="*/ 72 h 72"/>
                <a:gd name="T8" fmla="*/ 17 w 76"/>
                <a:gd name="T9" fmla="*/ 51 h 72"/>
                <a:gd name="T10" fmla="*/ 62 w 76"/>
                <a:gd name="T11" fmla="*/ 60 h 72"/>
                <a:gd name="T12" fmla="*/ 46 w 76"/>
                <a:gd name="T13" fmla="*/ 19 h 72"/>
                <a:gd name="T14" fmla="*/ 17 w 76"/>
                <a:gd name="T15" fmla="*/ 51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25" name="Freeform 13"/>
            <p:cNvSpPr>
              <a:spLocks noEditPoints="1"/>
            </p:cNvSpPr>
            <p:nvPr userDrawn="1"/>
          </p:nvSpPr>
          <p:spPr bwMode="auto">
            <a:xfrm>
              <a:off x="1249363" y="3209171"/>
              <a:ext cx="941388" cy="684213"/>
            </a:xfrm>
            <a:custGeom>
              <a:avLst/>
              <a:gdLst>
                <a:gd name="T0" fmla="*/ 170 w 345"/>
                <a:gd name="T1" fmla="*/ 245 h 251"/>
                <a:gd name="T2" fmla="*/ 173 w 345"/>
                <a:gd name="T3" fmla="*/ 251 h 251"/>
                <a:gd name="T4" fmla="*/ 149 w 345"/>
                <a:gd name="T5" fmla="*/ 243 h 251"/>
                <a:gd name="T6" fmla="*/ 191 w 345"/>
                <a:gd name="T7" fmla="*/ 251 h 251"/>
                <a:gd name="T8" fmla="*/ 205 w 345"/>
                <a:gd name="T9" fmla="*/ 248 h 251"/>
                <a:gd name="T10" fmla="*/ 127 w 345"/>
                <a:gd name="T11" fmla="*/ 245 h 251"/>
                <a:gd name="T12" fmla="*/ 141 w 345"/>
                <a:gd name="T13" fmla="*/ 249 h 251"/>
                <a:gd name="T14" fmla="*/ 224 w 345"/>
                <a:gd name="T15" fmla="*/ 237 h 251"/>
                <a:gd name="T16" fmla="*/ 121 w 345"/>
                <a:gd name="T17" fmla="*/ 243 h 251"/>
                <a:gd name="T18" fmla="*/ 123 w 345"/>
                <a:gd name="T19" fmla="*/ 237 h 251"/>
                <a:gd name="T20" fmla="*/ 230 w 345"/>
                <a:gd name="T21" fmla="*/ 235 h 251"/>
                <a:gd name="T22" fmla="*/ 233 w 345"/>
                <a:gd name="T23" fmla="*/ 241 h 251"/>
                <a:gd name="T24" fmla="*/ 91 w 345"/>
                <a:gd name="T25" fmla="*/ 224 h 251"/>
                <a:gd name="T26" fmla="*/ 252 w 345"/>
                <a:gd name="T27" fmla="*/ 232 h 251"/>
                <a:gd name="T28" fmla="*/ 265 w 345"/>
                <a:gd name="T29" fmla="*/ 225 h 251"/>
                <a:gd name="T30" fmla="*/ 81 w 345"/>
                <a:gd name="T31" fmla="*/ 225 h 251"/>
                <a:gd name="T32" fmla="*/ 85 w 345"/>
                <a:gd name="T33" fmla="*/ 220 h 251"/>
                <a:gd name="T34" fmla="*/ 271 w 345"/>
                <a:gd name="T35" fmla="*/ 222 h 251"/>
                <a:gd name="T36" fmla="*/ 282 w 345"/>
                <a:gd name="T37" fmla="*/ 213 h 251"/>
                <a:gd name="T38" fmla="*/ 54 w 345"/>
                <a:gd name="T39" fmla="*/ 204 h 251"/>
                <a:gd name="T40" fmla="*/ 64 w 345"/>
                <a:gd name="T41" fmla="*/ 213 h 251"/>
                <a:gd name="T42" fmla="*/ 293 w 345"/>
                <a:gd name="T43" fmla="*/ 194 h 251"/>
                <a:gd name="T44" fmla="*/ 49 w 345"/>
                <a:gd name="T45" fmla="*/ 199 h 251"/>
                <a:gd name="T46" fmla="*/ 53 w 345"/>
                <a:gd name="T47" fmla="*/ 194 h 251"/>
                <a:gd name="T48" fmla="*/ 298 w 345"/>
                <a:gd name="T49" fmla="*/ 189 h 251"/>
                <a:gd name="T50" fmla="*/ 303 w 345"/>
                <a:gd name="T51" fmla="*/ 193 h 251"/>
                <a:gd name="T52" fmla="*/ 32 w 345"/>
                <a:gd name="T53" fmla="*/ 167 h 251"/>
                <a:gd name="T54" fmla="*/ 316 w 345"/>
                <a:gd name="T55" fmla="*/ 177 h 251"/>
                <a:gd name="T56" fmla="*/ 318 w 345"/>
                <a:gd name="T57" fmla="*/ 161 h 251"/>
                <a:gd name="T58" fmla="*/ 316 w 345"/>
                <a:gd name="T59" fmla="*/ 177 h 251"/>
                <a:gd name="T60" fmla="*/ 22 w 345"/>
                <a:gd name="T61" fmla="*/ 149 h 251"/>
                <a:gd name="T62" fmla="*/ 327 w 345"/>
                <a:gd name="T63" fmla="*/ 158 h 251"/>
                <a:gd name="T64" fmla="*/ 333 w 345"/>
                <a:gd name="T65" fmla="*/ 145 h 251"/>
                <a:gd name="T66" fmla="*/ 8 w 345"/>
                <a:gd name="T67" fmla="*/ 132 h 251"/>
                <a:gd name="T68" fmla="*/ 13 w 345"/>
                <a:gd name="T69" fmla="*/ 146 h 251"/>
                <a:gd name="T70" fmla="*/ 333 w 345"/>
                <a:gd name="T71" fmla="*/ 123 h 251"/>
                <a:gd name="T72" fmla="*/ 6 w 345"/>
                <a:gd name="T73" fmla="*/ 125 h 251"/>
                <a:gd name="T74" fmla="*/ 12 w 345"/>
                <a:gd name="T75" fmla="*/ 124 h 251"/>
                <a:gd name="T76" fmla="*/ 335 w 345"/>
                <a:gd name="T77" fmla="*/ 117 h 251"/>
                <a:gd name="T78" fmla="*/ 341 w 345"/>
                <a:gd name="T79" fmla="*/ 118 h 251"/>
                <a:gd name="T80" fmla="*/ 6 w 345"/>
                <a:gd name="T81" fmla="*/ 90 h 251"/>
                <a:gd name="T82" fmla="*/ 344 w 345"/>
                <a:gd name="T83" fmla="*/ 97 h 251"/>
                <a:gd name="T84" fmla="*/ 345 w 345"/>
                <a:gd name="T85" fmla="*/ 83 h 251"/>
                <a:gd name="T86" fmla="*/ 0 w 345"/>
                <a:gd name="T87" fmla="*/ 78 h 251"/>
                <a:gd name="T88" fmla="*/ 6 w 345"/>
                <a:gd name="T89" fmla="*/ 78 h 251"/>
                <a:gd name="T90" fmla="*/ 339 w 345"/>
                <a:gd name="T91" fmla="*/ 76 h 251"/>
                <a:gd name="T92" fmla="*/ 345 w 345"/>
                <a:gd name="T93" fmla="*/ 76 h 251"/>
                <a:gd name="T94" fmla="*/ 0 w 345"/>
                <a:gd name="T95" fmla="*/ 62 h 251"/>
                <a:gd name="T96" fmla="*/ 7 w 345"/>
                <a:gd name="T97" fmla="*/ 63 h 251"/>
                <a:gd name="T98" fmla="*/ 342 w 345"/>
                <a:gd name="T99" fmla="*/ 40 h 251"/>
                <a:gd name="T100" fmla="*/ 334 w 345"/>
                <a:gd name="T101" fmla="*/ 35 h 251"/>
                <a:gd name="T102" fmla="*/ 340 w 345"/>
                <a:gd name="T103" fmla="*/ 33 h 251"/>
                <a:gd name="T104" fmla="*/ 323 w 345"/>
                <a:gd name="T105" fmla="*/ 3 h 251"/>
                <a:gd name="T106" fmla="*/ 328 w 345"/>
                <a:gd name="T107" fmla="*/ 1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grpSp>
        <p:nvGrpSpPr>
          <p:cNvPr id="26" name="Wheel connector"/>
          <p:cNvGrpSpPr/>
          <p:nvPr/>
        </p:nvGrpSpPr>
        <p:grpSpPr>
          <a:xfrm>
            <a:off x="6515934" y="5246770"/>
            <a:ext cx="926413" cy="807173"/>
            <a:chOff x="1739901" y="3017084"/>
            <a:chExt cx="1122362" cy="977900"/>
          </a:xfrm>
        </p:grpSpPr>
        <p:sp>
          <p:nvSpPr>
            <p:cNvPr id="27" name="Freeform 14"/>
            <p:cNvSpPr>
              <a:spLocks/>
            </p:cNvSpPr>
            <p:nvPr userDrawn="1"/>
          </p:nvSpPr>
          <p:spPr bwMode="auto">
            <a:xfrm>
              <a:off x="1739901" y="3415546"/>
              <a:ext cx="925513" cy="579438"/>
            </a:xfrm>
            <a:custGeom>
              <a:avLst/>
              <a:gdLst>
                <a:gd name="T0" fmla="*/ 575 w 583"/>
                <a:gd name="T1" fmla="*/ 365 h 365"/>
                <a:gd name="T2" fmla="*/ 0 w 583"/>
                <a:gd name="T3" fmla="*/ 14 h 365"/>
                <a:gd name="T4" fmla="*/ 9 w 583"/>
                <a:gd name="T5" fmla="*/ 0 h 365"/>
                <a:gd name="T6" fmla="*/ 583 w 583"/>
                <a:gd name="T7" fmla="*/ 351 h 365"/>
                <a:gd name="T8" fmla="*/ 575 w 583"/>
                <a:gd name="T9" fmla="*/ 365 h 365"/>
              </a:gdLst>
              <a:ahLst/>
              <a:cxnLst>
                <a:cxn ang="0">
                  <a:pos x="T0" y="T1"/>
                </a:cxn>
                <a:cxn ang="0">
                  <a:pos x="T2" y="T3"/>
                </a:cxn>
                <a:cxn ang="0">
                  <a:pos x="T4" y="T5"/>
                </a:cxn>
                <a:cxn ang="0">
                  <a:pos x="T6" y="T7"/>
                </a:cxn>
                <a:cxn ang="0">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28" name="Freeform 15"/>
            <p:cNvSpPr>
              <a:spLocks/>
            </p:cNvSpPr>
            <p:nvPr userDrawn="1"/>
          </p:nvSpPr>
          <p:spPr bwMode="auto">
            <a:xfrm>
              <a:off x="2001838" y="3017084"/>
              <a:ext cx="860425" cy="681038"/>
            </a:xfrm>
            <a:custGeom>
              <a:avLst/>
              <a:gdLst>
                <a:gd name="T0" fmla="*/ 532 w 542"/>
                <a:gd name="T1" fmla="*/ 429 h 429"/>
                <a:gd name="T2" fmla="*/ 0 w 542"/>
                <a:gd name="T3" fmla="*/ 12 h 429"/>
                <a:gd name="T4" fmla="*/ 11 w 542"/>
                <a:gd name="T5" fmla="*/ 0 h 429"/>
                <a:gd name="T6" fmla="*/ 542 w 542"/>
                <a:gd name="T7" fmla="*/ 417 h 429"/>
                <a:gd name="T8" fmla="*/ 532 w 542"/>
                <a:gd name="T9" fmla="*/ 429 h 429"/>
              </a:gdLst>
              <a:ahLst/>
              <a:cxnLst>
                <a:cxn ang="0">
                  <a:pos x="T0" y="T1"/>
                </a:cxn>
                <a:cxn ang="0">
                  <a:pos x="T2" y="T3"/>
                </a:cxn>
                <a:cxn ang="0">
                  <a:pos x="T4" y="T5"/>
                </a:cxn>
                <a:cxn ang="0">
                  <a:pos x="T6" y="T7"/>
                </a:cxn>
                <a:cxn ang="0">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grpSp>
        <p:nvGrpSpPr>
          <p:cNvPr id="29" name="Arrow around wheel 1"/>
          <p:cNvGrpSpPr/>
          <p:nvPr/>
        </p:nvGrpSpPr>
        <p:grpSpPr>
          <a:xfrm>
            <a:off x="6295796" y="5077735"/>
            <a:ext cx="517587" cy="638139"/>
            <a:chOff x="1473201" y="2812296"/>
            <a:chExt cx="627063" cy="773113"/>
          </a:xfrm>
        </p:grpSpPr>
        <p:sp>
          <p:nvSpPr>
            <p:cNvPr id="30" name="Freeform 16"/>
            <p:cNvSpPr>
              <a:spLocks noEditPoints="1"/>
            </p:cNvSpPr>
            <p:nvPr userDrawn="1"/>
          </p:nvSpPr>
          <p:spPr bwMode="auto">
            <a:xfrm>
              <a:off x="1978026" y="2812296"/>
              <a:ext cx="122238" cy="115888"/>
            </a:xfrm>
            <a:custGeom>
              <a:avLst/>
              <a:gdLst>
                <a:gd name="T0" fmla="*/ 0 w 77"/>
                <a:gd name="T1" fmla="*/ 73 h 73"/>
                <a:gd name="T2" fmla="*/ 31 w 77"/>
                <a:gd name="T3" fmla="*/ 0 h 73"/>
                <a:gd name="T4" fmla="*/ 77 w 77"/>
                <a:gd name="T5" fmla="*/ 64 h 73"/>
                <a:gd name="T6" fmla="*/ 0 w 77"/>
                <a:gd name="T7" fmla="*/ 73 h 73"/>
                <a:gd name="T8" fmla="*/ 33 w 77"/>
                <a:gd name="T9" fmla="*/ 19 h 73"/>
                <a:gd name="T10" fmla="*/ 15 w 77"/>
                <a:gd name="T11" fmla="*/ 62 h 73"/>
                <a:gd name="T12" fmla="*/ 60 w 77"/>
                <a:gd name="T13" fmla="*/ 57 h 73"/>
                <a:gd name="T14" fmla="*/ 33 w 77"/>
                <a:gd name="T15" fmla="*/ 19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31" name="Freeform 17"/>
            <p:cNvSpPr>
              <a:spLocks noEditPoints="1"/>
            </p:cNvSpPr>
            <p:nvPr userDrawn="1"/>
          </p:nvSpPr>
          <p:spPr bwMode="auto">
            <a:xfrm>
              <a:off x="1473201" y="2834521"/>
              <a:ext cx="509588" cy="750888"/>
            </a:xfrm>
            <a:custGeom>
              <a:avLst/>
              <a:gdLst>
                <a:gd name="T0" fmla="*/ 83 w 187"/>
                <a:gd name="T1" fmla="*/ 270 h 275"/>
                <a:gd name="T2" fmla="*/ 99 w 187"/>
                <a:gd name="T3" fmla="*/ 269 h 275"/>
                <a:gd name="T4" fmla="*/ 77 w 187"/>
                <a:gd name="T5" fmla="*/ 267 h 275"/>
                <a:gd name="T6" fmla="*/ 68 w 187"/>
                <a:gd name="T7" fmla="*/ 254 h 275"/>
                <a:gd name="T8" fmla="*/ 77 w 187"/>
                <a:gd name="T9" fmla="*/ 267 h 275"/>
                <a:gd name="T10" fmla="*/ 49 w 187"/>
                <a:gd name="T11" fmla="*/ 248 h 275"/>
                <a:gd name="T12" fmla="*/ 52 w 187"/>
                <a:gd name="T13" fmla="*/ 242 h 275"/>
                <a:gd name="T14" fmla="*/ 63 w 187"/>
                <a:gd name="T15" fmla="*/ 250 h 275"/>
                <a:gd name="T16" fmla="*/ 42 w 187"/>
                <a:gd name="T17" fmla="*/ 241 h 275"/>
                <a:gd name="T18" fmla="*/ 38 w 187"/>
                <a:gd name="T19" fmla="*/ 227 h 275"/>
                <a:gd name="T20" fmla="*/ 42 w 187"/>
                <a:gd name="T21" fmla="*/ 241 h 275"/>
                <a:gd name="T22" fmla="*/ 20 w 187"/>
                <a:gd name="T23" fmla="*/ 213 h 275"/>
                <a:gd name="T24" fmla="*/ 33 w 187"/>
                <a:gd name="T25" fmla="*/ 221 h 275"/>
                <a:gd name="T26" fmla="*/ 17 w 187"/>
                <a:gd name="T27" fmla="*/ 207 h 275"/>
                <a:gd name="T28" fmla="*/ 17 w 187"/>
                <a:gd name="T29" fmla="*/ 192 h 275"/>
                <a:gd name="T30" fmla="*/ 17 w 187"/>
                <a:gd name="T31" fmla="*/ 207 h 275"/>
                <a:gd name="T32" fmla="*/ 4 w 187"/>
                <a:gd name="T33" fmla="*/ 174 h 275"/>
                <a:gd name="T34" fmla="*/ 14 w 187"/>
                <a:gd name="T35" fmla="*/ 185 h 275"/>
                <a:gd name="T36" fmla="*/ 3 w 187"/>
                <a:gd name="T37" fmla="*/ 167 h 275"/>
                <a:gd name="T38" fmla="*/ 7 w 187"/>
                <a:gd name="T39" fmla="*/ 152 h 275"/>
                <a:gd name="T40" fmla="*/ 3 w 187"/>
                <a:gd name="T41" fmla="*/ 167 h 275"/>
                <a:gd name="T42" fmla="*/ 0 w 187"/>
                <a:gd name="T43" fmla="*/ 141 h 275"/>
                <a:gd name="T44" fmla="*/ 7 w 187"/>
                <a:gd name="T45" fmla="*/ 131 h 275"/>
                <a:gd name="T46" fmla="*/ 7 w 187"/>
                <a:gd name="T47" fmla="*/ 145 h 275"/>
                <a:gd name="T48" fmla="*/ 8 w 187"/>
                <a:gd name="T49" fmla="*/ 125 h 275"/>
                <a:gd name="T50" fmla="*/ 4 w 187"/>
                <a:gd name="T51" fmla="*/ 110 h 275"/>
                <a:gd name="T52" fmla="*/ 8 w 187"/>
                <a:gd name="T53" fmla="*/ 125 h 275"/>
                <a:gd name="T54" fmla="*/ 6 w 187"/>
                <a:gd name="T55" fmla="*/ 103 h 275"/>
                <a:gd name="T56" fmla="*/ 16 w 187"/>
                <a:gd name="T57" fmla="*/ 92 h 275"/>
                <a:gd name="T58" fmla="*/ 19 w 187"/>
                <a:gd name="T59" fmla="*/ 85 h 275"/>
                <a:gd name="T60" fmla="*/ 20 w 187"/>
                <a:gd name="T61" fmla="*/ 70 h 275"/>
                <a:gd name="T62" fmla="*/ 19 w 187"/>
                <a:gd name="T63" fmla="*/ 85 h 275"/>
                <a:gd name="T64" fmla="*/ 24 w 187"/>
                <a:gd name="T65" fmla="*/ 64 h 275"/>
                <a:gd name="T66" fmla="*/ 37 w 187"/>
                <a:gd name="T67" fmla="*/ 56 h 275"/>
                <a:gd name="T68" fmla="*/ 41 w 187"/>
                <a:gd name="T69" fmla="*/ 51 h 275"/>
                <a:gd name="T70" fmla="*/ 47 w 187"/>
                <a:gd name="T71" fmla="*/ 37 h 275"/>
                <a:gd name="T72" fmla="*/ 41 w 187"/>
                <a:gd name="T73" fmla="*/ 51 h 275"/>
                <a:gd name="T74" fmla="*/ 52 w 187"/>
                <a:gd name="T75" fmla="*/ 32 h 275"/>
                <a:gd name="T76" fmla="*/ 67 w 187"/>
                <a:gd name="T77" fmla="*/ 29 h 275"/>
                <a:gd name="T78" fmla="*/ 73 w 187"/>
                <a:gd name="T79" fmla="*/ 25 h 275"/>
                <a:gd name="T80" fmla="*/ 82 w 187"/>
                <a:gd name="T81" fmla="*/ 13 h 275"/>
                <a:gd name="T82" fmla="*/ 73 w 187"/>
                <a:gd name="T83" fmla="*/ 25 h 275"/>
                <a:gd name="T84" fmla="*/ 89 w 187"/>
                <a:gd name="T85" fmla="*/ 10 h 275"/>
                <a:gd name="T86" fmla="*/ 104 w 187"/>
                <a:gd name="T87" fmla="*/ 12 h 275"/>
                <a:gd name="T88" fmla="*/ 185 w 187"/>
                <a:gd name="T89" fmla="*/ 14 h 275"/>
                <a:gd name="T90" fmla="*/ 173 w 187"/>
                <a:gd name="T91" fmla="*/ 4 h 275"/>
                <a:gd name="T92" fmla="*/ 185 w 187"/>
                <a:gd name="T93" fmla="*/ 14 h 275"/>
                <a:gd name="T94" fmla="*/ 109 w 187"/>
                <a:gd name="T95" fmla="*/ 4 h 275"/>
                <a:gd name="T96" fmla="*/ 124 w 187"/>
                <a:gd name="T97" fmla="*/ 8 h 275"/>
                <a:gd name="T98" fmla="*/ 165 w 187"/>
                <a:gd name="T99" fmla="*/ 9 h 275"/>
                <a:gd name="T100" fmla="*/ 152 w 187"/>
                <a:gd name="T101" fmla="*/ 1 h 275"/>
                <a:gd name="T102" fmla="*/ 165 w 187"/>
                <a:gd name="T103" fmla="*/ 9 h 275"/>
                <a:gd name="T104" fmla="*/ 131 w 187"/>
                <a:gd name="T105" fmla="*/ 1 h 275"/>
                <a:gd name="T106" fmla="*/ 145 w 187"/>
                <a:gd name="T107" fmla="*/ 7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grpSp>
        <p:nvGrpSpPr>
          <p:cNvPr id="32" name="Big Wheel 1"/>
          <p:cNvGrpSpPr/>
          <p:nvPr/>
        </p:nvGrpSpPr>
        <p:grpSpPr>
          <a:xfrm>
            <a:off x="6378348" y="5198287"/>
            <a:ext cx="450759" cy="418001"/>
            <a:chOff x="1573213" y="2958346"/>
            <a:chExt cx="546100" cy="506413"/>
          </a:xfrm>
          <a:solidFill>
            <a:schemeClr val="accent4"/>
          </a:solidFill>
        </p:grpSpPr>
        <p:sp>
          <p:nvSpPr>
            <p:cNvPr id="33" name="Freeform 18"/>
            <p:cNvSpPr>
              <a:spLocks noEditPoints="1"/>
            </p:cNvSpPr>
            <p:nvPr userDrawn="1"/>
          </p:nvSpPr>
          <p:spPr bwMode="auto">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nvGrpSpPr>
            <p:cNvPr id="34" name="Pin wheel 1"/>
            <p:cNvGrpSpPr/>
            <p:nvPr userDrawn="1"/>
          </p:nvGrpSpPr>
          <p:grpSpPr>
            <a:xfrm>
              <a:off x="1697038" y="3050421"/>
              <a:ext cx="322263" cy="325438"/>
              <a:chOff x="1697038" y="3050421"/>
              <a:chExt cx="322263" cy="325438"/>
            </a:xfrm>
            <a:grpFill/>
          </p:grpSpPr>
          <p:sp>
            <p:nvSpPr>
              <p:cNvPr id="35" name="Freeform 19"/>
              <p:cNvSpPr>
                <a:spLocks noEditPoints="1"/>
              </p:cNvSpPr>
              <p:nvPr userDrawn="1"/>
            </p:nvSpPr>
            <p:spPr bwMode="auto">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36" name="Rectangle 20"/>
              <p:cNvSpPr>
                <a:spLocks noChangeArrowheads="1"/>
              </p:cNvSpPr>
              <p:nvPr userDrawn="1"/>
            </p:nvSpPr>
            <p:spPr bwMode="auto">
              <a:xfrm>
                <a:off x="1697038" y="3202821"/>
                <a:ext cx="730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37" name="Rectangle 21"/>
              <p:cNvSpPr>
                <a:spLocks noChangeArrowheads="1"/>
              </p:cNvSpPr>
              <p:nvPr userDrawn="1"/>
            </p:nvSpPr>
            <p:spPr bwMode="auto">
              <a:xfrm>
                <a:off x="1944688" y="3202821"/>
                <a:ext cx="74613"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38" name="Rectangle 22"/>
              <p:cNvSpPr>
                <a:spLocks noChangeArrowheads="1"/>
              </p:cNvSpPr>
              <p:nvPr userDrawn="1"/>
            </p:nvSpPr>
            <p:spPr bwMode="auto">
              <a:xfrm>
                <a:off x="1849438" y="3299659"/>
                <a:ext cx="15875" cy="762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39" name="Rectangle 23"/>
              <p:cNvSpPr>
                <a:spLocks noChangeArrowheads="1"/>
              </p:cNvSpPr>
              <p:nvPr userDrawn="1"/>
            </p:nvSpPr>
            <p:spPr bwMode="auto">
              <a:xfrm>
                <a:off x="1849438" y="3050421"/>
                <a:ext cx="15875" cy="730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40" name="Freeform 24"/>
              <p:cNvSpPr>
                <a:spLocks/>
              </p:cNvSpPr>
              <p:nvPr userDrawn="1"/>
            </p:nvSpPr>
            <p:spPr bwMode="auto">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41" name="Freeform 25"/>
              <p:cNvSpPr>
                <a:spLocks/>
              </p:cNvSpPr>
              <p:nvPr userDrawn="1"/>
            </p:nvSpPr>
            <p:spPr bwMode="auto">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42" name="Freeform 26"/>
              <p:cNvSpPr>
                <a:spLocks/>
              </p:cNvSpPr>
              <p:nvPr userDrawn="1"/>
            </p:nvSpPr>
            <p:spPr bwMode="auto">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43" name="Freeform 27"/>
              <p:cNvSpPr>
                <a:spLocks/>
              </p:cNvSpPr>
              <p:nvPr userDrawn="1"/>
            </p:nvSpPr>
            <p:spPr bwMode="auto">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grpSp>
      <p:grpSp>
        <p:nvGrpSpPr>
          <p:cNvPr id="44" name="Small Wheel 1"/>
          <p:cNvGrpSpPr/>
          <p:nvPr/>
        </p:nvGrpSpPr>
        <p:grpSpPr>
          <a:xfrm>
            <a:off x="7192072" y="5765667"/>
            <a:ext cx="322345" cy="313173"/>
            <a:chOff x="2559051" y="3645734"/>
            <a:chExt cx="390525" cy="379413"/>
          </a:xfrm>
          <a:solidFill>
            <a:schemeClr val="accent4"/>
          </a:solidFill>
        </p:grpSpPr>
        <p:sp>
          <p:nvSpPr>
            <p:cNvPr id="45" name="Freeform 28"/>
            <p:cNvSpPr>
              <a:spLocks noEditPoints="1"/>
            </p:cNvSpPr>
            <p:nvPr userDrawn="1"/>
          </p:nvSpPr>
          <p:spPr bwMode="auto">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nvGrpSpPr>
            <p:cNvPr id="46" name="Pin wheel 2"/>
            <p:cNvGrpSpPr/>
            <p:nvPr userDrawn="1"/>
          </p:nvGrpSpPr>
          <p:grpSpPr>
            <a:xfrm>
              <a:off x="2627313" y="3709234"/>
              <a:ext cx="254000" cy="252413"/>
              <a:chOff x="2627313" y="3709234"/>
              <a:chExt cx="254000" cy="252413"/>
            </a:xfrm>
            <a:grpFill/>
          </p:grpSpPr>
          <p:sp>
            <p:nvSpPr>
              <p:cNvPr id="47" name="Freeform 29"/>
              <p:cNvSpPr>
                <a:spLocks noEditPoints="1"/>
              </p:cNvSpPr>
              <p:nvPr userDrawn="1"/>
            </p:nvSpPr>
            <p:spPr bwMode="auto">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48" name="Rectangle 30"/>
              <p:cNvSpPr>
                <a:spLocks noChangeArrowheads="1"/>
              </p:cNvSpPr>
              <p:nvPr userDrawn="1"/>
            </p:nvSpPr>
            <p:spPr bwMode="auto">
              <a:xfrm>
                <a:off x="2627313" y="3825121"/>
                <a:ext cx="57150"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49" name="Rectangle 31"/>
              <p:cNvSpPr>
                <a:spLocks noChangeArrowheads="1"/>
              </p:cNvSpPr>
              <p:nvPr userDrawn="1"/>
            </p:nvSpPr>
            <p:spPr bwMode="auto">
              <a:xfrm>
                <a:off x="2820988" y="3825121"/>
                <a:ext cx="603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50" name="Rectangle 32"/>
              <p:cNvSpPr>
                <a:spLocks noChangeArrowheads="1"/>
              </p:cNvSpPr>
              <p:nvPr userDrawn="1"/>
            </p:nvSpPr>
            <p:spPr bwMode="auto">
              <a:xfrm>
                <a:off x="2744788" y="3902909"/>
                <a:ext cx="19050" cy="58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51" name="Rectangle 33"/>
              <p:cNvSpPr>
                <a:spLocks noChangeArrowheads="1"/>
              </p:cNvSpPr>
              <p:nvPr userDrawn="1"/>
            </p:nvSpPr>
            <p:spPr bwMode="auto">
              <a:xfrm>
                <a:off x="2744788" y="3709234"/>
                <a:ext cx="19050" cy="571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52" name="Freeform 34"/>
              <p:cNvSpPr>
                <a:spLocks/>
              </p:cNvSpPr>
              <p:nvPr userDrawn="1"/>
            </p:nvSpPr>
            <p:spPr bwMode="auto">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53" name="Freeform 35"/>
              <p:cNvSpPr>
                <a:spLocks/>
              </p:cNvSpPr>
              <p:nvPr userDrawn="1"/>
            </p:nvSpPr>
            <p:spPr bwMode="auto">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54" name="Freeform 36"/>
              <p:cNvSpPr>
                <a:spLocks/>
              </p:cNvSpPr>
              <p:nvPr userDrawn="1"/>
            </p:nvSpPr>
            <p:spPr bwMode="auto">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55" name="Freeform 37"/>
              <p:cNvSpPr>
                <a:spLocks/>
              </p:cNvSpPr>
              <p:nvPr userDrawn="1"/>
            </p:nvSpPr>
            <p:spPr bwMode="auto">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grpSp>
      <p:sp useBgFill="1">
        <p:nvSpPr>
          <p:cNvPr id="73" name="Blink Block"/>
          <p:cNvSpPr/>
          <p:nvPr/>
        </p:nvSpPr>
        <p:spPr bwMode="auto">
          <a:xfrm>
            <a:off x="8118913" y="3750232"/>
            <a:ext cx="3322295" cy="1979875"/>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Qualcomm Office Regular" pitchFamily="34" charset="0"/>
            </a:endParaRPr>
          </a:p>
        </p:txBody>
      </p:sp>
      <p:pic>
        <p:nvPicPr>
          <p:cNvPr id="64" name="arrowMask" hidden="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694" y="0"/>
            <a:ext cx="7253872" cy="6896482"/>
          </a:xfrm>
          <a:prstGeom prst="rect">
            <a:avLst/>
          </a:prstGeom>
          <a:noFill/>
        </p:spPr>
      </p:pic>
      <p:sp useBgFill="1">
        <p:nvSpPr>
          <p:cNvPr id="56" name="Blink Block"/>
          <p:cNvSpPr/>
          <p:nvPr/>
        </p:nvSpPr>
        <p:spPr bwMode="auto">
          <a:xfrm>
            <a:off x="8118913" y="3750232"/>
            <a:ext cx="3322295" cy="1979875"/>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Qualcomm Office Regular" pitchFamily="34" charset="0"/>
            </a:endParaRPr>
          </a:p>
        </p:txBody>
      </p:sp>
      <p:grpSp>
        <p:nvGrpSpPr>
          <p:cNvPr id="59" name="Yellow Arrow 2"/>
          <p:cNvGrpSpPr/>
          <p:nvPr/>
        </p:nvGrpSpPr>
        <p:grpSpPr>
          <a:xfrm>
            <a:off x="8428455" y="5186512"/>
            <a:ext cx="1602175" cy="389150"/>
            <a:chOff x="8730417" y="1481563"/>
            <a:chExt cx="1602175" cy="389150"/>
          </a:xfrm>
        </p:grpSpPr>
        <p:sp>
          <p:nvSpPr>
            <p:cNvPr id="60" name="Freeform 9"/>
            <p:cNvSpPr>
              <a:spLocks noEditPoints="1"/>
            </p:cNvSpPr>
            <p:nvPr userDrawn="1"/>
          </p:nvSpPr>
          <p:spPr bwMode="auto">
            <a:xfrm>
              <a:off x="8833839" y="1630562"/>
              <a:ext cx="1130639" cy="89399"/>
            </a:xfrm>
            <a:custGeom>
              <a:avLst/>
              <a:gdLst>
                <a:gd name="T0" fmla="*/ 524 w 546"/>
                <a:gd name="T1" fmla="*/ 43 h 43"/>
                <a:gd name="T2" fmla="*/ 21 w 546"/>
                <a:gd name="T3" fmla="*/ 43 h 43"/>
                <a:gd name="T4" fmla="*/ 0 w 546"/>
                <a:gd name="T5" fmla="*/ 22 h 43"/>
                <a:gd name="T6" fmla="*/ 21 w 546"/>
                <a:gd name="T7" fmla="*/ 0 h 43"/>
                <a:gd name="T8" fmla="*/ 524 w 546"/>
                <a:gd name="T9" fmla="*/ 0 h 43"/>
                <a:gd name="T10" fmla="*/ 546 w 546"/>
                <a:gd name="T11" fmla="*/ 22 h 43"/>
                <a:gd name="T12" fmla="*/ 524 w 546"/>
                <a:gd name="T13" fmla="*/ 43 h 43"/>
                <a:gd name="T14" fmla="*/ 21 w 546"/>
                <a:gd name="T15" fmla="*/ 9 h 43"/>
                <a:gd name="T16" fmla="*/ 9 w 546"/>
                <a:gd name="T17" fmla="*/ 22 h 43"/>
                <a:gd name="T18" fmla="*/ 21 w 546"/>
                <a:gd name="T19" fmla="*/ 34 h 43"/>
                <a:gd name="T20" fmla="*/ 524 w 546"/>
                <a:gd name="T21" fmla="*/ 34 h 43"/>
                <a:gd name="T22" fmla="*/ 537 w 546"/>
                <a:gd name="T23" fmla="*/ 22 h 43"/>
                <a:gd name="T24" fmla="*/ 524 w 546"/>
                <a:gd name="T25" fmla="*/ 9 h 43"/>
                <a:gd name="T26" fmla="*/ 21 w 546"/>
                <a:gd name="T27"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6" h="43">
                  <a:moveTo>
                    <a:pt x="524" y="43"/>
                  </a:moveTo>
                  <a:cubicBezTo>
                    <a:pt x="21" y="43"/>
                    <a:pt x="21" y="43"/>
                    <a:pt x="21" y="43"/>
                  </a:cubicBezTo>
                  <a:cubicBezTo>
                    <a:pt x="9" y="43"/>
                    <a:pt x="0" y="34"/>
                    <a:pt x="0" y="22"/>
                  </a:cubicBezTo>
                  <a:cubicBezTo>
                    <a:pt x="0" y="10"/>
                    <a:pt x="9" y="0"/>
                    <a:pt x="21" y="0"/>
                  </a:cubicBezTo>
                  <a:cubicBezTo>
                    <a:pt x="524" y="0"/>
                    <a:pt x="524" y="0"/>
                    <a:pt x="524" y="0"/>
                  </a:cubicBezTo>
                  <a:cubicBezTo>
                    <a:pt x="536" y="0"/>
                    <a:pt x="546" y="10"/>
                    <a:pt x="546" y="22"/>
                  </a:cubicBezTo>
                  <a:cubicBezTo>
                    <a:pt x="546" y="34"/>
                    <a:pt x="536" y="43"/>
                    <a:pt x="524" y="43"/>
                  </a:cubicBezTo>
                  <a:close/>
                  <a:moveTo>
                    <a:pt x="21" y="9"/>
                  </a:moveTo>
                  <a:cubicBezTo>
                    <a:pt x="14" y="9"/>
                    <a:pt x="9" y="15"/>
                    <a:pt x="9" y="22"/>
                  </a:cubicBezTo>
                  <a:cubicBezTo>
                    <a:pt x="9" y="29"/>
                    <a:pt x="14" y="34"/>
                    <a:pt x="21" y="34"/>
                  </a:cubicBezTo>
                  <a:cubicBezTo>
                    <a:pt x="524" y="34"/>
                    <a:pt x="524" y="34"/>
                    <a:pt x="524" y="34"/>
                  </a:cubicBezTo>
                  <a:cubicBezTo>
                    <a:pt x="531" y="34"/>
                    <a:pt x="537" y="29"/>
                    <a:pt x="537" y="22"/>
                  </a:cubicBezTo>
                  <a:cubicBezTo>
                    <a:pt x="537" y="15"/>
                    <a:pt x="531" y="9"/>
                    <a:pt x="524" y="9"/>
                  </a:cubicBezTo>
                  <a:lnTo>
                    <a:pt x="21" y="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61" name="Freeform 10"/>
            <p:cNvSpPr>
              <a:spLocks noEditPoints="1"/>
            </p:cNvSpPr>
            <p:nvPr userDrawn="1"/>
          </p:nvSpPr>
          <p:spPr bwMode="auto">
            <a:xfrm>
              <a:off x="9981130" y="1481563"/>
              <a:ext cx="351462" cy="389150"/>
            </a:xfrm>
            <a:custGeom>
              <a:avLst/>
              <a:gdLst>
                <a:gd name="T0" fmla="*/ 71 w 170"/>
                <a:gd name="T1" fmla="*/ 188 h 188"/>
                <a:gd name="T2" fmla="*/ 56 w 170"/>
                <a:gd name="T3" fmla="*/ 181 h 188"/>
                <a:gd name="T4" fmla="*/ 50 w 170"/>
                <a:gd name="T5" fmla="*/ 166 h 188"/>
                <a:gd name="T6" fmla="*/ 56 w 170"/>
                <a:gd name="T7" fmla="*/ 151 h 188"/>
                <a:gd name="T8" fmla="*/ 92 w 170"/>
                <a:gd name="T9" fmla="*/ 115 h 188"/>
                <a:gd name="T10" fmla="*/ 22 w 170"/>
                <a:gd name="T11" fmla="*/ 115 h 188"/>
                <a:gd name="T12" fmla="*/ 0 w 170"/>
                <a:gd name="T13" fmla="*/ 94 h 188"/>
                <a:gd name="T14" fmla="*/ 22 w 170"/>
                <a:gd name="T15" fmla="*/ 72 h 188"/>
                <a:gd name="T16" fmla="*/ 92 w 170"/>
                <a:gd name="T17" fmla="*/ 72 h 188"/>
                <a:gd name="T18" fmla="*/ 56 w 170"/>
                <a:gd name="T19" fmla="*/ 37 h 188"/>
                <a:gd name="T20" fmla="*/ 50 w 170"/>
                <a:gd name="T21" fmla="*/ 21 h 188"/>
                <a:gd name="T22" fmla="*/ 56 w 170"/>
                <a:gd name="T23" fmla="*/ 6 h 188"/>
                <a:gd name="T24" fmla="*/ 71 w 170"/>
                <a:gd name="T25" fmla="*/ 0 h 188"/>
                <a:gd name="T26" fmla="*/ 87 w 170"/>
                <a:gd name="T27" fmla="*/ 6 h 188"/>
                <a:gd name="T28" fmla="*/ 159 w 170"/>
                <a:gd name="T29" fmla="*/ 79 h 188"/>
                <a:gd name="T30" fmla="*/ 162 w 170"/>
                <a:gd name="T31" fmla="*/ 81 h 188"/>
                <a:gd name="T32" fmla="*/ 170 w 170"/>
                <a:gd name="T33" fmla="*/ 94 h 188"/>
                <a:gd name="T34" fmla="*/ 162 w 170"/>
                <a:gd name="T35" fmla="*/ 107 h 188"/>
                <a:gd name="T36" fmla="*/ 159 w 170"/>
                <a:gd name="T37" fmla="*/ 109 h 188"/>
                <a:gd name="T38" fmla="*/ 87 w 170"/>
                <a:gd name="T39" fmla="*/ 181 h 188"/>
                <a:gd name="T40" fmla="*/ 71 w 170"/>
                <a:gd name="T41" fmla="*/ 188 h 188"/>
                <a:gd name="T42" fmla="*/ 22 w 170"/>
                <a:gd name="T43" fmla="*/ 81 h 188"/>
                <a:gd name="T44" fmla="*/ 9 w 170"/>
                <a:gd name="T45" fmla="*/ 94 h 188"/>
                <a:gd name="T46" fmla="*/ 22 w 170"/>
                <a:gd name="T47" fmla="*/ 106 h 188"/>
                <a:gd name="T48" fmla="*/ 113 w 170"/>
                <a:gd name="T49" fmla="*/ 106 h 188"/>
                <a:gd name="T50" fmla="*/ 63 w 170"/>
                <a:gd name="T51" fmla="*/ 157 h 188"/>
                <a:gd name="T52" fmla="*/ 59 w 170"/>
                <a:gd name="T53" fmla="*/ 166 h 188"/>
                <a:gd name="T54" fmla="*/ 63 w 170"/>
                <a:gd name="T55" fmla="*/ 175 h 188"/>
                <a:gd name="T56" fmla="*/ 80 w 170"/>
                <a:gd name="T57" fmla="*/ 175 h 188"/>
                <a:gd name="T58" fmla="*/ 153 w 170"/>
                <a:gd name="T59" fmla="*/ 103 h 188"/>
                <a:gd name="T60" fmla="*/ 156 w 170"/>
                <a:gd name="T61" fmla="*/ 100 h 188"/>
                <a:gd name="T62" fmla="*/ 161 w 170"/>
                <a:gd name="T63" fmla="*/ 94 h 188"/>
                <a:gd name="T64" fmla="*/ 156 w 170"/>
                <a:gd name="T65" fmla="*/ 88 h 188"/>
                <a:gd name="T66" fmla="*/ 153 w 170"/>
                <a:gd name="T67" fmla="*/ 85 h 188"/>
                <a:gd name="T68" fmla="*/ 80 w 170"/>
                <a:gd name="T69" fmla="*/ 12 h 188"/>
                <a:gd name="T70" fmla="*/ 63 w 170"/>
                <a:gd name="T71" fmla="*/ 12 h 188"/>
                <a:gd name="T72" fmla="*/ 59 w 170"/>
                <a:gd name="T73" fmla="*/ 21 h 188"/>
                <a:gd name="T74" fmla="*/ 63 w 170"/>
                <a:gd name="T75" fmla="*/ 30 h 188"/>
                <a:gd name="T76" fmla="*/ 113 w 170"/>
                <a:gd name="T77" fmla="*/ 81 h 188"/>
                <a:gd name="T78" fmla="*/ 22 w 170"/>
                <a:gd name="T79" fmla="*/ 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0" h="188">
                  <a:moveTo>
                    <a:pt x="71" y="188"/>
                  </a:moveTo>
                  <a:cubicBezTo>
                    <a:pt x="66" y="188"/>
                    <a:pt x="60" y="185"/>
                    <a:pt x="56" y="181"/>
                  </a:cubicBezTo>
                  <a:cubicBezTo>
                    <a:pt x="52" y="177"/>
                    <a:pt x="50" y="172"/>
                    <a:pt x="50" y="166"/>
                  </a:cubicBezTo>
                  <a:cubicBezTo>
                    <a:pt x="50" y="160"/>
                    <a:pt x="52" y="155"/>
                    <a:pt x="56" y="151"/>
                  </a:cubicBezTo>
                  <a:cubicBezTo>
                    <a:pt x="92" y="115"/>
                    <a:pt x="92" y="115"/>
                    <a:pt x="92" y="115"/>
                  </a:cubicBezTo>
                  <a:cubicBezTo>
                    <a:pt x="22" y="115"/>
                    <a:pt x="22" y="115"/>
                    <a:pt x="22" y="115"/>
                  </a:cubicBezTo>
                  <a:cubicBezTo>
                    <a:pt x="12" y="115"/>
                    <a:pt x="0" y="110"/>
                    <a:pt x="0" y="94"/>
                  </a:cubicBezTo>
                  <a:cubicBezTo>
                    <a:pt x="0" y="78"/>
                    <a:pt x="12" y="72"/>
                    <a:pt x="22" y="72"/>
                  </a:cubicBezTo>
                  <a:cubicBezTo>
                    <a:pt x="92" y="72"/>
                    <a:pt x="92" y="72"/>
                    <a:pt x="92" y="72"/>
                  </a:cubicBezTo>
                  <a:cubicBezTo>
                    <a:pt x="56" y="37"/>
                    <a:pt x="56" y="37"/>
                    <a:pt x="56" y="37"/>
                  </a:cubicBezTo>
                  <a:cubicBezTo>
                    <a:pt x="52" y="33"/>
                    <a:pt x="50" y="27"/>
                    <a:pt x="50" y="21"/>
                  </a:cubicBezTo>
                  <a:cubicBezTo>
                    <a:pt x="50" y="16"/>
                    <a:pt x="52" y="10"/>
                    <a:pt x="56" y="6"/>
                  </a:cubicBezTo>
                  <a:cubicBezTo>
                    <a:pt x="60" y="2"/>
                    <a:pt x="66" y="0"/>
                    <a:pt x="71" y="0"/>
                  </a:cubicBezTo>
                  <a:cubicBezTo>
                    <a:pt x="77" y="0"/>
                    <a:pt x="83" y="2"/>
                    <a:pt x="87" y="6"/>
                  </a:cubicBezTo>
                  <a:cubicBezTo>
                    <a:pt x="159" y="79"/>
                    <a:pt x="159" y="79"/>
                    <a:pt x="159" y="79"/>
                  </a:cubicBezTo>
                  <a:cubicBezTo>
                    <a:pt x="160" y="79"/>
                    <a:pt x="161" y="80"/>
                    <a:pt x="162" y="81"/>
                  </a:cubicBezTo>
                  <a:cubicBezTo>
                    <a:pt x="165" y="84"/>
                    <a:pt x="170" y="88"/>
                    <a:pt x="170" y="94"/>
                  </a:cubicBezTo>
                  <a:cubicBezTo>
                    <a:pt x="170" y="99"/>
                    <a:pt x="165" y="103"/>
                    <a:pt x="162" y="107"/>
                  </a:cubicBezTo>
                  <a:cubicBezTo>
                    <a:pt x="161" y="108"/>
                    <a:pt x="160" y="108"/>
                    <a:pt x="159" y="109"/>
                  </a:cubicBezTo>
                  <a:cubicBezTo>
                    <a:pt x="87" y="181"/>
                    <a:pt x="87" y="181"/>
                    <a:pt x="87" y="181"/>
                  </a:cubicBezTo>
                  <a:cubicBezTo>
                    <a:pt x="83" y="185"/>
                    <a:pt x="77" y="188"/>
                    <a:pt x="71" y="188"/>
                  </a:cubicBezTo>
                  <a:close/>
                  <a:moveTo>
                    <a:pt x="22" y="81"/>
                  </a:moveTo>
                  <a:cubicBezTo>
                    <a:pt x="17" y="81"/>
                    <a:pt x="9" y="83"/>
                    <a:pt x="9" y="94"/>
                  </a:cubicBezTo>
                  <a:cubicBezTo>
                    <a:pt x="9" y="105"/>
                    <a:pt x="17" y="106"/>
                    <a:pt x="22" y="106"/>
                  </a:cubicBezTo>
                  <a:cubicBezTo>
                    <a:pt x="113" y="106"/>
                    <a:pt x="113" y="106"/>
                    <a:pt x="113" y="106"/>
                  </a:cubicBezTo>
                  <a:cubicBezTo>
                    <a:pt x="63" y="157"/>
                    <a:pt x="63" y="157"/>
                    <a:pt x="63" y="157"/>
                  </a:cubicBezTo>
                  <a:cubicBezTo>
                    <a:pt x="60" y="160"/>
                    <a:pt x="59" y="163"/>
                    <a:pt x="59" y="166"/>
                  </a:cubicBezTo>
                  <a:cubicBezTo>
                    <a:pt x="59" y="169"/>
                    <a:pt x="60" y="173"/>
                    <a:pt x="63" y="175"/>
                  </a:cubicBezTo>
                  <a:cubicBezTo>
                    <a:pt x="67" y="180"/>
                    <a:pt x="76" y="180"/>
                    <a:pt x="80" y="175"/>
                  </a:cubicBezTo>
                  <a:cubicBezTo>
                    <a:pt x="153" y="103"/>
                    <a:pt x="153" y="103"/>
                    <a:pt x="153" y="103"/>
                  </a:cubicBezTo>
                  <a:cubicBezTo>
                    <a:pt x="154" y="102"/>
                    <a:pt x="155" y="101"/>
                    <a:pt x="156" y="100"/>
                  </a:cubicBezTo>
                  <a:cubicBezTo>
                    <a:pt x="157" y="98"/>
                    <a:pt x="161" y="95"/>
                    <a:pt x="161" y="94"/>
                  </a:cubicBezTo>
                  <a:cubicBezTo>
                    <a:pt x="161" y="92"/>
                    <a:pt x="157" y="89"/>
                    <a:pt x="156" y="88"/>
                  </a:cubicBezTo>
                  <a:cubicBezTo>
                    <a:pt x="155" y="87"/>
                    <a:pt x="154" y="86"/>
                    <a:pt x="153" y="85"/>
                  </a:cubicBezTo>
                  <a:cubicBezTo>
                    <a:pt x="80" y="12"/>
                    <a:pt x="80" y="12"/>
                    <a:pt x="80" y="12"/>
                  </a:cubicBezTo>
                  <a:cubicBezTo>
                    <a:pt x="76" y="8"/>
                    <a:pt x="67" y="8"/>
                    <a:pt x="63" y="12"/>
                  </a:cubicBezTo>
                  <a:cubicBezTo>
                    <a:pt x="60" y="15"/>
                    <a:pt x="59" y="18"/>
                    <a:pt x="59" y="21"/>
                  </a:cubicBezTo>
                  <a:cubicBezTo>
                    <a:pt x="59" y="25"/>
                    <a:pt x="60" y="28"/>
                    <a:pt x="63" y="30"/>
                  </a:cubicBezTo>
                  <a:cubicBezTo>
                    <a:pt x="113" y="81"/>
                    <a:pt x="113" y="81"/>
                    <a:pt x="113" y="81"/>
                  </a:cubicBezTo>
                  <a:lnTo>
                    <a:pt x="22" y="81"/>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62" name="Freeform 11"/>
            <p:cNvSpPr>
              <a:spLocks noEditPoints="1"/>
            </p:cNvSpPr>
            <p:nvPr userDrawn="1"/>
          </p:nvSpPr>
          <p:spPr bwMode="auto">
            <a:xfrm>
              <a:off x="8730417" y="1630562"/>
              <a:ext cx="88523" cy="89399"/>
            </a:xfrm>
            <a:custGeom>
              <a:avLst/>
              <a:gdLst>
                <a:gd name="T0" fmla="*/ 21 w 43"/>
                <a:gd name="T1" fmla="*/ 43 h 43"/>
                <a:gd name="T2" fmla="*/ 0 w 43"/>
                <a:gd name="T3" fmla="*/ 22 h 43"/>
                <a:gd name="T4" fmla="*/ 21 w 43"/>
                <a:gd name="T5" fmla="*/ 0 h 43"/>
                <a:gd name="T6" fmla="*/ 43 w 43"/>
                <a:gd name="T7" fmla="*/ 22 h 43"/>
                <a:gd name="T8" fmla="*/ 21 w 43"/>
                <a:gd name="T9" fmla="*/ 43 h 43"/>
                <a:gd name="T10" fmla="*/ 21 w 43"/>
                <a:gd name="T11" fmla="*/ 9 h 43"/>
                <a:gd name="T12" fmla="*/ 9 w 43"/>
                <a:gd name="T13" fmla="*/ 22 h 43"/>
                <a:gd name="T14" fmla="*/ 21 w 43"/>
                <a:gd name="T15" fmla="*/ 34 h 43"/>
                <a:gd name="T16" fmla="*/ 34 w 43"/>
                <a:gd name="T17" fmla="*/ 22 h 43"/>
                <a:gd name="T18" fmla="*/ 21 w 43"/>
                <a:gd name="T19"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1" y="43"/>
                  </a:moveTo>
                  <a:cubicBezTo>
                    <a:pt x="9" y="43"/>
                    <a:pt x="0" y="34"/>
                    <a:pt x="0" y="22"/>
                  </a:cubicBezTo>
                  <a:cubicBezTo>
                    <a:pt x="0" y="10"/>
                    <a:pt x="9" y="0"/>
                    <a:pt x="21" y="0"/>
                  </a:cubicBezTo>
                  <a:cubicBezTo>
                    <a:pt x="33" y="0"/>
                    <a:pt x="43" y="10"/>
                    <a:pt x="43" y="22"/>
                  </a:cubicBezTo>
                  <a:cubicBezTo>
                    <a:pt x="43" y="34"/>
                    <a:pt x="33" y="43"/>
                    <a:pt x="21" y="43"/>
                  </a:cubicBezTo>
                  <a:close/>
                  <a:moveTo>
                    <a:pt x="21" y="9"/>
                  </a:moveTo>
                  <a:cubicBezTo>
                    <a:pt x="14" y="9"/>
                    <a:pt x="9" y="15"/>
                    <a:pt x="9" y="22"/>
                  </a:cubicBezTo>
                  <a:cubicBezTo>
                    <a:pt x="9" y="29"/>
                    <a:pt x="14" y="34"/>
                    <a:pt x="21" y="34"/>
                  </a:cubicBezTo>
                  <a:cubicBezTo>
                    <a:pt x="28" y="34"/>
                    <a:pt x="34" y="29"/>
                    <a:pt x="34" y="22"/>
                  </a:cubicBezTo>
                  <a:cubicBezTo>
                    <a:pt x="34" y="15"/>
                    <a:pt x="28" y="9"/>
                    <a:pt x="21" y="9"/>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grpSp>
        <p:nvGrpSpPr>
          <p:cNvPr id="63" name="Combined White Arrows"/>
          <p:cNvGrpSpPr/>
          <p:nvPr/>
        </p:nvGrpSpPr>
        <p:grpSpPr>
          <a:xfrm>
            <a:off x="8276825" y="4901346"/>
            <a:ext cx="1998338" cy="973653"/>
            <a:chOff x="8578788" y="1196393"/>
            <a:chExt cx="1998338" cy="973653"/>
          </a:xfrm>
        </p:grpSpPr>
        <p:grpSp>
          <p:nvGrpSpPr>
            <p:cNvPr id="65" name="Big White Arrow"/>
            <p:cNvGrpSpPr/>
            <p:nvPr userDrawn="1"/>
          </p:nvGrpSpPr>
          <p:grpSpPr>
            <a:xfrm>
              <a:off x="8578788" y="1196393"/>
              <a:ext cx="1998338" cy="386520"/>
              <a:chOff x="8578788" y="1227389"/>
              <a:chExt cx="1998338" cy="386520"/>
            </a:xfrm>
          </p:grpSpPr>
          <p:sp>
            <p:nvSpPr>
              <p:cNvPr id="70" name="Freeform 6"/>
              <p:cNvSpPr>
                <a:spLocks noEditPoints="1"/>
              </p:cNvSpPr>
              <p:nvPr userDrawn="1"/>
            </p:nvSpPr>
            <p:spPr bwMode="auto">
              <a:xfrm>
                <a:off x="8680458" y="1376388"/>
                <a:ext cx="184057" cy="88523"/>
              </a:xfrm>
              <a:custGeom>
                <a:avLst/>
                <a:gdLst>
                  <a:gd name="T0" fmla="*/ 68 w 89"/>
                  <a:gd name="T1" fmla="*/ 43 h 43"/>
                  <a:gd name="T2" fmla="*/ 22 w 89"/>
                  <a:gd name="T3" fmla="*/ 43 h 43"/>
                  <a:gd name="T4" fmla="*/ 0 w 89"/>
                  <a:gd name="T5" fmla="*/ 21 h 43"/>
                  <a:gd name="T6" fmla="*/ 22 w 89"/>
                  <a:gd name="T7" fmla="*/ 0 h 43"/>
                  <a:gd name="T8" fmla="*/ 68 w 89"/>
                  <a:gd name="T9" fmla="*/ 0 h 43"/>
                  <a:gd name="T10" fmla="*/ 89 w 89"/>
                  <a:gd name="T11" fmla="*/ 21 h 43"/>
                  <a:gd name="T12" fmla="*/ 68 w 89"/>
                  <a:gd name="T13" fmla="*/ 43 h 43"/>
                  <a:gd name="T14" fmla="*/ 22 w 89"/>
                  <a:gd name="T15" fmla="*/ 9 h 43"/>
                  <a:gd name="T16" fmla="*/ 9 w 89"/>
                  <a:gd name="T17" fmla="*/ 21 h 43"/>
                  <a:gd name="T18" fmla="*/ 22 w 89"/>
                  <a:gd name="T19" fmla="*/ 34 h 43"/>
                  <a:gd name="T20" fmla="*/ 68 w 89"/>
                  <a:gd name="T21" fmla="*/ 34 h 43"/>
                  <a:gd name="T22" fmla="*/ 80 w 89"/>
                  <a:gd name="T23" fmla="*/ 21 h 43"/>
                  <a:gd name="T24" fmla="*/ 68 w 89"/>
                  <a:gd name="T25" fmla="*/ 9 h 43"/>
                  <a:gd name="T26" fmla="*/ 22 w 89"/>
                  <a:gd name="T27"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9" h="43">
                    <a:moveTo>
                      <a:pt x="68" y="43"/>
                    </a:moveTo>
                    <a:cubicBezTo>
                      <a:pt x="22" y="43"/>
                      <a:pt x="22" y="43"/>
                      <a:pt x="22" y="43"/>
                    </a:cubicBezTo>
                    <a:cubicBezTo>
                      <a:pt x="10" y="43"/>
                      <a:pt x="0" y="33"/>
                      <a:pt x="0" y="21"/>
                    </a:cubicBezTo>
                    <a:cubicBezTo>
                      <a:pt x="0" y="10"/>
                      <a:pt x="10" y="0"/>
                      <a:pt x="22" y="0"/>
                    </a:cubicBezTo>
                    <a:cubicBezTo>
                      <a:pt x="68" y="0"/>
                      <a:pt x="68" y="0"/>
                      <a:pt x="68" y="0"/>
                    </a:cubicBezTo>
                    <a:cubicBezTo>
                      <a:pt x="80" y="0"/>
                      <a:pt x="89" y="10"/>
                      <a:pt x="89" y="21"/>
                    </a:cubicBezTo>
                    <a:cubicBezTo>
                      <a:pt x="89" y="33"/>
                      <a:pt x="80" y="43"/>
                      <a:pt x="68" y="43"/>
                    </a:cubicBezTo>
                    <a:close/>
                    <a:moveTo>
                      <a:pt x="22" y="9"/>
                    </a:moveTo>
                    <a:cubicBezTo>
                      <a:pt x="15" y="9"/>
                      <a:pt x="9" y="14"/>
                      <a:pt x="9" y="21"/>
                    </a:cubicBezTo>
                    <a:cubicBezTo>
                      <a:pt x="9" y="28"/>
                      <a:pt x="15" y="34"/>
                      <a:pt x="22" y="34"/>
                    </a:cubicBezTo>
                    <a:cubicBezTo>
                      <a:pt x="68" y="34"/>
                      <a:pt x="68" y="34"/>
                      <a:pt x="68" y="34"/>
                    </a:cubicBezTo>
                    <a:cubicBezTo>
                      <a:pt x="75" y="34"/>
                      <a:pt x="80" y="28"/>
                      <a:pt x="80" y="21"/>
                    </a:cubicBezTo>
                    <a:cubicBezTo>
                      <a:pt x="80" y="14"/>
                      <a:pt x="75" y="9"/>
                      <a:pt x="68" y="9"/>
                    </a:cubicBezTo>
                    <a:lnTo>
                      <a:pt x="22"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71" name="Freeform 7"/>
              <p:cNvSpPr>
                <a:spLocks noEditPoints="1"/>
              </p:cNvSpPr>
              <p:nvPr userDrawn="1"/>
            </p:nvSpPr>
            <p:spPr bwMode="auto">
              <a:xfrm>
                <a:off x="8883797" y="1227389"/>
                <a:ext cx="1693329" cy="386520"/>
              </a:xfrm>
              <a:custGeom>
                <a:avLst/>
                <a:gdLst>
                  <a:gd name="T0" fmla="*/ 719 w 818"/>
                  <a:gd name="T1" fmla="*/ 187 h 187"/>
                  <a:gd name="T2" fmla="*/ 704 w 818"/>
                  <a:gd name="T3" fmla="*/ 181 h 187"/>
                  <a:gd name="T4" fmla="*/ 704 w 818"/>
                  <a:gd name="T5" fmla="*/ 151 h 187"/>
                  <a:gd name="T6" fmla="*/ 740 w 818"/>
                  <a:gd name="T7" fmla="*/ 115 h 187"/>
                  <a:gd name="T8" fmla="*/ 22 w 818"/>
                  <a:gd name="T9" fmla="*/ 115 h 187"/>
                  <a:gd name="T10" fmla="*/ 0 w 818"/>
                  <a:gd name="T11" fmla="*/ 93 h 187"/>
                  <a:gd name="T12" fmla="*/ 22 w 818"/>
                  <a:gd name="T13" fmla="*/ 72 h 187"/>
                  <a:gd name="T14" fmla="*/ 740 w 818"/>
                  <a:gd name="T15" fmla="*/ 72 h 187"/>
                  <a:gd name="T16" fmla="*/ 704 w 818"/>
                  <a:gd name="T17" fmla="*/ 36 h 187"/>
                  <a:gd name="T18" fmla="*/ 698 w 818"/>
                  <a:gd name="T19" fmla="*/ 21 h 187"/>
                  <a:gd name="T20" fmla="*/ 704 w 818"/>
                  <a:gd name="T21" fmla="*/ 6 h 187"/>
                  <a:gd name="T22" fmla="*/ 719 w 818"/>
                  <a:gd name="T23" fmla="*/ 0 h 187"/>
                  <a:gd name="T24" fmla="*/ 735 w 818"/>
                  <a:gd name="T25" fmla="*/ 6 h 187"/>
                  <a:gd name="T26" fmla="*/ 807 w 818"/>
                  <a:gd name="T27" fmla="*/ 78 h 187"/>
                  <a:gd name="T28" fmla="*/ 810 w 818"/>
                  <a:gd name="T29" fmla="*/ 81 h 187"/>
                  <a:gd name="T30" fmla="*/ 818 w 818"/>
                  <a:gd name="T31" fmla="*/ 93 h 187"/>
                  <a:gd name="T32" fmla="*/ 810 w 818"/>
                  <a:gd name="T33" fmla="*/ 106 h 187"/>
                  <a:gd name="T34" fmla="*/ 807 w 818"/>
                  <a:gd name="T35" fmla="*/ 109 h 187"/>
                  <a:gd name="T36" fmla="*/ 735 w 818"/>
                  <a:gd name="T37" fmla="*/ 181 h 187"/>
                  <a:gd name="T38" fmla="*/ 719 w 818"/>
                  <a:gd name="T39" fmla="*/ 187 h 187"/>
                  <a:gd name="T40" fmla="*/ 22 w 818"/>
                  <a:gd name="T41" fmla="*/ 81 h 187"/>
                  <a:gd name="T42" fmla="*/ 9 w 818"/>
                  <a:gd name="T43" fmla="*/ 93 h 187"/>
                  <a:gd name="T44" fmla="*/ 22 w 818"/>
                  <a:gd name="T45" fmla="*/ 106 h 187"/>
                  <a:gd name="T46" fmla="*/ 761 w 818"/>
                  <a:gd name="T47" fmla="*/ 106 h 187"/>
                  <a:gd name="T48" fmla="*/ 710 w 818"/>
                  <a:gd name="T49" fmla="*/ 157 h 187"/>
                  <a:gd name="T50" fmla="*/ 710 w 818"/>
                  <a:gd name="T51" fmla="*/ 175 h 187"/>
                  <a:gd name="T52" fmla="*/ 728 w 818"/>
                  <a:gd name="T53" fmla="*/ 175 h 187"/>
                  <a:gd name="T54" fmla="*/ 801 w 818"/>
                  <a:gd name="T55" fmla="*/ 102 h 187"/>
                  <a:gd name="T56" fmla="*/ 804 w 818"/>
                  <a:gd name="T57" fmla="*/ 100 h 187"/>
                  <a:gd name="T58" fmla="*/ 809 w 818"/>
                  <a:gd name="T59" fmla="*/ 93 h 187"/>
                  <a:gd name="T60" fmla="*/ 804 w 818"/>
                  <a:gd name="T61" fmla="*/ 87 h 187"/>
                  <a:gd name="T62" fmla="*/ 801 w 818"/>
                  <a:gd name="T63" fmla="*/ 85 h 187"/>
                  <a:gd name="T64" fmla="*/ 728 w 818"/>
                  <a:gd name="T65" fmla="*/ 12 h 187"/>
                  <a:gd name="T66" fmla="*/ 710 w 818"/>
                  <a:gd name="T67" fmla="*/ 12 h 187"/>
                  <a:gd name="T68" fmla="*/ 707 w 818"/>
                  <a:gd name="T69" fmla="*/ 21 h 187"/>
                  <a:gd name="T70" fmla="*/ 710 w 818"/>
                  <a:gd name="T71" fmla="*/ 30 h 187"/>
                  <a:gd name="T72" fmla="*/ 761 w 818"/>
                  <a:gd name="T73" fmla="*/ 81 h 187"/>
                  <a:gd name="T74" fmla="*/ 22 w 818"/>
                  <a:gd name="T75" fmla="*/ 81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8" h="187">
                    <a:moveTo>
                      <a:pt x="719" y="187"/>
                    </a:moveTo>
                    <a:cubicBezTo>
                      <a:pt x="714" y="187"/>
                      <a:pt x="708" y="185"/>
                      <a:pt x="704" y="181"/>
                    </a:cubicBezTo>
                    <a:cubicBezTo>
                      <a:pt x="696" y="173"/>
                      <a:pt x="696" y="159"/>
                      <a:pt x="704" y="151"/>
                    </a:cubicBezTo>
                    <a:cubicBezTo>
                      <a:pt x="740" y="115"/>
                      <a:pt x="740" y="115"/>
                      <a:pt x="740" y="115"/>
                    </a:cubicBezTo>
                    <a:cubicBezTo>
                      <a:pt x="22" y="115"/>
                      <a:pt x="22" y="115"/>
                      <a:pt x="22" y="115"/>
                    </a:cubicBezTo>
                    <a:cubicBezTo>
                      <a:pt x="12" y="115"/>
                      <a:pt x="0" y="109"/>
                      <a:pt x="0" y="93"/>
                    </a:cubicBezTo>
                    <a:cubicBezTo>
                      <a:pt x="0" y="78"/>
                      <a:pt x="12" y="72"/>
                      <a:pt x="22" y="72"/>
                    </a:cubicBezTo>
                    <a:cubicBezTo>
                      <a:pt x="740" y="72"/>
                      <a:pt x="740" y="72"/>
                      <a:pt x="740" y="72"/>
                    </a:cubicBezTo>
                    <a:cubicBezTo>
                      <a:pt x="704" y="36"/>
                      <a:pt x="704" y="36"/>
                      <a:pt x="704" y="36"/>
                    </a:cubicBezTo>
                    <a:cubicBezTo>
                      <a:pt x="700" y="32"/>
                      <a:pt x="698" y="27"/>
                      <a:pt x="698" y="21"/>
                    </a:cubicBezTo>
                    <a:cubicBezTo>
                      <a:pt x="698" y="15"/>
                      <a:pt x="700" y="10"/>
                      <a:pt x="704" y="6"/>
                    </a:cubicBezTo>
                    <a:cubicBezTo>
                      <a:pt x="708" y="2"/>
                      <a:pt x="714" y="0"/>
                      <a:pt x="719" y="0"/>
                    </a:cubicBezTo>
                    <a:cubicBezTo>
                      <a:pt x="725" y="0"/>
                      <a:pt x="731" y="2"/>
                      <a:pt x="735" y="6"/>
                    </a:cubicBezTo>
                    <a:cubicBezTo>
                      <a:pt x="807" y="78"/>
                      <a:pt x="807" y="78"/>
                      <a:pt x="807" y="78"/>
                    </a:cubicBezTo>
                    <a:cubicBezTo>
                      <a:pt x="808" y="79"/>
                      <a:pt x="809" y="80"/>
                      <a:pt x="810" y="81"/>
                    </a:cubicBezTo>
                    <a:cubicBezTo>
                      <a:pt x="814" y="84"/>
                      <a:pt x="818" y="88"/>
                      <a:pt x="818" y="93"/>
                    </a:cubicBezTo>
                    <a:cubicBezTo>
                      <a:pt x="818" y="99"/>
                      <a:pt x="813" y="103"/>
                      <a:pt x="810" y="106"/>
                    </a:cubicBezTo>
                    <a:cubicBezTo>
                      <a:pt x="809" y="107"/>
                      <a:pt x="808" y="108"/>
                      <a:pt x="807" y="109"/>
                    </a:cubicBezTo>
                    <a:cubicBezTo>
                      <a:pt x="735" y="181"/>
                      <a:pt x="735" y="181"/>
                      <a:pt x="735" y="181"/>
                    </a:cubicBezTo>
                    <a:cubicBezTo>
                      <a:pt x="731" y="185"/>
                      <a:pt x="725" y="187"/>
                      <a:pt x="719" y="187"/>
                    </a:cubicBezTo>
                    <a:close/>
                    <a:moveTo>
                      <a:pt x="22" y="81"/>
                    </a:moveTo>
                    <a:cubicBezTo>
                      <a:pt x="17" y="81"/>
                      <a:pt x="9" y="82"/>
                      <a:pt x="9" y="93"/>
                    </a:cubicBezTo>
                    <a:cubicBezTo>
                      <a:pt x="9" y="104"/>
                      <a:pt x="17" y="106"/>
                      <a:pt x="22" y="106"/>
                    </a:cubicBezTo>
                    <a:cubicBezTo>
                      <a:pt x="761" y="106"/>
                      <a:pt x="761" y="106"/>
                      <a:pt x="761" y="106"/>
                    </a:cubicBezTo>
                    <a:cubicBezTo>
                      <a:pt x="710" y="157"/>
                      <a:pt x="710" y="157"/>
                      <a:pt x="710" y="157"/>
                    </a:cubicBezTo>
                    <a:cubicBezTo>
                      <a:pt x="706" y="162"/>
                      <a:pt x="706" y="170"/>
                      <a:pt x="710" y="175"/>
                    </a:cubicBezTo>
                    <a:cubicBezTo>
                      <a:pt x="715" y="179"/>
                      <a:pt x="724" y="179"/>
                      <a:pt x="728" y="175"/>
                    </a:cubicBezTo>
                    <a:cubicBezTo>
                      <a:pt x="801" y="102"/>
                      <a:pt x="801" y="102"/>
                      <a:pt x="801" y="102"/>
                    </a:cubicBezTo>
                    <a:cubicBezTo>
                      <a:pt x="802" y="101"/>
                      <a:pt x="803" y="101"/>
                      <a:pt x="804" y="100"/>
                    </a:cubicBezTo>
                    <a:cubicBezTo>
                      <a:pt x="805" y="98"/>
                      <a:pt x="809" y="95"/>
                      <a:pt x="809" y="93"/>
                    </a:cubicBezTo>
                    <a:cubicBezTo>
                      <a:pt x="809" y="92"/>
                      <a:pt x="805" y="89"/>
                      <a:pt x="804" y="87"/>
                    </a:cubicBezTo>
                    <a:cubicBezTo>
                      <a:pt x="803" y="86"/>
                      <a:pt x="802" y="85"/>
                      <a:pt x="801" y="85"/>
                    </a:cubicBezTo>
                    <a:cubicBezTo>
                      <a:pt x="728" y="12"/>
                      <a:pt x="728" y="12"/>
                      <a:pt x="728" y="12"/>
                    </a:cubicBezTo>
                    <a:cubicBezTo>
                      <a:pt x="724" y="7"/>
                      <a:pt x="715" y="7"/>
                      <a:pt x="710" y="12"/>
                    </a:cubicBezTo>
                    <a:cubicBezTo>
                      <a:pt x="708" y="15"/>
                      <a:pt x="707" y="18"/>
                      <a:pt x="707" y="21"/>
                    </a:cubicBezTo>
                    <a:cubicBezTo>
                      <a:pt x="707" y="24"/>
                      <a:pt x="708" y="28"/>
                      <a:pt x="710" y="30"/>
                    </a:cubicBezTo>
                    <a:cubicBezTo>
                      <a:pt x="761" y="81"/>
                      <a:pt x="761" y="81"/>
                      <a:pt x="761" y="81"/>
                    </a:cubicBezTo>
                    <a:lnTo>
                      <a:pt x="22"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72" name="Freeform 8"/>
              <p:cNvSpPr>
                <a:spLocks noEditPoints="1"/>
              </p:cNvSpPr>
              <p:nvPr userDrawn="1"/>
            </p:nvSpPr>
            <p:spPr bwMode="auto">
              <a:xfrm>
                <a:off x="8578788" y="1376388"/>
                <a:ext cx="89399" cy="88523"/>
              </a:xfrm>
              <a:custGeom>
                <a:avLst/>
                <a:gdLst>
                  <a:gd name="T0" fmla="*/ 21 w 43"/>
                  <a:gd name="T1" fmla="*/ 43 h 43"/>
                  <a:gd name="T2" fmla="*/ 0 w 43"/>
                  <a:gd name="T3" fmla="*/ 21 h 43"/>
                  <a:gd name="T4" fmla="*/ 21 w 43"/>
                  <a:gd name="T5" fmla="*/ 0 h 43"/>
                  <a:gd name="T6" fmla="*/ 43 w 43"/>
                  <a:gd name="T7" fmla="*/ 21 h 43"/>
                  <a:gd name="T8" fmla="*/ 21 w 43"/>
                  <a:gd name="T9" fmla="*/ 43 h 43"/>
                  <a:gd name="T10" fmla="*/ 21 w 43"/>
                  <a:gd name="T11" fmla="*/ 9 h 43"/>
                  <a:gd name="T12" fmla="*/ 9 w 43"/>
                  <a:gd name="T13" fmla="*/ 21 h 43"/>
                  <a:gd name="T14" fmla="*/ 21 w 43"/>
                  <a:gd name="T15" fmla="*/ 34 h 43"/>
                  <a:gd name="T16" fmla="*/ 34 w 43"/>
                  <a:gd name="T17" fmla="*/ 21 h 43"/>
                  <a:gd name="T18" fmla="*/ 21 w 43"/>
                  <a:gd name="T19"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1" y="43"/>
                    </a:moveTo>
                    <a:cubicBezTo>
                      <a:pt x="9" y="43"/>
                      <a:pt x="0" y="33"/>
                      <a:pt x="0" y="21"/>
                    </a:cubicBezTo>
                    <a:cubicBezTo>
                      <a:pt x="0" y="10"/>
                      <a:pt x="9" y="0"/>
                      <a:pt x="21" y="0"/>
                    </a:cubicBezTo>
                    <a:cubicBezTo>
                      <a:pt x="33" y="0"/>
                      <a:pt x="43" y="10"/>
                      <a:pt x="43" y="21"/>
                    </a:cubicBezTo>
                    <a:cubicBezTo>
                      <a:pt x="43" y="33"/>
                      <a:pt x="33" y="43"/>
                      <a:pt x="21" y="43"/>
                    </a:cubicBezTo>
                    <a:close/>
                    <a:moveTo>
                      <a:pt x="21" y="9"/>
                    </a:moveTo>
                    <a:cubicBezTo>
                      <a:pt x="14" y="9"/>
                      <a:pt x="9" y="14"/>
                      <a:pt x="9" y="21"/>
                    </a:cubicBezTo>
                    <a:cubicBezTo>
                      <a:pt x="9" y="28"/>
                      <a:pt x="14" y="34"/>
                      <a:pt x="21" y="34"/>
                    </a:cubicBezTo>
                    <a:cubicBezTo>
                      <a:pt x="28" y="34"/>
                      <a:pt x="34" y="28"/>
                      <a:pt x="34" y="21"/>
                    </a:cubicBezTo>
                    <a:cubicBezTo>
                      <a:pt x="34" y="14"/>
                      <a:pt x="28" y="9"/>
                      <a:pt x="21"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grpSp>
          <p:nvGrpSpPr>
            <p:cNvPr id="66" name="Small White Arrow"/>
            <p:cNvGrpSpPr/>
            <p:nvPr userDrawn="1"/>
          </p:nvGrpSpPr>
          <p:grpSpPr>
            <a:xfrm>
              <a:off x="9024032" y="1780020"/>
              <a:ext cx="1054386" cy="390026"/>
              <a:chOff x="9024032" y="1756773"/>
              <a:chExt cx="1054386" cy="390026"/>
            </a:xfrm>
          </p:grpSpPr>
          <p:sp>
            <p:nvSpPr>
              <p:cNvPr id="67" name="Freeform 12"/>
              <p:cNvSpPr>
                <a:spLocks noEditPoints="1"/>
              </p:cNvSpPr>
              <p:nvPr userDrawn="1"/>
            </p:nvSpPr>
            <p:spPr bwMode="auto">
              <a:xfrm>
                <a:off x="9127454" y="1906648"/>
                <a:ext cx="331303" cy="91152"/>
              </a:xfrm>
              <a:custGeom>
                <a:avLst/>
                <a:gdLst>
                  <a:gd name="T0" fmla="*/ 138 w 160"/>
                  <a:gd name="T1" fmla="*/ 44 h 44"/>
                  <a:gd name="T2" fmla="*/ 21 w 160"/>
                  <a:gd name="T3" fmla="*/ 44 h 44"/>
                  <a:gd name="T4" fmla="*/ 0 w 160"/>
                  <a:gd name="T5" fmla="*/ 22 h 44"/>
                  <a:gd name="T6" fmla="*/ 21 w 160"/>
                  <a:gd name="T7" fmla="*/ 0 h 44"/>
                  <a:gd name="T8" fmla="*/ 138 w 160"/>
                  <a:gd name="T9" fmla="*/ 0 h 44"/>
                  <a:gd name="T10" fmla="*/ 160 w 160"/>
                  <a:gd name="T11" fmla="*/ 22 h 44"/>
                  <a:gd name="T12" fmla="*/ 138 w 160"/>
                  <a:gd name="T13" fmla="*/ 44 h 44"/>
                  <a:gd name="T14" fmla="*/ 21 w 160"/>
                  <a:gd name="T15" fmla="*/ 9 h 44"/>
                  <a:gd name="T16" fmla="*/ 9 w 160"/>
                  <a:gd name="T17" fmla="*/ 22 h 44"/>
                  <a:gd name="T18" fmla="*/ 21 w 160"/>
                  <a:gd name="T19" fmla="*/ 35 h 44"/>
                  <a:gd name="T20" fmla="*/ 138 w 160"/>
                  <a:gd name="T21" fmla="*/ 35 h 44"/>
                  <a:gd name="T22" fmla="*/ 151 w 160"/>
                  <a:gd name="T23" fmla="*/ 22 h 44"/>
                  <a:gd name="T24" fmla="*/ 138 w 160"/>
                  <a:gd name="T25" fmla="*/ 9 h 44"/>
                  <a:gd name="T26" fmla="*/ 21 w 160"/>
                  <a:gd name="T27"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0" h="44">
                    <a:moveTo>
                      <a:pt x="138" y="44"/>
                    </a:moveTo>
                    <a:cubicBezTo>
                      <a:pt x="21" y="44"/>
                      <a:pt x="21" y="44"/>
                      <a:pt x="21" y="44"/>
                    </a:cubicBezTo>
                    <a:cubicBezTo>
                      <a:pt x="9" y="44"/>
                      <a:pt x="0" y="34"/>
                      <a:pt x="0" y="22"/>
                    </a:cubicBezTo>
                    <a:cubicBezTo>
                      <a:pt x="0" y="10"/>
                      <a:pt x="9" y="0"/>
                      <a:pt x="21" y="0"/>
                    </a:cubicBezTo>
                    <a:cubicBezTo>
                      <a:pt x="138" y="0"/>
                      <a:pt x="138" y="0"/>
                      <a:pt x="138" y="0"/>
                    </a:cubicBezTo>
                    <a:cubicBezTo>
                      <a:pt x="150" y="0"/>
                      <a:pt x="160" y="10"/>
                      <a:pt x="160" y="22"/>
                    </a:cubicBezTo>
                    <a:cubicBezTo>
                      <a:pt x="160" y="34"/>
                      <a:pt x="150" y="44"/>
                      <a:pt x="138" y="44"/>
                    </a:cubicBezTo>
                    <a:close/>
                    <a:moveTo>
                      <a:pt x="21" y="9"/>
                    </a:moveTo>
                    <a:cubicBezTo>
                      <a:pt x="14" y="9"/>
                      <a:pt x="9" y="15"/>
                      <a:pt x="9" y="22"/>
                    </a:cubicBezTo>
                    <a:cubicBezTo>
                      <a:pt x="9" y="29"/>
                      <a:pt x="14" y="35"/>
                      <a:pt x="21" y="35"/>
                    </a:cubicBezTo>
                    <a:cubicBezTo>
                      <a:pt x="138" y="35"/>
                      <a:pt x="138" y="35"/>
                      <a:pt x="138" y="35"/>
                    </a:cubicBezTo>
                    <a:cubicBezTo>
                      <a:pt x="145" y="35"/>
                      <a:pt x="151" y="29"/>
                      <a:pt x="151" y="22"/>
                    </a:cubicBezTo>
                    <a:cubicBezTo>
                      <a:pt x="151" y="15"/>
                      <a:pt x="145" y="9"/>
                      <a:pt x="138" y="9"/>
                    </a:cubicBezTo>
                    <a:lnTo>
                      <a:pt x="21"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68" name="Freeform 13"/>
              <p:cNvSpPr>
                <a:spLocks noEditPoints="1"/>
              </p:cNvSpPr>
              <p:nvPr userDrawn="1"/>
            </p:nvSpPr>
            <p:spPr bwMode="auto">
              <a:xfrm>
                <a:off x="9475411" y="1756773"/>
                <a:ext cx="603007" cy="390026"/>
              </a:xfrm>
              <a:custGeom>
                <a:avLst/>
                <a:gdLst>
                  <a:gd name="T0" fmla="*/ 192 w 291"/>
                  <a:gd name="T1" fmla="*/ 188 h 188"/>
                  <a:gd name="T2" fmla="*/ 177 w 291"/>
                  <a:gd name="T3" fmla="*/ 182 h 188"/>
                  <a:gd name="T4" fmla="*/ 171 w 291"/>
                  <a:gd name="T5" fmla="*/ 166 h 188"/>
                  <a:gd name="T6" fmla="*/ 177 w 291"/>
                  <a:gd name="T7" fmla="*/ 151 h 188"/>
                  <a:gd name="T8" fmla="*/ 213 w 291"/>
                  <a:gd name="T9" fmla="*/ 116 h 188"/>
                  <a:gd name="T10" fmla="*/ 22 w 291"/>
                  <a:gd name="T11" fmla="*/ 116 h 188"/>
                  <a:gd name="T12" fmla="*/ 0 w 291"/>
                  <a:gd name="T13" fmla="*/ 94 h 188"/>
                  <a:gd name="T14" fmla="*/ 22 w 291"/>
                  <a:gd name="T15" fmla="*/ 73 h 188"/>
                  <a:gd name="T16" fmla="*/ 213 w 291"/>
                  <a:gd name="T17" fmla="*/ 73 h 188"/>
                  <a:gd name="T18" fmla="*/ 177 w 291"/>
                  <a:gd name="T19" fmla="*/ 37 h 188"/>
                  <a:gd name="T20" fmla="*/ 171 w 291"/>
                  <a:gd name="T21" fmla="*/ 22 h 188"/>
                  <a:gd name="T22" fmla="*/ 177 w 291"/>
                  <a:gd name="T23" fmla="*/ 6 h 188"/>
                  <a:gd name="T24" fmla="*/ 192 w 291"/>
                  <a:gd name="T25" fmla="*/ 0 h 188"/>
                  <a:gd name="T26" fmla="*/ 207 w 291"/>
                  <a:gd name="T27" fmla="*/ 6 h 188"/>
                  <a:gd name="T28" fmla="*/ 280 w 291"/>
                  <a:gd name="T29" fmla="*/ 79 h 188"/>
                  <a:gd name="T30" fmla="*/ 282 w 291"/>
                  <a:gd name="T31" fmla="*/ 81 h 188"/>
                  <a:gd name="T32" fmla="*/ 291 w 291"/>
                  <a:gd name="T33" fmla="*/ 94 h 188"/>
                  <a:gd name="T34" fmla="*/ 282 w 291"/>
                  <a:gd name="T35" fmla="*/ 107 h 188"/>
                  <a:gd name="T36" fmla="*/ 280 w 291"/>
                  <a:gd name="T37" fmla="*/ 109 h 188"/>
                  <a:gd name="T38" fmla="*/ 207 w 291"/>
                  <a:gd name="T39" fmla="*/ 182 h 188"/>
                  <a:gd name="T40" fmla="*/ 192 w 291"/>
                  <a:gd name="T41" fmla="*/ 188 h 188"/>
                  <a:gd name="T42" fmla="*/ 22 w 291"/>
                  <a:gd name="T43" fmla="*/ 81 h 188"/>
                  <a:gd name="T44" fmla="*/ 9 w 291"/>
                  <a:gd name="T45" fmla="*/ 94 h 188"/>
                  <a:gd name="T46" fmla="*/ 22 w 291"/>
                  <a:gd name="T47" fmla="*/ 107 h 188"/>
                  <a:gd name="T48" fmla="*/ 234 w 291"/>
                  <a:gd name="T49" fmla="*/ 107 h 188"/>
                  <a:gd name="T50" fmla="*/ 183 w 291"/>
                  <a:gd name="T51" fmla="*/ 158 h 188"/>
                  <a:gd name="T52" fmla="*/ 180 w 291"/>
                  <a:gd name="T53" fmla="*/ 166 h 188"/>
                  <a:gd name="T54" fmla="*/ 183 w 291"/>
                  <a:gd name="T55" fmla="*/ 175 h 188"/>
                  <a:gd name="T56" fmla="*/ 201 w 291"/>
                  <a:gd name="T57" fmla="*/ 175 h 188"/>
                  <a:gd name="T58" fmla="*/ 273 w 291"/>
                  <a:gd name="T59" fmla="*/ 103 h 188"/>
                  <a:gd name="T60" fmla="*/ 276 w 291"/>
                  <a:gd name="T61" fmla="*/ 100 h 188"/>
                  <a:gd name="T62" fmla="*/ 282 w 291"/>
                  <a:gd name="T63" fmla="*/ 94 h 188"/>
                  <a:gd name="T64" fmla="*/ 276 w 291"/>
                  <a:gd name="T65" fmla="*/ 88 h 188"/>
                  <a:gd name="T66" fmla="*/ 273 w 291"/>
                  <a:gd name="T67" fmla="*/ 85 h 188"/>
                  <a:gd name="T68" fmla="*/ 201 w 291"/>
                  <a:gd name="T69" fmla="*/ 13 h 188"/>
                  <a:gd name="T70" fmla="*/ 183 w 291"/>
                  <a:gd name="T71" fmla="*/ 13 h 188"/>
                  <a:gd name="T72" fmla="*/ 180 w 291"/>
                  <a:gd name="T73" fmla="*/ 22 h 188"/>
                  <a:gd name="T74" fmla="*/ 183 w 291"/>
                  <a:gd name="T75" fmla="*/ 31 h 188"/>
                  <a:gd name="T76" fmla="*/ 234 w 291"/>
                  <a:gd name="T77" fmla="*/ 81 h 188"/>
                  <a:gd name="T78" fmla="*/ 22 w 291"/>
                  <a:gd name="T79" fmla="*/ 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91" h="188">
                    <a:moveTo>
                      <a:pt x="192" y="188"/>
                    </a:moveTo>
                    <a:cubicBezTo>
                      <a:pt x="186" y="188"/>
                      <a:pt x="181" y="186"/>
                      <a:pt x="177" y="182"/>
                    </a:cubicBezTo>
                    <a:cubicBezTo>
                      <a:pt x="173" y="178"/>
                      <a:pt x="171" y="172"/>
                      <a:pt x="171" y="166"/>
                    </a:cubicBezTo>
                    <a:cubicBezTo>
                      <a:pt x="171" y="161"/>
                      <a:pt x="173" y="155"/>
                      <a:pt x="177" y="151"/>
                    </a:cubicBezTo>
                    <a:cubicBezTo>
                      <a:pt x="213" y="116"/>
                      <a:pt x="213" y="116"/>
                      <a:pt x="213" y="116"/>
                    </a:cubicBezTo>
                    <a:cubicBezTo>
                      <a:pt x="22" y="116"/>
                      <a:pt x="22" y="116"/>
                      <a:pt x="22" y="116"/>
                    </a:cubicBezTo>
                    <a:cubicBezTo>
                      <a:pt x="12" y="116"/>
                      <a:pt x="0" y="110"/>
                      <a:pt x="0" y="94"/>
                    </a:cubicBezTo>
                    <a:cubicBezTo>
                      <a:pt x="0" y="78"/>
                      <a:pt x="12" y="73"/>
                      <a:pt x="22" y="73"/>
                    </a:cubicBezTo>
                    <a:cubicBezTo>
                      <a:pt x="213" y="73"/>
                      <a:pt x="213" y="73"/>
                      <a:pt x="213" y="73"/>
                    </a:cubicBezTo>
                    <a:cubicBezTo>
                      <a:pt x="177" y="37"/>
                      <a:pt x="177" y="37"/>
                      <a:pt x="177" y="37"/>
                    </a:cubicBezTo>
                    <a:cubicBezTo>
                      <a:pt x="173" y="33"/>
                      <a:pt x="171" y="27"/>
                      <a:pt x="171" y="22"/>
                    </a:cubicBezTo>
                    <a:cubicBezTo>
                      <a:pt x="171" y="16"/>
                      <a:pt x="173" y="11"/>
                      <a:pt x="177" y="6"/>
                    </a:cubicBezTo>
                    <a:cubicBezTo>
                      <a:pt x="181" y="2"/>
                      <a:pt x="186" y="0"/>
                      <a:pt x="192" y="0"/>
                    </a:cubicBezTo>
                    <a:cubicBezTo>
                      <a:pt x="198" y="0"/>
                      <a:pt x="203" y="2"/>
                      <a:pt x="207" y="6"/>
                    </a:cubicBezTo>
                    <a:cubicBezTo>
                      <a:pt x="280" y="79"/>
                      <a:pt x="280" y="79"/>
                      <a:pt x="280" y="79"/>
                    </a:cubicBezTo>
                    <a:cubicBezTo>
                      <a:pt x="280" y="79"/>
                      <a:pt x="281" y="80"/>
                      <a:pt x="282" y="81"/>
                    </a:cubicBezTo>
                    <a:cubicBezTo>
                      <a:pt x="286" y="84"/>
                      <a:pt x="291" y="89"/>
                      <a:pt x="291" y="94"/>
                    </a:cubicBezTo>
                    <a:cubicBezTo>
                      <a:pt x="291" y="100"/>
                      <a:pt x="286" y="104"/>
                      <a:pt x="282" y="107"/>
                    </a:cubicBezTo>
                    <a:cubicBezTo>
                      <a:pt x="281" y="108"/>
                      <a:pt x="280" y="109"/>
                      <a:pt x="280" y="109"/>
                    </a:cubicBezTo>
                    <a:cubicBezTo>
                      <a:pt x="207" y="182"/>
                      <a:pt x="207" y="182"/>
                      <a:pt x="207" y="182"/>
                    </a:cubicBezTo>
                    <a:cubicBezTo>
                      <a:pt x="203" y="186"/>
                      <a:pt x="198" y="188"/>
                      <a:pt x="192" y="188"/>
                    </a:cubicBezTo>
                    <a:close/>
                    <a:moveTo>
                      <a:pt x="22" y="81"/>
                    </a:moveTo>
                    <a:cubicBezTo>
                      <a:pt x="17" y="81"/>
                      <a:pt x="9" y="83"/>
                      <a:pt x="9" y="94"/>
                    </a:cubicBezTo>
                    <a:cubicBezTo>
                      <a:pt x="9" y="105"/>
                      <a:pt x="17" y="107"/>
                      <a:pt x="22" y="107"/>
                    </a:cubicBezTo>
                    <a:cubicBezTo>
                      <a:pt x="234" y="107"/>
                      <a:pt x="234" y="107"/>
                      <a:pt x="234" y="107"/>
                    </a:cubicBezTo>
                    <a:cubicBezTo>
                      <a:pt x="183" y="158"/>
                      <a:pt x="183" y="158"/>
                      <a:pt x="183" y="158"/>
                    </a:cubicBezTo>
                    <a:cubicBezTo>
                      <a:pt x="181" y="160"/>
                      <a:pt x="180" y="163"/>
                      <a:pt x="180" y="166"/>
                    </a:cubicBezTo>
                    <a:cubicBezTo>
                      <a:pt x="180" y="170"/>
                      <a:pt x="181" y="173"/>
                      <a:pt x="183" y="175"/>
                    </a:cubicBezTo>
                    <a:cubicBezTo>
                      <a:pt x="188" y="180"/>
                      <a:pt x="196" y="180"/>
                      <a:pt x="201" y="175"/>
                    </a:cubicBezTo>
                    <a:cubicBezTo>
                      <a:pt x="273" y="103"/>
                      <a:pt x="273" y="103"/>
                      <a:pt x="273" y="103"/>
                    </a:cubicBezTo>
                    <a:cubicBezTo>
                      <a:pt x="274" y="102"/>
                      <a:pt x="275" y="101"/>
                      <a:pt x="276" y="100"/>
                    </a:cubicBezTo>
                    <a:cubicBezTo>
                      <a:pt x="278" y="99"/>
                      <a:pt x="282" y="95"/>
                      <a:pt x="282" y="94"/>
                    </a:cubicBezTo>
                    <a:cubicBezTo>
                      <a:pt x="282" y="93"/>
                      <a:pt x="278" y="89"/>
                      <a:pt x="276" y="88"/>
                    </a:cubicBezTo>
                    <a:cubicBezTo>
                      <a:pt x="275" y="87"/>
                      <a:pt x="274" y="86"/>
                      <a:pt x="273" y="85"/>
                    </a:cubicBezTo>
                    <a:cubicBezTo>
                      <a:pt x="201" y="13"/>
                      <a:pt x="201" y="13"/>
                      <a:pt x="201" y="13"/>
                    </a:cubicBezTo>
                    <a:cubicBezTo>
                      <a:pt x="196" y="8"/>
                      <a:pt x="188" y="8"/>
                      <a:pt x="183" y="13"/>
                    </a:cubicBezTo>
                    <a:cubicBezTo>
                      <a:pt x="181" y="15"/>
                      <a:pt x="180" y="18"/>
                      <a:pt x="180" y="22"/>
                    </a:cubicBezTo>
                    <a:cubicBezTo>
                      <a:pt x="180" y="25"/>
                      <a:pt x="181" y="28"/>
                      <a:pt x="183" y="31"/>
                    </a:cubicBezTo>
                    <a:cubicBezTo>
                      <a:pt x="234" y="81"/>
                      <a:pt x="234" y="81"/>
                      <a:pt x="234" y="81"/>
                    </a:cubicBezTo>
                    <a:lnTo>
                      <a:pt x="22"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69" name="Freeform 14"/>
              <p:cNvSpPr>
                <a:spLocks noEditPoints="1"/>
              </p:cNvSpPr>
              <p:nvPr userDrawn="1"/>
            </p:nvSpPr>
            <p:spPr bwMode="auto">
              <a:xfrm>
                <a:off x="9024032" y="1906648"/>
                <a:ext cx="89399" cy="91152"/>
              </a:xfrm>
              <a:custGeom>
                <a:avLst/>
                <a:gdLst>
                  <a:gd name="T0" fmla="*/ 22 w 43"/>
                  <a:gd name="T1" fmla="*/ 44 h 44"/>
                  <a:gd name="T2" fmla="*/ 0 w 43"/>
                  <a:gd name="T3" fmla="*/ 22 h 44"/>
                  <a:gd name="T4" fmla="*/ 22 w 43"/>
                  <a:gd name="T5" fmla="*/ 0 h 44"/>
                  <a:gd name="T6" fmla="*/ 43 w 43"/>
                  <a:gd name="T7" fmla="*/ 22 h 44"/>
                  <a:gd name="T8" fmla="*/ 22 w 43"/>
                  <a:gd name="T9" fmla="*/ 44 h 44"/>
                  <a:gd name="T10" fmla="*/ 22 w 43"/>
                  <a:gd name="T11" fmla="*/ 9 h 44"/>
                  <a:gd name="T12" fmla="*/ 9 w 43"/>
                  <a:gd name="T13" fmla="*/ 22 h 44"/>
                  <a:gd name="T14" fmla="*/ 22 w 43"/>
                  <a:gd name="T15" fmla="*/ 35 h 44"/>
                  <a:gd name="T16" fmla="*/ 34 w 43"/>
                  <a:gd name="T17" fmla="*/ 22 h 44"/>
                  <a:gd name="T18" fmla="*/ 22 w 43"/>
                  <a:gd name="T19"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4">
                    <a:moveTo>
                      <a:pt x="22" y="44"/>
                    </a:moveTo>
                    <a:cubicBezTo>
                      <a:pt x="10" y="44"/>
                      <a:pt x="0" y="34"/>
                      <a:pt x="0" y="22"/>
                    </a:cubicBezTo>
                    <a:cubicBezTo>
                      <a:pt x="0" y="10"/>
                      <a:pt x="10" y="0"/>
                      <a:pt x="22" y="0"/>
                    </a:cubicBezTo>
                    <a:cubicBezTo>
                      <a:pt x="33" y="0"/>
                      <a:pt x="43" y="10"/>
                      <a:pt x="43" y="22"/>
                    </a:cubicBezTo>
                    <a:cubicBezTo>
                      <a:pt x="43" y="34"/>
                      <a:pt x="33" y="44"/>
                      <a:pt x="22" y="44"/>
                    </a:cubicBezTo>
                    <a:close/>
                    <a:moveTo>
                      <a:pt x="22" y="9"/>
                    </a:moveTo>
                    <a:cubicBezTo>
                      <a:pt x="15" y="9"/>
                      <a:pt x="9" y="15"/>
                      <a:pt x="9" y="22"/>
                    </a:cubicBezTo>
                    <a:cubicBezTo>
                      <a:pt x="9" y="29"/>
                      <a:pt x="15" y="35"/>
                      <a:pt x="22" y="35"/>
                    </a:cubicBezTo>
                    <a:cubicBezTo>
                      <a:pt x="29" y="35"/>
                      <a:pt x="34" y="29"/>
                      <a:pt x="34" y="22"/>
                    </a:cubicBezTo>
                    <a:cubicBezTo>
                      <a:pt x="34" y="15"/>
                      <a:pt x="29" y="9"/>
                      <a:pt x="22"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grpSp>
      <p:grpSp>
        <p:nvGrpSpPr>
          <p:cNvPr id="74" name="spaceman"/>
          <p:cNvGrpSpPr/>
          <p:nvPr/>
        </p:nvGrpSpPr>
        <p:grpSpPr>
          <a:xfrm rot="21402827">
            <a:off x="10761289" y="3979773"/>
            <a:ext cx="977433" cy="1700309"/>
            <a:chOff x="10831129" y="421994"/>
            <a:chExt cx="977433" cy="1700309"/>
          </a:xfrm>
        </p:grpSpPr>
        <p:sp>
          <p:nvSpPr>
            <p:cNvPr id="75" name="Freeform 21"/>
            <p:cNvSpPr>
              <a:spLocks/>
            </p:cNvSpPr>
            <p:nvPr userDrawn="1"/>
          </p:nvSpPr>
          <p:spPr bwMode="auto">
            <a:xfrm>
              <a:off x="10891558" y="1560317"/>
              <a:ext cx="586913" cy="561986"/>
            </a:xfrm>
            <a:custGeom>
              <a:avLst/>
              <a:gdLst>
                <a:gd name="T0" fmla="*/ 35 w 329"/>
                <a:gd name="T1" fmla="*/ 315 h 315"/>
                <a:gd name="T2" fmla="*/ 31 w 329"/>
                <a:gd name="T3" fmla="*/ 308 h 315"/>
                <a:gd name="T4" fmla="*/ 74 w 329"/>
                <a:gd name="T5" fmla="*/ 136 h 315"/>
                <a:gd name="T6" fmla="*/ 121 w 329"/>
                <a:gd name="T7" fmla="*/ 85 h 315"/>
                <a:gd name="T8" fmla="*/ 85 w 329"/>
                <a:gd name="T9" fmla="*/ 70 h 315"/>
                <a:gd name="T10" fmla="*/ 75 w 329"/>
                <a:gd name="T11" fmla="*/ 69 h 315"/>
                <a:gd name="T12" fmla="*/ 83 w 329"/>
                <a:gd name="T13" fmla="*/ 62 h 315"/>
                <a:gd name="T14" fmla="*/ 208 w 329"/>
                <a:gd name="T15" fmla="*/ 21 h 315"/>
                <a:gd name="T16" fmla="*/ 204 w 329"/>
                <a:gd name="T17" fmla="*/ 29 h 315"/>
                <a:gd name="T18" fmla="*/ 96 w 329"/>
                <a:gd name="T19" fmla="*/ 63 h 315"/>
                <a:gd name="T20" fmla="*/ 130 w 329"/>
                <a:gd name="T21" fmla="*/ 83 h 315"/>
                <a:gd name="T22" fmla="*/ 79 w 329"/>
                <a:gd name="T23" fmla="*/ 143 h 315"/>
                <a:gd name="T24" fmla="*/ 34 w 329"/>
                <a:gd name="T25" fmla="*/ 296 h 315"/>
                <a:gd name="T26" fmla="*/ 171 w 329"/>
                <a:gd name="T27" fmla="*/ 185 h 315"/>
                <a:gd name="T28" fmla="*/ 210 w 329"/>
                <a:gd name="T29" fmla="*/ 190 h 315"/>
                <a:gd name="T30" fmla="*/ 214 w 329"/>
                <a:gd name="T31" fmla="*/ 201 h 315"/>
                <a:gd name="T32" fmla="*/ 194 w 329"/>
                <a:gd name="T33" fmla="*/ 226 h 315"/>
                <a:gd name="T34" fmla="*/ 179 w 329"/>
                <a:gd name="T35" fmla="*/ 286 h 315"/>
                <a:gd name="T36" fmla="*/ 203 w 329"/>
                <a:gd name="T37" fmla="*/ 258 h 315"/>
                <a:gd name="T38" fmla="*/ 219 w 329"/>
                <a:gd name="T39" fmla="*/ 250 h 315"/>
                <a:gd name="T40" fmla="*/ 270 w 329"/>
                <a:gd name="T41" fmla="*/ 223 h 315"/>
                <a:gd name="T42" fmla="*/ 318 w 329"/>
                <a:gd name="T43" fmla="*/ 148 h 315"/>
                <a:gd name="T44" fmla="*/ 304 w 329"/>
                <a:gd name="T45" fmla="*/ 85 h 315"/>
                <a:gd name="T46" fmla="*/ 311 w 329"/>
                <a:gd name="T47" fmla="*/ 80 h 315"/>
                <a:gd name="T48" fmla="*/ 326 w 329"/>
                <a:gd name="T49" fmla="*/ 149 h 315"/>
                <a:gd name="T50" fmla="*/ 275 w 329"/>
                <a:gd name="T51" fmla="*/ 230 h 315"/>
                <a:gd name="T52" fmla="*/ 223 w 329"/>
                <a:gd name="T53" fmla="*/ 258 h 315"/>
                <a:gd name="T54" fmla="*/ 207 w 329"/>
                <a:gd name="T55" fmla="*/ 266 h 315"/>
                <a:gd name="T56" fmla="*/ 184 w 329"/>
                <a:gd name="T57" fmla="*/ 297 h 315"/>
                <a:gd name="T58" fmla="*/ 182 w 329"/>
                <a:gd name="T59" fmla="*/ 308 h 315"/>
                <a:gd name="T60" fmla="*/ 176 w 329"/>
                <a:gd name="T61" fmla="*/ 299 h 315"/>
                <a:gd name="T62" fmla="*/ 189 w 329"/>
                <a:gd name="T63" fmla="*/ 220 h 315"/>
                <a:gd name="T64" fmla="*/ 205 w 329"/>
                <a:gd name="T65" fmla="*/ 200 h 315"/>
                <a:gd name="T66" fmla="*/ 204 w 329"/>
                <a:gd name="T67" fmla="*/ 196 h 315"/>
                <a:gd name="T68" fmla="*/ 173 w 329"/>
                <a:gd name="T69" fmla="*/ 193 h 315"/>
                <a:gd name="T70" fmla="*/ 39 w 329"/>
                <a:gd name="T71" fmla="*/ 307 h 315"/>
                <a:gd name="T72" fmla="*/ 35 w 329"/>
                <a:gd name="T73" fmla="*/ 315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9" h="315">
                  <a:moveTo>
                    <a:pt x="35" y="315"/>
                  </a:moveTo>
                  <a:cubicBezTo>
                    <a:pt x="31" y="308"/>
                    <a:pt x="31" y="308"/>
                    <a:pt x="31" y="308"/>
                  </a:cubicBezTo>
                  <a:cubicBezTo>
                    <a:pt x="8" y="269"/>
                    <a:pt x="0" y="188"/>
                    <a:pt x="74" y="136"/>
                  </a:cubicBezTo>
                  <a:cubicBezTo>
                    <a:pt x="118" y="106"/>
                    <a:pt x="123" y="91"/>
                    <a:pt x="121" y="85"/>
                  </a:cubicBezTo>
                  <a:cubicBezTo>
                    <a:pt x="119" y="75"/>
                    <a:pt x="93" y="71"/>
                    <a:pt x="85" y="70"/>
                  </a:cubicBezTo>
                  <a:cubicBezTo>
                    <a:pt x="75" y="69"/>
                    <a:pt x="75" y="69"/>
                    <a:pt x="75" y="69"/>
                  </a:cubicBezTo>
                  <a:cubicBezTo>
                    <a:pt x="83" y="62"/>
                    <a:pt x="83" y="62"/>
                    <a:pt x="83" y="62"/>
                  </a:cubicBezTo>
                  <a:cubicBezTo>
                    <a:pt x="86" y="60"/>
                    <a:pt x="158" y="0"/>
                    <a:pt x="208" y="21"/>
                  </a:cubicBezTo>
                  <a:cubicBezTo>
                    <a:pt x="204" y="29"/>
                    <a:pt x="204" y="29"/>
                    <a:pt x="204" y="29"/>
                  </a:cubicBezTo>
                  <a:cubicBezTo>
                    <a:pt x="168" y="14"/>
                    <a:pt x="115" y="48"/>
                    <a:pt x="96" y="63"/>
                  </a:cubicBezTo>
                  <a:cubicBezTo>
                    <a:pt x="112" y="66"/>
                    <a:pt x="127" y="71"/>
                    <a:pt x="130" y="83"/>
                  </a:cubicBezTo>
                  <a:cubicBezTo>
                    <a:pt x="133" y="98"/>
                    <a:pt x="117" y="117"/>
                    <a:pt x="79" y="143"/>
                  </a:cubicBezTo>
                  <a:cubicBezTo>
                    <a:pt x="14" y="188"/>
                    <a:pt x="17" y="257"/>
                    <a:pt x="34" y="296"/>
                  </a:cubicBezTo>
                  <a:cubicBezTo>
                    <a:pt x="67" y="231"/>
                    <a:pt x="126" y="193"/>
                    <a:pt x="171" y="185"/>
                  </a:cubicBezTo>
                  <a:cubicBezTo>
                    <a:pt x="189" y="182"/>
                    <a:pt x="203" y="183"/>
                    <a:pt x="210" y="190"/>
                  </a:cubicBezTo>
                  <a:cubicBezTo>
                    <a:pt x="213" y="193"/>
                    <a:pt x="214" y="197"/>
                    <a:pt x="214" y="201"/>
                  </a:cubicBezTo>
                  <a:cubicBezTo>
                    <a:pt x="213" y="208"/>
                    <a:pt x="207" y="216"/>
                    <a:pt x="194" y="226"/>
                  </a:cubicBezTo>
                  <a:cubicBezTo>
                    <a:pt x="168" y="248"/>
                    <a:pt x="173" y="273"/>
                    <a:pt x="179" y="286"/>
                  </a:cubicBezTo>
                  <a:cubicBezTo>
                    <a:pt x="182" y="277"/>
                    <a:pt x="189" y="265"/>
                    <a:pt x="203" y="258"/>
                  </a:cubicBezTo>
                  <a:cubicBezTo>
                    <a:pt x="207" y="256"/>
                    <a:pt x="213" y="253"/>
                    <a:pt x="219" y="250"/>
                  </a:cubicBezTo>
                  <a:cubicBezTo>
                    <a:pt x="236" y="242"/>
                    <a:pt x="260" y="231"/>
                    <a:pt x="270" y="223"/>
                  </a:cubicBezTo>
                  <a:cubicBezTo>
                    <a:pt x="299" y="203"/>
                    <a:pt x="314" y="180"/>
                    <a:pt x="318" y="148"/>
                  </a:cubicBezTo>
                  <a:cubicBezTo>
                    <a:pt x="320" y="125"/>
                    <a:pt x="316" y="104"/>
                    <a:pt x="304" y="85"/>
                  </a:cubicBezTo>
                  <a:cubicBezTo>
                    <a:pt x="311" y="80"/>
                    <a:pt x="311" y="80"/>
                    <a:pt x="311" y="80"/>
                  </a:cubicBezTo>
                  <a:cubicBezTo>
                    <a:pt x="324" y="101"/>
                    <a:pt x="329" y="124"/>
                    <a:pt x="326" y="149"/>
                  </a:cubicBezTo>
                  <a:cubicBezTo>
                    <a:pt x="322" y="183"/>
                    <a:pt x="306" y="209"/>
                    <a:pt x="275" y="230"/>
                  </a:cubicBezTo>
                  <a:cubicBezTo>
                    <a:pt x="264" y="238"/>
                    <a:pt x="241" y="249"/>
                    <a:pt x="223" y="258"/>
                  </a:cubicBezTo>
                  <a:cubicBezTo>
                    <a:pt x="216" y="261"/>
                    <a:pt x="211" y="264"/>
                    <a:pt x="207" y="266"/>
                  </a:cubicBezTo>
                  <a:cubicBezTo>
                    <a:pt x="188" y="275"/>
                    <a:pt x="184" y="297"/>
                    <a:pt x="184" y="297"/>
                  </a:cubicBezTo>
                  <a:cubicBezTo>
                    <a:pt x="182" y="308"/>
                    <a:pt x="182" y="308"/>
                    <a:pt x="182" y="308"/>
                  </a:cubicBezTo>
                  <a:cubicBezTo>
                    <a:pt x="176" y="299"/>
                    <a:pt x="176" y="299"/>
                    <a:pt x="176" y="299"/>
                  </a:cubicBezTo>
                  <a:cubicBezTo>
                    <a:pt x="176" y="299"/>
                    <a:pt x="145" y="255"/>
                    <a:pt x="189" y="220"/>
                  </a:cubicBezTo>
                  <a:cubicBezTo>
                    <a:pt x="202" y="209"/>
                    <a:pt x="205" y="203"/>
                    <a:pt x="205" y="200"/>
                  </a:cubicBezTo>
                  <a:cubicBezTo>
                    <a:pt x="205" y="199"/>
                    <a:pt x="205" y="197"/>
                    <a:pt x="204" y="196"/>
                  </a:cubicBezTo>
                  <a:cubicBezTo>
                    <a:pt x="200" y="193"/>
                    <a:pt x="191" y="190"/>
                    <a:pt x="173" y="193"/>
                  </a:cubicBezTo>
                  <a:cubicBezTo>
                    <a:pt x="139" y="200"/>
                    <a:pt x="73" y="231"/>
                    <a:pt x="39" y="307"/>
                  </a:cubicBezTo>
                  <a:lnTo>
                    <a:pt x="35" y="315"/>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76" name="Freeform 22"/>
            <p:cNvSpPr>
              <a:spLocks/>
            </p:cNvSpPr>
            <p:nvPr userDrawn="1"/>
          </p:nvSpPr>
          <p:spPr bwMode="auto">
            <a:xfrm>
              <a:off x="10831129" y="1332199"/>
              <a:ext cx="351242" cy="435086"/>
            </a:xfrm>
            <a:custGeom>
              <a:avLst/>
              <a:gdLst>
                <a:gd name="T0" fmla="*/ 55 w 197"/>
                <a:gd name="T1" fmla="*/ 244 h 244"/>
                <a:gd name="T2" fmla="*/ 48 w 197"/>
                <a:gd name="T3" fmla="*/ 240 h 244"/>
                <a:gd name="T4" fmla="*/ 16 w 197"/>
                <a:gd name="T5" fmla="*/ 135 h 244"/>
                <a:gd name="T6" fmla="*/ 65 w 197"/>
                <a:gd name="T7" fmla="*/ 75 h 244"/>
                <a:gd name="T8" fmla="*/ 87 w 197"/>
                <a:gd name="T9" fmla="*/ 48 h 244"/>
                <a:gd name="T10" fmla="*/ 52 w 197"/>
                <a:gd name="T11" fmla="*/ 38 h 244"/>
                <a:gd name="T12" fmla="*/ 43 w 197"/>
                <a:gd name="T13" fmla="*/ 38 h 244"/>
                <a:gd name="T14" fmla="*/ 48 w 197"/>
                <a:gd name="T15" fmla="*/ 31 h 244"/>
                <a:gd name="T16" fmla="*/ 93 w 197"/>
                <a:gd name="T17" fmla="*/ 0 h 244"/>
                <a:gd name="T18" fmla="*/ 95 w 197"/>
                <a:gd name="T19" fmla="*/ 9 h 244"/>
                <a:gd name="T20" fmla="*/ 61 w 197"/>
                <a:gd name="T21" fmla="*/ 29 h 244"/>
                <a:gd name="T22" fmla="*/ 95 w 197"/>
                <a:gd name="T23" fmla="*/ 45 h 244"/>
                <a:gd name="T24" fmla="*/ 70 w 197"/>
                <a:gd name="T25" fmla="*/ 82 h 244"/>
                <a:gd name="T26" fmla="*/ 24 w 197"/>
                <a:gd name="T27" fmla="*/ 138 h 244"/>
                <a:gd name="T28" fmla="*/ 46 w 197"/>
                <a:gd name="T29" fmla="*/ 228 h 244"/>
                <a:gd name="T30" fmla="*/ 120 w 197"/>
                <a:gd name="T31" fmla="*/ 155 h 244"/>
                <a:gd name="T32" fmla="*/ 150 w 197"/>
                <a:gd name="T33" fmla="*/ 138 h 244"/>
                <a:gd name="T34" fmla="*/ 167 w 197"/>
                <a:gd name="T35" fmla="*/ 123 h 244"/>
                <a:gd name="T36" fmla="*/ 182 w 197"/>
                <a:gd name="T37" fmla="*/ 58 h 244"/>
                <a:gd name="T38" fmla="*/ 191 w 197"/>
                <a:gd name="T39" fmla="*/ 56 h 244"/>
                <a:gd name="T40" fmla="*/ 174 w 197"/>
                <a:gd name="T41" fmla="*/ 128 h 244"/>
                <a:gd name="T42" fmla="*/ 154 w 197"/>
                <a:gd name="T43" fmla="*/ 145 h 244"/>
                <a:gd name="T44" fmla="*/ 124 w 197"/>
                <a:gd name="T45" fmla="*/ 163 h 244"/>
                <a:gd name="T46" fmla="*/ 54 w 197"/>
                <a:gd name="T47" fmla="*/ 236 h 244"/>
                <a:gd name="T48" fmla="*/ 55 w 197"/>
                <a:gd name="T49" fmla="*/ 24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7" h="244">
                  <a:moveTo>
                    <a:pt x="55" y="244"/>
                  </a:moveTo>
                  <a:cubicBezTo>
                    <a:pt x="48" y="240"/>
                    <a:pt x="48" y="240"/>
                    <a:pt x="48" y="240"/>
                  </a:cubicBezTo>
                  <a:cubicBezTo>
                    <a:pt x="15" y="221"/>
                    <a:pt x="0" y="173"/>
                    <a:pt x="16" y="135"/>
                  </a:cubicBezTo>
                  <a:cubicBezTo>
                    <a:pt x="30" y="102"/>
                    <a:pt x="53" y="84"/>
                    <a:pt x="65" y="75"/>
                  </a:cubicBezTo>
                  <a:cubicBezTo>
                    <a:pt x="81" y="64"/>
                    <a:pt x="89" y="54"/>
                    <a:pt x="87" y="48"/>
                  </a:cubicBezTo>
                  <a:cubicBezTo>
                    <a:pt x="85" y="41"/>
                    <a:pt x="69" y="36"/>
                    <a:pt x="52" y="38"/>
                  </a:cubicBezTo>
                  <a:cubicBezTo>
                    <a:pt x="43" y="38"/>
                    <a:pt x="43" y="38"/>
                    <a:pt x="43" y="38"/>
                  </a:cubicBezTo>
                  <a:cubicBezTo>
                    <a:pt x="48" y="31"/>
                    <a:pt x="48" y="31"/>
                    <a:pt x="48" y="31"/>
                  </a:cubicBezTo>
                  <a:cubicBezTo>
                    <a:pt x="59" y="15"/>
                    <a:pt x="74" y="4"/>
                    <a:pt x="93" y="0"/>
                  </a:cubicBezTo>
                  <a:cubicBezTo>
                    <a:pt x="95" y="9"/>
                    <a:pt x="95" y="9"/>
                    <a:pt x="95" y="9"/>
                  </a:cubicBezTo>
                  <a:cubicBezTo>
                    <a:pt x="81" y="12"/>
                    <a:pt x="70" y="18"/>
                    <a:pt x="61" y="29"/>
                  </a:cubicBezTo>
                  <a:cubicBezTo>
                    <a:pt x="76" y="29"/>
                    <a:pt x="91" y="34"/>
                    <a:pt x="95" y="45"/>
                  </a:cubicBezTo>
                  <a:cubicBezTo>
                    <a:pt x="99" y="56"/>
                    <a:pt x="91" y="68"/>
                    <a:pt x="70" y="82"/>
                  </a:cubicBezTo>
                  <a:cubicBezTo>
                    <a:pt x="58" y="90"/>
                    <a:pt x="37" y="108"/>
                    <a:pt x="24" y="138"/>
                  </a:cubicBezTo>
                  <a:cubicBezTo>
                    <a:pt x="11" y="169"/>
                    <a:pt x="21" y="209"/>
                    <a:pt x="46" y="228"/>
                  </a:cubicBezTo>
                  <a:cubicBezTo>
                    <a:pt x="49" y="193"/>
                    <a:pt x="86" y="173"/>
                    <a:pt x="120" y="155"/>
                  </a:cubicBezTo>
                  <a:cubicBezTo>
                    <a:pt x="131" y="149"/>
                    <a:pt x="141" y="144"/>
                    <a:pt x="150" y="138"/>
                  </a:cubicBezTo>
                  <a:cubicBezTo>
                    <a:pt x="157" y="134"/>
                    <a:pt x="161" y="130"/>
                    <a:pt x="167" y="123"/>
                  </a:cubicBezTo>
                  <a:cubicBezTo>
                    <a:pt x="181" y="105"/>
                    <a:pt x="188" y="80"/>
                    <a:pt x="182" y="58"/>
                  </a:cubicBezTo>
                  <a:cubicBezTo>
                    <a:pt x="191" y="56"/>
                    <a:pt x="191" y="56"/>
                    <a:pt x="191" y="56"/>
                  </a:cubicBezTo>
                  <a:cubicBezTo>
                    <a:pt x="197" y="81"/>
                    <a:pt x="190" y="108"/>
                    <a:pt x="174" y="128"/>
                  </a:cubicBezTo>
                  <a:cubicBezTo>
                    <a:pt x="167" y="136"/>
                    <a:pt x="162" y="140"/>
                    <a:pt x="154" y="145"/>
                  </a:cubicBezTo>
                  <a:cubicBezTo>
                    <a:pt x="145" y="151"/>
                    <a:pt x="135" y="157"/>
                    <a:pt x="124" y="163"/>
                  </a:cubicBezTo>
                  <a:cubicBezTo>
                    <a:pt x="88" y="181"/>
                    <a:pt x="52" y="201"/>
                    <a:pt x="54" y="236"/>
                  </a:cubicBezTo>
                  <a:lnTo>
                    <a:pt x="55" y="244"/>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77" name="Freeform 19"/>
            <p:cNvSpPr>
              <a:spLocks noEditPoints="1"/>
            </p:cNvSpPr>
            <p:nvPr userDrawn="1"/>
          </p:nvSpPr>
          <p:spPr bwMode="auto">
            <a:xfrm>
              <a:off x="11496600" y="732445"/>
              <a:ext cx="90643" cy="83844"/>
            </a:xfrm>
            <a:custGeom>
              <a:avLst/>
              <a:gdLst>
                <a:gd name="T0" fmla="*/ 24 w 51"/>
                <a:gd name="T1" fmla="*/ 47 h 47"/>
                <a:gd name="T2" fmla="*/ 15 w 51"/>
                <a:gd name="T3" fmla="*/ 44 h 47"/>
                <a:gd name="T4" fmla="*/ 2 w 51"/>
                <a:gd name="T5" fmla="*/ 31 h 47"/>
                <a:gd name="T6" fmla="*/ 3 w 51"/>
                <a:gd name="T7" fmla="*/ 14 h 47"/>
                <a:gd name="T8" fmla="*/ 24 w 51"/>
                <a:gd name="T9" fmla="*/ 0 h 47"/>
                <a:gd name="T10" fmla="*/ 34 w 51"/>
                <a:gd name="T11" fmla="*/ 2 h 47"/>
                <a:gd name="T12" fmla="*/ 46 w 51"/>
                <a:gd name="T13" fmla="*/ 33 h 47"/>
                <a:gd name="T14" fmla="*/ 24 w 51"/>
                <a:gd name="T15" fmla="*/ 47 h 47"/>
                <a:gd name="T16" fmla="*/ 24 w 51"/>
                <a:gd name="T17" fmla="*/ 6 h 47"/>
                <a:gd name="T18" fmla="*/ 8 w 51"/>
                <a:gd name="T19" fmla="*/ 16 h 47"/>
                <a:gd name="T20" fmla="*/ 8 w 51"/>
                <a:gd name="T21" fmla="*/ 29 h 47"/>
                <a:gd name="T22" fmla="*/ 17 w 51"/>
                <a:gd name="T23" fmla="*/ 39 h 47"/>
                <a:gd name="T24" fmla="*/ 24 w 51"/>
                <a:gd name="T25" fmla="*/ 41 h 47"/>
                <a:gd name="T26" fmla="*/ 40 w 51"/>
                <a:gd name="T27" fmla="*/ 30 h 47"/>
                <a:gd name="T28" fmla="*/ 32 w 51"/>
                <a:gd name="T29" fmla="*/ 7 h 47"/>
                <a:gd name="T30" fmla="*/ 24 w 51"/>
                <a:gd name="T31" fmla="*/ 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1" h="47">
                  <a:moveTo>
                    <a:pt x="24" y="47"/>
                  </a:moveTo>
                  <a:cubicBezTo>
                    <a:pt x="21" y="47"/>
                    <a:pt x="18" y="46"/>
                    <a:pt x="15" y="44"/>
                  </a:cubicBezTo>
                  <a:cubicBezTo>
                    <a:pt x="9" y="42"/>
                    <a:pt x="5" y="37"/>
                    <a:pt x="2" y="31"/>
                  </a:cubicBezTo>
                  <a:cubicBezTo>
                    <a:pt x="0" y="26"/>
                    <a:pt x="0" y="19"/>
                    <a:pt x="3" y="14"/>
                  </a:cubicBezTo>
                  <a:cubicBezTo>
                    <a:pt x="7" y="5"/>
                    <a:pt x="15" y="0"/>
                    <a:pt x="24" y="0"/>
                  </a:cubicBezTo>
                  <a:cubicBezTo>
                    <a:pt x="28" y="0"/>
                    <a:pt x="31" y="1"/>
                    <a:pt x="34" y="2"/>
                  </a:cubicBezTo>
                  <a:cubicBezTo>
                    <a:pt x="46" y="7"/>
                    <a:pt x="51" y="21"/>
                    <a:pt x="46" y="33"/>
                  </a:cubicBezTo>
                  <a:cubicBezTo>
                    <a:pt x="42" y="41"/>
                    <a:pt x="33" y="47"/>
                    <a:pt x="24" y="47"/>
                  </a:cubicBezTo>
                  <a:close/>
                  <a:moveTo>
                    <a:pt x="24" y="6"/>
                  </a:moveTo>
                  <a:cubicBezTo>
                    <a:pt x="17" y="6"/>
                    <a:pt x="11" y="10"/>
                    <a:pt x="8" y="16"/>
                  </a:cubicBezTo>
                  <a:cubicBezTo>
                    <a:pt x="6" y="20"/>
                    <a:pt x="6" y="25"/>
                    <a:pt x="8" y="29"/>
                  </a:cubicBezTo>
                  <a:cubicBezTo>
                    <a:pt x="9" y="34"/>
                    <a:pt x="13" y="37"/>
                    <a:pt x="17" y="39"/>
                  </a:cubicBezTo>
                  <a:cubicBezTo>
                    <a:pt x="19" y="40"/>
                    <a:pt x="22" y="41"/>
                    <a:pt x="24" y="41"/>
                  </a:cubicBezTo>
                  <a:cubicBezTo>
                    <a:pt x="31" y="41"/>
                    <a:pt x="37" y="37"/>
                    <a:pt x="40" y="30"/>
                  </a:cubicBezTo>
                  <a:cubicBezTo>
                    <a:pt x="44" y="22"/>
                    <a:pt x="40" y="11"/>
                    <a:pt x="32" y="7"/>
                  </a:cubicBezTo>
                  <a:cubicBezTo>
                    <a:pt x="29" y="6"/>
                    <a:pt x="27" y="6"/>
                    <a:pt x="24"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78" name="Freeform 20"/>
            <p:cNvSpPr>
              <a:spLocks noEditPoints="1"/>
            </p:cNvSpPr>
            <p:nvPr userDrawn="1"/>
          </p:nvSpPr>
          <p:spPr bwMode="auto">
            <a:xfrm>
              <a:off x="10991265" y="421994"/>
              <a:ext cx="817297" cy="1300725"/>
            </a:xfrm>
            <a:custGeom>
              <a:avLst/>
              <a:gdLst>
                <a:gd name="T0" fmla="*/ 145 w 458"/>
                <a:gd name="T1" fmla="*/ 676 h 729"/>
                <a:gd name="T2" fmla="*/ 203 w 458"/>
                <a:gd name="T3" fmla="*/ 575 h 729"/>
                <a:gd name="T4" fmla="*/ 178 w 458"/>
                <a:gd name="T5" fmla="*/ 383 h 729"/>
                <a:gd name="T6" fmla="*/ 119 w 458"/>
                <a:gd name="T7" fmla="*/ 559 h 729"/>
                <a:gd name="T8" fmla="*/ 4 w 458"/>
                <a:gd name="T9" fmla="*/ 524 h 729"/>
                <a:gd name="T10" fmla="*/ 88 w 458"/>
                <a:gd name="T11" fmla="*/ 422 h 729"/>
                <a:gd name="T12" fmla="*/ 163 w 458"/>
                <a:gd name="T13" fmla="*/ 283 h 729"/>
                <a:gd name="T14" fmla="*/ 186 w 458"/>
                <a:gd name="T15" fmla="*/ 245 h 729"/>
                <a:gd name="T16" fmla="*/ 160 w 458"/>
                <a:gd name="T17" fmla="*/ 31 h 729"/>
                <a:gd name="T18" fmla="*/ 255 w 458"/>
                <a:gd name="T19" fmla="*/ 74 h 729"/>
                <a:gd name="T20" fmla="*/ 187 w 458"/>
                <a:gd name="T21" fmla="*/ 163 h 729"/>
                <a:gd name="T22" fmla="*/ 265 w 458"/>
                <a:gd name="T23" fmla="*/ 184 h 729"/>
                <a:gd name="T24" fmla="*/ 347 w 458"/>
                <a:gd name="T25" fmla="*/ 221 h 729"/>
                <a:gd name="T26" fmla="*/ 388 w 458"/>
                <a:gd name="T27" fmla="*/ 294 h 729"/>
                <a:gd name="T28" fmla="*/ 409 w 458"/>
                <a:gd name="T29" fmla="*/ 486 h 729"/>
                <a:gd name="T30" fmla="*/ 380 w 458"/>
                <a:gd name="T31" fmla="*/ 387 h 729"/>
                <a:gd name="T32" fmla="*/ 344 w 458"/>
                <a:gd name="T33" fmla="*/ 355 h 729"/>
                <a:gd name="T34" fmla="*/ 319 w 458"/>
                <a:gd name="T35" fmla="*/ 392 h 729"/>
                <a:gd name="T36" fmla="*/ 262 w 458"/>
                <a:gd name="T37" fmla="*/ 715 h 729"/>
                <a:gd name="T38" fmla="*/ 274 w 458"/>
                <a:gd name="T39" fmla="*/ 412 h 729"/>
                <a:gd name="T40" fmla="*/ 207 w 458"/>
                <a:gd name="T41" fmla="*/ 583 h 729"/>
                <a:gd name="T42" fmla="*/ 153 w 458"/>
                <a:gd name="T43" fmla="*/ 667 h 729"/>
                <a:gd name="T44" fmla="*/ 235 w 458"/>
                <a:gd name="T45" fmla="*/ 720 h 729"/>
                <a:gd name="T46" fmla="*/ 263 w 458"/>
                <a:gd name="T47" fmla="*/ 606 h 729"/>
                <a:gd name="T48" fmla="*/ 311 w 458"/>
                <a:gd name="T49" fmla="*/ 389 h 729"/>
                <a:gd name="T50" fmla="*/ 333 w 458"/>
                <a:gd name="T51" fmla="*/ 360 h 729"/>
                <a:gd name="T52" fmla="*/ 346 w 458"/>
                <a:gd name="T53" fmla="*/ 312 h 729"/>
                <a:gd name="T54" fmla="*/ 389 w 458"/>
                <a:gd name="T55" fmla="*/ 390 h 729"/>
                <a:gd name="T56" fmla="*/ 359 w 458"/>
                <a:gd name="T57" fmla="*/ 441 h 729"/>
                <a:gd name="T58" fmla="*/ 445 w 458"/>
                <a:gd name="T59" fmla="*/ 428 h 729"/>
                <a:gd name="T60" fmla="*/ 418 w 458"/>
                <a:gd name="T61" fmla="*/ 391 h 729"/>
                <a:gd name="T62" fmla="*/ 345 w 458"/>
                <a:gd name="T63" fmla="*/ 279 h 729"/>
                <a:gd name="T64" fmla="*/ 331 w 458"/>
                <a:gd name="T65" fmla="*/ 240 h 729"/>
                <a:gd name="T66" fmla="*/ 321 w 458"/>
                <a:gd name="T67" fmla="*/ 170 h 729"/>
                <a:gd name="T68" fmla="*/ 263 w 458"/>
                <a:gd name="T69" fmla="*/ 207 h 729"/>
                <a:gd name="T70" fmla="*/ 226 w 458"/>
                <a:gd name="T71" fmla="*/ 223 h 729"/>
                <a:gd name="T72" fmla="*/ 179 w 458"/>
                <a:gd name="T73" fmla="*/ 166 h 729"/>
                <a:gd name="T74" fmla="*/ 199 w 458"/>
                <a:gd name="T75" fmla="*/ 95 h 729"/>
                <a:gd name="T76" fmla="*/ 225 w 458"/>
                <a:gd name="T77" fmla="*/ 13 h 729"/>
                <a:gd name="T78" fmla="*/ 171 w 458"/>
                <a:gd name="T79" fmla="*/ 76 h 729"/>
                <a:gd name="T80" fmla="*/ 151 w 458"/>
                <a:gd name="T81" fmla="*/ 176 h 729"/>
                <a:gd name="T82" fmla="*/ 196 w 458"/>
                <a:gd name="T83" fmla="*/ 247 h 729"/>
                <a:gd name="T84" fmla="*/ 171 w 458"/>
                <a:gd name="T85" fmla="*/ 285 h 729"/>
                <a:gd name="T86" fmla="*/ 164 w 458"/>
                <a:gd name="T87" fmla="*/ 333 h 729"/>
                <a:gd name="T88" fmla="*/ 92 w 458"/>
                <a:gd name="T89" fmla="*/ 430 h 729"/>
                <a:gd name="T90" fmla="*/ 12 w 458"/>
                <a:gd name="T91" fmla="*/ 510 h 729"/>
                <a:gd name="T92" fmla="*/ 94 w 458"/>
                <a:gd name="T93" fmla="*/ 563 h 729"/>
                <a:gd name="T94" fmla="*/ 131 w 458"/>
                <a:gd name="T95" fmla="*/ 510 h 729"/>
                <a:gd name="T96" fmla="*/ 134 w 458"/>
                <a:gd name="T97" fmla="*/ 448 h 729"/>
                <a:gd name="T98" fmla="*/ 182 w 458"/>
                <a:gd name="T99" fmla="*/ 373 h 729"/>
                <a:gd name="T100" fmla="*/ 277 w 458"/>
                <a:gd name="T101" fmla="*/ 405 h 7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58" h="729">
                  <a:moveTo>
                    <a:pt x="235" y="729"/>
                  </a:moveTo>
                  <a:cubicBezTo>
                    <a:pt x="224" y="729"/>
                    <a:pt x="212" y="726"/>
                    <a:pt x="199" y="719"/>
                  </a:cubicBezTo>
                  <a:cubicBezTo>
                    <a:pt x="167" y="705"/>
                    <a:pt x="149" y="691"/>
                    <a:pt x="145" y="676"/>
                  </a:cubicBezTo>
                  <a:cubicBezTo>
                    <a:pt x="143" y="669"/>
                    <a:pt x="145" y="664"/>
                    <a:pt x="146" y="662"/>
                  </a:cubicBezTo>
                  <a:cubicBezTo>
                    <a:pt x="147" y="660"/>
                    <a:pt x="154" y="645"/>
                    <a:pt x="168" y="614"/>
                  </a:cubicBezTo>
                  <a:cubicBezTo>
                    <a:pt x="181" y="584"/>
                    <a:pt x="197" y="577"/>
                    <a:pt x="203" y="575"/>
                  </a:cubicBezTo>
                  <a:cubicBezTo>
                    <a:pt x="209" y="559"/>
                    <a:pt x="249" y="457"/>
                    <a:pt x="264" y="416"/>
                  </a:cubicBezTo>
                  <a:cubicBezTo>
                    <a:pt x="246" y="418"/>
                    <a:pt x="229" y="415"/>
                    <a:pt x="213" y="408"/>
                  </a:cubicBezTo>
                  <a:cubicBezTo>
                    <a:pt x="198" y="401"/>
                    <a:pt x="188" y="395"/>
                    <a:pt x="178" y="383"/>
                  </a:cubicBezTo>
                  <a:cubicBezTo>
                    <a:pt x="160" y="415"/>
                    <a:pt x="148" y="439"/>
                    <a:pt x="143" y="449"/>
                  </a:cubicBezTo>
                  <a:cubicBezTo>
                    <a:pt x="155" y="464"/>
                    <a:pt x="145" y="498"/>
                    <a:pt x="139" y="513"/>
                  </a:cubicBezTo>
                  <a:cubicBezTo>
                    <a:pt x="132" y="534"/>
                    <a:pt x="121" y="556"/>
                    <a:pt x="119" y="559"/>
                  </a:cubicBezTo>
                  <a:cubicBezTo>
                    <a:pt x="118" y="561"/>
                    <a:pt x="113" y="571"/>
                    <a:pt x="94" y="571"/>
                  </a:cubicBezTo>
                  <a:cubicBezTo>
                    <a:pt x="81" y="571"/>
                    <a:pt x="63" y="566"/>
                    <a:pt x="42" y="557"/>
                  </a:cubicBezTo>
                  <a:cubicBezTo>
                    <a:pt x="21" y="547"/>
                    <a:pt x="8" y="536"/>
                    <a:pt x="4" y="524"/>
                  </a:cubicBezTo>
                  <a:cubicBezTo>
                    <a:pt x="0" y="514"/>
                    <a:pt x="4" y="507"/>
                    <a:pt x="4" y="506"/>
                  </a:cubicBezTo>
                  <a:cubicBezTo>
                    <a:pt x="4" y="505"/>
                    <a:pt x="14" y="486"/>
                    <a:pt x="29" y="464"/>
                  </a:cubicBezTo>
                  <a:cubicBezTo>
                    <a:pt x="53" y="428"/>
                    <a:pt x="80" y="422"/>
                    <a:pt x="88" y="422"/>
                  </a:cubicBezTo>
                  <a:cubicBezTo>
                    <a:pt x="102" y="401"/>
                    <a:pt x="118" y="381"/>
                    <a:pt x="131" y="364"/>
                  </a:cubicBezTo>
                  <a:cubicBezTo>
                    <a:pt x="142" y="350"/>
                    <a:pt x="151" y="338"/>
                    <a:pt x="156" y="330"/>
                  </a:cubicBezTo>
                  <a:cubicBezTo>
                    <a:pt x="155" y="314"/>
                    <a:pt x="157" y="297"/>
                    <a:pt x="163" y="283"/>
                  </a:cubicBezTo>
                  <a:cubicBezTo>
                    <a:pt x="163" y="282"/>
                    <a:pt x="163" y="281"/>
                    <a:pt x="164" y="279"/>
                  </a:cubicBezTo>
                  <a:cubicBezTo>
                    <a:pt x="164" y="279"/>
                    <a:pt x="164" y="278"/>
                    <a:pt x="164" y="278"/>
                  </a:cubicBezTo>
                  <a:cubicBezTo>
                    <a:pt x="167" y="272"/>
                    <a:pt x="174" y="259"/>
                    <a:pt x="186" y="245"/>
                  </a:cubicBezTo>
                  <a:cubicBezTo>
                    <a:pt x="172" y="232"/>
                    <a:pt x="154" y="211"/>
                    <a:pt x="143" y="179"/>
                  </a:cubicBezTo>
                  <a:cubicBezTo>
                    <a:pt x="127" y="134"/>
                    <a:pt x="151" y="93"/>
                    <a:pt x="162" y="78"/>
                  </a:cubicBezTo>
                  <a:cubicBezTo>
                    <a:pt x="154" y="64"/>
                    <a:pt x="153" y="46"/>
                    <a:pt x="160" y="31"/>
                  </a:cubicBezTo>
                  <a:cubicBezTo>
                    <a:pt x="168" y="12"/>
                    <a:pt x="187" y="0"/>
                    <a:pt x="207" y="0"/>
                  </a:cubicBezTo>
                  <a:cubicBezTo>
                    <a:pt x="215" y="0"/>
                    <a:pt x="222" y="2"/>
                    <a:pt x="229" y="5"/>
                  </a:cubicBezTo>
                  <a:cubicBezTo>
                    <a:pt x="255" y="17"/>
                    <a:pt x="267" y="48"/>
                    <a:pt x="255" y="74"/>
                  </a:cubicBezTo>
                  <a:cubicBezTo>
                    <a:pt x="247" y="93"/>
                    <a:pt x="228" y="105"/>
                    <a:pt x="207" y="105"/>
                  </a:cubicBezTo>
                  <a:cubicBezTo>
                    <a:pt x="205" y="105"/>
                    <a:pt x="202" y="105"/>
                    <a:pt x="200" y="104"/>
                  </a:cubicBezTo>
                  <a:cubicBezTo>
                    <a:pt x="195" y="112"/>
                    <a:pt x="178" y="138"/>
                    <a:pt x="187" y="163"/>
                  </a:cubicBezTo>
                  <a:cubicBezTo>
                    <a:pt x="198" y="193"/>
                    <a:pt x="218" y="210"/>
                    <a:pt x="224" y="214"/>
                  </a:cubicBezTo>
                  <a:cubicBezTo>
                    <a:pt x="237" y="207"/>
                    <a:pt x="248" y="203"/>
                    <a:pt x="256" y="201"/>
                  </a:cubicBezTo>
                  <a:cubicBezTo>
                    <a:pt x="258" y="197"/>
                    <a:pt x="263" y="189"/>
                    <a:pt x="265" y="184"/>
                  </a:cubicBezTo>
                  <a:cubicBezTo>
                    <a:pt x="275" y="167"/>
                    <a:pt x="290" y="158"/>
                    <a:pt x="306" y="158"/>
                  </a:cubicBezTo>
                  <a:cubicBezTo>
                    <a:pt x="312" y="158"/>
                    <a:pt x="319" y="159"/>
                    <a:pt x="325" y="162"/>
                  </a:cubicBezTo>
                  <a:cubicBezTo>
                    <a:pt x="347" y="172"/>
                    <a:pt x="356" y="195"/>
                    <a:pt x="347" y="221"/>
                  </a:cubicBezTo>
                  <a:cubicBezTo>
                    <a:pt x="346" y="226"/>
                    <a:pt x="342" y="235"/>
                    <a:pt x="340" y="239"/>
                  </a:cubicBezTo>
                  <a:cubicBezTo>
                    <a:pt x="346" y="250"/>
                    <a:pt x="350" y="261"/>
                    <a:pt x="352" y="273"/>
                  </a:cubicBezTo>
                  <a:cubicBezTo>
                    <a:pt x="365" y="278"/>
                    <a:pt x="377" y="285"/>
                    <a:pt x="388" y="294"/>
                  </a:cubicBezTo>
                  <a:cubicBezTo>
                    <a:pt x="426" y="323"/>
                    <a:pt x="427" y="370"/>
                    <a:pt x="426" y="388"/>
                  </a:cubicBezTo>
                  <a:cubicBezTo>
                    <a:pt x="441" y="396"/>
                    <a:pt x="451" y="410"/>
                    <a:pt x="454" y="427"/>
                  </a:cubicBezTo>
                  <a:cubicBezTo>
                    <a:pt x="458" y="456"/>
                    <a:pt x="438" y="482"/>
                    <a:pt x="409" y="486"/>
                  </a:cubicBezTo>
                  <a:cubicBezTo>
                    <a:pt x="407" y="487"/>
                    <a:pt x="404" y="487"/>
                    <a:pt x="402" y="487"/>
                  </a:cubicBezTo>
                  <a:cubicBezTo>
                    <a:pt x="376" y="487"/>
                    <a:pt x="354" y="468"/>
                    <a:pt x="350" y="442"/>
                  </a:cubicBezTo>
                  <a:cubicBezTo>
                    <a:pt x="347" y="419"/>
                    <a:pt x="359" y="397"/>
                    <a:pt x="380" y="387"/>
                  </a:cubicBezTo>
                  <a:cubicBezTo>
                    <a:pt x="381" y="378"/>
                    <a:pt x="380" y="347"/>
                    <a:pt x="359" y="331"/>
                  </a:cubicBezTo>
                  <a:cubicBezTo>
                    <a:pt x="357" y="329"/>
                    <a:pt x="355" y="328"/>
                    <a:pt x="353" y="326"/>
                  </a:cubicBezTo>
                  <a:cubicBezTo>
                    <a:pt x="351" y="339"/>
                    <a:pt x="347" y="349"/>
                    <a:pt x="344" y="355"/>
                  </a:cubicBezTo>
                  <a:cubicBezTo>
                    <a:pt x="344" y="355"/>
                    <a:pt x="344" y="355"/>
                    <a:pt x="344" y="355"/>
                  </a:cubicBezTo>
                  <a:cubicBezTo>
                    <a:pt x="343" y="359"/>
                    <a:pt x="343" y="359"/>
                    <a:pt x="343" y="359"/>
                  </a:cubicBezTo>
                  <a:cubicBezTo>
                    <a:pt x="337" y="372"/>
                    <a:pt x="329" y="383"/>
                    <a:pt x="319" y="392"/>
                  </a:cubicBezTo>
                  <a:cubicBezTo>
                    <a:pt x="316" y="407"/>
                    <a:pt x="296" y="530"/>
                    <a:pt x="271" y="603"/>
                  </a:cubicBezTo>
                  <a:cubicBezTo>
                    <a:pt x="277" y="610"/>
                    <a:pt x="287" y="630"/>
                    <a:pt x="277" y="669"/>
                  </a:cubicBezTo>
                  <a:cubicBezTo>
                    <a:pt x="270" y="693"/>
                    <a:pt x="262" y="714"/>
                    <a:pt x="262" y="715"/>
                  </a:cubicBezTo>
                  <a:cubicBezTo>
                    <a:pt x="261" y="715"/>
                    <a:pt x="256" y="729"/>
                    <a:pt x="235" y="729"/>
                  </a:cubicBezTo>
                  <a:close/>
                  <a:moveTo>
                    <a:pt x="277" y="405"/>
                  </a:moveTo>
                  <a:cubicBezTo>
                    <a:pt x="274" y="412"/>
                    <a:pt x="274" y="412"/>
                    <a:pt x="274" y="412"/>
                  </a:cubicBezTo>
                  <a:cubicBezTo>
                    <a:pt x="261" y="450"/>
                    <a:pt x="211" y="579"/>
                    <a:pt x="210" y="580"/>
                  </a:cubicBezTo>
                  <a:cubicBezTo>
                    <a:pt x="209" y="582"/>
                    <a:pt x="209" y="582"/>
                    <a:pt x="209" y="582"/>
                  </a:cubicBezTo>
                  <a:cubicBezTo>
                    <a:pt x="207" y="583"/>
                    <a:pt x="207" y="583"/>
                    <a:pt x="207" y="583"/>
                  </a:cubicBezTo>
                  <a:cubicBezTo>
                    <a:pt x="207" y="583"/>
                    <a:pt x="190" y="585"/>
                    <a:pt x="176" y="618"/>
                  </a:cubicBezTo>
                  <a:cubicBezTo>
                    <a:pt x="161" y="650"/>
                    <a:pt x="154" y="666"/>
                    <a:pt x="154" y="666"/>
                  </a:cubicBezTo>
                  <a:cubicBezTo>
                    <a:pt x="153" y="667"/>
                    <a:pt x="153" y="667"/>
                    <a:pt x="153" y="667"/>
                  </a:cubicBezTo>
                  <a:cubicBezTo>
                    <a:pt x="154" y="667"/>
                    <a:pt x="152" y="669"/>
                    <a:pt x="154" y="674"/>
                  </a:cubicBezTo>
                  <a:cubicBezTo>
                    <a:pt x="156" y="681"/>
                    <a:pt x="165" y="695"/>
                    <a:pt x="202" y="711"/>
                  </a:cubicBezTo>
                  <a:cubicBezTo>
                    <a:pt x="215" y="717"/>
                    <a:pt x="226" y="720"/>
                    <a:pt x="235" y="720"/>
                  </a:cubicBezTo>
                  <a:cubicBezTo>
                    <a:pt x="250" y="720"/>
                    <a:pt x="253" y="712"/>
                    <a:pt x="254" y="711"/>
                  </a:cubicBezTo>
                  <a:cubicBezTo>
                    <a:pt x="254" y="711"/>
                    <a:pt x="262" y="691"/>
                    <a:pt x="269" y="666"/>
                  </a:cubicBezTo>
                  <a:cubicBezTo>
                    <a:pt x="279" y="628"/>
                    <a:pt x="267" y="611"/>
                    <a:pt x="263" y="606"/>
                  </a:cubicBezTo>
                  <a:cubicBezTo>
                    <a:pt x="261" y="604"/>
                    <a:pt x="261" y="604"/>
                    <a:pt x="261" y="604"/>
                  </a:cubicBezTo>
                  <a:cubicBezTo>
                    <a:pt x="262" y="602"/>
                    <a:pt x="262" y="602"/>
                    <a:pt x="262" y="602"/>
                  </a:cubicBezTo>
                  <a:cubicBezTo>
                    <a:pt x="289" y="526"/>
                    <a:pt x="310" y="390"/>
                    <a:pt x="311" y="389"/>
                  </a:cubicBezTo>
                  <a:cubicBezTo>
                    <a:pt x="311" y="387"/>
                    <a:pt x="311" y="387"/>
                    <a:pt x="311" y="387"/>
                  </a:cubicBezTo>
                  <a:cubicBezTo>
                    <a:pt x="312" y="386"/>
                    <a:pt x="312" y="386"/>
                    <a:pt x="312" y="386"/>
                  </a:cubicBezTo>
                  <a:cubicBezTo>
                    <a:pt x="321" y="379"/>
                    <a:pt x="328" y="370"/>
                    <a:pt x="333" y="360"/>
                  </a:cubicBezTo>
                  <a:cubicBezTo>
                    <a:pt x="335" y="356"/>
                    <a:pt x="335" y="356"/>
                    <a:pt x="335" y="356"/>
                  </a:cubicBezTo>
                  <a:cubicBezTo>
                    <a:pt x="337" y="351"/>
                    <a:pt x="343" y="337"/>
                    <a:pt x="345" y="318"/>
                  </a:cubicBezTo>
                  <a:cubicBezTo>
                    <a:pt x="346" y="312"/>
                    <a:pt x="346" y="312"/>
                    <a:pt x="346" y="312"/>
                  </a:cubicBezTo>
                  <a:cubicBezTo>
                    <a:pt x="352" y="315"/>
                    <a:pt x="352" y="315"/>
                    <a:pt x="352" y="315"/>
                  </a:cubicBezTo>
                  <a:cubicBezTo>
                    <a:pt x="356" y="318"/>
                    <a:pt x="361" y="321"/>
                    <a:pt x="364" y="324"/>
                  </a:cubicBezTo>
                  <a:cubicBezTo>
                    <a:pt x="393" y="346"/>
                    <a:pt x="389" y="389"/>
                    <a:pt x="389" y="390"/>
                  </a:cubicBezTo>
                  <a:cubicBezTo>
                    <a:pt x="388" y="393"/>
                    <a:pt x="388" y="393"/>
                    <a:pt x="388" y="393"/>
                  </a:cubicBezTo>
                  <a:cubicBezTo>
                    <a:pt x="386" y="394"/>
                    <a:pt x="386" y="394"/>
                    <a:pt x="386" y="394"/>
                  </a:cubicBezTo>
                  <a:cubicBezTo>
                    <a:pt x="367" y="401"/>
                    <a:pt x="356" y="421"/>
                    <a:pt x="359" y="441"/>
                  </a:cubicBezTo>
                  <a:cubicBezTo>
                    <a:pt x="362" y="462"/>
                    <a:pt x="380" y="478"/>
                    <a:pt x="402" y="478"/>
                  </a:cubicBezTo>
                  <a:cubicBezTo>
                    <a:pt x="404" y="478"/>
                    <a:pt x="406" y="478"/>
                    <a:pt x="408" y="478"/>
                  </a:cubicBezTo>
                  <a:cubicBezTo>
                    <a:pt x="432" y="474"/>
                    <a:pt x="448" y="452"/>
                    <a:pt x="445" y="428"/>
                  </a:cubicBezTo>
                  <a:cubicBezTo>
                    <a:pt x="443" y="414"/>
                    <a:pt x="434" y="401"/>
                    <a:pt x="420" y="395"/>
                  </a:cubicBezTo>
                  <a:cubicBezTo>
                    <a:pt x="417" y="394"/>
                    <a:pt x="417" y="394"/>
                    <a:pt x="417" y="394"/>
                  </a:cubicBezTo>
                  <a:cubicBezTo>
                    <a:pt x="418" y="391"/>
                    <a:pt x="418" y="391"/>
                    <a:pt x="418" y="391"/>
                  </a:cubicBezTo>
                  <a:cubicBezTo>
                    <a:pt x="419" y="377"/>
                    <a:pt x="419" y="329"/>
                    <a:pt x="383" y="300"/>
                  </a:cubicBezTo>
                  <a:cubicBezTo>
                    <a:pt x="371" y="292"/>
                    <a:pt x="359" y="285"/>
                    <a:pt x="347" y="280"/>
                  </a:cubicBezTo>
                  <a:cubicBezTo>
                    <a:pt x="345" y="279"/>
                    <a:pt x="345" y="279"/>
                    <a:pt x="345" y="279"/>
                  </a:cubicBezTo>
                  <a:cubicBezTo>
                    <a:pt x="344" y="277"/>
                    <a:pt x="344" y="277"/>
                    <a:pt x="344" y="277"/>
                  </a:cubicBezTo>
                  <a:cubicBezTo>
                    <a:pt x="341" y="261"/>
                    <a:pt x="336" y="249"/>
                    <a:pt x="332" y="241"/>
                  </a:cubicBezTo>
                  <a:cubicBezTo>
                    <a:pt x="331" y="240"/>
                    <a:pt x="331" y="240"/>
                    <a:pt x="331" y="240"/>
                  </a:cubicBezTo>
                  <a:cubicBezTo>
                    <a:pt x="332" y="238"/>
                    <a:pt x="332" y="238"/>
                    <a:pt x="332" y="238"/>
                  </a:cubicBezTo>
                  <a:cubicBezTo>
                    <a:pt x="333" y="234"/>
                    <a:pt x="337" y="224"/>
                    <a:pt x="339" y="218"/>
                  </a:cubicBezTo>
                  <a:cubicBezTo>
                    <a:pt x="347" y="197"/>
                    <a:pt x="340" y="178"/>
                    <a:pt x="321" y="170"/>
                  </a:cubicBezTo>
                  <a:cubicBezTo>
                    <a:pt x="316" y="167"/>
                    <a:pt x="311" y="166"/>
                    <a:pt x="306" y="166"/>
                  </a:cubicBezTo>
                  <a:cubicBezTo>
                    <a:pt x="293" y="166"/>
                    <a:pt x="281" y="174"/>
                    <a:pt x="273" y="188"/>
                  </a:cubicBezTo>
                  <a:cubicBezTo>
                    <a:pt x="270" y="194"/>
                    <a:pt x="264" y="204"/>
                    <a:pt x="263" y="207"/>
                  </a:cubicBezTo>
                  <a:cubicBezTo>
                    <a:pt x="262" y="208"/>
                    <a:pt x="262" y="208"/>
                    <a:pt x="262" y="208"/>
                  </a:cubicBezTo>
                  <a:cubicBezTo>
                    <a:pt x="260" y="209"/>
                    <a:pt x="260" y="209"/>
                    <a:pt x="260" y="209"/>
                  </a:cubicBezTo>
                  <a:cubicBezTo>
                    <a:pt x="252" y="211"/>
                    <a:pt x="240" y="215"/>
                    <a:pt x="226" y="223"/>
                  </a:cubicBezTo>
                  <a:cubicBezTo>
                    <a:pt x="223" y="224"/>
                    <a:pt x="223" y="224"/>
                    <a:pt x="223" y="224"/>
                  </a:cubicBezTo>
                  <a:cubicBezTo>
                    <a:pt x="221" y="223"/>
                    <a:pt x="221" y="223"/>
                    <a:pt x="221" y="223"/>
                  </a:cubicBezTo>
                  <a:cubicBezTo>
                    <a:pt x="220" y="222"/>
                    <a:pt x="193" y="205"/>
                    <a:pt x="179" y="166"/>
                  </a:cubicBezTo>
                  <a:cubicBezTo>
                    <a:pt x="167" y="132"/>
                    <a:pt x="193" y="98"/>
                    <a:pt x="195" y="97"/>
                  </a:cubicBezTo>
                  <a:cubicBezTo>
                    <a:pt x="196" y="95"/>
                    <a:pt x="196" y="95"/>
                    <a:pt x="196" y="95"/>
                  </a:cubicBezTo>
                  <a:cubicBezTo>
                    <a:pt x="199" y="95"/>
                    <a:pt x="199" y="95"/>
                    <a:pt x="199" y="95"/>
                  </a:cubicBezTo>
                  <a:cubicBezTo>
                    <a:pt x="202" y="96"/>
                    <a:pt x="204" y="96"/>
                    <a:pt x="207" y="96"/>
                  </a:cubicBezTo>
                  <a:cubicBezTo>
                    <a:pt x="224" y="96"/>
                    <a:pt x="240" y="86"/>
                    <a:pt x="247" y="71"/>
                  </a:cubicBezTo>
                  <a:cubicBezTo>
                    <a:pt x="257" y="49"/>
                    <a:pt x="247" y="23"/>
                    <a:pt x="225" y="13"/>
                  </a:cubicBezTo>
                  <a:cubicBezTo>
                    <a:pt x="220" y="10"/>
                    <a:pt x="214" y="9"/>
                    <a:pt x="207" y="9"/>
                  </a:cubicBezTo>
                  <a:cubicBezTo>
                    <a:pt x="190" y="9"/>
                    <a:pt x="175" y="19"/>
                    <a:pt x="168" y="35"/>
                  </a:cubicBezTo>
                  <a:cubicBezTo>
                    <a:pt x="161" y="48"/>
                    <a:pt x="163" y="64"/>
                    <a:pt x="171" y="76"/>
                  </a:cubicBezTo>
                  <a:cubicBezTo>
                    <a:pt x="172" y="79"/>
                    <a:pt x="172" y="79"/>
                    <a:pt x="172" y="79"/>
                  </a:cubicBezTo>
                  <a:cubicBezTo>
                    <a:pt x="170" y="81"/>
                    <a:pt x="170" y="81"/>
                    <a:pt x="170" y="81"/>
                  </a:cubicBezTo>
                  <a:cubicBezTo>
                    <a:pt x="162" y="92"/>
                    <a:pt x="135" y="132"/>
                    <a:pt x="151" y="176"/>
                  </a:cubicBezTo>
                  <a:cubicBezTo>
                    <a:pt x="163" y="209"/>
                    <a:pt x="182" y="229"/>
                    <a:pt x="195" y="241"/>
                  </a:cubicBezTo>
                  <a:cubicBezTo>
                    <a:pt x="199" y="244"/>
                    <a:pt x="199" y="244"/>
                    <a:pt x="199" y="244"/>
                  </a:cubicBezTo>
                  <a:cubicBezTo>
                    <a:pt x="196" y="247"/>
                    <a:pt x="196" y="247"/>
                    <a:pt x="196" y="247"/>
                  </a:cubicBezTo>
                  <a:cubicBezTo>
                    <a:pt x="182" y="262"/>
                    <a:pt x="175" y="276"/>
                    <a:pt x="172" y="282"/>
                  </a:cubicBezTo>
                  <a:cubicBezTo>
                    <a:pt x="172" y="282"/>
                    <a:pt x="172" y="282"/>
                    <a:pt x="172" y="282"/>
                  </a:cubicBezTo>
                  <a:cubicBezTo>
                    <a:pt x="171" y="284"/>
                    <a:pt x="171" y="285"/>
                    <a:pt x="171" y="285"/>
                  </a:cubicBezTo>
                  <a:cubicBezTo>
                    <a:pt x="165" y="300"/>
                    <a:pt x="163" y="315"/>
                    <a:pt x="165" y="330"/>
                  </a:cubicBezTo>
                  <a:cubicBezTo>
                    <a:pt x="165" y="332"/>
                    <a:pt x="165" y="332"/>
                    <a:pt x="165" y="332"/>
                  </a:cubicBezTo>
                  <a:cubicBezTo>
                    <a:pt x="164" y="333"/>
                    <a:pt x="164" y="333"/>
                    <a:pt x="164" y="333"/>
                  </a:cubicBezTo>
                  <a:cubicBezTo>
                    <a:pt x="159" y="341"/>
                    <a:pt x="150" y="354"/>
                    <a:pt x="138" y="369"/>
                  </a:cubicBezTo>
                  <a:cubicBezTo>
                    <a:pt x="125" y="386"/>
                    <a:pt x="108" y="408"/>
                    <a:pt x="94" y="428"/>
                  </a:cubicBezTo>
                  <a:cubicBezTo>
                    <a:pt x="92" y="430"/>
                    <a:pt x="92" y="430"/>
                    <a:pt x="92" y="430"/>
                  </a:cubicBezTo>
                  <a:cubicBezTo>
                    <a:pt x="90" y="430"/>
                    <a:pt x="90" y="430"/>
                    <a:pt x="90" y="430"/>
                  </a:cubicBezTo>
                  <a:cubicBezTo>
                    <a:pt x="89" y="430"/>
                    <a:pt x="62" y="431"/>
                    <a:pt x="36" y="469"/>
                  </a:cubicBezTo>
                  <a:cubicBezTo>
                    <a:pt x="22" y="490"/>
                    <a:pt x="12" y="510"/>
                    <a:pt x="12" y="510"/>
                  </a:cubicBezTo>
                  <a:cubicBezTo>
                    <a:pt x="12" y="510"/>
                    <a:pt x="10" y="515"/>
                    <a:pt x="12" y="521"/>
                  </a:cubicBezTo>
                  <a:cubicBezTo>
                    <a:pt x="15" y="528"/>
                    <a:pt x="22" y="538"/>
                    <a:pt x="45" y="549"/>
                  </a:cubicBezTo>
                  <a:cubicBezTo>
                    <a:pt x="66" y="558"/>
                    <a:pt x="82" y="563"/>
                    <a:pt x="94" y="563"/>
                  </a:cubicBezTo>
                  <a:cubicBezTo>
                    <a:pt x="109" y="563"/>
                    <a:pt x="111" y="556"/>
                    <a:pt x="111" y="556"/>
                  </a:cubicBezTo>
                  <a:cubicBezTo>
                    <a:pt x="112" y="555"/>
                    <a:pt x="112" y="555"/>
                    <a:pt x="112" y="555"/>
                  </a:cubicBezTo>
                  <a:cubicBezTo>
                    <a:pt x="112" y="555"/>
                    <a:pt x="123" y="532"/>
                    <a:pt x="131" y="510"/>
                  </a:cubicBezTo>
                  <a:cubicBezTo>
                    <a:pt x="141" y="482"/>
                    <a:pt x="143" y="460"/>
                    <a:pt x="135" y="453"/>
                  </a:cubicBezTo>
                  <a:cubicBezTo>
                    <a:pt x="133" y="451"/>
                    <a:pt x="133" y="451"/>
                    <a:pt x="133" y="451"/>
                  </a:cubicBezTo>
                  <a:cubicBezTo>
                    <a:pt x="134" y="448"/>
                    <a:pt x="134" y="448"/>
                    <a:pt x="134" y="448"/>
                  </a:cubicBezTo>
                  <a:cubicBezTo>
                    <a:pt x="138" y="440"/>
                    <a:pt x="152" y="411"/>
                    <a:pt x="174" y="373"/>
                  </a:cubicBezTo>
                  <a:cubicBezTo>
                    <a:pt x="178" y="368"/>
                    <a:pt x="178" y="368"/>
                    <a:pt x="178" y="368"/>
                  </a:cubicBezTo>
                  <a:cubicBezTo>
                    <a:pt x="182" y="373"/>
                    <a:pt x="182" y="373"/>
                    <a:pt x="182" y="373"/>
                  </a:cubicBezTo>
                  <a:cubicBezTo>
                    <a:pt x="191" y="387"/>
                    <a:pt x="201" y="393"/>
                    <a:pt x="217" y="400"/>
                  </a:cubicBezTo>
                  <a:cubicBezTo>
                    <a:pt x="233" y="408"/>
                    <a:pt x="252" y="410"/>
                    <a:pt x="270" y="407"/>
                  </a:cubicBezTo>
                  <a:lnTo>
                    <a:pt x="277" y="40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cxnSp>
        <p:nvCxnSpPr>
          <p:cNvPr id="79" name="Straight Connector 78"/>
          <p:cNvCxnSpPr/>
          <p:nvPr/>
        </p:nvCxnSpPr>
        <p:spPr>
          <a:xfrm flipV="1">
            <a:off x="8814868" y="5312233"/>
            <a:ext cx="2130932" cy="3636525"/>
          </a:xfrm>
          <a:prstGeom prst="line">
            <a:avLst/>
          </a:prstGeom>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80" name="Title 1"/>
          <p:cNvSpPr>
            <a:spLocks noGrp="1"/>
          </p:cNvSpPr>
          <p:nvPr>
            <p:ph type="ctrTitle" hasCustomPrompt="1"/>
          </p:nvPr>
        </p:nvSpPr>
        <p:spPr bwMode="gray">
          <a:xfrm>
            <a:off x="265177" y="1804972"/>
            <a:ext cx="6903720" cy="1505027"/>
          </a:xfrm>
        </p:spPr>
        <p:txBody>
          <a:bodyPr/>
          <a:lstStyle>
            <a:lvl1pPr marL="0" algn="l" defTabSz="914400" rtl="0" eaLnBrk="1" latinLnBrk="0" hangingPunct="1">
              <a:lnSpc>
                <a:spcPct val="85000"/>
              </a:lnSpc>
              <a:spcBef>
                <a:spcPct val="0"/>
              </a:spcBef>
              <a:buNone/>
              <a:defRPr lang="en-US" sz="5400" kern="1200" dirty="0">
                <a:solidFill>
                  <a:srgbClr val="FFFFFF"/>
                </a:solidFill>
                <a:latin typeface="Qualcomm Office Bold" pitchFamily="34" charset="0"/>
                <a:ea typeface="+mj-ea"/>
                <a:cs typeface="Arial" pitchFamily="34" charset="0"/>
              </a:defRPr>
            </a:lvl1pPr>
          </a:lstStyle>
          <a:p>
            <a:r>
              <a:rPr lang="en-US"/>
              <a:t>Click here to edit master</a:t>
            </a:r>
          </a:p>
        </p:txBody>
      </p:sp>
      <p:grpSp>
        <p:nvGrpSpPr>
          <p:cNvPr id="81" name="Group 80"/>
          <p:cNvGrpSpPr/>
          <p:nvPr/>
        </p:nvGrpSpPr>
        <p:grpSpPr>
          <a:xfrm>
            <a:off x="383250" y="1567586"/>
            <a:ext cx="6803934" cy="1936642"/>
            <a:chOff x="383249" y="1567586"/>
            <a:chExt cx="6803935" cy="1936642"/>
          </a:xfrm>
        </p:grpSpPr>
        <p:cxnSp>
          <p:nvCxnSpPr>
            <p:cNvPr id="82" name="Straight Connector 81"/>
            <p:cNvCxnSpPr/>
            <p:nvPr userDrawn="1"/>
          </p:nvCxnSpPr>
          <p:spPr>
            <a:xfrm>
              <a:off x="383249" y="1567586"/>
              <a:ext cx="680313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userDrawn="1"/>
          </p:nvCxnSpPr>
          <p:spPr>
            <a:xfrm>
              <a:off x="384048" y="3504228"/>
              <a:ext cx="680313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84" name="Subtitle 2"/>
          <p:cNvSpPr>
            <a:spLocks noGrp="1"/>
          </p:cNvSpPr>
          <p:nvPr>
            <p:ph type="subTitle" idx="1" hasCustomPrompt="1"/>
          </p:nvPr>
        </p:nvSpPr>
        <p:spPr bwMode="gray">
          <a:xfrm>
            <a:off x="265177" y="598753"/>
            <a:ext cx="6903720" cy="867930"/>
          </a:xfrm>
          <a:prstGeom prst="rect">
            <a:avLst/>
          </a:prstGeom>
        </p:spPr>
        <p:txBody>
          <a:bodyPr>
            <a:spAutoFit/>
          </a:bodyPr>
          <a:lstStyle>
            <a:lvl1pPr marL="0" indent="0" algn="l" defTabSz="914400" rtl="0" eaLnBrk="1" latinLnBrk="0" hangingPunct="1">
              <a:lnSpc>
                <a:spcPct val="90000"/>
              </a:lnSpc>
              <a:spcBef>
                <a:spcPct val="0"/>
              </a:spcBef>
              <a:buNone/>
              <a:defRPr lang="en-US" sz="2800" kern="1200" dirty="0">
                <a:solidFill>
                  <a:srgbClr val="FFFFFF"/>
                </a:solidFill>
                <a:latin typeface="Qualcomm Office Regular" pitchFamily="34" charset="0"/>
                <a:ea typeface="+mj-ea"/>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here to edit  name </a:t>
            </a:r>
            <a:br>
              <a:rPr lang="en-US"/>
            </a:br>
            <a:r>
              <a:rPr lang="en-US"/>
              <a:t>and title</a:t>
            </a:r>
          </a:p>
        </p:txBody>
      </p:sp>
      <p:grpSp>
        <p:nvGrpSpPr>
          <p:cNvPr id="94" name="Group 93"/>
          <p:cNvGrpSpPr>
            <a:grpSpLocks noChangeAspect="1"/>
          </p:cNvGrpSpPr>
          <p:nvPr/>
        </p:nvGrpSpPr>
        <p:grpSpPr>
          <a:xfrm>
            <a:off x="391276" y="3809824"/>
            <a:ext cx="2096458" cy="457200"/>
            <a:chOff x="187326" y="5085556"/>
            <a:chExt cx="8393112" cy="1830388"/>
          </a:xfrm>
          <a:solidFill>
            <a:schemeClr val="bg1"/>
          </a:solidFill>
        </p:grpSpPr>
        <p:sp>
          <p:nvSpPr>
            <p:cNvPr id="95"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96"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97"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98"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99"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100"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101"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102"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pic>
        <p:nvPicPr>
          <p:cNvPr id="8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310300" y="-1"/>
            <a:ext cx="2878525" cy="1567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userDrawn="1"/>
        </p:nvSpPr>
        <p:spPr>
          <a:xfrm>
            <a:off x="3654" y="6487195"/>
            <a:ext cx="4911922" cy="338554"/>
          </a:xfrm>
          <a:prstGeom prst="rect">
            <a:avLst/>
          </a:prstGeom>
        </p:spPr>
        <p:txBody>
          <a:bodyPr wrap="none">
            <a:spAutoFit/>
          </a:bodyPr>
          <a:lstStyle/>
          <a:p>
            <a:pPr eaLnBrk="1" hangingPunct="1"/>
            <a:r>
              <a:rPr lang="en-US" sz="1600">
                <a:solidFill>
                  <a:schemeClr val="bg1"/>
                </a:solidFill>
              </a:rPr>
              <a:t>Confidential and Proprietary – Qualcomm</a:t>
            </a:r>
            <a:r>
              <a:rPr lang="en-US" sz="1600" baseline="0">
                <a:solidFill>
                  <a:schemeClr val="bg1"/>
                </a:solidFill>
              </a:rPr>
              <a:t> Technologies, Inc.</a:t>
            </a:r>
            <a:endParaRPr lang="en-US" sz="1600">
              <a:solidFill>
                <a:schemeClr val="bg1"/>
              </a:solidFill>
            </a:endParaRPr>
          </a:p>
        </p:txBody>
      </p:sp>
    </p:spTree>
    <p:extLst>
      <p:ext uri="{BB962C8B-B14F-4D97-AF65-F5344CB8AC3E}">
        <p14:creationId xmlns:p14="http://schemas.microsoft.com/office/powerpoint/2010/main" val="2186476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650"/>
                                  </p:stCondLst>
                                  <p:childTnLst>
                                    <p:set>
                                      <p:cBhvr>
                                        <p:cTn id="6" dur="1" fill="hold">
                                          <p:stCondLst>
                                            <p:cond delay="0"/>
                                          </p:stCondLst>
                                        </p:cTn>
                                        <p:tgtEl>
                                          <p:spTgt spid="63"/>
                                        </p:tgtEl>
                                        <p:attrNameLst>
                                          <p:attrName>style.visibility</p:attrName>
                                        </p:attrNameLst>
                                      </p:cBhvr>
                                      <p:to>
                                        <p:strVal val="visible"/>
                                      </p:to>
                                    </p:set>
                                    <p:animEffect transition="in" filter="fade">
                                      <p:cBhvr>
                                        <p:cTn id="7" dur="500"/>
                                        <p:tgtEl>
                                          <p:spTgt spid="63"/>
                                        </p:tgtEl>
                                      </p:cBhvr>
                                    </p:animEffect>
                                  </p:childTnLst>
                                </p:cTn>
                              </p:par>
                              <p:par>
                                <p:cTn id="8" presetID="6" presetClass="emph" presetSubtype="0" accel="100000" autoRev="1" fill="hold" nodeType="withEffect">
                                  <p:stCondLst>
                                    <p:cond delay="650"/>
                                  </p:stCondLst>
                                  <p:childTnLst>
                                    <p:animScale>
                                      <p:cBhvr>
                                        <p:cTn id="9" dur="500" fill="hold"/>
                                        <p:tgtEl>
                                          <p:spTgt spid="63"/>
                                        </p:tgtEl>
                                      </p:cBhvr>
                                      <p:by x="100000" y="0"/>
                                    </p:animScale>
                                  </p:childTnLst>
                                </p:cTn>
                              </p:par>
                              <p:par>
                                <p:cTn id="10" presetID="10" presetClass="entr" presetSubtype="0" fill="hold" nodeType="withEffect">
                                  <p:stCondLst>
                                    <p:cond delay="0"/>
                                  </p:stCondLst>
                                  <p:childTnLst>
                                    <p:set>
                                      <p:cBhvr>
                                        <p:cTn id="11" dur="1" fill="hold">
                                          <p:stCondLst>
                                            <p:cond delay="0"/>
                                          </p:stCondLst>
                                        </p:cTn>
                                        <p:tgtEl>
                                          <p:spTgt spid="59"/>
                                        </p:tgtEl>
                                        <p:attrNameLst>
                                          <p:attrName>style.visibility</p:attrName>
                                        </p:attrNameLst>
                                      </p:cBhvr>
                                      <p:to>
                                        <p:strVal val="visible"/>
                                      </p:to>
                                    </p:set>
                                    <p:animEffect transition="in" filter="fade">
                                      <p:cBhvr>
                                        <p:cTn id="12" dur="750"/>
                                        <p:tgtEl>
                                          <p:spTgt spid="59"/>
                                        </p:tgtEl>
                                      </p:cBhvr>
                                    </p:animEffect>
                                  </p:childTnLst>
                                </p:cTn>
                              </p:par>
                              <p:par>
                                <p:cTn id="13" presetID="2" presetClass="entr" presetSubtype="8" decel="24000" fill="hold" nodeType="withEffect">
                                  <p:stCondLst>
                                    <p:cond delay="0"/>
                                  </p:stCondLst>
                                  <p:childTnLst>
                                    <p:set>
                                      <p:cBhvr>
                                        <p:cTn id="14" dur="1" fill="hold">
                                          <p:stCondLst>
                                            <p:cond delay="0"/>
                                          </p:stCondLst>
                                        </p:cTn>
                                        <p:tgtEl>
                                          <p:spTgt spid="59"/>
                                        </p:tgtEl>
                                        <p:attrNameLst>
                                          <p:attrName>style.visibility</p:attrName>
                                        </p:attrNameLst>
                                      </p:cBhvr>
                                      <p:to>
                                        <p:strVal val="visible"/>
                                      </p:to>
                                    </p:set>
                                    <p:anim calcmode="lin" valueType="num">
                                      <p:cBhvr additive="base">
                                        <p:cTn id="15" dur="800" fill="hold"/>
                                        <p:tgtEl>
                                          <p:spTgt spid="59"/>
                                        </p:tgtEl>
                                        <p:attrNameLst>
                                          <p:attrName>ppt_x</p:attrName>
                                        </p:attrNameLst>
                                      </p:cBhvr>
                                      <p:tavLst>
                                        <p:tav tm="0">
                                          <p:val>
                                            <p:strVal val="0-#ppt_w/2"/>
                                          </p:val>
                                        </p:tav>
                                        <p:tav tm="100000">
                                          <p:val>
                                            <p:strVal val="#ppt_x"/>
                                          </p:val>
                                        </p:tav>
                                      </p:tavLst>
                                    </p:anim>
                                    <p:anim calcmode="lin" valueType="num">
                                      <p:cBhvr additive="base">
                                        <p:cTn id="16" dur="800" fill="hold"/>
                                        <p:tgtEl>
                                          <p:spTgt spid="59"/>
                                        </p:tgtEl>
                                        <p:attrNameLst>
                                          <p:attrName>ppt_y</p:attrName>
                                        </p:attrNameLst>
                                      </p:cBhvr>
                                      <p:tavLst>
                                        <p:tav tm="0">
                                          <p:val>
                                            <p:strVal val="#ppt_y"/>
                                          </p:val>
                                        </p:tav>
                                        <p:tav tm="100000">
                                          <p:val>
                                            <p:strVal val="#ppt_y"/>
                                          </p:val>
                                        </p:tav>
                                      </p:tavLst>
                                    </p:anim>
                                  </p:childTnLst>
                                </p:cTn>
                              </p:par>
                              <p:par>
                                <p:cTn id="17" presetID="31" presetClass="entr" presetSubtype="0" fill="hold" nodeType="withEffect">
                                  <p:stCondLst>
                                    <p:cond delay="1000"/>
                                  </p:stCondLst>
                                  <p:childTnLst>
                                    <p:set>
                                      <p:cBhvr>
                                        <p:cTn id="18" dur="1" fill="hold">
                                          <p:stCondLst>
                                            <p:cond delay="0"/>
                                          </p:stCondLst>
                                        </p:cTn>
                                        <p:tgtEl>
                                          <p:spTgt spid="18"/>
                                        </p:tgtEl>
                                        <p:attrNameLst>
                                          <p:attrName>style.visibility</p:attrName>
                                        </p:attrNameLst>
                                      </p:cBhvr>
                                      <p:to>
                                        <p:strVal val="visible"/>
                                      </p:to>
                                    </p:set>
                                    <p:anim calcmode="lin" valueType="num">
                                      <p:cBhvr>
                                        <p:cTn id="19" dur="1000" fill="hold"/>
                                        <p:tgtEl>
                                          <p:spTgt spid="18"/>
                                        </p:tgtEl>
                                        <p:attrNameLst>
                                          <p:attrName>ppt_w</p:attrName>
                                        </p:attrNameLst>
                                      </p:cBhvr>
                                      <p:tavLst>
                                        <p:tav tm="0">
                                          <p:val>
                                            <p:fltVal val="0"/>
                                          </p:val>
                                        </p:tav>
                                        <p:tav tm="100000">
                                          <p:val>
                                            <p:strVal val="#ppt_w"/>
                                          </p:val>
                                        </p:tav>
                                      </p:tavLst>
                                    </p:anim>
                                    <p:anim calcmode="lin" valueType="num">
                                      <p:cBhvr>
                                        <p:cTn id="20" dur="1000" fill="hold"/>
                                        <p:tgtEl>
                                          <p:spTgt spid="18"/>
                                        </p:tgtEl>
                                        <p:attrNameLst>
                                          <p:attrName>ppt_h</p:attrName>
                                        </p:attrNameLst>
                                      </p:cBhvr>
                                      <p:tavLst>
                                        <p:tav tm="0">
                                          <p:val>
                                            <p:fltVal val="0"/>
                                          </p:val>
                                        </p:tav>
                                        <p:tav tm="100000">
                                          <p:val>
                                            <p:strVal val="#ppt_h"/>
                                          </p:val>
                                        </p:tav>
                                      </p:tavLst>
                                    </p:anim>
                                    <p:anim calcmode="lin" valueType="num">
                                      <p:cBhvr>
                                        <p:cTn id="21" dur="1000" fill="hold"/>
                                        <p:tgtEl>
                                          <p:spTgt spid="18"/>
                                        </p:tgtEl>
                                        <p:attrNameLst>
                                          <p:attrName>style.rotation</p:attrName>
                                        </p:attrNameLst>
                                      </p:cBhvr>
                                      <p:tavLst>
                                        <p:tav tm="0">
                                          <p:val>
                                            <p:fltVal val="90"/>
                                          </p:val>
                                        </p:tav>
                                        <p:tav tm="100000">
                                          <p:val>
                                            <p:fltVal val="0"/>
                                          </p:val>
                                        </p:tav>
                                      </p:tavLst>
                                    </p:anim>
                                    <p:animEffect transition="in" filter="fade">
                                      <p:cBhvr>
                                        <p:cTn id="22" dur="1000"/>
                                        <p:tgtEl>
                                          <p:spTgt spid="18"/>
                                        </p:tgtEl>
                                      </p:cBhvr>
                                    </p:animEffect>
                                  </p:childTnLst>
                                </p:cTn>
                              </p:par>
                              <p:par>
                                <p:cTn id="23" presetID="22" presetClass="entr" presetSubtype="1" fill="hold" nodeType="withEffect">
                                  <p:stCondLst>
                                    <p:cond delay="1500"/>
                                  </p:stCondLst>
                                  <p:childTnLst>
                                    <p:set>
                                      <p:cBhvr>
                                        <p:cTn id="24" dur="1" fill="hold">
                                          <p:stCondLst>
                                            <p:cond delay="0"/>
                                          </p:stCondLst>
                                        </p:cTn>
                                        <p:tgtEl>
                                          <p:spTgt spid="3"/>
                                        </p:tgtEl>
                                        <p:attrNameLst>
                                          <p:attrName>style.visibility</p:attrName>
                                        </p:attrNameLst>
                                      </p:cBhvr>
                                      <p:to>
                                        <p:strVal val="visible"/>
                                      </p:to>
                                    </p:set>
                                    <p:animEffect transition="in" filter="wipe(up)">
                                      <p:cBhvr>
                                        <p:cTn id="25" dur="500"/>
                                        <p:tgtEl>
                                          <p:spTgt spid="3"/>
                                        </p:tgtEl>
                                      </p:cBhvr>
                                    </p:animEffect>
                                  </p:childTnLst>
                                </p:cTn>
                              </p:par>
                              <p:par>
                                <p:cTn id="26" presetID="35" presetClass="entr" presetSubtype="0" fill="hold" nodeType="withEffect">
                                  <p:stCondLst>
                                    <p:cond delay="1000"/>
                                  </p:stCondLst>
                                  <p:childTnLst>
                                    <p:set>
                                      <p:cBhvr>
                                        <p:cTn id="27" dur="1" fill="hold">
                                          <p:stCondLst>
                                            <p:cond delay="0"/>
                                          </p:stCondLst>
                                        </p:cTn>
                                        <p:tgtEl>
                                          <p:spTgt spid="44"/>
                                        </p:tgtEl>
                                        <p:attrNameLst>
                                          <p:attrName>style.visibility</p:attrName>
                                        </p:attrNameLst>
                                      </p:cBhvr>
                                      <p:to>
                                        <p:strVal val="visible"/>
                                      </p:to>
                                    </p:set>
                                    <p:animEffect transition="in" filter="fade">
                                      <p:cBhvr>
                                        <p:cTn id="28" dur="2000"/>
                                        <p:tgtEl>
                                          <p:spTgt spid="44"/>
                                        </p:tgtEl>
                                      </p:cBhvr>
                                    </p:animEffect>
                                    <p:anim calcmode="lin" valueType="num">
                                      <p:cBhvr>
                                        <p:cTn id="29" dur="2000" fill="hold"/>
                                        <p:tgtEl>
                                          <p:spTgt spid="44"/>
                                        </p:tgtEl>
                                        <p:attrNameLst>
                                          <p:attrName>style.rotation</p:attrName>
                                        </p:attrNameLst>
                                      </p:cBhvr>
                                      <p:tavLst>
                                        <p:tav tm="0">
                                          <p:val>
                                            <p:fltVal val="720"/>
                                          </p:val>
                                        </p:tav>
                                        <p:tav tm="100000">
                                          <p:val>
                                            <p:fltVal val="0"/>
                                          </p:val>
                                        </p:tav>
                                      </p:tavLst>
                                    </p:anim>
                                    <p:anim calcmode="lin" valueType="num">
                                      <p:cBhvr>
                                        <p:cTn id="30" dur="2000" fill="hold"/>
                                        <p:tgtEl>
                                          <p:spTgt spid="44"/>
                                        </p:tgtEl>
                                        <p:attrNameLst>
                                          <p:attrName>ppt_h</p:attrName>
                                        </p:attrNameLst>
                                      </p:cBhvr>
                                      <p:tavLst>
                                        <p:tav tm="0">
                                          <p:val>
                                            <p:fltVal val="0"/>
                                          </p:val>
                                        </p:tav>
                                        <p:tav tm="100000">
                                          <p:val>
                                            <p:strVal val="#ppt_h"/>
                                          </p:val>
                                        </p:tav>
                                      </p:tavLst>
                                    </p:anim>
                                    <p:anim calcmode="lin" valueType="num">
                                      <p:cBhvr>
                                        <p:cTn id="31" dur="2000" fill="hold"/>
                                        <p:tgtEl>
                                          <p:spTgt spid="44"/>
                                        </p:tgtEl>
                                        <p:attrNameLst>
                                          <p:attrName>ppt_w</p:attrName>
                                        </p:attrNameLst>
                                      </p:cBhvr>
                                      <p:tavLst>
                                        <p:tav tm="0">
                                          <p:val>
                                            <p:fltVal val="0"/>
                                          </p:val>
                                        </p:tav>
                                        <p:tav tm="100000">
                                          <p:val>
                                            <p:strVal val="#ppt_w"/>
                                          </p:val>
                                        </p:tav>
                                      </p:tavLst>
                                    </p:anim>
                                  </p:childTnLst>
                                </p:cTn>
                              </p:par>
                              <p:par>
                                <p:cTn id="32" presetID="10" presetClass="entr" presetSubtype="0" fill="hold" nodeType="withEffect">
                                  <p:stCondLst>
                                    <p:cond delay="2500"/>
                                  </p:stCondLst>
                                  <p:childTnLst>
                                    <p:set>
                                      <p:cBhvr>
                                        <p:cTn id="33" dur="1" fill="hold">
                                          <p:stCondLst>
                                            <p:cond delay="0"/>
                                          </p:stCondLst>
                                        </p:cTn>
                                        <p:tgtEl>
                                          <p:spTgt spid="26"/>
                                        </p:tgtEl>
                                        <p:attrNameLst>
                                          <p:attrName>style.visibility</p:attrName>
                                        </p:attrNameLst>
                                      </p:cBhvr>
                                      <p:to>
                                        <p:strVal val="visible"/>
                                      </p:to>
                                    </p:set>
                                    <p:animEffect transition="in" filter="fade">
                                      <p:cBhvr>
                                        <p:cTn id="34" dur="800"/>
                                        <p:tgtEl>
                                          <p:spTgt spid="26"/>
                                        </p:tgtEl>
                                      </p:cBhvr>
                                    </p:animEffect>
                                  </p:childTnLst>
                                </p:cTn>
                              </p:par>
                              <p:par>
                                <p:cTn id="35" presetID="35" presetClass="entr" presetSubtype="0" fill="hold" nodeType="withEffect">
                                  <p:stCondLst>
                                    <p:cond delay="1000"/>
                                  </p:stCondLst>
                                  <p:childTnLst>
                                    <p:set>
                                      <p:cBhvr>
                                        <p:cTn id="36" dur="1" fill="hold">
                                          <p:stCondLst>
                                            <p:cond delay="0"/>
                                          </p:stCondLst>
                                        </p:cTn>
                                        <p:tgtEl>
                                          <p:spTgt spid="32"/>
                                        </p:tgtEl>
                                        <p:attrNameLst>
                                          <p:attrName>style.visibility</p:attrName>
                                        </p:attrNameLst>
                                      </p:cBhvr>
                                      <p:to>
                                        <p:strVal val="visible"/>
                                      </p:to>
                                    </p:set>
                                    <p:animEffect transition="in" filter="fade">
                                      <p:cBhvr>
                                        <p:cTn id="37" dur="2000"/>
                                        <p:tgtEl>
                                          <p:spTgt spid="32"/>
                                        </p:tgtEl>
                                      </p:cBhvr>
                                    </p:animEffect>
                                    <p:anim calcmode="lin" valueType="num">
                                      <p:cBhvr>
                                        <p:cTn id="38" dur="2000" fill="hold"/>
                                        <p:tgtEl>
                                          <p:spTgt spid="32"/>
                                        </p:tgtEl>
                                        <p:attrNameLst>
                                          <p:attrName>style.rotation</p:attrName>
                                        </p:attrNameLst>
                                      </p:cBhvr>
                                      <p:tavLst>
                                        <p:tav tm="0">
                                          <p:val>
                                            <p:fltVal val="720"/>
                                          </p:val>
                                        </p:tav>
                                        <p:tav tm="100000">
                                          <p:val>
                                            <p:fltVal val="0"/>
                                          </p:val>
                                        </p:tav>
                                      </p:tavLst>
                                    </p:anim>
                                    <p:anim calcmode="lin" valueType="num">
                                      <p:cBhvr>
                                        <p:cTn id="39" dur="2000" fill="hold"/>
                                        <p:tgtEl>
                                          <p:spTgt spid="32"/>
                                        </p:tgtEl>
                                        <p:attrNameLst>
                                          <p:attrName>ppt_h</p:attrName>
                                        </p:attrNameLst>
                                      </p:cBhvr>
                                      <p:tavLst>
                                        <p:tav tm="0">
                                          <p:val>
                                            <p:fltVal val="0"/>
                                          </p:val>
                                        </p:tav>
                                        <p:tav tm="100000">
                                          <p:val>
                                            <p:strVal val="#ppt_h"/>
                                          </p:val>
                                        </p:tav>
                                      </p:tavLst>
                                    </p:anim>
                                    <p:anim calcmode="lin" valueType="num">
                                      <p:cBhvr>
                                        <p:cTn id="40" dur="2000" fill="hold"/>
                                        <p:tgtEl>
                                          <p:spTgt spid="32"/>
                                        </p:tgtEl>
                                        <p:attrNameLst>
                                          <p:attrName>ppt_w</p:attrName>
                                        </p:attrNameLst>
                                      </p:cBhvr>
                                      <p:tavLst>
                                        <p:tav tm="0">
                                          <p:val>
                                            <p:fltVal val="0"/>
                                          </p:val>
                                        </p:tav>
                                        <p:tav tm="100000">
                                          <p:val>
                                            <p:strVal val="#ppt_w"/>
                                          </p:val>
                                        </p:tav>
                                      </p:tavLst>
                                    </p:anim>
                                  </p:childTnLst>
                                </p:cTn>
                              </p:par>
                              <p:par>
                                <p:cTn id="41" presetID="22" presetClass="entr" presetSubtype="1" fill="hold" grpId="0" nodeType="withEffect">
                                  <p:stCondLst>
                                    <p:cond delay="2450"/>
                                  </p:stCondLst>
                                  <p:childTnLst>
                                    <p:set>
                                      <p:cBhvr>
                                        <p:cTn id="42" dur="1" fill="hold">
                                          <p:stCondLst>
                                            <p:cond delay="0"/>
                                          </p:stCondLst>
                                        </p:cTn>
                                        <p:tgtEl>
                                          <p:spTgt spid="21"/>
                                        </p:tgtEl>
                                        <p:attrNameLst>
                                          <p:attrName>style.visibility</p:attrName>
                                        </p:attrNameLst>
                                      </p:cBhvr>
                                      <p:to>
                                        <p:strVal val="visible"/>
                                      </p:to>
                                    </p:set>
                                    <p:animEffect transition="in" filter="wipe(up)">
                                      <p:cBhvr>
                                        <p:cTn id="43" dur="500"/>
                                        <p:tgtEl>
                                          <p:spTgt spid="21"/>
                                        </p:tgtEl>
                                      </p:cBhvr>
                                    </p:animEffect>
                                  </p:childTnLst>
                                </p:cTn>
                              </p:par>
                              <p:par>
                                <p:cTn id="44" presetID="10" presetClass="entr" presetSubtype="0" fill="hold" grpId="0" nodeType="withEffect">
                                  <p:stCondLst>
                                    <p:cond delay="285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500"/>
                                        <p:tgtEl>
                                          <p:spTgt spid="22"/>
                                        </p:tgtEl>
                                      </p:cBhvr>
                                    </p:animEffect>
                                  </p:childTnLst>
                                </p:cTn>
                              </p:par>
                              <p:par>
                                <p:cTn id="47" presetID="19" presetClass="entr" presetSubtype="10" fill="hold" grpId="1" nodeType="withEffect">
                                  <p:stCondLst>
                                    <p:cond delay="2850"/>
                                  </p:stCondLst>
                                  <p:childTnLst>
                                    <p:set>
                                      <p:cBhvr>
                                        <p:cTn id="48" dur="1" fill="hold">
                                          <p:stCondLst>
                                            <p:cond delay="0"/>
                                          </p:stCondLst>
                                        </p:cTn>
                                        <p:tgtEl>
                                          <p:spTgt spid="22"/>
                                        </p:tgtEl>
                                        <p:attrNameLst>
                                          <p:attrName>style.visibility</p:attrName>
                                        </p:attrNameLst>
                                      </p:cBhvr>
                                      <p:to>
                                        <p:strVal val="visible"/>
                                      </p:to>
                                    </p:set>
                                    <p:anim calcmode="lin" valueType="num">
                                      <p:cBhvr>
                                        <p:cTn id="49" dur="500" fill="hold"/>
                                        <p:tgtEl>
                                          <p:spTgt spid="22"/>
                                        </p:tgtEl>
                                        <p:attrNameLst>
                                          <p:attrName>ppt_w</p:attrName>
                                        </p:attrNameLst>
                                      </p:cBhvr>
                                      <p:tavLst>
                                        <p:tav tm="0" fmla="#ppt_w*sin(2.5*pi*$)">
                                          <p:val>
                                            <p:fltVal val="0"/>
                                          </p:val>
                                        </p:tav>
                                        <p:tav tm="100000">
                                          <p:val>
                                            <p:fltVal val="1"/>
                                          </p:val>
                                        </p:tav>
                                      </p:tavLst>
                                    </p:anim>
                                    <p:anim calcmode="lin" valueType="num">
                                      <p:cBhvr>
                                        <p:cTn id="50" dur="500" fill="hold"/>
                                        <p:tgtEl>
                                          <p:spTgt spid="22"/>
                                        </p:tgtEl>
                                        <p:attrNameLst>
                                          <p:attrName>ppt_h</p:attrName>
                                        </p:attrNameLst>
                                      </p:cBhvr>
                                      <p:tavLst>
                                        <p:tav tm="0">
                                          <p:val>
                                            <p:strVal val="#ppt_h"/>
                                          </p:val>
                                        </p:tav>
                                        <p:tav tm="100000">
                                          <p:val>
                                            <p:strVal val="#ppt_h"/>
                                          </p:val>
                                        </p:tav>
                                      </p:tavLst>
                                    </p:anim>
                                  </p:childTnLst>
                                </p:cTn>
                              </p:par>
                              <p:par>
                                <p:cTn id="51" presetID="31" presetClass="entr" presetSubtype="0" fill="hold" nodeType="withEffect">
                                  <p:stCondLst>
                                    <p:cond delay="2350"/>
                                  </p:stCondLst>
                                  <p:childTnLst>
                                    <p:set>
                                      <p:cBhvr>
                                        <p:cTn id="52" dur="1" fill="hold">
                                          <p:stCondLst>
                                            <p:cond delay="0"/>
                                          </p:stCondLst>
                                        </p:cTn>
                                        <p:tgtEl>
                                          <p:spTgt spid="29"/>
                                        </p:tgtEl>
                                        <p:attrNameLst>
                                          <p:attrName>style.visibility</p:attrName>
                                        </p:attrNameLst>
                                      </p:cBhvr>
                                      <p:to>
                                        <p:strVal val="visible"/>
                                      </p:to>
                                    </p:set>
                                    <p:anim calcmode="lin" valueType="num">
                                      <p:cBhvr>
                                        <p:cTn id="53" dur="1000" fill="hold"/>
                                        <p:tgtEl>
                                          <p:spTgt spid="29"/>
                                        </p:tgtEl>
                                        <p:attrNameLst>
                                          <p:attrName>ppt_w</p:attrName>
                                        </p:attrNameLst>
                                      </p:cBhvr>
                                      <p:tavLst>
                                        <p:tav tm="0">
                                          <p:val>
                                            <p:fltVal val="0"/>
                                          </p:val>
                                        </p:tav>
                                        <p:tav tm="100000">
                                          <p:val>
                                            <p:strVal val="#ppt_w"/>
                                          </p:val>
                                        </p:tav>
                                      </p:tavLst>
                                    </p:anim>
                                    <p:anim calcmode="lin" valueType="num">
                                      <p:cBhvr>
                                        <p:cTn id="54" dur="1000" fill="hold"/>
                                        <p:tgtEl>
                                          <p:spTgt spid="29"/>
                                        </p:tgtEl>
                                        <p:attrNameLst>
                                          <p:attrName>ppt_h</p:attrName>
                                        </p:attrNameLst>
                                      </p:cBhvr>
                                      <p:tavLst>
                                        <p:tav tm="0">
                                          <p:val>
                                            <p:fltVal val="0"/>
                                          </p:val>
                                        </p:tav>
                                        <p:tav tm="100000">
                                          <p:val>
                                            <p:strVal val="#ppt_h"/>
                                          </p:val>
                                        </p:tav>
                                      </p:tavLst>
                                    </p:anim>
                                    <p:anim calcmode="lin" valueType="num">
                                      <p:cBhvr>
                                        <p:cTn id="55" dur="1000" fill="hold"/>
                                        <p:tgtEl>
                                          <p:spTgt spid="29"/>
                                        </p:tgtEl>
                                        <p:attrNameLst>
                                          <p:attrName>style.rotation</p:attrName>
                                        </p:attrNameLst>
                                      </p:cBhvr>
                                      <p:tavLst>
                                        <p:tav tm="0">
                                          <p:val>
                                            <p:fltVal val="90"/>
                                          </p:val>
                                        </p:tav>
                                        <p:tav tm="100000">
                                          <p:val>
                                            <p:fltVal val="0"/>
                                          </p:val>
                                        </p:tav>
                                      </p:tavLst>
                                    </p:anim>
                                    <p:animEffect transition="in" filter="fade">
                                      <p:cBhvr>
                                        <p:cTn id="56" dur="1000"/>
                                        <p:tgtEl>
                                          <p:spTgt spid="29"/>
                                        </p:tgtEl>
                                      </p:cBhvr>
                                    </p:animEffect>
                                  </p:childTnLst>
                                </p:cTn>
                              </p:par>
                              <p:par>
                                <p:cTn id="57" presetID="31" presetClass="entr" presetSubtype="0" fill="hold" nodeType="withEffect">
                                  <p:stCondLst>
                                    <p:cond delay="2350"/>
                                  </p:stCondLst>
                                  <p:childTnLst>
                                    <p:set>
                                      <p:cBhvr>
                                        <p:cTn id="58" dur="1" fill="hold">
                                          <p:stCondLst>
                                            <p:cond delay="0"/>
                                          </p:stCondLst>
                                        </p:cTn>
                                        <p:tgtEl>
                                          <p:spTgt spid="23"/>
                                        </p:tgtEl>
                                        <p:attrNameLst>
                                          <p:attrName>style.visibility</p:attrName>
                                        </p:attrNameLst>
                                      </p:cBhvr>
                                      <p:to>
                                        <p:strVal val="visible"/>
                                      </p:to>
                                    </p:set>
                                    <p:anim calcmode="lin" valueType="num">
                                      <p:cBhvr>
                                        <p:cTn id="59" dur="1000" fill="hold"/>
                                        <p:tgtEl>
                                          <p:spTgt spid="23"/>
                                        </p:tgtEl>
                                        <p:attrNameLst>
                                          <p:attrName>ppt_w</p:attrName>
                                        </p:attrNameLst>
                                      </p:cBhvr>
                                      <p:tavLst>
                                        <p:tav tm="0">
                                          <p:val>
                                            <p:fltVal val="0"/>
                                          </p:val>
                                        </p:tav>
                                        <p:tav tm="100000">
                                          <p:val>
                                            <p:strVal val="#ppt_w"/>
                                          </p:val>
                                        </p:tav>
                                      </p:tavLst>
                                    </p:anim>
                                    <p:anim calcmode="lin" valueType="num">
                                      <p:cBhvr>
                                        <p:cTn id="60" dur="1000" fill="hold"/>
                                        <p:tgtEl>
                                          <p:spTgt spid="23"/>
                                        </p:tgtEl>
                                        <p:attrNameLst>
                                          <p:attrName>ppt_h</p:attrName>
                                        </p:attrNameLst>
                                      </p:cBhvr>
                                      <p:tavLst>
                                        <p:tav tm="0">
                                          <p:val>
                                            <p:fltVal val="0"/>
                                          </p:val>
                                        </p:tav>
                                        <p:tav tm="100000">
                                          <p:val>
                                            <p:strVal val="#ppt_h"/>
                                          </p:val>
                                        </p:tav>
                                      </p:tavLst>
                                    </p:anim>
                                    <p:anim calcmode="lin" valueType="num">
                                      <p:cBhvr>
                                        <p:cTn id="61" dur="1000" fill="hold"/>
                                        <p:tgtEl>
                                          <p:spTgt spid="23"/>
                                        </p:tgtEl>
                                        <p:attrNameLst>
                                          <p:attrName>style.rotation</p:attrName>
                                        </p:attrNameLst>
                                      </p:cBhvr>
                                      <p:tavLst>
                                        <p:tav tm="0">
                                          <p:val>
                                            <p:fltVal val="90"/>
                                          </p:val>
                                        </p:tav>
                                        <p:tav tm="100000">
                                          <p:val>
                                            <p:fltVal val="0"/>
                                          </p:val>
                                        </p:tav>
                                      </p:tavLst>
                                    </p:anim>
                                    <p:animEffect transition="in" filter="fade">
                                      <p:cBhvr>
                                        <p:cTn id="62" dur="1000"/>
                                        <p:tgtEl>
                                          <p:spTgt spid="23"/>
                                        </p:tgtEl>
                                      </p:cBhvr>
                                    </p:animEffect>
                                  </p:childTnLst>
                                </p:cTn>
                              </p:par>
                              <p:par>
                                <p:cTn id="63" presetID="35" presetClass="path" presetSubtype="0" accel="46667" decel="53333" autoRev="1" fill="hold" grpId="0" nodeType="withEffect">
                                  <p:stCondLst>
                                    <p:cond delay="2600"/>
                                  </p:stCondLst>
                                  <p:childTnLst>
                                    <p:animMotion origin="layout" path="M 2.94087E-6 4.07407E-6 L -0.13051 4.07407E-6 " pathEditMode="relative" rAng="0" ptsTypes="AA">
                                      <p:cBhvr>
                                        <p:cTn id="64" dur="150" fill="hold"/>
                                        <p:tgtEl>
                                          <p:spTgt spid="56"/>
                                        </p:tgtEl>
                                        <p:attrNameLst>
                                          <p:attrName>ppt_x</p:attrName>
                                          <p:attrName>ppt_y</p:attrName>
                                        </p:attrNameLst>
                                      </p:cBhvr>
                                      <p:rCtr x="-6525" y="0"/>
                                    </p:animMotion>
                                  </p:childTnLst>
                                </p:cTn>
                              </p:par>
                              <p:par>
                                <p:cTn id="65" presetID="10" presetClass="entr" presetSubtype="0" fill="hold" nodeType="withEffect">
                                  <p:stCondLst>
                                    <p:cond delay="450"/>
                                  </p:stCondLst>
                                  <p:childTnLst>
                                    <p:set>
                                      <p:cBhvr>
                                        <p:cTn id="66" dur="1" fill="hold">
                                          <p:stCondLst>
                                            <p:cond delay="0"/>
                                          </p:stCondLst>
                                        </p:cTn>
                                        <p:tgtEl>
                                          <p:spTgt spid="74"/>
                                        </p:tgtEl>
                                        <p:attrNameLst>
                                          <p:attrName>style.visibility</p:attrName>
                                        </p:attrNameLst>
                                      </p:cBhvr>
                                      <p:to>
                                        <p:strVal val="visible"/>
                                      </p:to>
                                    </p:set>
                                    <p:animEffect transition="in" filter="fade">
                                      <p:cBhvr>
                                        <p:cTn id="67" dur="500"/>
                                        <p:tgtEl>
                                          <p:spTgt spid="74"/>
                                        </p:tgtEl>
                                      </p:cBhvr>
                                    </p:animEffect>
                                  </p:childTnLst>
                                </p:cTn>
                              </p:par>
                              <p:par>
                                <p:cTn id="68" presetID="42" presetClass="path" presetSubtype="0" accel="5000" decel="28000" fill="hold" nodeType="withEffect">
                                  <p:stCondLst>
                                    <p:cond delay="450"/>
                                  </p:stCondLst>
                                  <p:childTnLst>
                                    <p:animMotion origin="layout" path="M -1.04167E-6 -9.24855E-7 L -0.17031 0.55445 " pathEditMode="relative" rAng="0" ptsTypes="AA">
                                      <p:cBhvr>
                                        <p:cTn id="69" dur="1000" spd="-100000" fill="hold"/>
                                        <p:tgtEl>
                                          <p:spTgt spid="74"/>
                                        </p:tgtEl>
                                        <p:attrNameLst>
                                          <p:attrName>ppt_x</p:attrName>
                                          <p:attrName>ppt_y</p:attrName>
                                        </p:attrNameLst>
                                      </p:cBhvr>
                                      <p:rCtr x="-8516" y="27723"/>
                                    </p:animMotion>
                                  </p:childTnLst>
                                </p:cTn>
                              </p:par>
                              <p:par>
                                <p:cTn id="70" presetID="6" presetClass="emph" presetSubtype="0" accel="50000" fill="hold" nodeType="withEffect">
                                  <p:stCondLst>
                                    <p:cond delay="450"/>
                                  </p:stCondLst>
                                  <p:childTnLst>
                                    <p:animScale>
                                      <p:cBhvr>
                                        <p:cTn id="71" dur="1000" fill="hold"/>
                                        <p:tgtEl>
                                          <p:spTgt spid="74"/>
                                        </p:tgtEl>
                                      </p:cBhvr>
                                      <p:by x="85000" y="85000"/>
                                    </p:animScale>
                                  </p:childTnLst>
                                </p:cTn>
                              </p:par>
                              <p:par>
                                <p:cTn id="72" presetID="22" presetClass="entr" presetSubtype="4" fill="hold" nodeType="withEffect">
                                  <p:stCondLst>
                                    <p:cond delay="450"/>
                                  </p:stCondLst>
                                  <p:childTnLst>
                                    <p:set>
                                      <p:cBhvr>
                                        <p:cTn id="73" dur="1" fill="hold">
                                          <p:stCondLst>
                                            <p:cond delay="0"/>
                                          </p:stCondLst>
                                        </p:cTn>
                                        <p:tgtEl>
                                          <p:spTgt spid="79"/>
                                        </p:tgtEl>
                                        <p:attrNameLst>
                                          <p:attrName>style.visibility</p:attrName>
                                        </p:attrNameLst>
                                      </p:cBhvr>
                                      <p:to>
                                        <p:strVal val="visible"/>
                                      </p:to>
                                    </p:set>
                                    <p:animEffect transition="in" filter="wipe(down)">
                                      <p:cBhvr>
                                        <p:cTn id="74" dur="1000"/>
                                        <p:tgtEl>
                                          <p:spTgt spid="79"/>
                                        </p:tgtEl>
                                      </p:cBhvr>
                                    </p:animEffect>
                                  </p:childTnLst>
                                </p:cTn>
                              </p:par>
                              <p:par>
                                <p:cTn id="75" presetID="22" presetClass="entr" presetSubtype="8" fill="hold" nodeType="withEffect">
                                  <p:stCondLst>
                                    <p:cond delay="0"/>
                                  </p:stCondLst>
                                  <p:childTnLst>
                                    <p:set>
                                      <p:cBhvr>
                                        <p:cTn id="76" dur="1" fill="hold">
                                          <p:stCondLst>
                                            <p:cond delay="0"/>
                                          </p:stCondLst>
                                        </p:cTn>
                                        <p:tgtEl>
                                          <p:spTgt spid="81"/>
                                        </p:tgtEl>
                                        <p:attrNameLst>
                                          <p:attrName>style.visibility</p:attrName>
                                        </p:attrNameLst>
                                      </p:cBhvr>
                                      <p:to>
                                        <p:strVal val="visible"/>
                                      </p:to>
                                    </p:set>
                                    <p:animEffect transition="in" filter="wipe(left)">
                                      <p:cBhvr>
                                        <p:cTn id="77" dur="500"/>
                                        <p:tgtEl>
                                          <p:spTgt spid="81"/>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84">
                                            <p:txEl>
                                              <p:pRg st="0" end="0"/>
                                            </p:txEl>
                                          </p:spTgt>
                                        </p:tgtEl>
                                        <p:attrNameLst>
                                          <p:attrName>style.visibility</p:attrName>
                                        </p:attrNameLst>
                                      </p:cBhvr>
                                      <p:to>
                                        <p:strVal val="visible"/>
                                      </p:to>
                                    </p:set>
                                    <p:animEffect transition="in" filter="fade">
                                      <p:cBhvr>
                                        <p:cTn id="80" dur="500"/>
                                        <p:tgtEl>
                                          <p:spTgt spid="84">
                                            <p:txEl>
                                              <p:pRg st="0" end="0"/>
                                            </p:txEl>
                                          </p:spTgt>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80"/>
                                        </p:tgtEl>
                                        <p:attrNameLst>
                                          <p:attrName>style.visibility</p:attrName>
                                        </p:attrNameLst>
                                      </p:cBhvr>
                                      <p:to>
                                        <p:strVal val="visible"/>
                                      </p:to>
                                    </p:set>
                                    <p:animEffect transition="in" filter="fade">
                                      <p:cBhvr>
                                        <p:cTn id="83"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2" grpId="1" animBg="1"/>
      <p:bldP spid="56" grpId="0" animBg="1"/>
      <p:bldP spid="80" grpId="0"/>
      <p:bldP spid="84" grpId="0" build="p">
        <p:tmplLst>
          <p:tmpl lvl="1">
            <p:tnLst>
              <p:par>
                <p:cTn presetID="10" presetClass="entr" presetSubtype="0" fill="hold" nodeType="withEffect">
                  <p:stCondLst>
                    <p:cond delay="0"/>
                  </p:stCondLst>
                  <p:childTnLst>
                    <p:set>
                      <p:cBhvr>
                        <p:cTn dur="1" fill="hold">
                          <p:stCondLst>
                            <p:cond delay="0"/>
                          </p:stCondLst>
                        </p:cTn>
                        <p:tgtEl>
                          <p:spTgt spid="84"/>
                        </p:tgtEl>
                        <p:attrNameLst>
                          <p:attrName>style.visibility</p:attrName>
                        </p:attrNameLst>
                      </p:cBhvr>
                      <p:to>
                        <p:strVal val="visible"/>
                      </p:to>
                    </p:set>
                    <p:animEffect transition="in" filter="fade">
                      <p:cBhvr>
                        <p:cTn dur="500"/>
                        <p:tgtEl>
                          <p:spTgt spid="84"/>
                        </p:tgtEl>
                      </p:cBhvr>
                    </p:animEffect>
                  </p:childTnLst>
                </p:cTn>
              </p:par>
            </p:tnLst>
          </p:tmpl>
        </p:tmplLst>
      </p:bldP>
    </p:bldLst>
  </p:timing>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Device">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279829" y="5022679"/>
            <a:ext cx="10433202" cy="798680"/>
          </a:xfrm>
        </p:spPr>
        <p:txBody>
          <a:bodyPr anchor="b"/>
          <a:lstStyle>
            <a:lvl1pPr marL="0" algn="l" defTabSz="914400" rtl="0" eaLnBrk="1" latinLnBrk="0" hangingPunct="1">
              <a:lnSpc>
                <a:spcPct val="85000"/>
              </a:lnSpc>
              <a:spcBef>
                <a:spcPct val="0"/>
              </a:spcBef>
              <a:buNone/>
              <a:defRPr lang="en-US" sz="5400" kern="1200" baseline="0" dirty="0">
                <a:solidFill>
                  <a:srgbClr val="FFFFFF"/>
                </a:solidFill>
                <a:latin typeface="Qualcomm Office Bold" pitchFamily="34" charset="0"/>
                <a:ea typeface="+mj-ea"/>
                <a:cs typeface="Arial" pitchFamily="34" charset="0"/>
              </a:defRPr>
            </a:lvl1pPr>
          </a:lstStyle>
          <a:p>
            <a:r>
              <a:rPr lang="en-US"/>
              <a:t>Appendix</a:t>
            </a:r>
          </a:p>
        </p:txBody>
      </p:sp>
      <p:sp>
        <p:nvSpPr>
          <p:cNvPr id="8" name="Subtitle 2"/>
          <p:cNvSpPr>
            <a:spLocks noGrp="1"/>
          </p:cNvSpPr>
          <p:nvPr>
            <p:ph type="subTitle" idx="1" hasCustomPrompt="1"/>
          </p:nvPr>
        </p:nvSpPr>
        <p:spPr bwMode="gray">
          <a:xfrm>
            <a:off x="279830" y="5821359"/>
            <a:ext cx="10433201" cy="424732"/>
          </a:xfrm>
          <a:prstGeom prst="rect">
            <a:avLst/>
          </a:prstGeom>
        </p:spPr>
        <p:txBody>
          <a:bodyPr/>
          <a:lstStyle>
            <a:lvl1pPr marL="0" indent="0" algn="l">
              <a:lnSpc>
                <a:spcPct val="90000"/>
              </a:lnSpc>
              <a:spcBef>
                <a:spcPts val="0"/>
              </a:spcBef>
              <a:buNone/>
              <a:defRPr baseline="0">
                <a:solidFill>
                  <a:schemeClr val="bg1"/>
                </a:solidFill>
                <a:latin typeface="Qualcomm Office Regular"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This will be the subtitle line here check it out</a:t>
            </a:r>
          </a:p>
        </p:txBody>
      </p:sp>
      <p:pic>
        <p:nvPicPr>
          <p:cNvPr id="9"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214102" y="1"/>
            <a:ext cx="974726" cy="530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userDrawn="1"/>
        </p:nvSpPr>
        <p:spPr>
          <a:xfrm>
            <a:off x="0" y="6488668"/>
            <a:ext cx="4316053" cy="307777"/>
          </a:xfrm>
          <a:prstGeom prst="rect">
            <a:avLst/>
          </a:prstGeom>
        </p:spPr>
        <p:txBody>
          <a:bodyPr wrap="none">
            <a:spAutoFit/>
          </a:bodyPr>
          <a:lstStyle/>
          <a:p>
            <a:pPr eaLnBrk="1" hangingPunct="1"/>
            <a:r>
              <a:rPr lang="en-US" sz="1400">
                <a:solidFill>
                  <a:schemeClr val="bg1"/>
                </a:solidFill>
              </a:rPr>
              <a:t>Confidential and Proprietary – Qualcomm</a:t>
            </a:r>
            <a:r>
              <a:rPr lang="en-US" sz="1400" baseline="0">
                <a:solidFill>
                  <a:schemeClr val="bg1"/>
                </a:solidFill>
              </a:rPr>
              <a:t> Technologies, Inc.</a:t>
            </a:r>
            <a:endParaRPr lang="en-US" sz="1400">
              <a:solidFill>
                <a:schemeClr val="bg1"/>
              </a:solidFill>
            </a:endParaRPr>
          </a:p>
        </p:txBody>
      </p:sp>
    </p:spTree>
    <p:extLst>
      <p:ext uri="{BB962C8B-B14F-4D97-AF65-F5344CB8AC3E}">
        <p14:creationId xmlns:p14="http://schemas.microsoft.com/office/powerpoint/2010/main" val="62442668"/>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04" y="1933395"/>
            <a:ext cx="11430000" cy="1398844"/>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5" name="Straight Connector 4"/>
          <p:cNvCxnSpPr/>
          <p:nvPr userDrawn="1"/>
        </p:nvCxnSpPr>
        <p:spPr>
          <a:xfrm>
            <a:off x="370269" y="504825"/>
            <a:ext cx="11448289"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36620"/>
            <a:ext cx="11430000" cy="507831"/>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a:t>Click to edit Master title style</a:t>
            </a:r>
          </a:p>
        </p:txBody>
      </p:sp>
      <p:sp>
        <p:nvSpPr>
          <p:cNvPr id="8" name="Text Placeholder 2"/>
          <p:cNvSpPr>
            <a:spLocks noGrp="1"/>
          </p:cNvSpPr>
          <p:nvPr>
            <p:ph type="body" idx="13"/>
          </p:nvPr>
        </p:nvSpPr>
        <p:spPr>
          <a:xfrm>
            <a:off x="283464" y="1426468"/>
            <a:ext cx="11430000" cy="350865"/>
          </a:xfrm>
        </p:spPr>
        <p:txBody>
          <a:bodyPr tIns="0" bIns="0" anchor="t"/>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pic>
        <p:nvPicPr>
          <p:cNvPr id="9"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214102" y="1"/>
            <a:ext cx="974726" cy="530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userDrawn="1"/>
        </p:nvSpPr>
        <p:spPr>
          <a:xfrm>
            <a:off x="0" y="6512372"/>
            <a:ext cx="3588996" cy="369332"/>
          </a:xfrm>
          <a:prstGeom prst="rect">
            <a:avLst/>
          </a:prstGeom>
        </p:spPr>
        <p:txBody>
          <a:bodyPr wrap="none">
            <a:spAutoFit/>
          </a:bodyPr>
          <a:lstStyle/>
          <a:p>
            <a:pPr eaLnBrk="1" hangingPunct="1"/>
            <a:r>
              <a:rPr lang="en-US" sz="1100" b="0">
                <a:solidFill>
                  <a:schemeClr val="tx1"/>
                </a:solidFill>
              </a:rPr>
              <a:t>Confidential and Proprietary – Qualcomm</a:t>
            </a:r>
            <a:r>
              <a:rPr lang="en-US" sz="1100" b="0" baseline="0">
                <a:solidFill>
                  <a:schemeClr val="tx1"/>
                </a:solidFill>
              </a:rPr>
              <a:t> Technologies</a:t>
            </a:r>
            <a:r>
              <a:rPr lang="en-US" sz="1800" baseline="0">
                <a:solidFill>
                  <a:schemeClr val="bg1"/>
                </a:solidFill>
              </a:rPr>
              <a:t>, Inc.</a:t>
            </a:r>
            <a:endParaRPr lang="en-US" sz="1800">
              <a:solidFill>
                <a:schemeClr val="bg1"/>
              </a:solidFill>
            </a:endParaRPr>
          </a:p>
        </p:txBody>
      </p:sp>
    </p:spTree>
    <p:extLst>
      <p:ext uri="{BB962C8B-B14F-4D97-AF65-F5344CB8AC3E}">
        <p14:creationId xmlns:p14="http://schemas.microsoft.com/office/powerpoint/2010/main" val="1357978399"/>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04" y="1478098"/>
            <a:ext cx="11430000" cy="5045992"/>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5" name="Straight Connector 4"/>
          <p:cNvCxnSpPr/>
          <p:nvPr/>
        </p:nvCxnSpPr>
        <p:spPr>
          <a:xfrm>
            <a:off x="370269" y="504825"/>
            <a:ext cx="11448289"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36620"/>
            <a:ext cx="11430000" cy="507831"/>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a:t>Click to edit Master title style</a:t>
            </a:r>
          </a:p>
        </p:txBody>
      </p:sp>
      <p:pic>
        <p:nvPicPr>
          <p:cNvPr id="9"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214102" y="1"/>
            <a:ext cx="974726" cy="530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7"/>
          <p:cNvSpPr/>
          <p:nvPr userDrawn="1"/>
        </p:nvSpPr>
        <p:spPr>
          <a:xfrm>
            <a:off x="0" y="6512372"/>
            <a:ext cx="3588996" cy="369332"/>
          </a:xfrm>
          <a:prstGeom prst="rect">
            <a:avLst/>
          </a:prstGeom>
        </p:spPr>
        <p:txBody>
          <a:bodyPr wrap="none">
            <a:spAutoFit/>
          </a:bodyPr>
          <a:lstStyle/>
          <a:p>
            <a:pPr eaLnBrk="1" hangingPunct="1"/>
            <a:r>
              <a:rPr lang="en-US" sz="1100" b="0">
                <a:solidFill>
                  <a:schemeClr val="tx1"/>
                </a:solidFill>
              </a:rPr>
              <a:t>Confidential and Proprietary – Qualcomm</a:t>
            </a:r>
            <a:r>
              <a:rPr lang="en-US" sz="1100" b="0" baseline="0">
                <a:solidFill>
                  <a:schemeClr val="tx1"/>
                </a:solidFill>
              </a:rPr>
              <a:t> Technologies</a:t>
            </a:r>
            <a:r>
              <a:rPr lang="en-US" sz="1800" baseline="0">
                <a:solidFill>
                  <a:schemeClr val="bg1"/>
                </a:solidFill>
              </a:rPr>
              <a:t>, Inc.</a:t>
            </a:r>
            <a:endParaRPr lang="en-US" sz="1800">
              <a:solidFill>
                <a:schemeClr val="bg1"/>
              </a:solidFill>
            </a:endParaRPr>
          </a:p>
        </p:txBody>
      </p:sp>
    </p:spTree>
    <p:extLst>
      <p:ext uri="{BB962C8B-B14F-4D97-AF65-F5344CB8AC3E}">
        <p14:creationId xmlns:p14="http://schemas.microsoft.com/office/powerpoint/2010/main" val="3112796173"/>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1_Thank you">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useBgFill="1">
        <p:nvSpPr>
          <p:cNvPr id="49" name="Rectangle 4"/>
          <p:cNvSpPr/>
          <p:nvPr/>
        </p:nvSpPr>
        <p:spPr bwMode="gray">
          <a:xfrm>
            <a:off x="50119" y="6472433"/>
            <a:ext cx="4353601" cy="316449"/>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Qualcomm Office Regular" pitchFamily="34" charset="0"/>
            </a:endParaRPr>
          </a:p>
        </p:txBody>
      </p:sp>
      <p:cxnSp>
        <p:nvCxnSpPr>
          <p:cNvPr id="17" name="Straight Connector 16"/>
          <p:cNvCxnSpPr/>
          <p:nvPr/>
        </p:nvCxnSpPr>
        <p:spPr>
          <a:xfrm>
            <a:off x="374904" y="502920"/>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7" name="balloon"/>
          <p:cNvGrpSpPr/>
          <p:nvPr/>
        </p:nvGrpSpPr>
        <p:grpSpPr bwMode="black">
          <a:xfrm>
            <a:off x="10136806" y="4128222"/>
            <a:ext cx="547687" cy="1101725"/>
            <a:chOff x="9654651" y="4161470"/>
            <a:chExt cx="547687" cy="1101725"/>
          </a:xfrm>
        </p:grpSpPr>
        <p:sp>
          <p:nvSpPr>
            <p:cNvPr id="8"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12"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20"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21"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22"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sp>
        <p:nvSpPr>
          <p:cNvPr id="23" name="Freeform 17"/>
          <p:cNvSpPr>
            <a:spLocks noEditPoints="1"/>
          </p:cNvSpPr>
          <p:nvPr/>
        </p:nvSpPr>
        <p:spPr bwMode="black">
          <a:xfrm>
            <a:off x="10774982" y="4016661"/>
            <a:ext cx="752475" cy="506412"/>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nvGrpSpPr>
          <p:cNvPr id="45" name="sun"/>
          <p:cNvGrpSpPr/>
          <p:nvPr/>
        </p:nvGrpSpPr>
        <p:grpSpPr bwMode="black">
          <a:xfrm>
            <a:off x="10894042" y="3518186"/>
            <a:ext cx="352426" cy="349250"/>
            <a:chOff x="6678613" y="2182813"/>
            <a:chExt cx="352425" cy="349250"/>
          </a:xfrm>
          <a:solidFill>
            <a:schemeClr val="accent5"/>
          </a:solidFill>
        </p:grpSpPr>
        <p:sp>
          <p:nvSpPr>
            <p:cNvPr id="24"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25"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26"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27"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28"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29"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30"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31"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32"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33"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34"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35"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36"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37"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38"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39"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40"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grpSp>
        <p:nvGrpSpPr>
          <p:cNvPr id="46" name="Group 45"/>
          <p:cNvGrpSpPr/>
          <p:nvPr/>
        </p:nvGrpSpPr>
        <p:grpSpPr bwMode="black">
          <a:xfrm>
            <a:off x="9096993" y="3611849"/>
            <a:ext cx="1620836" cy="842963"/>
            <a:chOff x="8614838" y="3645100"/>
            <a:chExt cx="1620837" cy="842963"/>
          </a:xfrm>
        </p:grpSpPr>
        <p:sp>
          <p:nvSpPr>
            <p:cNvPr id="11"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44"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grpSp>
        <p:nvGrpSpPr>
          <p:cNvPr id="6" name="compass"/>
          <p:cNvGrpSpPr/>
          <p:nvPr/>
        </p:nvGrpSpPr>
        <p:grpSpPr bwMode="black">
          <a:xfrm>
            <a:off x="9920063" y="5150433"/>
            <a:ext cx="985962" cy="985962"/>
            <a:chOff x="7363812" y="1203877"/>
            <a:chExt cx="985962" cy="985962"/>
          </a:xfrm>
        </p:grpSpPr>
        <p:grpSp>
          <p:nvGrpSpPr>
            <p:cNvPr id="48" name="Group 47"/>
            <p:cNvGrpSpPr/>
            <p:nvPr userDrawn="1"/>
          </p:nvGrpSpPr>
          <p:grpSpPr bwMode="black">
            <a:xfrm>
              <a:off x="7388481" y="1278552"/>
              <a:ext cx="936625" cy="836612"/>
              <a:chOff x="9475263" y="5255258"/>
              <a:chExt cx="936625" cy="836612"/>
            </a:xfrm>
          </p:grpSpPr>
          <p:sp>
            <p:nvSpPr>
              <p:cNvPr id="13"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16"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18"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19" name="Oval 13"/>
              <p:cNvSpPr>
                <a:spLocks noChangeArrowheads="1"/>
              </p:cNvSpPr>
              <p:nvPr userDrawn="1"/>
            </p:nvSpPr>
            <p:spPr bwMode="black">
              <a:xfrm>
                <a:off x="9880076" y="5626733"/>
                <a:ext cx="93662" cy="93662"/>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sp>
          <p:nvSpPr>
            <p:cNvPr id="3" name="Rectangle 2"/>
            <p:cNvSpPr/>
            <p:nvPr userDrawn="1"/>
          </p:nvSpPr>
          <p:spPr bwMode="black">
            <a:xfrm>
              <a:off x="7363812" y="1203877"/>
              <a:ext cx="985962" cy="985962"/>
            </a:xfrm>
            <a:prstGeom prst="rect">
              <a:avLst/>
            </a:prstGeom>
            <a:noFill/>
            <a:ln>
              <a:noFill/>
            </a:ln>
          </p:spPr>
          <p:txBody>
            <a:bodyPr vert="horz" wrap="square" lIns="91440" tIns="45720" rIns="91440" bIns="45720" numCol="1" rtlCol="0" anchor="t" anchorCtr="0" compatLnSpc="1">
              <a:prstTxWarp prst="textNoShape">
                <a:avLst/>
              </a:prstTxWarp>
            </a:bodyPr>
            <a:lstStyle/>
            <a:p>
              <a:pPr algn="ctr"/>
              <a:endParaRPr lang="en-US">
                <a:latin typeface="Qualcomm Office Regular" pitchFamily="34" charset="0"/>
              </a:endParaRPr>
            </a:p>
          </p:txBody>
        </p:sp>
      </p:grpSp>
      <p:grpSp>
        <p:nvGrpSpPr>
          <p:cNvPr id="50" name="Group 49"/>
          <p:cNvGrpSpPr/>
          <p:nvPr/>
        </p:nvGrpSpPr>
        <p:grpSpPr>
          <a:xfrm>
            <a:off x="283467" y="3388543"/>
            <a:ext cx="8889024" cy="3256809"/>
            <a:chOff x="258525" y="3664444"/>
            <a:chExt cx="8889024" cy="3256809"/>
          </a:xfrm>
        </p:grpSpPr>
        <p:sp>
          <p:nvSpPr>
            <p:cNvPr id="52" name="Subtitle 2"/>
            <p:cNvSpPr txBox="1">
              <a:spLocks/>
            </p:cNvSpPr>
            <p:nvPr userDrawn="1"/>
          </p:nvSpPr>
          <p:spPr bwMode="gray">
            <a:xfrm>
              <a:off x="264414" y="6028030"/>
              <a:ext cx="8883135" cy="893223"/>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endParaRPr lang="en-US" sz="1000" kern="1200" baseline="0">
                <a:solidFill>
                  <a:schemeClr val="bg1"/>
                </a:solidFill>
                <a:effectLst/>
                <a:latin typeface="+mn-lt"/>
                <a:ea typeface="+mn-ea"/>
                <a:cs typeface="Arial" pitchFamily="34" charset="0"/>
              </a:endParaRPr>
            </a:p>
          </p:txBody>
        </p:sp>
        <p:sp>
          <p:nvSpPr>
            <p:cNvPr id="53" name="TextBox 52"/>
            <p:cNvSpPr txBox="1"/>
            <p:nvPr userDrawn="1"/>
          </p:nvSpPr>
          <p:spPr>
            <a:xfrm>
              <a:off x="258525" y="3664444"/>
              <a:ext cx="7362908" cy="798680"/>
            </a:xfrm>
            <a:prstGeom prst="rect">
              <a:avLst/>
            </a:prstGeom>
            <a:noFill/>
          </p:spPr>
          <p:txBody>
            <a:bodyPr wrap="square" rtlCol="0">
              <a:spAutoFit/>
            </a:bodyPr>
            <a:lstStyle/>
            <a:p>
              <a:pPr marL="0" algn="l" defTabSz="914400" rtl="0" eaLnBrk="1" latinLnBrk="0" hangingPunct="1">
                <a:lnSpc>
                  <a:spcPct val="85000"/>
                </a:lnSpc>
                <a:spcBef>
                  <a:spcPct val="0"/>
                </a:spcBef>
                <a:buNone/>
              </a:pPr>
              <a:r>
                <a:rPr lang="en-US" sz="5400" kern="1200" baseline="0">
                  <a:solidFill>
                    <a:srgbClr val="FFFFFF"/>
                  </a:solidFill>
                  <a:latin typeface="Qualcomm Office Bold" pitchFamily="34" charset="0"/>
                  <a:ea typeface="+mj-ea"/>
                  <a:cs typeface="Arial" pitchFamily="34" charset="0"/>
                </a:rPr>
                <a:t>Thank you</a:t>
              </a:r>
            </a:p>
          </p:txBody>
        </p:sp>
      </p:grpSp>
      <p:pic>
        <p:nvPicPr>
          <p:cNvPr id="5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214102" y="1"/>
            <a:ext cx="974726" cy="530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1" name="Rectangle 50"/>
          <p:cNvSpPr/>
          <p:nvPr userDrawn="1"/>
        </p:nvSpPr>
        <p:spPr>
          <a:xfrm>
            <a:off x="0" y="6577680"/>
            <a:ext cx="3726533" cy="276999"/>
          </a:xfrm>
          <a:prstGeom prst="rect">
            <a:avLst/>
          </a:prstGeom>
        </p:spPr>
        <p:txBody>
          <a:bodyPr wrap="none">
            <a:spAutoFit/>
          </a:bodyPr>
          <a:lstStyle/>
          <a:p>
            <a:pPr eaLnBrk="1" hangingPunct="1"/>
            <a:r>
              <a:rPr lang="en-US" sz="1200">
                <a:solidFill>
                  <a:schemeClr val="bg1"/>
                </a:solidFill>
              </a:rPr>
              <a:t>Confidential and Proprietary – Qualcomm</a:t>
            </a:r>
            <a:r>
              <a:rPr lang="en-US" sz="1200" baseline="0">
                <a:solidFill>
                  <a:schemeClr val="bg1"/>
                </a:solidFill>
              </a:rPr>
              <a:t> Technologies, Inc.</a:t>
            </a:r>
            <a:endParaRPr lang="en-US" sz="1200">
              <a:solidFill>
                <a:schemeClr val="bg1"/>
              </a:solidFill>
            </a:endParaRPr>
          </a:p>
        </p:txBody>
      </p:sp>
    </p:spTree>
    <p:extLst>
      <p:ext uri="{BB962C8B-B14F-4D97-AF65-F5344CB8AC3E}">
        <p14:creationId xmlns:p14="http://schemas.microsoft.com/office/powerpoint/2010/main" val="24831936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2000"/>
                                        <p:tgtEl>
                                          <p:spTgt spid="46"/>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2000"/>
                                        <p:tgtEl>
                                          <p:spTgt spid="23"/>
                                        </p:tgtEl>
                                      </p:cBhvr>
                                    </p:animEffect>
                                  </p:childTnLst>
                                </p:cTn>
                              </p:par>
                              <p:par>
                                <p:cTn id="11" presetID="42" presetClass="entr" presetSubtype="0" fill="hold" nodeType="withEffect">
                                  <p:stCondLst>
                                    <p:cond delay="1000"/>
                                  </p:stCondLst>
                                  <p:childTnLst>
                                    <p:set>
                                      <p:cBhvr>
                                        <p:cTn id="12" dur="1" fill="hold">
                                          <p:stCondLst>
                                            <p:cond delay="0"/>
                                          </p:stCondLst>
                                        </p:cTn>
                                        <p:tgtEl>
                                          <p:spTgt spid="45"/>
                                        </p:tgtEl>
                                        <p:attrNameLst>
                                          <p:attrName>style.visibility</p:attrName>
                                        </p:attrNameLst>
                                      </p:cBhvr>
                                      <p:to>
                                        <p:strVal val="visible"/>
                                      </p:to>
                                    </p:set>
                                    <p:animEffect transition="in" filter="fade">
                                      <p:cBhvr>
                                        <p:cTn id="13" dur="1800"/>
                                        <p:tgtEl>
                                          <p:spTgt spid="45"/>
                                        </p:tgtEl>
                                      </p:cBhvr>
                                    </p:animEffect>
                                    <p:anim calcmode="lin" valueType="num">
                                      <p:cBhvr>
                                        <p:cTn id="14" dur="1800" fill="hold"/>
                                        <p:tgtEl>
                                          <p:spTgt spid="45"/>
                                        </p:tgtEl>
                                        <p:attrNameLst>
                                          <p:attrName>ppt_x</p:attrName>
                                        </p:attrNameLst>
                                      </p:cBhvr>
                                      <p:tavLst>
                                        <p:tav tm="0">
                                          <p:val>
                                            <p:strVal val="#ppt_x"/>
                                          </p:val>
                                        </p:tav>
                                        <p:tav tm="100000">
                                          <p:val>
                                            <p:strVal val="#ppt_x"/>
                                          </p:val>
                                        </p:tav>
                                      </p:tavLst>
                                    </p:anim>
                                    <p:anim calcmode="lin" valueType="num">
                                      <p:cBhvr>
                                        <p:cTn id="15" dur="1800" fill="hold"/>
                                        <p:tgtEl>
                                          <p:spTgt spid="45"/>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700"/>
                                  </p:stCondLst>
                                  <p:childTnLst>
                                    <p:set>
                                      <p:cBhvr>
                                        <p:cTn id="17" dur="1" fill="hold">
                                          <p:stCondLst>
                                            <p:cond delay="0"/>
                                          </p:stCondLst>
                                        </p:cTn>
                                        <p:tgtEl>
                                          <p:spTgt spid="47"/>
                                        </p:tgtEl>
                                        <p:attrNameLst>
                                          <p:attrName>style.visibility</p:attrName>
                                        </p:attrNameLst>
                                      </p:cBhvr>
                                      <p:to>
                                        <p:strVal val="visible"/>
                                      </p:to>
                                    </p:set>
                                    <p:animEffect transition="in" filter="fade">
                                      <p:cBhvr>
                                        <p:cTn id="18" dur="1400"/>
                                        <p:tgtEl>
                                          <p:spTgt spid="47"/>
                                        </p:tgtEl>
                                      </p:cBhvr>
                                    </p:animEffect>
                                    <p:anim calcmode="lin" valueType="num">
                                      <p:cBhvr>
                                        <p:cTn id="19" dur="1400" fill="hold"/>
                                        <p:tgtEl>
                                          <p:spTgt spid="47"/>
                                        </p:tgtEl>
                                        <p:attrNameLst>
                                          <p:attrName>ppt_x</p:attrName>
                                        </p:attrNameLst>
                                      </p:cBhvr>
                                      <p:tavLst>
                                        <p:tav tm="0">
                                          <p:val>
                                            <p:strVal val="#ppt_x"/>
                                          </p:val>
                                        </p:tav>
                                        <p:tav tm="100000">
                                          <p:val>
                                            <p:strVal val="#ppt_x"/>
                                          </p:val>
                                        </p:tav>
                                      </p:tavLst>
                                    </p:anim>
                                    <p:anim calcmode="lin" valueType="num">
                                      <p:cBhvr>
                                        <p:cTn id="20" dur="1400" fill="hold"/>
                                        <p:tgtEl>
                                          <p:spTgt spid="47"/>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70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400"/>
                                        <p:tgtEl>
                                          <p:spTgt spid="6"/>
                                        </p:tgtEl>
                                      </p:cBhvr>
                                    </p:animEffect>
                                    <p:anim calcmode="lin" valueType="num">
                                      <p:cBhvr>
                                        <p:cTn id="24" dur="1400" fill="hold"/>
                                        <p:tgtEl>
                                          <p:spTgt spid="6"/>
                                        </p:tgtEl>
                                        <p:attrNameLst>
                                          <p:attrName>ppt_x</p:attrName>
                                        </p:attrNameLst>
                                      </p:cBhvr>
                                      <p:tavLst>
                                        <p:tav tm="0">
                                          <p:val>
                                            <p:strVal val="#ppt_x"/>
                                          </p:val>
                                        </p:tav>
                                        <p:tav tm="100000">
                                          <p:val>
                                            <p:strVal val="#ppt_x"/>
                                          </p:val>
                                        </p:tav>
                                      </p:tavLst>
                                    </p:anim>
                                    <p:anim calcmode="lin" valueType="num">
                                      <p:cBhvr>
                                        <p:cTn id="25" dur="1400" fill="hold"/>
                                        <p:tgtEl>
                                          <p:spTgt spid="6"/>
                                        </p:tgtEl>
                                        <p:attrNameLst>
                                          <p:attrName>ppt_y</p:attrName>
                                        </p:attrNameLst>
                                      </p:cBhvr>
                                      <p:tavLst>
                                        <p:tav tm="0">
                                          <p:val>
                                            <p:strVal val="#ppt_y+.1"/>
                                          </p:val>
                                        </p:tav>
                                        <p:tav tm="100000">
                                          <p:val>
                                            <p:strVal val="#ppt_y"/>
                                          </p:val>
                                        </p:tav>
                                      </p:tavLst>
                                    </p:anim>
                                  </p:childTnLst>
                                </p:cTn>
                              </p:par>
                              <p:par>
                                <p:cTn id="26" presetID="6" presetClass="emph" presetSubtype="0" repeatCount="3000" accel="100000" autoRev="1" fill="hold" nodeType="withEffect">
                                  <p:stCondLst>
                                    <p:cond delay="700"/>
                                  </p:stCondLst>
                                  <p:childTnLst>
                                    <p:animScale>
                                      <p:cBhvr>
                                        <p:cTn id="27" dur="233" fill="hold"/>
                                        <p:tgtEl>
                                          <p:spTgt spid="6"/>
                                        </p:tgtEl>
                                      </p:cBhvr>
                                      <p:by x="0" y="100000"/>
                                    </p:animScale>
                                  </p:childTnLst>
                                </p:cTn>
                              </p:par>
                              <p:par>
                                <p:cTn id="28" presetID="10" presetClass="entr" presetSubtype="0" fill="hold" nodeType="withEffect">
                                  <p:stCondLst>
                                    <p:cond delay="0"/>
                                  </p:stCondLst>
                                  <p:childTnLst>
                                    <p:set>
                                      <p:cBhvr>
                                        <p:cTn id="29" dur="1" fill="hold">
                                          <p:stCondLst>
                                            <p:cond delay="0"/>
                                          </p:stCondLst>
                                        </p:cTn>
                                        <p:tgtEl>
                                          <p:spTgt spid="50"/>
                                        </p:tgtEl>
                                        <p:attrNameLst>
                                          <p:attrName>style.visibility</p:attrName>
                                        </p:attrNameLst>
                                      </p:cBhvr>
                                      <p:to>
                                        <p:strVal val="visible"/>
                                      </p:to>
                                    </p:set>
                                    <p:animEffect transition="in" filter="fade">
                                      <p:cBhvr>
                                        <p:cTn id="30" dur="125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Layout>
</file>

<file path=ppt/slideLayouts/slideLayout105.xml><?xml version="1.0" encoding="utf-8"?>
<p:sldLayout xmlns:a="http://schemas.openxmlformats.org/drawingml/2006/main" xmlns:r="http://schemas.openxmlformats.org/officeDocument/2006/relationships" xmlns:p="http://schemas.openxmlformats.org/presentationml/2006/main" userDrawn="1">
  <p:cSld name="1_LeftShadeBG">
    <p:bg>
      <p:bgPr>
        <a:gradFill flip="none" rotWithShape="1">
          <a:gsLst>
            <a:gs pos="100000">
              <a:schemeClr val="accent3">
                <a:lumMod val="75000"/>
              </a:schemeClr>
            </a:gs>
            <a:gs pos="0">
              <a:srgbClr val="00317A"/>
            </a:gs>
          </a:gsLst>
          <a:path path="shape">
            <a:fillToRect l="50000" t="50000" r="50000" b="50000"/>
          </a:path>
          <a:tileRect/>
        </a:gradFill>
        <a:effectLst/>
      </p:bgPr>
    </p:bg>
    <p:spTree>
      <p:nvGrpSpPr>
        <p:cNvPr id="1" name=""/>
        <p:cNvGrpSpPr/>
        <p:nvPr/>
      </p:nvGrpSpPr>
      <p:grpSpPr>
        <a:xfrm>
          <a:off x="0" y="0"/>
          <a:ext cx="0" cy="0"/>
          <a:chOff x="0" y="0"/>
          <a:chExt cx="0" cy="0"/>
        </a:xfrm>
      </p:grpSpPr>
      <p:sp>
        <p:nvSpPr>
          <p:cNvPr id="8" name="Rectangle 7" hidden="1"/>
          <p:cNvSpPr/>
          <p:nvPr userDrawn="1"/>
        </p:nvSpPr>
        <p:spPr>
          <a:xfrm>
            <a:off x="0" y="0"/>
            <a:ext cx="12188825" cy="6858000"/>
          </a:xfrm>
          <a:prstGeom prst="rect">
            <a:avLst/>
          </a:prstGeom>
          <a:gradFill flip="none" rotWithShape="1">
            <a:gsLst>
              <a:gs pos="100000">
                <a:schemeClr val="tx1">
                  <a:alpha val="24000"/>
                </a:schemeClr>
              </a:gs>
              <a:gs pos="0">
                <a:schemeClr val="tx1">
                  <a:alpha val="0"/>
                </a:schemeClr>
              </a:gs>
              <a:gs pos="39000">
                <a:schemeClr val="accent1">
                  <a:alpha val="2100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7" name="Oval 6"/>
          <p:cNvSpPr/>
          <p:nvPr userDrawn="1"/>
        </p:nvSpPr>
        <p:spPr bwMode="auto">
          <a:xfrm>
            <a:off x="-7557" y="164179"/>
            <a:ext cx="12221327" cy="6374162"/>
          </a:xfrm>
          <a:prstGeom prst="ellipse">
            <a:avLst/>
          </a:prstGeom>
          <a:gradFill flip="none" rotWithShape="1">
            <a:gsLst>
              <a:gs pos="0">
                <a:srgbClr val="DF26F2">
                  <a:alpha val="20000"/>
                </a:srgbClr>
              </a:gs>
              <a:gs pos="85000">
                <a:schemeClr val="bg1">
                  <a:alpha val="0"/>
                </a:schemeClr>
              </a:gs>
            </a:gsLst>
            <a:path path="shape">
              <a:fillToRect l="50000" t="50000" r="50000" b="50000"/>
            </a:path>
            <a:tileRect/>
          </a:grad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err="1">
              <a:solidFill>
                <a:srgbClr val="FFFFFF"/>
              </a:solidFill>
            </a:endParaRPr>
          </a:p>
        </p:txBody>
      </p:sp>
      <p:sp>
        <p:nvSpPr>
          <p:cNvPr id="3" name="Title 7"/>
          <p:cNvSpPr>
            <a:spLocks noGrp="1"/>
          </p:cNvSpPr>
          <p:nvPr>
            <p:ph type="title"/>
          </p:nvPr>
        </p:nvSpPr>
        <p:spPr>
          <a:xfrm>
            <a:off x="609600" y="577055"/>
            <a:ext cx="10969625" cy="584995"/>
          </a:xfrm>
          <a:prstGeom prst="rect">
            <a:avLst/>
          </a:prstGeom>
        </p:spPr>
        <p:txBody>
          <a:bodyPr/>
          <a:lstStyle>
            <a:lvl1pPr marL="0" algn="ctr" defTabSz="914400" rtl="0" eaLnBrk="1" latinLnBrk="0" hangingPunct="1">
              <a:lnSpc>
                <a:spcPct val="75000"/>
              </a:lnSpc>
              <a:spcBef>
                <a:spcPct val="0"/>
              </a:spcBef>
              <a:buNone/>
              <a:defRPr lang="en-US" sz="4000" kern="0" cap="none" baseline="0" dirty="0">
                <a:solidFill>
                  <a:schemeClr val="bg1"/>
                </a:solidFill>
                <a:latin typeface="Qualcomm Office Thin" panose="020B0203030202060203" pitchFamily="34" charset="0"/>
                <a:ea typeface="+mj-ea"/>
                <a:cs typeface="Arial" pitchFamily="34" charset="0"/>
              </a:defRPr>
            </a:lvl1pPr>
          </a:lstStyle>
          <a:p>
            <a:r>
              <a:rPr lang="en-US"/>
              <a:t>Click to edit Master title style</a:t>
            </a:r>
          </a:p>
        </p:txBody>
      </p:sp>
      <p:sp>
        <p:nvSpPr>
          <p:cNvPr id="4" name="Text Placeholder 11"/>
          <p:cNvSpPr>
            <a:spLocks noGrp="1"/>
          </p:cNvSpPr>
          <p:nvPr>
            <p:ph type="body" sz="quarter" idx="10" hasCustomPrompt="1"/>
          </p:nvPr>
        </p:nvSpPr>
        <p:spPr>
          <a:xfrm>
            <a:off x="609600" y="1076325"/>
            <a:ext cx="10969625" cy="401638"/>
          </a:xfrm>
          <a:prstGeom prst="rect">
            <a:avLst/>
          </a:prstGeom>
        </p:spPr>
        <p:txBody>
          <a:bodyPr/>
          <a:lstStyle>
            <a:lvl1pPr marL="0" indent="0" algn="ctr" defTabSz="914400" rtl="0" eaLnBrk="1" latinLnBrk="0" hangingPunct="1">
              <a:lnSpc>
                <a:spcPct val="75000"/>
              </a:lnSpc>
              <a:spcBef>
                <a:spcPct val="0"/>
              </a:spcBef>
              <a:buNone/>
              <a:defRPr lang="en-US" sz="2400" kern="1200" baseline="0" dirty="0">
                <a:solidFill>
                  <a:srgbClr val="00ACBD"/>
                </a:solidFill>
                <a:latin typeface="Qualcomm Office Light" panose="020B0303030202060203" pitchFamily="34" charset="0"/>
                <a:ea typeface="+mj-ea"/>
                <a:cs typeface="Arial" pitchFamily="34" charset="0"/>
              </a:defRPr>
            </a:lvl1pPr>
          </a:lstStyle>
          <a:p>
            <a:pPr lvl="0"/>
            <a:r>
              <a:rPr lang="en-US"/>
              <a:t>Click to edit Subtitle</a:t>
            </a:r>
          </a:p>
        </p:txBody>
      </p:sp>
      <p:sp>
        <p:nvSpPr>
          <p:cNvPr id="9" name="Rectangle 8"/>
          <p:cNvSpPr/>
          <p:nvPr userDrawn="1"/>
        </p:nvSpPr>
        <p:spPr>
          <a:xfrm>
            <a:off x="0" y="4301065"/>
            <a:ext cx="12188825" cy="541867"/>
          </a:xfrm>
          <a:prstGeom prst="rect">
            <a:avLst/>
          </a:prstGeom>
          <a:gradFill flip="none" rotWithShape="1">
            <a:gsLst>
              <a:gs pos="27000">
                <a:srgbClr val="0B192B">
                  <a:alpha val="10000"/>
                </a:srgbClr>
              </a:gs>
              <a:gs pos="0">
                <a:schemeClr val="tx1">
                  <a:alpha val="0"/>
                </a:schemeClr>
              </a:gs>
              <a:gs pos="100000">
                <a:schemeClr val="tx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 name="Slide Number Placeholder 1"/>
          <p:cNvSpPr>
            <a:spLocks noGrp="1"/>
          </p:cNvSpPr>
          <p:nvPr>
            <p:ph type="sldNum" sz="quarter" idx="11"/>
          </p:nvPr>
        </p:nvSpPr>
        <p:spPr>
          <a:xfrm>
            <a:off x="11382702" y="6450940"/>
            <a:ext cx="426709" cy="365125"/>
          </a:xfrm>
          <a:prstGeom prst="rect">
            <a:avLst/>
          </a:prstGeom>
        </p:spPr>
        <p:txBody>
          <a:bodyPr/>
          <a:lstStyle/>
          <a:p>
            <a:fld id="{B4D3C4D5-11BD-46AF-885C-173C70E6CB32}" type="slidenum">
              <a:rPr/>
              <a:pPr/>
              <a:t>‹#›</a:t>
            </a:fld>
            <a:endParaRPr/>
          </a:p>
        </p:txBody>
      </p:sp>
      <p:sp>
        <p:nvSpPr>
          <p:cNvPr id="10" name="Subtitle 2"/>
          <p:cNvSpPr txBox="1">
            <a:spLocks/>
          </p:cNvSpPr>
          <p:nvPr userDrawn="1"/>
        </p:nvSpPr>
        <p:spPr bwMode="gray">
          <a:xfrm>
            <a:off x="0" y="6572416"/>
            <a:ext cx="9593684" cy="28960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0" fontAlgn="base" hangingPunct="0">
              <a:lnSpc>
                <a:spcPct val="100000"/>
              </a:lnSpc>
              <a:spcBef>
                <a:spcPct val="0"/>
              </a:spcBef>
              <a:spcAft>
                <a:spcPct val="0"/>
              </a:spcAft>
              <a:buClrTx/>
              <a:buSzTx/>
              <a:buFontTx/>
              <a:buNone/>
            </a:pPr>
            <a:r>
              <a:rPr altLang="en-US" sz="900">
                <a:solidFill>
                  <a:srgbClr val="FFFFFF"/>
                </a:solidFill>
                <a:latin typeface="Arial" panose="020B0604020202020204" pitchFamily="34" charset="0"/>
                <a:ea typeface="Calibri" panose="020F0502020204030204" pitchFamily="34" charset="0"/>
                <a:cs typeface="Times New Roman" panose="02020603050405020304" pitchFamily="18" charset="0"/>
              </a:rPr>
              <a:t>© 2016 QUALCOMM Technologies, Inc. and/or its affiliates.</a:t>
            </a:r>
            <a:endParaRPr sz="900" spc="10">
              <a:solidFill>
                <a:srgbClr val="FFFFFF"/>
              </a:solidFill>
              <a:latin typeface="Qualcomm Office Light" pitchFamily="34" charset="0"/>
            </a:endParaRPr>
          </a:p>
        </p:txBody>
      </p:sp>
    </p:spTree>
    <p:extLst>
      <p:ext uri="{BB962C8B-B14F-4D97-AF65-F5344CB8AC3E}">
        <p14:creationId xmlns:p14="http://schemas.microsoft.com/office/powerpoint/2010/main" val="2282973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6.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0955"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userDrawn="1"/>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userDrawn="1"/>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grpSp>
        </p:grpSp>
      </p:grpSp>
      <p:sp>
        <p:nvSpPr>
          <p:cNvPr id="2" name="Title 1"/>
          <p:cNvSpPr>
            <a:spLocks noGrp="1"/>
          </p:cNvSpPr>
          <p:nvPr>
            <p:ph type="ctrTitle"/>
          </p:nvPr>
        </p:nvSpPr>
        <p:spPr bwMode="gray">
          <a:xfrm>
            <a:off x="495171" y="2615707"/>
            <a:ext cx="7362449" cy="1461939"/>
          </a:xfrm>
        </p:spPr>
        <p:txBody>
          <a:bodyPr wrap="square" anchor="b">
            <a:noAutofit/>
          </a:bodyPr>
          <a:lstStyle>
            <a:lvl1pPr algn="l">
              <a:lnSpc>
                <a:spcPct val="90000"/>
              </a:lnSpc>
              <a:defRPr sz="5998" spc="-20" baseline="0">
                <a:solidFill>
                  <a:schemeClr val="bg1"/>
                </a:solidFill>
              </a:defRPr>
            </a:lvl1pPr>
          </a:lstStyle>
          <a:p>
            <a:r>
              <a:rPr lang="en-US"/>
              <a:t>Click to edit Master title style</a:t>
            </a:r>
          </a:p>
        </p:txBody>
      </p:sp>
      <p:sp>
        <p:nvSpPr>
          <p:cNvPr id="38" name="Text Placeholder 7"/>
          <p:cNvSpPr>
            <a:spLocks noGrp="1"/>
          </p:cNvSpPr>
          <p:nvPr>
            <p:ph type="body" sz="quarter" idx="10" hasCustomPrompt="1"/>
          </p:nvPr>
        </p:nvSpPr>
        <p:spPr bwMode="gray">
          <a:xfrm>
            <a:off x="495170" y="4195085"/>
            <a:ext cx="7350355" cy="961930"/>
          </a:xfr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bg1"/>
                </a:solidFill>
              </a:defRPr>
            </a:lvl1pPr>
            <a:lvl2pPr marL="0" indent="0">
              <a:lnSpc>
                <a:spcPct val="98000"/>
              </a:lnSpc>
              <a:spcBef>
                <a:spcPts val="0"/>
              </a:spcBef>
              <a:buFont typeface="Microsoft Sans Serif" panose="020B0604020202020204" pitchFamily="34" charset="0"/>
              <a:buNone/>
              <a:defRPr sz="1799">
                <a:solidFill>
                  <a:schemeClr val="bg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a:t>Speaker name</a:t>
            </a:r>
          </a:p>
          <a:p>
            <a:pPr lvl="1"/>
            <a:r>
              <a:rPr lang="en-US"/>
              <a:t>Speaker title</a:t>
            </a:r>
          </a:p>
          <a:p>
            <a:pPr lvl="1"/>
            <a:endParaRPr lang="en-US"/>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4416" y="365760"/>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171" y="381611"/>
            <a:ext cx="260335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pic>
        <p:nvPicPr>
          <p:cNvPr id="29" name="Picture 2">
            <a:extLst>
              <a:ext uri="{FF2B5EF4-FFF2-40B4-BE49-F238E27FC236}">
                <a16:creationId xmlns:a16="http://schemas.microsoft.com/office/drawing/2014/main" id="{DE305715-C125-4F45-ACA3-069118AAC673}"/>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486448" y="9325"/>
            <a:ext cx="3214545" cy="17510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 name="Footer Placeholder 2">
            <a:extLst>
              <a:ext uri="{FF2B5EF4-FFF2-40B4-BE49-F238E27FC236}">
                <a16:creationId xmlns:a16="http://schemas.microsoft.com/office/drawing/2014/main" id="{B160750B-AB8D-4D50-AD02-36005D6F786F}"/>
              </a:ext>
            </a:extLst>
          </p:cNvPr>
          <p:cNvSpPr>
            <a:spLocks noGrp="1"/>
          </p:cNvSpPr>
          <p:nvPr>
            <p:ph type="ftr" sz="quarter" idx="3"/>
          </p:nvPr>
        </p:nvSpPr>
        <p:spPr>
          <a:xfrm>
            <a:off x="262476" y="6560996"/>
            <a:ext cx="4291714"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r>
              <a:rPr lang="en-US"/>
              <a:t>Confidential and Proprietary — Qualcomm Technologies, Inc. and/or its affiliated companies.</a:t>
            </a:r>
          </a:p>
        </p:txBody>
      </p:sp>
    </p:spTree>
    <p:extLst>
      <p:ext uri="{BB962C8B-B14F-4D97-AF65-F5344CB8AC3E}">
        <p14:creationId xmlns:p14="http://schemas.microsoft.com/office/powerpoint/2010/main" val="3246913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a:xfrm>
            <a:off x="495170" y="575576"/>
            <a:ext cx="11184200" cy="429028"/>
          </a:xfrm>
        </p:spPr>
        <p:txBody>
          <a:bodyPr/>
          <a:lstStyle/>
          <a:p>
            <a:r>
              <a:rPr lang="en-US"/>
              <a:t>Click to edit Master title style</a:t>
            </a:r>
          </a:p>
        </p:txBody>
      </p:sp>
      <p:sp>
        <p:nvSpPr>
          <p:cNvPr id="6" name="Content Placeholder 5"/>
          <p:cNvSpPr>
            <a:spLocks noGrp="1"/>
          </p:cNvSpPr>
          <p:nvPr>
            <p:ph sz="quarter" idx="12"/>
          </p:nvPr>
        </p:nvSpPr>
        <p:spPr>
          <a:xfrm>
            <a:off x="495171" y="1709928"/>
            <a:ext cx="11187818"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95170" y="1132233"/>
            <a:ext cx="11184200"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cxnSp>
        <p:nvCxnSpPr>
          <p:cNvPr id="9" name="Straight Connector 8">
            <a:extLst>
              <a:ext uri="{FF2B5EF4-FFF2-40B4-BE49-F238E27FC236}">
                <a16:creationId xmlns:a16="http://schemas.microsoft.com/office/drawing/2014/main" id="{BEEC445E-56D1-4AFB-8ED4-603C3D7FAAB0}"/>
              </a:ext>
            </a:extLst>
          </p:cNvPr>
          <p:cNvCxnSpPr/>
          <p:nvPr userDrawn="1"/>
        </p:nvCxnSpPr>
        <p:spPr>
          <a:xfrm>
            <a:off x="370173" y="504825"/>
            <a:ext cx="1144530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pic>
        <p:nvPicPr>
          <p:cNvPr id="10" name="Picture 2">
            <a:extLst>
              <a:ext uri="{FF2B5EF4-FFF2-40B4-BE49-F238E27FC236}">
                <a16:creationId xmlns:a16="http://schemas.microsoft.com/office/drawing/2014/main" id="{262FBE20-4BEF-426F-B63D-8DFFA4AAD425}"/>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211182" y="1"/>
            <a:ext cx="974472" cy="530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Footer Placeholder 2">
            <a:extLst>
              <a:ext uri="{FF2B5EF4-FFF2-40B4-BE49-F238E27FC236}">
                <a16:creationId xmlns:a16="http://schemas.microsoft.com/office/drawing/2014/main" id="{EFB4734E-C05F-46E5-8F5C-31EC1A4F562E}"/>
              </a:ext>
            </a:extLst>
          </p:cNvPr>
          <p:cNvSpPr>
            <a:spLocks noGrp="1"/>
          </p:cNvSpPr>
          <p:nvPr>
            <p:ph type="ftr" sz="quarter" idx="3"/>
          </p:nvPr>
        </p:nvSpPr>
        <p:spPr>
          <a:xfrm>
            <a:off x="7185176" y="6550743"/>
            <a:ext cx="4291714" cy="116955"/>
          </a:xfrm>
          <a:prstGeom prst="rect">
            <a:avLst/>
          </a:prstGeom>
        </p:spPr>
        <p:txBody>
          <a:bodyPr vert="horz" wrap="square" lIns="0" tIns="0" rIns="0" bIns="0" rtlCol="0" anchor="b">
            <a:spAutoFit/>
          </a:bodyPr>
          <a:lstStyle>
            <a:lvl1pPr>
              <a:defRPr lang="en-US" sz="800" baseline="0">
                <a:solidFill>
                  <a:schemeClr val="tx1">
                    <a:lumMod val="65000"/>
                    <a:lumOff val="35000"/>
                  </a:schemeClr>
                </a:solidFill>
              </a:defRPr>
            </a:lvl1pPr>
          </a:lstStyle>
          <a:p>
            <a:pPr defTabSz="685594">
              <a:lnSpc>
                <a:spcPct val="95000"/>
              </a:lnSpc>
              <a:spcBef>
                <a:spcPts val="1200"/>
              </a:spcBef>
              <a:buClr>
                <a:srgbClr val="3253DC"/>
              </a:buClr>
            </a:pPr>
            <a:r>
              <a:rPr lang="en-US"/>
              <a:t>Confidential and Proprietary — Qualcomm Technologies, Inc. and/or its affiliated companies.</a:t>
            </a:r>
          </a:p>
        </p:txBody>
      </p:sp>
    </p:spTree>
    <p:extLst>
      <p:ext uri="{BB962C8B-B14F-4D97-AF65-F5344CB8AC3E}">
        <p14:creationId xmlns:p14="http://schemas.microsoft.com/office/powerpoint/2010/main" val="1742741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2369"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7" y="1"/>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171" y="2348892"/>
            <a:ext cx="3940566" cy="8140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171" y="1128890"/>
            <a:ext cx="3938978" cy="889667"/>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5398"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004" y="2378044"/>
            <a:ext cx="662060"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845" y="4086843"/>
            <a:ext cx="3455532" cy="1683538"/>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3420" y="4086844"/>
            <a:ext cx="3949179" cy="1799019"/>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grpSp>
        <p:nvGrpSpPr>
          <p:cNvPr id="3"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211" y="2381801"/>
            <a:ext cx="164410" cy="164592"/>
            <a:chOff x="2653" y="972"/>
            <a:chExt cx="2372" cy="2374"/>
          </a:xfrm>
          <a:solidFill>
            <a:schemeClr val="tx1">
              <a:lumMod val="85000"/>
              <a:lumOff val="15000"/>
            </a:schemeClr>
          </a:solidFill>
        </p:grpSpPr>
        <p:sp>
          <p:nvSpPr>
            <p:cNvPr id="5"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6"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7"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sp>
        <p:nvSpPr>
          <p:cNvPr id="19"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648" y="365760"/>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3628754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9.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6" name="Content Placeholder 5"/>
          <p:cNvSpPr>
            <a:spLocks noGrp="1"/>
          </p:cNvSpPr>
          <p:nvPr>
            <p:ph sz="quarter" idx="11" hasCustomPrompt="1"/>
          </p:nvPr>
        </p:nvSpPr>
        <p:spPr>
          <a:xfrm>
            <a:off x="285718" y="588449"/>
            <a:ext cx="11651332" cy="5884333"/>
          </a:xfrm>
          <a:prstGeom prst="rect">
            <a:avLst/>
          </a:prstGeom>
        </p:spPr>
        <p:txBody>
          <a:bodyPr/>
          <a:lstStyle>
            <a:lvl1pPr>
              <a:lnSpc>
                <a:spcPct val="120000"/>
              </a:lnSpc>
              <a:defRPr baseline="0">
                <a:solidFill>
                  <a:schemeClr val="tx1">
                    <a:lumMod val="75000"/>
                    <a:lumOff val="25000"/>
                  </a:schemeClr>
                </a:solidFill>
              </a:defRPr>
            </a:lvl1pPr>
            <a:lvl2pPr>
              <a:lnSpc>
                <a:spcPct val="120000"/>
              </a:lnSpc>
              <a:defRPr>
                <a:solidFill>
                  <a:schemeClr val="tx1">
                    <a:lumMod val="75000"/>
                    <a:lumOff val="25000"/>
                  </a:schemeClr>
                </a:solidFill>
              </a:defRPr>
            </a:lvl2pPr>
            <a:lvl3pPr marL="258288" indent="-129740">
              <a:lnSpc>
                <a:spcPct val="120000"/>
              </a:lnSpc>
              <a:defRPr>
                <a:solidFill>
                  <a:schemeClr val="tx1">
                    <a:lumMod val="75000"/>
                    <a:lumOff val="25000"/>
                  </a:schemeClr>
                </a:solidFill>
              </a:defRPr>
            </a:lvl3pPr>
            <a:lvl4pPr marL="386838" indent="-129740">
              <a:lnSpc>
                <a:spcPct val="120000"/>
              </a:lnSpc>
              <a:defRPr>
                <a:solidFill>
                  <a:schemeClr val="tx1">
                    <a:lumMod val="75000"/>
                    <a:lumOff val="25000"/>
                  </a:schemeClr>
                </a:solidFill>
              </a:defRPr>
            </a:lvl4pPr>
            <a:lvl5pPr marL="515386" indent="-129740">
              <a:lnSpc>
                <a:spcPct val="120000"/>
              </a:lnSpc>
              <a:defRPr>
                <a:solidFill>
                  <a:schemeClr val="tx1">
                    <a:lumMod val="75000"/>
                    <a:lumOff val="25000"/>
                  </a:schemeClr>
                </a:solidFill>
              </a:defRPr>
            </a:lvl5pPr>
            <a:lvl6pPr>
              <a:lnSpc>
                <a:spcPct val="120000"/>
              </a:lnSpc>
              <a:defRPr>
                <a:solidFill>
                  <a:schemeClr val="tx1">
                    <a:lumMod val="75000"/>
                    <a:lumOff val="25000"/>
                  </a:schemeClr>
                </a:solidFill>
              </a:defRPr>
            </a:lvl6pPr>
            <a:lvl7pPr>
              <a:lnSpc>
                <a:spcPct val="120000"/>
              </a:lnSpc>
              <a:defRPr>
                <a:solidFill>
                  <a:schemeClr val="tx1">
                    <a:lumMod val="75000"/>
                    <a:lumOff val="25000"/>
                  </a:schemeClr>
                </a:solidFill>
              </a:defRPr>
            </a:lvl7pPr>
            <a:lvl8pPr marL="642745" indent="-214249">
              <a:lnSpc>
                <a:spcPct val="120000"/>
              </a:lnSpc>
              <a:defRPr>
                <a:solidFill>
                  <a:schemeClr val="tx1">
                    <a:lumMod val="75000"/>
                    <a:lumOff val="25000"/>
                  </a:schemeClr>
                </a:solidFill>
              </a:defRPr>
            </a:lvl8pPr>
            <a:lvl9pPr marL="557046" indent="-128549">
              <a:lnSpc>
                <a:spcPct val="120000"/>
              </a:lnSpc>
              <a:defRPr>
                <a:solidFill>
                  <a:schemeClr val="tx1">
                    <a:lumMod val="75000"/>
                    <a:lumOff val="25000"/>
                  </a:schemeClr>
                </a:solidFill>
              </a:defRPr>
            </a:lvl9pPr>
          </a:lstStyle>
          <a:p>
            <a:pPr lvl="0"/>
            <a:r>
              <a:rPr lang="en-US"/>
              <a:t>Click to add text (for a bullet list, use Level 2) or click one of the content icons to add content of that type.</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7"/>
            <a:r>
              <a:rPr lang="en-US"/>
              <a:t>Eighth</a:t>
            </a:r>
          </a:p>
          <a:p>
            <a:pPr lvl="7"/>
            <a:r>
              <a:rPr lang="en-US"/>
              <a:t>Eighth</a:t>
            </a:r>
          </a:p>
          <a:p>
            <a:pPr lvl="7"/>
            <a:r>
              <a:rPr lang="en-US"/>
              <a:t>Eighth</a:t>
            </a:r>
          </a:p>
          <a:p>
            <a:pPr lvl="8"/>
            <a:r>
              <a:rPr lang="en-US"/>
              <a:t>Ninth</a:t>
            </a:r>
          </a:p>
          <a:p>
            <a:pPr lvl="8"/>
            <a:r>
              <a:rPr lang="en-US"/>
              <a:t>Ninth</a:t>
            </a:r>
          </a:p>
        </p:txBody>
      </p:sp>
      <p:sp>
        <p:nvSpPr>
          <p:cNvPr id="2" name="Title 1"/>
          <p:cNvSpPr>
            <a:spLocks noGrp="1"/>
          </p:cNvSpPr>
          <p:nvPr>
            <p:ph type="title"/>
          </p:nvPr>
        </p:nvSpPr>
        <p:spPr/>
        <p:txBody>
          <a:bodyPr/>
          <a:lstStyle>
            <a:lvl1pPr>
              <a:defRPr>
                <a:solidFill>
                  <a:schemeClr val="tx1">
                    <a:lumMod val="65000"/>
                    <a:lumOff val="35000"/>
                  </a:schemeClr>
                </a:solidFill>
              </a:defRPr>
            </a:lvl1pPr>
          </a:lstStyle>
          <a:p>
            <a:r>
              <a:rPr lang="en-US"/>
              <a:t>Click to edit Master title style</a:t>
            </a:r>
          </a:p>
        </p:txBody>
      </p:sp>
      <p:sp>
        <p:nvSpPr>
          <p:cNvPr id="5" name="Footer Placeholder 4" descr="Footer"/>
          <p:cNvSpPr>
            <a:spLocks noGrp="1"/>
          </p:cNvSpPr>
          <p:nvPr>
            <p:ph type="ftr" sz="quarter" idx="12"/>
          </p:nvPr>
        </p:nvSpPr>
        <p:spPr>
          <a:xfrm>
            <a:off x="119502" y="6587657"/>
            <a:ext cx="631972" cy="123111"/>
          </a:xfrm>
          <a:prstGeom prst="rect">
            <a:avLst/>
          </a:prstGeom>
        </p:spPr>
        <p:txBody>
          <a:bodyPr/>
          <a:lstStyle/>
          <a:p>
            <a:endParaRPr lang="en-US"/>
          </a:p>
        </p:txBody>
      </p:sp>
    </p:spTree>
    <p:extLst>
      <p:ext uri="{BB962C8B-B14F-4D97-AF65-F5344CB8AC3E}">
        <p14:creationId xmlns:p14="http://schemas.microsoft.com/office/powerpoint/2010/main" val="1346501133"/>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2534" cy="1545260"/>
          </a:xfrm>
          <a:prstGeom prst="rect">
            <a:avLst/>
          </a:prstGeom>
          <a:solidFill>
            <a:schemeClr val="accent3"/>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7529" y="-532080"/>
            <a:ext cx="493775" cy="12188818"/>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050" y="5607050"/>
            <a:ext cx="11206367" cy="929054"/>
          </a:xfrm>
        </p:spPr>
        <p:txBody>
          <a:bodyPr anchor="ctr"/>
          <a:lstStyle>
            <a:lvl1pPr marL="0" indent="0">
              <a:lnSpc>
                <a:spcPct val="89000"/>
              </a:lnSpc>
              <a:spcBef>
                <a:spcPts val="0"/>
              </a:spcBef>
              <a:spcAft>
                <a:spcPts val="1200"/>
              </a:spcAft>
              <a:buNone/>
              <a:defRPr sz="2799">
                <a:solidFill>
                  <a:schemeClr val="bg1"/>
                </a:solidFill>
              </a:defRPr>
            </a:lvl1pPr>
            <a:lvl2pPr marL="0" indent="0">
              <a:lnSpc>
                <a:spcPct val="94000"/>
              </a:lnSpc>
              <a:spcAft>
                <a:spcPts val="1200"/>
              </a:spcAft>
              <a:buNone/>
              <a:defRPr sz="2399">
                <a:solidFill>
                  <a:schemeClr val="bg1"/>
                </a:solidFill>
              </a:defRPr>
            </a:lvl2pPr>
            <a:lvl3pPr marL="0" indent="0">
              <a:lnSpc>
                <a:spcPct val="95000"/>
              </a:lnSpc>
              <a:spcAft>
                <a:spcPts val="1200"/>
              </a:spcAft>
              <a:buNone/>
              <a:defRPr sz="2099">
                <a:solidFill>
                  <a:schemeClr val="bg1"/>
                </a:solidFill>
              </a:defRPr>
            </a:lvl3pPr>
            <a:lvl4pPr marL="0" indent="0">
              <a:lnSpc>
                <a:spcPct val="98000"/>
              </a:lnSpc>
              <a:spcAft>
                <a:spcPts val="900"/>
              </a:spcAft>
              <a:buNone/>
              <a:defRPr sz="1799">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364" y="1709929"/>
            <a:ext cx="11206367"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69943" y="6530335"/>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0" name="Subtitle">
            <a:extLst>
              <a:ext uri="{FF2B5EF4-FFF2-40B4-BE49-F238E27FC236}">
                <a16:creationId xmlns:a16="http://schemas.microsoft.com/office/drawing/2014/main" id="{009731CD-B93F-4DF1-AF9B-57BC8959CC00}"/>
              </a:ext>
            </a:extLst>
          </p:cNvPr>
          <p:cNvSpPr>
            <a:spLocks noGrp="1"/>
          </p:cNvSpPr>
          <p:nvPr>
            <p:ph type="subTitle" idx="1"/>
          </p:nvPr>
        </p:nvSpPr>
        <p:spPr>
          <a:xfrm>
            <a:off x="479668" y="1132233"/>
            <a:ext cx="11199702"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2" name="Footer Placeholder 4">
            <a:extLst>
              <a:ext uri="{FF2B5EF4-FFF2-40B4-BE49-F238E27FC236}">
                <a16:creationId xmlns:a16="http://schemas.microsoft.com/office/drawing/2014/main" id="{1C590B01-8FA8-4F37-A7F4-7A47DA255144}"/>
              </a:ext>
            </a:extLst>
          </p:cNvPr>
          <p:cNvSpPr>
            <a:spLocks noGrp="1"/>
          </p:cNvSpPr>
          <p:nvPr>
            <p:ph type="ftr" sz="quarter" idx="3"/>
          </p:nvPr>
        </p:nvSpPr>
        <p:spPr>
          <a:xfrm>
            <a:off x="494060" y="5052452"/>
            <a:ext cx="10220680"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5664410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0.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6" name="Content Placeholder 5"/>
          <p:cNvSpPr>
            <a:spLocks noGrp="1"/>
          </p:cNvSpPr>
          <p:nvPr>
            <p:ph sz="quarter" idx="11"/>
          </p:nvPr>
        </p:nvSpPr>
        <p:spPr>
          <a:xfrm>
            <a:off x="285680" y="1189042"/>
            <a:ext cx="11659796" cy="5289549"/>
          </a:xfrm>
          <a:prstGeom prst="rect">
            <a:avLst/>
          </a:prstGeom>
        </p:spPr>
        <p:txBody>
          <a:bodyPr>
            <a:normAutofit/>
          </a:bodyPr>
          <a:lstStyle>
            <a:lvl1pPr>
              <a:defRPr sz="1600">
                <a:solidFill>
                  <a:schemeClr val="tx1">
                    <a:lumMod val="75000"/>
                    <a:lumOff val="25000"/>
                  </a:schemeClr>
                </a:solidFill>
              </a:defRPr>
            </a:lvl1pPr>
            <a:lvl2pPr>
              <a:defRPr sz="1400">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itle 3"/>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036033883"/>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11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0955"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userDrawn="1"/>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userDrawn="1"/>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grpSp>
        </p:grpSp>
      </p:grpSp>
      <p:sp>
        <p:nvSpPr>
          <p:cNvPr id="2" name="Title 1"/>
          <p:cNvSpPr>
            <a:spLocks noGrp="1"/>
          </p:cNvSpPr>
          <p:nvPr>
            <p:ph type="ctrTitle"/>
          </p:nvPr>
        </p:nvSpPr>
        <p:spPr bwMode="gray">
          <a:xfrm>
            <a:off x="495171" y="2615707"/>
            <a:ext cx="7362449" cy="1461939"/>
          </a:xfrm>
        </p:spPr>
        <p:txBody>
          <a:bodyPr wrap="square" anchor="b">
            <a:noAutofit/>
          </a:bodyPr>
          <a:lstStyle>
            <a:lvl1pPr algn="l">
              <a:lnSpc>
                <a:spcPct val="90000"/>
              </a:lnSpc>
              <a:defRPr sz="5998" spc="-20" baseline="0">
                <a:solidFill>
                  <a:schemeClr val="bg1"/>
                </a:solidFill>
              </a:defRPr>
            </a:lvl1pPr>
          </a:lstStyle>
          <a:p>
            <a:r>
              <a:rPr lang="en-US"/>
              <a:t>Click to edit Master title style</a:t>
            </a:r>
          </a:p>
        </p:txBody>
      </p:sp>
      <p:sp>
        <p:nvSpPr>
          <p:cNvPr id="38" name="Text Placeholder 7"/>
          <p:cNvSpPr>
            <a:spLocks noGrp="1"/>
          </p:cNvSpPr>
          <p:nvPr>
            <p:ph type="body" sz="quarter" idx="10" hasCustomPrompt="1"/>
          </p:nvPr>
        </p:nvSpPr>
        <p:spPr bwMode="gray">
          <a:xfrm>
            <a:off x="495170" y="4195085"/>
            <a:ext cx="7350355" cy="961930"/>
          </a:xfr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bg1"/>
                </a:solidFill>
              </a:defRPr>
            </a:lvl1pPr>
            <a:lvl2pPr marL="0" indent="0">
              <a:lnSpc>
                <a:spcPct val="98000"/>
              </a:lnSpc>
              <a:spcBef>
                <a:spcPts val="0"/>
              </a:spcBef>
              <a:buFont typeface="Microsoft Sans Serif" panose="020B0604020202020204" pitchFamily="34" charset="0"/>
              <a:buNone/>
              <a:defRPr sz="1799">
                <a:solidFill>
                  <a:schemeClr val="bg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a:t>Speaker name</a:t>
            </a:r>
          </a:p>
          <a:p>
            <a:pPr lvl="1"/>
            <a:r>
              <a:rPr lang="en-US"/>
              <a:t>Speaker title</a:t>
            </a:r>
          </a:p>
          <a:p>
            <a:pPr lvl="1"/>
            <a:endParaRPr lang="en-US"/>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4416" y="365760"/>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171" y="381611"/>
            <a:ext cx="260335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pic>
        <p:nvPicPr>
          <p:cNvPr id="29" name="Picture 2">
            <a:extLst>
              <a:ext uri="{FF2B5EF4-FFF2-40B4-BE49-F238E27FC236}">
                <a16:creationId xmlns:a16="http://schemas.microsoft.com/office/drawing/2014/main" id="{DE305715-C125-4F45-ACA3-069118AAC673}"/>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6672008" y="9325"/>
            <a:ext cx="2028985" cy="11052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 name="Footer Placeholder 2">
            <a:extLst>
              <a:ext uri="{FF2B5EF4-FFF2-40B4-BE49-F238E27FC236}">
                <a16:creationId xmlns:a16="http://schemas.microsoft.com/office/drawing/2014/main" id="{B160750B-AB8D-4D50-AD02-36005D6F786F}"/>
              </a:ext>
            </a:extLst>
          </p:cNvPr>
          <p:cNvSpPr>
            <a:spLocks noGrp="1"/>
          </p:cNvSpPr>
          <p:nvPr>
            <p:ph type="ftr" sz="quarter" idx="3"/>
          </p:nvPr>
        </p:nvSpPr>
        <p:spPr>
          <a:xfrm>
            <a:off x="262476" y="6560996"/>
            <a:ext cx="4291714"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r>
              <a:rPr lang="en-US"/>
              <a:t>Confidential and Proprietary — Qualcomm Technologies, Inc. and/or its affiliated companies.</a:t>
            </a:r>
          </a:p>
        </p:txBody>
      </p:sp>
    </p:spTree>
    <p:extLst>
      <p:ext uri="{BB962C8B-B14F-4D97-AF65-F5344CB8AC3E}">
        <p14:creationId xmlns:p14="http://schemas.microsoft.com/office/powerpoint/2010/main" val="25645756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a:xfrm>
            <a:off x="495170" y="575576"/>
            <a:ext cx="11184200" cy="429028"/>
          </a:xfrm>
        </p:spPr>
        <p:txBody>
          <a:bodyPr/>
          <a:lstStyle/>
          <a:p>
            <a:r>
              <a:rPr lang="en-US"/>
              <a:t>Click to edit Master title style</a:t>
            </a:r>
          </a:p>
        </p:txBody>
      </p:sp>
      <p:sp>
        <p:nvSpPr>
          <p:cNvPr id="6" name="Content Placeholder 5"/>
          <p:cNvSpPr>
            <a:spLocks noGrp="1"/>
          </p:cNvSpPr>
          <p:nvPr>
            <p:ph sz="quarter" idx="12"/>
          </p:nvPr>
        </p:nvSpPr>
        <p:spPr>
          <a:xfrm>
            <a:off x="495171" y="1709928"/>
            <a:ext cx="11187818"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95170" y="1132233"/>
            <a:ext cx="11184200"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cxnSp>
        <p:nvCxnSpPr>
          <p:cNvPr id="9" name="Straight Connector 8">
            <a:extLst>
              <a:ext uri="{FF2B5EF4-FFF2-40B4-BE49-F238E27FC236}">
                <a16:creationId xmlns:a16="http://schemas.microsoft.com/office/drawing/2014/main" id="{BEEC445E-56D1-4AFB-8ED4-603C3D7FAAB0}"/>
              </a:ext>
            </a:extLst>
          </p:cNvPr>
          <p:cNvCxnSpPr/>
          <p:nvPr userDrawn="1"/>
        </p:nvCxnSpPr>
        <p:spPr>
          <a:xfrm>
            <a:off x="370173" y="504825"/>
            <a:ext cx="1144530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42741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13.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2369"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7" y="1"/>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171" y="2348892"/>
            <a:ext cx="3940566" cy="8140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171" y="1128890"/>
            <a:ext cx="3938978" cy="889667"/>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5398"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004" y="2378044"/>
            <a:ext cx="662060"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845" y="4086843"/>
            <a:ext cx="3455532" cy="1683538"/>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3420" y="4086844"/>
            <a:ext cx="3949179" cy="1799019"/>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grpSp>
        <p:nvGrpSpPr>
          <p:cNvPr id="3"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211" y="2381801"/>
            <a:ext cx="164410" cy="164592"/>
            <a:chOff x="2653" y="972"/>
            <a:chExt cx="2372" cy="2374"/>
          </a:xfrm>
          <a:solidFill>
            <a:schemeClr val="tx1">
              <a:lumMod val="85000"/>
              <a:lumOff val="15000"/>
            </a:schemeClr>
          </a:solidFill>
        </p:grpSpPr>
        <p:sp>
          <p:nvSpPr>
            <p:cNvPr id="5"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6"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7"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sp>
        <p:nvSpPr>
          <p:cNvPr id="19"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648" y="365760"/>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225328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4.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6" name="Content Placeholder 5"/>
          <p:cNvSpPr>
            <a:spLocks noGrp="1"/>
          </p:cNvSpPr>
          <p:nvPr>
            <p:ph sz="quarter" idx="11" hasCustomPrompt="1"/>
          </p:nvPr>
        </p:nvSpPr>
        <p:spPr>
          <a:xfrm>
            <a:off x="285718" y="588449"/>
            <a:ext cx="11651332" cy="5884333"/>
          </a:xfrm>
          <a:prstGeom prst="rect">
            <a:avLst/>
          </a:prstGeom>
        </p:spPr>
        <p:txBody>
          <a:bodyPr/>
          <a:lstStyle>
            <a:lvl1pPr>
              <a:lnSpc>
                <a:spcPct val="120000"/>
              </a:lnSpc>
              <a:defRPr baseline="0">
                <a:solidFill>
                  <a:schemeClr val="tx1">
                    <a:lumMod val="75000"/>
                    <a:lumOff val="25000"/>
                  </a:schemeClr>
                </a:solidFill>
              </a:defRPr>
            </a:lvl1pPr>
            <a:lvl2pPr>
              <a:lnSpc>
                <a:spcPct val="120000"/>
              </a:lnSpc>
              <a:defRPr>
                <a:solidFill>
                  <a:schemeClr val="tx1">
                    <a:lumMod val="75000"/>
                    <a:lumOff val="25000"/>
                  </a:schemeClr>
                </a:solidFill>
              </a:defRPr>
            </a:lvl2pPr>
            <a:lvl3pPr marL="258288" indent="-129740">
              <a:lnSpc>
                <a:spcPct val="120000"/>
              </a:lnSpc>
              <a:defRPr>
                <a:solidFill>
                  <a:schemeClr val="tx1">
                    <a:lumMod val="75000"/>
                    <a:lumOff val="25000"/>
                  </a:schemeClr>
                </a:solidFill>
              </a:defRPr>
            </a:lvl3pPr>
            <a:lvl4pPr marL="386838" indent="-129740">
              <a:lnSpc>
                <a:spcPct val="120000"/>
              </a:lnSpc>
              <a:defRPr>
                <a:solidFill>
                  <a:schemeClr val="tx1">
                    <a:lumMod val="75000"/>
                    <a:lumOff val="25000"/>
                  </a:schemeClr>
                </a:solidFill>
              </a:defRPr>
            </a:lvl4pPr>
            <a:lvl5pPr marL="515386" indent="-129740">
              <a:lnSpc>
                <a:spcPct val="120000"/>
              </a:lnSpc>
              <a:defRPr>
                <a:solidFill>
                  <a:schemeClr val="tx1">
                    <a:lumMod val="75000"/>
                    <a:lumOff val="25000"/>
                  </a:schemeClr>
                </a:solidFill>
              </a:defRPr>
            </a:lvl5pPr>
            <a:lvl6pPr>
              <a:lnSpc>
                <a:spcPct val="120000"/>
              </a:lnSpc>
              <a:defRPr>
                <a:solidFill>
                  <a:schemeClr val="tx1">
                    <a:lumMod val="75000"/>
                    <a:lumOff val="25000"/>
                  </a:schemeClr>
                </a:solidFill>
              </a:defRPr>
            </a:lvl6pPr>
            <a:lvl7pPr>
              <a:lnSpc>
                <a:spcPct val="120000"/>
              </a:lnSpc>
              <a:defRPr>
                <a:solidFill>
                  <a:schemeClr val="tx1">
                    <a:lumMod val="75000"/>
                    <a:lumOff val="25000"/>
                  </a:schemeClr>
                </a:solidFill>
              </a:defRPr>
            </a:lvl7pPr>
            <a:lvl8pPr marL="642745" indent="-214249">
              <a:lnSpc>
                <a:spcPct val="120000"/>
              </a:lnSpc>
              <a:defRPr>
                <a:solidFill>
                  <a:schemeClr val="tx1">
                    <a:lumMod val="75000"/>
                    <a:lumOff val="25000"/>
                  </a:schemeClr>
                </a:solidFill>
              </a:defRPr>
            </a:lvl8pPr>
            <a:lvl9pPr marL="557046" indent="-128549">
              <a:lnSpc>
                <a:spcPct val="120000"/>
              </a:lnSpc>
              <a:defRPr>
                <a:solidFill>
                  <a:schemeClr val="tx1">
                    <a:lumMod val="75000"/>
                    <a:lumOff val="25000"/>
                  </a:schemeClr>
                </a:solidFill>
              </a:defRPr>
            </a:lvl9pPr>
          </a:lstStyle>
          <a:p>
            <a:pPr lvl="0"/>
            <a:r>
              <a:rPr lang="en-US"/>
              <a:t>Click to add text (for a bullet list, use Level 2) or click one of the content icons to add content of that type.</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7"/>
            <a:r>
              <a:rPr lang="en-US"/>
              <a:t>Eighth</a:t>
            </a:r>
          </a:p>
          <a:p>
            <a:pPr lvl="7"/>
            <a:r>
              <a:rPr lang="en-US"/>
              <a:t>Eighth</a:t>
            </a:r>
          </a:p>
          <a:p>
            <a:pPr lvl="7"/>
            <a:r>
              <a:rPr lang="en-US"/>
              <a:t>Eighth</a:t>
            </a:r>
          </a:p>
          <a:p>
            <a:pPr lvl="8"/>
            <a:r>
              <a:rPr lang="en-US"/>
              <a:t>Ninth</a:t>
            </a:r>
          </a:p>
          <a:p>
            <a:pPr lvl="8"/>
            <a:r>
              <a:rPr lang="en-US"/>
              <a:t>Ninth</a:t>
            </a:r>
          </a:p>
        </p:txBody>
      </p:sp>
      <p:sp>
        <p:nvSpPr>
          <p:cNvPr id="2" name="Title 1"/>
          <p:cNvSpPr>
            <a:spLocks noGrp="1"/>
          </p:cNvSpPr>
          <p:nvPr>
            <p:ph type="title"/>
          </p:nvPr>
        </p:nvSpPr>
        <p:spPr/>
        <p:txBody>
          <a:bodyPr/>
          <a:lstStyle>
            <a:lvl1pPr>
              <a:defRPr>
                <a:solidFill>
                  <a:schemeClr val="tx1">
                    <a:lumMod val="65000"/>
                    <a:lumOff val="35000"/>
                  </a:schemeClr>
                </a:solidFill>
              </a:defRPr>
            </a:lvl1pPr>
          </a:lstStyle>
          <a:p>
            <a:r>
              <a:rPr lang="en-US"/>
              <a:t>Click to edit Master title style</a:t>
            </a:r>
          </a:p>
        </p:txBody>
      </p:sp>
      <p:sp>
        <p:nvSpPr>
          <p:cNvPr id="5" name="Footer Placeholder 4" descr="Footer"/>
          <p:cNvSpPr>
            <a:spLocks noGrp="1"/>
          </p:cNvSpPr>
          <p:nvPr>
            <p:ph type="ftr" sz="quarter" idx="12"/>
          </p:nvPr>
        </p:nvSpPr>
        <p:spPr>
          <a:xfrm>
            <a:off x="119502" y="6587657"/>
            <a:ext cx="631972" cy="123111"/>
          </a:xfrm>
          <a:prstGeom prst="rect">
            <a:avLst/>
          </a:prstGeom>
        </p:spPr>
        <p:txBody>
          <a:bodyPr/>
          <a:lstStyle/>
          <a:p>
            <a:endParaRPr lang="en-US"/>
          </a:p>
        </p:txBody>
      </p:sp>
    </p:spTree>
    <p:extLst>
      <p:ext uri="{BB962C8B-B14F-4D97-AF65-F5344CB8AC3E}">
        <p14:creationId xmlns:p14="http://schemas.microsoft.com/office/powerpoint/2010/main" val="1346501133"/>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115.xml><?xml version="1.0" encoding="utf-8"?>
<p:sldLayout xmlns:a="http://schemas.openxmlformats.org/drawingml/2006/main" xmlns:r="http://schemas.openxmlformats.org/officeDocument/2006/relationships" xmlns:p="http://schemas.openxmlformats.org/presentationml/2006/main"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95171" y="1132233"/>
            <a:ext cx="1118419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15173027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6.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171" y="575576"/>
            <a:ext cx="11184199" cy="429028"/>
          </a:xfrm>
        </p:spPr>
        <p:txBody>
          <a:bodyPr/>
          <a:lstStyle/>
          <a:p>
            <a:r>
              <a:rPr lang="en-US"/>
              <a:t>Click to edit Master title style</a:t>
            </a:r>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171" y="1719073"/>
            <a:ext cx="11184199"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061" y="1088135"/>
            <a:ext cx="11185309" cy="274320"/>
          </a:xfrm>
          <a:prstGeom prst="rect">
            <a:avLst/>
          </a:prstGeom>
        </p:spPr>
        <p:txBody>
          <a:bodyPr>
            <a:spAutoFit/>
          </a:bodyPr>
          <a:lstStyle>
            <a:lvl1pPr marL="0" indent="0" algn="l" defTabSz="914126" rtl="0" eaLnBrk="1" latinLnBrk="0" hangingPunct="1">
              <a:lnSpc>
                <a:spcPct val="96000"/>
              </a:lnSpc>
              <a:spcBef>
                <a:spcPts val="900"/>
              </a:spcBef>
              <a:buClr>
                <a:schemeClr val="accent1"/>
              </a:buClr>
              <a:buFont typeface="Arial" panose="020B0604020202020204" pitchFamily="34" charset="0"/>
              <a:buNone/>
              <a:defRPr lang="en-US" sz="1799" kern="1200" baseline="0" dirty="0">
                <a:solidFill>
                  <a:schemeClr val="tx1"/>
                </a:solidFill>
                <a:latin typeface="+mn-lt"/>
                <a:ea typeface="+mn-ea"/>
                <a:cs typeface="+mn-cs"/>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7" name="TextBox 6">
            <a:extLst>
              <a:ext uri="{FF2B5EF4-FFF2-40B4-BE49-F238E27FC236}">
                <a16:creationId xmlns:a16="http://schemas.microsoft.com/office/drawing/2014/main" id="{A1439B72-5EB7-AF43-9235-87E717E67531}"/>
              </a:ext>
            </a:extLst>
          </p:cNvPr>
          <p:cNvSpPr txBox="1"/>
          <p:nvPr userDrawn="1"/>
        </p:nvSpPr>
        <p:spPr>
          <a:xfrm>
            <a:off x="6574347" y="6534115"/>
            <a:ext cx="476430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a:solidFill>
                  <a:schemeClr val="accent5">
                    <a:lumMod val="60000"/>
                    <a:lumOff val="40000"/>
                  </a:schemeClr>
                </a:solidFill>
              </a:rPr>
              <a:t>Confidential – Qualcomm Technologies, Inc. and/or its affiliated companies – May Contain Trade Secrets</a:t>
            </a:r>
          </a:p>
        </p:txBody>
      </p:sp>
      <p:sp>
        <p:nvSpPr>
          <p:cNvPr id="8" name="Footer Placeholder 2">
            <a:extLst>
              <a:ext uri="{FF2B5EF4-FFF2-40B4-BE49-F238E27FC236}">
                <a16:creationId xmlns:a16="http://schemas.microsoft.com/office/drawing/2014/main" id="{9321F8FC-52F9-A74E-B5B2-7216FBC3A419}"/>
              </a:ext>
            </a:extLst>
          </p:cNvPr>
          <p:cNvSpPr>
            <a:spLocks noGrp="1"/>
          </p:cNvSpPr>
          <p:nvPr>
            <p:ph type="ftr" sz="quarter" idx="3"/>
          </p:nvPr>
        </p:nvSpPr>
        <p:spPr>
          <a:xfrm>
            <a:off x="495171" y="6531676"/>
            <a:ext cx="5952502" cy="118174"/>
          </a:xfrm>
          <a:prstGeom prst="rect">
            <a:avLst/>
          </a:prstGeom>
        </p:spPr>
        <p:txBody>
          <a:bodyPr vert="horz" wrap="square" lIns="0" tIns="0" rIns="0" bIns="0" rtlCol="0" anchor="b">
            <a:spAutoFit/>
          </a:bodyPr>
          <a:lstStyle>
            <a:lvl1pPr marL="0" algn="l" defTabSz="685594"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24148972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17.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0955"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userDrawn="1"/>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userDrawn="1"/>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grpSp>
        </p:grpSp>
      </p:grpSp>
      <p:sp>
        <p:nvSpPr>
          <p:cNvPr id="2" name="Title 1"/>
          <p:cNvSpPr>
            <a:spLocks noGrp="1"/>
          </p:cNvSpPr>
          <p:nvPr>
            <p:ph type="ctrTitle"/>
          </p:nvPr>
        </p:nvSpPr>
        <p:spPr bwMode="gray">
          <a:xfrm>
            <a:off x="495171" y="2615707"/>
            <a:ext cx="7362449" cy="1461939"/>
          </a:xfrm>
        </p:spPr>
        <p:txBody>
          <a:bodyPr wrap="square" anchor="b">
            <a:noAutofit/>
          </a:bodyPr>
          <a:lstStyle>
            <a:lvl1pPr algn="l">
              <a:lnSpc>
                <a:spcPct val="90000"/>
              </a:lnSpc>
              <a:defRPr sz="5998" spc="-20" baseline="0">
                <a:solidFill>
                  <a:schemeClr val="bg1"/>
                </a:solidFill>
              </a:defRPr>
            </a:lvl1pPr>
          </a:lstStyle>
          <a:p>
            <a:r>
              <a:rPr lang="en-US"/>
              <a:t>Click to edit Master title style</a:t>
            </a:r>
          </a:p>
        </p:txBody>
      </p:sp>
      <p:sp>
        <p:nvSpPr>
          <p:cNvPr id="38" name="Text Placeholder 7"/>
          <p:cNvSpPr>
            <a:spLocks noGrp="1"/>
          </p:cNvSpPr>
          <p:nvPr>
            <p:ph type="body" sz="quarter" idx="10" hasCustomPrompt="1"/>
          </p:nvPr>
        </p:nvSpPr>
        <p:spPr bwMode="gray">
          <a:xfrm>
            <a:off x="495170" y="4195085"/>
            <a:ext cx="7350355" cy="961930"/>
          </a:xfr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bg1"/>
                </a:solidFill>
              </a:defRPr>
            </a:lvl1pPr>
            <a:lvl2pPr marL="0" indent="0">
              <a:lnSpc>
                <a:spcPct val="98000"/>
              </a:lnSpc>
              <a:spcBef>
                <a:spcPts val="0"/>
              </a:spcBef>
              <a:buFont typeface="Microsoft Sans Serif" panose="020B0604020202020204" pitchFamily="34" charset="0"/>
              <a:buNone/>
              <a:defRPr sz="1799">
                <a:solidFill>
                  <a:schemeClr val="bg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a:t>Speaker name</a:t>
            </a:r>
          </a:p>
          <a:p>
            <a:pPr lvl="1"/>
            <a:r>
              <a:rPr lang="en-US"/>
              <a:t>Speaker title</a:t>
            </a:r>
          </a:p>
          <a:p>
            <a:pPr lvl="1"/>
            <a:endParaRPr lang="en-US"/>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4416" y="365760"/>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171" y="381611"/>
            <a:ext cx="260335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pic>
        <p:nvPicPr>
          <p:cNvPr id="29" name="Picture 2">
            <a:extLst>
              <a:ext uri="{FF2B5EF4-FFF2-40B4-BE49-F238E27FC236}">
                <a16:creationId xmlns:a16="http://schemas.microsoft.com/office/drawing/2014/main" id="{DE305715-C125-4F45-ACA3-069118AAC673}"/>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486448" y="9325"/>
            <a:ext cx="3214545" cy="17510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 name="Footer Placeholder 2">
            <a:extLst>
              <a:ext uri="{FF2B5EF4-FFF2-40B4-BE49-F238E27FC236}">
                <a16:creationId xmlns:a16="http://schemas.microsoft.com/office/drawing/2014/main" id="{B160750B-AB8D-4D50-AD02-36005D6F786F}"/>
              </a:ext>
            </a:extLst>
          </p:cNvPr>
          <p:cNvSpPr>
            <a:spLocks noGrp="1"/>
          </p:cNvSpPr>
          <p:nvPr>
            <p:ph type="ftr" sz="quarter" idx="3"/>
          </p:nvPr>
        </p:nvSpPr>
        <p:spPr>
          <a:xfrm>
            <a:off x="262476" y="6560996"/>
            <a:ext cx="4291714"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r>
              <a:rPr lang="en-US"/>
              <a:t>Confidential and Proprietary — Qualcomm Technologies, Inc. and/or its affiliated companies.</a:t>
            </a:r>
          </a:p>
        </p:txBody>
      </p:sp>
    </p:spTree>
    <p:extLst>
      <p:ext uri="{BB962C8B-B14F-4D97-AF65-F5344CB8AC3E}">
        <p14:creationId xmlns:p14="http://schemas.microsoft.com/office/powerpoint/2010/main" val="16341693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a:xfrm>
            <a:off x="495170" y="575576"/>
            <a:ext cx="11184200" cy="429028"/>
          </a:xfrm>
        </p:spPr>
        <p:txBody>
          <a:bodyPr/>
          <a:lstStyle/>
          <a:p>
            <a:r>
              <a:rPr lang="en-US"/>
              <a:t>Click to edit Master title style</a:t>
            </a:r>
          </a:p>
        </p:txBody>
      </p:sp>
      <p:sp>
        <p:nvSpPr>
          <p:cNvPr id="6" name="Content Placeholder 5"/>
          <p:cNvSpPr>
            <a:spLocks noGrp="1"/>
          </p:cNvSpPr>
          <p:nvPr>
            <p:ph sz="quarter" idx="12"/>
          </p:nvPr>
        </p:nvSpPr>
        <p:spPr>
          <a:xfrm>
            <a:off x="495171" y="1709928"/>
            <a:ext cx="11187818"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95170" y="1132233"/>
            <a:ext cx="11184200"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cxnSp>
        <p:nvCxnSpPr>
          <p:cNvPr id="9" name="Straight Connector 8">
            <a:extLst>
              <a:ext uri="{FF2B5EF4-FFF2-40B4-BE49-F238E27FC236}">
                <a16:creationId xmlns:a16="http://schemas.microsoft.com/office/drawing/2014/main" id="{BEEC445E-56D1-4AFB-8ED4-603C3D7FAAB0}"/>
              </a:ext>
            </a:extLst>
          </p:cNvPr>
          <p:cNvCxnSpPr/>
          <p:nvPr userDrawn="1"/>
        </p:nvCxnSpPr>
        <p:spPr>
          <a:xfrm>
            <a:off x="370173" y="504825"/>
            <a:ext cx="1144530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pic>
        <p:nvPicPr>
          <p:cNvPr id="10" name="Picture 2">
            <a:extLst>
              <a:ext uri="{FF2B5EF4-FFF2-40B4-BE49-F238E27FC236}">
                <a16:creationId xmlns:a16="http://schemas.microsoft.com/office/drawing/2014/main" id="{262FBE20-4BEF-426F-B63D-8DFFA4AAD425}"/>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211182" y="1"/>
            <a:ext cx="974472" cy="530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Footer Placeholder 2">
            <a:extLst>
              <a:ext uri="{FF2B5EF4-FFF2-40B4-BE49-F238E27FC236}">
                <a16:creationId xmlns:a16="http://schemas.microsoft.com/office/drawing/2014/main" id="{EFB4734E-C05F-46E5-8F5C-31EC1A4F562E}"/>
              </a:ext>
            </a:extLst>
          </p:cNvPr>
          <p:cNvSpPr>
            <a:spLocks noGrp="1"/>
          </p:cNvSpPr>
          <p:nvPr>
            <p:ph type="ftr" sz="quarter" idx="3"/>
          </p:nvPr>
        </p:nvSpPr>
        <p:spPr>
          <a:xfrm>
            <a:off x="7185176" y="6550743"/>
            <a:ext cx="4291714" cy="116955"/>
          </a:xfrm>
          <a:prstGeom prst="rect">
            <a:avLst/>
          </a:prstGeom>
        </p:spPr>
        <p:txBody>
          <a:bodyPr vert="horz" wrap="square" lIns="0" tIns="0" rIns="0" bIns="0" rtlCol="0" anchor="b">
            <a:spAutoFit/>
          </a:bodyPr>
          <a:lstStyle>
            <a:lvl1pPr>
              <a:defRPr lang="en-US" sz="800" baseline="0">
                <a:solidFill>
                  <a:schemeClr val="tx1">
                    <a:lumMod val="65000"/>
                    <a:lumOff val="35000"/>
                  </a:schemeClr>
                </a:solidFill>
              </a:defRPr>
            </a:lvl1pPr>
          </a:lstStyle>
          <a:p>
            <a:pPr defTabSz="685594">
              <a:lnSpc>
                <a:spcPct val="95000"/>
              </a:lnSpc>
              <a:spcBef>
                <a:spcPts val="1200"/>
              </a:spcBef>
              <a:buClr>
                <a:srgbClr val="3253DC"/>
              </a:buClr>
            </a:pPr>
            <a:r>
              <a:rPr lang="en-US"/>
              <a:t>Confidential and Proprietary — Qualcomm Technologies, Inc. and/or its affiliated companies.</a:t>
            </a:r>
          </a:p>
        </p:txBody>
      </p:sp>
    </p:spTree>
    <p:extLst>
      <p:ext uri="{BB962C8B-B14F-4D97-AF65-F5344CB8AC3E}">
        <p14:creationId xmlns:p14="http://schemas.microsoft.com/office/powerpoint/2010/main" val="1658473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19.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2369"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7" y="1"/>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171" y="2348892"/>
            <a:ext cx="3940566" cy="8140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171" y="1128890"/>
            <a:ext cx="3938978" cy="889667"/>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5398"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004" y="2378044"/>
            <a:ext cx="662060"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845" y="4086843"/>
            <a:ext cx="3455532" cy="1683538"/>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3420" y="4086844"/>
            <a:ext cx="3949179" cy="1799019"/>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grpSp>
        <p:nvGrpSpPr>
          <p:cNvPr id="3"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211" y="2381801"/>
            <a:ext cx="164410" cy="164592"/>
            <a:chOff x="2653" y="972"/>
            <a:chExt cx="2372" cy="2374"/>
          </a:xfrm>
          <a:solidFill>
            <a:schemeClr val="tx1">
              <a:lumMod val="85000"/>
              <a:lumOff val="15000"/>
            </a:schemeClr>
          </a:solidFill>
        </p:grpSpPr>
        <p:sp>
          <p:nvSpPr>
            <p:cNvPr id="5"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6"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7"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sp>
        <p:nvSpPr>
          <p:cNvPr id="19"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648" y="365760"/>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105029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2534" cy="1545260"/>
          </a:xfrm>
          <a:prstGeom prst="rect">
            <a:avLst/>
          </a:prstGeom>
          <a:solidFill>
            <a:schemeClr val="accent5"/>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7529" y="-532080"/>
            <a:ext cx="493775" cy="12188818"/>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050" y="5607050"/>
            <a:ext cx="11206367" cy="929054"/>
          </a:xfrm>
        </p:spPr>
        <p:txBody>
          <a:bodyPr anchor="ctr"/>
          <a:lstStyle>
            <a:lvl1pPr marL="0" indent="0">
              <a:lnSpc>
                <a:spcPct val="89000"/>
              </a:lnSpc>
              <a:spcBef>
                <a:spcPts val="0"/>
              </a:spcBef>
              <a:spcAft>
                <a:spcPts val="1200"/>
              </a:spcAft>
              <a:buNone/>
              <a:defRPr sz="2799">
                <a:solidFill>
                  <a:schemeClr val="bg1"/>
                </a:solidFill>
              </a:defRPr>
            </a:lvl1pPr>
            <a:lvl2pPr marL="0" indent="0">
              <a:lnSpc>
                <a:spcPct val="94000"/>
              </a:lnSpc>
              <a:spcAft>
                <a:spcPts val="1200"/>
              </a:spcAft>
              <a:buNone/>
              <a:defRPr sz="2399">
                <a:solidFill>
                  <a:schemeClr val="bg1"/>
                </a:solidFill>
              </a:defRPr>
            </a:lvl2pPr>
            <a:lvl3pPr marL="0" indent="0">
              <a:lnSpc>
                <a:spcPct val="95000"/>
              </a:lnSpc>
              <a:spcAft>
                <a:spcPts val="1200"/>
              </a:spcAft>
              <a:buNone/>
              <a:defRPr sz="2099">
                <a:solidFill>
                  <a:schemeClr val="bg1"/>
                </a:solidFill>
              </a:defRPr>
            </a:lvl3pPr>
            <a:lvl4pPr marL="0" indent="0">
              <a:lnSpc>
                <a:spcPct val="98000"/>
              </a:lnSpc>
              <a:spcAft>
                <a:spcPts val="900"/>
              </a:spcAft>
              <a:buNone/>
              <a:defRPr sz="1799">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364" y="1709929"/>
            <a:ext cx="11206367"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69943" y="6530335"/>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0" name="Subtitle">
            <a:extLst>
              <a:ext uri="{FF2B5EF4-FFF2-40B4-BE49-F238E27FC236}">
                <a16:creationId xmlns:a16="http://schemas.microsoft.com/office/drawing/2014/main" id="{09FB3EBF-1A52-44E3-9ED0-70761B7E8CD3}"/>
              </a:ext>
            </a:extLst>
          </p:cNvPr>
          <p:cNvSpPr>
            <a:spLocks noGrp="1"/>
          </p:cNvSpPr>
          <p:nvPr>
            <p:ph type="subTitle" idx="1"/>
          </p:nvPr>
        </p:nvSpPr>
        <p:spPr>
          <a:xfrm>
            <a:off x="479668" y="1132233"/>
            <a:ext cx="11199702"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2" name="Footer Placeholder 4">
            <a:extLst>
              <a:ext uri="{FF2B5EF4-FFF2-40B4-BE49-F238E27FC236}">
                <a16:creationId xmlns:a16="http://schemas.microsoft.com/office/drawing/2014/main" id="{7FD96441-ABA2-4111-A5CB-32BCB29235B9}"/>
              </a:ext>
            </a:extLst>
          </p:cNvPr>
          <p:cNvSpPr>
            <a:spLocks noGrp="1"/>
          </p:cNvSpPr>
          <p:nvPr>
            <p:ph type="ftr" sz="quarter" idx="3"/>
          </p:nvPr>
        </p:nvSpPr>
        <p:spPr>
          <a:xfrm>
            <a:off x="494060" y="5052452"/>
            <a:ext cx="10220680"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3408901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0.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4" name="Title 3"/>
          <p:cNvSpPr>
            <a:spLocks noGrp="1"/>
          </p:cNvSpPr>
          <p:nvPr>
            <p:ph type="title"/>
          </p:nvPr>
        </p:nvSpPr>
        <p:spPr>
          <a:xfrm>
            <a:off x="495170" y="575576"/>
            <a:ext cx="11184200" cy="429028"/>
          </a:xfrm>
        </p:spPr>
        <p:txBody>
          <a:bodyPr/>
          <a:lstStyle/>
          <a:p>
            <a:r>
              <a:rPr lang="en-US"/>
              <a:t>Click to edit Master title style</a:t>
            </a:r>
          </a:p>
        </p:txBody>
      </p:sp>
      <p:sp>
        <p:nvSpPr>
          <p:cNvPr id="6" name="Content Placeholder 5"/>
          <p:cNvSpPr>
            <a:spLocks noGrp="1"/>
          </p:cNvSpPr>
          <p:nvPr>
            <p:ph sz="quarter" idx="12"/>
          </p:nvPr>
        </p:nvSpPr>
        <p:spPr>
          <a:xfrm>
            <a:off x="495171" y="1268082"/>
            <a:ext cx="11187818" cy="5077853"/>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2">
            <a:extLst>
              <a:ext uri="{FF2B5EF4-FFF2-40B4-BE49-F238E27FC236}">
                <a16:creationId xmlns:a16="http://schemas.microsoft.com/office/drawing/2014/main" id="{EFB4734E-C05F-46E5-8F5C-31EC1A4F562E}"/>
              </a:ext>
            </a:extLst>
          </p:cNvPr>
          <p:cNvSpPr>
            <a:spLocks noGrp="1"/>
          </p:cNvSpPr>
          <p:nvPr>
            <p:ph type="ftr" sz="quarter" idx="3"/>
          </p:nvPr>
        </p:nvSpPr>
        <p:spPr>
          <a:xfrm>
            <a:off x="7185176" y="6550743"/>
            <a:ext cx="4291714" cy="116955"/>
          </a:xfrm>
          <a:prstGeom prst="rect">
            <a:avLst/>
          </a:prstGeom>
        </p:spPr>
        <p:txBody>
          <a:bodyPr vert="horz" wrap="square" lIns="0" tIns="0" rIns="0" bIns="0" rtlCol="0" anchor="b">
            <a:spAutoFit/>
          </a:bodyPr>
          <a:lstStyle>
            <a:lvl1pPr>
              <a:defRPr lang="en-US" sz="800" baseline="0">
                <a:solidFill>
                  <a:schemeClr val="tx1">
                    <a:lumMod val="65000"/>
                    <a:lumOff val="35000"/>
                  </a:schemeClr>
                </a:solidFill>
              </a:defRPr>
            </a:lvl1pPr>
          </a:lstStyle>
          <a:p>
            <a:pPr defTabSz="685594">
              <a:lnSpc>
                <a:spcPct val="95000"/>
              </a:lnSpc>
              <a:spcBef>
                <a:spcPts val="1200"/>
              </a:spcBef>
              <a:buClr>
                <a:srgbClr val="3253DC"/>
              </a:buClr>
            </a:pPr>
            <a:r>
              <a:rPr lang="en-US"/>
              <a:t>Confidential and Proprietary — Qualcomm Technologies, Inc. and/or its affiliated companies.</a:t>
            </a:r>
          </a:p>
        </p:txBody>
      </p:sp>
    </p:spTree>
    <p:extLst>
      <p:ext uri="{BB962C8B-B14F-4D97-AF65-F5344CB8AC3E}">
        <p14:creationId xmlns:p14="http://schemas.microsoft.com/office/powerpoint/2010/main" val="1990079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21.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p>
        </p:txBody>
      </p:sp>
      <p:sp>
        <p:nvSpPr>
          <p:cNvPr id="6" name="Content Placeholder 5"/>
          <p:cNvSpPr>
            <a:spLocks noGrp="1"/>
          </p:cNvSpPr>
          <p:nvPr>
            <p:ph sz="quarter" idx="12"/>
          </p:nvPr>
        </p:nvSpPr>
        <p:spPr>
          <a:xfrm>
            <a:off x="475364" y="1709928"/>
            <a:ext cx="11207625" cy="4636008"/>
          </a:xfrm>
        </p:spPr>
        <p:txBody>
          <a:bodyPr>
            <a:normAutofit/>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79668" y="1132233"/>
            <a:ext cx="11199702" cy="398764"/>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7" name="Footer Placeholder 4">
            <a:extLst>
              <a:ext uri="{FF2B5EF4-FFF2-40B4-BE49-F238E27FC236}">
                <a16:creationId xmlns:a16="http://schemas.microsoft.com/office/drawing/2014/main" id="{CE17B5C3-EC24-45A0-9C9A-FB9EEA124575}"/>
              </a:ext>
            </a:extLst>
          </p:cNvPr>
          <p:cNvSpPr>
            <a:spLocks noGrp="1"/>
          </p:cNvSpPr>
          <p:nvPr>
            <p:ph type="ftr" sz="quarter" idx="3"/>
          </p:nvPr>
        </p:nvSpPr>
        <p:spPr>
          <a:xfrm>
            <a:off x="494060" y="6484546"/>
            <a:ext cx="10220680"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a:t>Confidential and Proprietary — Qualcomm Technologies, Inc. and/or its affiliated companies.</a:t>
            </a:r>
          </a:p>
        </p:txBody>
      </p:sp>
      <p:sp>
        <p:nvSpPr>
          <p:cNvPr id="9" name="TextBox 8">
            <a:extLst>
              <a:ext uri="{FF2B5EF4-FFF2-40B4-BE49-F238E27FC236}">
                <a16:creationId xmlns:a16="http://schemas.microsoft.com/office/drawing/2014/main" id="{81EAD789-099B-4914-BEBB-980FCCEB0617}"/>
              </a:ext>
            </a:extLst>
          </p:cNvPr>
          <p:cNvSpPr txBox="1"/>
          <p:nvPr userDrawn="1"/>
        </p:nvSpPr>
        <p:spPr>
          <a:xfrm>
            <a:off x="7183261" y="6530655"/>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t>Confidential and Proprietary — Qualcomm Technologies, Inc. and/or its affiliated companies.</a:t>
            </a:r>
          </a:p>
        </p:txBody>
      </p:sp>
    </p:spTree>
    <p:extLst>
      <p:ext uri="{BB962C8B-B14F-4D97-AF65-F5344CB8AC3E}">
        <p14:creationId xmlns:p14="http://schemas.microsoft.com/office/powerpoint/2010/main" val="11104966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22.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6" name="Content Placeholder 5"/>
          <p:cNvSpPr>
            <a:spLocks noGrp="1"/>
          </p:cNvSpPr>
          <p:nvPr>
            <p:ph sz="quarter" idx="11" hasCustomPrompt="1"/>
          </p:nvPr>
        </p:nvSpPr>
        <p:spPr>
          <a:xfrm>
            <a:off x="285718" y="588449"/>
            <a:ext cx="11651332" cy="5884333"/>
          </a:xfrm>
          <a:prstGeom prst="rect">
            <a:avLst/>
          </a:prstGeom>
        </p:spPr>
        <p:txBody>
          <a:bodyPr/>
          <a:lstStyle>
            <a:lvl1pPr>
              <a:lnSpc>
                <a:spcPct val="120000"/>
              </a:lnSpc>
              <a:defRPr baseline="0">
                <a:solidFill>
                  <a:schemeClr val="tx1">
                    <a:lumMod val="75000"/>
                    <a:lumOff val="25000"/>
                  </a:schemeClr>
                </a:solidFill>
              </a:defRPr>
            </a:lvl1pPr>
            <a:lvl2pPr>
              <a:lnSpc>
                <a:spcPct val="120000"/>
              </a:lnSpc>
              <a:defRPr>
                <a:solidFill>
                  <a:schemeClr val="tx1">
                    <a:lumMod val="75000"/>
                    <a:lumOff val="25000"/>
                  </a:schemeClr>
                </a:solidFill>
              </a:defRPr>
            </a:lvl2pPr>
            <a:lvl3pPr marL="258288" indent="-129740">
              <a:lnSpc>
                <a:spcPct val="120000"/>
              </a:lnSpc>
              <a:defRPr>
                <a:solidFill>
                  <a:schemeClr val="tx1">
                    <a:lumMod val="75000"/>
                    <a:lumOff val="25000"/>
                  </a:schemeClr>
                </a:solidFill>
              </a:defRPr>
            </a:lvl3pPr>
            <a:lvl4pPr marL="386838" indent="-129740">
              <a:lnSpc>
                <a:spcPct val="120000"/>
              </a:lnSpc>
              <a:defRPr>
                <a:solidFill>
                  <a:schemeClr val="tx1">
                    <a:lumMod val="75000"/>
                    <a:lumOff val="25000"/>
                  </a:schemeClr>
                </a:solidFill>
              </a:defRPr>
            </a:lvl4pPr>
            <a:lvl5pPr marL="515386" indent="-129740">
              <a:lnSpc>
                <a:spcPct val="120000"/>
              </a:lnSpc>
              <a:defRPr>
                <a:solidFill>
                  <a:schemeClr val="tx1">
                    <a:lumMod val="75000"/>
                    <a:lumOff val="25000"/>
                  </a:schemeClr>
                </a:solidFill>
              </a:defRPr>
            </a:lvl5pPr>
            <a:lvl6pPr>
              <a:lnSpc>
                <a:spcPct val="120000"/>
              </a:lnSpc>
              <a:defRPr>
                <a:solidFill>
                  <a:schemeClr val="tx1">
                    <a:lumMod val="75000"/>
                    <a:lumOff val="25000"/>
                  </a:schemeClr>
                </a:solidFill>
              </a:defRPr>
            </a:lvl6pPr>
            <a:lvl7pPr>
              <a:lnSpc>
                <a:spcPct val="120000"/>
              </a:lnSpc>
              <a:defRPr>
                <a:solidFill>
                  <a:schemeClr val="tx1">
                    <a:lumMod val="75000"/>
                    <a:lumOff val="25000"/>
                  </a:schemeClr>
                </a:solidFill>
              </a:defRPr>
            </a:lvl7pPr>
            <a:lvl8pPr marL="642745" indent="-214249">
              <a:lnSpc>
                <a:spcPct val="120000"/>
              </a:lnSpc>
              <a:defRPr>
                <a:solidFill>
                  <a:schemeClr val="tx1">
                    <a:lumMod val="75000"/>
                    <a:lumOff val="25000"/>
                  </a:schemeClr>
                </a:solidFill>
              </a:defRPr>
            </a:lvl8pPr>
            <a:lvl9pPr marL="557046" indent="-128549">
              <a:lnSpc>
                <a:spcPct val="120000"/>
              </a:lnSpc>
              <a:defRPr>
                <a:solidFill>
                  <a:schemeClr val="tx1">
                    <a:lumMod val="75000"/>
                    <a:lumOff val="25000"/>
                  </a:schemeClr>
                </a:solidFill>
              </a:defRPr>
            </a:lvl9pPr>
          </a:lstStyle>
          <a:p>
            <a:pPr lvl="0"/>
            <a:r>
              <a:rPr lang="en-US"/>
              <a:t>Click to add text (for a bullet list, use Level 2) or click one of the content icons to add content of that type.</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7"/>
            <a:r>
              <a:rPr lang="en-US"/>
              <a:t>Eighth</a:t>
            </a:r>
          </a:p>
          <a:p>
            <a:pPr lvl="7"/>
            <a:r>
              <a:rPr lang="en-US"/>
              <a:t>Eighth</a:t>
            </a:r>
          </a:p>
          <a:p>
            <a:pPr lvl="7"/>
            <a:r>
              <a:rPr lang="en-US"/>
              <a:t>Eighth</a:t>
            </a:r>
          </a:p>
          <a:p>
            <a:pPr lvl="8"/>
            <a:r>
              <a:rPr lang="en-US"/>
              <a:t>Ninth</a:t>
            </a:r>
          </a:p>
          <a:p>
            <a:pPr lvl="8"/>
            <a:r>
              <a:rPr lang="en-US"/>
              <a:t>Ninth</a:t>
            </a:r>
          </a:p>
        </p:txBody>
      </p:sp>
      <p:sp>
        <p:nvSpPr>
          <p:cNvPr id="2" name="Title 1"/>
          <p:cNvSpPr>
            <a:spLocks noGrp="1"/>
          </p:cNvSpPr>
          <p:nvPr>
            <p:ph type="title"/>
          </p:nvPr>
        </p:nvSpPr>
        <p:spPr/>
        <p:txBody>
          <a:bodyPr/>
          <a:lstStyle>
            <a:lvl1pPr>
              <a:defRPr>
                <a:solidFill>
                  <a:schemeClr val="tx1">
                    <a:lumMod val="65000"/>
                    <a:lumOff val="35000"/>
                  </a:schemeClr>
                </a:solidFill>
              </a:defRPr>
            </a:lvl1pPr>
          </a:lstStyle>
          <a:p>
            <a:r>
              <a:rPr lang="en-US"/>
              <a:t>Click to edit Master title style</a:t>
            </a:r>
          </a:p>
        </p:txBody>
      </p:sp>
      <p:sp>
        <p:nvSpPr>
          <p:cNvPr id="5" name="Footer Placeholder 4" descr="Footer"/>
          <p:cNvSpPr>
            <a:spLocks noGrp="1"/>
          </p:cNvSpPr>
          <p:nvPr>
            <p:ph type="ftr" sz="quarter" idx="12"/>
          </p:nvPr>
        </p:nvSpPr>
        <p:spPr>
          <a:xfrm>
            <a:off x="119502" y="6587657"/>
            <a:ext cx="631972" cy="123111"/>
          </a:xfrm>
          <a:prstGeom prst="rect">
            <a:avLst/>
          </a:prstGeom>
        </p:spPr>
        <p:txBody>
          <a:bodyPr/>
          <a:lstStyle/>
          <a:p>
            <a:endParaRPr lang="en-US"/>
          </a:p>
        </p:txBody>
      </p:sp>
    </p:spTree>
    <p:extLst>
      <p:ext uri="{BB962C8B-B14F-4D97-AF65-F5344CB8AC3E}">
        <p14:creationId xmlns:p14="http://schemas.microsoft.com/office/powerpoint/2010/main" val="2335284317"/>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1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533F5C-5449-4C51-92DB-648C38BF71CE}"/>
              </a:ext>
            </a:extLst>
          </p:cNvPr>
          <p:cNvSpPr>
            <a:spLocks noGrp="1"/>
          </p:cNvSpPr>
          <p:nvPr>
            <p:ph type="ctrTitle"/>
          </p:nvPr>
        </p:nvSpPr>
        <p:spPr>
          <a:xfrm>
            <a:off x="1524000" y="1122363"/>
            <a:ext cx="9140825"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2F427D0-10DF-41A6-844C-8DC716B24827}"/>
              </a:ext>
            </a:extLst>
          </p:cNvPr>
          <p:cNvSpPr>
            <a:spLocks noGrp="1"/>
          </p:cNvSpPr>
          <p:nvPr>
            <p:ph type="subTitle" idx="1"/>
          </p:nvPr>
        </p:nvSpPr>
        <p:spPr>
          <a:xfrm>
            <a:off x="1524000" y="3602038"/>
            <a:ext cx="9140825"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B797969-24E1-49B9-8448-22023D7032FC}"/>
              </a:ext>
            </a:extLst>
          </p:cNvPr>
          <p:cNvSpPr>
            <a:spLocks noGrp="1"/>
          </p:cNvSpPr>
          <p:nvPr>
            <p:ph type="dt" sz="half" idx="10"/>
          </p:nvPr>
        </p:nvSpPr>
        <p:spPr/>
        <p:txBody>
          <a:bodyPr/>
          <a:lstStyle/>
          <a:p>
            <a:fld id="{2B70ECDB-A010-4F53-8C85-C17C1D0367E8}" type="datetimeFigureOut">
              <a:rPr lang="en-US" smtClean="0"/>
              <a:t>9/1/2023</a:t>
            </a:fld>
            <a:endParaRPr lang="en-US"/>
          </a:p>
        </p:txBody>
      </p:sp>
      <p:sp>
        <p:nvSpPr>
          <p:cNvPr id="5" name="Footer Placeholder 4">
            <a:extLst>
              <a:ext uri="{FF2B5EF4-FFF2-40B4-BE49-F238E27FC236}">
                <a16:creationId xmlns:a16="http://schemas.microsoft.com/office/drawing/2014/main" id="{19CBE072-05E4-4D01-B65D-7C47A53AE3C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EF3E528-0CBC-40C1-B05C-BA40F7052109}"/>
              </a:ext>
            </a:extLst>
          </p:cNvPr>
          <p:cNvSpPr>
            <a:spLocks noGrp="1"/>
          </p:cNvSpPr>
          <p:nvPr>
            <p:ph type="sldNum" sz="quarter" idx="12"/>
          </p:nvPr>
        </p:nvSpPr>
        <p:spPr/>
        <p:txBody>
          <a:bodyPr/>
          <a:lstStyle/>
          <a:p>
            <a:fld id="{6B37C80C-3C8D-48BF-B5FB-086134879823}" type="slidenum">
              <a:rPr lang="en-US" smtClean="0"/>
              <a:t>‹#›</a:t>
            </a:fld>
            <a:endParaRPr lang="en-US"/>
          </a:p>
        </p:txBody>
      </p:sp>
    </p:spTree>
    <p:extLst>
      <p:ext uri="{BB962C8B-B14F-4D97-AF65-F5344CB8AC3E}">
        <p14:creationId xmlns:p14="http://schemas.microsoft.com/office/powerpoint/2010/main" val="3452508268"/>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658C6D-690B-4A14-9C5B-8D350B22033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4C3341B-7E9D-45D1-ACA6-E5975139D52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99F587C-38ED-4C80-8A77-743DCEDB5DF9}"/>
              </a:ext>
            </a:extLst>
          </p:cNvPr>
          <p:cNvSpPr>
            <a:spLocks noGrp="1"/>
          </p:cNvSpPr>
          <p:nvPr>
            <p:ph type="dt" sz="half" idx="10"/>
          </p:nvPr>
        </p:nvSpPr>
        <p:spPr/>
        <p:txBody>
          <a:bodyPr/>
          <a:lstStyle/>
          <a:p>
            <a:fld id="{2B70ECDB-A010-4F53-8C85-C17C1D0367E8}" type="datetimeFigureOut">
              <a:rPr lang="en-US" smtClean="0"/>
              <a:t>9/1/2023</a:t>
            </a:fld>
            <a:endParaRPr lang="en-US"/>
          </a:p>
        </p:txBody>
      </p:sp>
      <p:sp>
        <p:nvSpPr>
          <p:cNvPr id="5" name="Footer Placeholder 4">
            <a:extLst>
              <a:ext uri="{FF2B5EF4-FFF2-40B4-BE49-F238E27FC236}">
                <a16:creationId xmlns:a16="http://schemas.microsoft.com/office/drawing/2014/main" id="{C61FC271-31E0-46BB-9FAB-F871A45BA2D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12C02DB-C393-43D0-9E5C-C38F4C4F4AD8}"/>
              </a:ext>
            </a:extLst>
          </p:cNvPr>
          <p:cNvSpPr>
            <a:spLocks noGrp="1"/>
          </p:cNvSpPr>
          <p:nvPr>
            <p:ph type="sldNum" sz="quarter" idx="12"/>
          </p:nvPr>
        </p:nvSpPr>
        <p:spPr/>
        <p:txBody>
          <a:bodyPr/>
          <a:lstStyle/>
          <a:p>
            <a:fld id="{6B37C80C-3C8D-48BF-B5FB-086134879823}" type="slidenum">
              <a:rPr lang="en-US" smtClean="0"/>
              <a:t>‹#›</a:t>
            </a:fld>
            <a:endParaRPr lang="en-US"/>
          </a:p>
        </p:txBody>
      </p:sp>
    </p:spTree>
    <p:extLst>
      <p:ext uri="{BB962C8B-B14F-4D97-AF65-F5344CB8AC3E}">
        <p14:creationId xmlns:p14="http://schemas.microsoft.com/office/powerpoint/2010/main" val="3680438239"/>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9C4061-B460-43A7-A95B-540663B82D27}"/>
              </a:ext>
            </a:extLst>
          </p:cNvPr>
          <p:cNvSpPr>
            <a:spLocks noGrp="1"/>
          </p:cNvSpPr>
          <p:nvPr>
            <p:ph type="title"/>
          </p:nvPr>
        </p:nvSpPr>
        <p:spPr>
          <a:xfrm>
            <a:off x="831850" y="1709738"/>
            <a:ext cx="10512425"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0534F29-1ADA-433E-A80A-CA1BD8DE6C31}"/>
              </a:ext>
            </a:extLst>
          </p:cNvPr>
          <p:cNvSpPr>
            <a:spLocks noGrp="1"/>
          </p:cNvSpPr>
          <p:nvPr>
            <p:ph type="body" idx="1"/>
          </p:nvPr>
        </p:nvSpPr>
        <p:spPr>
          <a:xfrm>
            <a:off x="831850" y="4589463"/>
            <a:ext cx="10512425"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28FC50F-B064-47D9-9DAD-3203E2E08C49}"/>
              </a:ext>
            </a:extLst>
          </p:cNvPr>
          <p:cNvSpPr>
            <a:spLocks noGrp="1"/>
          </p:cNvSpPr>
          <p:nvPr>
            <p:ph type="dt" sz="half" idx="10"/>
          </p:nvPr>
        </p:nvSpPr>
        <p:spPr/>
        <p:txBody>
          <a:bodyPr/>
          <a:lstStyle/>
          <a:p>
            <a:fld id="{2B70ECDB-A010-4F53-8C85-C17C1D0367E8}" type="datetimeFigureOut">
              <a:rPr lang="en-US" smtClean="0"/>
              <a:t>9/1/2023</a:t>
            </a:fld>
            <a:endParaRPr lang="en-US"/>
          </a:p>
        </p:txBody>
      </p:sp>
      <p:sp>
        <p:nvSpPr>
          <p:cNvPr id="5" name="Footer Placeholder 4">
            <a:extLst>
              <a:ext uri="{FF2B5EF4-FFF2-40B4-BE49-F238E27FC236}">
                <a16:creationId xmlns:a16="http://schemas.microsoft.com/office/drawing/2014/main" id="{9063D39D-4556-43AD-BAF1-344ADD1E406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2AE6AD1-0B7B-46CA-9746-1268E0DF9A1C}"/>
              </a:ext>
            </a:extLst>
          </p:cNvPr>
          <p:cNvSpPr>
            <a:spLocks noGrp="1"/>
          </p:cNvSpPr>
          <p:nvPr>
            <p:ph type="sldNum" sz="quarter" idx="12"/>
          </p:nvPr>
        </p:nvSpPr>
        <p:spPr/>
        <p:txBody>
          <a:bodyPr/>
          <a:lstStyle/>
          <a:p>
            <a:fld id="{6B37C80C-3C8D-48BF-B5FB-086134879823}" type="slidenum">
              <a:rPr lang="en-US" smtClean="0"/>
              <a:t>‹#›</a:t>
            </a:fld>
            <a:endParaRPr lang="en-US"/>
          </a:p>
        </p:txBody>
      </p:sp>
    </p:spTree>
    <p:extLst>
      <p:ext uri="{BB962C8B-B14F-4D97-AF65-F5344CB8AC3E}">
        <p14:creationId xmlns:p14="http://schemas.microsoft.com/office/powerpoint/2010/main" val="3180774036"/>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024EE0-E524-442A-8FEA-B70EEE893E4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50C46A9-CF21-4222-B719-79CED0713E2B}"/>
              </a:ext>
            </a:extLst>
          </p:cNvPr>
          <p:cNvSpPr>
            <a:spLocks noGrp="1"/>
          </p:cNvSpPr>
          <p:nvPr>
            <p:ph sz="half" idx="1"/>
          </p:nvPr>
        </p:nvSpPr>
        <p:spPr>
          <a:xfrm>
            <a:off x="838200" y="1825625"/>
            <a:ext cx="518001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9858F97-DCC9-4D67-88BF-E2B5E535827F}"/>
              </a:ext>
            </a:extLst>
          </p:cNvPr>
          <p:cNvSpPr>
            <a:spLocks noGrp="1"/>
          </p:cNvSpPr>
          <p:nvPr>
            <p:ph sz="half" idx="2"/>
          </p:nvPr>
        </p:nvSpPr>
        <p:spPr>
          <a:xfrm>
            <a:off x="6170613" y="1825625"/>
            <a:ext cx="5180012"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45E6D99-FBC5-4113-A7EC-CAE3EF356DE1}"/>
              </a:ext>
            </a:extLst>
          </p:cNvPr>
          <p:cNvSpPr>
            <a:spLocks noGrp="1"/>
          </p:cNvSpPr>
          <p:nvPr>
            <p:ph type="dt" sz="half" idx="10"/>
          </p:nvPr>
        </p:nvSpPr>
        <p:spPr/>
        <p:txBody>
          <a:bodyPr/>
          <a:lstStyle/>
          <a:p>
            <a:fld id="{2B70ECDB-A010-4F53-8C85-C17C1D0367E8}" type="datetimeFigureOut">
              <a:rPr lang="en-US" smtClean="0"/>
              <a:t>9/1/2023</a:t>
            </a:fld>
            <a:endParaRPr lang="en-US"/>
          </a:p>
        </p:txBody>
      </p:sp>
      <p:sp>
        <p:nvSpPr>
          <p:cNvPr id="6" name="Footer Placeholder 5">
            <a:extLst>
              <a:ext uri="{FF2B5EF4-FFF2-40B4-BE49-F238E27FC236}">
                <a16:creationId xmlns:a16="http://schemas.microsoft.com/office/drawing/2014/main" id="{A2B5E9C4-6FF0-4894-B7AD-13A564ED1B1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D3BBA81-22BB-4E6F-8897-4A9C5AD6B074}"/>
              </a:ext>
            </a:extLst>
          </p:cNvPr>
          <p:cNvSpPr>
            <a:spLocks noGrp="1"/>
          </p:cNvSpPr>
          <p:nvPr>
            <p:ph type="sldNum" sz="quarter" idx="12"/>
          </p:nvPr>
        </p:nvSpPr>
        <p:spPr/>
        <p:txBody>
          <a:bodyPr/>
          <a:lstStyle/>
          <a:p>
            <a:fld id="{6B37C80C-3C8D-48BF-B5FB-086134879823}" type="slidenum">
              <a:rPr lang="en-US" smtClean="0"/>
              <a:t>‹#›</a:t>
            </a:fld>
            <a:endParaRPr lang="en-US"/>
          </a:p>
        </p:txBody>
      </p:sp>
    </p:spTree>
    <p:extLst>
      <p:ext uri="{BB962C8B-B14F-4D97-AF65-F5344CB8AC3E}">
        <p14:creationId xmlns:p14="http://schemas.microsoft.com/office/powerpoint/2010/main" val="1539070526"/>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CD309B-06C9-407D-AC5D-48A1C9DB2F0D}"/>
              </a:ext>
            </a:extLst>
          </p:cNvPr>
          <p:cNvSpPr>
            <a:spLocks noGrp="1"/>
          </p:cNvSpPr>
          <p:nvPr>
            <p:ph type="title"/>
          </p:nvPr>
        </p:nvSpPr>
        <p:spPr>
          <a:xfrm>
            <a:off x="839788" y="365125"/>
            <a:ext cx="10512425"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08EDAB6-C350-4941-BCBF-8817BC44C69D}"/>
              </a:ext>
            </a:extLst>
          </p:cNvPr>
          <p:cNvSpPr>
            <a:spLocks noGrp="1"/>
          </p:cNvSpPr>
          <p:nvPr>
            <p:ph type="body" idx="1"/>
          </p:nvPr>
        </p:nvSpPr>
        <p:spPr>
          <a:xfrm>
            <a:off x="839788" y="1681163"/>
            <a:ext cx="515620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678F9ED-0937-4512-98D9-21D15E867EC1}"/>
              </a:ext>
            </a:extLst>
          </p:cNvPr>
          <p:cNvSpPr>
            <a:spLocks noGrp="1"/>
          </p:cNvSpPr>
          <p:nvPr>
            <p:ph sz="half" idx="2"/>
          </p:nvPr>
        </p:nvSpPr>
        <p:spPr>
          <a:xfrm>
            <a:off x="839788" y="2505075"/>
            <a:ext cx="515620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2579E57-0CBA-41FC-937A-0CECC73185D3}"/>
              </a:ext>
            </a:extLst>
          </p:cNvPr>
          <p:cNvSpPr>
            <a:spLocks noGrp="1"/>
          </p:cNvSpPr>
          <p:nvPr>
            <p:ph type="body" sz="quarter" idx="3"/>
          </p:nvPr>
        </p:nvSpPr>
        <p:spPr>
          <a:xfrm>
            <a:off x="6170613" y="1681163"/>
            <a:ext cx="518160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63FF962-E33E-4C0B-A5A2-ECE686E5CB63}"/>
              </a:ext>
            </a:extLst>
          </p:cNvPr>
          <p:cNvSpPr>
            <a:spLocks noGrp="1"/>
          </p:cNvSpPr>
          <p:nvPr>
            <p:ph sz="quarter" idx="4"/>
          </p:nvPr>
        </p:nvSpPr>
        <p:spPr>
          <a:xfrm>
            <a:off x="6170613" y="2505075"/>
            <a:ext cx="518160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7C4D6E9-3AD3-47D0-BD6B-713285D8345A}"/>
              </a:ext>
            </a:extLst>
          </p:cNvPr>
          <p:cNvSpPr>
            <a:spLocks noGrp="1"/>
          </p:cNvSpPr>
          <p:nvPr>
            <p:ph type="dt" sz="half" idx="10"/>
          </p:nvPr>
        </p:nvSpPr>
        <p:spPr/>
        <p:txBody>
          <a:bodyPr/>
          <a:lstStyle/>
          <a:p>
            <a:fld id="{2B70ECDB-A010-4F53-8C85-C17C1D0367E8}" type="datetimeFigureOut">
              <a:rPr lang="en-US" smtClean="0"/>
              <a:t>9/1/2023</a:t>
            </a:fld>
            <a:endParaRPr lang="en-US"/>
          </a:p>
        </p:txBody>
      </p:sp>
      <p:sp>
        <p:nvSpPr>
          <p:cNvPr id="8" name="Footer Placeholder 7">
            <a:extLst>
              <a:ext uri="{FF2B5EF4-FFF2-40B4-BE49-F238E27FC236}">
                <a16:creationId xmlns:a16="http://schemas.microsoft.com/office/drawing/2014/main" id="{3364932A-3043-4404-B99B-D956EFB5B87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416E051-ABC1-4597-BC2C-C0B8FDE85C59}"/>
              </a:ext>
            </a:extLst>
          </p:cNvPr>
          <p:cNvSpPr>
            <a:spLocks noGrp="1"/>
          </p:cNvSpPr>
          <p:nvPr>
            <p:ph type="sldNum" sz="quarter" idx="12"/>
          </p:nvPr>
        </p:nvSpPr>
        <p:spPr/>
        <p:txBody>
          <a:bodyPr/>
          <a:lstStyle/>
          <a:p>
            <a:fld id="{6B37C80C-3C8D-48BF-B5FB-086134879823}" type="slidenum">
              <a:rPr lang="en-US" smtClean="0"/>
              <a:t>‹#›</a:t>
            </a:fld>
            <a:endParaRPr lang="en-US"/>
          </a:p>
        </p:txBody>
      </p:sp>
    </p:spTree>
    <p:extLst>
      <p:ext uri="{BB962C8B-B14F-4D97-AF65-F5344CB8AC3E}">
        <p14:creationId xmlns:p14="http://schemas.microsoft.com/office/powerpoint/2010/main" val="282786026"/>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40B5D8-3BF3-40C7-9ECC-9B70EC6AE89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B61676E-BA4B-41D5-B845-E611ED72BD1C}"/>
              </a:ext>
            </a:extLst>
          </p:cNvPr>
          <p:cNvSpPr>
            <a:spLocks noGrp="1"/>
          </p:cNvSpPr>
          <p:nvPr>
            <p:ph type="dt" sz="half" idx="10"/>
          </p:nvPr>
        </p:nvSpPr>
        <p:spPr/>
        <p:txBody>
          <a:bodyPr/>
          <a:lstStyle/>
          <a:p>
            <a:fld id="{2B70ECDB-A010-4F53-8C85-C17C1D0367E8}" type="datetimeFigureOut">
              <a:rPr lang="en-US" smtClean="0"/>
              <a:t>9/1/2023</a:t>
            </a:fld>
            <a:endParaRPr lang="en-US"/>
          </a:p>
        </p:txBody>
      </p:sp>
      <p:sp>
        <p:nvSpPr>
          <p:cNvPr id="4" name="Footer Placeholder 3">
            <a:extLst>
              <a:ext uri="{FF2B5EF4-FFF2-40B4-BE49-F238E27FC236}">
                <a16:creationId xmlns:a16="http://schemas.microsoft.com/office/drawing/2014/main" id="{52920FE3-D6D5-4EB1-A23C-AF4C0FC56B4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1DFA2AA-9F16-44EA-A041-8D073C17B437}"/>
              </a:ext>
            </a:extLst>
          </p:cNvPr>
          <p:cNvSpPr>
            <a:spLocks noGrp="1"/>
          </p:cNvSpPr>
          <p:nvPr>
            <p:ph type="sldNum" sz="quarter" idx="12"/>
          </p:nvPr>
        </p:nvSpPr>
        <p:spPr/>
        <p:txBody>
          <a:bodyPr/>
          <a:lstStyle/>
          <a:p>
            <a:fld id="{6B37C80C-3C8D-48BF-B5FB-086134879823}" type="slidenum">
              <a:rPr lang="en-US" smtClean="0"/>
              <a:t>‹#›</a:t>
            </a:fld>
            <a:endParaRPr lang="en-US"/>
          </a:p>
        </p:txBody>
      </p:sp>
    </p:spTree>
    <p:extLst>
      <p:ext uri="{BB962C8B-B14F-4D97-AF65-F5344CB8AC3E}">
        <p14:creationId xmlns:p14="http://schemas.microsoft.com/office/powerpoint/2010/main" val="1994713431"/>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48F0809-0682-496F-AF9E-4797B05F6D71}"/>
              </a:ext>
            </a:extLst>
          </p:cNvPr>
          <p:cNvSpPr>
            <a:spLocks noGrp="1"/>
          </p:cNvSpPr>
          <p:nvPr>
            <p:ph type="dt" sz="half" idx="10"/>
          </p:nvPr>
        </p:nvSpPr>
        <p:spPr/>
        <p:txBody>
          <a:bodyPr/>
          <a:lstStyle/>
          <a:p>
            <a:fld id="{2B70ECDB-A010-4F53-8C85-C17C1D0367E8}" type="datetimeFigureOut">
              <a:rPr lang="en-US" smtClean="0"/>
              <a:t>9/1/2023</a:t>
            </a:fld>
            <a:endParaRPr lang="en-US"/>
          </a:p>
        </p:txBody>
      </p:sp>
      <p:sp>
        <p:nvSpPr>
          <p:cNvPr id="3" name="Footer Placeholder 2">
            <a:extLst>
              <a:ext uri="{FF2B5EF4-FFF2-40B4-BE49-F238E27FC236}">
                <a16:creationId xmlns:a16="http://schemas.microsoft.com/office/drawing/2014/main" id="{4CF80837-F854-44CA-82C9-9240A68BFCA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8122606-779B-4739-8074-6DC033A3FDCF}"/>
              </a:ext>
            </a:extLst>
          </p:cNvPr>
          <p:cNvSpPr>
            <a:spLocks noGrp="1"/>
          </p:cNvSpPr>
          <p:nvPr>
            <p:ph type="sldNum" sz="quarter" idx="12"/>
          </p:nvPr>
        </p:nvSpPr>
        <p:spPr/>
        <p:txBody>
          <a:bodyPr/>
          <a:lstStyle/>
          <a:p>
            <a:fld id="{6B37C80C-3C8D-48BF-B5FB-086134879823}" type="slidenum">
              <a:rPr lang="en-US" smtClean="0"/>
              <a:t>‹#›</a:t>
            </a:fld>
            <a:endParaRPr lang="en-US"/>
          </a:p>
        </p:txBody>
      </p:sp>
    </p:spTree>
    <p:extLst>
      <p:ext uri="{BB962C8B-B14F-4D97-AF65-F5344CB8AC3E}">
        <p14:creationId xmlns:p14="http://schemas.microsoft.com/office/powerpoint/2010/main" val="41096356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4"/>
            <a:ext cx="6858000" cy="6094413"/>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4413" y="1"/>
            <a:ext cx="493647"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050" y="575576"/>
            <a:ext cx="5136931" cy="429028"/>
          </a:xfrm>
        </p:spPr>
        <p:txBody>
          <a:bodyPr/>
          <a:lstStyle/>
          <a:p>
            <a:r>
              <a:rPr lang="en-US"/>
              <a:t>Click to edit Master title style</a:t>
            </a:r>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364" y="1709928"/>
            <a:ext cx="5133617"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0798" y="575577"/>
            <a:ext cx="5118356" cy="438183"/>
          </a:xfrm>
        </p:spPr>
        <p:txBody>
          <a:bodyPr anchor="b"/>
          <a:lstStyle>
            <a:lvl1pPr marL="0" indent="0">
              <a:lnSpc>
                <a:spcPct val="82000"/>
              </a:lnSpc>
              <a:buNone/>
              <a:defRPr sz="3399">
                <a:solidFill>
                  <a:schemeClr val="bg1"/>
                </a:solidFill>
              </a:defRPr>
            </a:lvl1pPr>
            <a:lvl2pPr marL="0" indent="0">
              <a:buNone/>
              <a:defRPr sz="3399">
                <a:solidFill>
                  <a:schemeClr val="bg1"/>
                </a:solidFill>
              </a:defRPr>
            </a:lvl2pPr>
            <a:lvl3pPr marL="0" indent="0">
              <a:buNone/>
              <a:defRPr sz="3399">
                <a:solidFill>
                  <a:schemeClr val="bg1"/>
                </a:solidFill>
              </a:defRPr>
            </a:lvl3pPr>
            <a:lvl4pPr marL="0" indent="0">
              <a:buNone/>
              <a:defRPr sz="3399">
                <a:solidFill>
                  <a:schemeClr val="bg1"/>
                </a:solidFill>
              </a:defRPr>
            </a:lvl4pPr>
            <a:lvl5pPr marL="0" indent="0">
              <a:buNone/>
              <a:defRPr sz="3399">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0799" y="1132233"/>
            <a:ext cx="5125160" cy="457103"/>
          </a:xfrm>
        </p:spPr>
        <p:txBody>
          <a:bodyPr/>
          <a:lstStyle>
            <a:lvl1pPr marL="0" indent="0">
              <a:lnSpc>
                <a:spcPct val="83000"/>
              </a:lnSpc>
              <a:buNone/>
              <a:defRPr sz="2399">
                <a:solidFill>
                  <a:schemeClr val="bg1"/>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0797" y="1709738"/>
            <a:ext cx="5118356"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69943" y="6530335"/>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3"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79669" y="1132233"/>
            <a:ext cx="5129313"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2" name="Footer Placeholder 4">
            <a:extLst>
              <a:ext uri="{FF2B5EF4-FFF2-40B4-BE49-F238E27FC236}">
                <a16:creationId xmlns:a16="http://schemas.microsoft.com/office/drawing/2014/main" id="{ED1B9C24-EF11-4E2C-A4E2-9953587E4AB4}"/>
              </a:ext>
            </a:extLst>
          </p:cNvPr>
          <p:cNvSpPr>
            <a:spLocks noGrp="1"/>
          </p:cNvSpPr>
          <p:nvPr>
            <p:ph type="ftr" sz="quarter" idx="3"/>
          </p:nvPr>
        </p:nvSpPr>
        <p:spPr>
          <a:xfrm>
            <a:off x="494061" y="6484547"/>
            <a:ext cx="5114921"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3929239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98ADC6-272A-4DD7-8FD3-86CAA7172A14}"/>
              </a:ext>
            </a:extLst>
          </p:cNvPr>
          <p:cNvSpPr>
            <a:spLocks noGrp="1"/>
          </p:cNvSpPr>
          <p:nvPr>
            <p:ph type="title"/>
          </p:nvPr>
        </p:nvSpPr>
        <p:spPr>
          <a:xfrm>
            <a:off x="839788" y="457200"/>
            <a:ext cx="3930650"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93A666B-D845-4C0B-9E91-C23835ED728C}"/>
              </a:ext>
            </a:extLst>
          </p:cNvPr>
          <p:cNvSpPr>
            <a:spLocks noGrp="1"/>
          </p:cNvSpPr>
          <p:nvPr>
            <p:ph idx="1"/>
          </p:nvPr>
        </p:nvSpPr>
        <p:spPr>
          <a:xfrm>
            <a:off x="5181600" y="987425"/>
            <a:ext cx="61706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993AFF9-1009-450F-A404-5B1D934E0662}"/>
              </a:ext>
            </a:extLst>
          </p:cNvPr>
          <p:cNvSpPr>
            <a:spLocks noGrp="1"/>
          </p:cNvSpPr>
          <p:nvPr>
            <p:ph type="body" sz="half" idx="2"/>
          </p:nvPr>
        </p:nvSpPr>
        <p:spPr>
          <a:xfrm>
            <a:off x="839788" y="2057400"/>
            <a:ext cx="3930650"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BA63402-300F-4B29-8913-8E0065A23346}"/>
              </a:ext>
            </a:extLst>
          </p:cNvPr>
          <p:cNvSpPr>
            <a:spLocks noGrp="1"/>
          </p:cNvSpPr>
          <p:nvPr>
            <p:ph type="dt" sz="half" idx="10"/>
          </p:nvPr>
        </p:nvSpPr>
        <p:spPr/>
        <p:txBody>
          <a:bodyPr/>
          <a:lstStyle/>
          <a:p>
            <a:fld id="{2B70ECDB-A010-4F53-8C85-C17C1D0367E8}" type="datetimeFigureOut">
              <a:rPr lang="en-US" smtClean="0"/>
              <a:t>9/1/2023</a:t>
            </a:fld>
            <a:endParaRPr lang="en-US"/>
          </a:p>
        </p:txBody>
      </p:sp>
      <p:sp>
        <p:nvSpPr>
          <p:cNvPr id="6" name="Footer Placeholder 5">
            <a:extLst>
              <a:ext uri="{FF2B5EF4-FFF2-40B4-BE49-F238E27FC236}">
                <a16:creationId xmlns:a16="http://schemas.microsoft.com/office/drawing/2014/main" id="{B5A64D25-8DB3-42F9-81A6-3C09E3ED7A2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2925E98-58CB-46B3-8B65-A80A8B37C5DC}"/>
              </a:ext>
            </a:extLst>
          </p:cNvPr>
          <p:cNvSpPr>
            <a:spLocks noGrp="1"/>
          </p:cNvSpPr>
          <p:nvPr>
            <p:ph type="sldNum" sz="quarter" idx="12"/>
          </p:nvPr>
        </p:nvSpPr>
        <p:spPr/>
        <p:txBody>
          <a:bodyPr/>
          <a:lstStyle/>
          <a:p>
            <a:fld id="{6B37C80C-3C8D-48BF-B5FB-086134879823}" type="slidenum">
              <a:rPr lang="en-US" smtClean="0"/>
              <a:t>‹#›</a:t>
            </a:fld>
            <a:endParaRPr lang="en-US"/>
          </a:p>
        </p:txBody>
      </p:sp>
    </p:spTree>
    <p:extLst>
      <p:ext uri="{BB962C8B-B14F-4D97-AF65-F5344CB8AC3E}">
        <p14:creationId xmlns:p14="http://schemas.microsoft.com/office/powerpoint/2010/main" val="4137428407"/>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47122-B612-4092-AD47-DABF73A2BB15}"/>
              </a:ext>
            </a:extLst>
          </p:cNvPr>
          <p:cNvSpPr>
            <a:spLocks noGrp="1"/>
          </p:cNvSpPr>
          <p:nvPr>
            <p:ph type="title"/>
          </p:nvPr>
        </p:nvSpPr>
        <p:spPr>
          <a:xfrm>
            <a:off x="839788" y="457200"/>
            <a:ext cx="3930650"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59BA4D2-FE66-451F-999E-D4DA91C07EEE}"/>
              </a:ext>
            </a:extLst>
          </p:cNvPr>
          <p:cNvSpPr>
            <a:spLocks noGrp="1"/>
          </p:cNvSpPr>
          <p:nvPr>
            <p:ph type="pic" idx="1"/>
          </p:nvPr>
        </p:nvSpPr>
        <p:spPr>
          <a:xfrm>
            <a:off x="5181600" y="987425"/>
            <a:ext cx="6170613"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CE9910C-88E8-4C90-8CD6-A7F747556036}"/>
              </a:ext>
            </a:extLst>
          </p:cNvPr>
          <p:cNvSpPr>
            <a:spLocks noGrp="1"/>
          </p:cNvSpPr>
          <p:nvPr>
            <p:ph type="body" sz="half" idx="2"/>
          </p:nvPr>
        </p:nvSpPr>
        <p:spPr>
          <a:xfrm>
            <a:off x="839788" y="2057400"/>
            <a:ext cx="3930650"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E9DE880-B4C8-4F1D-9C15-7D08677034B6}"/>
              </a:ext>
            </a:extLst>
          </p:cNvPr>
          <p:cNvSpPr>
            <a:spLocks noGrp="1"/>
          </p:cNvSpPr>
          <p:nvPr>
            <p:ph type="dt" sz="half" idx="10"/>
          </p:nvPr>
        </p:nvSpPr>
        <p:spPr/>
        <p:txBody>
          <a:bodyPr/>
          <a:lstStyle/>
          <a:p>
            <a:fld id="{2B70ECDB-A010-4F53-8C85-C17C1D0367E8}" type="datetimeFigureOut">
              <a:rPr lang="en-US" smtClean="0"/>
              <a:t>9/1/2023</a:t>
            </a:fld>
            <a:endParaRPr lang="en-US"/>
          </a:p>
        </p:txBody>
      </p:sp>
      <p:sp>
        <p:nvSpPr>
          <p:cNvPr id="6" name="Footer Placeholder 5">
            <a:extLst>
              <a:ext uri="{FF2B5EF4-FFF2-40B4-BE49-F238E27FC236}">
                <a16:creationId xmlns:a16="http://schemas.microsoft.com/office/drawing/2014/main" id="{2B45F60B-00B9-4EEC-8E1A-4BE20CBC78A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7A5AC05-D815-493A-8C57-E91725C778F6}"/>
              </a:ext>
            </a:extLst>
          </p:cNvPr>
          <p:cNvSpPr>
            <a:spLocks noGrp="1"/>
          </p:cNvSpPr>
          <p:nvPr>
            <p:ph type="sldNum" sz="quarter" idx="12"/>
          </p:nvPr>
        </p:nvSpPr>
        <p:spPr/>
        <p:txBody>
          <a:bodyPr/>
          <a:lstStyle/>
          <a:p>
            <a:fld id="{6B37C80C-3C8D-48BF-B5FB-086134879823}" type="slidenum">
              <a:rPr lang="en-US" smtClean="0"/>
              <a:t>‹#›</a:t>
            </a:fld>
            <a:endParaRPr lang="en-US"/>
          </a:p>
        </p:txBody>
      </p:sp>
    </p:spTree>
    <p:extLst>
      <p:ext uri="{BB962C8B-B14F-4D97-AF65-F5344CB8AC3E}">
        <p14:creationId xmlns:p14="http://schemas.microsoft.com/office/powerpoint/2010/main" val="1102157916"/>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698856-B853-4FDF-8A0D-5F846ED577B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E9D578E-72EE-4F5C-B6CF-46117F6E7E2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E01CC36-6E73-4B51-AE2C-D82C6C999D7C}"/>
              </a:ext>
            </a:extLst>
          </p:cNvPr>
          <p:cNvSpPr>
            <a:spLocks noGrp="1"/>
          </p:cNvSpPr>
          <p:nvPr>
            <p:ph type="dt" sz="half" idx="10"/>
          </p:nvPr>
        </p:nvSpPr>
        <p:spPr/>
        <p:txBody>
          <a:bodyPr/>
          <a:lstStyle/>
          <a:p>
            <a:fld id="{2B70ECDB-A010-4F53-8C85-C17C1D0367E8}" type="datetimeFigureOut">
              <a:rPr lang="en-US" smtClean="0"/>
              <a:t>9/1/2023</a:t>
            </a:fld>
            <a:endParaRPr lang="en-US"/>
          </a:p>
        </p:txBody>
      </p:sp>
      <p:sp>
        <p:nvSpPr>
          <p:cNvPr id="5" name="Footer Placeholder 4">
            <a:extLst>
              <a:ext uri="{FF2B5EF4-FFF2-40B4-BE49-F238E27FC236}">
                <a16:creationId xmlns:a16="http://schemas.microsoft.com/office/drawing/2014/main" id="{96A59CC2-3BEF-45AF-9C19-2C2C0994BE1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F8FE508-1938-40C6-9A01-E2EE859E307A}"/>
              </a:ext>
            </a:extLst>
          </p:cNvPr>
          <p:cNvSpPr>
            <a:spLocks noGrp="1"/>
          </p:cNvSpPr>
          <p:nvPr>
            <p:ph type="sldNum" sz="quarter" idx="12"/>
          </p:nvPr>
        </p:nvSpPr>
        <p:spPr/>
        <p:txBody>
          <a:bodyPr/>
          <a:lstStyle/>
          <a:p>
            <a:fld id="{6B37C80C-3C8D-48BF-B5FB-086134879823}" type="slidenum">
              <a:rPr lang="en-US" smtClean="0"/>
              <a:t>‹#›</a:t>
            </a:fld>
            <a:endParaRPr lang="en-US"/>
          </a:p>
        </p:txBody>
      </p:sp>
    </p:spTree>
    <p:extLst>
      <p:ext uri="{BB962C8B-B14F-4D97-AF65-F5344CB8AC3E}">
        <p14:creationId xmlns:p14="http://schemas.microsoft.com/office/powerpoint/2010/main" val="457884722"/>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94C0778-9553-4020-BEF5-7D418BE18DE3}"/>
              </a:ext>
            </a:extLst>
          </p:cNvPr>
          <p:cNvSpPr>
            <a:spLocks noGrp="1"/>
          </p:cNvSpPr>
          <p:nvPr>
            <p:ph type="title" orient="vert"/>
          </p:nvPr>
        </p:nvSpPr>
        <p:spPr>
          <a:xfrm>
            <a:off x="8723313" y="365125"/>
            <a:ext cx="2627312"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F88C4CF-0046-4B4B-9A11-9972C628B79A}"/>
              </a:ext>
            </a:extLst>
          </p:cNvPr>
          <p:cNvSpPr>
            <a:spLocks noGrp="1"/>
          </p:cNvSpPr>
          <p:nvPr>
            <p:ph type="body" orient="vert" idx="1"/>
          </p:nvPr>
        </p:nvSpPr>
        <p:spPr>
          <a:xfrm>
            <a:off x="838200" y="365125"/>
            <a:ext cx="7732713"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43C1098-1568-4156-87C5-9D69FBE254BE}"/>
              </a:ext>
            </a:extLst>
          </p:cNvPr>
          <p:cNvSpPr>
            <a:spLocks noGrp="1"/>
          </p:cNvSpPr>
          <p:nvPr>
            <p:ph type="dt" sz="half" idx="10"/>
          </p:nvPr>
        </p:nvSpPr>
        <p:spPr/>
        <p:txBody>
          <a:bodyPr/>
          <a:lstStyle/>
          <a:p>
            <a:fld id="{2B70ECDB-A010-4F53-8C85-C17C1D0367E8}" type="datetimeFigureOut">
              <a:rPr lang="en-US" smtClean="0"/>
              <a:t>9/1/2023</a:t>
            </a:fld>
            <a:endParaRPr lang="en-US"/>
          </a:p>
        </p:txBody>
      </p:sp>
      <p:sp>
        <p:nvSpPr>
          <p:cNvPr id="5" name="Footer Placeholder 4">
            <a:extLst>
              <a:ext uri="{FF2B5EF4-FFF2-40B4-BE49-F238E27FC236}">
                <a16:creationId xmlns:a16="http://schemas.microsoft.com/office/drawing/2014/main" id="{9A6D4FB5-9B89-4935-8799-4E3BDAC8DA0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E7E7E81-35FC-419E-B28D-B2B14E1601B0}"/>
              </a:ext>
            </a:extLst>
          </p:cNvPr>
          <p:cNvSpPr>
            <a:spLocks noGrp="1"/>
          </p:cNvSpPr>
          <p:nvPr>
            <p:ph type="sldNum" sz="quarter" idx="12"/>
          </p:nvPr>
        </p:nvSpPr>
        <p:spPr/>
        <p:txBody>
          <a:bodyPr/>
          <a:lstStyle/>
          <a:p>
            <a:fld id="{6B37C80C-3C8D-48BF-B5FB-086134879823}" type="slidenum">
              <a:rPr lang="en-US" smtClean="0"/>
              <a:t>‹#›</a:t>
            </a:fld>
            <a:endParaRPr lang="en-US"/>
          </a:p>
        </p:txBody>
      </p:sp>
    </p:spTree>
    <p:extLst>
      <p:ext uri="{BB962C8B-B14F-4D97-AF65-F5344CB8AC3E}">
        <p14:creationId xmlns:p14="http://schemas.microsoft.com/office/powerpoint/2010/main" val="2478043249"/>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6887"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grpSp>
      <p:sp>
        <p:nvSpPr>
          <p:cNvPr id="38" name="Text Placeholder 7"/>
          <p:cNvSpPr>
            <a:spLocks noGrp="1"/>
          </p:cNvSpPr>
          <p:nvPr userDrawn="1">
            <p:ph type="body" sz="quarter" idx="10" hasCustomPrompt="1"/>
          </p:nvPr>
        </p:nvSpPr>
        <p:spPr bwMode="gray">
          <a:xfrm>
            <a:off x="495170" y="4195085"/>
            <a:ext cx="7053198"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bg1"/>
                </a:solidFill>
              </a:defRPr>
            </a:lvl1pPr>
            <a:lvl2pPr marL="0" indent="0">
              <a:lnSpc>
                <a:spcPct val="96000"/>
              </a:lnSpc>
              <a:spcBef>
                <a:spcPts val="0"/>
              </a:spcBef>
              <a:buFont typeface="Microsoft Sans Serif" panose="020B0604020202020204" pitchFamily="34" charset="0"/>
              <a:buNone/>
              <a:defRPr sz="1799">
                <a:solidFill>
                  <a:schemeClr val="bg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1373" y="399994"/>
            <a:ext cx="1903560"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171" y="396125"/>
            <a:ext cx="188172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1868" y="380898"/>
            <a:ext cx="1888245" cy="265271"/>
          </a:xfrm>
          <a:prstGeom prst="rect">
            <a:avLst/>
          </a:prstGeom>
        </p:spPr>
        <p:txBody>
          <a:bodyPr wrap="none"/>
          <a:lstStyle>
            <a:lvl1pPr marL="0" marR="0" indent="0" algn="l" defTabSz="914126"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126"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0632"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525" y="2256891"/>
            <a:ext cx="7413999" cy="1820755"/>
          </a:xfrm>
        </p:spPr>
        <p:txBody>
          <a:bodyPr wrap="square">
            <a:spAutoFit/>
          </a:bodyPr>
          <a:lstStyle>
            <a:lvl1pPr>
              <a:lnSpc>
                <a:spcPct val="87000"/>
              </a:lnSpc>
              <a:defRPr sz="6798">
                <a:solidFill>
                  <a:schemeClr val="bg1"/>
                </a:solidFill>
              </a:defRPr>
            </a:lvl1pPr>
          </a:lstStyle>
          <a:p>
            <a:r>
              <a:rPr lang="en-US"/>
              <a:t>Click to edit Master title style</a:t>
            </a:r>
          </a:p>
        </p:txBody>
      </p:sp>
    </p:spTree>
    <p:extLst>
      <p:ext uri="{BB962C8B-B14F-4D97-AF65-F5344CB8AC3E}">
        <p14:creationId xmlns:p14="http://schemas.microsoft.com/office/powerpoint/2010/main" val="17387796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35.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7439"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38" name="Text Placeholder 7"/>
          <p:cNvSpPr>
            <a:spLocks noGrp="1"/>
          </p:cNvSpPr>
          <p:nvPr userDrawn="1">
            <p:ph type="body" sz="quarter" idx="10" hasCustomPrompt="1"/>
          </p:nvPr>
        </p:nvSpPr>
        <p:spPr bwMode="gray">
          <a:xfrm>
            <a:off x="495170" y="4195085"/>
            <a:ext cx="7053198"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bg1"/>
                </a:solidFill>
              </a:defRPr>
            </a:lvl1pPr>
            <a:lvl2pPr marL="0" indent="0">
              <a:lnSpc>
                <a:spcPct val="96000"/>
              </a:lnSpc>
              <a:spcBef>
                <a:spcPts val="0"/>
              </a:spcBef>
              <a:buFont typeface="Microsoft Sans Serif" panose="020B0604020202020204" pitchFamily="34" charset="0"/>
              <a:buNone/>
              <a:defRPr sz="1799">
                <a:solidFill>
                  <a:schemeClr val="bg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1373" y="399994"/>
            <a:ext cx="1903560"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171" y="396125"/>
            <a:ext cx="188172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1868" y="380898"/>
            <a:ext cx="1888245" cy="265271"/>
          </a:xfrm>
          <a:prstGeom prst="rect">
            <a:avLst/>
          </a:prstGeom>
        </p:spPr>
        <p:txBody>
          <a:bodyPr wrap="none"/>
          <a:lstStyle>
            <a:lvl1pPr marL="0" marR="0" indent="0" algn="l" defTabSz="914126"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126"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0632"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525" y="2256891"/>
            <a:ext cx="7413999" cy="1820755"/>
          </a:xfrm>
        </p:spPr>
        <p:txBody>
          <a:bodyPr wrap="square">
            <a:spAutoFit/>
          </a:bodyPr>
          <a:lstStyle>
            <a:lvl1pPr>
              <a:lnSpc>
                <a:spcPct val="87000"/>
              </a:lnSpc>
              <a:defRPr sz="6798">
                <a:solidFill>
                  <a:schemeClr val="bg1"/>
                </a:solidFill>
              </a:defRPr>
            </a:lvl1pPr>
          </a:lstStyle>
          <a:p>
            <a:r>
              <a:rPr lang="en-US"/>
              <a:t>Click to edit Master title style</a:t>
            </a:r>
          </a:p>
        </p:txBody>
      </p:sp>
    </p:spTree>
    <p:extLst>
      <p:ext uri="{BB962C8B-B14F-4D97-AF65-F5344CB8AC3E}">
        <p14:creationId xmlns:p14="http://schemas.microsoft.com/office/powerpoint/2010/main" val="3742354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36.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7439"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grpSp>
      <p:sp>
        <p:nvSpPr>
          <p:cNvPr id="38" name="Text Placeholder 7"/>
          <p:cNvSpPr>
            <a:spLocks noGrp="1"/>
          </p:cNvSpPr>
          <p:nvPr userDrawn="1">
            <p:ph type="body" sz="quarter" idx="10" hasCustomPrompt="1"/>
          </p:nvPr>
        </p:nvSpPr>
        <p:spPr bwMode="gray">
          <a:xfrm>
            <a:off x="495171" y="4195085"/>
            <a:ext cx="7067684"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bg1"/>
                </a:solidFill>
              </a:defRPr>
            </a:lvl1pPr>
            <a:lvl2pPr marL="0" indent="0">
              <a:lnSpc>
                <a:spcPct val="96000"/>
              </a:lnSpc>
              <a:spcBef>
                <a:spcPts val="0"/>
              </a:spcBef>
              <a:buFont typeface="Microsoft Sans Serif" panose="020B0604020202020204" pitchFamily="34" charset="0"/>
              <a:buNone/>
              <a:defRPr sz="1799">
                <a:solidFill>
                  <a:schemeClr val="bg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1373" y="399994"/>
            <a:ext cx="1903560"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171" y="396125"/>
            <a:ext cx="188172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1868" y="380898"/>
            <a:ext cx="1888245" cy="265271"/>
          </a:xfrm>
          <a:prstGeom prst="rect">
            <a:avLst/>
          </a:prstGeom>
        </p:spPr>
        <p:txBody>
          <a:bodyPr wrap="none"/>
          <a:lstStyle>
            <a:lvl1pPr marL="0" marR="0" indent="0" algn="l" defTabSz="914126"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126"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0632"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525" y="2194053"/>
            <a:ext cx="7413999" cy="1883593"/>
          </a:xfrm>
        </p:spPr>
        <p:txBody>
          <a:bodyPr wrap="square">
            <a:spAutoFit/>
          </a:bodyPr>
          <a:lstStyle>
            <a:lvl1pPr>
              <a:lnSpc>
                <a:spcPct val="87000"/>
              </a:lnSpc>
              <a:defRPr sz="6798">
                <a:solidFill>
                  <a:schemeClr val="bg1"/>
                </a:solidFill>
              </a:defRPr>
            </a:lvl1pPr>
          </a:lstStyle>
          <a:p>
            <a:r>
              <a:rPr lang="en-US"/>
              <a:t>Click to edit Master title style</a:t>
            </a:r>
          </a:p>
        </p:txBody>
      </p:sp>
    </p:spTree>
    <p:extLst>
      <p:ext uri="{BB962C8B-B14F-4D97-AF65-F5344CB8AC3E}">
        <p14:creationId xmlns:p14="http://schemas.microsoft.com/office/powerpoint/2010/main" val="16614406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37.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6887"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38" name="Text Placeholder 7"/>
          <p:cNvSpPr>
            <a:spLocks noGrp="1"/>
          </p:cNvSpPr>
          <p:nvPr userDrawn="1">
            <p:ph type="body" sz="quarter" idx="10" hasCustomPrompt="1"/>
          </p:nvPr>
        </p:nvSpPr>
        <p:spPr bwMode="gray">
          <a:xfrm>
            <a:off x="495171" y="4195085"/>
            <a:ext cx="7067684"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tx1"/>
                </a:solidFill>
              </a:defRPr>
            </a:lvl1pPr>
            <a:lvl2pPr marL="0" indent="0">
              <a:lnSpc>
                <a:spcPct val="96000"/>
              </a:lnSpc>
              <a:spcBef>
                <a:spcPts val="0"/>
              </a:spcBef>
              <a:buFont typeface="Microsoft Sans Serif" panose="020B0604020202020204" pitchFamily="34" charset="0"/>
              <a:buNone/>
              <a:defRPr sz="1799">
                <a:solidFill>
                  <a:schemeClr val="tx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1373" y="399994"/>
            <a:ext cx="1903560"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171" y="396125"/>
            <a:ext cx="188172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1868" y="380898"/>
            <a:ext cx="1888245" cy="265271"/>
          </a:xfrm>
          <a:prstGeom prst="rect">
            <a:avLst/>
          </a:prstGeom>
        </p:spPr>
        <p:txBody>
          <a:bodyPr wrap="none"/>
          <a:lstStyle>
            <a:lvl1pPr marL="0" marR="0" indent="0" algn="l" defTabSz="914126"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126"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0632"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525" y="2194053"/>
            <a:ext cx="7413999" cy="1883593"/>
          </a:xfrm>
        </p:spPr>
        <p:txBody>
          <a:bodyPr wrap="square">
            <a:spAutoFit/>
          </a:bodyPr>
          <a:lstStyle>
            <a:lvl1pPr>
              <a:lnSpc>
                <a:spcPct val="87000"/>
              </a:lnSpc>
              <a:defRPr sz="6798"/>
            </a:lvl1pPr>
          </a:lstStyle>
          <a:p>
            <a:r>
              <a:rPr lang="en-US"/>
              <a:t>Click to edit Master title style</a:t>
            </a:r>
          </a:p>
        </p:txBody>
      </p:sp>
    </p:spTree>
    <p:extLst>
      <p:ext uri="{BB962C8B-B14F-4D97-AF65-F5344CB8AC3E}">
        <p14:creationId xmlns:p14="http://schemas.microsoft.com/office/powerpoint/2010/main" val="349423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38.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6887"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kern="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grpSp>
      <p:sp>
        <p:nvSpPr>
          <p:cNvPr id="38" name="Text Placeholder 7"/>
          <p:cNvSpPr>
            <a:spLocks noGrp="1"/>
          </p:cNvSpPr>
          <p:nvPr userDrawn="1">
            <p:ph type="body" sz="quarter" idx="10" hasCustomPrompt="1"/>
          </p:nvPr>
        </p:nvSpPr>
        <p:spPr bwMode="gray">
          <a:xfrm>
            <a:off x="495170" y="4195085"/>
            <a:ext cx="7053198"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bg1"/>
                </a:solidFill>
              </a:defRPr>
            </a:lvl1pPr>
            <a:lvl2pPr marL="0" indent="0">
              <a:lnSpc>
                <a:spcPct val="96000"/>
              </a:lnSpc>
              <a:spcBef>
                <a:spcPts val="0"/>
              </a:spcBef>
              <a:buFont typeface="Microsoft Sans Serif" panose="020B0604020202020204" pitchFamily="34" charset="0"/>
              <a:buNone/>
              <a:defRPr sz="1799">
                <a:solidFill>
                  <a:schemeClr val="bg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1373" y="399994"/>
            <a:ext cx="1903560"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171" y="396125"/>
            <a:ext cx="188172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1868" y="380898"/>
            <a:ext cx="1888245" cy="265271"/>
          </a:xfrm>
          <a:prstGeom prst="rect">
            <a:avLst/>
          </a:prstGeom>
        </p:spPr>
        <p:txBody>
          <a:bodyPr wrap="none"/>
          <a:lstStyle>
            <a:lvl1pPr marL="0" marR="0" indent="0" algn="l" defTabSz="914126"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126"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0632"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525" y="2194053"/>
            <a:ext cx="7413999" cy="1883593"/>
          </a:xfrm>
        </p:spPr>
        <p:txBody>
          <a:bodyPr wrap="square">
            <a:spAutoFit/>
          </a:bodyPr>
          <a:lstStyle>
            <a:lvl1pPr>
              <a:lnSpc>
                <a:spcPct val="87000"/>
              </a:lnSpc>
              <a:defRPr sz="6798">
                <a:solidFill>
                  <a:schemeClr val="bg1"/>
                </a:solidFill>
              </a:defRPr>
            </a:lvl1pPr>
          </a:lstStyle>
          <a:p>
            <a:r>
              <a:rPr lang="en-US"/>
              <a:t>Click to edit Master title style</a:t>
            </a:r>
          </a:p>
        </p:txBody>
      </p:sp>
    </p:spTree>
    <p:extLst>
      <p:ext uri="{BB962C8B-B14F-4D97-AF65-F5344CB8AC3E}">
        <p14:creationId xmlns:p14="http://schemas.microsoft.com/office/powerpoint/2010/main" val="40027994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39.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6887"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kern="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38" name="Text Placeholder 7"/>
          <p:cNvSpPr>
            <a:spLocks noGrp="1"/>
          </p:cNvSpPr>
          <p:nvPr userDrawn="1">
            <p:ph type="body" sz="quarter" idx="10" hasCustomPrompt="1"/>
          </p:nvPr>
        </p:nvSpPr>
        <p:spPr bwMode="gray">
          <a:xfrm>
            <a:off x="495170" y="4195085"/>
            <a:ext cx="7125631"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bg1"/>
                </a:solidFill>
              </a:defRPr>
            </a:lvl1pPr>
            <a:lvl2pPr marL="0" indent="0">
              <a:lnSpc>
                <a:spcPct val="96000"/>
              </a:lnSpc>
              <a:spcBef>
                <a:spcPts val="0"/>
              </a:spcBef>
              <a:buFont typeface="Microsoft Sans Serif" panose="020B0604020202020204" pitchFamily="34" charset="0"/>
              <a:buNone/>
              <a:defRPr sz="1799">
                <a:solidFill>
                  <a:schemeClr val="bg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1373" y="399994"/>
            <a:ext cx="1903560"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171" y="396125"/>
            <a:ext cx="188172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1868" y="380898"/>
            <a:ext cx="1888245" cy="265271"/>
          </a:xfrm>
          <a:prstGeom prst="rect">
            <a:avLst/>
          </a:prstGeom>
        </p:spPr>
        <p:txBody>
          <a:bodyPr wrap="none"/>
          <a:lstStyle>
            <a:lvl1pPr marL="0" marR="0" indent="0" algn="l" defTabSz="914126"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126"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0632"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525" y="2194053"/>
            <a:ext cx="7413999" cy="1883593"/>
          </a:xfrm>
        </p:spPr>
        <p:txBody>
          <a:bodyPr wrap="square">
            <a:spAutoFit/>
          </a:bodyPr>
          <a:lstStyle>
            <a:lvl1pPr>
              <a:lnSpc>
                <a:spcPct val="87000"/>
              </a:lnSpc>
              <a:defRPr sz="6798">
                <a:solidFill>
                  <a:schemeClr val="bg1"/>
                </a:solidFill>
              </a:defRPr>
            </a:lvl1pPr>
          </a:lstStyle>
          <a:p>
            <a:r>
              <a:rPr lang="en-US"/>
              <a:t>Click to edit Master title style</a:t>
            </a:r>
          </a:p>
        </p:txBody>
      </p:sp>
    </p:spTree>
    <p:extLst>
      <p:ext uri="{BB962C8B-B14F-4D97-AF65-F5344CB8AC3E}">
        <p14:creationId xmlns:p14="http://schemas.microsoft.com/office/powerpoint/2010/main" val="42318108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4"/>
            <a:ext cx="6858000" cy="6094413"/>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050" y="575576"/>
            <a:ext cx="5136931" cy="429028"/>
          </a:xfrm>
        </p:spPr>
        <p:txBody>
          <a:bodyPr/>
          <a:lstStyle/>
          <a:p>
            <a:r>
              <a:rPr lang="en-US"/>
              <a:t>Click to edit Master title style</a:t>
            </a:r>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364" y="1709928"/>
            <a:ext cx="5133617"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0798" y="575577"/>
            <a:ext cx="5118356" cy="438183"/>
          </a:xfrm>
        </p:spPr>
        <p:txBody>
          <a:bodyPr anchor="b"/>
          <a:lstStyle>
            <a:lvl1pPr marL="0" indent="0">
              <a:lnSpc>
                <a:spcPct val="82000"/>
              </a:lnSpc>
              <a:buNone/>
              <a:defRPr sz="3399">
                <a:solidFill>
                  <a:schemeClr val="bg1"/>
                </a:solidFill>
              </a:defRPr>
            </a:lvl1pPr>
            <a:lvl2pPr marL="0" indent="0">
              <a:buNone/>
              <a:defRPr sz="3399">
                <a:solidFill>
                  <a:schemeClr val="bg1"/>
                </a:solidFill>
              </a:defRPr>
            </a:lvl2pPr>
            <a:lvl3pPr marL="0" indent="0">
              <a:buNone/>
              <a:defRPr sz="3399">
                <a:solidFill>
                  <a:schemeClr val="bg1"/>
                </a:solidFill>
              </a:defRPr>
            </a:lvl3pPr>
            <a:lvl4pPr marL="0" indent="0">
              <a:buNone/>
              <a:defRPr sz="3399">
                <a:solidFill>
                  <a:schemeClr val="bg1"/>
                </a:solidFill>
              </a:defRPr>
            </a:lvl4pPr>
            <a:lvl5pPr marL="0" indent="0">
              <a:buNone/>
              <a:defRPr sz="3399">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0799" y="1132233"/>
            <a:ext cx="5125160" cy="457103"/>
          </a:xfrm>
        </p:spPr>
        <p:txBody>
          <a:bodyPr/>
          <a:lstStyle>
            <a:lvl1pPr marL="0" indent="0">
              <a:lnSpc>
                <a:spcPct val="83000"/>
              </a:lnSpc>
              <a:buNone/>
              <a:defRPr sz="2399">
                <a:solidFill>
                  <a:schemeClr val="bg1"/>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0797" y="1709738"/>
            <a:ext cx="5118356"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69943" y="6530335"/>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4413" y="-3"/>
            <a:ext cx="493647"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3" name="Subtitle">
            <a:extLst>
              <a:ext uri="{FF2B5EF4-FFF2-40B4-BE49-F238E27FC236}">
                <a16:creationId xmlns:a16="http://schemas.microsoft.com/office/drawing/2014/main" id="{FBC6039C-AF75-4EC4-A13A-9950034424F3}"/>
              </a:ext>
            </a:extLst>
          </p:cNvPr>
          <p:cNvSpPr>
            <a:spLocks noGrp="1"/>
          </p:cNvSpPr>
          <p:nvPr>
            <p:ph type="subTitle" idx="1"/>
          </p:nvPr>
        </p:nvSpPr>
        <p:spPr>
          <a:xfrm>
            <a:off x="479669" y="1132233"/>
            <a:ext cx="5129313"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2" name="Footer Placeholder 4">
            <a:extLst>
              <a:ext uri="{FF2B5EF4-FFF2-40B4-BE49-F238E27FC236}">
                <a16:creationId xmlns:a16="http://schemas.microsoft.com/office/drawing/2014/main" id="{691785B5-450D-4D9C-AF78-E0BCA291EAD8}"/>
              </a:ext>
            </a:extLst>
          </p:cNvPr>
          <p:cNvSpPr>
            <a:spLocks noGrp="1"/>
          </p:cNvSpPr>
          <p:nvPr>
            <p:ph type="ftr" sz="quarter" idx="3"/>
          </p:nvPr>
        </p:nvSpPr>
        <p:spPr>
          <a:xfrm>
            <a:off x="494061" y="6484547"/>
            <a:ext cx="5114921"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21108305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214" y="2368296"/>
            <a:ext cx="6389484" cy="4187952"/>
          </a:xfrm>
          <a:prstGeom prst="rect">
            <a:avLst/>
          </a:prstGeom>
        </p:spPr>
        <p:txBody>
          <a:bodyPr/>
          <a:lstStyle>
            <a:lvl1pPr marL="173684" indent="-173684">
              <a:lnSpc>
                <a:spcPct val="107000"/>
              </a:lnSpc>
              <a:spcBef>
                <a:spcPts val="0"/>
              </a:spcBef>
              <a:spcAft>
                <a:spcPts val="1799"/>
              </a:spcAft>
              <a:buClr>
                <a:schemeClr val="accent2">
                  <a:lumMod val="20000"/>
                  <a:lumOff val="80000"/>
                </a:schemeClr>
              </a:buClr>
              <a:buFont typeface="Arial" panose="020B0604020202020204" pitchFamily="34" charset="0"/>
              <a:buChar char="•"/>
              <a:defRPr sz="1799">
                <a:solidFill>
                  <a:schemeClr val="bg1"/>
                </a:solidFill>
              </a:defRPr>
            </a:lvl1pPr>
            <a:lvl2pPr marL="173684" indent="-173684">
              <a:lnSpc>
                <a:spcPct val="107000"/>
              </a:lnSpc>
              <a:spcBef>
                <a:spcPts val="0"/>
              </a:spcBef>
              <a:spcAft>
                <a:spcPts val="1799"/>
              </a:spcAft>
              <a:buClr>
                <a:schemeClr val="accent2">
                  <a:lumMod val="20000"/>
                  <a:lumOff val="80000"/>
                </a:schemeClr>
              </a:buClr>
              <a:buFont typeface="Arial" panose="020B0604020202020204" pitchFamily="34" charset="0"/>
              <a:buChar char="•"/>
              <a:defRPr sz="1799">
                <a:solidFill>
                  <a:schemeClr val="bg1"/>
                </a:solidFill>
              </a:defRPr>
            </a:lvl2pPr>
            <a:lvl3pPr marL="173684" indent="-173684">
              <a:lnSpc>
                <a:spcPct val="107000"/>
              </a:lnSpc>
              <a:spcBef>
                <a:spcPts val="0"/>
              </a:spcBef>
              <a:spcAft>
                <a:spcPts val="1799"/>
              </a:spcAft>
              <a:buClr>
                <a:schemeClr val="accent2">
                  <a:lumMod val="20000"/>
                  <a:lumOff val="80000"/>
                </a:schemeClr>
              </a:buClr>
              <a:buFont typeface="Arial" panose="020B0604020202020204" pitchFamily="34" charset="0"/>
              <a:buChar char="•"/>
              <a:defRPr sz="1799">
                <a:solidFill>
                  <a:schemeClr val="bg1"/>
                </a:solidFill>
              </a:defRPr>
            </a:lvl3pPr>
            <a:lvl4pPr marL="173684" indent="-173684">
              <a:lnSpc>
                <a:spcPct val="107000"/>
              </a:lnSpc>
              <a:spcBef>
                <a:spcPts val="0"/>
              </a:spcBef>
              <a:spcAft>
                <a:spcPts val="1799"/>
              </a:spcAft>
              <a:buClr>
                <a:schemeClr val="accent2">
                  <a:lumMod val="20000"/>
                  <a:lumOff val="80000"/>
                </a:schemeClr>
              </a:buClr>
              <a:buFont typeface="Arial" panose="020B0604020202020204" pitchFamily="34" charset="0"/>
              <a:buChar char="•"/>
              <a:defRPr sz="1799">
                <a:solidFill>
                  <a:schemeClr val="bg1"/>
                </a:solidFill>
              </a:defRPr>
            </a:lvl4pPr>
            <a:lvl5pPr marL="173684" indent="-173684">
              <a:lnSpc>
                <a:spcPct val="107000"/>
              </a:lnSpc>
              <a:spcBef>
                <a:spcPts val="0"/>
              </a:spcBef>
              <a:spcAft>
                <a:spcPts val="1799"/>
              </a:spcAft>
              <a:buClr>
                <a:schemeClr val="accent2">
                  <a:lumMod val="20000"/>
                  <a:lumOff val="80000"/>
                </a:schemeClr>
              </a:buClr>
              <a:buFont typeface="Arial" panose="020B0604020202020204" pitchFamily="34" charset="0"/>
              <a:buChar char="•"/>
              <a:defRPr sz="1799">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519" y="2171019"/>
            <a:ext cx="6418178"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09582" y="-920"/>
            <a:ext cx="4179243"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0632"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364" y="792021"/>
            <a:ext cx="6444333" cy="1137363"/>
          </a:xfrm>
        </p:spPr>
        <p:txBody>
          <a:bodyPr wrap="square">
            <a:spAutoFit/>
          </a:bodyPr>
          <a:lstStyle>
            <a:lvl1pPr>
              <a:defRPr sz="4399">
                <a:solidFill>
                  <a:schemeClr val="bg1"/>
                </a:solidFill>
              </a:defRPr>
            </a:lvl1pPr>
          </a:lstStyle>
          <a:p>
            <a:r>
              <a:rPr lang="en-US"/>
              <a:t>Click to edit Master title style</a:t>
            </a:r>
          </a:p>
        </p:txBody>
      </p:sp>
    </p:spTree>
    <p:extLst>
      <p:ext uri="{BB962C8B-B14F-4D97-AF65-F5344CB8AC3E}">
        <p14:creationId xmlns:p14="http://schemas.microsoft.com/office/powerpoint/2010/main" val="8912298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214" y="2368296"/>
            <a:ext cx="6389484" cy="4187952"/>
          </a:xfrm>
          <a:prstGeom prst="rect">
            <a:avLst/>
          </a:prstGeom>
        </p:spPr>
        <p:txBody>
          <a:bodyPr/>
          <a:lstStyle>
            <a:lvl1pPr marL="173684" indent="-173684">
              <a:lnSpc>
                <a:spcPct val="107000"/>
              </a:lnSpc>
              <a:spcBef>
                <a:spcPts val="0"/>
              </a:spcBef>
              <a:spcAft>
                <a:spcPts val="1799"/>
              </a:spcAft>
              <a:buClr>
                <a:schemeClr val="accent4"/>
              </a:buClr>
              <a:buFont typeface="Arial" panose="020B0604020202020204" pitchFamily="34" charset="0"/>
              <a:buChar char="•"/>
              <a:defRPr sz="1799">
                <a:solidFill>
                  <a:schemeClr val="bg1"/>
                </a:solidFill>
              </a:defRPr>
            </a:lvl1pPr>
            <a:lvl2pPr marL="173684" indent="-173684">
              <a:lnSpc>
                <a:spcPct val="107000"/>
              </a:lnSpc>
              <a:spcBef>
                <a:spcPts val="0"/>
              </a:spcBef>
              <a:spcAft>
                <a:spcPts val="1799"/>
              </a:spcAft>
              <a:buClr>
                <a:schemeClr val="accent4"/>
              </a:buClr>
              <a:buFont typeface="Arial" panose="020B0604020202020204" pitchFamily="34" charset="0"/>
              <a:buChar char="•"/>
              <a:defRPr sz="1799">
                <a:solidFill>
                  <a:schemeClr val="bg1"/>
                </a:solidFill>
              </a:defRPr>
            </a:lvl2pPr>
            <a:lvl3pPr marL="173684" indent="-173684">
              <a:lnSpc>
                <a:spcPct val="107000"/>
              </a:lnSpc>
              <a:spcBef>
                <a:spcPts val="0"/>
              </a:spcBef>
              <a:spcAft>
                <a:spcPts val="1799"/>
              </a:spcAft>
              <a:buClr>
                <a:schemeClr val="accent4"/>
              </a:buClr>
              <a:buFont typeface="Arial" panose="020B0604020202020204" pitchFamily="34" charset="0"/>
              <a:buChar char="•"/>
              <a:defRPr sz="1799">
                <a:solidFill>
                  <a:schemeClr val="bg1"/>
                </a:solidFill>
              </a:defRPr>
            </a:lvl3pPr>
            <a:lvl4pPr marL="173684" indent="-173684">
              <a:lnSpc>
                <a:spcPct val="107000"/>
              </a:lnSpc>
              <a:spcBef>
                <a:spcPts val="0"/>
              </a:spcBef>
              <a:spcAft>
                <a:spcPts val="1799"/>
              </a:spcAft>
              <a:buClr>
                <a:schemeClr val="accent4"/>
              </a:buClr>
              <a:buFont typeface="Arial" panose="020B0604020202020204" pitchFamily="34" charset="0"/>
              <a:buChar char="•"/>
              <a:defRPr sz="1799">
                <a:solidFill>
                  <a:schemeClr val="bg1"/>
                </a:solidFill>
              </a:defRPr>
            </a:lvl4pPr>
            <a:lvl5pPr marL="173684" indent="-173684">
              <a:lnSpc>
                <a:spcPct val="107000"/>
              </a:lnSpc>
              <a:spcBef>
                <a:spcPts val="0"/>
              </a:spcBef>
              <a:spcAft>
                <a:spcPts val="1799"/>
              </a:spcAft>
              <a:buClr>
                <a:schemeClr val="accent4"/>
              </a:buClr>
              <a:buFont typeface="Arial" panose="020B0604020202020204" pitchFamily="34" charset="0"/>
              <a:buChar char="•"/>
              <a:defRPr sz="1799">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519" y="2171019"/>
            <a:ext cx="6418178"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09582" y="-920"/>
            <a:ext cx="4179243"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0632"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364" y="792021"/>
            <a:ext cx="6444333" cy="1137363"/>
          </a:xfrm>
        </p:spPr>
        <p:txBody>
          <a:bodyPr wrap="square">
            <a:spAutoFit/>
          </a:bodyPr>
          <a:lstStyle>
            <a:lvl1pPr>
              <a:defRPr sz="4399">
                <a:solidFill>
                  <a:schemeClr val="bg1"/>
                </a:solidFill>
              </a:defRPr>
            </a:lvl1pPr>
          </a:lstStyle>
          <a:p>
            <a:r>
              <a:rPr lang="en-US"/>
              <a:t>Click to edit Master title style</a:t>
            </a:r>
          </a:p>
        </p:txBody>
      </p:sp>
    </p:spTree>
    <p:extLst>
      <p:ext uri="{BB962C8B-B14F-4D97-AF65-F5344CB8AC3E}">
        <p14:creationId xmlns:p14="http://schemas.microsoft.com/office/powerpoint/2010/main" val="32789087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214" y="2368296"/>
            <a:ext cx="6389484" cy="4187952"/>
          </a:xfrm>
          <a:prstGeom prst="rect">
            <a:avLst/>
          </a:prstGeom>
        </p:spPr>
        <p:txBody>
          <a:bodyPr/>
          <a:lstStyle>
            <a:lvl1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1pPr>
            <a:lvl2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2pPr>
            <a:lvl3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3pPr>
            <a:lvl4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4pPr>
            <a:lvl5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519" y="2171019"/>
            <a:ext cx="6418178"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09582" y="-920"/>
            <a:ext cx="4179243"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0632"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364" y="792021"/>
            <a:ext cx="6444333" cy="1137363"/>
          </a:xfrm>
        </p:spPr>
        <p:txBody>
          <a:bodyPr wrap="square">
            <a:spAutoFit/>
          </a:bodyPr>
          <a:lstStyle>
            <a:lvl1pPr>
              <a:defRPr sz="4399"/>
            </a:lvl1pPr>
          </a:lstStyle>
          <a:p>
            <a:r>
              <a:rPr lang="en-US"/>
              <a:t>Click to edit Master title style</a:t>
            </a:r>
          </a:p>
        </p:txBody>
      </p:sp>
    </p:spTree>
    <p:extLst>
      <p:ext uri="{BB962C8B-B14F-4D97-AF65-F5344CB8AC3E}">
        <p14:creationId xmlns:p14="http://schemas.microsoft.com/office/powerpoint/2010/main" val="31757337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214" y="2368296"/>
            <a:ext cx="6389484" cy="4187952"/>
          </a:xfrm>
          <a:prstGeom prst="rect">
            <a:avLst/>
          </a:prstGeom>
        </p:spPr>
        <p:txBody>
          <a:bodyPr/>
          <a:lstStyle>
            <a:lvl1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bg1"/>
                </a:solidFill>
              </a:defRPr>
            </a:lvl1pPr>
            <a:lvl2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bg1"/>
                </a:solidFill>
              </a:defRPr>
            </a:lvl2pPr>
            <a:lvl3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bg1"/>
                </a:solidFill>
              </a:defRPr>
            </a:lvl3pPr>
            <a:lvl4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bg1"/>
                </a:solidFill>
              </a:defRPr>
            </a:lvl4pPr>
            <a:lvl5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519" y="2171019"/>
            <a:ext cx="6418178"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09582" y="-920"/>
            <a:ext cx="4179243"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0632"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364" y="792021"/>
            <a:ext cx="6444333" cy="1137363"/>
          </a:xfrm>
        </p:spPr>
        <p:txBody>
          <a:bodyPr wrap="square">
            <a:spAutoFit/>
          </a:bodyPr>
          <a:lstStyle>
            <a:lvl1pPr>
              <a:defRPr sz="4399">
                <a:solidFill>
                  <a:schemeClr val="bg1"/>
                </a:solidFill>
              </a:defRPr>
            </a:lvl1pPr>
          </a:lstStyle>
          <a:p>
            <a:r>
              <a:rPr lang="en-US"/>
              <a:t>Click to edit Master title style</a:t>
            </a:r>
          </a:p>
        </p:txBody>
      </p:sp>
    </p:spTree>
    <p:extLst>
      <p:ext uri="{BB962C8B-B14F-4D97-AF65-F5344CB8AC3E}">
        <p14:creationId xmlns:p14="http://schemas.microsoft.com/office/powerpoint/2010/main" val="31153231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214" y="2368296"/>
            <a:ext cx="6389484" cy="4187952"/>
          </a:xfrm>
          <a:prstGeom prst="rect">
            <a:avLst/>
          </a:prstGeom>
        </p:spPr>
        <p:txBody>
          <a:bodyPr/>
          <a:lstStyle>
            <a:lvl1pPr marL="173684" indent="-173684">
              <a:lnSpc>
                <a:spcPct val="107000"/>
              </a:lnSpc>
              <a:spcBef>
                <a:spcPts val="0"/>
              </a:spcBef>
              <a:spcAft>
                <a:spcPts val="1799"/>
              </a:spcAft>
              <a:buClr>
                <a:schemeClr val="accent5"/>
              </a:buClr>
              <a:buFont typeface="Arial" panose="020B0604020202020204" pitchFamily="34" charset="0"/>
              <a:buChar char="•"/>
              <a:defRPr sz="1799">
                <a:solidFill>
                  <a:schemeClr val="bg1"/>
                </a:solidFill>
              </a:defRPr>
            </a:lvl1pPr>
            <a:lvl2pPr marL="173684" indent="-173684">
              <a:lnSpc>
                <a:spcPct val="107000"/>
              </a:lnSpc>
              <a:spcBef>
                <a:spcPts val="0"/>
              </a:spcBef>
              <a:spcAft>
                <a:spcPts val="1799"/>
              </a:spcAft>
              <a:buClr>
                <a:schemeClr val="accent5"/>
              </a:buClr>
              <a:buFont typeface="Arial" panose="020B0604020202020204" pitchFamily="34" charset="0"/>
              <a:buChar char="•"/>
              <a:defRPr sz="1799">
                <a:solidFill>
                  <a:schemeClr val="bg1"/>
                </a:solidFill>
              </a:defRPr>
            </a:lvl2pPr>
            <a:lvl3pPr marL="173684" indent="-173684">
              <a:lnSpc>
                <a:spcPct val="107000"/>
              </a:lnSpc>
              <a:spcBef>
                <a:spcPts val="0"/>
              </a:spcBef>
              <a:spcAft>
                <a:spcPts val="1799"/>
              </a:spcAft>
              <a:buClr>
                <a:schemeClr val="accent5"/>
              </a:buClr>
              <a:buFont typeface="Arial" panose="020B0604020202020204" pitchFamily="34" charset="0"/>
              <a:buChar char="•"/>
              <a:defRPr sz="1799">
                <a:solidFill>
                  <a:schemeClr val="bg1"/>
                </a:solidFill>
              </a:defRPr>
            </a:lvl3pPr>
            <a:lvl4pPr marL="173684" indent="-173684">
              <a:lnSpc>
                <a:spcPct val="107000"/>
              </a:lnSpc>
              <a:spcBef>
                <a:spcPts val="0"/>
              </a:spcBef>
              <a:spcAft>
                <a:spcPts val="1799"/>
              </a:spcAft>
              <a:buClr>
                <a:schemeClr val="accent5"/>
              </a:buClr>
              <a:buFont typeface="Arial" panose="020B0604020202020204" pitchFamily="34" charset="0"/>
              <a:buChar char="•"/>
              <a:defRPr sz="1799">
                <a:solidFill>
                  <a:schemeClr val="bg1"/>
                </a:solidFill>
              </a:defRPr>
            </a:lvl4pPr>
            <a:lvl5pPr marL="173684" indent="-173684">
              <a:lnSpc>
                <a:spcPct val="107000"/>
              </a:lnSpc>
              <a:spcBef>
                <a:spcPts val="0"/>
              </a:spcBef>
              <a:spcAft>
                <a:spcPts val="1799"/>
              </a:spcAft>
              <a:buClr>
                <a:schemeClr val="accent5"/>
              </a:buClr>
              <a:buFont typeface="Arial" panose="020B0604020202020204" pitchFamily="34" charset="0"/>
              <a:buChar char="•"/>
              <a:defRPr sz="1799">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519" y="2171019"/>
            <a:ext cx="6418178"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09582" y="-920"/>
            <a:ext cx="4179243"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0632"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364" y="792021"/>
            <a:ext cx="6444333" cy="1137363"/>
          </a:xfrm>
        </p:spPr>
        <p:txBody>
          <a:bodyPr wrap="square">
            <a:spAutoFit/>
          </a:bodyPr>
          <a:lstStyle>
            <a:lvl1pPr>
              <a:defRPr sz="4399">
                <a:solidFill>
                  <a:schemeClr val="bg1"/>
                </a:solidFill>
              </a:defRPr>
            </a:lvl1pPr>
          </a:lstStyle>
          <a:p>
            <a:r>
              <a:rPr lang="en-US"/>
              <a:t>Click to edit Master title style</a:t>
            </a:r>
          </a:p>
        </p:txBody>
      </p:sp>
    </p:spTree>
    <p:extLst>
      <p:ext uri="{BB962C8B-B14F-4D97-AF65-F5344CB8AC3E}">
        <p14:creationId xmlns:p14="http://schemas.microsoft.com/office/powerpoint/2010/main" val="34080793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0638" y="2368296"/>
            <a:ext cx="6049825" cy="4187952"/>
          </a:xfrm>
          <a:prstGeom prst="rect">
            <a:avLst/>
          </a:prstGeom>
        </p:spPr>
        <p:txBody>
          <a:bodyPr/>
          <a:lstStyle>
            <a:lvl1pPr marL="173684" indent="-173684">
              <a:lnSpc>
                <a:spcPct val="107000"/>
              </a:lnSpc>
              <a:spcBef>
                <a:spcPts val="0"/>
              </a:spcBef>
              <a:spcAft>
                <a:spcPts val="1799"/>
              </a:spcAft>
              <a:buClr>
                <a:schemeClr val="accent2"/>
              </a:buClr>
              <a:buFont typeface="Arial" panose="020B0604020202020204" pitchFamily="34" charset="0"/>
              <a:buChar char="•"/>
              <a:defRPr sz="1799">
                <a:solidFill>
                  <a:schemeClr val="tx1"/>
                </a:solidFill>
              </a:defRPr>
            </a:lvl1pPr>
            <a:lvl2pPr marL="173684" indent="-173684">
              <a:lnSpc>
                <a:spcPct val="107000"/>
              </a:lnSpc>
              <a:spcBef>
                <a:spcPts val="0"/>
              </a:spcBef>
              <a:spcAft>
                <a:spcPts val="1799"/>
              </a:spcAft>
              <a:buClr>
                <a:schemeClr val="accent2"/>
              </a:buClr>
              <a:buFont typeface="Arial" panose="020B0604020202020204" pitchFamily="34" charset="0"/>
              <a:buChar char="•"/>
              <a:defRPr sz="1799">
                <a:solidFill>
                  <a:schemeClr val="tx1"/>
                </a:solidFill>
              </a:defRPr>
            </a:lvl2pPr>
            <a:lvl3pPr marL="173684" indent="-173684">
              <a:lnSpc>
                <a:spcPct val="107000"/>
              </a:lnSpc>
              <a:spcBef>
                <a:spcPts val="0"/>
              </a:spcBef>
              <a:spcAft>
                <a:spcPts val="1799"/>
              </a:spcAft>
              <a:buClr>
                <a:schemeClr val="accent2"/>
              </a:buClr>
              <a:buFont typeface="Arial" panose="020B0604020202020204" pitchFamily="34" charset="0"/>
              <a:buChar char="•"/>
              <a:defRPr sz="1799">
                <a:solidFill>
                  <a:schemeClr val="tx1"/>
                </a:solidFill>
              </a:defRPr>
            </a:lvl3pPr>
            <a:lvl4pPr marL="173684" indent="-173684">
              <a:lnSpc>
                <a:spcPct val="107000"/>
              </a:lnSpc>
              <a:spcBef>
                <a:spcPts val="0"/>
              </a:spcBef>
              <a:spcAft>
                <a:spcPts val="1799"/>
              </a:spcAft>
              <a:buClr>
                <a:schemeClr val="accent2"/>
              </a:buClr>
              <a:buFont typeface="Arial" panose="020B0604020202020204" pitchFamily="34" charset="0"/>
              <a:buChar char="•"/>
              <a:defRPr sz="1799">
                <a:solidFill>
                  <a:schemeClr val="tx1"/>
                </a:solidFill>
              </a:defRPr>
            </a:lvl4pPr>
            <a:lvl5pPr marL="173684" indent="-173684">
              <a:lnSpc>
                <a:spcPct val="107000"/>
              </a:lnSpc>
              <a:spcBef>
                <a:spcPts val="0"/>
              </a:spcBef>
              <a:spcAft>
                <a:spcPts val="1799"/>
              </a:spcAft>
              <a:buClr>
                <a:schemeClr val="accent2"/>
              </a:buClr>
              <a:buFont typeface="Arial" panose="020B0604020202020204" pitchFamily="34" charset="0"/>
              <a:buChar char="•"/>
              <a:defRPr sz="1799">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0638" y="2171019"/>
            <a:ext cx="6049826"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3689"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3214" y="792021"/>
            <a:ext cx="6077249" cy="1137363"/>
          </a:xfrm>
        </p:spPr>
        <p:txBody>
          <a:bodyPr wrap="square">
            <a:spAutoFit/>
          </a:bodyPr>
          <a:lstStyle>
            <a:lvl1pPr>
              <a:defRPr sz="4399"/>
            </a:lvl1pPr>
          </a:lstStyle>
          <a:p>
            <a:r>
              <a:rPr lang="en-US"/>
              <a:t>Click to edit Master title style</a:t>
            </a:r>
          </a:p>
        </p:txBody>
      </p:sp>
    </p:spTree>
    <p:extLst>
      <p:ext uri="{BB962C8B-B14F-4D97-AF65-F5344CB8AC3E}">
        <p14:creationId xmlns:p14="http://schemas.microsoft.com/office/powerpoint/2010/main" val="32866226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0638" y="2368296"/>
            <a:ext cx="6049825" cy="4187952"/>
          </a:xfrm>
          <a:prstGeom prst="rect">
            <a:avLst/>
          </a:prstGeom>
        </p:spPr>
        <p:txBody>
          <a:bodyPr/>
          <a:lstStyle>
            <a:lvl1pPr marL="173684" indent="-173684">
              <a:lnSpc>
                <a:spcPct val="107000"/>
              </a:lnSpc>
              <a:spcBef>
                <a:spcPts val="0"/>
              </a:spcBef>
              <a:spcAft>
                <a:spcPts val="1799"/>
              </a:spcAft>
              <a:buClr>
                <a:schemeClr val="accent4"/>
              </a:buClr>
              <a:buFont typeface="Arial" panose="020B0604020202020204" pitchFamily="34" charset="0"/>
              <a:buChar char="•"/>
              <a:defRPr sz="1799">
                <a:solidFill>
                  <a:schemeClr val="tx1"/>
                </a:solidFill>
              </a:defRPr>
            </a:lvl1pPr>
            <a:lvl2pPr marL="173684" indent="-173684">
              <a:lnSpc>
                <a:spcPct val="107000"/>
              </a:lnSpc>
              <a:spcBef>
                <a:spcPts val="0"/>
              </a:spcBef>
              <a:spcAft>
                <a:spcPts val="1799"/>
              </a:spcAft>
              <a:buClr>
                <a:schemeClr val="accent4"/>
              </a:buClr>
              <a:buFont typeface="Arial" panose="020B0604020202020204" pitchFamily="34" charset="0"/>
              <a:buChar char="•"/>
              <a:defRPr sz="1799">
                <a:solidFill>
                  <a:schemeClr val="tx1"/>
                </a:solidFill>
              </a:defRPr>
            </a:lvl2pPr>
            <a:lvl3pPr marL="173684" indent="-173684">
              <a:lnSpc>
                <a:spcPct val="107000"/>
              </a:lnSpc>
              <a:spcBef>
                <a:spcPts val="0"/>
              </a:spcBef>
              <a:spcAft>
                <a:spcPts val="1799"/>
              </a:spcAft>
              <a:buClr>
                <a:schemeClr val="accent4"/>
              </a:buClr>
              <a:buFont typeface="Arial" panose="020B0604020202020204" pitchFamily="34" charset="0"/>
              <a:buChar char="•"/>
              <a:defRPr sz="1799">
                <a:solidFill>
                  <a:schemeClr val="tx1"/>
                </a:solidFill>
              </a:defRPr>
            </a:lvl3pPr>
            <a:lvl4pPr marL="173684" indent="-173684">
              <a:lnSpc>
                <a:spcPct val="107000"/>
              </a:lnSpc>
              <a:spcBef>
                <a:spcPts val="0"/>
              </a:spcBef>
              <a:spcAft>
                <a:spcPts val="1799"/>
              </a:spcAft>
              <a:buClr>
                <a:schemeClr val="accent4"/>
              </a:buClr>
              <a:buFont typeface="Arial" panose="020B0604020202020204" pitchFamily="34" charset="0"/>
              <a:buChar char="•"/>
              <a:defRPr sz="1799">
                <a:solidFill>
                  <a:schemeClr val="tx1"/>
                </a:solidFill>
              </a:defRPr>
            </a:lvl4pPr>
            <a:lvl5pPr marL="173684" indent="-173684">
              <a:lnSpc>
                <a:spcPct val="107000"/>
              </a:lnSpc>
              <a:spcBef>
                <a:spcPts val="0"/>
              </a:spcBef>
              <a:spcAft>
                <a:spcPts val="1799"/>
              </a:spcAft>
              <a:buClr>
                <a:schemeClr val="accent4"/>
              </a:buClr>
              <a:buFont typeface="Arial" panose="020B0604020202020204" pitchFamily="34" charset="0"/>
              <a:buChar char="•"/>
              <a:defRPr sz="1799">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0638" y="2171019"/>
            <a:ext cx="6049826"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3689"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3214" y="792021"/>
            <a:ext cx="6077249" cy="1137363"/>
          </a:xfrm>
        </p:spPr>
        <p:txBody>
          <a:bodyPr wrap="square">
            <a:spAutoFit/>
          </a:bodyPr>
          <a:lstStyle>
            <a:lvl1pPr>
              <a:defRPr sz="4399"/>
            </a:lvl1pPr>
          </a:lstStyle>
          <a:p>
            <a:r>
              <a:rPr lang="en-US"/>
              <a:t>Click to edit Master title style</a:t>
            </a:r>
          </a:p>
        </p:txBody>
      </p:sp>
    </p:spTree>
    <p:extLst>
      <p:ext uri="{BB962C8B-B14F-4D97-AF65-F5344CB8AC3E}">
        <p14:creationId xmlns:p14="http://schemas.microsoft.com/office/powerpoint/2010/main" val="42090805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0638" y="2368296"/>
            <a:ext cx="6049825" cy="4187952"/>
          </a:xfrm>
          <a:prstGeom prst="rect">
            <a:avLst/>
          </a:prstGeom>
        </p:spPr>
        <p:txBody>
          <a:bodyPr/>
          <a:lstStyle>
            <a:lvl1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1pPr>
            <a:lvl2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2pPr>
            <a:lvl3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3pPr>
            <a:lvl4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4pPr>
            <a:lvl5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0638" y="2171019"/>
            <a:ext cx="6049826"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3689"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3214" y="792021"/>
            <a:ext cx="6077249" cy="1137363"/>
          </a:xfrm>
        </p:spPr>
        <p:txBody>
          <a:bodyPr wrap="square">
            <a:spAutoFit/>
          </a:bodyPr>
          <a:lstStyle>
            <a:lvl1pPr>
              <a:defRPr sz="4399"/>
            </a:lvl1pPr>
          </a:lstStyle>
          <a:p>
            <a:r>
              <a:rPr lang="en-US"/>
              <a:t>Click to edit Master title style</a:t>
            </a:r>
          </a:p>
        </p:txBody>
      </p:sp>
    </p:spTree>
    <p:extLst>
      <p:ext uri="{BB962C8B-B14F-4D97-AF65-F5344CB8AC3E}">
        <p14:creationId xmlns:p14="http://schemas.microsoft.com/office/powerpoint/2010/main" val="26095698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19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192" y="-1"/>
            <a:ext cx="1308498"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0638" y="2368296"/>
            <a:ext cx="6049825" cy="4187952"/>
          </a:xfrm>
          <a:prstGeom prst="rect">
            <a:avLst/>
          </a:prstGeom>
        </p:spPr>
        <p:txBody>
          <a:bodyPr/>
          <a:lstStyle>
            <a:lvl1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1pPr>
            <a:lvl2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2pPr>
            <a:lvl3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3pPr>
            <a:lvl4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4pPr>
            <a:lvl5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0638" y="2171019"/>
            <a:ext cx="6049826"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545" y="1"/>
            <a:ext cx="493647"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044" y="1"/>
            <a:ext cx="493646"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3214" y="792021"/>
            <a:ext cx="6077249" cy="1137363"/>
          </a:xfrm>
        </p:spPr>
        <p:txBody>
          <a:bodyPr wrap="square">
            <a:spAutoFit/>
          </a:bodyPr>
          <a:lstStyle>
            <a:lvl1pPr>
              <a:defRPr sz="4399"/>
            </a:lvl1pPr>
          </a:lstStyle>
          <a:p>
            <a:r>
              <a:rPr lang="en-US"/>
              <a:t>Click to edit Master title style</a:t>
            </a:r>
          </a:p>
        </p:txBody>
      </p:sp>
    </p:spTree>
    <p:extLst>
      <p:ext uri="{BB962C8B-B14F-4D97-AF65-F5344CB8AC3E}">
        <p14:creationId xmlns:p14="http://schemas.microsoft.com/office/powerpoint/2010/main" val="3332069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18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192" y="-1"/>
            <a:ext cx="1308498"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0638" y="2368296"/>
            <a:ext cx="6049825" cy="4187952"/>
          </a:xfrm>
          <a:prstGeom prst="rect">
            <a:avLst/>
          </a:prstGeom>
        </p:spPr>
        <p:txBody>
          <a:bodyPr/>
          <a:lstStyle>
            <a:lvl1pPr marL="173684" indent="-173684">
              <a:lnSpc>
                <a:spcPct val="107000"/>
              </a:lnSpc>
              <a:spcBef>
                <a:spcPts val="0"/>
              </a:spcBef>
              <a:spcAft>
                <a:spcPts val="1799"/>
              </a:spcAft>
              <a:buClr>
                <a:schemeClr val="accent5"/>
              </a:buClr>
              <a:buFont typeface="Arial" panose="020B0604020202020204" pitchFamily="34" charset="0"/>
              <a:buChar char="•"/>
              <a:defRPr sz="1799">
                <a:solidFill>
                  <a:schemeClr val="tx1"/>
                </a:solidFill>
              </a:defRPr>
            </a:lvl1pPr>
            <a:lvl2pPr marL="173684" indent="-173684">
              <a:lnSpc>
                <a:spcPct val="107000"/>
              </a:lnSpc>
              <a:spcBef>
                <a:spcPts val="0"/>
              </a:spcBef>
              <a:spcAft>
                <a:spcPts val="1799"/>
              </a:spcAft>
              <a:buClr>
                <a:schemeClr val="accent5"/>
              </a:buClr>
              <a:buFont typeface="Arial" panose="020B0604020202020204" pitchFamily="34" charset="0"/>
              <a:buChar char="•"/>
              <a:defRPr sz="1799">
                <a:solidFill>
                  <a:schemeClr val="tx1"/>
                </a:solidFill>
              </a:defRPr>
            </a:lvl2pPr>
            <a:lvl3pPr marL="173684" indent="-173684">
              <a:lnSpc>
                <a:spcPct val="107000"/>
              </a:lnSpc>
              <a:spcBef>
                <a:spcPts val="0"/>
              </a:spcBef>
              <a:spcAft>
                <a:spcPts val="1799"/>
              </a:spcAft>
              <a:buClr>
                <a:schemeClr val="accent5"/>
              </a:buClr>
              <a:buFont typeface="Arial" panose="020B0604020202020204" pitchFamily="34" charset="0"/>
              <a:buChar char="•"/>
              <a:defRPr sz="1799">
                <a:solidFill>
                  <a:schemeClr val="tx1"/>
                </a:solidFill>
              </a:defRPr>
            </a:lvl3pPr>
            <a:lvl4pPr marL="173684" indent="-173684">
              <a:lnSpc>
                <a:spcPct val="107000"/>
              </a:lnSpc>
              <a:spcBef>
                <a:spcPts val="0"/>
              </a:spcBef>
              <a:spcAft>
                <a:spcPts val="1799"/>
              </a:spcAft>
              <a:buClr>
                <a:schemeClr val="accent5"/>
              </a:buClr>
              <a:buFont typeface="Arial" panose="020B0604020202020204" pitchFamily="34" charset="0"/>
              <a:buChar char="•"/>
              <a:defRPr sz="1799">
                <a:solidFill>
                  <a:schemeClr val="tx1"/>
                </a:solidFill>
              </a:defRPr>
            </a:lvl4pPr>
            <a:lvl5pPr marL="173684" indent="-173684">
              <a:lnSpc>
                <a:spcPct val="107000"/>
              </a:lnSpc>
              <a:spcBef>
                <a:spcPts val="0"/>
              </a:spcBef>
              <a:spcAft>
                <a:spcPts val="1799"/>
              </a:spcAft>
              <a:buClr>
                <a:schemeClr val="accent5"/>
              </a:buClr>
              <a:buFont typeface="Arial" panose="020B0604020202020204" pitchFamily="34" charset="0"/>
              <a:buChar char="•"/>
              <a:defRPr sz="1799">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0638" y="2171019"/>
            <a:ext cx="6049826"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545" y="1"/>
            <a:ext cx="493647"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043" y="1"/>
            <a:ext cx="493646"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3214" y="792021"/>
            <a:ext cx="6077249" cy="1137363"/>
          </a:xfrm>
        </p:spPr>
        <p:txBody>
          <a:bodyPr wrap="square">
            <a:spAutoFit/>
          </a:bodyPr>
          <a:lstStyle>
            <a:lvl1pPr>
              <a:defRPr sz="4399"/>
            </a:lvl1pPr>
          </a:lstStyle>
          <a:p>
            <a:r>
              <a:rPr lang="en-US"/>
              <a:t>Click to edit Master title style</a:t>
            </a:r>
          </a:p>
        </p:txBody>
      </p:sp>
    </p:spTree>
    <p:extLst>
      <p:ext uri="{BB962C8B-B14F-4D97-AF65-F5344CB8AC3E}">
        <p14:creationId xmlns:p14="http://schemas.microsoft.com/office/powerpoint/2010/main" val="199327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4"/>
            <a:ext cx="6858000" cy="6094413"/>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4413" y="-7"/>
            <a:ext cx="493647"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050" y="575576"/>
            <a:ext cx="5136931" cy="429028"/>
          </a:xfrm>
        </p:spPr>
        <p:txBody>
          <a:bodyPr/>
          <a:lstStyle/>
          <a:p>
            <a:r>
              <a:rPr lang="en-US"/>
              <a:t>Click to edit Master title style</a:t>
            </a:r>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364" y="1709928"/>
            <a:ext cx="5133617"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0798" y="575577"/>
            <a:ext cx="5118356" cy="438183"/>
          </a:xfrm>
        </p:spPr>
        <p:txBody>
          <a:bodyPr anchor="b"/>
          <a:lstStyle>
            <a:lvl1pPr marL="0" indent="0">
              <a:lnSpc>
                <a:spcPct val="82000"/>
              </a:lnSpc>
              <a:buNone/>
              <a:defRPr sz="3399">
                <a:solidFill>
                  <a:schemeClr val="bg1"/>
                </a:solidFill>
              </a:defRPr>
            </a:lvl1pPr>
            <a:lvl2pPr marL="0" indent="0">
              <a:buNone/>
              <a:defRPr sz="3399">
                <a:solidFill>
                  <a:schemeClr val="bg1"/>
                </a:solidFill>
              </a:defRPr>
            </a:lvl2pPr>
            <a:lvl3pPr marL="0" indent="0">
              <a:buNone/>
              <a:defRPr sz="3399">
                <a:solidFill>
                  <a:schemeClr val="bg1"/>
                </a:solidFill>
              </a:defRPr>
            </a:lvl3pPr>
            <a:lvl4pPr marL="0" indent="0">
              <a:buNone/>
              <a:defRPr sz="3399">
                <a:solidFill>
                  <a:schemeClr val="bg1"/>
                </a:solidFill>
              </a:defRPr>
            </a:lvl4pPr>
            <a:lvl5pPr marL="0" indent="0">
              <a:buNone/>
              <a:defRPr sz="3399">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0799" y="1132233"/>
            <a:ext cx="5125160" cy="457103"/>
          </a:xfrm>
        </p:spPr>
        <p:txBody>
          <a:bodyPr/>
          <a:lstStyle>
            <a:lvl1pPr marL="0" indent="0">
              <a:lnSpc>
                <a:spcPct val="83000"/>
              </a:lnSpc>
              <a:buNone/>
              <a:defRPr sz="2399">
                <a:solidFill>
                  <a:schemeClr val="bg1"/>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0797" y="1709738"/>
            <a:ext cx="5118356"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69943" y="6530335"/>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3" name="Subtitle">
            <a:extLst>
              <a:ext uri="{FF2B5EF4-FFF2-40B4-BE49-F238E27FC236}">
                <a16:creationId xmlns:a16="http://schemas.microsoft.com/office/drawing/2014/main" id="{266F66AD-0962-4768-A56C-C1F051CA4BC2}"/>
              </a:ext>
            </a:extLst>
          </p:cNvPr>
          <p:cNvSpPr>
            <a:spLocks noGrp="1"/>
          </p:cNvSpPr>
          <p:nvPr>
            <p:ph type="subTitle" idx="1"/>
          </p:nvPr>
        </p:nvSpPr>
        <p:spPr>
          <a:xfrm>
            <a:off x="479669" y="1132233"/>
            <a:ext cx="5129313"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2" name="Footer Placeholder 4">
            <a:extLst>
              <a:ext uri="{FF2B5EF4-FFF2-40B4-BE49-F238E27FC236}">
                <a16:creationId xmlns:a16="http://schemas.microsoft.com/office/drawing/2014/main" id="{CD751FBA-BB3D-4EB3-8730-523C1B8E4234}"/>
              </a:ext>
            </a:extLst>
          </p:cNvPr>
          <p:cNvSpPr>
            <a:spLocks noGrp="1"/>
          </p:cNvSpPr>
          <p:nvPr>
            <p:ph type="ftr" sz="quarter" idx="3"/>
          </p:nvPr>
        </p:nvSpPr>
        <p:spPr>
          <a:xfrm>
            <a:off x="494061" y="6484547"/>
            <a:ext cx="5114921"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23975349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171" y="6532895"/>
            <a:ext cx="10486959" cy="118174"/>
          </a:xfrm>
          <a:prstGeom prst="rect">
            <a:avLst/>
          </a:prstGeom>
        </p:spPr>
        <p:txBody>
          <a:bodyPr vert="horz" wrap="square" lIns="0" tIns="0" rIns="0" bIns="0" rtlCol="0" anchor="b">
            <a:spAutoFit/>
          </a:bodyPr>
          <a:lstStyle>
            <a:lvl1pPr marL="0" algn="l" defTabSz="685594"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12634727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594"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061" y="1088135"/>
            <a:ext cx="11185309" cy="274320"/>
          </a:xfrm>
          <a:prstGeom prst="rect">
            <a:avLst/>
          </a:prstGeom>
        </p:spPr>
        <p:txBody>
          <a:bodyPr>
            <a:spAutoFit/>
          </a:bodyPr>
          <a:lstStyle>
            <a:lvl1pPr marL="0" indent="0" algn="l" defTabSz="914126" rtl="0" eaLnBrk="1" latinLnBrk="0" hangingPunct="1">
              <a:lnSpc>
                <a:spcPct val="96000"/>
              </a:lnSpc>
              <a:spcBef>
                <a:spcPts val="900"/>
              </a:spcBef>
              <a:buClr>
                <a:schemeClr val="accent1"/>
              </a:buClr>
              <a:buFont typeface="Arial" panose="020B0604020202020204" pitchFamily="34" charset="0"/>
              <a:buNone/>
              <a:defRPr lang="en-US" sz="1799" kern="1200" baseline="0" dirty="0">
                <a:solidFill>
                  <a:schemeClr val="tx1"/>
                </a:solidFill>
                <a:latin typeface="+mn-lt"/>
                <a:ea typeface="+mn-ea"/>
                <a:cs typeface="+mn-cs"/>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2073694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171" y="6532896"/>
            <a:ext cx="10486959" cy="118174"/>
          </a:xfrm>
        </p:spPr>
        <p:txBody>
          <a:bodyPr/>
          <a:lstStyle>
            <a:lvl1pPr>
              <a:defRPr>
                <a:solidFill>
                  <a:schemeClr val="accent5">
                    <a:lumMod val="60000"/>
                    <a:lumOff val="40000"/>
                  </a:schemeClr>
                </a:solidFill>
              </a:defRPr>
            </a:lvl1pPr>
          </a:lstStyle>
          <a:p>
            <a:r>
              <a:rPr lang="en-US"/>
              <a:t>Source sample text</a:t>
            </a:r>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171" y="565188"/>
            <a:ext cx="11184199" cy="439416"/>
          </a:xfrm>
        </p:spPr>
        <p:txBody>
          <a:bodyPr/>
          <a:lstStyle/>
          <a:p>
            <a:r>
              <a:rPr lang="en-US"/>
              <a:t>Click to edit Master title style</a:t>
            </a:r>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171" y="1719073"/>
            <a:ext cx="11184199"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061" y="1088135"/>
            <a:ext cx="11185309" cy="274320"/>
          </a:xfrm>
          <a:prstGeom prst="rect">
            <a:avLst/>
          </a:prstGeom>
        </p:spPr>
        <p:txBody>
          <a:bodyPr>
            <a:spAutoFit/>
          </a:bodyPr>
          <a:lstStyle>
            <a:lvl1pPr marL="0" indent="0" algn="l" defTabSz="914126" rtl="0" eaLnBrk="1" latinLnBrk="0" hangingPunct="1">
              <a:lnSpc>
                <a:spcPct val="96000"/>
              </a:lnSpc>
              <a:spcBef>
                <a:spcPts val="900"/>
              </a:spcBef>
              <a:buClr>
                <a:schemeClr val="accent1"/>
              </a:buClr>
              <a:buFont typeface="Arial" panose="020B0604020202020204" pitchFamily="34" charset="0"/>
              <a:buNone/>
              <a:defRPr lang="en-US" sz="1799" kern="1200" baseline="0" dirty="0">
                <a:solidFill>
                  <a:schemeClr val="tx1"/>
                </a:solidFill>
                <a:latin typeface="+mn-lt"/>
                <a:ea typeface="+mn-ea"/>
                <a:cs typeface="+mn-cs"/>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1165262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171" y="6532895"/>
            <a:ext cx="10486959"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171" y="1719073"/>
            <a:ext cx="5465163"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4207" y="1719073"/>
            <a:ext cx="5465163"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061" y="1088137"/>
            <a:ext cx="11185309" cy="265907"/>
          </a:xfrm>
          <a:prstGeom prst="rect">
            <a:avLst/>
          </a:prstGeom>
        </p:spPr>
        <p:txBody>
          <a:bodyPr>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1617759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171" y="6532895"/>
            <a:ext cx="10486959"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171" y="1719073"/>
            <a:ext cx="3565231"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1797" y="1719073"/>
            <a:ext cx="3565231"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4139" y="1719073"/>
            <a:ext cx="3565231"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061" y="1088137"/>
            <a:ext cx="11185309" cy="265907"/>
          </a:xfrm>
          <a:prstGeom prst="rect">
            <a:avLst/>
          </a:prstGeom>
        </p:spPr>
        <p:txBody>
          <a:bodyPr>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3443330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2534"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170" y="5607050"/>
            <a:ext cx="11183246" cy="929054"/>
          </a:xfrm>
          <a:prstGeom prst="rect">
            <a:avLst/>
          </a:prstGeom>
        </p:spPr>
        <p:txBody>
          <a:bodyPr anchor="ctr"/>
          <a:lstStyle>
            <a:lvl1pPr marL="0" indent="0">
              <a:lnSpc>
                <a:spcPct val="89000"/>
              </a:lnSpc>
              <a:spcBef>
                <a:spcPts val="0"/>
              </a:spcBef>
              <a:spcAft>
                <a:spcPts val="1200"/>
              </a:spcAft>
              <a:buNone/>
              <a:defRPr sz="2799">
                <a:solidFill>
                  <a:schemeClr val="bg1"/>
                </a:solidFill>
              </a:defRPr>
            </a:lvl1pPr>
            <a:lvl2pPr marL="0" indent="0">
              <a:lnSpc>
                <a:spcPct val="94000"/>
              </a:lnSpc>
              <a:spcAft>
                <a:spcPts val="1200"/>
              </a:spcAft>
              <a:buNone/>
              <a:defRPr sz="2399">
                <a:solidFill>
                  <a:schemeClr val="bg1"/>
                </a:solidFill>
              </a:defRPr>
            </a:lvl2pPr>
            <a:lvl3pPr marL="0" indent="0">
              <a:lnSpc>
                <a:spcPct val="95000"/>
              </a:lnSpc>
              <a:spcAft>
                <a:spcPts val="1200"/>
              </a:spcAft>
              <a:buNone/>
              <a:defRPr sz="2099">
                <a:solidFill>
                  <a:schemeClr val="bg1"/>
                </a:solidFill>
              </a:defRPr>
            </a:lvl3pPr>
            <a:lvl4pPr marL="0" indent="0">
              <a:lnSpc>
                <a:spcPct val="98000"/>
              </a:lnSpc>
              <a:spcAft>
                <a:spcPts val="900"/>
              </a:spcAft>
              <a:buNone/>
              <a:defRPr sz="1799">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061" y="5120616"/>
            <a:ext cx="6416692"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171" y="1719073"/>
            <a:ext cx="11184199"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061" y="1088137"/>
            <a:ext cx="11185309" cy="265907"/>
          </a:xfrm>
          <a:prstGeom prst="rect">
            <a:avLst/>
          </a:prstGeom>
        </p:spPr>
        <p:txBody>
          <a:bodyPr>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29085097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2534"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170" y="5607050"/>
            <a:ext cx="11183246" cy="929054"/>
          </a:xfrm>
          <a:prstGeom prst="rect">
            <a:avLst/>
          </a:prstGeom>
        </p:spPr>
        <p:txBody>
          <a:bodyPr anchor="ctr"/>
          <a:lstStyle>
            <a:lvl1pPr marL="0" indent="0">
              <a:lnSpc>
                <a:spcPct val="89000"/>
              </a:lnSpc>
              <a:spcBef>
                <a:spcPts val="0"/>
              </a:spcBef>
              <a:spcAft>
                <a:spcPts val="1200"/>
              </a:spcAft>
              <a:buNone/>
              <a:defRPr sz="2799">
                <a:solidFill>
                  <a:schemeClr val="bg1"/>
                </a:solidFill>
              </a:defRPr>
            </a:lvl1pPr>
            <a:lvl2pPr marL="0" indent="0">
              <a:lnSpc>
                <a:spcPct val="94000"/>
              </a:lnSpc>
              <a:spcAft>
                <a:spcPts val="1200"/>
              </a:spcAft>
              <a:buNone/>
              <a:defRPr sz="2399">
                <a:solidFill>
                  <a:schemeClr val="bg1"/>
                </a:solidFill>
              </a:defRPr>
            </a:lvl2pPr>
            <a:lvl3pPr marL="0" indent="0">
              <a:lnSpc>
                <a:spcPct val="95000"/>
              </a:lnSpc>
              <a:spcAft>
                <a:spcPts val="1200"/>
              </a:spcAft>
              <a:buNone/>
              <a:defRPr sz="2099">
                <a:solidFill>
                  <a:schemeClr val="bg1"/>
                </a:solidFill>
              </a:defRPr>
            </a:lvl3pPr>
            <a:lvl4pPr marL="0" indent="0">
              <a:lnSpc>
                <a:spcPct val="98000"/>
              </a:lnSpc>
              <a:spcAft>
                <a:spcPts val="900"/>
              </a:spcAft>
              <a:buNone/>
              <a:defRPr sz="1799">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061" y="5120616"/>
            <a:ext cx="6416692"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126"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171" y="1719073"/>
            <a:ext cx="11184199"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061" y="1088137"/>
            <a:ext cx="11185309" cy="265907"/>
          </a:xfrm>
          <a:prstGeom prst="rect">
            <a:avLst/>
          </a:prstGeom>
        </p:spPr>
        <p:txBody>
          <a:bodyPr>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24891678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2534"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060" y="5607050"/>
            <a:ext cx="11184357" cy="929054"/>
          </a:xfrm>
          <a:prstGeom prst="rect">
            <a:avLst/>
          </a:prstGeom>
        </p:spPr>
        <p:txBody>
          <a:bodyPr anchor="ctr"/>
          <a:lstStyle>
            <a:lvl1pPr marL="0" indent="0">
              <a:lnSpc>
                <a:spcPct val="89000"/>
              </a:lnSpc>
              <a:spcBef>
                <a:spcPts val="0"/>
              </a:spcBef>
              <a:spcAft>
                <a:spcPts val="1200"/>
              </a:spcAft>
              <a:buNone/>
              <a:defRPr sz="2799">
                <a:solidFill>
                  <a:schemeClr val="bg1"/>
                </a:solidFill>
              </a:defRPr>
            </a:lvl1pPr>
            <a:lvl2pPr marL="0" indent="0">
              <a:lnSpc>
                <a:spcPct val="94000"/>
              </a:lnSpc>
              <a:spcAft>
                <a:spcPts val="1200"/>
              </a:spcAft>
              <a:buNone/>
              <a:defRPr sz="2399">
                <a:solidFill>
                  <a:schemeClr val="bg1"/>
                </a:solidFill>
              </a:defRPr>
            </a:lvl2pPr>
            <a:lvl3pPr marL="0" indent="0">
              <a:lnSpc>
                <a:spcPct val="95000"/>
              </a:lnSpc>
              <a:spcAft>
                <a:spcPts val="1200"/>
              </a:spcAft>
              <a:buNone/>
              <a:defRPr sz="2099">
                <a:solidFill>
                  <a:schemeClr val="bg1"/>
                </a:solidFill>
              </a:defRPr>
            </a:lvl3pPr>
            <a:lvl4pPr marL="0" indent="0">
              <a:lnSpc>
                <a:spcPct val="98000"/>
              </a:lnSpc>
              <a:spcAft>
                <a:spcPts val="900"/>
              </a:spcAft>
              <a:buNone/>
              <a:defRPr sz="1799">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061" y="5120616"/>
            <a:ext cx="6416692"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171" y="1719073"/>
            <a:ext cx="11184199"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061" y="1088137"/>
            <a:ext cx="11185309" cy="265907"/>
          </a:xfrm>
          <a:prstGeom prst="rect">
            <a:avLst/>
          </a:prstGeom>
        </p:spPr>
        <p:txBody>
          <a:bodyPr>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25344778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2534"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060" y="5607050"/>
            <a:ext cx="11184357" cy="929054"/>
          </a:xfrm>
          <a:prstGeom prst="rect">
            <a:avLst/>
          </a:prstGeom>
        </p:spPr>
        <p:txBody>
          <a:bodyPr anchor="ctr"/>
          <a:lstStyle>
            <a:lvl1pPr marL="0" indent="0">
              <a:lnSpc>
                <a:spcPct val="89000"/>
              </a:lnSpc>
              <a:spcBef>
                <a:spcPts val="0"/>
              </a:spcBef>
              <a:spcAft>
                <a:spcPts val="1200"/>
              </a:spcAft>
              <a:buNone/>
              <a:defRPr sz="2799">
                <a:solidFill>
                  <a:schemeClr val="tx1"/>
                </a:solidFill>
              </a:defRPr>
            </a:lvl1pPr>
            <a:lvl2pPr marL="0" indent="0">
              <a:lnSpc>
                <a:spcPct val="94000"/>
              </a:lnSpc>
              <a:spcAft>
                <a:spcPts val="1200"/>
              </a:spcAft>
              <a:buNone/>
              <a:defRPr sz="2399">
                <a:solidFill>
                  <a:schemeClr val="bg1"/>
                </a:solidFill>
              </a:defRPr>
            </a:lvl2pPr>
            <a:lvl3pPr marL="0" indent="0">
              <a:lnSpc>
                <a:spcPct val="95000"/>
              </a:lnSpc>
              <a:spcAft>
                <a:spcPts val="1200"/>
              </a:spcAft>
              <a:buNone/>
              <a:defRPr sz="2099">
                <a:solidFill>
                  <a:schemeClr val="bg1"/>
                </a:solidFill>
              </a:defRPr>
            </a:lvl3pPr>
            <a:lvl4pPr marL="0" indent="0">
              <a:lnSpc>
                <a:spcPct val="98000"/>
              </a:lnSpc>
              <a:spcAft>
                <a:spcPts val="900"/>
              </a:spcAft>
              <a:buNone/>
              <a:defRPr sz="1799">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061" y="5120616"/>
            <a:ext cx="6416692"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171" y="1719073"/>
            <a:ext cx="11184199"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061" y="1088137"/>
            <a:ext cx="11185309" cy="265907"/>
          </a:xfrm>
          <a:prstGeom prst="rect">
            <a:avLst/>
          </a:prstGeom>
        </p:spPr>
        <p:txBody>
          <a:bodyPr>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16022376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2534"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170" y="5607050"/>
            <a:ext cx="11183246" cy="929054"/>
          </a:xfrm>
          <a:prstGeom prst="rect">
            <a:avLst/>
          </a:prstGeom>
        </p:spPr>
        <p:txBody>
          <a:bodyPr anchor="ctr"/>
          <a:lstStyle>
            <a:lvl1pPr marL="0" indent="0">
              <a:lnSpc>
                <a:spcPct val="89000"/>
              </a:lnSpc>
              <a:spcBef>
                <a:spcPts val="0"/>
              </a:spcBef>
              <a:spcAft>
                <a:spcPts val="1200"/>
              </a:spcAft>
              <a:buNone/>
              <a:defRPr sz="2799">
                <a:solidFill>
                  <a:schemeClr val="bg1"/>
                </a:solidFill>
              </a:defRPr>
            </a:lvl1pPr>
            <a:lvl2pPr marL="0" indent="0">
              <a:lnSpc>
                <a:spcPct val="94000"/>
              </a:lnSpc>
              <a:spcAft>
                <a:spcPts val="1200"/>
              </a:spcAft>
              <a:buNone/>
              <a:defRPr sz="2399">
                <a:solidFill>
                  <a:schemeClr val="bg1"/>
                </a:solidFill>
              </a:defRPr>
            </a:lvl2pPr>
            <a:lvl3pPr marL="0" indent="0">
              <a:lnSpc>
                <a:spcPct val="95000"/>
              </a:lnSpc>
              <a:spcAft>
                <a:spcPts val="1200"/>
              </a:spcAft>
              <a:buNone/>
              <a:defRPr sz="2099">
                <a:solidFill>
                  <a:schemeClr val="bg1"/>
                </a:solidFill>
              </a:defRPr>
            </a:lvl3pPr>
            <a:lvl4pPr marL="0" indent="0">
              <a:lnSpc>
                <a:spcPct val="98000"/>
              </a:lnSpc>
              <a:spcAft>
                <a:spcPts val="900"/>
              </a:spcAft>
              <a:buNone/>
              <a:defRPr sz="1799">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061" y="5120616"/>
            <a:ext cx="6416692"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171" y="1719073"/>
            <a:ext cx="11184199"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061" y="1088137"/>
            <a:ext cx="11185309" cy="265907"/>
          </a:xfrm>
          <a:prstGeom prst="rect">
            <a:avLst/>
          </a:prstGeom>
        </p:spPr>
        <p:txBody>
          <a:bodyPr>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3121761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4"/>
            <a:ext cx="6858000" cy="6094413"/>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4413" y="-7"/>
            <a:ext cx="493647"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050" y="575576"/>
            <a:ext cx="5136931" cy="429028"/>
          </a:xfrm>
        </p:spPr>
        <p:txBody>
          <a:bodyPr/>
          <a:lstStyle/>
          <a:p>
            <a:r>
              <a:rPr lang="en-US"/>
              <a:t>Click to edit Master title style</a:t>
            </a:r>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364" y="1709928"/>
            <a:ext cx="5133617"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0798" y="575577"/>
            <a:ext cx="5118356" cy="438183"/>
          </a:xfrm>
        </p:spPr>
        <p:txBody>
          <a:bodyPr anchor="b"/>
          <a:lstStyle>
            <a:lvl1pPr marL="0" indent="0">
              <a:lnSpc>
                <a:spcPct val="82000"/>
              </a:lnSpc>
              <a:buNone/>
              <a:defRPr sz="3399">
                <a:solidFill>
                  <a:schemeClr val="bg1"/>
                </a:solidFill>
              </a:defRPr>
            </a:lvl1pPr>
            <a:lvl2pPr marL="0" indent="0">
              <a:buNone/>
              <a:defRPr sz="3399">
                <a:solidFill>
                  <a:schemeClr val="bg1"/>
                </a:solidFill>
              </a:defRPr>
            </a:lvl2pPr>
            <a:lvl3pPr marL="0" indent="0">
              <a:buNone/>
              <a:defRPr sz="3399">
                <a:solidFill>
                  <a:schemeClr val="bg1"/>
                </a:solidFill>
              </a:defRPr>
            </a:lvl3pPr>
            <a:lvl4pPr marL="0" indent="0">
              <a:buNone/>
              <a:defRPr sz="3399">
                <a:solidFill>
                  <a:schemeClr val="bg1"/>
                </a:solidFill>
              </a:defRPr>
            </a:lvl4pPr>
            <a:lvl5pPr marL="0" indent="0">
              <a:buNone/>
              <a:defRPr sz="3399">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0799" y="1132233"/>
            <a:ext cx="5125160" cy="457103"/>
          </a:xfrm>
        </p:spPr>
        <p:txBody>
          <a:bodyPr/>
          <a:lstStyle>
            <a:lvl1pPr marL="0" indent="0">
              <a:lnSpc>
                <a:spcPct val="83000"/>
              </a:lnSpc>
              <a:buNone/>
              <a:defRPr sz="2399">
                <a:solidFill>
                  <a:schemeClr val="bg1"/>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0797" y="1709738"/>
            <a:ext cx="5118356"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69943" y="6530335"/>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3" name="Subtitle">
            <a:extLst>
              <a:ext uri="{FF2B5EF4-FFF2-40B4-BE49-F238E27FC236}">
                <a16:creationId xmlns:a16="http://schemas.microsoft.com/office/drawing/2014/main" id="{EEBA1E51-E7B7-4848-B96B-E6FC92350376}"/>
              </a:ext>
            </a:extLst>
          </p:cNvPr>
          <p:cNvSpPr>
            <a:spLocks noGrp="1"/>
          </p:cNvSpPr>
          <p:nvPr>
            <p:ph type="subTitle" idx="1"/>
          </p:nvPr>
        </p:nvSpPr>
        <p:spPr>
          <a:xfrm>
            <a:off x="479669" y="1132233"/>
            <a:ext cx="5129313"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2" name="Footer Placeholder 4">
            <a:extLst>
              <a:ext uri="{FF2B5EF4-FFF2-40B4-BE49-F238E27FC236}">
                <a16:creationId xmlns:a16="http://schemas.microsoft.com/office/drawing/2014/main" id="{5AC2321B-8144-4C7C-90AB-3068D5E236DD}"/>
              </a:ext>
            </a:extLst>
          </p:cNvPr>
          <p:cNvSpPr>
            <a:spLocks noGrp="1"/>
          </p:cNvSpPr>
          <p:nvPr>
            <p:ph type="ftr" sz="quarter" idx="3"/>
          </p:nvPr>
        </p:nvSpPr>
        <p:spPr>
          <a:xfrm>
            <a:off x="494061" y="6484547"/>
            <a:ext cx="5114921"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7742773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2534"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170" y="5607050"/>
            <a:ext cx="11183246" cy="929054"/>
          </a:xfrm>
          <a:prstGeom prst="rect">
            <a:avLst/>
          </a:prstGeom>
        </p:spPr>
        <p:txBody>
          <a:bodyPr anchor="ctr"/>
          <a:lstStyle>
            <a:lvl1pPr marL="0" indent="0">
              <a:lnSpc>
                <a:spcPct val="89000"/>
              </a:lnSpc>
              <a:spcBef>
                <a:spcPts val="0"/>
              </a:spcBef>
              <a:spcAft>
                <a:spcPts val="1200"/>
              </a:spcAft>
              <a:buNone/>
              <a:defRPr sz="2799">
                <a:solidFill>
                  <a:schemeClr val="bg1"/>
                </a:solidFill>
              </a:defRPr>
            </a:lvl1pPr>
            <a:lvl2pPr marL="0" indent="0">
              <a:lnSpc>
                <a:spcPct val="94000"/>
              </a:lnSpc>
              <a:spcAft>
                <a:spcPts val="1200"/>
              </a:spcAft>
              <a:buNone/>
              <a:defRPr sz="2399">
                <a:solidFill>
                  <a:schemeClr val="bg1"/>
                </a:solidFill>
              </a:defRPr>
            </a:lvl2pPr>
            <a:lvl3pPr marL="0" indent="0">
              <a:lnSpc>
                <a:spcPct val="95000"/>
              </a:lnSpc>
              <a:spcAft>
                <a:spcPts val="1200"/>
              </a:spcAft>
              <a:buNone/>
              <a:defRPr sz="2099">
                <a:solidFill>
                  <a:schemeClr val="bg1"/>
                </a:solidFill>
              </a:defRPr>
            </a:lvl3pPr>
            <a:lvl4pPr marL="0" indent="0">
              <a:lnSpc>
                <a:spcPct val="98000"/>
              </a:lnSpc>
              <a:spcAft>
                <a:spcPts val="900"/>
              </a:spcAft>
              <a:buNone/>
              <a:defRPr sz="1799">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061" y="5120616"/>
            <a:ext cx="6416692"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171" y="1719073"/>
            <a:ext cx="11184199"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061" y="1088137"/>
            <a:ext cx="11185309" cy="265907"/>
          </a:xfrm>
          <a:prstGeom prst="rect">
            <a:avLst/>
          </a:prstGeom>
        </p:spPr>
        <p:txBody>
          <a:bodyPr>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411830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4"/>
            <a:ext cx="6858000" cy="6094413"/>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4413" y="1"/>
            <a:ext cx="493647"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1965" y="146550"/>
            <a:ext cx="5110165" cy="858055"/>
          </a:xfrm>
          <a:prstGeom prst="rect">
            <a:avLst/>
          </a:prstGeom>
        </p:spPr>
        <p:txBody>
          <a:bodyPr anchor="b">
            <a:spAutoFit/>
          </a:bodyPr>
          <a:lstStyle>
            <a:lvl1pPr marL="0" indent="0">
              <a:lnSpc>
                <a:spcPct val="82000"/>
              </a:lnSpc>
              <a:buNone/>
              <a:defRPr sz="3399">
                <a:solidFill>
                  <a:schemeClr val="bg1"/>
                </a:solidFill>
              </a:defRPr>
            </a:lvl1pPr>
            <a:lvl2pPr marL="0" indent="0">
              <a:buNone/>
              <a:defRPr sz="3399">
                <a:solidFill>
                  <a:schemeClr val="bg1"/>
                </a:solidFill>
              </a:defRPr>
            </a:lvl2pPr>
            <a:lvl3pPr marL="0" indent="0">
              <a:buNone/>
              <a:defRPr sz="3399">
                <a:solidFill>
                  <a:schemeClr val="bg1"/>
                </a:solidFill>
              </a:defRPr>
            </a:lvl3pPr>
            <a:lvl4pPr marL="0" indent="0">
              <a:buNone/>
              <a:defRPr sz="3399">
                <a:solidFill>
                  <a:schemeClr val="bg1"/>
                </a:solidFill>
              </a:defRPr>
            </a:lvl4pPr>
            <a:lvl5pPr marL="0" indent="0">
              <a:buNone/>
              <a:defRPr sz="3399">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1965" y="1088137"/>
            <a:ext cx="5110165" cy="265907"/>
          </a:xfrm>
          <a:prstGeom prst="rect">
            <a:avLst/>
          </a:prstGeom>
        </p:spPr>
        <p:txBody>
          <a:bodyPr>
            <a:spAutoFit/>
          </a:bodyPr>
          <a:lstStyle>
            <a:lvl1pPr marL="0" indent="0">
              <a:lnSpc>
                <a:spcPct val="96000"/>
              </a:lnSpc>
              <a:spcBef>
                <a:spcPts val="900"/>
              </a:spcBef>
              <a:buNone/>
              <a:defRPr sz="1799">
                <a:solidFill>
                  <a:schemeClr val="bg1"/>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1965" y="1719073"/>
            <a:ext cx="5110165"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170" y="6532895"/>
            <a:ext cx="5110165"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171" y="125775"/>
            <a:ext cx="5110164" cy="878830"/>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171" y="1719072"/>
            <a:ext cx="5110164"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061" y="1088137"/>
            <a:ext cx="5110164" cy="265907"/>
          </a:xfrm>
          <a:prstGeom prst="rect">
            <a:avLst/>
          </a:prstGeom>
        </p:spPr>
        <p:txBody>
          <a:bodyPr wrap="square">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21" name="Text Placeholder 30">
            <a:extLst>
              <a:ext uri="{FF2B5EF4-FFF2-40B4-BE49-F238E27FC236}">
                <a16:creationId xmlns:a16="http://schemas.microsoft.com/office/drawing/2014/main" id="{8B58EE88-5827-42F5-A91B-AB0674D5563D}"/>
              </a:ext>
            </a:extLst>
          </p:cNvPr>
          <p:cNvSpPr>
            <a:spLocks noGrp="1"/>
          </p:cNvSpPr>
          <p:nvPr>
            <p:ph type="body" sz="quarter" idx="18" hasCustomPrompt="1"/>
          </p:nvPr>
        </p:nvSpPr>
        <p:spPr bwMode="gray">
          <a:xfrm>
            <a:off x="6581966" y="6532895"/>
            <a:ext cx="449151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60000"/>
                    <a:lumOff val="40000"/>
                  </a:schemeClr>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Source sample text</a:t>
            </a:r>
          </a:p>
        </p:txBody>
      </p:sp>
    </p:spTree>
    <p:extLst>
      <p:ext uri="{BB962C8B-B14F-4D97-AF65-F5344CB8AC3E}">
        <p14:creationId xmlns:p14="http://schemas.microsoft.com/office/powerpoint/2010/main" val="37203936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4"/>
            <a:ext cx="6858000" cy="6094413"/>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4413" y="-3"/>
            <a:ext cx="493647"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1965" y="146550"/>
            <a:ext cx="5110165" cy="858055"/>
          </a:xfrm>
          <a:prstGeom prst="rect">
            <a:avLst/>
          </a:prstGeom>
        </p:spPr>
        <p:txBody>
          <a:bodyPr anchor="b">
            <a:spAutoFit/>
          </a:bodyPr>
          <a:lstStyle>
            <a:lvl1pPr marL="0" indent="0">
              <a:lnSpc>
                <a:spcPct val="82000"/>
              </a:lnSpc>
              <a:buNone/>
              <a:defRPr sz="3399">
                <a:solidFill>
                  <a:schemeClr val="bg1"/>
                </a:solidFill>
              </a:defRPr>
            </a:lvl1pPr>
            <a:lvl2pPr marL="0" indent="0">
              <a:buNone/>
              <a:defRPr sz="3399">
                <a:solidFill>
                  <a:schemeClr val="bg1"/>
                </a:solidFill>
              </a:defRPr>
            </a:lvl2pPr>
            <a:lvl3pPr marL="0" indent="0">
              <a:buNone/>
              <a:defRPr sz="3399">
                <a:solidFill>
                  <a:schemeClr val="bg1"/>
                </a:solidFill>
              </a:defRPr>
            </a:lvl3pPr>
            <a:lvl4pPr marL="0" indent="0">
              <a:buNone/>
              <a:defRPr sz="3399">
                <a:solidFill>
                  <a:schemeClr val="bg1"/>
                </a:solidFill>
              </a:defRPr>
            </a:lvl4pPr>
            <a:lvl5pPr marL="0" indent="0">
              <a:buNone/>
              <a:defRPr sz="3399">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1965" y="1088137"/>
            <a:ext cx="5110165" cy="265907"/>
          </a:xfrm>
          <a:prstGeom prst="rect">
            <a:avLst/>
          </a:prstGeom>
        </p:spPr>
        <p:txBody>
          <a:bodyPr>
            <a:spAutoFit/>
          </a:bodyPr>
          <a:lstStyle>
            <a:lvl1pPr marL="0" indent="0">
              <a:lnSpc>
                <a:spcPct val="96000"/>
              </a:lnSpc>
              <a:spcBef>
                <a:spcPts val="900"/>
              </a:spcBef>
              <a:buNone/>
              <a:defRPr sz="1799">
                <a:solidFill>
                  <a:schemeClr val="bg1"/>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1965" y="1719072"/>
            <a:ext cx="5110165"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170" y="6532895"/>
            <a:ext cx="5110165"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126"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172" y="125775"/>
            <a:ext cx="5110163" cy="878830"/>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171" y="1719072"/>
            <a:ext cx="5110164"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061" y="1088137"/>
            <a:ext cx="5110164" cy="265907"/>
          </a:xfrm>
          <a:prstGeom prst="rect">
            <a:avLst/>
          </a:prstGeom>
        </p:spPr>
        <p:txBody>
          <a:bodyPr wrap="square">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E3D9EEF0-223A-45A2-A406-0D6534094D7D}"/>
              </a:ext>
            </a:extLst>
          </p:cNvPr>
          <p:cNvSpPr>
            <a:spLocks noGrp="1"/>
          </p:cNvSpPr>
          <p:nvPr>
            <p:ph type="body" sz="quarter" idx="18" hasCustomPrompt="1"/>
          </p:nvPr>
        </p:nvSpPr>
        <p:spPr bwMode="gray">
          <a:xfrm>
            <a:off x="6581966" y="6532895"/>
            <a:ext cx="449151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20000"/>
                    <a:lumOff val="80000"/>
                  </a:schemeClr>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Source sample text</a:t>
            </a:r>
          </a:p>
        </p:txBody>
      </p:sp>
    </p:spTree>
    <p:extLst>
      <p:ext uri="{BB962C8B-B14F-4D97-AF65-F5344CB8AC3E}">
        <p14:creationId xmlns:p14="http://schemas.microsoft.com/office/powerpoint/2010/main" val="21190645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4"/>
            <a:ext cx="6858000" cy="6094413"/>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4413" y="-7"/>
            <a:ext cx="493647"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1965" y="146550"/>
            <a:ext cx="5110165" cy="858055"/>
          </a:xfrm>
          <a:prstGeom prst="rect">
            <a:avLst/>
          </a:prstGeom>
        </p:spPr>
        <p:txBody>
          <a:bodyPr anchor="b">
            <a:spAutoFit/>
          </a:bodyPr>
          <a:lstStyle>
            <a:lvl1pPr marL="0" indent="0">
              <a:lnSpc>
                <a:spcPct val="82000"/>
              </a:lnSpc>
              <a:buNone/>
              <a:defRPr sz="3399">
                <a:solidFill>
                  <a:schemeClr val="bg1"/>
                </a:solidFill>
              </a:defRPr>
            </a:lvl1pPr>
            <a:lvl2pPr marL="0" indent="0">
              <a:buNone/>
              <a:defRPr sz="3399">
                <a:solidFill>
                  <a:schemeClr val="bg1"/>
                </a:solidFill>
              </a:defRPr>
            </a:lvl2pPr>
            <a:lvl3pPr marL="0" indent="0">
              <a:buNone/>
              <a:defRPr sz="3399">
                <a:solidFill>
                  <a:schemeClr val="bg1"/>
                </a:solidFill>
              </a:defRPr>
            </a:lvl3pPr>
            <a:lvl4pPr marL="0" indent="0">
              <a:buNone/>
              <a:defRPr sz="3399">
                <a:solidFill>
                  <a:schemeClr val="bg1"/>
                </a:solidFill>
              </a:defRPr>
            </a:lvl4pPr>
            <a:lvl5pPr marL="0" indent="0">
              <a:buNone/>
              <a:defRPr sz="3399">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1965" y="1088137"/>
            <a:ext cx="5110165" cy="265907"/>
          </a:xfrm>
          <a:prstGeom prst="rect">
            <a:avLst/>
          </a:prstGeom>
        </p:spPr>
        <p:txBody>
          <a:bodyPr>
            <a:spAutoFit/>
          </a:bodyPr>
          <a:lstStyle>
            <a:lvl1pPr marL="0" indent="0">
              <a:lnSpc>
                <a:spcPct val="96000"/>
              </a:lnSpc>
              <a:spcBef>
                <a:spcPts val="900"/>
              </a:spcBef>
              <a:buNone/>
              <a:defRPr sz="1799">
                <a:solidFill>
                  <a:schemeClr val="bg1"/>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1965" y="1719072"/>
            <a:ext cx="5110165"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170" y="6532895"/>
            <a:ext cx="5110165"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171" y="125775"/>
            <a:ext cx="5110164" cy="878830"/>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171" y="1719072"/>
            <a:ext cx="5110164"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061" y="1088137"/>
            <a:ext cx="5110164" cy="265907"/>
          </a:xfrm>
          <a:prstGeom prst="rect">
            <a:avLst/>
          </a:prstGeom>
        </p:spPr>
        <p:txBody>
          <a:bodyPr wrap="square">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AD736622-7ACE-48B5-A276-83E307B7975D}"/>
              </a:ext>
            </a:extLst>
          </p:cNvPr>
          <p:cNvSpPr>
            <a:spLocks noGrp="1"/>
          </p:cNvSpPr>
          <p:nvPr>
            <p:ph type="body" sz="quarter" idx="18" hasCustomPrompt="1"/>
          </p:nvPr>
        </p:nvSpPr>
        <p:spPr bwMode="gray">
          <a:xfrm>
            <a:off x="6581966" y="6532895"/>
            <a:ext cx="449151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4">
                    <a:lumMod val="60000"/>
                    <a:lumOff val="40000"/>
                  </a:schemeClr>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Source sample text</a:t>
            </a:r>
          </a:p>
        </p:txBody>
      </p:sp>
    </p:spTree>
    <p:extLst>
      <p:ext uri="{BB962C8B-B14F-4D97-AF65-F5344CB8AC3E}">
        <p14:creationId xmlns:p14="http://schemas.microsoft.com/office/powerpoint/2010/main" val="23488467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4"/>
            <a:ext cx="6858000" cy="6094413"/>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4413" y="-7"/>
            <a:ext cx="493647"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1965" y="146550"/>
            <a:ext cx="5110165" cy="858055"/>
          </a:xfrm>
          <a:prstGeom prst="rect">
            <a:avLst/>
          </a:prstGeom>
        </p:spPr>
        <p:txBody>
          <a:bodyPr anchor="b">
            <a:spAutoFit/>
          </a:bodyPr>
          <a:lstStyle>
            <a:lvl1pPr marL="0" indent="0">
              <a:lnSpc>
                <a:spcPct val="82000"/>
              </a:lnSpc>
              <a:buNone/>
              <a:defRPr sz="3399">
                <a:solidFill>
                  <a:schemeClr val="tx1"/>
                </a:solidFill>
              </a:defRPr>
            </a:lvl1pPr>
            <a:lvl2pPr marL="0" indent="0">
              <a:buNone/>
              <a:defRPr sz="3399">
                <a:solidFill>
                  <a:schemeClr val="bg1"/>
                </a:solidFill>
              </a:defRPr>
            </a:lvl2pPr>
            <a:lvl3pPr marL="0" indent="0">
              <a:buNone/>
              <a:defRPr sz="3399">
                <a:solidFill>
                  <a:schemeClr val="bg1"/>
                </a:solidFill>
              </a:defRPr>
            </a:lvl3pPr>
            <a:lvl4pPr marL="0" indent="0">
              <a:buNone/>
              <a:defRPr sz="3399">
                <a:solidFill>
                  <a:schemeClr val="bg1"/>
                </a:solidFill>
              </a:defRPr>
            </a:lvl4pPr>
            <a:lvl5pPr marL="0" indent="0">
              <a:buNone/>
              <a:defRPr sz="3399">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1965" y="1088137"/>
            <a:ext cx="5110165" cy="265907"/>
          </a:xfrm>
          <a:prstGeom prst="rect">
            <a:avLst/>
          </a:prstGeom>
        </p:spPr>
        <p:txBody>
          <a:bodyPr>
            <a:spAutoFit/>
          </a:bodyPr>
          <a:lstStyle>
            <a:lvl1pPr marL="0" indent="0">
              <a:lnSpc>
                <a:spcPct val="96000"/>
              </a:lnSpc>
              <a:spcBef>
                <a:spcPts val="900"/>
              </a:spcBef>
              <a:buNone/>
              <a:defRPr sz="1799">
                <a:solidFill>
                  <a:schemeClr val="tx1"/>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1965" y="1719072"/>
            <a:ext cx="5110165"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170" y="6532895"/>
            <a:ext cx="5110165"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171" y="125775"/>
            <a:ext cx="5102547" cy="878830"/>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171" y="1719072"/>
            <a:ext cx="5110164"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061" y="1088137"/>
            <a:ext cx="5110164" cy="265907"/>
          </a:xfrm>
          <a:prstGeom prst="rect">
            <a:avLst/>
          </a:prstGeom>
        </p:spPr>
        <p:txBody>
          <a:bodyPr wrap="square">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22" name="Text Placeholder 30">
            <a:extLst>
              <a:ext uri="{FF2B5EF4-FFF2-40B4-BE49-F238E27FC236}">
                <a16:creationId xmlns:a16="http://schemas.microsoft.com/office/drawing/2014/main" id="{49AD1B07-C4FD-4C9D-9312-A5EC81770ECC}"/>
              </a:ext>
            </a:extLst>
          </p:cNvPr>
          <p:cNvSpPr>
            <a:spLocks noGrp="1"/>
          </p:cNvSpPr>
          <p:nvPr>
            <p:ph type="body" sz="quarter" idx="18" hasCustomPrompt="1"/>
          </p:nvPr>
        </p:nvSpPr>
        <p:spPr bwMode="gray">
          <a:xfrm>
            <a:off x="6581966" y="6532895"/>
            <a:ext cx="449151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Source sample text</a:t>
            </a:r>
          </a:p>
        </p:txBody>
      </p:sp>
    </p:spTree>
    <p:extLst>
      <p:ext uri="{BB962C8B-B14F-4D97-AF65-F5344CB8AC3E}">
        <p14:creationId xmlns:p14="http://schemas.microsoft.com/office/powerpoint/2010/main" val="16231520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4"/>
            <a:ext cx="6858000" cy="6094413"/>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4413" y="-7"/>
            <a:ext cx="493647"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1965" y="146550"/>
            <a:ext cx="5110165" cy="858055"/>
          </a:xfrm>
          <a:prstGeom prst="rect">
            <a:avLst/>
          </a:prstGeom>
        </p:spPr>
        <p:txBody>
          <a:bodyPr anchor="b">
            <a:spAutoFit/>
          </a:bodyPr>
          <a:lstStyle>
            <a:lvl1pPr marL="0" indent="0">
              <a:lnSpc>
                <a:spcPct val="82000"/>
              </a:lnSpc>
              <a:buNone/>
              <a:defRPr sz="3399">
                <a:solidFill>
                  <a:schemeClr val="bg1"/>
                </a:solidFill>
              </a:defRPr>
            </a:lvl1pPr>
            <a:lvl2pPr marL="0" indent="0">
              <a:buNone/>
              <a:defRPr sz="3399">
                <a:solidFill>
                  <a:schemeClr val="bg1"/>
                </a:solidFill>
              </a:defRPr>
            </a:lvl2pPr>
            <a:lvl3pPr marL="0" indent="0">
              <a:buNone/>
              <a:defRPr sz="3399">
                <a:solidFill>
                  <a:schemeClr val="bg1"/>
                </a:solidFill>
              </a:defRPr>
            </a:lvl3pPr>
            <a:lvl4pPr marL="0" indent="0">
              <a:buNone/>
              <a:defRPr sz="3399">
                <a:solidFill>
                  <a:schemeClr val="bg1"/>
                </a:solidFill>
              </a:defRPr>
            </a:lvl4pPr>
            <a:lvl5pPr marL="0" indent="0">
              <a:buNone/>
              <a:defRPr sz="3399">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1965" y="1088137"/>
            <a:ext cx="5110165" cy="265907"/>
          </a:xfrm>
          <a:prstGeom prst="rect">
            <a:avLst/>
          </a:prstGeom>
        </p:spPr>
        <p:txBody>
          <a:bodyPr>
            <a:spAutoFit/>
          </a:bodyPr>
          <a:lstStyle>
            <a:lvl1pPr marL="0" indent="0">
              <a:lnSpc>
                <a:spcPct val="96000"/>
              </a:lnSpc>
              <a:spcBef>
                <a:spcPts val="900"/>
              </a:spcBef>
              <a:buNone/>
              <a:defRPr sz="1799">
                <a:solidFill>
                  <a:schemeClr val="bg1"/>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1965" y="1719072"/>
            <a:ext cx="5110165"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170" y="6532895"/>
            <a:ext cx="5110165"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171" y="125775"/>
            <a:ext cx="5110164" cy="878830"/>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171" y="1719072"/>
            <a:ext cx="5110164"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061" y="1088137"/>
            <a:ext cx="5110164" cy="265907"/>
          </a:xfrm>
          <a:prstGeom prst="rect">
            <a:avLst/>
          </a:prstGeom>
        </p:spPr>
        <p:txBody>
          <a:bodyPr wrap="square">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98C5E184-0882-4D41-A23E-3824894FC265}"/>
              </a:ext>
            </a:extLst>
          </p:cNvPr>
          <p:cNvSpPr>
            <a:spLocks noGrp="1"/>
          </p:cNvSpPr>
          <p:nvPr>
            <p:ph type="body" sz="quarter" idx="18" hasCustomPrompt="1"/>
          </p:nvPr>
        </p:nvSpPr>
        <p:spPr bwMode="gray">
          <a:xfrm>
            <a:off x="6581966" y="6532895"/>
            <a:ext cx="449151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Source sample text</a:t>
            </a:r>
          </a:p>
        </p:txBody>
      </p:sp>
    </p:spTree>
    <p:extLst>
      <p:ext uri="{BB962C8B-B14F-4D97-AF65-F5344CB8AC3E}">
        <p14:creationId xmlns:p14="http://schemas.microsoft.com/office/powerpoint/2010/main" val="7789616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4"/>
            <a:ext cx="6858000" cy="6094413"/>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4413" y="-7"/>
            <a:ext cx="493647"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1965" y="146550"/>
            <a:ext cx="5110165" cy="858055"/>
          </a:xfrm>
          <a:prstGeom prst="rect">
            <a:avLst/>
          </a:prstGeom>
        </p:spPr>
        <p:txBody>
          <a:bodyPr anchor="b">
            <a:spAutoFit/>
          </a:bodyPr>
          <a:lstStyle>
            <a:lvl1pPr marL="0" indent="0">
              <a:lnSpc>
                <a:spcPct val="82000"/>
              </a:lnSpc>
              <a:buNone/>
              <a:defRPr sz="3399">
                <a:solidFill>
                  <a:schemeClr val="bg1"/>
                </a:solidFill>
              </a:defRPr>
            </a:lvl1pPr>
            <a:lvl2pPr marL="0" indent="0">
              <a:buNone/>
              <a:defRPr sz="3399">
                <a:solidFill>
                  <a:schemeClr val="bg1"/>
                </a:solidFill>
              </a:defRPr>
            </a:lvl2pPr>
            <a:lvl3pPr marL="0" indent="0">
              <a:buNone/>
              <a:defRPr sz="3399">
                <a:solidFill>
                  <a:schemeClr val="bg1"/>
                </a:solidFill>
              </a:defRPr>
            </a:lvl3pPr>
            <a:lvl4pPr marL="0" indent="0">
              <a:buNone/>
              <a:defRPr sz="3399">
                <a:solidFill>
                  <a:schemeClr val="bg1"/>
                </a:solidFill>
              </a:defRPr>
            </a:lvl4pPr>
            <a:lvl5pPr marL="0" indent="0">
              <a:buNone/>
              <a:defRPr sz="3399">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1965" y="1088137"/>
            <a:ext cx="5110165" cy="265907"/>
          </a:xfrm>
          <a:prstGeom prst="rect">
            <a:avLst/>
          </a:prstGeom>
        </p:spPr>
        <p:txBody>
          <a:bodyPr>
            <a:spAutoFit/>
          </a:bodyPr>
          <a:lstStyle>
            <a:lvl1pPr marL="0" indent="0">
              <a:lnSpc>
                <a:spcPct val="96000"/>
              </a:lnSpc>
              <a:spcBef>
                <a:spcPts val="900"/>
              </a:spcBef>
              <a:buNone/>
              <a:defRPr sz="1799">
                <a:solidFill>
                  <a:schemeClr val="bg1"/>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1965" y="1719072"/>
            <a:ext cx="5110165"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170" y="6532895"/>
            <a:ext cx="5110165"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171" y="125775"/>
            <a:ext cx="5110164" cy="878830"/>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171" y="1719072"/>
            <a:ext cx="5110164"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061" y="1088137"/>
            <a:ext cx="5110164" cy="265907"/>
          </a:xfrm>
          <a:prstGeom prst="rect">
            <a:avLst/>
          </a:prstGeom>
        </p:spPr>
        <p:txBody>
          <a:bodyPr wrap="square">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DF7552C7-E7B6-419F-B7F1-AA2E21B30733}"/>
              </a:ext>
            </a:extLst>
          </p:cNvPr>
          <p:cNvSpPr>
            <a:spLocks noGrp="1"/>
          </p:cNvSpPr>
          <p:nvPr>
            <p:ph type="body" sz="quarter" idx="18" hasCustomPrompt="1"/>
          </p:nvPr>
        </p:nvSpPr>
        <p:spPr bwMode="gray">
          <a:xfrm>
            <a:off x="6581966" y="6532895"/>
            <a:ext cx="449151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Source sample text</a:t>
            </a:r>
          </a:p>
        </p:txBody>
      </p:sp>
    </p:spTree>
    <p:extLst>
      <p:ext uri="{BB962C8B-B14F-4D97-AF65-F5344CB8AC3E}">
        <p14:creationId xmlns:p14="http://schemas.microsoft.com/office/powerpoint/2010/main" val="31547577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1666" y="0"/>
            <a:ext cx="465716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7758" y="576072"/>
            <a:ext cx="3575898"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170" y="6532895"/>
            <a:ext cx="6426558"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171" y="565188"/>
            <a:ext cx="6424527" cy="439416"/>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060" y="1088137"/>
            <a:ext cx="6424527" cy="265907"/>
          </a:xfrm>
          <a:prstGeom prst="rect">
            <a:avLst/>
          </a:prstGeom>
        </p:spPr>
        <p:txBody>
          <a:bodyPr wrap="square">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1665" y="0"/>
            <a:ext cx="493647"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Tree>
    <p:extLst>
      <p:ext uri="{BB962C8B-B14F-4D97-AF65-F5344CB8AC3E}">
        <p14:creationId xmlns:p14="http://schemas.microsoft.com/office/powerpoint/2010/main" val="20110230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1666" y="0"/>
            <a:ext cx="465716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3716" y="0"/>
            <a:ext cx="493647"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7758" y="576072"/>
            <a:ext cx="3575898"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170" y="6532895"/>
            <a:ext cx="6426558"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126"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171" y="565188"/>
            <a:ext cx="6424527" cy="439416"/>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060" y="1088137"/>
            <a:ext cx="6424527" cy="265907"/>
          </a:xfrm>
          <a:prstGeom prst="rect">
            <a:avLst/>
          </a:prstGeom>
        </p:spPr>
        <p:txBody>
          <a:bodyPr wrap="square">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31251631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1666" y="0"/>
            <a:ext cx="465716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3716" y="0"/>
            <a:ext cx="493647"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7758" y="576072"/>
            <a:ext cx="3575898"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170" y="6532895"/>
            <a:ext cx="6426558"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126" rtl="0" eaLnBrk="1" latinLnBrk="0" hangingPunct="1">
                <a:lnSpc>
                  <a:spcPct val="125000"/>
                </a:lnSpc>
              </a:pPr>
              <a:t>‹#›</a:t>
            </a:fld>
            <a:endParaRPr lang="en-US" sz="800" kern="120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171" y="565188"/>
            <a:ext cx="6424527" cy="439416"/>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060" y="1088137"/>
            <a:ext cx="6424527" cy="265907"/>
          </a:xfrm>
          <a:prstGeom prst="rect">
            <a:avLst/>
          </a:prstGeom>
        </p:spPr>
        <p:txBody>
          <a:bodyPr wrap="square">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14352732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1663" y="0"/>
            <a:ext cx="493647"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051" y="575576"/>
            <a:ext cx="6448280" cy="429028"/>
          </a:xfrm>
        </p:spPr>
        <p:txBody>
          <a:bodyPr/>
          <a:lstStyle/>
          <a:p>
            <a:r>
              <a:rPr lang="en-US"/>
              <a:t>Click to edit Master title style</a:t>
            </a:r>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0926" y="559595"/>
            <a:ext cx="3573649"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69943" y="6530335"/>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9"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79669" y="1132233"/>
            <a:ext cx="6440028"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1" name="Footer Placeholder 4">
            <a:extLst>
              <a:ext uri="{FF2B5EF4-FFF2-40B4-BE49-F238E27FC236}">
                <a16:creationId xmlns:a16="http://schemas.microsoft.com/office/drawing/2014/main" id="{F3B9F367-5273-4098-85EF-76069E6BE529}"/>
              </a:ext>
            </a:extLst>
          </p:cNvPr>
          <p:cNvSpPr>
            <a:spLocks noGrp="1"/>
          </p:cNvSpPr>
          <p:nvPr>
            <p:ph type="ftr" sz="quarter" idx="3"/>
          </p:nvPr>
        </p:nvSpPr>
        <p:spPr>
          <a:xfrm>
            <a:off x="494061" y="6484547"/>
            <a:ext cx="5114921"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28063863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1666" y="0"/>
            <a:ext cx="4657160"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3716" y="0"/>
            <a:ext cx="493647"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7758" y="576072"/>
            <a:ext cx="3575898"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170" y="6532895"/>
            <a:ext cx="6426558"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171" y="565188"/>
            <a:ext cx="6424527" cy="439416"/>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060" y="1088137"/>
            <a:ext cx="6424527" cy="265907"/>
          </a:xfrm>
          <a:prstGeom prst="rect">
            <a:avLst/>
          </a:prstGeom>
        </p:spPr>
        <p:txBody>
          <a:bodyPr wrap="square">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30209381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1666" y="0"/>
            <a:ext cx="465716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3716" y="0"/>
            <a:ext cx="493647"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7758" y="576072"/>
            <a:ext cx="3575898"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170" y="6532895"/>
            <a:ext cx="6426558"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171" y="565188"/>
            <a:ext cx="6424527" cy="439416"/>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060" y="1088137"/>
            <a:ext cx="6424527" cy="265907"/>
          </a:xfrm>
          <a:prstGeom prst="rect">
            <a:avLst/>
          </a:prstGeom>
        </p:spPr>
        <p:txBody>
          <a:bodyPr wrap="square">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2791939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1666" y="0"/>
            <a:ext cx="465716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3716" y="0"/>
            <a:ext cx="493647"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7758" y="576072"/>
            <a:ext cx="3575898"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170" y="6532895"/>
            <a:ext cx="6426558"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171" y="565188"/>
            <a:ext cx="6424527" cy="439416"/>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060" y="1088137"/>
            <a:ext cx="6424527" cy="265907"/>
          </a:xfrm>
          <a:prstGeom prst="rect">
            <a:avLst/>
          </a:prstGeom>
        </p:spPr>
        <p:txBody>
          <a:bodyPr wrap="square">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16229716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88825"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171" y="6532895"/>
            <a:ext cx="10486959" cy="118174"/>
          </a:xfrm>
        </p:spPr>
        <p:txBody>
          <a:bodyPr/>
          <a:lstStyle>
            <a:lvl1pPr marL="0" algn="l" defTabSz="685594"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16767864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29585"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4" y="4743450"/>
            <a:ext cx="3573291" cy="1657338"/>
          </a:xfrm>
          <a:prstGeom prst="rect">
            <a:avLst/>
          </a:prstGeom>
        </p:spPr>
        <p:txBody>
          <a:bodyPr anchor="t"/>
          <a:lstStyle>
            <a:lvl1pPr marL="0" indent="0">
              <a:lnSpc>
                <a:spcPct val="96000"/>
              </a:lnSpc>
              <a:buClr>
                <a:schemeClr val="bg1"/>
              </a:buClr>
              <a:buNone/>
              <a:defRPr sz="1799">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799">
                <a:solidFill>
                  <a:schemeClr val="bg1"/>
                </a:solidFill>
              </a:defRPr>
            </a:lvl4pPr>
            <a:lvl5pPr marL="0" indent="0">
              <a:lnSpc>
                <a:spcPct val="107000"/>
              </a:lnSpc>
              <a:spcBef>
                <a:spcPts val="1200"/>
              </a:spcBef>
              <a:buFont typeface="Arial" panose="020B0604020202020204" pitchFamily="34" charset="0"/>
              <a:buNone/>
              <a:defRPr sz="2799">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1284" y="6532895"/>
            <a:ext cx="3290983"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6189" y="2797095"/>
            <a:ext cx="3573289" cy="1787605"/>
          </a:xfrm>
        </p:spPr>
        <p:txBody>
          <a:bodyPr wrap="square">
            <a:spAutoFit/>
          </a:bodyPr>
          <a:lstStyle>
            <a:lvl1pPr>
              <a:lnSpc>
                <a:spcPct val="87000"/>
              </a:lnSpc>
              <a:defRPr sz="4399">
                <a:solidFill>
                  <a:schemeClr val="bg1"/>
                </a:solidFill>
              </a:defRPr>
            </a:lvl1pPr>
          </a:lstStyle>
          <a:p>
            <a:r>
              <a:rPr lang="en-US"/>
              <a:t>Click to edit Master title style</a:t>
            </a:r>
          </a:p>
        </p:txBody>
      </p:sp>
    </p:spTree>
    <p:extLst>
      <p:ext uri="{BB962C8B-B14F-4D97-AF65-F5344CB8AC3E}">
        <p14:creationId xmlns:p14="http://schemas.microsoft.com/office/powerpoint/2010/main" val="35491325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29585"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4" y="4743450"/>
            <a:ext cx="3573291" cy="1657344"/>
          </a:xfrm>
          <a:prstGeom prst="rect">
            <a:avLst/>
          </a:prstGeom>
        </p:spPr>
        <p:txBody>
          <a:bodyPr anchor="t"/>
          <a:lstStyle>
            <a:lvl1pPr marL="0" indent="0">
              <a:lnSpc>
                <a:spcPct val="96000"/>
              </a:lnSpc>
              <a:buClr>
                <a:schemeClr val="bg1"/>
              </a:buClr>
              <a:buNone/>
              <a:defRPr sz="1799">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799">
                <a:solidFill>
                  <a:schemeClr val="bg1"/>
                </a:solidFill>
              </a:defRPr>
            </a:lvl4pPr>
            <a:lvl5pPr marL="0" indent="0">
              <a:lnSpc>
                <a:spcPct val="107000"/>
              </a:lnSpc>
              <a:spcBef>
                <a:spcPts val="1200"/>
              </a:spcBef>
              <a:buFont typeface="Arial" panose="020B0604020202020204" pitchFamily="34" charset="0"/>
              <a:buNone/>
              <a:defRPr sz="2799">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1284" y="6532895"/>
            <a:ext cx="3290983"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126"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6189" y="2797095"/>
            <a:ext cx="3573289" cy="1787605"/>
          </a:xfrm>
        </p:spPr>
        <p:txBody>
          <a:bodyPr wrap="square">
            <a:spAutoFit/>
          </a:bodyPr>
          <a:lstStyle>
            <a:lvl1pPr>
              <a:lnSpc>
                <a:spcPct val="87000"/>
              </a:lnSpc>
              <a:defRPr sz="4399">
                <a:solidFill>
                  <a:schemeClr val="bg1"/>
                </a:solidFill>
              </a:defRPr>
            </a:lvl1pPr>
          </a:lstStyle>
          <a:p>
            <a:r>
              <a:rPr lang="en-US"/>
              <a:t>Click to edit Master title style</a:t>
            </a:r>
          </a:p>
        </p:txBody>
      </p:sp>
    </p:spTree>
    <p:extLst>
      <p:ext uri="{BB962C8B-B14F-4D97-AF65-F5344CB8AC3E}">
        <p14:creationId xmlns:p14="http://schemas.microsoft.com/office/powerpoint/2010/main" val="3513962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29585"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4" y="4743451"/>
            <a:ext cx="3573291" cy="1657339"/>
          </a:xfrm>
          <a:prstGeom prst="rect">
            <a:avLst/>
          </a:prstGeom>
        </p:spPr>
        <p:txBody>
          <a:bodyPr anchor="t"/>
          <a:lstStyle>
            <a:lvl1pPr marL="0" indent="0">
              <a:lnSpc>
                <a:spcPct val="96000"/>
              </a:lnSpc>
              <a:buClr>
                <a:schemeClr val="bg1"/>
              </a:buClr>
              <a:buNone/>
              <a:defRPr sz="1799">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799">
                <a:solidFill>
                  <a:schemeClr val="bg1"/>
                </a:solidFill>
              </a:defRPr>
            </a:lvl4pPr>
            <a:lvl5pPr marL="0" indent="0">
              <a:lnSpc>
                <a:spcPct val="107000"/>
              </a:lnSpc>
              <a:spcBef>
                <a:spcPts val="1200"/>
              </a:spcBef>
              <a:buFont typeface="Arial" panose="020B0604020202020204" pitchFamily="34" charset="0"/>
              <a:buNone/>
              <a:defRPr sz="2799">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1284" y="6532895"/>
            <a:ext cx="3290983"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6189" y="2797095"/>
            <a:ext cx="3573289" cy="1787605"/>
          </a:xfrm>
        </p:spPr>
        <p:txBody>
          <a:bodyPr wrap="square">
            <a:spAutoFit/>
          </a:bodyPr>
          <a:lstStyle>
            <a:lvl1pPr>
              <a:lnSpc>
                <a:spcPct val="87000"/>
              </a:lnSpc>
              <a:defRPr sz="4399">
                <a:solidFill>
                  <a:schemeClr val="bg1"/>
                </a:solidFill>
              </a:defRPr>
            </a:lvl1pPr>
          </a:lstStyle>
          <a:p>
            <a:r>
              <a:rPr lang="en-US"/>
              <a:t>Click to edit Master title style</a:t>
            </a:r>
          </a:p>
        </p:txBody>
      </p:sp>
    </p:spTree>
    <p:extLst>
      <p:ext uri="{BB962C8B-B14F-4D97-AF65-F5344CB8AC3E}">
        <p14:creationId xmlns:p14="http://schemas.microsoft.com/office/powerpoint/2010/main" val="1420165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29585"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4" y="4743451"/>
            <a:ext cx="3573291" cy="1657339"/>
          </a:xfrm>
          <a:prstGeom prst="rect">
            <a:avLst/>
          </a:prstGeom>
        </p:spPr>
        <p:txBody>
          <a:bodyPr anchor="t"/>
          <a:lstStyle>
            <a:lvl1pPr marL="0" indent="0">
              <a:lnSpc>
                <a:spcPct val="96000"/>
              </a:lnSpc>
              <a:buClr>
                <a:schemeClr val="bg1"/>
              </a:buClr>
              <a:buNone/>
              <a:defRPr sz="1799">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799">
                <a:solidFill>
                  <a:schemeClr val="bg1"/>
                </a:solidFill>
              </a:defRPr>
            </a:lvl4pPr>
            <a:lvl5pPr marL="0" indent="0">
              <a:lnSpc>
                <a:spcPct val="107000"/>
              </a:lnSpc>
              <a:spcBef>
                <a:spcPts val="1200"/>
              </a:spcBef>
              <a:buFont typeface="Arial" panose="020B0604020202020204" pitchFamily="34" charset="0"/>
              <a:buNone/>
              <a:defRPr sz="2799">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1284" y="6532895"/>
            <a:ext cx="3290983"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6189" y="2797095"/>
            <a:ext cx="3573289" cy="1787605"/>
          </a:xfrm>
        </p:spPr>
        <p:txBody>
          <a:bodyPr wrap="square">
            <a:spAutoFit/>
          </a:bodyPr>
          <a:lstStyle>
            <a:lvl1pPr>
              <a:lnSpc>
                <a:spcPct val="87000"/>
              </a:lnSpc>
              <a:defRPr sz="4399"/>
            </a:lvl1pPr>
          </a:lstStyle>
          <a:p>
            <a:r>
              <a:rPr lang="en-US"/>
              <a:t>Click to edit Master title style</a:t>
            </a:r>
          </a:p>
        </p:txBody>
      </p:sp>
    </p:spTree>
    <p:extLst>
      <p:ext uri="{BB962C8B-B14F-4D97-AF65-F5344CB8AC3E}">
        <p14:creationId xmlns:p14="http://schemas.microsoft.com/office/powerpoint/2010/main" val="12342252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29585"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4" y="4743450"/>
            <a:ext cx="3573291" cy="1657338"/>
          </a:xfrm>
          <a:prstGeom prst="rect">
            <a:avLst/>
          </a:prstGeom>
        </p:spPr>
        <p:txBody>
          <a:bodyPr anchor="t"/>
          <a:lstStyle>
            <a:lvl1pPr marL="0" indent="0">
              <a:lnSpc>
                <a:spcPct val="96000"/>
              </a:lnSpc>
              <a:buClr>
                <a:schemeClr val="bg1"/>
              </a:buClr>
              <a:buNone/>
              <a:defRPr sz="1799">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799">
                <a:solidFill>
                  <a:schemeClr val="bg1"/>
                </a:solidFill>
              </a:defRPr>
            </a:lvl4pPr>
            <a:lvl5pPr marL="0" indent="0">
              <a:lnSpc>
                <a:spcPct val="107000"/>
              </a:lnSpc>
              <a:spcBef>
                <a:spcPts val="1200"/>
              </a:spcBef>
              <a:buFont typeface="Arial" panose="020B0604020202020204" pitchFamily="34" charset="0"/>
              <a:buNone/>
              <a:defRPr sz="2799">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1284" y="6532895"/>
            <a:ext cx="3290983"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6189" y="2797095"/>
            <a:ext cx="3573289" cy="1787605"/>
          </a:xfrm>
        </p:spPr>
        <p:txBody>
          <a:bodyPr wrap="square">
            <a:spAutoFit/>
          </a:bodyPr>
          <a:lstStyle>
            <a:lvl1pPr>
              <a:lnSpc>
                <a:spcPct val="87000"/>
              </a:lnSpc>
              <a:defRPr sz="4399">
                <a:solidFill>
                  <a:schemeClr val="bg1"/>
                </a:solidFill>
              </a:defRPr>
            </a:lvl1pPr>
          </a:lstStyle>
          <a:p>
            <a:r>
              <a:rPr lang="en-US"/>
              <a:t>Click to edit Master title style</a:t>
            </a:r>
          </a:p>
        </p:txBody>
      </p:sp>
    </p:spTree>
    <p:extLst>
      <p:ext uri="{BB962C8B-B14F-4D97-AF65-F5344CB8AC3E}">
        <p14:creationId xmlns:p14="http://schemas.microsoft.com/office/powerpoint/2010/main" val="447500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29585"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4" y="4743450"/>
            <a:ext cx="3573291" cy="1657338"/>
          </a:xfrm>
          <a:prstGeom prst="rect">
            <a:avLst/>
          </a:prstGeom>
        </p:spPr>
        <p:txBody>
          <a:bodyPr anchor="t"/>
          <a:lstStyle>
            <a:lvl1pPr marL="0" indent="0">
              <a:lnSpc>
                <a:spcPct val="96000"/>
              </a:lnSpc>
              <a:buClr>
                <a:schemeClr val="bg1"/>
              </a:buClr>
              <a:buNone/>
              <a:defRPr sz="1799">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799">
                <a:solidFill>
                  <a:schemeClr val="bg1"/>
                </a:solidFill>
              </a:defRPr>
            </a:lvl4pPr>
            <a:lvl5pPr marL="0" indent="0">
              <a:lnSpc>
                <a:spcPct val="107000"/>
              </a:lnSpc>
              <a:spcBef>
                <a:spcPts val="1200"/>
              </a:spcBef>
              <a:buFont typeface="Arial" panose="020B0604020202020204" pitchFamily="34" charset="0"/>
              <a:buNone/>
              <a:defRPr sz="2799">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1284" y="6532895"/>
            <a:ext cx="3290983"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6189" y="2797095"/>
            <a:ext cx="3573289" cy="1787605"/>
          </a:xfrm>
        </p:spPr>
        <p:txBody>
          <a:bodyPr wrap="square">
            <a:spAutoFit/>
          </a:bodyPr>
          <a:lstStyle>
            <a:lvl1pPr>
              <a:lnSpc>
                <a:spcPct val="87000"/>
              </a:lnSpc>
              <a:defRPr sz="4399">
                <a:solidFill>
                  <a:schemeClr val="bg1"/>
                </a:solidFill>
              </a:defRPr>
            </a:lvl1pPr>
          </a:lstStyle>
          <a:p>
            <a:r>
              <a:rPr lang="en-US"/>
              <a:t>Click to edit Master title style</a:t>
            </a:r>
          </a:p>
        </p:txBody>
      </p:sp>
    </p:spTree>
    <p:extLst>
      <p:ext uri="{BB962C8B-B14F-4D97-AF65-F5344CB8AC3E}">
        <p14:creationId xmlns:p14="http://schemas.microsoft.com/office/powerpoint/2010/main" val="2468323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1663" y="0"/>
            <a:ext cx="493647"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051" y="575576"/>
            <a:ext cx="6448280" cy="429028"/>
          </a:xfrm>
        </p:spPr>
        <p:txBody>
          <a:bodyPr/>
          <a:lstStyle/>
          <a:p>
            <a:r>
              <a:rPr lang="en-US"/>
              <a:t>Click to edit Master title style</a:t>
            </a:r>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0926" y="559595"/>
            <a:ext cx="3573649"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69943" y="6530335"/>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9" name="Subtitle">
            <a:extLst>
              <a:ext uri="{FF2B5EF4-FFF2-40B4-BE49-F238E27FC236}">
                <a16:creationId xmlns:a16="http://schemas.microsoft.com/office/drawing/2014/main" id="{8182772B-51FD-4532-AD53-E798213156F4}"/>
              </a:ext>
            </a:extLst>
          </p:cNvPr>
          <p:cNvSpPr>
            <a:spLocks noGrp="1"/>
          </p:cNvSpPr>
          <p:nvPr>
            <p:ph type="subTitle" idx="1"/>
          </p:nvPr>
        </p:nvSpPr>
        <p:spPr>
          <a:xfrm>
            <a:off x="479669" y="1132233"/>
            <a:ext cx="6440028"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1" name="Footer Placeholder 4">
            <a:extLst>
              <a:ext uri="{FF2B5EF4-FFF2-40B4-BE49-F238E27FC236}">
                <a16:creationId xmlns:a16="http://schemas.microsoft.com/office/drawing/2014/main" id="{F6E1F5C1-7965-44F0-AC21-8B61D0E99C20}"/>
              </a:ext>
            </a:extLst>
          </p:cNvPr>
          <p:cNvSpPr>
            <a:spLocks noGrp="1"/>
          </p:cNvSpPr>
          <p:nvPr>
            <p:ph type="ftr" sz="quarter" idx="3"/>
          </p:nvPr>
        </p:nvSpPr>
        <p:spPr>
          <a:xfrm>
            <a:off x="494061" y="6484547"/>
            <a:ext cx="5114921"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1726166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716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4" y="0"/>
            <a:ext cx="493647"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171" y="4743451"/>
            <a:ext cx="3555074" cy="1657341"/>
          </a:xfrm>
          <a:prstGeom prst="rect">
            <a:avLst/>
          </a:prstGeom>
        </p:spPr>
        <p:txBody>
          <a:bodyPr anchor="t"/>
          <a:lstStyle>
            <a:lvl1pPr marL="0" indent="0">
              <a:lnSpc>
                <a:spcPct val="96000"/>
              </a:lnSpc>
              <a:buClr>
                <a:schemeClr val="bg1"/>
              </a:buClr>
              <a:buNone/>
              <a:defRPr sz="1799">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171" y="6532895"/>
            <a:ext cx="3556090"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171" y="2797095"/>
            <a:ext cx="3573289" cy="1787605"/>
          </a:xfrm>
        </p:spPr>
        <p:txBody>
          <a:bodyPr wrap="square">
            <a:spAutoFit/>
          </a:bodyPr>
          <a:lstStyle>
            <a:lvl1pPr>
              <a:lnSpc>
                <a:spcPct val="87000"/>
              </a:lnSpc>
              <a:defRPr sz="4399">
                <a:solidFill>
                  <a:schemeClr val="bg1"/>
                </a:solidFill>
              </a:defRPr>
            </a:lvl1pPr>
          </a:lstStyle>
          <a:p>
            <a:r>
              <a:rPr lang="en-US"/>
              <a:t>Click to edit Master title style</a:t>
            </a:r>
          </a:p>
        </p:txBody>
      </p:sp>
    </p:spTree>
    <p:extLst>
      <p:ext uri="{BB962C8B-B14F-4D97-AF65-F5344CB8AC3E}">
        <p14:creationId xmlns:p14="http://schemas.microsoft.com/office/powerpoint/2010/main" val="20120948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716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4" y="0"/>
            <a:ext cx="493647"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171" y="4743451"/>
            <a:ext cx="3555074" cy="1657345"/>
          </a:xfrm>
          <a:prstGeom prst="rect">
            <a:avLst/>
          </a:prstGeom>
        </p:spPr>
        <p:txBody>
          <a:bodyPr anchor="t"/>
          <a:lstStyle>
            <a:lvl1pPr marL="0" indent="0">
              <a:lnSpc>
                <a:spcPct val="96000"/>
              </a:lnSpc>
              <a:buClr>
                <a:schemeClr val="bg1"/>
              </a:buClr>
              <a:buNone/>
              <a:defRPr sz="1799">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171" y="6532895"/>
            <a:ext cx="3556090"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171" y="2797095"/>
            <a:ext cx="3573289" cy="1787605"/>
          </a:xfrm>
        </p:spPr>
        <p:txBody>
          <a:bodyPr wrap="square">
            <a:spAutoFit/>
          </a:bodyPr>
          <a:lstStyle>
            <a:lvl1pPr>
              <a:lnSpc>
                <a:spcPct val="87000"/>
              </a:lnSpc>
              <a:defRPr sz="4399">
                <a:solidFill>
                  <a:schemeClr val="bg1"/>
                </a:solidFill>
              </a:defRPr>
            </a:lvl1pPr>
          </a:lstStyle>
          <a:p>
            <a:r>
              <a:rPr lang="en-US"/>
              <a:t>Click to edit Master title style</a:t>
            </a:r>
          </a:p>
        </p:txBody>
      </p:sp>
    </p:spTree>
    <p:extLst>
      <p:ext uri="{BB962C8B-B14F-4D97-AF65-F5344CB8AC3E}">
        <p14:creationId xmlns:p14="http://schemas.microsoft.com/office/powerpoint/2010/main" val="33633002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7161"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4" y="0"/>
            <a:ext cx="493647"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171" y="4743450"/>
            <a:ext cx="3555073" cy="1657344"/>
          </a:xfrm>
          <a:prstGeom prst="rect">
            <a:avLst/>
          </a:prstGeom>
        </p:spPr>
        <p:txBody>
          <a:bodyPr anchor="t"/>
          <a:lstStyle>
            <a:lvl1pPr marL="0" indent="0">
              <a:lnSpc>
                <a:spcPct val="96000"/>
              </a:lnSpc>
              <a:buClr>
                <a:schemeClr val="bg1"/>
              </a:buClr>
              <a:buNone/>
              <a:defRPr sz="1799">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171" y="6532895"/>
            <a:ext cx="3556090"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171" y="2797095"/>
            <a:ext cx="3573289" cy="1787605"/>
          </a:xfrm>
        </p:spPr>
        <p:txBody>
          <a:bodyPr wrap="square">
            <a:spAutoFit/>
          </a:bodyPr>
          <a:lstStyle>
            <a:lvl1pPr>
              <a:lnSpc>
                <a:spcPct val="87000"/>
              </a:lnSpc>
              <a:defRPr sz="4399">
                <a:solidFill>
                  <a:schemeClr val="bg1"/>
                </a:solidFill>
              </a:defRPr>
            </a:lvl1pPr>
          </a:lstStyle>
          <a:p>
            <a:r>
              <a:rPr lang="en-US"/>
              <a:t>Click to edit Master title style</a:t>
            </a:r>
          </a:p>
        </p:txBody>
      </p:sp>
    </p:spTree>
    <p:extLst>
      <p:ext uri="{BB962C8B-B14F-4D97-AF65-F5344CB8AC3E}">
        <p14:creationId xmlns:p14="http://schemas.microsoft.com/office/powerpoint/2010/main" val="11368361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7161"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4" y="0"/>
            <a:ext cx="493647"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171" y="4743450"/>
            <a:ext cx="3555073" cy="1657344"/>
          </a:xfrm>
          <a:prstGeom prst="rect">
            <a:avLst/>
          </a:prstGeom>
        </p:spPr>
        <p:txBody>
          <a:bodyPr anchor="t"/>
          <a:lstStyle>
            <a:lvl1pPr marL="0" indent="0">
              <a:lnSpc>
                <a:spcPct val="96000"/>
              </a:lnSpc>
              <a:buClr>
                <a:schemeClr val="bg1"/>
              </a:buClr>
              <a:buNone/>
              <a:defRPr sz="1799">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171" y="6532895"/>
            <a:ext cx="3556090"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171" y="2797095"/>
            <a:ext cx="3573289" cy="1787605"/>
          </a:xfrm>
        </p:spPr>
        <p:txBody>
          <a:bodyPr wrap="square">
            <a:spAutoFit/>
          </a:bodyPr>
          <a:lstStyle>
            <a:lvl1pPr>
              <a:lnSpc>
                <a:spcPct val="87000"/>
              </a:lnSpc>
              <a:defRPr sz="4399"/>
            </a:lvl1pPr>
          </a:lstStyle>
          <a:p>
            <a:r>
              <a:rPr lang="en-US"/>
              <a:t>Click to edit Master title style</a:t>
            </a:r>
          </a:p>
        </p:txBody>
      </p:sp>
    </p:spTree>
    <p:extLst>
      <p:ext uri="{BB962C8B-B14F-4D97-AF65-F5344CB8AC3E}">
        <p14:creationId xmlns:p14="http://schemas.microsoft.com/office/powerpoint/2010/main" val="3062246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7161"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4" y="0"/>
            <a:ext cx="493647"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171" y="4743451"/>
            <a:ext cx="3555074" cy="1657343"/>
          </a:xfrm>
          <a:prstGeom prst="rect">
            <a:avLst/>
          </a:prstGeom>
        </p:spPr>
        <p:txBody>
          <a:bodyPr anchor="t"/>
          <a:lstStyle>
            <a:lvl1pPr marL="0" indent="0">
              <a:lnSpc>
                <a:spcPct val="96000"/>
              </a:lnSpc>
              <a:buClr>
                <a:schemeClr val="bg1"/>
              </a:buClr>
              <a:buNone/>
              <a:defRPr sz="1799">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171" y="6532895"/>
            <a:ext cx="3556090"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171" y="2797095"/>
            <a:ext cx="3573289" cy="1787605"/>
          </a:xfrm>
        </p:spPr>
        <p:txBody>
          <a:bodyPr wrap="square">
            <a:spAutoFit/>
          </a:bodyPr>
          <a:lstStyle>
            <a:lvl1pPr>
              <a:lnSpc>
                <a:spcPct val="87000"/>
              </a:lnSpc>
              <a:defRPr sz="4399">
                <a:solidFill>
                  <a:schemeClr val="bg1"/>
                </a:solidFill>
              </a:defRPr>
            </a:lvl1pPr>
          </a:lstStyle>
          <a:p>
            <a:r>
              <a:rPr lang="en-US"/>
              <a:t>Click to edit Master title style</a:t>
            </a:r>
          </a:p>
        </p:txBody>
      </p:sp>
    </p:spTree>
    <p:extLst>
      <p:ext uri="{BB962C8B-B14F-4D97-AF65-F5344CB8AC3E}">
        <p14:creationId xmlns:p14="http://schemas.microsoft.com/office/powerpoint/2010/main" val="1643756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7161"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4" y="0"/>
            <a:ext cx="493647"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171" y="4743451"/>
            <a:ext cx="3555074" cy="1657343"/>
          </a:xfrm>
          <a:prstGeom prst="rect">
            <a:avLst/>
          </a:prstGeom>
        </p:spPr>
        <p:txBody>
          <a:bodyPr anchor="t"/>
          <a:lstStyle>
            <a:lvl1pPr marL="0" indent="0">
              <a:lnSpc>
                <a:spcPct val="96000"/>
              </a:lnSpc>
              <a:buClr>
                <a:schemeClr val="bg1"/>
              </a:buClr>
              <a:buNone/>
              <a:defRPr sz="1799">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171" y="6532895"/>
            <a:ext cx="3556090"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171" y="2797095"/>
            <a:ext cx="3573289" cy="1787605"/>
          </a:xfrm>
        </p:spPr>
        <p:txBody>
          <a:bodyPr wrap="square">
            <a:spAutoFit/>
          </a:bodyPr>
          <a:lstStyle>
            <a:lvl1pPr>
              <a:lnSpc>
                <a:spcPct val="87000"/>
              </a:lnSpc>
              <a:defRPr sz="4399">
                <a:solidFill>
                  <a:schemeClr val="bg1"/>
                </a:solidFill>
              </a:defRPr>
            </a:lvl1pPr>
          </a:lstStyle>
          <a:p>
            <a:r>
              <a:rPr lang="en-US"/>
              <a:t>Click to edit Master title style</a:t>
            </a:r>
          </a:p>
        </p:txBody>
      </p:sp>
    </p:spTree>
    <p:extLst>
      <p:ext uri="{BB962C8B-B14F-4D97-AF65-F5344CB8AC3E}">
        <p14:creationId xmlns:p14="http://schemas.microsoft.com/office/powerpoint/2010/main" val="34351113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534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1" y="-2"/>
            <a:ext cx="546431"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585" y="2673350"/>
            <a:ext cx="2605996"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172" y="1869282"/>
            <a:ext cx="2606790" cy="428451"/>
          </a:xfrm>
          <a:prstGeom prst="rect">
            <a:avLst/>
          </a:prstGeom>
        </p:spPr>
        <p:txBody>
          <a:bodyPr>
            <a:spAutoFit/>
          </a:bodyPr>
          <a:lstStyle>
            <a:lvl1pPr marL="0" indent="0" algn="l">
              <a:lnSpc>
                <a:spcPct val="87000"/>
              </a:lnSpc>
              <a:spcBef>
                <a:spcPts val="1799"/>
              </a:spcBef>
              <a:buNone/>
              <a:defRPr sz="1600">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171" y="6532895"/>
            <a:ext cx="2605361"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171" y="413092"/>
            <a:ext cx="2604410" cy="1381340"/>
          </a:xfrm>
        </p:spPr>
        <p:txBody>
          <a:bodyPr wrap="square">
            <a:spAutoFit/>
          </a:bodyPr>
          <a:lstStyle>
            <a:lvl1pPr>
              <a:lnSpc>
                <a:spcPct val="87000"/>
              </a:lnSpc>
              <a:defRPr sz="3399">
                <a:solidFill>
                  <a:schemeClr val="bg1"/>
                </a:solidFill>
              </a:defRPr>
            </a:lvl1pPr>
          </a:lstStyle>
          <a:p>
            <a:r>
              <a:rPr lang="en-US"/>
              <a:t>Click to edit Master title style</a:t>
            </a:r>
          </a:p>
        </p:txBody>
      </p:sp>
    </p:spTree>
    <p:extLst>
      <p:ext uri="{BB962C8B-B14F-4D97-AF65-F5344CB8AC3E}">
        <p14:creationId xmlns:p14="http://schemas.microsoft.com/office/powerpoint/2010/main" val="2655906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534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1" y="-2"/>
            <a:ext cx="546431"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585" y="2673350"/>
            <a:ext cx="2605996"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171" y="6532895"/>
            <a:ext cx="2605361"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171" y="428866"/>
            <a:ext cx="2604410" cy="1365567"/>
          </a:xfrm>
        </p:spPr>
        <p:txBody>
          <a:bodyPr wrap="square">
            <a:spAutoFit/>
          </a:bodyPr>
          <a:lstStyle>
            <a:lvl1pPr>
              <a:lnSpc>
                <a:spcPct val="87000"/>
              </a:lnSpc>
              <a:defRPr sz="3399">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172" y="1869282"/>
            <a:ext cx="2606790" cy="428451"/>
          </a:xfrm>
          <a:prstGeom prst="rect">
            <a:avLst/>
          </a:prstGeom>
        </p:spPr>
        <p:txBody>
          <a:bodyPr wrap="square">
            <a:spAutoFit/>
          </a:bodyPr>
          <a:lstStyle>
            <a:lvl1pPr marL="0" indent="0" algn="l">
              <a:lnSpc>
                <a:spcPct val="87000"/>
              </a:lnSpc>
              <a:spcBef>
                <a:spcPts val="1799"/>
              </a:spcBef>
              <a:buNone/>
              <a:defRPr sz="1600">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15185850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5341"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1" y="-2"/>
            <a:ext cx="546431"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585" y="2673350"/>
            <a:ext cx="2605996"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171" y="6532895"/>
            <a:ext cx="2605361"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171" y="413092"/>
            <a:ext cx="2604410" cy="1381340"/>
          </a:xfrm>
        </p:spPr>
        <p:txBody>
          <a:bodyPr wrap="square">
            <a:spAutoFit/>
          </a:bodyPr>
          <a:lstStyle>
            <a:lvl1pPr>
              <a:lnSpc>
                <a:spcPct val="87000"/>
              </a:lnSpc>
              <a:defRPr sz="3399">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172" y="1869282"/>
            <a:ext cx="2606790" cy="428451"/>
          </a:xfrm>
          <a:prstGeom prst="rect">
            <a:avLst/>
          </a:prstGeom>
        </p:spPr>
        <p:txBody>
          <a:bodyPr>
            <a:spAutoFit/>
          </a:bodyPr>
          <a:lstStyle>
            <a:lvl1pPr marL="0" indent="0" algn="l">
              <a:lnSpc>
                <a:spcPct val="87000"/>
              </a:lnSpc>
              <a:spcBef>
                <a:spcPts val="1799"/>
              </a:spcBef>
              <a:buNone/>
              <a:defRPr sz="1600">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42429148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5341"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1" y="-2"/>
            <a:ext cx="546431"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585" y="2673350"/>
            <a:ext cx="2605996"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171" y="6532895"/>
            <a:ext cx="2605361"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171" y="413092"/>
            <a:ext cx="2604410" cy="1381340"/>
          </a:xfrm>
        </p:spPr>
        <p:txBody>
          <a:bodyPr wrap="square">
            <a:spAutoFit/>
          </a:bodyPr>
          <a:lstStyle>
            <a:lvl1pPr>
              <a:lnSpc>
                <a:spcPct val="87000"/>
              </a:lnSpc>
              <a:defRPr sz="3399"/>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172" y="1869282"/>
            <a:ext cx="2606790" cy="428451"/>
          </a:xfrm>
          <a:prstGeom prst="rect">
            <a:avLst/>
          </a:prstGeom>
        </p:spPr>
        <p:txBody>
          <a:bodyPr>
            <a:spAutoFit/>
          </a:bodyPr>
          <a:lstStyle>
            <a:lvl1pPr marL="0" indent="0" algn="l">
              <a:lnSpc>
                <a:spcPct val="87000"/>
              </a:lnSpc>
              <a:spcBef>
                <a:spcPts val="1799"/>
              </a:spcBef>
              <a:buNone/>
              <a:defRPr sz="1600">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1407305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1663" y="0"/>
            <a:ext cx="493647"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051" y="575576"/>
            <a:ext cx="6448280" cy="429028"/>
          </a:xfrm>
        </p:spPr>
        <p:txBody>
          <a:bodyPr/>
          <a:lstStyle/>
          <a:p>
            <a:r>
              <a:rPr lang="en-US"/>
              <a:t>Click to edit Master title style</a:t>
            </a:r>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0926" y="559595"/>
            <a:ext cx="3573649"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69943" y="6530335"/>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9" name="Subtitle">
            <a:extLst>
              <a:ext uri="{FF2B5EF4-FFF2-40B4-BE49-F238E27FC236}">
                <a16:creationId xmlns:a16="http://schemas.microsoft.com/office/drawing/2014/main" id="{E1F3523D-4335-4B42-9C5C-2ADA601D8C2F}"/>
              </a:ext>
            </a:extLst>
          </p:cNvPr>
          <p:cNvSpPr>
            <a:spLocks noGrp="1"/>
          </p:cNvSpPr>
          <p:nvPr>
            <p:ph type="subTitle" idx="1"/>
          </p:nvPr>
        </p:nvSpPr>
        <p:spPr>
          <a:xfrm>
            <a:off x="479669" y="1132233"/>
            <a:ext cx="6440028"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1" name="Footer Placeholder 4">
            <a:extLst>
              <a:ext uri="{FF2B5EF4-FFF2-40B4-BE49-F238E27FC236}">
                <a16:creationId xmlns:a16="http://schemas.microsoft.com/office/drawing/2014/main" id="{8ADC46CF-FB24-453C-AA66-FB54B937C7DC}"/>
              </a:ext>
            </a:extLst>
          </p:cNvPr>
          <p:cNvSpPr>
            <a:spLocks noGrp="1"/>
          </p:cNvSpPr>
          <p:nvPr>
            <p:ph type="ftr" sz="quarter" idx="3"/>
          </p:nvPr>
        </p:nvSpPr>
        <p:spPr>
          <a:xfrm>
            <a:off x="494061" y="6484547"/>
            <a:ext cx="5114921"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41612334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5341"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1" y="-2"/>
            <a:ext cx="546431"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585" y="2673350"/>
            <a:ext cx="2605996"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171" y="6532895"/>
            <a:ext cx="2605361"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171" y="413092"/>
            <a:ext cx="2604410" cy="1381340"/>
          </a:xfrm>
        </p:spPr>
        <p:txBody>
          <a:bodyPr wrap="square">
            <a:spAutoFit/>
          </a:bodyPr>
          <a:lstStyle>
            <a:lvl1pPr>
              <a:lnSpc>
                <a:spcPct val="87000"/>
              </a:lnSpc>
              <a:defRPr sz="3399">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172" y="1869282"/>
            <a:ext cx="2606790" cy="428451"/>
          </a:xfrm>
          <a:prstGeom prst="rect">
            <a:avLst/>
          </a:prstGeom>
        </p:spPr>
        <p:txBody>
          <a:bodyPr>
            <a:spAutoFit/>
          </a:bodyPr>
          <a:lstStyle>
            <a:lvl1pPr marL="0" indent="0" algn="l">
              <a:lnSpc>
                <a:spcPct val="87000"/>
              </a:lnSpc>
              <a:spcBef>
                <a:spcPts val="1799"/>
              </a:spcBef>
              <a:buNone/>
              <a:defRPr sz="1600">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29878639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5341"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1" y="-2"/>
            <a:ext cx="546431"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585" y="2673350"/>
            <a:ext cx="2605996"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171" y="6532895"/>
            <a:ext cx="2605361"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171" y="413092"/>
            <a:ext cx="2604410" cy="1381340"/>
          </a:xfrm>
        </p:spPr>
        <p:txBody>
          <a:bodyPr wrap="square">
            <a:spAutoFit/>
          </a:bodyPr>
          <a:lstStyle>
            <a:lvl1pPr>
              <a:lnSpc>
                <a:spcPct val="87000"/>
              </a:lnSpc>
              <a:defRPr sz="3399">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172" y="1869282"/>
            <a:ext cx="2606790" cy="428451"/>
          </a:xfrm>
          <a:prstGeom prst="rect">
            <a:avLst/>
          </a:prstGeom>
        </p:spPr>
        <p:txBody>
          <a:bodyPr>
            <a:spAutoFit/>
          </a:bodyPr>
          <a:lstStyle>
            <a:lvl1pPr marL="0" indent="0" algn="l">
              <a:lnSpc>
                <a:spcPct val="87000"/>
              </a:lnSpc>
              <a:spcBef>
                <a:spcPts val="1799"/>
              </a:spcBef>
              <a:buNone/>
              <a:defRPr sz="1600">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3958281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3381" y="1146676"/>
            <a:ext cx="4535409"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171" y="6532895"/>
            <a:ext cx="10486959"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170" y="3819524"/>
            <a:ext cx="5265500" cy="1328598"/>
          </a:xfrm>
          <a:prstGeom prst="rect">
            <a:avLst/>
          </a:prstGeom>
        </p:spPr>
        <p:txBody>
          <a:bodyPr/>
          <a:lstStyle>
            <a:lvl1pPr marL="0" indent="0">
              <a:lnSpc>
                <a:spcPct val="89000"/>
              </a:lnSpc>
              <a:buFont typeface="Microsoft Sans Serif" panose="020B0604020202020204" pitchFamily="34" charset="0"/>
              <a:buChar char="​"/>
              <a:defRPr sz="2799">
                <a:solidFill>
                  <a:schemeClr val="tx1"/>
                </a:solidFill>
              </a:defRPr>
            </a:lvl1pPr>
            <a:lvl2pPr marL="0" indent="0">
              <a:spcBef>
                <a:spcPts val="1200"/>
              </a:spcBef>
              <a:buNone/>
              <a:defRPr sz="2399">
                <a:solidFill>
                  <a:schemeClr val="tx1"/>
                </a:solidFill>
              </a:defRPr>
            </a:lvl2pPr>
            <a:lvl3pPr marL="0" indent="0">
              <a:lnSpc>
                <a:spcPct val="95000"/>
              </a:lnSpc>
              <a:spcBef>
                <a:spcPts val="1200"/>
              </a:spcBef>
              <a:buFont typeface="Microsoft Sans Serif" panose="020B0604020202020204" pitchFamily="34" charset="0"/>
              <a:buNone/>
              <a:defRPr sz="2099"/>
            </a:lvl3pPr>
            <a:lvl4pPr marL="0" indent="0">
              <a:lnSpc>
                <a:spcPct val="98000"/>
              </a:lnSpc>
              <a:spcBef>
                <a:spcPts val="1200"/>
              </a:spcBef>
              <a:buNone/>
              <a:defRPr sz="1799"/>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399"/>
            </a:lvl7pPr>
            <a:lvl8pPr>
              <a:lnSpc>
                <a:spcPct val="89000"/>
              </a:lnSpc>
              <a:defRPr sz="4399"/>
            </a:lvl8pPr>
            <a:lvl9pPr>
              <a:lnSpc>
                <a:spcPct val="86000"/>
              </a:lnSpc>
              <a:defRPr sz="5498"/>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168" y="2099814"/>
            <a:ext cx="5367072" cy="1489639"/>
          </a:xfrm>
        </p:spPr>
        <p:txBody>
          <a:bodyPr wrap="square">
            <a:spAutoFit/>
          </a:bodyPr>
          <a:lstStyle>
            <a:lvl1pPr>
              <a:lnSpc>
                <a:spcPct val="87000"/>
              </a:lnSpc>
              <a:defRPr sz="5498"/>
            </a:lvl1pPr>
          </a:lstStyle>
          <a:p>
            <a:r>
              <a:rPr lang="en-US"/>
              <a:t>Click to edit Master title style</a:t>
            </a:r>
          </a:p>
        </p:txBody>
      </p:sp>
    </p:spTree>
    <p:extLst>
      <p:ext uri="{BB962C8B-B14F-4D97-AF65-F5344CB8AC3E}">
        <p14:creationId xmlns:p14="http://schemas.microsoft.com/office/powerpoint/2010/main" val="20975418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3381" y="1146676"/>
            <a:ext cx="4535409"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171" y="6532895"/>
            <a:ext cx="10486959"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170" y="3819524"/>
            <a:ext cx="5265500" cy="1328598"/>
          </a:xfrm>
          <a:prstGeom prst="rect">
            <a:avLst/>
          </a:prstGeom>
        </p:spPr>
        <p:txBody>
          <a:bodyPr/>
          <a:lstStyle>
            <a:lvl1pPr marL="0" indent="0">
              <a:lnSpc>
                <a:spcPct val="89000"/>
              </a:lnSpc>
              <a:buFont typeface="Microsoft Sans Serif" panose="020B0604020202020204" pitchFamily="34" charset="0"/>
              <a:buChar char="​"/>
              <a:defRPr sz="2799">
                <a:solidFill>
                  <a:schemeClr val="tx1"/>
                </a:solidFill>
              </a:defRPr>
            </a:lvl1pPr>
            <a:lvl2pPr marL="0" indent="0">
              <a:spcBef>
                <a:spcPts val="1200"/>
              </a:spcBef>
              <a:buNone/>
              <a:defRPr sz="2399">
                <a:solidFill>
                  <a:schemeClr val="tx1"/>
                </a:solidFill>
              </a:defRPr>
            </a:lvl2pPr>
            <a:lvl3pPr marL="0" indent="0">
              <a:lnSpc>
                <a:spcPct val="95000"/>
              </a:lnSpc>
              <a:spcBef>
                <a:spcPts val="1200"/>
              </a:spcBef>
              <a:buFont typeface="Microsoft Sans Serif" panose="020B0604020202020204" pitchFamily="34" charset="0"/>
              <a:buNone/>
              <a:defRPr sz="2099"/>
            </a:lvl3pPr>
            <a:lvl4pPr marL="0" indent="0">
              <a:lnSpc>
                <a:spcPct val="98000"/>
              </a:lnSpc>
              <a:spcBef>
                <a:spcPts val="1200"/>
              </a:spcBef>
              <a:buNone/>
              <a:defRPr sz="1799"/>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399"/>
            </a:lvl7pPr>
            <a:lvl8pPr>
              <a:lnSpc>
                <a:spcPct val="89000"/>
              </a:lnSpc>
              <a:defRPr sz="4399"/>
            </a:lvl8pPr>
            <a:lvl9pPr>
              <a:lnSpc>
                <a:spcPct val="86000"/>
              </a:lnSpc>
              <a:defRPr sz="5498"/>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168" y="2099814"/>
            <a:ext cx="5367072" cy="1489639"/>
          </a:xfrm>
        </p:spPr>
        <p:txBody>
          <a:bodyPr wrap="square">
            <a:spAutoFit/>
          </a:bodyPr>
          <a:lstStyle>
            <a:lvl1pPr>
              <a:lnSpc>
                <a:spcPct val="87000"/>
              </a:lnSpc>
              <a:defRPr sz="5498"/>
            </a:lvl1pPr>
          </a:lstStyle>
          <a:p>
            <a:r>
              <a:rPr lang="en-US"/>
              <a:t>Click to edit Master title style</a:t>
            </a:r>
          </a:p>
        </p:txBody>
      </p:sp>
    </p:spTree>
    <p:extLst>
      <p:ext uri="{BB962C8B-B14F-4D97-AF65-F5344CB8AC3E}">
        <p14:creationId xmlns:p14="http://schemas.microsoft.com/office/powerpoint/2010/main" val="2401028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4.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3381" y="1146676"/>
            <a:ext cx="4535409"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171" y="6532895"/>
            <a:ext cx="10486959"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170" y="3819524"/>
            <a:ext cx="5265500" cy="1328598"/>
          </a:xfrm>
          <a:prstGeom prst="rect">
            <a:avLst/>
          </a:prstGeom>
        </p:spPr>
        <p:txBody>
          <a:bodyPr/>
          <a:lstStyle>
            <a:lvl1pPr marL="0" indent="0">
              <a:lnSpc>
                <a:spcPct val="89000"/>
              </a:lnSpc>
              <a:buFont typeface="Microsoft Sans Serif" panose="020B0604020202020204" pitchFamily="34" charset="0"/>
              <a:buChar char="​"/>
              <a:defRPr sz="2799">
                <a:solidFill>
                  <a:schemeClr val="tx1"/>
                </a:solidFill>
              </a:defRPr>
            </a:lvl1pPr>
            <a:lvl2pPr marL="0" indent="0">
              <a:spcBef>
                <a:spcPts val="1200"/>
              </a:spcBef>
              <a:buNone/>
              <a:defRPr sz="2399">
                <a:solidFill>
                  <a:schemeClr val="tx1"/>
                </a:solidFill>
              </a:defRPr>
            </a:lvl2pPr>
            <a:lvl3pPr marL="0" indent="0">
              <a:lnSpc>
                <a:spcPct val="95000"/>
              </a:lnSpc>
              <a:spcBef>
                <a:spcPts val="1200"/>
              </a:spcBef>
              <a:buFont typeface="Microsoft Sans Serif" panose="020B0604020202020204" pitchFamily="34" charset="0"/>
              <a:buNone/>
              <a:defRPr sz="2099"/>
            </a:lvl3pPr>
            <a:lvl4pPr marL="0" indent="0">
              <a:lnSpc>
                <a:spcPct val="98000"/>
              </a:lnSpc>
              <a:spcBef>
                <a:spcPts val="1200"/>
              </a:spcBef>
              <a:buNone/>
              <a:defRPr sz="1799"/>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399"/>
            </a:lvl7pPr>
            <a:lvl8pPr>
              <a:lnSpc>
                <a:spcPct val="89000"/>
              </a:lnSpc>
              <a:defRPr sz="4399"/>
            </a:lvl8pPr>
            <a:lvl9pPr>
              <a:lnSpc>
                <a:spcPct val="86000"/>
              </a:lnSpc>
              <a:defRPr sz="5498"/>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168" y="2099814"/>
            <a:ext cx="5367072" cy="1489639"/>
          </a:xfrm>
        </p:spPr>
        <p:txBody>
          <a:bodyPr wrap="square">
            <a:spAutoFit/>
          </a:bodyPr>
          <a:lstStyle>
            <a:lvl1pPr>
              <a:lnSpc>
                <a:spcPct val="87000"/>
              </a:lnSpc>
              <a:defRPr sz="5498"/>
            </a:lvl1pPr>
          </a:lstStyle>
          <a:p>
            <a:r>
              <a:rPr lang="en-US"/>
              <a:t>Click to edit Master title style</a:t>
            </a:r>
          </a:p>
        </p:txBody>
      </p:sp>
    </p:spTree>
    <p:extLst>
      <p:ext uri="{BB962C8B-B14F-4D97-AF65-F5344CB8AC3E}">
        <p14:creationId xmlns:p14="http://schemas.microsoft.com/office/powerpoint/2010/main" val="20935563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5.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3381" y="1146676"/>
            <a:ext cx="4535409"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171" y="6532895"/>
            <a:ext cx="10486959"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170" y="3819524"/>
            <a:ext cx="5265500" cy="1328598"/>
          </a:xfrm>
          <a:prstGeom prst="rect">
            <a:avLst/>
          </a:prstGeom>
        </p:spPr>
        <p:txBody>
          <a:bodyPr/>
          <a:lstStyle>
            <a:lvl1pPr marL="0" indent="0">
              <a:lnSpc>
                <a:spcPct val="89000"/>
              </a:lnSpc>
              <a:buFont typeface="Microsoft Sans Serif" panose="020B0604020202020204" pitchFamily="34" charset="0"/>
              <a:buChar char="​"/>
              <a:defRPr sz="2799">
                <a:solidFill>
                  <a:schemeClr val="tx1"/>
                </a:solidFill>
              </a:defRPr>
            </a:lvl1pPr>
            <a:lvl2pPr marL="0" indent="0">
              <a:spcBef>
                <a:spcPts val="1200"/>
              </a:spcBef>
              <a:buNone/>
              <a:defRPr sz="2399">
                <a:solidFill>
                  <a:schemeClr val="tx1"/>
                </a:solidFill>
              </a:defRPr>
            </a:lvl2pPr>
            <a:lvl3pPr marL="0" indent="0">
              <a:lnSpc>
                <a:spcPct val="95000"/>
              </a:lnSpc>
              <a:spcBef>
                <a:spcPts val="1200"/>
              </a:spcBef>
              <a:buFont typeface="Microsoft Sans Serif" panose="020B0604020202020204" pitchFamily="34" charset="0"/>
              <a:buNone/>
              <a:defRPr sz="2099"/>
            </a:lvl3pPr>
            <a:lvl4pPr marL="0" indent="0">
              <a:lnSpc>
                <a:spcPct val="98000"/>
              </a:lnSpc>
              <a:spcBef>
                <a:spcPts val="1200"/>
              </a:spcBef>
              <a:buNone/>
              <a:defRPr sz="1799"/>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399"/>
            </a:lvl7pPr>
            <a:lvl8pPr>
              <a:lnSpc>
                <a:spcPct val="89000"/>
              </a:lnSpc>
              <a:defRPr sz="4399"/>
            </a:lvl8pPr>
            <a:lvl9pPr>
              <a:lnSpc>
                <a:spcPct val="86000"/>
              </a:lnSpc>
              <a:defRPr sz="5498"/>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168" y="2099814"/>
            <a:ext cx="5367072" cy="1489639"/>
          </a:xfrm>
        </p:spPr>
        <p:txBody>
          <a:bodyPr wrap="square">
            <a:spAutoFit/>
          </a:bodyPr>
          <a:lstStyle>
            <a:lvl1pPr>
              <a:lnSpc>
                <a:spcPct val="87000"/>
              </a:lnSpc>
              <a:defRPr sz="5498"/>
            </a:lvl1pPr>
          </a:lstStyle>
          <a:p>
            <a:r>
              <a:rPr lang="en-US"/>
              <a:t>Click to edit Master title style</a:t>
            </a:r>
          </a:p>
        </p:txBody>
      </p:sp>
    </p:spTree>
    <p:extLst>
      <p:ext uri="{BB962C8B-B14F-4D97-AF65-F5344CB8AC3E}">
        <p14:creationId xmlns:p14="http://schemas.microsoft.com/office/powerpoint/2010/main" val="37507478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6.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3381" y="1146676"/>
            <a:ext cx="4535409"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171" y="6532895"/>
            <a:ext cx="10486959"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170" y="3819524"/>
            <a:ext cx="5265500" cy="1328598"/>
          </a:xfrm>
          <a:prstGeom prst="rect">
            <a:avLst/>
          </a:prstGeom>
        </p:spPr>
        <p:txBody>
          <a:bodyPr/>
          <a:lstStyle>
            <a:lvl1pPr marL="0" indent="0">
              <a:lnSpc>
                <a:spcPct val="89000"/>
              </a:lnSpc>
              <a:buFont typeface="Microsoft Sans Serif" panose="020B0604020202020204" pitchFamily="34" charset="0"/>
              <a:buChar char="​"/>
              <a:defRPr sz="2799">
                <a:solidFill>
                  <a:schemeClr val="tx1"/>
                </a:solidFill>
              </a:defRPr>
            </a:lvl1pPr>
            <a:lvl2pPr marL="0" indent="0">
              <a:spcBef>
                <a:spcPts val="1200"/>
              </a:spcBef>
              <a:buNone/>
              <a:defRPr sz="2399">
                <a:solidFill>
                  <a:schemeClr val="tx1"/>
                </a:solidFill>
              </a:defRPr>
            </a:lvl2pPr>
            <a:lvl3pPr marL="0" indent="0">
              <a:lnSpc>
                <a:spcPct val="95000"/>
              </a:lnSpc>
              <a:spcBef>
                <a:spcPts val="1200"/>
              </a:spcBef>
              <a:buFont typeface="Microsoft Sans Serif" panose="020B0604020202020204" pitchFamily="34" charset="0"/>
              <a:buNone/>
              <a:defRPr sz="2099"/>
            </a:lvl3pPr>
            <a:lvl4pPr marL="0" indent="0">
              <a:lnSpc>
                <a:spcPct val="98000"/>
              </a:lnSpc>
              <a:spcBef>
                <a:spcPts val="1200"/>
              </a:spcBef>
              <a:buNone/>
              <a:defRPr sz="1799"/>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399"/>
            </a:lvl7pPr>
            <a:lvl8pPr>
              <a:lnSpc>
                <a:spcPct val="89000"/>
              </a:lnSpc>
              <a:defRPr sz="4399"/>
            </a:lvl8pPr>
            <a:lvl9pPr>
              <a:lnSpc>
                <a:spcPct val="86000"/>
              </a:lnSpc>
              <a:defRPr sz="5498"/>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168" y="2099814"/>
            <a:ext cx="5367072" cy="1489639"/>
          </a:xfrm>
        </p:spPr>
        <p:txBody>
          <a:bodyPr wrap="square">
            <a:spAutoFit/>
          </a:bodyPr>
          <a:lstStyle>
            <a:lvl1pPr>
              <a:lnSpc>
                <a:spcPct val="87000"/>
              </a:lnSpc>
              <a:defRPr sz="5498"/>
            </a:lvl1pPr>
          </a:lstStyle>
          <a:p>
            <a:r>
              <a:rPr lang="en-US"/>
              <a:t>Click to edit Master title style</a:t>
            </a:r>
          </a:p>
        </p:txBody>
      </p:sp>
    </p:spTree>
    <p:extLst>
      <p:ext uri="{BB962C8B-B14F-4D97-AF65-F5344CB8AC3E}">
        <p14:creationId xmlns:p14="http://schemas.microsoft.com/office/powerpoint/2010/main" val="8290331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7.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170" y="3819524"/>
            <a:ext cx="5265500" cy="1328598"/>
          </a:xfrm>
          <a:prstGeom prst="rect">
            <a:avLst/>
          </a:prstGeom>
        </p:spPr>
        <p:txBody>
          <a:bodyPr/>
          <a:lstStyle>
            <a:lvl1pPr marL="0" indent="0">
              <a:lnSpc>
                <a:spcPct val="89000"/>
              </a:lnSpc>
              <a:buFont typeface="Microsoft Sans Serif" panose="020B0604020202020204" pitchFamily="34" charset="0"/>
              <a:buChar char="​"/>
              <a:defRPr sz="2799">
                <a:solidFill>
                  <a:schemeClr val="tx1"/>
                </a:solidFill>
              </a:defRPr>
            </a:lvl1pPr>
            <a:lvl2pPr marL="0" indent="0">
              <a:spcBef>
                <a:spcPts val="1200"/>
              </a:spcBef>
              <a:buNone/>
              <a:defRPr sz="2399">
                <a:solidFill>
                  <a:schemeClr val="tx1"/>
                </a:solidFill>
              </a:defRPr>
            </a:lvl2pPr>
            <a:lvl3pPr marL="0" indent="0">
              <a:lnSpc>
                <a:spcPct val="95000"/>
              </a:lnSpc>
              <a:spcBef>
                <a:spcPts val="1200"/>
              </a:spcBef>
              <a:buFont typeface="Microsoft Sans Serif" panose="020B0604020202020204" pitchFamily="34" charset="0"/>
              <a:buNone/>
              <a:defRPr sz="2099"/>
            </a:lvl3pPr>
            <a:lvl4pPr marL="0" indent="0">
              <a:lnSpc>
                <a:spcPct val="98000"/>
              </a:lnSpc>
              <a:spcBef>
                <a:spcPts val="1200"/>
              </a:spcBef>
              <a:buNone/>
              <a:defRPr sz="1799"/>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399"/>
            </a:lvl7pPr>
            <a:lvl8pPr>
              <a:lnSpc>
                <a:spcPct val="89000"/>
              </a:lnSpc>
              <a:defRPr sz="4399"/>
            </a:lvl8pPr>
            <a:lvl9pPr>
              <a:lnSpc>
                <a:spcPct val="86000"/>
              </a:lnSpc>
              <a:defRPr sz="5498"/>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171" y="6532895"/>
            <a:ext cx="10486959"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6207" y="1146676"/>
            <a:ext cx="4535409"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168" y="2099814"/>
            <a:ext cx="5367072" cy="1489639"/>
          </a:xfrm>
        </p:spPr>
        <p:txBody>
          <a:bodyPr wrap="square">
            <a:spAutoFit/>
          </a:bodyPr>
          <a:lstStyle>
            <a:lvl1pPr>
              <a:lnSpc>
                <a:spcPct val="87000"/>
              </a:lnSpc>
              <a:defRPr sz="5498"/>
            </a:lvl1pPr>
          </a:lstStyle>
          <a:p>
            <a:r>
              <a:rPr lang="en-US"/>
              <a:t>Click to edit Master title style</a:t>
            </a:r>
          </a:p>
        </p:txBody>
      </p:sp>
    </p:spTree>
    <p:extLst>
      <p:ext uri="{BB962C8B-B14F-4D97-AF65-F5344CB8AC3E}">
        <p14:creationId xmlns:p14="http://schemas.microsoft.com/office/powerpoint/2010/main" val="19147210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8.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1" y="0"/>
            <a:ext cx="9835215"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lang="en-US" sz="1799" b="1" kern="1200" noProof="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060" y="4127783"/>
            <a:ext cx="8829104" cy="914400"/>
          </a:xfrm>
          <a:prstGeom prst="rect">
            <a:avLst/>
          </a:prstGeom>
        </p:spPr>
        <p:txBody>
          <a:bodyPr/>
          <a:lstStyle>
            <a:lvl1pPr marL="0" indent="0" algn="l">
              <a:lnSpc>
                <a:spcPct val="96000"/>
              </a:lnSpc>
              <a:spcBef>
                <a:spcPts val="1200"/>
              </a:spcBef>
              <a:buNone/>
              <a:defRPr sz="2399">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169" y="2407138"/>
            <a:ext cx="8827376" cy="1523494"/>
          </a:xfrm>
        </p:spPr>
        <p:txBody>
          <a:bodyPr wrap="square">
            <a:spAutoFit/>
          </a:bodyPr>
          <a:lstStyle>
            <a:lvl1pPr>
              <a:lnSpc>
                <a:spcPct val="87000"/>
              </a:lnSpc>
              <a:defRPr sz="5498">
                <a:solidFill>
                  <a:schemeClr val="bg1"/>
                </a:solidFill>
              </a:defRPr>
            </a:lvl1pPr>
          </a:lstStyle>
          <a:p>
            <a:r>
              <a:rPr lang="en-US"/>
              <a:t>Click to edit Master title style</a:t>
            </a:r>
          </a:p>
        </p:txBody>
      </p:sp>
    </p:spTree>
    <p:extLst>
      <p:ext uri="{BB962C8B-B14F-4D97-AF65-F5344CB8AC3E}">
        <p14:creationId xmlns:p14="http://schemas.microsoft.com/office/powerpoint/2010/main" val="22978914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9.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1" y="0"/>
            <a:ext cx="9835215"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noProof="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060" y="4127783"/>
            <a:ext cx="8829104" cy="914400"/>
          </a:xfrm>
          <a:prstGeom prst="rect">
            <a:avLst/>
          </a:prstGeom>
        </p:spPr>
        <p:txBody>
          <a:bodyPr/>
          <a:lstStyle>
            <a:lvl1pPr marL="0" indent="0" algn="l">
              <a:lnSpc>
                <a:spcPct val="96000"/>
              </a:lnSpc>
              <a:spcBef>
                <a:spcPts val="1200"/>
              </a:spcBef>
              <a:buNone/>
              <a:defRPr sz="2399">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169" y="2407138"/>
            <a:ext cx="8827376" cy="1523494"/>
          </a:xfrm>
        </p:spPr>
        <p:txBody>
          <a:bodyPr wrap="square">
            <a:spAutoFit/>
          </a:bodyPr>
          <a:lstStyle>
            <a:lvl1pPr>
              <a:lnSpc>
                <a:spcPct val="87000"/>
              </a:lnSpc>
              <a:defRPr sz="5498">
                <a:solidFill>
                  <a:schemeClr val="bg1"/>
                </a:solidFill>
              </a:defRPr>
            </a:lvl1pPr>
          </a:lstStyle>
          <a:p>
            <a:r>
              <a:rPr lang="en-US"/>
              <a:t>Click to edit Master title style</a:t>
            </a:r>
          </a:p>
        </p:txBody>
      </p:sp>
    </p:spTree>
    <p:extLst>
      <p:ext uri="{BB962C8B-B14F-4D97-AF65-F5344CB8AC3E}">
        <p14:creationId xmlns:p14="http://schemas.microsoft.com/office/powerpoint/2010/main" val="3384725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1"/>
            <a:ext cx="9770955"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sz="1799" kern="0" err="1">
                    <a:solidFill>
                      <a:prstClr val="white"/>
                    </a:solidFill>
                  </a:endParaRPr>
                </a:p>
              </p:txBody>
            </p:sp>
          </p:grpSp>
        </p:grpSp>
      </p:grpSp>
      <p:sp>
        <p:nvSpPr>
          <p:cNvPr id="2" name="Title 1"/>
          <p:cNvSpPr>
            <a:spLocks noGrp="1"/>
          </p:cNvSpPr>
          <p:nvPr>
            <p:ph type="ctrTitle"/>
          </p:nvPr>
        </p:nvSpPr>
        <p:spPr bwMode="gray">
          <a:xfrm>
            <a:off x="434438" y="2615707"/>
            <a:ext cx="7423182" cy="1461939"/>
          </a:xfrm>
        </p:spPr>
        <p:txBody>
          <a:bodyPr wrap="square" anchor="b">
            <a:noAutofit/>
          </a:bodyPr>
          <a:lstStyle>
            <a:lvl1pPr algn="l">
              <a:lnSpc>
                <a:spcPct val="90000"/>
              </a:lnSpc>
              <a:defRPr sz="5998" spc="-20" baseline="0">
                <a:solidFill>
                  <a:schemeClr val="bg1"/>
                </a:solidFill>
              </a:defRPr>
            </a:lvl1pPr>
          </a:lstStyle>
          <a:p>
            <a:r>
              <a:rPr lang="en-US"/>
              <a:t>Click to edit Master title style</a:t>
            </a:r>
          </a:p>
        </p:txBody>
      </p:sp>
      <p:sp>
        <p:nvSpPr>
          <p:cNvPr id="38" name="Text Placeholder 7"/>
          <p:cNvSpPr>
            <a:spLocks noGrp="1"/>
          </p:cNvSpPr>
          <p:nvPr>
            <p:ph type="body" sz="quarter" idx="10" hasCustomPrompt="1"/>
          </p:nvPr>
        </p:nvSpPr>
        <p:spPr bwMode="gray">
          <a:xfrm>
            <a:off x="483657" y="4195085"/>
            <a:ext cx="7361868" cy="961930"/>
          </a:xfr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bg1"/>
                </a:solidFill>
              </a:defRPr>
            </a:lvl1pPr>
            <a:lvl2pPr marL="0" indent="0">
              <a:lnSpc>
                <a:spcPct val="98000"/>
              </a:lnSpc>
              <a:spcBef>
                <a:spcPts val="0"/>
              </a:spcBef>
              <a:buFont typeface="Microsoft Sans Serif" panose="020B0604020202020204" pitchFamily="34" charset="0"/>
              <a:buNone/>
              <a:defRPr sz="1799">
                <a:solidFill>
                  <a:schemeClr val="bg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a:t>Speaker name</a:t>
            </a:r>
          </a:p>
          <a:p>
            <a:pPr lvl="1"/>
            <a:r>
              <a:rPr lang="en-US"/>
              <a:t>Speaker title</a:t>
            </a:r>
          </a:p>
          <a:p>
            <a:pPr lvl="1"/>
            <a:endParaRPr lang="en-US"/>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5934" y="477043"/>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49359" y="504078"/>
            <a:ext cx="2615256"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a:t>
            </a:r>
            <a:r>
              <a:rPr lang="en-US" err="1"/>
              <a:t>qualcomm</a:t>
            </a:r>
            <a:endParaRPr lang="en-US"/>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723" y="485695"/>
            <a:ext cx="2619802"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2813" y="484982"/>
            <a:ext cx="2271625"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Event location</a:t>
            </a:r>
          </a:p>
        </p:txBody>
      </p:sp>
    </p:spTree>
    <p:extLst>
      <p:ext uri="{BB962C8B-B14F-4D97-AF65-F5344CB8AC3E}">
        <p14:creationId xmlns:p14="http://schemas.microsoft.com/office/powerpoint/2010/main" val="31734115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1663" y="0"/>
            <a:ext cx="493647"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051" y="575576"/>
            <a:ext cx="6448280" cy="429028"/>
          </a:xfrm>
        </p:spPr>
        <p:txBody>
          <a:bodyPr/>
          <a:lstStyle/>
          <a:p>
            <a:r>
              <a:rPr lang="en-US"/>
              <a:t>Click to edit Master title style</a:t>
            </a:r>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0926" y="559595"/>
            <a:ext cx="3573649"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69943" y="6530335"/>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9" name="Subtitle">
            <a:extLst>
              <a:ext uri="{FF2B5EF4-FFF2-40B4-BE49-F238E27FC236}">
                <a16:creationId xmlns:a16="http://schemas.microsoft.com/office/drawing/2014/main" id="{17EB043F-C376-48C5-A1C7-C2B8417352A5}"/>
              </a:ext>
            </a:extLst>
          </p:cNvPr>
          <p:cNvSpPr>
            <a:spLocks noGrp="1"/>
          </p:cNvSpPr>
          <p:nvPr>
            <p:ph type="subTitle" idx="1"/>
          </p:nvPr>
        </p:nvSpPr>
        <p:spPr>
          <a:xfrm>
            <a:off x="479669" y="1132233"/>
            <a:ext cx="6440028"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1" name="Footer Placeholder 4">
            <a:extLst>
              <a:ext uri="{FF2B5EF4-FFF2-40B4-BE49-F238E27FC236}">
                <a16:creationId xmlns:a16="http://schemas.microsoft.com/office/drawing/2014/main" id="{A849781E-47E1-4D42-B04A-351F10411275}"/>
              </a:ext>
            </a:extLst>
          </p:cNvPr>
          <p:cNvSpPr>
            <a:spLocks noGrp="1"/>
          </p:cNvSpPr>
          <p:nvPr>
            <p:ph type="ftr" sz="quarter" idx="3"/>
          </p:nvPr>
        </p:nvSpPr>
        <p:spPr>
          <a:xfrm>
            <a:off x="494061" y="6484547"/>
            <a:ext cx="5114921"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2744417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0.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1" y="0"/>
            <a:ext cx="9835217"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sz="1799" b="1" noProof="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060" y="4127783"/>
            <a:ext cx="8829104" cy="914400"/>
          </a:xfrm>
          <a:prstGeom prst="rect">
            <a:avLst/>
          </a:prstGeom>
        </p:spPr>
        <p:txBody>
          <a:bodyPr/>
          <a:lstStyle>
            <a:lvl1pPr marL="0" indent="0" algn="l">
              <a:lnSpc>
                <a:spcPct val="96000"/>
              </a:lnSpc>
              <a:spcBef>
                <a:spcPts val="1200"/>
              </a:spcBef>
              <a:buNone/>
              <a:defRPr sz="2399">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169" y="2407138"/>
            <a:ext cx="8827376" cy="1523494"/>
          </a:xfrm>
        </p:spPr>
        <p:txBody>
          <a:bodyPr wrap="square">
            <a:spAutoFit/>
          </a:bodyPr>
          <a:lstStyle>
            <a:lvl1pPr>
              <a:lnSpc>
                <a:spcPct val="87000"/>
              </a:lnSpc>
              <a:defRPr sz="5498">
                <a:solidFill>
                  <a:schemeClr val="bg1"/>
                </a:solidFill>
              </a:defRPr>
            </a:lvl1pPr>
          </a:lstStyle>
          <a:p>
            <a:r>
              <a:rPr lang="en-US"/>
              <a:t>Click to edit Master title style</a:t>
            </a:r>
          </a:p>
        </p:txBody>
      </p:sp>
    </p:spTree>
    <p:extLst>
      <p:ext uri="{BB962C8B-B14F-4D97-AF65-F5344CB8AC3E}">
        <p14:creationId xmlns:p14="http://schemas.microsoft.com/office/powerpoint/2010/main" val="18157892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1.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1" y="0"/>
            <a:ext cx="9835215"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sz="1799" b="1" noProof="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060" y="4127783"/>
            <a:ext cx="8829104" cy="914400"/>
          </a:xfrm>
          <a:prstGeom prst="rect">
            <a:avLst/>
          </a:prstGeom>
        </p:spPr>
        <p:txBody>
          <a:bodyPr/>
          <a:lstStyle>
            <a:lvl1pPr marL="0" indent="0" algn="l">
              <a:lnSpc>
                <a:spcPct val="96000"/>
              </a:lnSpc>
              <a:spcBef>
                <a:spcPts val="1200"/>
              </a:spcBef>
              <a:buNone/>
              <a:defRPr sz="23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169" y="2457922"/>
            <a:ext cx="8827376" cy="1472711"/>
          </a:xfrm>
        </p:spPr>
        <p:txBody>
          <a:bodyPr wrap="square">
            <a:spAutoFit/>
          </a:bodyPr>
          <a:lstStyle>
            <a:lvl1pPr>
              <a:lnSpc>
                <a:spcPct val="87000"/>
              </a:lnSpc>
              <a:defRPr sz="5498"/>
            </a:lvl1pPr>
          </a:lstStyle>
          <a:p>
            <a:r>
              <a:rPr lang="en-US"/>
              <a:t>Click to edit Master title style</a:t>
            </a:r>
          </a:p>
        </p:txBody>
      </p:sp>
    </p:spTree>
    <p:extLst>
      <p:ext uri="{BB962C8B-B14F-4D97-AF65-F5344CB8AC3E}">
        <p14:creationId xmlns:p14="http://schemas.microsoft.com/office/powerpoint/2010/main" val="435467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2.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1" y="0"/>
            <a:ext cx="9835215"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sz="1799" b="1" noProof="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060" y="4127783"/>
            <a:ext cx="8829104" cy="914400"/>
          </a:xfrm>
          <a:prstGeom prst="rect">
            <a:avLst/>
          </a:prstGeom>
        </p:spPr>
        <p:txBody>
          <a:bodyPr/>
          <a:lstStyle>
            <a:lvl1pPr marL="0" indent="0" algn="l">
              <a:lnSpc>
                <a:spcPct val="96000"/>
              </a:lnSpc>
              <a:spcBef>
                <a:spcPts val="1200"/>
              </a:spcBef>
              <a:buNone/>
              <a:defRPr sz="2399">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169" y="2407138"/>
            <a:ext cx="8827376" cy="1523494"/>
          </a:xfrm>
        </p:spPr>
        <p:txBody>
          <a:bodyPr wrap="square">
            <a:spAutoFit/>
          </a:bodyPr>
          <a:lstStyle>
            <a:lvl1pPr>
              <a:lnSpc>
                <a:spcPct val="87000"/>
              </a:lnSpc>
              <a:defRPr sz="5498">
                <a:solidFill>
                  <a:schemeClr val="bg1"/>
                </a:solidFill>
              </a:defRPr>
            </a:lvl1pPr>
          </a:lstStyle>
          <a:p>
            <a:r>
              <a:rPr lang="en-US"/>
              <a:t>Click to edit Master title style</a:t>
            </a:r>
          </a:p>
        </p:txBody>
      </p:sp>
    </p:spTree>
    <p:extLst>
      <p:ext uri="{BB962C8B-B14F-4D97-AF65-F5344CB8AC3E}">
        <p14:creationId xmlns:p14="http://schemas.microsoft.com/office/powerpoint/2010/main" val="22519196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3.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1" y="0"/>
            <a:ext cx="9835215"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noProof="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060" y="4127783"/>
            <a:ext cx="8829104" cy="914400"/>
          </a:xfrm>
          <a:prstGeom prst="rect">
            <a:avLst/>
          </a:prstGeom>
        </p:spPr>
        <p:txBody>
          <a:bodyPr/>
          <a:lstStyle>
            <a:lvl1pPr marL="0" indent="0" algn="l">
              <a:lnSpc>
                <a:spcPct val="96000"/>
              </a:lnSpc>
              <a:spcBef>
                <a:spcPts val="1200"/>
              </a:spcBef>
              <a:buNone/>
              <a:defRPr sz="2399">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169" y="2407138"/>
            <a:ext cx="8827376" cy="1523494"/>
          </a:xfrm>
        </p:spPr>
        <p:txBody>
          <a:bodyPr wrap="square">
            <a:spAutoFit/>
          </a:bodyPr>
          <a:lstStyle>
            <a:lvl1pPr>
              <a:lnSpc>
                <a:spcPct val="87000"/>
              </a:lnSpc>
              <a:defRPr sz="5498">
                <a:solidFill>
                  <a:schemeClr val="bg1"/>
                </a:solidFill>
              </a:defRPr>
            </a:lvl1pPr>
          </a:lstStyle>
          <a:p>
            <a:r>
              <a:rPr lang="en-US"/>
              <a:t>Click to edit Master title style</a:t>
            </a:r>
          </a:p>
        </p:txBody>
      </p:sp>
    </p:spTree>
    <p:extLst>
      <p:ext uri="{BB962C8B-B14F-4D97-AF65-F5344CB8AC3E}">
        <p14:creationId xmlns:p14="http://schemas.microsoft.com/office/powerpoint/2010/main" val="1041049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4.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4"/>
            <a:ext cx="12192534"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682" y="6229370"/>
            <a:ext cx="2622660"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39232" y="6229370"/>
            <a:ext cx="261234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171" y="424690"/>
            <a:ext cx="11198484"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498">
                <a:solidFill>
                  <a:schemeClr val="bg1"/>
                </a:solidFill>
              </a:defRPr>
            </a:lvl1pPr>
            <a:lvl2pPr marL="0" indent="0">
              <a:lnSpc>
                <a:spcPct val="86000"/>
              </a:lnSpc>
              <a:spcBef>
                <a:spcPts val="1200"/>
              </a:spcBef>
              <a:buFont typeface="Microsoft Sans Serif" panose="020B0604020202020204" pitchFamily="34" charset="0"/>
              <a:buNone/>
              <a:defRPr sz="5498">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399">
                <a:solidFill>
                  <a:schemeClr val="bg1"/>
                </a:solidFill>
              </a:defRPr>
            </a:lvl3pPr>
            <a:lvl4pPr marL="0" indent="0">
              <a:lnSpc>
                <a:spcPct val="88000"/>
              </a:lnSpc>
              <a:spcBef>
                <a:spcPts val="1200"/>
              </a:spcBef>
              <a:buFont typeface="Microsoft Sans Serif" panose="020B0604020202020204" pitchFamily="34" charset="0"/>
              <a:buChar char="​"/>
              <a:defRPr sz="3399">
                <a:solidFill>
                  <a:schemeClr val="bg1"/>
                </a:solidFill>
              </a:defRPr>
            </a:lvl4pPr>
            <a:lvl5pPr marL="0" indent="0">
              <a:lnSpc>
                <a:spcPct val="89000"/>
              </a:lnSpc>
              <a:spcBef>
                <a:spcPts val="1200"/>
              </a:spcBef>
              <a:buFont typeface="Microsoft Sans Serif" panose="020B0604020202020204" pitchFamily="34" charset="0"/>
              <a:buNone/>
              <a:defRPr sz="2799">
                <a:solidFill>
                  <a:schemeClr val="bg1"/>
                </a:solidFill>
              </a:defRPr>
            </a:lvl5pPr>
            <a:lvl6pPr>
              <a:lnSpc>
                <a:spcPct val="94000"/>
              </a:lnSpc>
              <a:defRPr sz="2399">
                <a:solidFill>
                  <a:schemeClr val="bg1"/>
                </a:solidFill>
              </a:defRPr>
            </a:lvl6pPr>
            <a:lvl7pPr>
              <a:lnSpc>
                <a:spcPct val="88000"/>
              </a:lnSpc>
              <a:defRPr sz="6798">
                <a:solidFill>
                  <a:schemeClr val="bg1"/>
                </a:solidFill>
              </a:defRPr>
            </a:lvl7pPr>
            <a:lvl8pPr>
              <a:lnSpc>
                <a:spcPct val="84000"/>
              </a:lnSpc>
              <a:defRPr sz="8897">
                <a:solidFill>
                  <a:schemeClr val="bg1"/>
                </a:solidFill>
              </a:defRPr>
            </a:lvl8pPr>
            <a:lvl9pPr>
              <a:lnSpc>
                <a:spcPct val="84000"/>
              </a:lnSpc>
              <a:buNone/>
              <a:defRPr sz="10997">
                <a:solidFill>
                  <a:schemeClr val="bg1"/>
                </a:solidFill>
              </a:defRPr>
            </a:lvl9pPr>
          </a:lstStyle>
          <a:p>
            <a:pPr lvl="0"/>
            <a:r>
              <a:rPr lang="en-US"/>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5294386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5.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4"/>
            <a:ext cx="12192534"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682" y="6229370"/>
            <a:ext cx="2622660"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39232" y="6229370"/>
            <a:ext cx="261234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171" y="424690"/>
            <a:ext cx="11198484"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498">
                <a:solidFill>
                  <a:schemeClr val="bg1"/>
                </a:solidFill>
              </a:defRPr>
            </a:lvl1pPr>
            <a:lvl2pPr marL="0" indent="0">
              <a:lnSpc>
                <a:spcPct val="86000"/>
              </a:lnSpc>
              <a:spcBef>
                <a:spcPts val="1200"/>
              </a:spcBef>
              <a:buFont typeface="Microsoft Sans Serif" panose="020B0604020202020204" pitchFamily="34" charset="0"/>
              <a:buNone/>
              <a:defRPr sz="5498">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399">
                <a:solidFill>
                  <a:schemeClr val="bg1"/>
                </a:solidFill>
              </a:defRPr>
            </a:lvl3pPr>
            <a:lvl4pPr marL="0" indent="0">
              <a:lnSpc>
                <a:spcPct val="88000"/>
              </a:lnSpc>
              <a:spcBef>
                <a:spcPts val="1200"/>
              </a:spcBef>
              <a:buFont typeface="Microsoft Sans Serif" panose="020B0604020202020204" pitchFamily="34" charset="0"/>
              <a:buChar char="​"/>
              <a:defRPr sz="3399">
                <a:solidFill>
                  <a:schemeClr val="bg1"/>
                </a:solidFill>
              </a:defRPr>
            </a:lvl4pPr>
            <a:lvl5pPr marL="0" indent="0">
              <a:lnSpc>
                <a:spcPct val="89000"/>
              </a:lnSpc>
              <a:spcBef>
                <a:spcPts val="1200"/>
              </a:spcBef>
              <a:buFont typeface="Microsoft Sans Serif" panose="020B0604020202020204" pitchFamily="34" charset="0"/>
              <a:buNone/>
              <a:defRPr sz="2799">
                <a:solidFill>
                  <a:schemeClr val="bg1"/>
                </a:solidFill>
              </a:defRPr>
            </a:lvl5pPr>
            <a:lvl6pPr>
              <a:lnSpc>
                <a:spcPct val="94000"/>
              </a:lnSpc>
              <a:defRPr sz="2399">
                <a:solidFill>
                  <a:schemeClr val="bg1"/>
                </a:solidFill>
              </a:defRPr>
            </a:lvl6pPr>
            <a:lvl7pPr>
              <a:lnSpc>
                <a:spcPct val="88000"/>
              </a:lnSpc>
              <a:defRPr sz="6798">
                <a:solidFill>
                  <a:schemeClr val="bg1"/>
                </a:solidFill>
              </a:defRPr>
            </a:lvl7pPr>
            <a:lvl8pPr>
              <a:lnSpc>
                <a:spcPct val="84000"/>
              </a:lnSpc>
              <a:defRPr sz="8897">
                <a:solidFill>
                  <a:schemeClr val="bg1"/>
                </a:solidFill>
              </a:defRPr>
            </a:lvl8pPr>
            <a:lvl9pPr>
              <a:lnSpc>
                <a:spcPct val="84000"/>
              </a:lnSpc>
              <a:buNone/>
              <a:defRPr sz="10997">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51384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6.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4"/>
            <a:ext cx="12192534"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682" y="6229370"/>
            <a:ext cx="2622660"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39232" y="6229370"/>
            <a:ext cx="261234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171" y="424690"/>
            <a:ext cx="11198484"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498">
                <a:solidFill>
                  <a:schemeClr val="bg1"/>
                </a:solidFill>
              </a:defRPr>
            </a:lvl1pPr>
            <a:lvl2pPr marL="0" indent="0">
              <a:lnSpc>
                <a:spcPct val="86000"/>
              </a:lnSpc>
              <a:spcBef>
                <a:spcPts val="1200"/>
              </a:spcBef>
              <a:buFont typeface="Microsoft Sans Serif" panose="020B0604020202020204" pitchFamily="34" charset="0"/>
              <a:buNone/>
              <a:defRPr sz="5498">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399">
                <a:solidFill>
                  <a:schemeClr val="bg1"/>
                </a:solidFill>
              </a:defRPr>
            </a:lvl3pPr>
            <a:lvl4pPr marL="0" indent="0">
              <a:lnSpc>
                <a:spcPct val="88000"/>
              </a:lnSpc>
              <a:spcBef>
                <a:spcPts val="1200"/>
              </a:spcBef>
              <a:buFont typeface="Microsoft Sans Serif" panose="020B0604020202020204" pitchFamily="34" charset="0"/>
              <a:buChar char="​"/>
              <a:defRPr sz="3399">
                <a:solidFill>
                  <a:schemeClr val="bg1"/>
                </a:solidFill>
              </a:defRPr>
            </a:lvl4pPr>
            <a:lvl5pPr marL="0" indent="0">
              <a:lnSpc>
                <a:spcPct val="89000"/>
              </a:lnSpc>
              <a:spcBef>
                <a:spcPts val="1200"/>
              </a:spcBef>
              <a:buFont typeface="Microsoft Sans Serif" panose="020B0604020202020204" pitchFamily="34" charset="0"/>
              <a:buNone/>
              <a:defRPr sz="2799">
                <a:solidFill>
                  <a:schemeClr val="bg1"/>
                </a:solidFill>
              </a:defRPr>
            </a:lvl5pPr>
            <a:lvl6pPr>
              <a:lnSpc>
                <a:spcPct val="94000"/>
              </a:lnSpc>
              <a:defRPr sz="2399">
                <a:solidFill>
                  <a:schemeClr val="bg1"/>
                </a:solidFill>
              </a:defRPr>
            </a:lvl6pPr>
            <a:lvl7pPr>
              <a:lnSpc>
                <a:spcPct val="88000"/>
              </a:lnSpc>
              <a:defRPr sz="6798">
                <a:solidFill>
                  <a:schemeClr val="bg1"/>
                </a:solidFill>
              </a:defRPr>
            </a:lvl7pPr>
            <a:lvl8pPr>
              <a:lnSpc>
                <a:spcPct val="84000"/>
              </a:lnSpc>
              <a:defRPr sz="8897">
                <a:solidFill>
                  <a:schemeClr val="bg1"/>
                </a:solidFill>
              </a:defRPr>
            </a:lvl8pPr>
            <a:lvl9pPr>
              <a:lnSpc>
                <a:spcPct val="84000"/>
              </a:lnSpc>
              <a:buNone/>
              <a:defRPr sz="10997">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329751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7.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4"/>
            <a:ext cx="12192534"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682" y="6229370"/>
            <a:ext cx="2622660"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39232" y="6229370"/>
            <a:ext cx="261234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171" y="424690"/>
            <a:ext cx="11198484"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498">
                <a:solidFill>
                  <a:schemeClr val="tx1"/>
                </a:solidFill>
              </a:defRPr>
            </a:lvl1pPr>
            <a:lvl2pPr marL="0" indent="0">
              <a:lnSpc>
                <a:spcPct val="86000"/>
              </a:lnSpc>
              <a:spcBef>
                <a:spcPts val="1200"/>
              </a:spcBef>
              <a:buFont typeface="Microsoft Sans Serif" panose="020B0604020202020204" pitchFamily="34" charset="0"/>
              <a:buNone/>
              <a:defRPr sz="5498">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399">
                <a:solidFill>
                  <a:schemeClr val="bg1"/>
                </a:solidFill>
              </a:defRPr>
            </a:lvl3pPr>
            <a:lvl4pPr marL="0" indent="0">
              <a:lnSpc>
                <a:spcPct val="88000"/>
              </a:lnSpc>
              <a:spcBef>
                <a:spcPts val="1200"/>
              </a:spcBef>
              <a:buFont typeface="Microsoft Sans Serif" panose="020B0604020202020204" pitchFamily="34" charset="0"/>
              <a:buChar char="​"/>
              <a:defRPr sz="3399">
                <a:solidFill>
                  <a:schemeClr val="bg1"/>
                </a:solidFill>
              </a:defRPr>
            </a:lvl4pPr>
            <a:lvl5pPr marL="0" indent="0">
              <a:lnSpc>
                <a:spcPct val="89000"/>
              </a:lnSpc>
              <a:spcBef>
                <a:spcPts val="1200"/>
              </a:spcBef>
              <a:buFont typeface="Microsoft Sans Serif" panose="020B0604020202020204" pitchFamily="34" charset="0"/>
              <a:buNone/>
              <a:defRPr sz="2799">
                <a:solidFill>
                  <a:schemeClr val="bg1"/>
                </a:solidFill>
              </a:defRPr>
            </a:lvl5pPr>
            <a:lvl6pPr>
              <a:lnSpc>
                <a:spcPct val="94000"/>
              </a:lnSpc>
              <a:defRPr sz="2399">
                <a:solidFill>
                  <a:schemeClr val="bg1"/>
                </a:solidFill>
              </a:defRPr>
            </a:lvl6pPr>
            <a:lvl7pPr>
              <a:lnSpc>
                <a:spcPct val="88000"/>
              </a:lnSpc>
              <a:defRPr sz="6798">
                <a:solidFill>
                  <a:schemeClr val="bg1"/>
                </a:solidFill>
              </a:defRPr>
            </a:lvl7pPr>
            <a:lvl8pPr>
              <a:lnSpc>
                <a:spcPct val="84000"/>
              </a:lnSpc>
              <a:defRPr sz="8897">
                <a:solidFill>
                  <a:schemeClr val="bg1"/>
                </a:solidFill>
              </a:defRPr>
            </a:lvl8pPr>
            <a:lvl9pPr>
              <a:lnSpc>
                <a:spcPct val="84000"/>
              </a:lnSpc>
              <a:buNone/>
              <a:defRPr sz="10997">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6533439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8.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4"/>
            <a:ext cx="12192534"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682" y="6229370"/>
            <a:ext cx="2622660"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39232" y="6229370"/>
            <a:ext cx="261234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171" y="424690"/>
            <a:ext cx="11198484"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498">
                <a:solidFill>
                  <a:schemeClr val="bg1"/>
                </a:solidFill>
              </a:defRPr>
            </a:lvl1pPr>
            <a:lvl2pPr marL="0" indent="0">
              <a:lnSpc>
                <a:spcPct val="86000"/>
              </a:lnSpc>
              <a:spcBef>
                <a:spcPts val="1200"/>
              </a:spcBef>
              <a:buFont typeface="Microsoft Sans Serif" panose="020B0604020202020204" pitchFamily="34" charset="0"/>
              <a:buNone/>
              <a:defRPr sz="5498">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399">
                <a:solidFill>
                  <a:schemeClr val="bg1"/>
                </a:solidFill>
              </a:defRPr>
            </a:lvl3pPr>
            <a:lvl4pPr marL="0" indent="0">
              <a:lnSpc>
                <a:spcPct val="88000"/>
              </a:lnSpc>
              <a:spcBef>
                <a:spcPts val="1200"/>
              </a:spcBef>
              <a:buFont typeface="Microsoft Sans Serif" panose="020B0604020202020204" pitchFamily="34" charset="0"/>
              <a:buChar char="​"/>
              <a:defRPr sz="3399">
                <a:solidFill>
                  <a:schemeClr val="bg1"/>
                </a:solidFill>
              </a:defRPr>
            </a:lvl4pPr>
            <a:lvl5pPr marL="0" indent="0">
              <a:lnSpc>
                <a:spcPct val="89000"/>
              </a:lnSpc>
              <a:spcBef>
                <a:spcPts val="1200"/>
              </a:spcBef>
              <a:buFont typeface="Microsoft Sans Serif" panose="020B0604020202020204" pitchFamily="34" charset="0"/>
              <a:buNone/>
              <a:defRPr sz="2799">
                <a:solidFill>
                  <a:schemeClr val="bg1"/>
                </a:solidFill>
              </a:defRPr>
            </a:lvl5pPr>
            <a:lvl6pPr>
              <a:lnSpc>
                <a:spcPct val="94000"/>
              </a:lnSpc>
              <a:defRPr sz="2399">
                <a:solidFill>
                  <a:schemeClr val="bg1"/>
                </a:solidFill>
              </a:defRPr>
            </a:lvl6pPr>
            <a:lvl7pPr>
              <a:lnSpc>
                <a:spcPct val="88000"/>
              </a:lnSpc>
              <a:defRPr sz="6798">
                <a:solidFill>
                  <a:schemeClr val="bg1"/>
                </a:solidFill>
              </a:defRPr>
            </a:lvl7pPr>
            <a:lvl8pPr>
              <a:lnSpc>
                <a:spcPct val="84000"/>
              </a:lnSpc>
              <a:defRPr sz="8897">
                <a:solidFill>
                  <a:schemeClr val="bg1"/>
                </a:solidFill>
              </a:defRPr>
            </a:lvl8pPr>
            <a:lvl9pPr>
              <a:lnSpc>
                <a:spcPct val="84000"/>
              </a:lnSpc>
              <a:buNone/>
              <a:defRPr sz="10997">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2033563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9.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4"/>
            <a:ext cx="12192534"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682" y="6229370"/>
            <a:ext cx="2622660"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39232" y="6229370"/>
            <a:ext cx="261234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171" y="424690"/>
            <a:ext cx="11198484"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498">
                <a:solidFill>
                  <a:schemeClr val="bg1"/>
                </a:solidFill>
              </a:defRPr>
            </a:lvl1pPr>
            <a:lvl2pPr marL="0" indent="0">
              <a:lnSpc>
                <a:spcPct val="86000"/>
              </a:lnSpc>
              <a:spcBef>
                <a:spcPts val="1200"/>
              </a:spcBef>
              <a:buFont typeface="Microsoft Sans Serif" panose="020B0604020202020204" pitchFamily="34" charset="0"/>
              <a:buNone/>
              <a:defRPr sz="5498">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399">
                <a:solidFill>
                  <a:schemeClr val="bg1"/>
                </a:solidFill>
              </a:defRPr>
            </a:lvl3pPr>
            <a:lvl4pPr marL="0" indent="0">
              <a:lnSpc>
                <a:spcPct val="88000"/>
              </a:lnSpc>
              <a:spcBef>
                <a:spcPts val="1200"/>
              </a:spcBef>
              <a:buFont typeface="Microsoft Sans Serif" panose="020B0604020202020204" pitchFamily="34" charset="0"/>
              <a:buChar char="​"/>
              <a:defRPr sz="3399">
                <a:solidFill>
                  <a:schemeClr val="bg1"/>
                </a:solidFill>
              </a:defRPr>
            </a:lvl4pPr>
            <a:lvl5pPr marL="0" indent="0">
              <a:lnSpc>
                <a:spcPct val="89000"/>
              </a:lnSpc>
              <a:spcBef>
                <a:spcPts val="1200"/>
              </a:spcBef>
              <a:buFont typeface="Microsoft Sans Serif" panose="020B0604020202020204" pitchFamily="34" charset="0"/>
              <a:buNone/>
              <a:defRPr sz="2799">
                <a:solidFill>
                  <a:schemeClr val="bg1"/>
                </a:solidFill>
              </a:defRPr>
            </a:lvl5pPr>
            <a:lvl6pPr>
              <a:lnSpc>
                <a:spcPct val="94000"/>
              </a:lnSpc>
              <a:defRPr sz="2399">
                <a:solidFill>
                  <a:schemeClr val="bg1"/>
                </a:solidFill>
              </a:defRPr>
            </a:lvl6pPr>
            <a:lvl7pPr>
              <a:lnSpc>
                <a:spcPct val="88000"/>
              </a:lnSpc>
              <a:defRPr sz="6798">
                <a:solidFill>
                  <a:schemeClr val="bg1"/>
                </a:solidFill>
              </a:defRPr>
            </a:lvl7pPr>
            <a:lvl8pPr>
              <a:lnSpc>
                <a:spcPct val="84000"/>
              </a:lnSpc>
              <a:defRPr sz="8897">
                <a:solidFill>
                  <a:schemeClr val="bg1"/>
                </a:solidFill>
              </a:defRPr>
            </a:lvl8pPr>
            <a:lvl9pPr>
              <a:lnSpc>
                <a:spcPct val="84000"/>
              </a:lnSpc>
              <a:buNone/>
              <a:defRPr sz="10997">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5807963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29585" cy="6858000"/>
          </a:xfrm>
          <a:noFill/>
        </p:spPr>
        <p:txBody>
          <a:bodyPr anchor="ctr"/>
          <a:lstStyle>
            <a:lvl1pPr marL="0" indent="0" algn="ctr">
              <a:buNone/>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4" y="4743451"/>
            <a:ext cx="3573291"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1284" y="2749751"/>
            <a:ext cx="3578194" cy="1834948"/>
          </a:xfrm>
        </p:spPr>
        <p:txBody>
          <a:bodyPr/>
          <a:lstStyle>
            <a:lvl1pPr>
              <a:lnSpc>
                <a:spcPct val="88000"/>
              </a:lnSpc>
              <a:defRPr sz="3399">
                <a:solidFill>
                  <a:schemeClr val="bg1"/>
                </a:solidFill>
              </a:defRPr>
            </a:lvl1pPr>
          </a:lstStyle>
          <a:p>
            <a:r>
              <a:rPr lang="en-US"/>
              <a:t>Click to edit Master title style</a:t>
            </a:r>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69943" y="6530335"/>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BFDA095-18AD-4CD4-BE6D-A29020FC2516}"/>
              </a:ext>
            </a:extLst>
          </p:cNvPr>
          <p:cNvSpPr>
            <a:spLocks noGrp="1"/>
          </p:cNvSpPr>
          <p:nvPr>
            <p:ph type="ftr" sz="quarter" idx="3"/>
          </p:nvPr>
        </p:nvSpPr>
        <p:spPr>
          <a:xfrm>
            <a:off x="8101285" y="6484546"/>
            <a:ext cx="3581895"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1255997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0.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2369"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7" y="1"/>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171" y="2348892"/>
            <a:ext cx="3940566" cy="8140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171" y="1288544"/>
            <a:ext cx="3938978" cy="736355"/>
          </a:xfrm>
          <a:prstGeom prst="rect">
            <a:avLst/>
          </a:prstGeom>
          <a:noFill/>
        </p:spPr>
        <p:txBody>
          <a:bodyPr wrap="square" lIns="0" tIns="0" rIns="0" bIns="0" rtlCol="0">
            <a:spAutoFit/>
          </a:bodyPr>
          <a:lstStyle/>
          <a:p>
            <a:pPr marL="0" marR="0" lvl="0" indent="0" algn="l" defTabSz="914126" rtl="0" eaLnBrk="1" fontAlgn="auto" latinLnBrk="0" hangingPunct="1">
              <a:lnSpc>
                <a:spcPct val="87000"/>
              </a:lnSpc>
              <a:spcBef>
                <a:spcPts val="0"/>
              </a:spcBef>
              <a:spcAft>
                <a:spcPts val="0"/>
              </a:spcAft>
              <a:buClrTx/>
              <a:buSzTx/>
              <a:buFontTx/>
              <a:buNone/>
              <a:tabLst/>
              <a:defRPr/>
            </a:pPr>
            <a:r>
              <a:rPr kumimoji="0" lang="en-US" sz="5498"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004" y="2378044"/>
            <a:ext cx="937258"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171"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845" y="4086844"/>
            <a:ext cx="3293848" cy="166667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4032470" y="4086844"/>
            <a:ext cx="3953751" cy="1799019"/>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1926358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1.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2369"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7" y="1"/>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171" y="2348892"/>
            <a:ext cx="3940566" cy="8140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171" y="1288544"/>
            <a:ext cx="3938978" cy="736355"/>
          </a:xfrm>
          <a:prstGeom prst="rect">
            <a:avLst/>
          </a:prstGeom>
          <a:noFill/>
        </p:spPr>
        <p:txBody>
          <a:bodyPr wrap="square" lIns="0" tIns="0" rIns="0" bIns="0" rtlCol="0">
            <a:spAutoFit/>
          </a:bodyPr>
          <a:lstStyle/>
          <a:p>
            <a:pPr marL="0" marR="0" lvl="0" indent="0" algn="l" defTabSz="914126" rtl="0" eaLnBrk="1" fontAlgn="auto" latinLnBrk="0" hangingPunct="1">
              <a:lnSpc>
                <a:spcPct val="87000"/>
              </a:lnSpc>
              <a:spcBef>
                <a:spcPts val="0"/>
              </a:spcBef>
              <a:spcAft>
                <a:spcPts val="0"/>
              </a:spcAft>
              <a:buClrTx/>
              <a:buSzTx/>
              <a:buFontTx/>
              <a:buNone/>
              <a:tabLst/>
              <a:defRPr/>
            </a:pPr>
            <a:r>
              <a:rPr kumimoji="0" lang="en-US" sz="5498"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004" y="2378044"/>
            <a:ext cx="937258"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171"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1BBFAAC6-E06B-C74C-A467-BC88626AAE54}"/>
              </a:ext>
            </a:extLst>
          </p:cNvPr>
          <p:cNvSpPr txBox="1"/>
          <p:nvPr userDrawn="1"/>
        </p:nvSpPr>
        <p:spPr bwMode="gray">
          <a:xfrm>
            <a:off x="494845" y="4086844"/>
            <a:ext cx="3293848" cy="166667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09CCF517-B68B-5F48-A691-33CE4DBDE974}"/>
              </a:ext>
            </a:extLst>
          </p:cNvPr>
          <p:cNvSpPr txBox="1"/>
          <p:nvPr userDrawn="1"/>
        </p:nvSpPr>
        <p:spPr bwMode="gray">
          <a:xfrm>
            <a:off x="4032470" y="4086844"/>
            <a:ext cx="3953751" cy="1799019"/>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8057930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2.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2369"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7" y="1"/>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171" y="2348892"/>
            <a:ext cx="3940566" cy="8140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171" y="1288544"/>
            <a:ext cx="3938978" cy="736355"/>
          </a:xfrm>
          <a:prstGeom prst="rect">
            <a:avLst/>
          </a:prstGeom>
          <a:noFill/>
        </p:spPr>
        <p:txBody>
          <a:bodyPr wrap="square" lIns="0" tIns="0" rIns="0" bIns="0" rtlCol="0">
            <a:spAutoFit/>
          </a:bodyPr>
          <a:lstStyle/>
          <a:p>
            <a:pPr marL="0" marR="0" lvl="0" indent="0" algn="l" defTabSz="914126" rtl="0" eaLnBrk="1" fontAlgn="auto" latinLnBrk="0" hangingPunct="1">
              <a:lnSpc>
                <a:spcPct val="87000"/>
              </a:lnSpc>
              <a:spcBef>
                <a:spcPts val="0"/>
              </a:spcBef>
              <a:spcAft>
                <a:spcPts val="0"/>
              </a:spcAft>
              <a:buClrTx/>
              <a:buSzTx/>
              <a:buFontTx/>
              <a:buNone/>
              <a:tabLst/>
              <a:defRPr/>
            </a:pPr>
            <a:r>
              <a:rPr kumimoji="0" lang="en-US" sz="5498"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004" y="2378044"/>
            <a:ext cx="937258"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171"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2" name="TextBox 21">
            <a:extLst>
              <a:ext uri="{FF2B5EF4-FFF2-40B4-BE49-F238E27FC236}">
                <a16:creationId xmlns:a16="http://schemas.microsoft.com/office/drawing/2014/main" id="{F2222AFD-0CBF-8243-B676-CA738970C263}"/>
              </a:ext>
            </a:extLst>
          </p:cNvPr>
          <p:cNvSpPr txBox="1"/>
          <p:nvPr userDrawn="1"/>
        </p:nvSpPr>
        <p:spPr bwMode="gray">
          <a:xfrm>
            <a:off x="494845" y="4086844"/>
            <a:ext cx="3293848" cy="166667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3" name="TextBox 22">
            <a:extLst>
              <a:ext uri="{FF2B5EF4-FFF2-40B4-BE49-F238E27FC236}">
                <a16:creationId xmlns:a16="http://schemas.microsoft.com/office/drawing/2014/main" id="{C206C87A-8BF9-3648-94EC-1F790D730DB3}"/>
              </a:ext>
            </a:extLst>
          </p:cNvPr>
          <p:cNvSpPr txBox="1"/>
          <p:nvPr userDrawn="1"/>
        </p:nvSpPr>
        <p:spPr bwMode="gray">
          <a:xfrm>
            <a:off x="4032470" y="4086844"/>
            <a:ext cx="3953751" cy="1799019"/>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314933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3.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2369"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7" y="1"/>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171" y="2348892"/>
            <a:ext cx="3940566" cy="8140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171" y="1288544"/>
            <a:ext cx="3938978" cy="736355"/>
          </a:xfrm>
          <a:prstGeom prst="rect">
            <a:avLst/>
          </a:prstGeom>
          <a:noFill/>
        </p:spPr>
        <p:txBody>
          <a:bodyPr wrap="square" lIns="0" tIns="0" rIns="0" bIns="0" rtlCol="0">
            <a:spAutoFit/>
          </a:bodyPr>
          <a:lstStyle/>
          <a:p>
            <a:pPr marL="0" marR="0" lvl="0" indent="0" algn="l" defTabSz="914126" rtl="0" eaLnBrk="1" fontAlgn="auto" latinLnBrk="0" hangingPunct="1">
              <a:lnSpc>
                <a:spcPct val="87000"/>
              </a:lnSpc>
              <a:spcBef>
                <a:spcPts val="0"/>
              </a:spcBef>
              <a:spcAft>
                <a:spcPts val="0"/>
              </a:spcAft>
              <a:buClrTx/>
              <a:buSzTx/>
              <a:buFontTx/>
              <a:buNone/>
              <a:tabLst/>
              <a:defRPr/>
            </a:pPr>
            <a:r>
              <a:rPr kumimoji="0" lang="en-US" sz="5498"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004" y="2378044"/>
            <a:ext cx="937258"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171"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E6895FC1-2374-754F-91A0-8E84D6EDD075}"/>
              </a:ext>
            </a:extLst>
          </p:cNvPr>
          <p:cNvSpPr txBox="1"/>
          <p:nvPr userDrawn="1"/>
        </p:nvSpPr>
        <p:spPr bwMode="gray">
          <a:xfrm>
            <a:off x="494845" y="4086844"/>
            <a:ext cx="3293848" cy="166667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1" name="TextBox 20">
            <a:extLst>
              <a:ext uri="{FF2B5EF4-FFF2-40B4-BE49-F238E27FC236}">
                <a16:creationId xmlns:a16="http://schemas.microsoft.com/office/drawing/2014/main" id="{91774D6F-B47A-8040-85E7-4783F532851B}"/>
              </a:ext>
            </a:extLst>
          </p:cNvPr>
          <p:cNvSpPr txBox="1"/>
          <p:nvPr userDrawn="1"/>
        </p:nvSpPr>
        <p:spPr bwMode="gray">
          <a:xfrm>
            <a:off x="4032470" y="4086844"/>
            <a:ext cx="3953751" cy="1799019"/>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3468755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4.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2369"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7" y="1"/>
            <a:ext cx="8119535"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171" y="2348892"/>
            <a:ext cx="3940566" cy="8140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171" y="1288544"/>
            <a:ext cx="3938978" cy="736355"/>
          </a:xfrm>
          <a:prstGeom prst="rect">
            <a:avLst/>
          </a:prstGeom>
          <a:noFill/>
        </p:spPr>
        <p:txBody>
          <a:bodyPr wrap="square" lIns="0" tIns="0" rIns="0" bIns="0" rtlCol="0">
            <a:spAutoFit/>
          </a:bodyPr>
          <a:lstStyle/>
          <a:p>
            <a:pPr marL="0" marR="0" lvl="0" indent="0" algn="l" defTabSz="914126" rtl="0" eaLnBrk="1" fontAlgn="auto" latinLnBrk="0" hangingPunct="1">
              <a:lnSpc>
                <a:spcPct val="87000"/>
              </a:lnSpc>
              <a:spcBef>
                <a:spcPts val="0"/>
              </a:spcBef>
              <a:spcAft>
                <a:spcPts val="200"/>
              </a:spcAft>
              <a:buClrTx/>
              <a:buSzTx/>
              <a:buFontTx/>
              <a:buNone/>
              <a:tabLst/>
              <a:defRPr/>
            </a:pPr>
            <a:r>
              <a:rPr kumimoji="0" lang="en-US" sz="5498"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004" y="2378044"/>
            <a:ext cx="937258"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171"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6" name="TextBox 25">
            <a:extLst>
              <a:ext uri="{FF2B5EF4-FFF2-40B4-BE49-F238E27FC236}">
                <a16:creationId xmlns:a16="http://schemas.microsoft.com/office/drawing/2014/main" id="{1332D5EF-0B87-2441-A8D2-15FC67610C42}"/>
              </a:ext>
            </a:extLst>
          </p:cNvPr>
          <p:cNvSpPr txBox="1"/>
          <p:nvPr userDrawn="1"/>
        </p:nvSpPr>
        <p:spPr bwMode="gray">
          <a:xfrm>
            <a:off x="494845" y="4086844"/>
            <a:ext cx="3293848" cy="166667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7" name="TextBox 26">
            <a:extLst>
              <a:ext uri="{FF2B5EF4-FFF2-40B4-BE49-F238E27FC236}">
                <a16:creationId xmlns:a16="http://schemas.microsoft.com/office/drawing/2014/main" id="{220136A9-10B0-484B-B43C-1C5D81399F7F}"/>
              </a:ext>
            </a:extLst>
          </p:cNvPr>
          <p:cNvSpPr txBox="1"/>
          <p:nvPr userDrawn="1"/>
        </p:nvSpPr>
        <p:spPr bwMode="gray">
          <a:xfrm>
            <a:off x="4032470" y="4086844"/>
            <a:ext cx="3953751" cy="1799019"/>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92840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5.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2369"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7" y="1"/>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171" y="2348892"/>
            <a:ext cx="3940566" cy="8140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171" y="1288544"/>
            <a:ext cx="3938978" cy="736355"/>
          </a:xfrm>
          <a:prstGeom prst="rect">
            <a:avLst/>
          </a:prstGeom>
          <a:noFill/>
        </p:spPr>
        <p:txBody>
          <a:bodyPr wrap="square" lIns="0" tIns="0" rIns="0" bIns="0" rtlCol="0">
            <a:spAutoFit/>
          </a:bodyPr>
          <a:lstStyle/>
          <a:p>
            <a:pPr marL="0" marR="0" lvl="0" indent="0" algn="l" defTabSz="914126" rtl="0" eaLnBrk="1" fontAlgn="auto" latinLnBrk="0" hangingPunct="1">
              <a:lnSpc>
                <a:spcPct val="87000"/>
              </a:lnSpc>
              <a:spcBef>
                <a:spcPts val="0"/>
              </a:spcBef>
              <a:spcAft>
                <a:spcPts val="0"/>
              </a:spcAft>
              <a:buClrTx/>
              <a:buSzTx/>
              <a:buFontTx/>
              <a:buNone/>
              <a:tabLst/>
              <a:defRPr/>
            </a:pPr>
            <a:r>
              <a:rPr kumimoji="0" lang="en-US" sz="5498"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004" y="2378044"/>
            <a:ext cx="937258"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171"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EC8C761A-7658-7849-96A2-FD27800E6D59}"/>
              </a:ext>
            </a:extLst>
          </p:cNvPr>
          <p:cNvSpPr txBox="1"/>
          <p:nvPr userDrawn="1"/>
        </p:nvSpPr>
        <p:spPr bwMode="gray">
          <a:xfrm>
            <a:off x="494845" y="4086844"/>
            <a:ext cx="3293848" cy="166667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61E0F077-22C5-9C4D-AB1E-4CDF5BE7E874}"/>
              </a:ext>
            </a:extLst>
          </p:cNvPr>
          <p:cNvSpPr txBox="1"/>
          <p:nvPr userDrawn="1"/>
        </p:nvSpPr>
        <p:spPr bwMode="gray">
          <a:xfrm>
            <a:off x="4032470" y="4086844"/>
            <a:ext cx="3953751" cy="1799019"/>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9868060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6.xml><?xml version="1.0" encoding="utf-8"?>
<p:sldLayout xmlns:a="http://schemas.openxmlformats.org/drawingml/2006/main" xmlns:r="http://schemas.openxmlformats.org/officeDocument/2006/relationships" xmlns:p="http://schemas.openxmlformats.org/presentationml/2006/main" showMasterSp="0" userDrawn="1">
  <p:cSld name="15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9" y="0"/>
            <a:ext cx="10012369"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lvl="0" algn="ctr"/>
            <a:endParaRPr lang="en-US" sz="1798"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6" y="3"/>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lvl="0" algn="ctr"/>
            <a:endParaRPr lang="en-US" sz="1798"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171" y="2348894"/>
            <a:ext cx="3940566" cy="814005"/>
          </a:xfrm>
          <a:prstGeom prst="rect">
            <a:avLst/>
          </a:prstGeom>
          <a:noFill/>
        </p:spPr>
        <p:txBody>
          <a:bodyPr wrap="square" lIns="0" tIns="0" rIns="0" bIns="0" rtlCol="0">
            <a:spAutoFit/>
          </a:bodyPr>
          <a:lstStyle/>
          <a:p>
            <a:pPr marL="0" marR="0" lvl="0" indent="0" algn="l" defTabSz="913852"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3852"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3852"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171" y="1128891"/>
            <a:ext cx="3938978" cy="888898"/>
          </a:xfrm>
          <a:prstGeom prst="rect">
            <a:avLst/>
          </a:prstGeom>
          <a:noFill/>
        </p:spPr>
        <p:txBody>
          <a:bodyPr wrap="square" lIns="0" tIns="0" rIns="0" bIns="0" rtlCol="0">
            <a:spAutoFit/>
          </a:bodyPr>
          <a:lstStyle/>
          <a:p>
            <a:pPr marL="0" marR="0" lvl="0" indent="0" algn="l" defTabSz="913852" rtl="0" eaLnBrk="1" fontAlgn="auto" latinLnBrk="0" hangingPunct="1">
              <a:lnSpc>
                <a:spcPct val="118000"/>
              </a:lnSpc>
              <a:spcBef>
                <a:spcPts val="0"/>
              </a:spcBef>
              <a:spcAft>
                <a:spcPts val="200"/>
              </a:spcAft>
              <a:buClrTx/>
              <a:buSzTx/>
              <a:buFontTx/>
              <a:buNone/>
              <a:tabLst/>
              <a:defRPr/>
            </a:pPr>
            <a:r>
              <a:rPr kumimoji="0" lang="en-US" sz="5396"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004" y="2378044"/>
            <a:ext cx="662060"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3852" rtl="0"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3852" rtl="0"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3852" rtl="0"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3852" rtl="0"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845" y="4086843"/>
            <a:ext cx="3455532" cy="1683538"/>
          </a:xfrm>
          <a:prstGeom prst="rect">
            <a:avLst/>
          </a:prstGeom>
          <a:noFill/>
        </p:spPr>
        <p:txBody>
          <a:bodyPr wrap="square" lIns="0" tIns="0" rIns="0" bIns="0" rtlCol="0">
            <a:spAutoFit/>
          </a:bodyPr>
          <a:lstStyle/>
          <a:p>
            <a:pPr marL="0" marR="0" lvl="0" indent="0" algn="l" defTabSz="913852"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3852"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3852"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3420" y="4086843"/>
            <a:ext cx="3949179" cy="1815882"/>
          </a:xfrm>
          <a:prstGeom prst="rect">
            <a:avLst/>
          </a:prstGeom>
          <a:noFill/>
        </p:spPr>
        <p:txBody>
          <a:bodyPr wrap="square" lIns="0" tIns="0" rIns="0" bIns="0" rtlCol="0">
            <a:spAutoFit/>
          </a:bodyPr>
          <a:lstStyle/>
          <a:p>
            <a:pPr marL="0" marR="0" lvl="0" indent="0" algn="l" defTabSz="913852"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grpSp>
        <p:nvGrpSpPr>
          <p:cNvPr id="3"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211" y="2381801"/>
            <a:ext cx="164410" cy="164592"/>
            <a:chOff x="2653" y="972"/>
            <a:chExt cx="2372" cy="2374"/>
          </a:xfrm>
          <a:solidFill>
            <a:schemeClr val="tx1">
              <a:lumMod val="85000"/>
              <a:lumOff val="15000"/>
            </a:schemeClr>
          </a:solidFill>
        </p:grpSpPr>
        <p:sp>
          <p:nvSpPr>
            <p:cNvPr id="5"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8"/>
            </a:p>
          </p:txBody>
        </p:sp>
        <p:sp>
          <p:nvSpPr>
            <p:cNvPr id="6"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8"/>
            </a:p>
          </p:txBody>
        </p:sp>
        <p:sp>
          <p:nvSpPr>
            <p:cNvPr id="7"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8"/>
            </a:p>
          </p:txBody>
        </p:sp>
      </p:grpSp>
      <p:sp>
        <p:nvSpPr>
          <p:cNvPr id="19"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648" y="365760"/>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392" tIns="45696" rIns="91392" bIns="45696" numCol="1" anchor="t" anchorCtr="0" compatLnSpc="1">
            <a:prstTxWarp prst="textNoShape">
              <a:avLst/>
            </a:prstTxWarp>
          </a:bodyPr>
          <a:lstStyle/>
          <a:p>
            <a:pPr marL="0" marR="0" lvl="0" indent="0" algn="l" defTabSz="913852" rtl="0" eaLnBrk="1" fontAlgn="auto" latinLnBrk="0" hangingPunct="1">
              <a:lnSpc>
                <a:spcPct val="100000"/>
              </a:lnSpc>
              <a:spcBef>
                <a:spcPts val="0"/>
              </a:spcBef>
              <a:spcAft>
                <a:spcPts val="0"/>
              </a:spcAft>
              <a:buClrTx/>
              <a:buSzTx/>
              <a:buFontTx/>
              <a:buNone/>
              <a:tabLst/>
              <a:defRPr/>
            </a:pPr>
            <a:endParaRPr kumimoji="0" lang="en-US" sz="1798"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07879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7.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6887"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grpSp>
      <p:sp>
        <p:nvSpPr>
          <p:cNvPr id="38" name="Text Placeholder 7"/>
          <p:cNvSpPr>
            <a:spLocks noGrp="1"/>
          </p:cNvSpPr>
          <p:nvPr userDrawn="1">
            <p:ph type="body" sz="quarter" idx="10" hasCustomPrompt="1"/>
          </p:nvPr>
        </p:nvSpPr>
        <p:spPr bwMode="gray">
          <a:xfrm>
            <a:off x="495170" y="4195085"/>
            <a:ext cx="7053198"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bg1"/>
                </a:solidFill>
              </a:defRPr>
            </a:lvl1pPr>
            <a:lvl2pPr marL="0" indent="0">
              <a:lnSpc>
                <a:spcPct val="96000"/>
              </a:lnSpc>
              <a:spcBef>
                <a:spcPts val="0"/>
              </a:spcBef>
              <a:buFont typeface="Microsoft Sans Serif" panose="020B0604020202020204" pitchFamily="34" charset="0"/>
              <a:buNone/>
              <a:defRPr sz="1799">
                <a:solidFill>
                  <a:schemeClr val="bg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1373" y="399994"/>
            <a:ext cx="1903560"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171" y="396125"/>
            <a:ext cx="188172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1868" y="380898"/>
            <a:ext cx="1888245" cy="265271"/>
          </a:xfrm>
          <a:prstGeom prst="rect">
            <a:avLst/>
          </a:prstGeom>
        </p:spPr>
        <p:txBody>
          <a:bodyPr wrap="none"/>
          <a:lstStyle>
            <a:lvl1pPr marL="0" marR="0" indent="0" algn="l" defTabSz="914126"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126"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0632"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525" y="2256891"/>
            <a:ext cx="7413999" cy="1820755"/>
          </a:xfrm>
        </p:spPr>
        <p:txBody>
          <a:bodyPr wrap="square">
            <a:spAutoFit/>
          </a:bodyPr>
          <a:lstStyle>
            <a:lvl1pPr>
              <a:lnSpc>
                <a:spcPct val="87000"/>
              </a:lnSpc>
              <a:defRPr sz="6798">
                <a:solidFill>
                  <a:schemeClr val="bg1"/>
                </a:solidFill>
              </a:defRPr>
            </a:lvl1pPr>
          </a:lstStyle>
          <a:p>
            <a:r>
              <a:rPr lang="en-US"/>
              <a:t>Click to edit Master title style</a:t>
            </a:r>
          </a:p>
        </p:txBody>
      </p:sp>
      <p:grpSp>
        <p:nvGrpSpPr>
          <p:cNvPr id="20" name="Group 19">
            <a:extLst>
              <a:ext uri="{FF2B5EF4-FFF2-40B4-BE49-F238E27FC236}">
                <a16:creationId xmlns:a16="http://schemas.microsoft.com/office/drawing/2014/main" id="{E092416A-472D-48CC-9987-CC29A16289BE}"/>
              </a:ext>
            </a:extLst>
          </p:cNvPr>
          <p:cNvGrpSpPr/>
          <p:nvPr userDrawn="1"/>
        </p:nvGrpSpPr>
        <p:grpSpPr>
          <a:xfrm>
            <a:off x="7935302" y="5742377"/>
            <a:ext cx="4253523" cy="1119449"/>
            <a:chOff x="7886903" y="-8947"/>
            <a:chExt cx="4305097" cy="1107986"/>
          </a:xfrm>
        </p:grpSpPr>
        <p:pic>
          <p:nvPicPr>
            <p:cNvPr id="21" name="Picture 2">
              <a:extLst>
                <a:ext uri="{FF2B5EF4-FFF2-40B4-BE49-F238E27FC236}">
                  <a16:creationId xmlns:a16="http://schemas.microsoft.com/office/drawing/2014/main" id="{ADFAD8F4-7612-4F82-9789-2047E18A9E33}"/>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890584" y="-8947"/>
              <a:ext cx="957615" cy="5489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21">
              <a:extLst>
                <a:ext uri="{FF2B5EF4-FFF2-40B4-BE49-F238E27FC236}">
                  <a16:creationId xmlns:a16="http://schemas.microsoft.com/office/drawing/2014/main" id="{DEF35F58-709E-48F6-AF32-261C4CB2268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558858" y="-8947"/>
              <a:ext cx="665340" cy="541276"/>
            </a:xfrm>
            <a:prstGeom prst="rect">
              <a:avLst/>
            </a:prstGeom>
            <a:solidFill>
              <a:schemeClr val="bg1"/>
            </a:solidFill>
          </p:spPr>
        </p:pic>
        <p:pic>
          <p:nvPicPr>
            <p:cNvPr id="23" name="Picture 1" descr="Skyber_logo.png">
              <a:extLst>
                <a:ext uri="{FF2B5EF4-FFF2-40B4-BE49-F238E27FC236}">
                  <a16:creationId xmlns:a16="http://schemas.microsoft.com/office/drawing/2014/main" id="{0FE3195D-737D-4404-AAE1-6B9D0BEB27E4}"/>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8840837" y="-8947"/>
              <a:ext cx="729132" cy="548911"/>
            </a:xfrm>
            <a:prstGeom prst="rect">
              <a:avLst/>
            </a:prstGeom>
            <a:solidFill>
              <a:schemeClr val="bg1"/>
            </a:solidFill>
            <a:ln>
              <a:noFill/>
            </a:ln>
          </p:spPr>
        </p:pic>
        <p:pic>
          <p:nvPicPr>
            <p:cNvPr id="24" name="Picture 24" descr="image001">
              <a:extLst>
                <a:ext uri="{FF2B5EF4-FFF2-40B4-BE49-F238E27FC236}">
                  <a16:creationId xmlns:a16="http://schemas.microsoft.com/office/drawing/2014/main" id="{249B7B21-B90B-4159-A022-1C9D78BA93DE}"/>
                </a:ext>
              </a:extLst>
            </p:cNvPr>
            <p:cNvPicPr>
              <a:picLocks noChangeArrowheads="1"/>
            </p:cNvPicPr>
            <p:nvPr userDrawn="1"/>
          </p:nvPicPr>
          <p:blipFill>
            <a:blip r:embed="rId5" cstate="email">
              <a:extLst>
                <a:ext uri="{28A0092B-C50C-407E-A947-70E740481C1C}">
                  <a14:useLocalDpi xmlns:a14="http://schemas.microsoft.com/office/drawing/2010/main" val="0"/>
                </a:ext>
              </a:extLst>
            </a:blip>
            <a:srcRect/>
            <a:stretch>
              <a:fillRect/>
            </a:stretch>
          </p:blipFill>
          <p:spPr bwMode="auto">
            <a:xfrm>
              <a:off x="11645590" y="-8947"/>
              <a:ext cx="538413" cy="541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Group 4">
              <a:extLst>
                <a:ext uri="{FF2B5EF4-FFF2-40B4-BE49-F238E27FC236}">
                  <a16:creationId xmlns:a16="http://schemas.microsoft.com/office/drawing/2014/main" id="{3581D281-D264-463F-924E-7FAEA23F6E6E}"/>
                </a:ext>
              </a:extLst>
            </p:cNvPr>
            <p:cNvPicPr>
              <a:picLocks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226122" y="-8947"/>
              <a:ext cx="1419959" cy="541276"/>
            </a:xfrm>
            <a:prstGeom prst="rect">
              <a:avLst/>
            </a:prstGeom>
            <a:solidFill>
              <a:schemeClr val="bg1"/>
            </a:solidFill>
          </p:spPr>
        </p:pic>
        <p:pic>
          <p:nvPicPr>
            <p:cNvPr id="26" name="Picture 25" descr="A picture containing drawing&#10;&#10;Description automatically generated">
              <a:extLst>
                <a:ext uri="{FF2B5EF4-FFF2-40B4-BE49-F238E27FC236}">
                  <a16:creationId xmlns:a16="http://schemas.microsoft.com/office/drawing/2014/main" id="{D31247ED-82B5-41B4-94E8-686DAB508417}"/>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7886903" y="532329"/>
              <a:ext cx="957615" cy="557856"/>
            </a:xfrm>
            <a:prstGeom prst="rect">
              <a:avLst/>
            </a:prstGeom>
          </p:spPr>
        </p:pic>
        <p:pic>
          <p:nvPicPr>
            <p:cNvPr id="27" name="Picture 26" descr="A picture containing object, light&#10;&#10;Description automatically generated">
              <a:extLst>
                <a:ext uri="{FF2B5EF4-FFF2-40B4-BE49-F238E27FC236}">
                  <a16:creationId xmlns:a16="http://schemas.microsoft.com/office/drawing/2014/main" id="{DC870E22-2D72-41E8-93B1-D60175BE9D2A}"/>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8840837" y="538189"/>
              <a:ext cx="1746092" cy="560850"/>
            </a:xfrm>
            <a:prstGeom prst="rect">
              <a:avLst/>
            </a:prstGeom>
          </p:spPr>
        </p:pic>
        <p:sp>
          <p:nvSpPr>
            <p:cNvPr id="31" name="TextBox 30">
              <a:extLst>
                <a:ext uri="{FF2B5EF4-FFF2-40B4-BE49-F238E27FC236}">
                  <a16:creationId xmlns:a16="http://schemas.microsoft.com/office/drawing/2014/main" id="{8C768AF1-C12E-4F7A-AACF-1C1468F38506}"/>
                </a:ext>
              </a:extLst>
            </p:cNvPr>
            <p:cNvSpPr txBox="1"/>
            <p:nvPr userDrawn="1"/>
          </p:nvSpPr>
          <p:spPr>
            <a:xfrm>
              <a:off x="10587321" y="551379"/>
              <a:ext cx="1604679" cy="517862"/>
            </a:xfrm>
            <a:prstGeom prst="rect">
              <a:avLst/>
            </a:prstGeom>
            <a:solidFill>
              <a:srgbClr val="ED7D31"/>
            </a:solidFill>
            <a:ln>
              <a:noFill/>
            </a:ln>
            <a:effectLst>
              <a:glow rad="63500">
                <a:srgbClr val="ED7D31">
                  <a:satMod val="175000"/>
                  <a:alpha val="40000"/>
                </a:srgbClr>
              </a:glow>
              <a:reflection blurRad="6350" stA="52000" endA="300" endPos="35000" dir="5400000" sy="-100000" algn="bl" rotWithShape="0"/>
            </a:effectLst>
          </p:spPr>
          <p:txBody>
            <a:bodyPr wrap="square" rtlCol="0" anchor="ctr">
              <a:spAutoFit/>
            </a:bodyPr>
            <a:lstStyle/>
            <a:p>
              <a:pPr marL="0" marR="0" lvl="0" indent="0" algn="ctr" defTabSz="914126" eaLnBrk="1" fontAlgn="auto" latinLnBrk="0" hangingPunct="1">
                <a:lnSpc>
                  <a:spcPct val="100000"/>
                </a:lnSpc>
                <a:spcBef>
                  <a:spcPts val="0"/>
                </a:spcBef>
                <a:spcAft>
                  <a:spcPts val="0"/>
                </a:spcAft>
                <a:buClrTx/>
                <a:buSzTx/>
                <a:buFontTx/>
                <a:buNone/>
                <a:tabLst/>
                <a:defRPr/>
              </a:pPr>
              <a:r>
                <a:rPr kumimoji="0" lang="en-US" sz="2799" b="1" i="1" u="none" strike="noStrike" kern="0" cap="none" spc="0" normalizeH="0" baseline="0" noProof="0">
                  <a:ln>
                    <a:noFill/>
                  </a:ln>
                  <a:solidFill>
                    <a:prstClr val="black"/>
                  </a:solidFill>
                  <a:effectLst/>
                  <a:uLnTx/>
                  <a:uFillTx/>
                  <a:latin typeface="Ink Free" panose="03080402000500000000" pitchFamily="66" charset="0"/>
                </a:rPr>
                <a:t>Carmel</a:t>
              </a:r>
            </a:p>
          </p:txBody>
        </p:sp>
      </p:grpSp>
    </p:spTree>
    <p:extLst>
      <p:ext uri="{BB962C8B-B14F-4D97-AF65-F5344CB8AC3E}">
        <p14:creationId xmlns:p14="http://schemas.microsoft.com/office/powerpoint/2010/main" val="19199407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18.xml><?xml version="1.0" encoding="utf-8"?>
<p:sldLayout xmlns:a="http://schemas.openxmlformats.org/drawingml/2006/main" xmlns:r="http://schemas.openxmlformats.org/officeDocument/2006/relationships" xmlns:p="http://schemas.openxmlformats.org/presentationml/2006/main" preserve="1" userDrawn="1">
  <p:cSld name="Agenda Blue">
    <p:bg>
      <p:bgPr>
        <a:solidFill>
          <a:schemeClr val="accent1"/>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214" y="2368296"/>
            <a:ext cx="6389484" cy="4070142"/>
          </a:xfrm>
          <a:prstGeom prst="rect">
            <a:avLst/>
          </a:prstGeom>
        </p:spPr>
        <p:txBody>
          <a:bodyPr/>
          <a:lstStyle>
            <a:lvl1pPr marL="173684" indent="-173684">
              <a:lnSpc>
                <a:spcPct val="107000"/>
              </a:lnSpc>
              <a:spcBef>
                <a:spcPts val="0"/>
              </a:spcBef>
              <a:spcAft>
                <a:spcPts val="1799"/>
              </a:spcAft>
              <a:buClr>
                <a:schemeClr val="accent2"/>
              </a:buClr>
              <a:buFont typeface="Arial" panose="020B0604020202020204" pitchFamily="34" charset="0"/>
              <a:buChar char="•"/>
              <a:defRPr sz="1799">
                <a:solidFill>
                  <a:schemeClr val="bg1"/>
                </a:solidFill>
              </a:defRPr>
            </a:lvl1pPr>
            <a:lvl2pPr marL="173684" indent="-173684">
              <a:lnSpc>
                <a:spcPct val="107000"/>
              </a:lnSpc>
              <a:spcBef>
                <a:spcPts val="0"/>
              </a:spcBef>
              <a:spcAft>
                <a:spcPts val="1799"/>
              </a:spcAft>
              <a:buClr>
                <a:schemeClr val="accent2"/>
              </a:buClr>
              <a:buFont typeface="Arial" panose="020B0604020202020204" pitchFamily="34" charset="0"/>
              <a:buChar char="•"/>
              <a:defRPr sz="1799">
                <a:solidFill>
                  <a:schemeClr val="bg1"/>
                </a:solidFill>
              </a:defRPr>
            </a:lvl2pPr>
            <a:lvl3pPr marL="173684" indent="-173684">
              <a:lnSpc>
                <a:spcPct val="107000"/>
              </a:lnSpc>
              <a:spcBef>
                <a:spcPts val="0"/>
              </a:spcBef>
              <a:spcAft>
                <a:spcPts val="1799"/>
              </a:spcAft>
              <a:buClr>
                <a:schemeClr val="accent2"/>
              </a:buClr>
              <a:buFont typeface="Arial" panose="020B0604020202020204" pitchFamily="34" charset="0"/>
              <a:buChar char="•"/>
              <a:defRPr sz="1799">
                <a:solidFill>
                  <a:schemeClr val="bg1"/>
                </a:solidFill>
              </a:defRPr>
            </a:lvl3pPr>
            <a:lvl4pPr marL="173684" indent="-173684">
              <a:lnSpc>
                <a:spcPct val="107000"/>
              </a:lnSpc>
              <a:spcBef>
                <a:spcPts val="0"/>
              </a:spcBef>
              <a:spcAft>
                <a:spcPts val="1799"/>
              </a:spcAft>
              <a:buClr>
                <a:schemeClr val="accent2"/>
              </a:buClr>
              <a:buFont typeface="Arial" panose="020B0604020202020204" pitchFamily="34" charset="0"/>
              <a:buChar char="•"/>
              <a:defRPr sz="1799">
                <a:solidFill>
                  <a:schemeClr val="bg1"/>
                </a:solidFill>
              </a:defRPr>
            </a:lvl4pPr>
            <a:lvl5pPr marL="173684" indent="-173684">
              <a:lnSpc>
                <a:spcPct val="107000"/>
              </a:lnSpc>
              <a:spcBef>
                <a:spcPts val="0"/>
              </a:spcBef>
              <a:spcAft>
                <a:spcPts val="1799"/>
              </a:spcAft>
              <a:buClr>
                <a:schemeClr val="accent2"/>
              </a:buClr>
              <a:buFont typeface="Arial" panose="020B0604020202020204" pitchFamily="34" charset="0"/>
              <a:buChar char="•"/>
              <a:defRPr sz="1799">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519" y="2171019"/>
            <a:ext cx="6418178" cy="0"/>
          </a:xfrm>
          <a:prstGeom prst="line">
            <a:avLst/>
          </a:prstGeom>
          <a:ln w="12700" cap="rnd">
            <a:solidFill>
              <a:schemeClr val="accent2">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09582" y="-920"/>
            <a:ext cx="4179243"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0632"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364" y="792021"/>
            <a:ext cx="6444333" cy="1137363"/>
          </a:xfrm>
        </p:spPr>
        <p:txBody>
          <a:bodyPr wrap="square">
            <a:spAutoFit/>
          </a:bodyPr>
          <a:lstStyle>
            <a:lvl1pPr>
              <a:defRPr sz="4399">
                <a:solidFill>
                  <a:schemeClr val="bg1"/>
                </a:solidFill>
              </a:defRPr>
            </a:lvl1pPr>
          </a:lstStyle>
          <a:p>
            <a:r>
              <a:rPr lang="en-US"/>
              <a:t>Click to edit Master title style</a:t>
            </a:r>
          </a:p>
        </p:txBody>
      </p:sp>
      <p:sp>
        <p:nvSpPr>
          <p:cNvPr id="12" name="TextBox 11">
            <a:extLst>
              <a:ext uri="{FF2B5EF4-FFF2-40B4-BE49-F238E27FC236}">
                <a16:creationId xmlns:a16="http://schemas.microsoft.com/office/drawing/2014/main" id="{82E72CAF-ABF4-2B4E-B73D-A228CA7B70A3}"/>
              </a:ext>
            </a:extLst>
          </p:cNvPr>
          <p:cNvSpPr txBox="1"/>
          <p:nvPr userDrawn="1"/>
        </p:nvSpPr>
        <p:spPr>
          <a:xfrm>
            <a:off x="528690" y="6555403"/>
            <a:ext cx="475668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accent2">
                    <a:lumMod val="60000"/>
                    <a:lumOff val="40000"/>
                  </a:schemeClr>
                </a:solidFill>
              </a:rPr>
              <a:t>Confidential – Qualcomm Technologies, Inc. and/or its affiliated companies – May Contain Trade Secrets</a:t>
            </a:r>
          </a:p>
        </p:txBody>
      </p:sp>
      <p:grpSp>
        <p:nvGrpSpPr>
          <p:cNvPr id="19" name="Group 18">
            <a:extLst>
              <a:ext uri="{FF2B5EF4-FFF2-40B4-BE49-F238E27FC236}">
                <a16:creationId xmlns:a16="http://schemas.microsoft.com/office/drawing/2014/main" id="{BE44FE3B-4E43-456D-8203-B69B3E8957DA}"/>
              </a:ext>
            </a:extLst>
          </p:cNvPr>
          <p:cNvGrpSpPr/>
          <p:nvPr userDrawn="1"/>
        </p:nvGrpSpPr>
        <p:grpSpPr>
          <a:xfrm>
            <a:off x="7935302" y="5738083"/>
            <a:ext cx="4253523" cy="1119449"/>
            <a:chOff x="7886903" y="-8947"/>
            <a:chExt cx="4305097" cy="1107986"/>
          </a:xfrm>
        </p:grpSpPr>
        <p:pic>
          <p:nvPicPr>
            <p:cNvPr id="24" name="Picture 2">
              <a:extLst>
                <a:ext uri="{FF2B5EF4-FFF2-40B4-BE49-F238E27FC236}">
                  <a16:creationId xmlns:a16="http://schemas.microsoft.com/office/drawing/2014/main" id="{BD3A98D9-374F-4036-BF7D-4DA5AB6EE7FD}"/>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890584" y="-8947"/>
              <a:ext cx="957615" cy="5489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 name="Picture 24">
              <a:extLst>
                <a:ext uri="{FF2B5EF4-FFF2-40B4-BE49-F238E27FC236}">
                  <a16:creationId xmlns:a16="http://schemas.microsoft.com/office/drawing/2014/main" id="{016F1C2B-D09F-4A4A-A568-A85FBF7A0DC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558858" y="-8947"/>
              <a:ext cx="665340" cy="541276"/>
            </a:xfrm>
            <a:prstGeom prst="rect">
              <a:avLst/>
            </a:prstGeom>
            <a:solidFill>
              <a:schemeClr val="bg1"/>
            </a:solidFill>
          </p:spPr>
        </p:pic>
        <p:pic>
          <p:nvPicPr>
            <p:cNvPr id="26" name="Picture 1" descr="Skyber_logo.png">
              <a:extLst>
                <a:ext uri="{FF2B5EF4-FFF2-40B4-BE49-F238E27FC236}">
                  <a16:creationId xmlns:a16="http://schemas.microsoft.com/office/drawing/2014/main" id="{176ED505-4496-4078-A91E-3D3FE13F414F}"/>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8840837" y="-8947"/>
              <a:ext cx="729132" cy="548911"/>
            </a:xfrm>
            <a:prstGeom prst="rect">
              <a:avLst/>
            </a:prstGeom>
            <a:solidFill>
              <a:schemeClr val="bg1"/>
            </a:solidFill>
            <a:ln>
              <a:noFill/>
            </a:ln>
          </p:spPr>
        </p:pic>
        <p:pic>
          <p:nvPicPr>
            <p:cNvPr id="27" name="Picture 24" descr="image001">
              <a:extLst>
                <a:ext uri="{FF2B5EF4-FFF2-40B4-BE49-F238E27FC236}">
                  <a16:creationId xmlns:a16="http://schemas.microsoft.com/office/drawing/2014/main" id="{BFFEFD15-5F1D-4062-ACFB-B9793981BB38}"/>
                </a:ext>
              </a:extLst>
            </p:cNvPr>
            <p:cNvPicPr>
              <a:picLocks noChangeArrowheads="1"/>
            </p:cNvPicPr>
            <p:nvPr userDrawn="1"/>
          </p:nvPicPr>
          <p:blipFill>
            <a:blip r:embed="rId5" cstate="email">
              <a:extLst>
                <a:ext uri="{28A0092B-C50C-407E-A947-70E740481C1C}">
                  <a14:useLocalDpi xmlns:a14="http://schemas.microsoft.com/office/drawing/2010/main" val="0"/>
                </a:ext>
              </a:extLst>
            </a:blip>
            <a:srcRect/>
            <a:stretch>
              <a:fillRect/>
            </a:stretch>
          </p:blipFill>
          <p:spPr bwMode="auto">
            <a:xfrm>
              <a:off x="11645590" y="-8947"/>
              <a:ext cx="538413" cy="541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Group 4">
              <a:extLst>
                <a:ext uri="{FF2B5EF4-FFF2-40B4-BE49-F238E27FC236}">
                  <a16:creationId xmlns:a16="http://schemas.microsoft.com/office/drawing/2014/main" id="{35614877-9947-4090-9860-FC672A63E286}"/>
                </a:ext>
              </a:extLst>
            </p:cNvPr>
            <p:cNvPicPr>
              <a:picLocks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226122" y="-8947"/>
              <a:ext cx="1419959" cy="541276"/>
            </a:xfrm>
            <a:prstGeom prst="rect">
              <a:avLst/>
            </a:prstGeom>
            <a:solidFill>
              <a:schemeClr val="bg1"/>
            </a:solidFill>
          </p:spPr>
        </p:pic>
        <p:pic>
          <p:nvPicPr>
            <p:cNvPr id="29" name="Picture 28" descr="A picture containing drawing&#10;&#10;Description automatically generated">
              <a:extLst>
                <a:ext uri="{FF2B5EF4-FFF2-40B4-BE49-F238E27FC236}">
                  <a16:creationId xmlns:a16="http://schemas.microsoft.com/office/drawing/2014/main" id="{9239BE19-5269-4F37-B01C-803B901261C0}"/>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7886903" y="532329"/>
              <a:ext cx="957615" cy="557856"/>
            </a:xfrm>
            <a:prstGeom prst="rect">
              <a:avLst/>
            </a:prstGeom>
          </p:spPr>
        </p:pic>
        <p:pic>
          <p:nvPicPr>
            <p:cNvPr id="30" name="Picture 29" descr="A picture containing object, light&#10;&#10;Description automatically generated">
              <a:extLst>
                <a:ext uri="{FF2B5EF4-FFF2-40B4-BE49-F238E27FC236}">
                  <a16:creationId xmlns:a16="http://schemas.microsoft.com/office/drawing/2014/main" id="{4B3F7E27-1783-42F7-8C8D-D18F0EAF44DB}"/>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8840837" y="538189"/>
              <a:ext cx="1746092" cy="560850"/>
            </a:xfrm>
            <a:prstGeom prst="rect">
              <a:avLst/>
            </a:prstGeom>
          </p:spPr>
        </p:pic>
        <p:sp>
          <p:nvSpPr>
            <p:cNvPr id="31" name="TextBox 30">
              <a:extLst>
                <a:ext uri="{FF2B5EF4-FFF2-40B4-BE49-F238E27FC236}">
                  <a16:creationId xmlns:a16="http://schemas.microsoft.com/office/drawing/2014/main" id="{1D65B0AB-70C7-45EF-80A6-3AAD4F3F56AF}"/>
                </a:ext>
              </a:extLst>
            </p:cNvPr>
            <p:cNvSpPr txBox="1"/>
            <p:nvPr userDrawn="1"/>
          </p:nvSpPr>
          <p:spPr>
            <a:xfrm>
              <a:off x="10587321" y="551379"/>
              <a:ext cx="1604679" cy="517862"/>
            </a:xfrm>
            <a:prstGeom prst="rect">
              <a:avLst/>
            </a:prstGeom>
            <a:solidFill>
              <a:srgbClr val="ED7D31"/>
            </a:solidFill>
            <a:ln>
              <a:noFill/>
            </a:ln>
            <a:effectLst>
              <a:glow rad="63500">
                <a:srgbClr val="ED7D31">
                  <a:satMod val="175000"/>
                  <a:alpha val="40000"/>
                </a:srgbClr>
              </a:glow>
              <a:reflection blurRad="6350" stA="52000" endA="300" endPos="35000" dir="5400000" sy="-100000" algn="bl" rotWithShape="0"/>
            </a:effectLst>
          </p:spPr>
          <p:txBody>
            <a:bodyPr wrap="square" rtlCol="0" anchor="ctr">
              <a:spAutoFit/>
            </a:bodyPr>
            <a:lstStyle/>
            <a:p>
              <a:pPr marL="0" marR="0" lvl="0" indent="0" algn="ctr" defTabSz="914126" eaLnBrk="1" fontAlgn="auto" latinLnBrk="0" hangingPunct="1">
                <a:lnSpc>
                  <a:spcPct val="100000"/>
                </a:lnSpc>
                <a:spcBef>
                  <a:spcPts val="0"/>
                </a:spcBef>
                <a:spcAft>
                  <a:spcPts val="0"/>
                </a:spcAft>
                <a:buClrTx/>
                <a:buSzTx/>
                <a:buFontTx/>
                <a:buNone/>
                <a:tabLst/>
                <a:defRPr/>
              </a:pPr>
              <a:r>
                <a:rPr kumimoji="0" lang="en-US" sz="2799" b="1" i="1" u="none" strike="noStrike" kern="0" cap="none" spc="0" normalizeH="0" baseline="0" noProof="0">
                  <a:ln>
                    <a:noFill/>
                  </a:ln>
                  <a:solidFill>
                    <a:prstClr val="black"/>
                  </a:solidFill>
                  <a:effectLst/>
                  <a:uLnTx/>
                  <a:uFillTx/>
                  <a:latin typeface="Ink Free" panose="03080402000500000000" pitchFamily="66" charset="0"/>
                </a:rPr>
                <a:t>Carmel</a:t>
              </a:r>
            </a:p>
          </p:txBody>
        </p:sp>
      </p:grpSp>
    </p:spTree>
    <p:extLst>
      <p:ext uri="{BB962C8B-B14F-4D97-AF65-F5344CB8AC3E}">
        <p14:creationId xmlns:p14="http://schemas.microsoft.com/office/powerpoint/2010/main" val="26555977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9.xml><?xml version="1.0" encoding="utf-8"?>
<p:sldLayout xmlns:a="http://schemas.openxmlformats.org/drawingml/2006/main" xmlns:r="http://schemas.openxmlformats.org/officeDocument/2006/relationships" xmlns:p="http://schemas.openxmlformats.org/presentationml/2006/main" preserve="1" userDrawn="1">
  <p:cSld name="Agenda 2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0638" y="2368296"/>
            <a:ext cx="6049825" cy="4048856"/>
          </a:xfrm>
          <a:prstGeom prst="rect">
            <a:avLst/>
          </a:prstGeom>
        </p:spPr>
        <p:txBody>
          <a:bodyPr/>
          <a:lstStyle>
            <a:lvl1pPr marL="173684" indent="-173684">
              <a:lnSpc>
                <a:spcPct val="107000"/>
              </a:lnSpc>
              <a:spcBef>
                <a:spcPts val="0"/>
              </a:spcBef>
              <a:spcAft>
                <a:spcPts val="1799"/>
              </a:spcAft>
              <a:buClr>
                <a:schemeClr val="accent2"/>
              </a:buClr>
              <a:buFont typeface="Arial" panose="020B0604020202020204" pitchFamily="34" charset="0"/>
              <a:buChar char="•"/>
              <a:defRPr sz="1799">
                <a:solidFill>
                  <a:schemeClr val="tx1"/>
                </a:solidFill>
              </a:defRPr>
            </a:lvl1pPr>
            <a:lvl2pPr marL="173684" indent="-173684">
              <a:lnSpc>
                <a:spcPct val="107000"/>
              </a:lnSpc>
              <a:spcBef>
                <a:spcPts val="0"/>
              </a:spcBef>
              <a:spcAft>
                <a:spcPts val="1799"/>
              </a:spcAft>
              <a:buClr>
                <a:schemeClr val="accent2"/>
              </a:buClr>
              <a:buFont typeface="Arial" panose="020B0604020202020204" pitchFamily="34" charset="0"/>
              <a:buChar char="•"/>
              <a:defRPr sz="1799">
                <a:solidFill>
                  <a:schemeClr val="tx1"/>
                </a:solidFill>
              </a:defRPr>
            </a:lvl2pPr>
            <a:lvl3pPr marL="173684" indent="-173684">
              <a:lnSpc>
                <a:spcPct val="107000"/>
              </a:lnSpc>
              <a:spcBef>
                <a:spcPts val="0"/>
              </a:spcBef>
              <a:spcAft>
                <a:spcPts val="1799"/>
              </a:spcAft>
              <a:buClr>
                <a:schemeClr val="accent2"/>
              </a:buClr>
              <a:buFont typeface="Arial" panose="020B0604020202020204" pitchFamily="34" charset="0"/>
              <a:buChar char="•"/>
              <a:defRPr sz="1799">
                <a:solidFill>
                  <a:schemeClr val="tx1"/>
                </a:solidFill>
              </a:defRPr>
            </a:lvl3pPr>
            <a:lvl4pPr marL="173684" indent="-173684">
              <a:lnSpc>
                <a:spcPct val="107000"/>
              </a:lnSpc>
              <a:spcBef>
                <a:spcPts val="0"/>
              </a:spcBef>
              <a:spcAft>
                <a:spcPts val="1799"/>
              </a:spcAft>
              <a:buClr>
                <a:schemeClr val="accent2"/>
              </a:buClr>
              <a:buFont typeface="Arial" panose="020B0604020202020204" pitchFamily="34" charset="0"/>
              <a:buChar char="•"/>
              <a:defRPr sz="1799">
                <a:solidFill>
                  <a:schemeClr val="tx1"/>
                </a:solidFill>
              </a:defRPr>
            </a:lvl4pPr>
            <a:lvl5pPr marL="173684" indent="-173684">
              <a:lnSpc>
                <a:spcPct val="107000"/>
              </a:lnSpc>
              <a:spcBef>
                <a:spcPts val="0"/>
              </a:spcBef>
              <a:spcAft>
                <a:spcPts val="1799"/>
              </a:spcAft>
              <a:buClr>
                <a:schemeClr val="accent2"/>
              </a:buClr>
              <a:buFont typeface="Arial" panose="020B0604020202020204" pitchFamily="34" charset="0"/>
              <a:buChar char="•"/>
              <a:defRPr sz="1799">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0638" y="1853305"/>
            <a:ext cx="6049826"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3689"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3214" y="792021"/>
            <a:ext cx="6077249" cy="1137363"/>
          </a:xfrm>
        </p:spPr>
        <p:txBody>
          <a:bodyPr wrap="square">
            <a:spAutoFit/>
          </a:bodyPr>
          <a:lstStyle>
            <a:lvl1pPr>
              <a:defRPr sz="4399"/>
            </a:lvl1pPr>
          </a:lstStyle>
          <a:p>
            <a:r>
              <a:rPr lang="en-US"/>
              <a:t>Click to edit Master title style</a:t>
            </a:r>
          </a:p>
        </p:txBody>
      </p:sp>
      <p:sp>
        <p:nvSpPr>
          <p:cNvPr id="10" name="TextBox 9">
            <a:extLst>
              <a:ext uri="{FF2B5EF4-FFF2-40B4-BE49-F238E27FC236}">
                <a16:creationId xmlns:a16="http://schemas.microsoft.com/office/drawing/2014/main" id="{7EF3A59D-1106-D34D-A804-B8AD673D9F2E}"/>
              </a:ext>
            </a:extLst>
          </p:cNvPr>
          <p:cNvSpPr txBox="1"/>
          <p:nvPr userDrawn="1"/>
        </p:nvSpPr>
        <p:spPr>
          <a:xfrm>
            <a:off x="6574347" y="6534115"/>
            <a:ext cx="476430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a:solidFill>
                  <a:schemeClr val="accent5">
                    <a:lumMod val="60000"/>
                    <a:lumOff val="40000"/>
                  </a:schemeClr>
                </a:solidFill>
              </a:rPr>
              <a:t>Confidential – Qualcomm Technologies, Inc. and/or its affiliated companies – May Contain Trade Secrets</a:t>
            </a:r>
          </a:p>
        </p:txBody>
      </p:sp>
      <p:grpSp>
        <p:nvGrpSpPr>
          <p:cNvPr id="21" name="Group 20">
            <a:extLst>
              <a:ext uri="{FF2B5EF4-FFF2-40B4-BE49-F238E27FC236}">
                <a16:creationId xmlns:a16="http://schemas.microsoft.com/office/drawing/2014/main" id="{30BBD239-A8CD-45C8-9006-1EBB543971F5}"/>
              </a:ext>
            </a:extLst>
          </p:cNvPr>
          <p:cNvGrpSpPr/>
          <p:nvPr userDrawn="1"/>
        </p:nvGrpSpPr>
        <p:grpSpPr>
          <a:xfrm>
            <a:off x="8434793" y="-8946"/>
            <a:ext cx="3754032" cy="558254"/>
            <a:chOff x="7886903" y="-8947"/>
            <a:chExt cx="4305097" cy="1131039"/>
          </a:xfrm>
        </p:grpSpPr>
        <p:pic>
          <p:nvPicPr>
            <p:cNvPr id="22" name="Picture 2">
              <a:extLst>
                <a:ext uri="{FF2B5EF4-FFF2-40B4-BE49-F238E27FC236}">
                  <a16:creationId xmlns:a16="http://schemas.microsoft.com/office/drawing/2014/main" id="{E02E5890-2D0B-4C43-8399-C612604AEA48}"/>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890584" y="-8947"/>
              <a:ext cx="957615" cy="5489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2">
              <a:extLst>
                <a:ext uri="{FF2B5EF4-FFF2-40B4-BE49-F238E27FC236}">
                  <a16:creationId xmlns:a16="http://schemas.microsoft.com/office/drawing/2014/main" id="{1846F08F-CA6E-4D21-8CA6-5ACFC396A66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558858" y="-8947"/>
              <a:ext cx="665340" cy="541276"/>
            </a:xfrm>
            <a:prstGeom prst="rect">
              <a:avLst/>
            </a:prstGeom>
            <a:solidFill>
              <a:schemeClr val="bg1"/>
            </a:solidFill>
          </p:spPr>
        </p:pic>
        <p:pic>
          <p:nvPicPr>
            <p:cNvPr id="24" name="Picture 1" descr="Skyber_logo.png">
              <a:extLst>
                <a:ext uri="{FF2B5EF4-FFF2-40B4-BE49-F238E27FC236}">
                  <a16:creationId xmlns:a16="http://schemas.microsoft.com/office/drawing/2014/main" id="{AD6BD83A-716C-4DDE-AB5B-CF41D1697446}"/>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8840837" y="-8947"/>
              <a:ext cx="729132" cy="548911"/>
            </a:xfrm>
            <a:prstGeom prst="rect">
              <a:avLst/>
            </a:prstGeom>
            <a:solidFill>
              <a:schemeClr val="bg1"/>
            </a:solidFill>
            <a:ln>
              <a:noFill/>
            </a:ln>
          </p:spPr>
        </p:pic>
        <p:pic>
          <p:nvPicPr>
            <p:cNvPr id="25" name="Picture 24" descr="image001">
              <a:extLst>
                <a:ext uri="{FF2B5EF4-FFF2-40B4-BE49-F238E27FC236}">
                  <a16:creationId xmlns:a16="http://schemas.microsoft.com/office/drawing/2014/main" id="{90E92CE1-1F71-490D-BA9A-FE987799E10E}"/>
                </a:ext>
              </a:extLst>
            </p:cNvPr>
            <p:cNvPicPr>
              <a:picLocks noChangeArrowheads="1"/>
            </p:cNvPicPr>
            <p:nvPr userDrawn="1"/>
          </p:nvPicPr>
          <p:blipFill>
            <a:blip r:embed="rId5" cstate="email">
              <a:extLst>
                <a:ext uri="{28A0092B-C50C-407E-A947-70E740481C1C}">
                  <a14:useLocalDpi xmlns:a14="http://schemas.microsoft.com/office/drawing/2010/main" val="0"/>
                </a:ext>
              </a:extLst>
            </a:blip>
            <a:srcRect/>
            <a:stretch>
              <a:fillRect/>
            </a:stretch>
          </p:blipFill>
          <p:spPr bwMode="auto">
            <a:xfrm>
              <a:off x="11645590" y="-8947"/>
              <a:ext cx="538413" cy="541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Group 4">
              <a:extLst>
                <a:ext uri="{FF2B5EF4-FFF2-40B4-BE49-F238E27FC236}">
                  <a16:creationId xmlns:a16="http://schemas.microsoft.com/office/drawing/2014/main" id="{002C37CC-1DA0-445A-B86C-2A4217D46CD3}"/>
                </a:ext>
              </a:extLst>
            </p:cNvPr>
            <p:cNvPicPr>
              <a:picLocks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226122" y="-8947"/>
              <a:ext cx="1419959" cy="541276"/>
            </a:xfrm>
            <a:prstGeom prst="rect">
              <a:avLst/>
            </a:prstGeom>
            <a:solidFill>
              <a:schemeClr val="bg1"/>
            </a:solidFill>
          </p:spPr>
        </p:pic>
        <p:pic>
          <p:nvPicPr>
            <p:cNvPr id="27" name="Picture 26" descr="A picture containing drawing&#10;&#10;Description automatically generated">
              <a:extLst>
                <a:ext uri="{FF2B5EF4-FFF2-40B4-BE49-F238E27FC236}">
                  <a16:creationId xmlns:a16="http://schemas.microsoft.com/office/drawing/2014/main" id="{6AFF1D36-6167-4839-A8BB-AADAB921441C}"/>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7886903" y="532329"/>
              <a:ext cx="957615" cy="557856"/>
            </a:xfrm>
            <a:prstGeom prst="rect">
              <a:avLst/>
            </a:prstGeom>
          </p:spPr>
        </p:pic>
        <p:pic>
          <p:nvPicPr>
            <p:cNvPr id="28" name="Picture 27" descr="A picture containing object, light&#10;&#10;Description automatically generated">
              <a:extLst>
                <a:ext uri="{FF2B5EF4-FFF2-40B4-BE49-F238E27FC236}">
                  <a16:creationId xmlns:a16="http://schemas.microsoft.com/office/drawing/2014/main" id="{02A8642C-4EF3-4D95-AEE0-01B42B69BD85}"/>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8840837" y="538189"/>
              <a:ext cx="1746092" cy="560850"/>
            </a:xfrm>
            <a:prstGeom prst="rect">
              <a:avLst/>
            </a:prstGeom>
          </p:spPr>
        </p:pic>
        <p:sp>
          <p:nvSpPr>
            <p:cNvPr id="29" name="TextBox 28">
              <a:extLst>
                <a:ext uri="{FF2B5EF4-FFF2-40B4-BE49-F238E27FC236}">
                  <a16:creationId xmlns:a16="http://schemas.microsoft.com/office/drawing/2014/main" id="{7290FACD-493D-48B9-B975-1FB129639570}"/>
                </a:ext>
              </a:extLst>
            </p:cNvPr>
            <p:cNvSpPr txBox="1"/>
            <p:nvPr userDrawn="1"/>
          </p:nvSpPr>
          <p:spPr>
            <a:xfrm>
              <a:off x="10587321" y="498527"/>
              <a:ext cx="1604679" cy="623565"/>
            </a:xfrm>
            <a:prstGeom prst="rect">
              <a:avLst/>
            </a:prstGeom>
            <a:solidFill>
              <a:srgbClr val="ED7D31"/>
            </a:solidFill>
            <a:ln>
              <a:noFill/>
            </a:ln>
            <a:effectLst>
              <a:glow rad="63500">
                <a:srgbClr val="ED7D31">
                  <a:satMod val="175000"/>
                  <a:alpha val="40000"/>
                </a:srgbClr>
              </a:glow>
              <a:reflection blurRad="6350" stA="52000" endA="300" endPos="35000" dir="5400000" sy="-100000" algn="bl" rotWithShape="0"/>
            </a:effectLst>
          </p:spPr>
          <p:txBody>
            <a:bodyPr wrap="square" rtlCol="0" anchor="ctr">
              <a:spAutoFit/>
            </a:bodyPr>
            <a:lstStyle/>
            <a:p>
              <a:pPr marL="0" marR="0" lvl="0" indent="0" algn="ctr" defTabSz="914126" eaLnBrk="1" fontAlgn="auto" latinLnBrk="0" hangingPunct="1">
                <a:lnSpc>
                  <a:spcPct val="100000"/>
                </a:lnSpc>
                <a:spcBef>
                  <a:spcPts val="0"/>
                </a:spcBef>
                <a:spcAft>
                  <a:spcPts val="0"/>
                </a:spcAft>
                <a:buClrTx/>
                <a:buSzTx/>
                <a:buFontTx/>
                <a:buNone/>
                <a:tabLst/>
                <a:defRPr/>
              </a:pPr>
              <a:r>
                <a:rPr kumimoji="0" lang="en-US" sz="1400" b="1" i="1" u="none" strike="noStrike" kern="0" cap="none" spc="0" normalizeH="0" baseline="0" noProof="0">
                  <a:ln>
                    <a:noFill/>
                  </a:ln>
                  <a:solidFill>
                    <a:prstClr val="black"/>
                  </a:solidFill>
                  <a:effectLst/>
                  <a:uLnTx/>
                  <a:uFillTx/>
                  <a:latin typeface="Ink Free" panose="03080402000500000000" pitchFamily="66" charset="0"/>
                </a:rPr>
                <a:t>Carmel</a:t>
              </a:r>
            </a:p>
          </p:txBody>
        </p:sp>
      </p:grpSp>
    </p:spTree>
    <p:extLst>
      <p:ext uri="{BB962C8B-B14F-4D97-AF65-F5344CB8AC3E}">
        <p14:creationId xmlns:p14="http://schemas.microsoft.com/office/powerpoint/2010/main" val="29802360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29585" cy="6858000"/>
          </a:xfrm>
          <a:noFill/>
        </p:spPr>
        <p:txBody>
          <a:bodyPr anchor="ctr"/>
          <a:lstStyle>
            <a:lvl1pPr marL="0" indent="0" algn="ctr">
              <a:buNone/>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4" y="4743451"/>
            <a:ext cx="3573291"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1284" y="2749751"/>
            <a:ext cx="3578194" cy="1834948"/>
          </a:xfrm>
        </p:spPr>
        <p:txBody>
          <a:bodyPr/>
          <a:lstStyle>
            <a:lvl1pPr>
              <a:lnSpc>
                <a:spcPct val="88000"/>
              </a:lnSpc>
              <a:defRPr sz="3399">
                <a:solidFill>
                  <a:schemeClr val="bg1"/>
                </a:solidFill>
              </a:defRPr>
            </a:lvl1pPr>
          </a:lstStyle>
          <a:p>
            <a:r>
              <a:rPr lang="en-US"/>
              <a:t>Click to edit Master title style</a:t>
            </a:r>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69943" y="6530335"/>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DCAC94D-95BA-4EA9-9AC8-22A3151E3997}"/>
              </a:ext>
            </a:extLst>
          </p:cNvPr>
          <p:cNvSpPr>
            <a:spLocks noGrp="1"/>
          </p:cNvSpPr>
          <p:nvPr>
            <p:ph type="ftr" sz="quarter" idx="3"/>
          </p:nvPr>
        </p:nvSpPr>
        <p:spPr>
          <a:xfrm>
            <a:off x="8101285" y="6484546"/>
            <a:ext cx="3581895"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16095414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171" y="6531676"/>
            <a:ext cx="5952502" cy="118174"/>
          </a:xfrm>
          <a:prstGeom prst="rect">
            <a:avLst/>
          </a:prstGeom>
        </p:spPr>
        <p:txBody>
          <a:bodyPr vert="horz" wrap="square" lIns="0" tIns="0" rIns="0" bIns="0" rtlCol="0" anchor="b">
            <a:spAutoFit/>
          </a:bodyPr>
          <a:lstStyle>
            <a:lvl1pPr marL="0" algn="l" defTabSz="685594"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
        <p:nvSpPr>
          <p:cNvPr id="4" name="TextBox 3">
            <a:extLst>
              <a:ext uri="{FF2B5EF4-FFF2-40B4-BE49-F238E27FC236}">
                <a16:creationId xmlns:a16="http://schemas.microsoft.com/office/drawing/2014/main" id="{75407725-AA13-487E-8DDC-4AD7572E3433}"/>
              </a:ext>
            </a:extLst>
          </p:cNvPr>
          <p:cNvSpPr txBox="1"/>
          <p:nvPr userDrawn="1"/>
        </p:nvSpPr>
        <p:spPr>
          <a:xfrm>
            <a:off x="6574347" y="6534115"/>
            <a:ext cx="476430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a:solidFill>
                  <a:schemeClr val="accent5">
                    <a:lumMod val="60000"/>
                    <a:lumOff val="40000"/>
                  </a:schemeClr>
                </a:solidFill>
              </a:rPr>
              <a:t>Confidential – Qualcomm Technologies, Inc. and/or its affiliated companies – May Contain Trade Secrets</a:t>
            </a:r>
          </a:p>
        </p:txBody>
      </p:sp>
      <p:grpSp>
        <p:nvGrpSpPr>
          <p:cNvPr id="10" name="Group 9">
            <a:extLst>
              <a:ext uri="{FF2B5EF4-FFF2-40B4-BE49-F238E27FC236}">
                <a16:creationId xmlns:a16="http://schemas.microsoft.com/office/drawing/2014/main" id="{4444A830-1C78-4071-8B8A-97AC9E8F4DFB}"/>
              </a:ext>
            </a:extLst>
          </p:cNvPr>
          <p:cNvGrpSpPr/>
          <p:nvPr userDrawn="1"/>
        </p:nvGrpSpPr>
        <p:grpSpPr>
          <a:xfrm>
            <a:off x="8434793" y="-8946"/>
            <a:ext cx="3754032" cy="558254"/>
            <a:chOff x="7886903" y="-8947"/>
            <a:chExt cx="4305097" cy="1131039"/>
          </a:xfrm>
        </p:grpSpPr>
        <p:pic>
          <p:nvPicPr>
            <p:cNvPr id="11" name="Picture 2">
              <a:extLst>
                <a:ext uri="{FF2B5EF4-FFF2-40B4-BE49-F238E27FC236}">
                  <a16:creationId xmlns:a16="http://schemas.microsoft.com/office/drawing/2014/main" id="{D801B3B5-3D7B-4FC2-9411-EA79B05F9A8D}"/>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890584" y="-8947"/>
              <a:ext cx="957615" cy="5489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11">
              <a:extLst>
                <a:ext uri="{FF2B5EF4-FFF2-40B4-BE49-F238E27FC236}">
                  <a16:creationId xmlns:a16="http://schemas.microsoft.com/office/drawing/2014/main" id="{1CCFF195-CD37-49F3-8A3F-751154E8028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558858" y="-8947"/>
              <a:ext cx="665340" cy="541276"/>
            </a:xfrm>
            <a:prstGeom prst="rect">
              <a:avLst/>
            </a:prstGeom>
            <a:solidFill>
              <a:schemeClr val="bg1"/>
            </a:solidFill>
          </p:spPr>
        </p:pic>
        <p:pic>
          <p:nvPicPr>
            <p:cNvPr id="13" name="Picture 1" descr="Skyber_logo.png">
              <a:extLst>
                <a:ext uri="{FF2B5EF4-FFF2-40B4-BE49-F238E27FC236}">
                  <a16:creationId xmlns:a16="http://schemas.microsoft.com/office/drawing/2014/main" id="{D8853027-441D-4027-AD9C-93B777BD8AEE}"/>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8840837" y="-8947"/>
              <a:ext cx="729132" cy="548911"/>
            </a:xfrm>
            <a:prstGeom prst="rect">
              <a:avLst/>
            </a:prstGeom>
            <a:solidFill>
              <a:schemeClr val="bg1"/>
            </a:solidFill>
            <a:ln>
              <a:noFill/>
            </a:ln>
          </p:spPr>
        </p:pic>
        <p:pic>
          <p:nvPicPr>
            <p:cNvPr id="14" name="Picture 13" descr="image001">
              <a:extLst>
                <a:ext uri="{FF2B5EF4-FFF2-40B4-BE49-F238E27FC236}">
                  <a16:creationId xmlns:a16="http://schemas.microsoft.com/office/drawing/2014/main" id="{68A98C6D-92DB-4805-A1AD-534F24BD60BB}"/>
                </a:ext>
              </a:extLst>
            </p:cNvPr>
            <p:cNvPicPr>
              <a:picLocks noChangeArrowheads="1"/>
            </p:cNvPicPr>
            <p:nvPr userDrawn="1"/>
          </p:nvPicPr>
          <p:blipFill>
            <a:blip r:embed="rId5" cstate="email">
              <a:extLst>
                <a:ext uri="{28A0092B-C50C-407E-A947-70E740481C1C}">
                  <a14:useLocalDpi xmlns:a14="http://schemas.microsoft.com/office/drawing/2010/main" val="0"/>
                </a:ext>
              </a:extLst>
            </a:blip>
            <a:srcRect/>
            <a:stretch>
              <a:fillRect/>
            </a:stretch>
          </p:blipFill>
          <p:spPr bwMode="auto">
            <a:xfrm>
              <a:off x="11645590" y="-8947"/>
              <a:ext cx="538413" cy="541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Group 4">
              <a:extLst>
                <a:ext uri="{FF2B5EF4-FFF2-40B4-BE49-F238E27FC236}">
                  <a16:creationId xmlns:a16="http://schemas.microsoft.com/office/drawing/2014/main" id="{7B7B8D38-47AA-4E76-9B07-4AB17C29CEB0}"/>
                </a:ext>
              </a:extLst>
            </p:cNvPr>
            <p:cNvPicPr>
              <a:picLocks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226122" y="-8947"/>
              <a:ext cx="1419959" cy="541276"/>
            </a:xfrm>
            <a:prstGeom prst="rect">
              <a:avLst/>
            </a:prstGeom>
            <a:solidFill>
              <a:schemeClr val="bg1"/>
            </a:solidFill>
          </p:spPr>
        </p:pic>
        <p:pic>
          <p:nvPicPr>
            <p:cNvPr id="16" name="Picture 15" descr="A picture containing drawing&#10;&#10;Description automatically generated">
              <a:extLst>
                <a:ext uri="{FF2B5EF4-FFF2-40B4-BE49-F238E27FC236}">
                  <a16:creationId xmlns:a16="http://schemas.microsoft.com/office/drawing/2014/main" id="{5056FF09-F2CB-4D4D-8E6F-5ED6C5D5D509}"/>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7886903" y="532329"/>
              <a:ext cx="957615" cy="557856"/>
            </a:xfrm>
            <a:prstGeom prst="rect">
              <a:avLst/>
            </a:prstGeom>
          </p:spPr>
        </p:pic>
        <p:pic>
          <p:nvPicPr>
            <p:cNvPr id="17" name="Picture 16" descr="A picture containing object, light&#10;&#10;Description automatically generated">
              <a:extLst>
                <a:ext uri="{FF2B5EF4-FFF2-40B4-BE49-F238E27FC236}">
                  <a16:creationId xmlns:a16="http://schemas.microsoft.com/office/drawing/2014/main" id="{42ABB6E6-B3DF-4957-AB61-B4A6562CCCBD}"/>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8840837" y="538189"/>
              <a:ext cx="1746092" cy="560850"/>
            </a:xfrm>
            <a:prstGeom prst="rect">
              <a:avLst/>
            </a:prstGeom>
          </p:spPr>
        </p:pic>
        <p:sp>
          <p:nvSpPr>
            <p:cNvPr id="18" name="TextBox 17">
              <a:extLst>
                <a:ext uri="{FF2B5EF4-FFF2-40B4-BE49-F238E27FC236}">
                  <a16:creationId xmlns:a16="http://schemas.microsoft.com/office/drawing/2014/main" id="{695252F1-5244-477E-922D-20C76E1D666B}"/>
                </a:ext>
              </a:extLst>
            </p:cNvPr>
            <p:cNvSpPr txBox="1"/>
            <p:nvPr userDrawn="1"/>
          </p:nvSpPr>
          <p:spPr>
            <a:xfrm>
              <a:off x="10587321" y="498527"/>
              <a:ext cx="1604679" cy="623565"/>
            </a:xfrm>
            <a:prstGeom prst="rect">
              <a:avLst/>
            </a:prstGeom>
            <a:solidFill>
              <a:srgbClr val="ED7D31"/>
            </a:solidFill>
            <a:ln>
              <a:noFill/>
            </a:ln>
            <a:effectLst>
              <a:glow rad="63500">
                <a:srgbClr val="ED7D31">
                  <a:satMod val="175000"/>
                  <a:alpha val="40000"/>
                </a:srgbClr>
              </a:glow>
              <a:reflection blurRad="6350" stA="52000" endA="300" endPos="35000" dir="5400000" sy="-100000" algn="bl" rotWithShape="0"/>
            </a:effectLst>
          </p:spPr>
          <p:txBody>
            <a:bodyPr wrap="square" rtlCol="0" anchor="ctr">
              <a:spAutoFit/>
            </a:bodyPr>
            <a:lstStyle/>
            <a:p>
              <a:pPr marL="0" marR="0" lvl="0" indent="0" algn="ctr" defTabSz="914126" eaLnBrk="1" fontAlgn="auto" latinLnBrk="0" hangingPunct="1">
                <a:lnSpc>
                  <a:spcPct val="100000"/>
                </a:lnSpc>
                <a:spcBef>
                  <a:spcPts val="0"/>
                </a:spcBef>
                <a:spcAft>
                  <a:spcPts val="0"/>
                </a:spcAft>
                <a:buClrTx/>
                <a:buSzTx/>
                <a:buFontTx/>
                <a:buNone/>
                <a:tabLst/>
                <a:defRPr/>
              </a:pPr>
              <a:r>
                <a:rPr kumimoji="0" lang="en-US" sz="1400" b="1" i="1" u="none" strike="noStrike" kern="0" cap="none" spc="0" normalizeH="0" baseline="0" noProof="0">
                  <a:ln>
                    <a:noFill/>
                  </a:ln>
                  <a:solidFill>
                    <a:prstClr val="black"/>
                  </a:solidFill>
                  <a:effectLst/>
                  <a:uLnTx/>
                  <a:uFillTx/>
                  <a:latin typeface="Ink Free" panose="03080402000500000000" pitchFamily="66" charset="0"/>
                </a:rPr>
                <a:t>Carmel</a:t>
              </a:r>
            </a:p>
          </p:txBody>
        </p:sp>
      </p:grpSp>
    </p:spTree>
    <p:extLst>
      <p:ext uri="{BB962C8B-B14F-4D97-AF65-F5344CB8AC3E}">
        <p14:creationId xmlns:p14="http://schemas.microsoft.com/office/powerpoint/2010/main" val="25079157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1.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061" y="1088135"/>
            <a:ext cx="11185309" cy="274320"/>
          </a:xfrm>
          <a:prstGeom prst="rect">
            <a:avLst/>
          </a:prstGeom>
        </p:spPr>
        <p:txBody>
          <a:bodyPr>
            <a:spAutoFit/>
          </a:bodyPr>
          <a:lstStyle>
            <a:lvl1pPr marL="0" indent="0" algn="l" defTabSz="914126" rtl="0" eaLnBrk="1" latinLnBrk="0" hangingPunct="1">
              <a:lnSpc>
                <a:spcPct val="96000"/>
              </a:lnSpc>
              <a:spcBef>
                <a:spcPts val="900"/>
              </a:spcBef>
              <a:buClr>
                <a:schemeClr val="accent1"/>
              </a:buClr>
              <a:buFont typeface="Arial" panose="020B0604020202020204" pitchFamily="34" charset="0"/>
              <a:buNone/>
              <a:defRPr lang="en-US" sz="1799" kern="1200" baseline="0" dirty="0">
                <a:solidFill>
                  <a:schemeClr val="tx1"/>
                </a:solidFill>
                <a:latin typeface="+mn-lt"/>
                <a:ea typeface="+mn-ea"/>
                <a:cs typeface="+mn-cs"/>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8" name="Footer Placeholder 2">
            <a:extLst>
              <a:ext uri="{FF2B5EF4-FFF2-40B4-BE49-F238E27FC236}">
                <a16:creationId xmlns:a16="http://schemas.microsoft.com/office/drawing/2014/main" id="{AFBDF98F-682D-5F42-8AA2-446A044E7BE1}"/>
              </a:ext>
            </a:extLst>
          </p:cNvPr>
          <p:cNvSpPr>
            <a:spLocks noGrp="1"/>
          </p:cNvSpPr>
          <p:nvPr>
            <p:ph type="ftr" sz="quarter" idx="3"/>
          </p:nvPr>
        </p:nvSpPr>
        <p:spPr>
          <a:xfrm>
            <a:off x="495171" y="6531676"/>
            <a:ext cx="5952502" cy="118174"/>
          </a:xfrm>
          <a:prstGeom prst="rect">
            <a:avLst/>
          </a:prstGeom>
        </p:spPr>
        <p:txBody>
          <a:bodyPr vert="horz" wrap="square" lIns="0" tIns="0" rIns="0" bIns="0" rtlCol="0" anchor="b">
            <a:spAutoFit/>
          </a:bodyPr>
          <a:lstStyle>
            <a:lvl1pPr marL="0" algn="l" defTabSz="685594"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grpSp>
        <p:nvGrpSpPr>
          <p:cNvPr id="14" name="Group 13">
            <a:extLst>
              <a:ext uri="{FF2B5EF4-FFF2-40B4-BE49-F238E27FC236}">
                <a16:creationId xmlns:a16="http://schemas.microsoft.com/office/drawing/2014/main" id="{4155BE80-0814-48C4-B872-7257E443DCE2}"/>
              </a:ext>
            </a:extLst>
          </p:cNvPr>
          <p:cNvGrpSpPr/>
          <p:nvPr userDrawn="1"/>
        </p:nvGrpSpPr>
        <p:grpSpPr>
          <a:xfrm>
            <a:off x="8434793" y="-8946"/>
            <a:ext cx="3754032" cy="558254"/>
            <a:chOff x="7886903" y="-8947"/>
            <a:chExt cx="4305097" cy="1131039"/>
          </a:xfrm>
        </p:grpSpPr>
        <p:pic>
          <p:nvPicPr>
            <p:cNvPr id="15" name="Picture 2">
              <a:extLst>
                <a:ext uri="{FF2B5EF4-FFF2-40B4-BE49-F238E27FC236}">
                  <a16:creationId xmlns:a16="http://schemas.microsoft.com/office/drawing/2014/main" id="{52B0C505-E064-4800-BED0-17C8F4A08C6B}"/>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890584" y="-8947"/>
              <a:ext cx="957615" cy="5489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15">
              <a:extLst>
                <a:ext uri="{FF2B5EF4-FFF2-40B4-BE49-F238E27FC236}">
                  <a16:creationId xmlns:a16="http://schemas.microsoft.com/office/drawing/2014/main" id="{D60F7B55-34B5-4731-A2B7-479656E84E8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558858" y="-8947"/>
              <a:ext cx="665340" cy="541276"/>
            </a:xfrm>
            <a:prstGeom prst="rect">
              <a:avLst/>
            </a:prstGeom>
            <a:solidFill>
              <a:schemeClr val="bg1"/>
            </a:solidFill>
          </p:spPr>
        </p:pic>
        <p:pic>
          <p:nvPicPr>
            <p:cNvPr id="17" name="Picture 1" descr="Skyber_logo.png">
              <a:extLst>
                <a:ext uri="{FF2B5EF4-FFF2-40B4-BE49-F238E27FC236}">
                  <a16:creationId xmlns:a16="http://schemas.microsoft.com/office/drawing/2014/main" id="{E2277EFF-D606-4AF0-A83C-77176EC8F803}"/>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8840837" y="-8947"/>
              <a:ext cx="729132" cy="548911"/>
            </a:xfrm>
            <a:prstGeom prst="rect">
              <a:avLst/>
            </a:prstGeom>
            <a:solidFill>
              <a:schemeClr val="bg1"/>
            </a:solidFill>
            <a:ln>
              <a:noFill/>
            </a:ln>
          </p:spPr>
        </p:pic>
        <p:pic>
          <p:nvPicPr>
            <p:cNvPr id="18" name="Picture 17" descr="image001">
              <a:extLst>
                <a:ext uri="{FF2B5EF4-FFF2-40B4-BE49-F238E27FC236}">
                  <a16:creationId xmlns:a16="http://schemas.microsoft.com/office/drawing/2014/main" id="{B937D789-AA16-498E-A17C-FA700909C813}"/>
                </a:ext>
              </a:extLst>
            </p:cNvPr>
            <p:cNvPicPr>
              <a:picLocks noChangeArrowheads="1"/>
            </p:cNvPicPr>
            <p:nvPr userDrawn="1"/>
          </p:nvPicPr>
          <p:blipFill>
            <a:blip r:embed="rId5" cstate="email">
              <a:extLst>
                <a:ext uri="{28A0092B-C50C-407E-A947-70E740481C1C}">
                  <a14:useLocalDpi xmlns:a14="http://schemas.microsoft.com/office/drawing/2010/main" val="0"/>
                </a:ext>
              </a:extLst>
            </a:blip>
            <a:srcRect/>
            <a:stretch>
              <a:fillRect/>
            </a:stretch>
          </p:blipFill>
          <p:spPr bwMode="auto">
            <a:xfrm>
              <a:off x="11645590" y="-8947"/>
              <a:ext cx="538413" cy="541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Group 4">
              <a:extLst>
                <a:ext uri="{FF2B5EF4-FFF2-40B4-BE49-F238E27FC236}">
                  <a16:creationId xmlns:a16="http://schemas.microsoft.com/office/drawing/2014/main" id="{820038E0-94F4-48CF-8796-274461DD4F40}"/>
                </a:ext>
              </a:extLst>
            </p:cNvPr>
            <p:cNvPicPr>
              <a:picLocks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226122" y="-8947"/>
              <a:ext cx="1419959" cy="541276"/>
            </a:xfrm>
            <a:prstGeom prst="rect">
              <a:avLst/>
            </a:prstGeom>
            <a:solidFill>
              <a:schemeClr val="bg1"/>
            </a:solidFill>
          </p:spPr>
        </p:pic>
        <p:pic>
          <p:nvPicPr>
            <p:cNvPr id="20" name="Picture 19" descr="A picture containing drawing&#10;&#10;Description automatically generated">
              <a:extLst>
                <a:ext uri="{FF2B5EF4-FFF2-40B4-BE49-F238E27FC236}">
                  <a16:creationId xmlns:a16="http://schemas.microsoft.com/office/drawing/2014/main" id="{E60699D2-EDDB-4E7C-85A8-65292B673EA5}"/>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7886903" y="532329"/>
              <a:ext cx="957615" cy="557856"/>
            </a:xfrm>
            <a:prstGeom prst="rect">
              <a:avLst/>
            </a:prstGeom>
          </p:spPr>
        </p:pic>
        <p:pic>
          <p:nvPicPr>
            <p:cNvPr id="21" name="Picture 20" descr="A picture containing object, light&#10;&#10;Description automatically generated">
              <a:extLst>
                <a:ext uri="{FF2B5EF4-FFF2-40B4-BE49-F238E27FC236}">
                  <a16:creationId xmlns:a16="http://schemas.microsoft.com/office/drawing/2014/main" id="{0830886B-5D74-462E-AFC8-D5410565D893}"/>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8840837" y="538189"/>
              <a:ext cx="1746092" cy="560850"/>
            </a:xfrm>
            <a:prstGeom prst="rect">
              <a:avLst/>
            </a:prstGeom>
          </p:spPr>
        </p:pic>
        <p:sp>
          <p:nvSpPr>
            <p:cNvPr id="22" name="TextBox 21">
              <a:extLst>
                <a:ext uri="{FF2B5EF4-FFF2-40B4-BE49-F238E27FC236}">
                  <a16:creationId xmlns:a16="http://schemas.microsoft.com/office/drawing/2014/main" id="{100DB998-314C-408D-94AF-FB6A99F0E1EE}"/>
                </a:ext>
              </a:extLst>
            </p:cNvPr>
            <p:cNvSpPr txBox="1"/>
            <p:nvPr userDrawn="1"/>
          </p:nvSpPr>
          <p:spPr>
            <a:xfrm>
              <a:off x="10587321" y="498527"/>
              <a:ext cx="1604679" cy="623565"/>
            </a:xfrm>
            <a:prstGeom prst="rect">
              <a:avLst/>
            </a:prstGeom>
            <a:solidFill>
              <a:srgbClr val="ED7D31"/>
            </a:solidFill>
            <a:ln>
              <a:noFill/>
            </a:ln>
            <a:effectLst>
              <a:glow rad="63500">
                <a:srgbClr val="ED7D31">
                  <a:satMod val="175000"/>
                  <a:alpha val="40000"/>
                </a:srgbClr>
              </a:glow>
              <a:reflection blurRad="6350" stA="52000" endA="300" endPos="35000" dir="5400000" sy="-100000" algn="bl" rotWithShape="0"/>
            </a:effectLst>
          </p:spPr>
          <p:txBody>
            <a:bodyPr wrap="square" rtlCol="0" anchor="ctr">
              <a:spAutoFit/>
            </a:bodyPr>
            <a:lstStyle/>
            <a:p>
              <a:pPr marL="0" marR="0" lvl="0" indent="0" algn="ctr" defTabSz="914126" eaLnBrk="1" fontAlgn="auto" latinLnBrk="0" hangingPunct="1">
                <a:lnSpc>
                  <a:spcPct val="100000"/>
                </a:lnSpc>
                <a:spcBef>
                  <a:spcPts val="0"/>
                </a:spcBef>
                <a:spcAft>
                  <a:spcPts val="0"/>
                </a:spcAft>
                <a:buClrTx/>
                <a:buSzTx/>
                <a:buFontTx/>
                <a:buNone/>
                <a:tabLst/>
                <a:defRPr/>
              </a:pPr>
              <a:r>
                <a:rPr kumimoji="0" lang="en-US" sz="1400" b="1" i="1" u="none" strike="noStrike" kern="0" cap="none" spc="0" normalizeH="0" baseline="0" noProof="0">
                  <a:ln>
                    <a:noFill/>
                  </a:ln>
                  <a:solidFill>
                    <a:prstClr val="black"/>
                  </a:solidFill>
                  <a:effectLst/>
                  <a:uLnTx/>
                  <a:uFillTx/>
                  <a:latin typeface="Ink Free" panose="03080402000500000000" pitchFamily="66" charset="0"/>
                </a:rPr>
                <a:t>Carmel</a:t>
              </a:r>
            </a:p>
          </p:txBody>
        </p:sp>
      </p:grpSp>
    </p:spTree>
    <p:extLst>
      <p:ext uri="{BB962C8B-B14F-4D97-AF65-F5344CB8AC3E}">
        <p14:creationId xmlns:p14="http://schemas.microsoft.com/office/powerpoint/2010/main" val="4062777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171" y="565188"/>
            <a:ext cx="11184199" cy="439416"/>
          </a:xfrm>
        </p:spPr>
        <p:txBody>
          <a:bodyPr/>
          <a:lstStyle/>
          <a:p>
            <a:r>
              <a:rPr lang="en-US"/>
              <a:t>Click to edit Master title style</a:t>
            </a:r>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171" y="1038905"/>
            <a:ext cx="11184199" cy="536189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Box 6">
            <a:extLst>
              <a:ext uri="{FF2B5EF4-FFF2-40B4-BE49-F238E27FC236}">
                <a16:creationId xmlns:a16="http://schemas.microsoft.com/office/drawing/2014/main" id="{A1439B72-5EB7-AF43-9235-87E717E67531}"/>
              </a:ext>
            </a:extLst>
          </p:cNvPr>
          <p:cNvSpPr txBox="1"/>
          <p:nvPr userDrawn="1"/>
        </p:nvSpPr>
        <p:spPr>
          <a:xfrm>
            <a:off x="6574347" y="6534115"/>
            <a:ext cx="476430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a:solidFill>
                  <a:schemeClr val="accent5">
                    <a:lumMod val="60000"/>
                    <a:lumOff val="40000"/>
                  </a:schemeClr>
                </a:solidFill>
              </a:rPr>
              <a:t>Confidential – Qualcomm Technologies, Inc. and/or its affiliated companies – May Contain Trade Secrets</a:t>
            </a:r>
          </a:p>
        </p:txBody>
      </p:sp>
      <p:sp>
        <p:nvSpPr>
          <p:cNvPr id="8" name="Footer Placeholder 2">
            <a:extLst>
              <a:ext uri="{FF2B5EF4-FFF2-40B4-BE49-F238E27FC236}">
                <a16:creationId xmlns:a16="http://schemas.microsoft.com/office/drawing/2014/main" id="{9321F8FC-52F9-A74E-B5B2-7216FBC3A419}"/>
              </a:ext>
            </a:extLst>
          </p:cNvPr>
          <p:cNvSpPr>
            <a:spLocks noGrp="1"/>
          </p:cNvSpPr>
          <p:nvPr>
            <p:ph type="ftr" sz="quarter" idx="3"/>
          </p:nvPr>
        </p:nvSpPr>
        <p:spPr>
          <a:xfrm>
            <a:off x="495171" y="6531676"/>
            <a:ext cx="5952502" cy="118174"/>
          </a:xfrm>
          <a:prstGeom prst="rect">
            <a:avLst/>
          </a:prstGeom>
        </p:spPr>
        <p:txBody>
          <a:bodyPr vert="horz" wrap="square" lIns="0" tIns="0" rIns="0" bIns="0" rtlCol="0" anchor="b">
            <a:spAutoFit/>
          </a:bodyPr>
          <a:lstStyle>
            <a:lvl1pPr marL="0" algn="l" defTabSz="685594"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grpSp>
        <p:nvGrpSpPr>
          <p:cNvPr id="11" name="Group 10">
            <a:extLst>
              <a:ext uri="{FF2B5EF4-FFF2-40B4-BE49-F238E27FC236}">
                <a16:creationId xmlns:a16="http://schemas.microsoft.com/office/drawing/2014/main" id="{37897A8F-BD6A-4546-A460-7F38510EAC79}"/>
              </a:ext>
            </a:extLst>
          </p:cNvPr>
          <p:cNvGrpSpPr/>
          <p:nvPr userDrawn="1"/>
        </p:nvGrpSpPr>
        <p:grpSpPr>
          <a:xfrm>
            <a:off x="8434793" y="-8946"/>
            <a:ext cx="3754032" cy="558254"/>
            <a:chOff x="7886903" y="-8947"/>
            <a:chExt cx="4305097" cy="1131039"/>
          </a:xfrm>
        </p:grpSpPr>
        <p:pic>
          <p:nvPicPr>
            <p:cNvPr id="16" name="Picture 2">
              <a:extLst>
                <a:ext uri="{FF2B5EF4-FFF2-40B4-BE49-F238E27FC236}">
                  <a16:creationId xmlns:a16="http://schemas.microsoft.com/office/drawing/2014/main" id="{213E3AB0-C9D2-4FC7-BB48-15A873EFCDF8}"/>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890584" y="-8947"/>
              <a:ext cx="957615" cy="5489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16">
              <a:extLst>
                <a:ext uri="{FF2B5EF4-FFF2-40B4-BE49-F238E27FC236}">
                  <a16:creationId xmlns:a16="http://schemas.microsoft.com/office/drawing/2014/main" id="{8F9D4D0F-627D-46E2-A3E6-FC663801E96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558858" y="-8947"/>
              <a:ext cx="665340" cy="541276"/>
            </a:xfrm>
            <a:prstGeom prst="rect">
              <a:avLst/>
            </a:prstGeom>
            <a:solidFill>
              <a:schemeClr val="bg1"/>
            </a:solidFill>
          </p:spPr>
        </p:pic>
        <p:pic>
          <p:nvPicPr>
            <p:cNvPr id="18" name="Picture 1" descr="Skyber_logo.png">
              <a:extLst>
                <a:ext uri="{FF2B5EF4-FFF2-40B4-BE49-F238E27FC236}">
                  <a16:creationId xmlns:a16="http://schemas.microsoft.com/office/drawing/2014/main" id="{3D1104CD-EC35-4A5D-B41D-65AA9150DA1E}"/>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8840837" y="-8947"/>
              <a:ext cx="729132" cy="548911"/>
            </a:xfrm>
            <a:prstGeom prst="rect">
              <a:avLst/>
            </a:prstGeom>
            <a:solidFill>
              <a:schemeClr val="bg1"/>
            </a:solidFill>
            <a:ln>
              <a:noFill/>
            </a:ln>
          </p:spPr>
        </p:pic>
        <p:pic>
          <p:nvPicPr>
            <p:cNvPr id="19" name="Picture 18" descr="image001">
              <a:extLst>
                <a:ext uri="{FF2B5EF4-FFF2-40B4-BE49-F238E27FC236}">
                  <a16:creationId xmlns:a16="http://schemas.microsoft.com/office/drawing/2014/main" id="{325E1478-79A2-4957-9FC5-57F638111249}"/>
                </a:ext>
              </a:extLst>
            </p:cNvPr>
            <p:cNvPicPr>
              <a:picLocks noChangeArrowheads="1"/>
            </p:cNvPicPr>
            <p:nvPr userDrawn="1"/>
          </p:nvPicPr>
          <p:blipFill>
            <a:blip r:embed="rId5" cstate="email">
              <a:extLst>
                <a:ext uri="{28A0092B-C50C-407E-A947-70E740481C1C}">
                  <a14:useLocalDpi xmlns:a14="http://schemas.microsoft.com/office/drawing/2010/main" val="0"/>
                </a:ext>
              </a:extLst>
            </a:blip>
            <a:srcRect/>
            <a:stretch>
              <a:fillRect/>
            </a:stretch>
          </p:blipFill>
          <p:spPr bwMode="auto">
            <a:xfrm>
              <a:off x="11645590" y="-8947"/>
              <a:ext cx="538413" cy="541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Group 4">
              <a:extLst>
                <a:ext uri="{FF2B5EF4-FFF2-40B4-BE49-F238E27FC236}">
                  <a16:creationId xmlns:a16="http://schemas.microsoft.com/office/drawing/2014/main" id="{2070E046-15C6-4BDE-9C54-40B62DE4433F}"/>
                </a:ext>
              </a:extLst>
            </p:cNvPr>
            <p:cNvPicPr>
              <a:picLocks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226122" y="-8947"/>
              <a:ext cx="1419959" cy="541276"/>
            </a:xfrm>
            <a:prstGeom prst="rect">
              <a:avLst/>
            </a:prstGeom>
            <a:solidFill>
              <a:schemeClr val="bg1"/>
            </a:solidFill>
          </p:spPr>
        </p:pic>
        <p:pic>
          <p:nvPicPr>
            <p:cNvPr id="21" name="Picture 20" descr="A picture containing drawing&#10;&#10;Description automatically generated">
              <a:extLst>
                <a:ext uri="{FF2B5EF4-FFF2-40B4-BE49-F238E27FC236}">
                  <a16:creationId xmlns:a16="http://schemas.microsoft.com/office/drawing/2014/main" id="{8C303647-9783-44BA-8B47-F6F39E5574D0}"/>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7886903" y="532329"/>
              <a:ext cx="957615" cy="557856"/>
            </a:xfrm>
            <a:prstGeom prst="rect">
              <a:avLst/>
            </a:prstGeom>
          </p:spPr>
        </p:pic>
        <p:pic>
          <p:nvPicPr>
            <p:cNvPr id="22" name="Picture 21" descr="A picture containing object, light&#10;&#10;Description automatically generated">
              <a:extLst>
                <a:ext uri="{FF2B5EF4-FFF2-40B4-BE49-F238E27FC236}">
                  <a16:creationId xmlns:a16="http://schemas.microsoft.com/office/drawing/2014/main" id="{4BEA8B29-DC87-4BDB-B09C-1069F801CB86}"/>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8840837" y="538189"/>
              <a:ext cx="1746092" cy="560850"/>
            </a:xfrm>
            <a:prstGeom prst="rect">
              <a:avLst/>
            </a:prstGeom>
          </p:spPr>
        </p:pic>
        <p:sp>
          <p:nvSpPr>
            <p:cNvPr id="23" name="TextBox 22">
              <a:extLst>
                <a:ext uri="{FF2B5EF4-FFF2-40B4-BE49-F238E27FC236}">
                  <a16:creationId xmlns:a16="http://schemas.microsoft.com/office/drawing/2014/main" id="{25DB9B4C-2E42-4695-8435-5781162804AB}"/>
                </a:ext>
              </a:extLst>
            </p:cNvPr>
            <p:cNvSpPr txBox="1"/>
            <p:nvPr userDrawn="1"/>
          </p:nvSpPr>
          <p:spPr>
            <a:xfrm>
              <a:off x="10587321" y="498527"/>
              <a:ext cx="1604679" cy="623565"/>
            </a:xfrm>
            <a:prstGeom prst="rect">
              <a:avLst/>
            </a:prstGeom>
            <a:solidFill>
              <a:srgbClr val="ED7D31"/>
            </a:solidFill>
            <a:ln>
              <a:noFill/>
            </a:ln>
            <a:effectLst>
              <a:glow rad="63500">
                <a:srgbClr val="ED7D31">
                  <a:satMod val="175000"/>
                  <a:alpha val="40000"/>
                </a:srgbClr>
              </a:glow>
              <a:reflection blurRad="6350" stA="52000" endA="300" endPos="35000" dir="5400000" sy="-100000" algn="bl" rotWithShape="0"/>
            </a:effectLst>
          </p:spPr>
          <p:txBody>
            <a:bodyPr wrap="square" rtlCol="0" anchor="ctr">
              <a:spAutoFit/>
            </a:bodyPr>
            <a:lstStyle/>
            <a:p>
              <a:pPr marL="0" marR="0" lvl="0" indent="0" algn="ctr" defTabSz="914126" eaLnBrk="1" fontAlgn="auto" latinLnBrk="0" hangingPunct="1">
                <a:lnSpc>
                  <a:spcPct val="100000"/>
                </a:lnSpc>
                <a:spcBef>
                  <a:spcPts val="0"/>
                </a:spcBef>
                <a:spcAft>
                  <a:spcPts val="0"/>
                </a:spcAft>
                <a:buClrTx/>
                <a:buSzTx/>
                <a:buFontTx/>
                <a:buNone/>
                <a:tabLst/>
                <a:defRPr/>
              </a:pPr>
              <a:r>
                <a:rPr kumimoji="0" lang="en-US" sz="1400" b="1" i="1" u="none" strike="noStrike" kern="0" cap="none" spc="0" normalizeH="0" baseline="0" noProof="0">
                  <a:ln>
                    <a:noFill/>
                  </a:ln>
                  <a:solidFill>
                    <a:prstClr val="black"/>
                  </a:solidFill>
                  <a:effectLst/>
                  <a:uLnTx/>
                  <a:uFillTx/>
                  <a:latin typeface="Ink Free" panose="03080402000500000000" pitchFamily="66" charset="0"/>
                </a:rPr>
                <a:t>Carmel</a:t>
              </a:r>
            </a:p>
          </p:txBody>
        </p:sp>
      </p:grpSp>
    </p:spTree>
    <p:extLst>
      <p:ext uri="{BB962C8B-B14F-4D97-AF65-F5344CB8AC3E}">
        <p14:creationId xmlns:p14="http://schemas.microsoft.com/office/powerpoint/2010/main" val="3899598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2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171" y="565188"/>
            <a:ext cx="11184199" cy="439416"/>
          </a:xfrm>
        </p:spPr>
        <p:txBody>
          <a:bodyPr/>
          <a:lstStyle/>
          <a:p>
            <a:r>
              <a:rPr lang="en-US"/>
              <a:t>Click to edit Master title style</a:t>
            </a:r>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171" y="1719073"/>
            <a:ext cx="11184199"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061" y="1088135"/>
            <a:ext cx="11185309" cy="274320"/>
          </a:xfrm>
          <a:prstGeom prst="rect">
            <a:avLst/>
          </a:prstGeom>
        </p:spPr>
        <p:txBody>
          <a:bodyPr>
            <a:spAutoFit/>
          </a:bodyPr>
          <a:lstStyle>
            <a:lvl1pPr marL="0" indent="0" algn="l" defTabSz="914126" rtl="0" eaLnBrk="1" latinLnBrk="0" hangingPunct="1">
              <a:lnSpc>
                <a:spcPct val="96000"/>
              </a:lnSpc>
              <a:spcBef>
                <a:spcPts val="900"/>
              </a:spcBef>
              <a:buClr>
                <a:schemeClr val="accent1"/>
              </a:buClr>
              <a:buFont typeface="Arial" panose="020B0604020202020204" pitchFamily="34" charset="0"/>
              <a:buNone/>
              <a:defRPr lang="en-US" sz="1799" kern="1200" baseline="0" dirty="0">
                <a:solidFill>
                  <a:schemeClr val="tx1"/>
                </a:solidFill>
                <a:latin typeface="+mn-lt"/>
                <a:ea typeface="+mn-ea"/>
                <a:cs typeface="+mn-cs"/>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7" name="TextBox 6">
            <a:extLst>
              <a:ext uri="{FF2B5EF4-FFF2-40B4-BE49-F238E27FC236}">
                <a16:creationId xmlns:a16="http://schemas.microsoft.com/office/drawing/2014/main" id="{A1439B72-5EB7-AF43-9235-87E717E67531}"/>
              </a:ext>
            </a:extLst>
          </p:cNvPr>
          <p:cNvSpPr txBox="1"/>
          <p:nvPr userDrawn="1"/>
        </p:nvSpPr>
        <p:spPr>
          <a:xfrm>
            <a:off x="6574347" y="6534115"/>
            <a:ext cx="476430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a:solidFill>
                  <a:schemeClr val="accent5">
                    <a:lumMod val="60000"/>
                    <a:lumOff val="40000"/>
                  </a:schemeClr>
                </a:solidFill>
              </a:rPr>
              <a:t>Confidential – Qualcomm Technologies, Inc. and/or its affiliated companies – May Contain Trade Secrets</a:t>
            </a:r>
          </a:p>
        </p:txBody>
      </p:sp>
      <p:sp>
        <p:nvSpPr>
          <p:cNvPr id="8" name="Footer Placeholder 2">
            <a:extLst>
              <a:ext uri="{FF2B5EF4-FFF2-40B4-BE49-F238E27FC236}">
                <a16:creationId xmlns:a16="http://schemas.microsoft.com/office/drawing/2014/main" id="{9321F8FC-52F9-A74E-B5B2-7216FBC3A419}"/>
              </a:ext>
            </a:extLst>
          </p:cNvPr>
          <p:cNvSpPr>
            <a:spLocks noGrp="1"/>
          </p:cNvSpPr>
          <p:nvPr>
            <p:ph type="ftr" sz="quarter" idx="3"/>
          </p:nvPr>
        </p:nvSpPr>
        <p:spPr>
          <a:xfrm>
            <a:off x="495171" y="6531676"/>
            <a:ext cx="5952502" cy="118174"/>
          </a:xfrm>
          <a:prstGeom prst="rect">
            <a:avLst/>
          </a:prstGeom>
        </p:spPr>
        <p:txBody>
          <a:bodyPr vert="horz" wrap="square" lIns="0" tIns="0" rIns="0" bIns="0" rtlCol="0" anchor="b">
            <a:spAutoFit/>
          </a:bodyPr>
          <a:lstStyle>
            <a:lvl1pPr marL="0" algn="l" defTabSz="685594"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grpSp>
        <p:nvGrpSpPr>
          <p:cNvPr id="16" name="Group 15">
            <a:extLst>
              <a:ext uri="{FF2B5EF4-FFF2-40B4-BE49-F238E27FC236}">
                <a16:creationId xmlns:a16="http://schemas.microsoft.com/office/drawing/2014/main" id="{445A7C29-E1AD-482D-AD5C-B7C365FCF709}"/>
              </a:ext>
            </a:extLst>
          </p:cNvPr>
          <p:cNvGrpSpPr/>
          <p:nvPr userDrawn="1"/>
        </p:nvGrpSpPr>
        <p:grpSpPr>
          <a:xfrm>
            <a:off x="8434793" y="-8946"/>
            <a:ext cx="3754032" cy="558254"/>
            <a:chOff x="7886903" y="-8947"/>
            <a:chExt cx="4305097" cy="1131039"/>
          </a:xfrm>
        </p:grpSpPr>
        <p:pic>
          <p:nvPicPr>
            <p:cNvPr id="17" name="Picture 2">
              <a:extLst>
                <a:ext uri="{FF2B5EF4-FFF2-40B4-BE49-F238E27FC236}">
                  <a16:creationId xmlns:a16="http://schemas.microsoft.com/office/drawing/2014/main" id="{40272F7B-6394-49BE-B595-45448F091660}"/>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890584" y="-8947"/>
              <a:ext cx="957615" cy="5489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 name="Picture 17">
              <a:extLst>
                <a:ext uri="{FF2B5EF4-FFF2-40B4-BE49-F238E27FC236}">
                  <a16:creationId xmlns:a16="http://schemas.microsoft.com/office/drawing/2014/main" id="{DA157685-B59D-4080-AA2D-10FC482BF69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558858" y="-8947"/>
              <a:ext cx="665340" cy="541276"/>
            </a:xfrm>
            <a:prstGeom prst="rect">
              <a:avLst/>
            </a:prstGeom>
            <a:solidFill>
              <a:schemeClr val="bg1"/>
            </a:solidFill>
          </p:spPr>
        </p:pic>
        <p:pic>
          <p:nvPicPr>
            <p:cNvPr id="19" name="Picture 1" descr="Skyber_logo.png">
              <a:extLst>
                <a:ext uri="{FF2B5EF4-FFF2-40B4-BE49-F238E27FC236}">
                  <a16:creationId xmlns:a16="http://schemas.microsoft.com/office/drawing/2014/main" id="{31746EE4-7CBA-451F-90E5-896DDD40CA7B}"/>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8840837" y="-8947"/>
              <a:ext cx="729132" cy="548911"/>
            </a:xfrm>
            <a:prstGeom prst="rect">
              <a:avLst/>
            </a:prstGeom>
            <a:solidFill>
              <a:schemeClr val="bg1"/>
            </a:solidFill>
            <a:ln>
              <a:noFill/>
            </a:ln>
          </p:spPr>
        </p:pic>
        <p:pic>
          <p:nvPicPr>
            <p:cNvPr id="20" name="Picture 19" descr="image001">
              <a:extLst>
                <a:ext uri="{FF2B5EF4-FFF2-40B4-BE49-F238E27FC236}">
                  <a16:creationId xmlns:a16="http://schemas.microsoft.com/office/drawing/2014/main" id="{AF1A03EE-1084-4CEE-88A1-0877977FD248}"/>
                </a:ext>
              </a:extLst>
            </p:cNvPr>
            <p:cNvPicPr>
              <a:picLocks noChangeArrowheads="1"/>
            </p:cNvPicPr>
            <p:nvPr userDrawn="1"/>
          </p:nvPicPr>
          <p:blipFill>
            <a:blip r:embed="rId5" cstate="email">
              <a:extLst>
                <a:ext uri="{28A0092B-C50C-407E-A947-70E740481C1C}">
                  <a14:useLocalDpi xmlns:a14="http://schemas.microsoft.com/office/drawing/2010/main" val="0"/>
                </a:ext>
              </a:extLst>
            </a:blip>
            <a:srcRect/>
            <a:stretch>
              <a:fillRect/>
            </a:stretch>
          </p:blipFill>
          <p:spPr bwMode="auto">
            <a:xfrm>
              <a:off x="11645590" y="-8947"/>
              <a:ext cx="538413" cy="541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Group 4">
              <a:extLst>
                <a:ext uri="{FF2B5EF4-FFF2-40B4-BE49-F238E27FC236}">
                  <a16:creationId xmlns:a16="http://schemas.microsoft.com/office/drawing/2014/main" id="{19832423-DC1B-49AE-A66E-CFC84CF83690}"/>
                </a:ext>
              </a:extLst>
            </p:cNvPr>
            <p:cNvPicPr>
              <a:picLocks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226122" y="-8947"/>
              <a:ext cx="1419959" cy="541276"/>
            </a:xfrm>
            <a:prstGeom prst="rect">
              <a:avLst/>
            </a:prstGeom>
            <a:solidFill>
              <a:schemeClr val="bg1"/>
            </a:solidFill>
          </p:spPr>
        </p:pic>
        <p:pic>
          <p:nvPicPr>
            <p:cNvPr id="22" name="Picture 21" descr="A picture containing drawing&#10;&#10;Description automatically generated">
              <a:extLst>
                <a:ext uri="{FF2B5EF4-FFF2-40B4-BE49-F238E27FC236}">
                  <a16:creationId xmlns:a16="http://schemas.microsoft.com/office/drawing/2014/main" id="{2CDF5D6F-E0C8-4C75-A715-A929552F4A49}"/>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7886903" y="532329"/>
              <a:ext cx="957615" cy="557856"/>
            </a:xfrm>
            <a:prstGeom prst="rect">
              <a:avLst/>
            </a:prstGeom>
          </p:spPr>
        </p:pic>
        <p:pic>
          <p:nvPicPr>
            <p:cNvPr id="23" name="Picture 22" descr="A picture containing object, light&#10;&#10;Description automatically generated">
              <a:extLst>
                <a:ext uri="{FF2B5EF4-FFF2-40B4-BE49-F238E27FC236}">
                  <a16:creationId xmlns:a16="http://schemas.microsoft.com/office/drawing/2014/main" id="{F6E0B5C2-9B3A-414A-A812-1E95256529DA}"/>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8840837" y="538189"/>
              <a:ext cx="1746092" cy="560850"/>
            </a:xfrm>
            <a:prstGeom prst="rect">
              <a:avLst/>
            </a:prstGeom>
          </p:spPr>
        </p:pic>
        <p:sp>
          <p:nvSpPr>
            <p:cNvPr id="24" name="TextBox 23">
              <a:extLst>
                <a:ext uri="{FF2B5EF4-FFF2-40B4-BE49-F238E27FC236}">
                  <a16:creationId xmlns:a16="http://schemas.microsoft.com/office/drawing/2014/main" id="{7310970E-C38A-4ADB-8754-DB5248BB3DF4}"/>
                </a:ext>
              </a:extLst>
            </p:cNvPr>
            <p:cNvSpPr txBox="1"/>
            <p:nvPr userDrawn="1"/>
          </p:nvSpPr>
          <p:spPr>
            <a:xfrm>
              <a:off x="10587321" y="498527"/>
              <a:ext cx="1604679" cy="623565"/>
            </a:xfrm>
            <a:prstGeom prst="rect">
              <a:avLst/>
            </a:prstGeom>
            <a:solidFill>
              <a:srgbClr val="ED7D31"/>
            </a:solidFill>
            <a:ln>
              <a:noFill/>
            </a:ln>
            <a:effectLst>
              <a:glow rad="63500">
                <a:srgbClr val="ED7D31">
                  <a:satMod val="175000"/>
                  <a:alpha val="40000"/>
                </a:srgbClr>
              </a:glow>
              <a:reflection blurRad="6350" stA="52000" endA="300" endPos="35000" dir="5400000" sy="-100000" algn="bl" rotWithShape="0"/>
            </a:effectLst>
          </p:spPr>
          <p:txBody>
            <a:bodyPr wrap="square" rtlCol="0" anchor="ctr">
              <a:spAutoFit/>
            </a:bodyPr>
            <a:lstStyle/>
            <a:p>
              <a:pPr marL="0" marR="0" lvl="0" indent="0" algn="ctr" defTabSz="914126" eaLnBrk="1" fontAlgn="auto" latinLnBrk="0" hangingPunct="1">
                <a:lnSpc>
                  <a:spcPct val="100000"/>
                </a:lnSpc>
                <a:spcBef>
                  <a:spcPts val="0"/>
                </a:spcBef>
                <a:spcAft>
                  <a:spcPts val="0"/>
                </a:spcAft>
                <a:buClrTx/>
                <a:buSzTx/>
                <a:buFontTx/>
                <a:buNone/>
                <a:tabLst/>
                <a:defRPr/>
              </a:pPr>
              <a:r>
                <a:rPr kumimoji="0" lang="en-US" sz="1400" b="1" i="1" u="none" strike="noStrike" kern="0" cap="none" spc="0" normalizeH="0" baseline="0" noProof="0">
                  <a:ln>
                    <a:noFill/>
                  </a:ln>
                  <a:solidFill>
                    <a:prstClr val="black"/>
                  </a:solidFill>
                  <a:effectLst/>
                  <a:uLnTx/>
                  <a:uFillTx/>
                  <a:latin typeface="Ink Free" panose="03080402000500000000" pitchFamily="66" charset="0"/>
                </a:rPr>
                <a:t>Carmel</a:t>
              </a:r>
            </a:p>
          </p:txBody>
        </p:sp>
      </p:grpSp>
    </p:spTree>
    <p:extLst>
      <p:ext uri="{BB962C8B-B14F-4D97-AF65-F5344CB8AC3E}">
        <p14:creationId xmlns:p14="http://schemas.microsoft.com/office/powerpoint/2010/main" val="21941783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24.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171" y="1719073"/>
            <a:ext cx="5465163"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4207" y="1719073"/>
            <a:ext cx="5465163"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061" y="1088137"/>
            <a:ext cx="11185309" cy="265907"/>
          </a:xfrm>
          <a:prstGeom prst="rect">
            <a:avLst/>
          </a:prstGeom>
        </p:spPr>
        <p:txBody>
          <a:bodyPr>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8" name="TextBox 7">
            <a:extLst>
              <a:ext uri="{FF2B5EF4-FFF2-40B4-BE49-F238E27FC236}">
                <a16:creationId xmlns:a16="http://schemas.microsoft.com/office/drawing/2014/main" id="{73F562B6-6782-DF40-A0DE-4284E33F42CE}"/>
              </a:ext>
            </a:extLst>
          </p:cNvPr>
          <p:cNvSpPr txBox="1"/>
          <p:nvPr userDrawn="1"/>
        </p:nvSpPr>
        <p:spPr>
          <a:xfrm>
            <a:off x="6574347" y="6534115"/>
            <a:ext cx="476430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a:solidFill>
                  <a:schemeClr val="accent5">
                    <a:lumMod val="60000"/>
                    <a:lumOff val="40000"/>
                  </a:schemeClr>
                </a:solidFill>
              </a:rPr>
              <a:t>Confidential – Qualcomm Technologies, Inc. and/or its affiliated companies – May Contain Trade Secrets</a:t>
            </a:r>
          </a:p>
        </p:txBody>
      </p:sp>
      <p:sp>
        <p:nvSpPr>
          <p:cNvPr id="10" name="Footer Placeholder 2">
            <a:extLst>
              <a:ext uri="{FF2B5EF4-FFF2-40B4-BE49-F238E27FC236}">
                <a16:creationId xmlns:a16="http://schemas.microsoft.com/office/drawing/2014/main" id="{4C4C0399-C533-E645-93BA-DB35C1BE5621}"/>
              </a:ext>
            </a:extLst>
          </p:cNvPr>
          <p:cNvSpPr>
            <a:spLocks noGrp="1"/>
          </p:cNvSpPr>
          <p:nvPr>
            <p:ph type="ftr" sz="quarter" idx="3"/>
          </p:nvPr>
        </p:nvSpPr>
        <p:spPr>
          <a:xfrm>
            <a:off x="495171" y="6531676"/>
            <a:ext cx="5952502" cy="118174"/>
          </a:xfrm>
          <a:prstGeom prst="rect">
            <a:avLst/>
          </a:prstGeom>
        </p:spPr>
        <p:txBody>
          <a:bodyPr vert="horz" wrap="square" lIns="0" tIns="0" rIns="0" bIns="0" rtlCol="0" anchor="b">
            <a:spAutoFit/>
          </a:bodyPr>
          <a:lstStyle>
            <a:lvl1pPr marL="0" algn="l" defTabSz="685594"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grpSp>
        <p:nvGrpSpPr>
          <p:cNvPr id="18" name="Group 17">
            <a:extLst>
              <a:ext uri="{FF2B5EF4-FFF2-40B4-BE49-F238E27FC236}">
                <a16:creationId xmlns:a16="http://schemas.microsoft.com/office/drawing/2014/main" id="{37A2A7AD-5F5E-43C5-AA26-1BEAE4D91A42}"/>
              </a:ext>
            </a:extLst>
          </p:cNvPr>
          <p:cNvGrpSpPr/>
          <p:nvPr userDrawn="1"/>
        </p:nvGrpSpPr>
        <p:grpSpPr>
          <a:xfrm>
            <a:off x="8434793" y="-8946"/>
            <a:ext cx="3754032" cy="558254"/>
            <a:chOff x="7886903" y="-8947"/>
            <a:chExt cx="4305097" cy="1131039"/>
          </a:xfrm>
        </p:grpSpPr>
        <p:pic>
          <p:nvPicPr>
            <p:cNvPr id="19" name="Picture 2">
              <a:extLst>
                <a:ext uri="{FF2B5EF4-FFF2-40B4-BE49-F238E27FC236}">
                  <a16:creationId xmlns:a16="http://schemas.microsoft.com/office/drawing/2014/main" id="{46A6F03A-1D39-4CA0-942C-5966E2F20B05}"/>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890584" y="-8947"/>
              <a:ext cx="957615" cy="5489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 name="Picture 19">
              <a:extLst>
                <a:ext uri="{FF2B5EF4-FFF2-40B4-BE49-F238E27FC236}">
                  <a16:creationId xmlns:a16="http://schemas.microsoft.com/office/drawing/2014/main" id="{951F1D46-5A18-4085-9A02-D75558DA180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558858" y="-8947"/>
              <a:ext cx="665340" cy="541276"/>
            </a:xfrm>
            <a:prstGeom prst="rect">
              <a:avLst/>
            </a:prstGeom>
            <a:solidFill>
              <a:schemeClr val="bg1"/>
            </a:solidFill>
          </p:spPr>
        </p:pic>
        <p:pic>
          <p:nvPicPr>
            <p:cNvPr id="21" name="Picture 1" descr="Skyber_logo.png">
              <a:extLst>
                <a:ext uri="{FF2B5EF4-FFF2-40B4-BE49-F238E27FC236}">
                  <a16:creationId xmlns:a16="http://schemas.microsoft.com/office/drawing/2014/main" id="{79ECF7D4-B531-4514-8F44-0CD1AD77E498}"/>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8840837" y="-8947"/>
              <a:ext cx="729132" cy="548911"/>
            </a:xfrm>
            <a:prstGeom prst="rect">
              <a:avLst/>
            </a:prstGeom>
            <a:solidFill>
              <a:schemeClr val="bg1"/>
            </a:solidFill>
            <a:ln>
              <a:noFill/>
            </a:ln>
          </p:spPr>
        </p:pic>
        <p:pic>
          <p:nvPicPr>
            <p:cNvPr id="22" name="Picture 21" descr="image001">
              <a:extLst>
                <a:ext uri="{FF2B5EF4-FFF2-40B4-BE49-F238E27FC236}">
                  <a16:creationId xmlns:a16="http://schemas.microsoft.com/office/drawing/2014/main" id="{2BA27C61-D58F-46E0-9A64-EA0A93FA1507}"/>
                </a:ext>
              </a:extLst>
            </p:cNvPr>
            <p:cNvPicPr>
              <a:picLocks noChangeArrowheads="1"/>
            </p:cNvPicPr>
            <p:nvPr userDrawn="1"/>
          </p:nvPicPr>
          <p:blipFill>
            <a:blip r:embed="rId5" cstate="email">
              <a:extLst>
                <a:ext uri="{28A0092B-C50C-407E-A947-70E740481C1C}">
                  <a14:useLocalDpi xmlns:a14="http://schemas.microsoft.com/office/drawing/2010/main" val="0"/>
                </a:ext>
              </a:extLst>
            </a:blip>
            <a:srcRect/>
            <a:stretch>
              <a:fillRect/>
            </a:stretch>
          </p:blipFill>
          <p:spPr bwMode="auto">
            <a:xfrm>
              <a:off x="11645590" y="-8947"/>
              <a:ext cx="538413" cy="541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Group 4">
              <a:extLst>
                <a:ext uri="{FF2B5EF4-FFF2-40B4-BE49-F238E27FC236}">
                  <a16:creationId xmlns:a16="http://schemas.microsoft.com/office/drawing/2014/main" id="{D251527C-B944-4403-BEC4-8B0CC623976F}"/>
                </a:ext>
              </a:extLst>
            </p:cNvPr>
            <p:cNvPicPr>
              <a:picLocks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226122" y="-8947"/>
              <a:ext cx="1419959" cy="541276"/>
            </a:xfrm>
            <a:prstGeom prst="rect">
              <a:avLst/>
            </a:prstGeom>
            <a:solidFill>
              <a:schemeClr val="bg1"/>
            </a:solidFill>
          </p:spPr>
        </p:pic>
        <p:pic>
          <p:nvPicPr>
            <p:cNvPr id="24" name="Picture 23" descr="A picture containing drawing&#10;&#10;Description automatically generated">
              <a:extLst>
                <a:ext uri="{FF2B5EF4-FFF2-40B4-BE49-F238E27FC236}">
                  <a16:creationId xmlns:a16="http://schemas.microsoft.com/office/drawing/2014/main" id="{53882181-29A1-4075-A323-995CFA8C488E}"/>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7886903" y="532329"/>
              <a:ext cx="957615" cy="557856"/>
            </a:xfrm>
            <a:prstGeom prst="rect">
              <a:avLst/>
            </a:prstGeom>
          </p:spPr>
        </p:pic>
        <p:pic>
          <p:nvPicPr>
            <p:cNvPr id="25" name="Picture 24" descr="A picture containing object, light&#10;&#10;Description automatically generated">
              <a:extLst>
                <a:ext uri="{FF2B5EF4-FFF2-40B4-BE49-F238E27FC236}">
                  <a16:creationId xmlns:a16="http://schemas.microsoft.com/office/drawing/2014/main" id="{0ABD8BD6-F22D-475F-A6BE-D182DB71AB1F}"/>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8840837" y="538189"/>
              <a:ext cx="1746092" cy="560850"/>
            </a:xfrm>
            <a:prstGeom prst="rect">
              <a:avLst/>
            </a:prstGeom>
          </p:spPr>
        </p:pic>
        <p:sp>
          <p:nvSpPr>
            <p:cNvPr id="26" name="TextBox 25">
              <a:extLst>
                <a:ext uri="{FF2B5EF4-FFF2-40B4-BE49-F238E27FC236}">
                  <a16:creationId xmlns:a16="http://schemas.microsoft.com/office/drawing/2014/main" id="{E9F1F824-847C-4B89-B8F2-2059A160FF30}"/>
                </a:ext>
              </a:extLst>
            </p:cNvPr>
            <p:cNvSpPr txBox="1"/>
            <p:nvPr userDrawn="1"/>
          </p:nvSpPr>
          <p:spPr>
            <a:xfrm>
              <a:off x="10587321" y="498527"/>
              <a:ext cx="1604679" cy="623565"/>
            </a:xfrm>
            <a:prstGeom prst="rect">
              <a:avLst/>
            </a:prstGeom>
            <a:solidFill>
              <a:srgbClr val="ED7D31"/>
            </a:solidFill>
            <a:ln>
              <a:noFill/>
            </a:ln>
            <a:effectLst>
              <a:glow rad="63500">
                <a:srgbClr val="ED7D31">
                  <a:satMod val="175000"/>
                  <a:alpha val="40000"/>
                </a:srgbClr>
              </a:glow>
              <a:reflection blurRad="6350" stA="52000" endA="300" endPos="35000" dir="5400000" sy="-100000" algn="bl" rotWithShape="0"/>
            </a:effectLst>
          </p:spPr>
          <p:txBody>
            <a:bodyPr wrap="square" rtlCol="0" anchor="ctr">
              <a:spAutoFit/>
            </a:bodyPr>
            <a:lstStyle/>
            <a:p>
              <a:pPr marL="0" marR="0" lvl="0" indent="0" algn="ctr" defTabSz="914126" eaLnBrk="1" fontAlgn="auto" latinLnBrk="0" hangingPunct="1">
                <a:lnSpc>
                  <a:spcPct val="100000"/>
                </a:lnSpc>
                <a:spcBef>
                  <a:spcPts val="0"/>
                </a:spcBef>
                <a:spcAft>
                  <a:spcPts val="0"/>
                </a:spcAft>
                <a:buClrTx/>
                <a:buSzTx/>
                <a:buFontTx/>
                <a:buNone/>
                <a:tabLst/>
                <a:defRPr/>
              </a:pPr>
              <a:r>
                <a:rPr kumimoji="0" lang="en-US" sz="1400" b="1" i="1" u="none" strike="noStrike" kern="0" cap="none" spc="0" normalizeH="0" baseline="0" noProof="0">
                  <a:ln>
                    <a:noFill/>
                  </a:ln>
                  <a:solidFill>
                    <a:prstClr val="black"/>
                  </a:solidFill>
                  <a:effectLst/>
                  <a:uLnTx/>
                  <a:uFillTx/>
                  <a:latin typeface="Ink Free" panose="03080402000500000000" pitchFamily="66" charset="0"/>
                </a:rPr>
                <a:t>Carmel</a:t>
              </a:r>
            </a:p>
          </p:txBody>
        </p:sp>
      </p:grpSp>
    </p:spTree>
    <p:extLst>
      <p:ext uri="{BB962C8B-B14F-4D97-AF65-F5344CB8AC3E}">
        <p14:creationId xmlns:p14="http://schemas.microsoft.com/office/powerpoint/2010/main" val="39830042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5.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171" y="1719073"/>
            <a:ext cx="3565231"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1797" y="1719073"/>
            <a:ext cx="3565231"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4139" y="1719073"/>
            <a:ext cx="3565231"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061" y="1088137"/>
            <a:ext cx="11185309" cy="265907"/>
          </a:xfrm>
          <a:prstGeom prst="rect">
            <a:avLst/>
          </a:prstGeom>
        </p:spPr>
        <p:txBody>
          <a:bodyPr>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9" name="TextBox 8">
            <a:extLst>
              <a:ext uri="{FF2B5EF4-FFF2-40B4-BE49-F238E27FC236}">
                <a16:creationId xmlns:a16="http://schemas.microsoft.com/office/drawing/2014/main" id="{C899B315-BB8D-E741-94F2-E658DCFEF894}"/>
              </a:ext>
            </a:extLst>
          </p:cNvPr>
          <p:cNvSpPr txBox="1"/>
          <p:nvPr userDrawn="1"/>
        </p:nvSpPr>
        <p:spPr>
          <a:xfrm>
            <a:off x="6574347" y="6534115"/>
            <a:ext cx="476430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a:solidFill>
                  <a:schemeClr val="accent5">
                    <a:lumMod val="60000"/>
                    <a:lumOff val="40000"/>
                  </a:schemeClr>
                </a:solidFill>
              </a:rPr>
              <a:t>Confidential – Qualcomm Technologies, Inc. and/or its affiliated companies – May Contain Trade Secrets</a:t>
            </a:r>
          </a:p>
        </p:txBody>
      </p:sp>
      <p:sp>
        <p:nvSpPr>
          <p:cNvPr id="10" name="Footer Placeholder 2">
            <a:extLst>
              <a:ext uri="{FF2B5EF4-FFF2-40B4-BE49-F238E27FC236}">
                <a16:creationId xmlns:a16="http://schemas.microsoft.com/office/drawing/2014/main" id="{2D914410-8B47-874F-B2F6-3CAA401EF25A}"/>
              </a:ext>
            </a:extLst>
          </p:cNvPr>
          <p:cNvSpPr>
            <a:spLocks noGrp="1"/>
          </p:cNvSpPr>
          <p:nvPr>
            <p:ph type="ftr" sz="quarter" idx="3"/>
          </p:nvPr>
        </p:nvSpPr>
        <p:spPr>
          <a:xfrm>
            <a:off x="495171" y="6531676"/>
            <a:ext cx="5952502" cy="118174"/>
          </a:xfrm>
          <a:prstGeom prst="rect">
            <a:avLst/>
          </a:prstGeom>
        </p:spPr>
        <p:txBody>
          <a:bodyPr vert="horz" wrap="square" lIns="0" tIns="0" rIns="0" bIns="0" rtlCol="0" anchor="b">
            <a:spAutoFit/>
          </a:bodyPr>
          <a:lstStyle>
            <a:lvl1pPr marL="0" algn="l" defTabSz="685594"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grpSp>
        <p:nvGrpSpPr>
          <p:cNvPr id="19" name="Group 18">
            <a:extLst>
              <a:ext uri="{FF2B5EF4-FFF2-40B4-BE49-F238E27FC236}">
                <a16:creationId xmlns:a16="http://schemas.microsoft.com/office/drawing/2014/main" id="{1ACE677B-CF2A-4E8C-8113-B53B07C4DF17}"/>
              </a:ext>
            </a:extLst>
          </p:cNvPr>
          <p:cNvGrpSpPr/>
          <p:nvPr userDrawn="1"/>
        </p:nvGrpSpPr>
        <p:grpSpPr>
          <a:xfrm>
            <a:off x="8434793" y="-8946"/>
            <a:ext cx="3754032" cy="558254"/>
            <a:chOff x="7886903" y="-8947"/>
            <a:chExt cx="4305097" cy="1131039"/>
          </a:xfrm>
        </p:grpSpPr>
        <p:pic>
          <p:nvPicPr>
            <p:cNvPr id="21" name="Picture 2">
              <a:extLst>
                <a:ext uri="{FF2B5EF4-FFF2-40B4-BE49-F238E27FC236}">
                  <a16:creationId xmlns:a16="http://schemas.microsoft.com/office/drawing/2014/main" id="{55FD7ED5-3D28-4D1A-A3AF-C306F8DF5C75}"/>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890584" y="-8947"/>
              <a:ext cx="957615" cy="5489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21">
              <a:extLst>
                <a:ext uri="{FF2B5EF4-FFF2-40B4-BE49-F238E27FC236}">
                  <a16:creationId xmlns:a16="http://schemas.microsoft.com/office/drawing/2014/main" id="{BD3959C6-6F68-4597-834E-8903F7523AD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558858" y="-8947"/>
              <a:ext cx="665340" cy="541276"/>
            </a:xfrm>
            <a:prstGeom prst="rect">
              <a:avLst/>
            </a:prstGeom>
            <a:solidFill>
              <a:schemeClr val="bg1"/>
            </a:solidFill>
          </p:spPr>
        </p:pic>
        <p:pic>
          <p:nvPicPr>
            <p:cNvPr id="23" name="Picture 1" descr="Skyber_logo.png">
              <a:extLst>
                <a:ext uri="{FF2B5EF4-FFF2-40B4-BE49-F238E27FC236}">
                  <a16:creationId xmlns:a16="http://schemas.microsoft.com/office/drawing/2014/main" id="{F4136495-E8CB-4604-9E3E-A82DA780AE6F}"/>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8840837" y="-8947"/>
              <a:ext cx="729132" cy="548911"/>
            </a:xfrm>
            <a:prstGeom prst="rect">
              <a:avLst/>
            </a:prstGeom>
            <a:solidFill>
              <a:schemeClr val="bg1"/>
            </a:solidFill>
            <a:ln>
              <a:noFill/>
            </a:ln>
          </p:spPr>
        </p:pic>
        <p:pic>
          <p:nvPicPr>
            <p:cNvPr id="24" name="Picture 23" descr="image001">
              <a:extLst>
                <a:ext uri="{FF2B5EF4-FFF2-40B4-BE49-F238E27FC236}">
                  <a16:creationId xmlns:a16="http://schemas.microsoft.com/office/drawing/2014/main" id="{9932534D-B5CB-4235-9BF0-DFC687B59B74}"/>
                </a:ext>
              </a:extLst>
            </p:cNvPr>
            <p:cNvPicPr>
              <a:picLocks noChangeArrowheads="1"/>
            </p:cNvPicPr>
            <p:nvPr userDrawn="1"/>
          </p:nvPicPr>
          <p:blipFill>
            <a:blip r:embed="rId5" cstate="email">
              <a:extLst>
                <a:ext uri="{28A0092B-C50C-407E-A947-70E740481C1C}">
                  <a14:useLocalDpi xmlns:a14="http://schemas.microsoft.com/office/drawing/2010/main" val="0"/>
                </a:ext>
              </a:extLst>
            </a:blip>
            <a:srcRect/>
            <a:stretch>
              <a:fillRect/>
            </a:stretch>
          </p:blipFill>
          <p:spPr bwMode="auto">
            <a:xfrm>
              <a:off x="11645590" y="-8947"/>
              <a:ext cx="538413" cy="541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Group 4">
              <a:extLst>
                <a:ext uri="{FF2B5EF4-FFF2-40B4-BE49-F238E27FC236}">
                  <a16:creationId xmlns:a16="http://schemas.microsoft.com/office/drawing/2014/main" id="{89AFA011-0D1A-42A8-8FC3-B9438D62C4F0}"/>
                </a:ext>
              </a:extLst>
            </p:cNvPr>
            <p:cNvPicPr>
              <a:picLocks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226122" y="-8947"/>
              <a:ext cx="1419959" cy="541276"/>
            </a:xfrm>
            <a:prstGeom prst="rect">
              <a:avLst/>
            </a:prstGeom>
            <a:solidFill>
              <a:schemeClr val="bg1"/>
            </a:solidFill>
          </p:spPr>
        </p:pic>
        <p:pic>
          <p:nvPicPr>
            <p:cNvPr id="26" name="Picture 25" descr="A picture containing drawing&#10;&#10;Description automatically generated">
              <a:extLst>
                <a:ext uri="{FF2B5EF4-FFF2-40B4-BE49-F238E27FC236}">
                  <a16:creationId xmlns:a16="http://schemas.microsoft.com/office/drawing/2014/main" id="{B5723A2F-AD34-43F3-B353-7A634660DFF4}"/>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7886903" y="532329"/>
              <a:ext cx="957615" cy="557856"/>
            </a:xfrm>
            <a:prstGeom prst="rect">
              <a:avLst/>
            </a:prstGeom>
          </p:spPr>
        </p:pic>
        <p:pic>
          <p:nvPicPr>
            <p:cNvPr id="27" name="Picture 26" descr="A picture containing object, light&#10;&#10;Description automatically generated">
              <a:extLst>
                <a:ext uri="{FF2B5EF4-FFF2-40B4-BE49-F238E27FC236}">
                  <a16:creationId xmlns:a16="http://schemas.microsoft.com/office/drawing/2014/main" id="{755BF2EC-2153-45BA-94FD-9ABC548A20C2}"/>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8840837" y="538189"/>
              <a:ext cx="1746092" cy="560850"/>
            </a:xfrm>
            <a:prstGeom prst="rect">
              <a:avLst/>
            </a:prstGeom>
          </p:spPr>
        </p:pic>
        <p:sp>
          <p:nvSpPr>
            <p:cNvPr id="28" name="TextBox 27">
              <a:extLst>
                <a:ext uri="{FF2B5EF4-FFF2-40B4-BE49-F238E27FC236}">
                  <a16:creationId xmlns:a16="http://schemas.microsoft.com/office/drawing/2014/main" id="{D5EAEEFA-AD66-4C19-94B5-43BBADE9DE1F}"/>
                </a:ext>
              </a:extLst>
            </p:cNvPr>
            <p:cNvSpPr txBox="1"/>
            <p:nvPr userDrawn="1"/>
          </p:nvSpPr>
          <p:spPr>
            <a:xfrm>
              <a:off x="10587321" y="498527"/>
              <a:ext cx="1604679" cy="623565"/>
            </a:xfrm>
            <a:prstGeom prst="rect">
              <a:avLst/>
            </a:prstGeom>
            <a:solidFill>
              <a:srgbClr val="ED7D31"/>
            </a:solidFill>
            <a:ln>
              <a:noFill/>
            </a:ln>
            <a:effectLst>
              <a:glow rad="63500">
                <a:srgbClr val="ED7D31">
                  <a:satMod val="175000"/>
                  <a:alpha val="40000"/>
                </a:srgbClr>
              </a:glow>
              <a:reflection blurRad="6350" stA="52000" endA="300" endPos="35000" dir="5400000" sy="-100000" algn="bl" rotWithShape="0"/>
            </a:effectLst>
          </p:spPr>
          <p:txBody>
            <a:bodyPr wrap="square" rtlCol="0" anchor="ctr">
              <a:spAutoFit/>
            </a:bodyPr>
            <a:lstStyle/>
            <a:p>
              <a:pPr marL="0" marR="0" lvl="0" indent="0" algn="ctr" defTabSz="914126" eaLnBrk="1" fontAlgn="auto" latinLnBrk="0" hangingPunct="1">
                <a:lnSpc>
                  <a:spcPct val="100000"/>
                </a:lnSpc>
                <a:spcBef>
                  <a:spcPts val="0"/>
                </a:spcBef>
                <a:spcAft>
                  <a:spcPts val="0"/>
                </a:spcAft>
                <a:buClrTx/>
                <a:buSzTx/>
                <a:buFontTx/>
                <a:buNone/>
                <a:tabLst/>
                <a:defRPr/>
              </a:pPr>
              <a:r>
                <a:rPr kumimoji="0" lang="en-US" sz="1400" b="1" i="1" u="none" strike="noStrike" kern="0" cap="none" spc="0" normalizeH="0" baseline="0" noProof="0">
                  <a:ln>
                    <a:noFill/>
                  </a:ln>
                  <a:solidFill>
                    <a:prstClr val="black"/>
                  </a:solidFill>
                  <a:effectLst/>
                  <a:uLnTx/>
                  <a:uFillTx/>
                  <a:latin typeface="Ink Free" panose="03080402000500000000" pitchFamily="66" charset="0"/>
                </a:rPr>
                <a:t>Carmel</a:t>
              </a:r>
            </a:p>
          </p:txBody>
        </p:sp>
      </p:grpSp>
    </p:spTree>
    <p:extLst>
      <p:ext uri="{BB962C8B-B14F-4D97-AF65-F5344CB8AC3E}">
        <p14:creationId xmlns:p14="http://schemas.microsoft.com/office/powerpoint/2010/main" val="39152289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6.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3381" y="1146676"/>
            <a:ext cx="4535409"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170" y="6532895"/>
            <a:ext cx="6079176"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170" y="3819524"/>
            <a:ext cx="5265500" cy="1328598"/>
          </a:xfrm>
          <a:prstGeom prst="rect">
            <a:avLst/>
          </a:prstGeom>
        </p:spPr>
        <p:txBody>
          <a:bodyPr/>
          <a:lstStyle>
            <a:lvl1pPr marL="0" indent="0">
              <a:lnSpc>
                <a:spcPct val="89000"/>
              </a:lnSpc>
              <a:buFont typeface="Microsoft Sans Serif" panose="020B0604020202020204" pitchFamily="34" charset="0"/>
              <a:buChar char="​"/>
              <a:defRPr sz="2799">
                <a:solidFill>
                  <a:schemeClr val="tx1"/>
                </a:solidFill>
              </a:defRPr>
            </a:lvl1pPr>
            <a:lvl2pPr marL="0" indent="0">
              <a:spcBef>
                <a:spcPts val="1200"/>
              </a:spcBef>
              <a:buNone/>
              <a:defRPr sz="2399">
                <a:solidFill>
                  <a:schemeClr val="tx1"/>
                </a:solidFill>
              </a:defRPr>
            </a:lvl2pPr>
            <a:lvl3pPr marL="0" indent="0">
              <a:lnSpc>
                <a:spcPct val="95000"/>
              </a:lnSpc>
              <a:spcBef>
                <a:spcPts val="1200"/>
              </a:spcBef>
              <a:buFont typeface="Microsoft Sans Serif" panose="020B0604020202020204" pitchFamily="34" charset="0"/>
              <a:buNone/>
              <a:defRPr sz="2099"/>
            </a:lvl3pPr>
            <a:lvl4pPr marL="0" indent="0">
              <a:lnSpc>
                <a:spcPct val="98000"/>
              </a:lnSpc>
              <a:spcBef>
                <a:spcPts val="1200"/>
              </a:spcBef>
              <a:buNone/>
              <a:defRPr sz="1799"/>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399"/>
            </a:lvl7pPr>
            <a:lvl8pPr>
              <a:lnSpc>
                <a:spcPct val="89000"/>
              </a:lnSpc>
              <a:defRPr sz="4399"/>
            </a:lvl8pPr>
            <a:lvl9pPr>
              <a:lnSpc>
                <a:spcPct val="86000"/>
              </a:lnSpc>
              <a:defRPr sz="5498"/>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168" y="2099814"/>
            <a:ext cx="5367072" cy="1489639"/>
          </a:xfrm>
        </p:spPr>
        <p:txBody>
          <a:bodyPr wrap="square">
            <a:spAutoFit/>
          </a:bodyPr>
          <a:lstStyle>
            <a:lvl1pPr>
              <a:lnSpc>
                <a:spcPct val="87000"/>
              </a:lnSpc>
              <a:defRPr sz="5498"/>
            </a:lvl1pPr>
          </a:lstStyle>
          <a:p>
            <a:r>
              <a:rPr lang="en-US"/>
              <a:t>Click to edit Master title style</a:t>
            </a:r>
          </a:p>
        </p:txBody>
      </p:sp>
      <p:sp>
        <p:nvSpPr>
          <p:cNvPr id="9" name="TextBox 8">
            <a:extLst>
              <a:ext uri="{FF2B5EF4-FFF2-40B4-BE49-F238E27FC236}">
                <a16:creationId xmlns:a16="http://schemas.microsoft.com/office/drawing/2014/main" id="{24318765-1384-3949-834E-8E8F40F25336}"/>
              </a:ext>
            </a:extLst>
          </p:cNvPr>
          <p:cNvSpPr txBox="1"/>
          <p:nvPr userDrawn="1"/>
        </p:nvSpPr>
        <p:spPr>
          <a:xfrm>
            <a:off x="6649921" y="6534115"/>
            <a:ext cx="4688734"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accent5">
                    <a:lumMod val="60000"/>
                    <a:lumOff val="40000"/>
                  </a:schemeClr>
                </a:solidFill>
              </a:rPr>
              <a:t>Confidential – Qualcomm Technologies, Inc. and/or its affiliated companies – May Contain Trade Secrets</a:t>
            </a:r>
          </a:p>
        </p:txBody>
      </p:sp>
      <p:grpSp>
        <p:nvGrpSpPr>
          <p:cNvPr id="17" name="Group 16">
            <a:extLst>
              <a:ext uri="{FF2B5EF4-FFF2-40B4-BE49-F238E27FC236}">
                <a16:creationId xmlns:a16="http://schemas.microsoft.com/office/drawing/2014/main" id="{3321186D-D44B-4D70-8F96-CA407AF329AF}"/>
              </a:ext>
            </a:extLst>
          </p:cNvPr>
          <p:cNvGrpSpPr/>
          <p:nvPr userDrawn="1"/>
        </p:nvGrpSpPr>
        <p:grpSpPr>
          <a:xfrm>
            <a:off x="8434793" y="-8946"/>
            <a:ext cx="3754032" cy="558254"/>
            <a:chOff x="7886903" y="-8947"/>
            <a:chExt cx="4305097" cy="1131039"/>
          </a:xfrm>
        </p:grpSpPr>
        <p:pic>
          <p:nvPicPr>
            <p:cNvPr id="18" name="Picture 2">
              <a:extLst>
                <a:ext uri="{FF2B5EF4-FFF2-40B4-BE49-F238E27FC236}">
                  <a16:creationId xmlns:a16="http://schemas.microsoft.com/office/drawing/2014/main" id="{A3354A2C-8CA8-4ED6-A852-34F68DD74AB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890584" y="-8947"/>
              <a:ext cx="957615" cy="5489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Picture 18">
              <a:extLst>
                <a:ext uri="{FF2B5EF4-FFF2-40B4-BE49-F238E27FC236}">
                  <a16:creationId xmlns:a16="http://schemas.microsoft.com/office/drawing/2014/main" id="{8D6EDF3D-37C8-479F-B6C8-D7490C8AF19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558858" y="-8947"/>
              <a:ext cx="665340" cy="541276"/>
            </a:xfrm>
            <a:prstGeom prst="rect">
              <a:avLst/>
            </a:prstGeom>
            <a:solidFill>
              <a:schemeClr val="bg1"/>
            </a:solidFill>
          </p:spPr>
        </p:pic>
        <p:pic>
          <p:nvPicPr>
            <p:cNvPr id="20" name="Picture 1" descr="Skyber_logo.png">
              <a:extLst>
                <a:ext uri="{FF2B5EF4-FFF2-40B4-BE49-F238E27FC236}">
                  <a16:creationId xmlns:a16="http://schemas.microsoft.com/office/drawing/2014/main" id="{5E01F9FB-2AEE-45C7-A788-C6CDFA9A9CAA}"/>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8840837" y="-8947"/>
              <a:ext cx="729132" cy="548911"/>
            </a:xfrm>
            <a:prstGeom prst="rect">
              <a:avLst/>
            </a:prstGeom>
            <a:solidFill>
              <a:schemeClr val="bg1"/>
            </a:solidFill>
            <a:ln>
              <a:noFill/>
            </a:ln>
          </p:spPr>
        </p:pic>
        <p:pic>
          <p:nvPicPr>
            <p:cNvPr id="21" name="Picture 20" descr="image001">
              <a:extLst>
                <a:ext uri="{FF2B5EF4-FFF2-40B4-BE49-F238E27FC236}">
                  <a16:creationId xmlns:a16="http://schemas.microsoft.com/office/drawing/2014/main" id="{835FF652-5110-4888-89D9-0669BBD1EAC0}"/>
                </a:ext>
              </a:extLst>
            </p:cNvPr>
            <p:cNvPicPr>
              <a:picLocks noChangeArrowheads="1"/>
            </p:cNvPicPr>
            <p:nvPr userDrawn="1"/>
          </p:nvPicPr>
          <p:blipFill>
            <a:blip r:embed="rId5" cstate="email">
              <a:extLst>
                <a:ext uri="{28A0092B-C50C-407E-A947-70E740481C1C}">
                  <a14:useLocalDpi xmlns:a14="http://schemas.microsoft.com/office/drawing/2010/main" val="0"/>
                </a:ext>
              </a:extLst>
            </a:blip>
            <a:srcRect/>
            <a:stretch>
              <a:fillRect/>
            </a:stretch>
          </p:blipFill>
          <p:spPr bwMode="auto">
            <a:xfrm>
              <a:off x="11645590" y="-8947"/>
              <a:ext cx="538413" cy="541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Group 4">
              <a:extLst>
                <a:ext uri="{FF2B5EF4-FFF2-40B4-BE49-F238E27FC236}">
                  <a16:creationId xmlns:a16="http://schemas.microsoft.com/office/drawing/2014/main" id="{BEA77008-3F7C-459A-B71E-6125CC39E0B3}"/>
                </a:ext>
              </a:extLst>
            </p:cNvPr>
            <p:cNvPicPr>
              <a:picLocks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226122" y="-8947"/>
              <a:ext cx="1419959" cy="541276"/>
            </a:xfrm>
            <a:prstGeom prst="rect">
              <a:avLst/>
            </a:prstGeom>
            <a:solidFill>
              <a:schemeClr val="bg1"/>
            </a:solidFill>
          </p:spPr>
        </p:pic>
        <p:pic>
          <p:nvPicPr>
            <p:cNvPr id="23" name="Picture 22" descr="A picture containing drawing&#10;&#10;Description automatically generated">
              <a:extLst>
                <a:ext uri="{FF2B5EF4-FFF2-40B4-BE49-F238E27FC236}">
                  <a16:creationId xmlns:a16="http://schemas.microsoft.com/office/drawing/2014/main" id="{ACCEDB4B-D510-42FC-93F1-F04AA1590B08}"/>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7886903" y="532329"/>
              <a:ext cx="957615" cy="557856"/>
            </a:xfrm>
            <a:prstGeom prst="rect">
              <a:avLst/>
            </a:prstGeom>
          </p:spPr>
        </p:pic>
        <p:pic>
          <p:nvPicPr>
            <p:cNvPr id="24" name="Picture 23" descr="A picture containing object, light&#10;&#10;Description automatically generated">
              <a:extLst>
                <a:ext uri="{FF2B5EF4-FFF2-40B4-BE49-F238E27FC236}">
                  <a16:creationId xmlns:a16="http://schemas.microsoft.com/office/drawing/2014/main" id="{FA1DA927-3CA9-4FBA-8A2A-4623FFEE6AAB}"/>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8840837" y="538189"/>
              <a:ext cx="1746092" cy="560850"/>
            </a:xfrm>
            <a:prstGeom prst="rect">
              <a:avLst/>
            </a:prstGeom>
          </p:spPr>
        </p:pic>
        <p:sp>
          <p:nvSpPr>
            <p:cNvPr id="25" name="TextBox 24">
              <a:extLst>
                <a:ext uri="{FF2B5EF4-FFF2-40B4-BE49-F238E27FC236}">
                  <a16:creationId xmlns:a16="http://schemas.microsoft.com/office/drawing/2014/main" id="{0EC17E59-BDCA-4BBB-9013-DC9092799B5E}"/>
                </a:ext>
              </a:extLst>
            </p:cNvPr>
            <p:cNvSpPr txBox="1"/>
            <p:nvPr userDrawn="1"/>
          </p:nvSpPr>
          <p:spPr>
            <a:xfrm>
              <a:off x="10587321" y="498527"/>
              <a:ext cx="1604679" cy="623565"/>
            </a:xfrm>
            <a:prstGeom prst="rect">
              <a:avLst/>
            </a:prstGeom>
            <a:solidFill>
              <a:srgbClr val="ED7D31"/>
            </a:solidFill>
            <a:ln>
              <a:noFill/>
            </a:ln>
            <a:effectLst>
              <a:glow rad="63500">
                <a:srgbClr val="ED7D31">
                  <a:satMod val="175000"/>
                  <a:alpha val="40000"/>
                </a:srgbClr>
              </a:glow>
              <a:reflection blurRad="6350" stA="52000" endA="300" endPos="35000" dir="5400000" sy="-100000" algn="bl" rotWithShape="0"/>
            </a:effectLst>
          </p:spPr>
          <p:txBody>
            <a:bodyPr wrap="square" rtlCol="0" anchor="ctr">
              <a:spAutoFit/>
            </a:bodyPr>
            <a:lstStyle/>
            <a:p>
              <a:pPr marL="0" marR="0" lvl="0" indent="0" algn="ctr" defTabSz="914126" eaLnBrk="1" fontAlgn="auto" latinLnBrk="0" hangingPunct="1">
                <a:lnSpc>
                  <a:spcPct val="100000"/>
                </a:lnSpc>
                <a:spcBef>
                  <a:spcPts val="0"/>
                </a:spcBef>
                <a:spcAft>
                  <a:spcPts val="0"/>
                </a:spcAft>
                <a:buClrTx/>
                <a:buSzTx/>
                <a:buFontTx/>
                <a:buNone/>
                <a:tabLst/>
                <a:defRPr/>
              </a:pPr>
              <a:r>
                <a:rPr kumimoji="0" lang="en-US" sz="1400" b="1" i="1" u="none" strike="noStrike" kern="0" cap="none" spc="0" normalizeH="0" baseline="0" noProof="0">
                  <a:ln>
                    <a:noFill/>
                  </a:ln>
                  <a:solidFill>
                    <a:prstClr val="black"/>
                  </a:solidFill>
                  <a:effectLst/>
                  <a:uLnTx/>
                  <a:uFillTx/>
                  <a:latin typeface="Ink Free" panose="03080402000500000000" pitchFamily="66" charset="0"/>
                </a:rPr>
                <a:t>Carmel</a:t>
              </a:r>
            </a:p>
          </p:txBody>
        </p:sp>
      </p:grpSp>
    </p:spTree>
    <p:extLst>
      <p:ext uri="{BB962C8B-B14F-4D97-AF65-F5344CB8AC3E}">
        <p14:creationId xmlns:p14="http://schemas.microsoft.com/office/powerpoint/2010/main" val="25130576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7.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1" y="0"/>
            <a:ext cx="9835215"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lang="en-US" sz="1799" b="1" kern="1200" noProof="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060" y="4127783"/>
            <a:ext cx="8829104" cy="914400"/>
          </a:xfrm>
          <a:prstGeom prst="rect">
            <a:avLst/>
          </a:prstGeom>
        </p:spPr>
        <p:txBody>
          <a:bodyPr/>
          <a:lstStyle>
            <a:lvl1pPr marL="0" indent="0" algn="l">
              <a:lnSpc>
                <a:spcPct val="96000"/>
              </a:lnSpc>
              <a:spcBef>
                <a:spcPts val="1200"/>
              </a:spcBef>
              <a:buNone/>
              <a:defRPr sz="2399">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169" y="2407138"/>
            <a:ext cx="8827376" cy="1523494"/>
          </a:xfrm>
        </p:spPr>
        <p:txBody>
          <a:bodyPr wrap="square">
            <a:spAutoFit/>
          </a:bodyPr>
          <a:lstStyle>
            <a:lvl1pPr>
              <a:lnSpc>
                <a:spcPct val="87000"/>
              </a:lnSpc>
              <a:defRPr sz="5498">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562299DD-83AF-2549-B1CE-B6535CC8D56F}"/>
              </a:ext>
            </a:extLst>
          </p:cNvPr>
          <p:cNvSpPr txBox="1"/>
          <p:nvPr userDrawn="1"/>
        </p:nvSpPr>
        <p:spPr>
          <a:xfrm>
            <a:off x="6649921" y="6534115"/>
            <a:ext cx="4688734"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accent5">
                    <a:lumMod val="60000"/>
                    <a:lumOff val="40000"/>
                  </a:schemeClr>
                </a:solidFill>
              </a:rPr>
              <a:t>Confidential – Qualcomm Technologies, Inc. and/or its affiliated companies – May Contain Trade Secrets</a:t>
            </a:r>
          </a:p>
        </p:txBody>
      </p:sp>
      <p:grpSp>
        <p:nvGrpSpPr>
          <p:cNvPr id="13" name="Group 12">
            <a:extLst>
              <a:ext uri="{FF2B5EF4-FFF2-40B4-BE49-F238E27FC236}">
                <a16:creationId xmlns:a16="http://schemas.microsoft.com/office/drawing/2014/main" id="{0EF688A5-EF18-4C52-9A6E-0C2CDCB79042}"/>
              </a:ext>
            </a:extLst>
          </p:cNvPr>
          <p:cNvGrpSpPr/>
          <p:nvPr userDrawn="1"/>
        </p:nvGrpSpPr>
        <p:grpSpPr>
          <a:xfrm>
            <a:off x="8434793" y="-8946"/>
            <a:ext cx="3754032" cy="558254"/>
            <a:chOff x="7886903" y="-8947"/>
            <a:chExt cx="4305097" cy="1131039"/>
          </a:xfrm>
        </p:grpSpPr>
        <p:pic>
          <p:nvPicPr>
            <p:cNvPr id="14" name="Picture 2">
              <a:extLst>
                <a:ext uri="{FF2B5EF4-FFF2-40B4-BE49-F238E27FC236}">
                  <a16:creationId xmlns:a16="http://schemas.microsoft.com/office/drawing/2014/main" id="{14DDEFB1-2011-42CC-9248-F84E97E79AFA}"/>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890584" y="-8947"/>
              <a:ext cx="957615" cy="5489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14">
              <a:extLst>
                <a:ext uri="{FF2B5EF4-FFF2-40B4-BE49-F238E27FC236}">
                  <a16:creationId xmlns:a16="http://schemas.microsoft.com/office/drawing/2014/main" id="{9181D938-DB6B-4BAA-A76C-8DDF5E1E613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558858" y="-8947"/>
              <a:ext cx="665340" cy="541276"/>
            </a:xfrm>
            <a:prstGeom prst="rect">
              <a:avLst/>
            </a:prstGeom>
            <a:solidFill>
              <a:schemeClr val="bg1"/>
            </a:solidFill>
          </p:spPr>
        </p:pic>
        <p:pic>
          <p:nvPicPr>
            <p:cNvPr id="21" name="Picture 1" descr="Skyber_logo.png">
              <a:extLst>
                <a:ext uri="{FF2B5EF4-FFF2-40B4-BE49-F238E27FC236}">
                  <a16:creationId xmlns:a16="http://schemas.microsoft.com/office/drawing/2014/main" id="{C3B1A224-C0C5-4CF3-B49C-165C9B79D8E0}"/>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8840837" y="-8947"/>
              <a:ext cx="729132" cy="548911"/>
            </a:xfrm>
            <a:prstGeom prst="rect">
              <a:avLst/>
            </a:prstGeom>
            <a:solidFill>
              <a:schemeClr val="bg1"/>
            </a:solidFill>
            <a:ln>
              <a:noFill/>
            </a:ln>
          </p:spPr>
        </p:pic>
        <p:pic>
          <p:nvPicPr>
            <p:cNvPr id="23" name="Picture 22" descr="image001">
              <a:extLst>
                <a:ext uri="{FF2B5EF4-FFF2-40B4-BE49-F238E27FC236}">
                  <a16:creationId xmlns:a16="http://schemas.microsoft.com/office/drawing/2014/main" id="{183300C3-FB3A-4669-BA62-8ABF4853F37D}"/>
                </a:ext>
              </a:extLst>
            </p:cNvPr>
            <p:cNvPicPr>
              <a:picLocks noChangeArrowheads="1"/>
            </p:cNvPicPr>
            <p:nvPr userDrawn="1"/>
          </p:nvPicPr>
          <p:blipFill>
            <a:blip r:embed="rId5" cstate="email">
              <a:extLst>
                <a:ext uri="{28A0092B-C50C-407E-A947-70E740481C1C}">
                  <a14:useLocalDpi xmlns:a14="http://schemas.microsoft.com/office/drawing/2010/main" val="0"/>
                </a:ext>
              </a:extLst>
            </a:blip>
            <a:srcRect/>
            <a:stretch>
              <a:fillRect/>
            </a:stretch>
          </p:blipFill>
          <p:spPr bwMode="auto">
            <a:xfrm>
              <a:off x="11645590" y="-8947"/>
              <a:ext cx="538413" cy="541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Group 4">
              <a:extLst>
                <a:ext uri="{FF2B5EF4-FFF2-40B4-BE49-F238E27FC236}">
                  <a16:creationId xmlns:a16="http://schemas.microsoft.com/office/drawing/2014/main" id="{E080FF1B-AAC9-42C1-8CD0-0FA89794C8D6}"/>
                </a:ext>
              </a:extLst>
            </p:cNvPr>
            <p:cNvPicPr>
              <a:picLocks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226122" y="-8947"/>
              <a:ext cx="1419959" cy="541276"/>
            </a:xfrm>
            <a:prstGeom prst="rect">
              <a:avLst/>
            </a:prstGeom>
            <a:solidFill>
              <a:schemeClr val="bg1"/>
            </a:solidFill>
          </p:spPr>
        </p:pic>
        <p:pic>
          <p:nvPicPr>
            <p:cNvPr id="27" name="Picture 26" descr="A picture containing drawing&#10;&#10;Description automatically generated">
              <a:extLst>
                <a:ext uri="{FF2B5EF4-FFF2-40B4-BE49-F238E27FC236}">
                  <a16:creationId xmlns:a16="http://schemas.microsoft.com/office/drawing/2014/main" id="{05F1CFF5-A2A1-4412-A947-19090C041175}"/>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7886903" y="532329"/>
              <a:ext cx="957615" cy="557856"/>
            </a:xfrm>
            <a:prstGeom prst="rect">
              <a:avLst/>
            </a:prstGeom>
          </p:spPr>
        </p:pic>
        <p:pic>
          <p:nvPicPr>
            <p:cNvPr id="28" name="Picture 27" descr="A picture containing object, light&#10;&#10;Description automatically generated">
              <a:extLst>
                <a:ext uri="{FF2B5EF4-FFF2-40B4-BE49-F238E27FC236}">
                  <a16:creationId xmlns:a16="http://schemas.microsoft.com/office/drawing/2014/main" id="{11539CFE-59CC-42AA-96D1-6DADC948C804}"/>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8840837" y="538189"/>
              <a:ext cx="1746092" cy="560850"/>
            </a:xfrm>
            <a:prstGeom prst="rect">
              <a:avLst/>
            </a:prstGeom>
          </p:spPr>
        </p:pic>
        <p:sp>
          <p:nvSpPr>
            <p:cNvPr id="29" name="TextBox 28">
              <a:extLst>
                <a:ext uri="{FF2B5EF4-FFF2-40B4-BE49-F238E27FC236}">
                  <a16:creationId xmlns:a16="http://schemas.microsoft.com/office/drawing/2014/main" id="{D1F4BB9B-3BA3-49E7-94C8-7E720221720E}"/>
                </a:ext>
              </a:extLst>
            </p:cNvPr>
            <p:cNvSpPr txBox="1"/>
            <p:nvPr userDrawn="1"/>
          </p:nvSpPr>
          <p:spPr>
            <a:xfrm>
              <a:off x="10587321" y="498527"/>
              <a:ext cx="1604679" cy="623565"/>
            </a:xfrm>
            <a:prstGeom prst="rect">
              <a:avLst/>
            </a:prstGeom>
            <a:solidFill>
              <a:srgbClr val="ED7D31"/>
            </a:solidFill>
            <a:ln>
              <a:noFill/>
            </a:ln>
            <a:effectLst>
              <a:glow rad="63500">
                <a:srgbClr val="ED7D31">
                  <a:satMod val="175000"/>
                  <a:alpha val="40000"/>
                </a:srgbClr>
              </a:glow>
              <a:reflection blurRad="6350" stA="52000" endA="300" endPos="35000" dir="5400000" sy="-100000" algn="bl" rotWithShape="0"/>
            </a:effectLst>
          </p:spPr>
          <p:txBody>
            <a:bodyPr wrap="square" rtlCol="0" anchor="ctr">
              <a:spAutoFit/>
            </a:bodyPr>
            <a:lstStyle/>
            <a:p>
              <a:pPr marL="0" marR="0" lvl="0" indent="0" algn="ctr" defTabSz="914126" eaLnBrk="1" fontAlgn="auto" latinLnBrk="0" hangingPunct="1">
                <a:lnSpc>
                  <a:spcPct val="100000"/>
                </a:lnSpc>
                <a:spcBef>
                  <a:spcPts val="0"/>
                </a:spcBef>
                <a:spcAft>
                  <a:spcPts val="0"/>
                </a:spcAft>
                <a:buClrTx/>
                <a:buSzTx/>
                <a:buFontTx/>
                <a:buNone/>
                <a:tabLst/>
                <a:defRPr/>
              </a:pPr>
              <a:r>
                <a:rPr kumimoji="0" lang="en-US" sz="1400" b="1" i="1" u="none" strike="noStrike" kern="0" cap="none" spc="0" normalizeH="0" baseline="0" noProof="0">
                  <a:ln>
                    <a:noFill/>
                  </a:ln>
                  <a:solidFill>
                    <a:prstClr val="black"/>
                  </a:solidFill>
                  <a:effectLst/>
                  <a:uLnTx/>
                  <a:uFillTx/>
                  <a:latin typeface="Ink Free" panose="03080402000500000000" pitchFamily="66" charset="0"/>
                </a:rPr>
                <a:t>Carmel</a:t>
              </a:r>
            </a:p>
          </p:txBody>
        </p:sp>
      </p:grpSp>
    </p:spTree>
    <p:extLst>
      <p:ext uri="{BB962C8B-B14F-4D97-AF65-F5344CB8AC3E}">
        <p14:creationId xmlns:p14="http://schemas.microsoft.com/office/powerpoint/2010/main" val="33205707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8.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2369"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7" y="1"/>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171" y="2348892"/>
            <a:ext cx="3940566" cy="8140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171" y="1288544"/>
            <a:ext cx="3938978" cy="736355"/>
          </a:xfrm>
          <a:prstGeom prst="rect">
            <a:avLst/>
          </a:prstGeom>
          <a:noFill/>
        </p:spPr>
        <p:txBody>
          <a:bodyPr wrap="square" lIns="0" tIns="0" rIns="0" bIns="0" rtlCol="0">
            <a:spAutoFit/>
          </a:bodyPr>
          <a:lstStyle/>
          <a:p>
            <a:pPr marL="0" marR="0" lvl="0" indent="0" algn="l" defTabSz="914126" rtl="0" eaLnBrk="1" fontAlgn="auto" latinLnBrk="0" hangingPunct="1">
              <a:lnSpc>
                <a:spcPct val="87000"/>
              </a:lnSpc>
              <a:spcBef>
                <a:spcPts val="0"/>
              </a:spcBef>
              <a:spcAft>
                <a:spcPts val="0"/>
              </a:spcAft>
              <a:buClrTx/>
              <a:buSzTx/>
              <a:buFontTx/>
              <a:buNone/>
              <a:tabLst/>
              <a:defRPr/>
            </a:pPr>
            <a:r>
              <a:rPr kumimoji="0" lang="en-US" sz="5498"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004" y="2378044"/>
            <a:ext cx="937258"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171"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845" y="4086844"/>
            <a:ext cx="3161802" cy="166667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3920739" y="4086844"/>
            <a:ext cx="4065482" cy="1799019"/>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4" name="TextBox 23">
            <a:extLst>
              <a:ext uri="{FF2B5EF4-FFF2-40B4-BE49-F238E27FC236}">
                <a16:creationId xmlns:a16="http://schemas.microsoft.com/office/drawing/2014/main" id="{7FD49ECA-ACC3-D546-BC67-A48265FE9A75}"/>
              </a:ext>
            </a:extLst>
          </p:cNvPr>
          <p:cNvSpPr txBox="1"/>
          <p:nvPr userDrawn="1"/>
        </p:nvSpPr>
        <p:spPr>
          <a:xfrm>
            <a:off x="6581965" y="6555403"/>
            <a:ext cx="475668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accent2">
                    <a:lumMod val="60000"/>
                    <a:lumOff val="40000"/>
                  </a:schemeClr>
                </a:solidFill>
              </a:rPr>
              <a:t>Confidential – Qualcomm Technologies, Inc. and/or its affiliated companies – May Contain Trade Secrets</a:t>
            </a:r>
          </a:p>
        </p:txBody>
      </p:sp>
      <p:grpSp>
        <p:nvGrpSpPr>
          <p:cNvPr id="30" name="Group 29">
            <a:extLst>
              <a:ext uri="{FF2B5EF4-FFF2-40B4-BE49-F238E27FC236}">
                <a16:creationId xmlns:a16="http://schemas.microsoft.com/office/drawing/2014/main" id="{BE0748C0-FBBD-43DD-B37A-C7AC819194BB}"/>
              </a:ext>
            </a:extLst>
          </p:cNvPr>
          <p:cNvGrpSpPr/>
          <p:nvPr userDrawn="1"/>
        </p:nvGrpSpPr>
        <p:grpSpPr>
          <a:xfrm>
            <a:off x="8434793" y="-8946"/>
            <a:ext cx="3754032" cy="558254"/>
            <a:chOff x="7886903" y="-8947"/>
            <a:chExt cx="4305097" cy="1131039"/>
          </a:xfrm>
        </p:grpSpPr>
        <p:pic>
          <p:nvPicPr>
            <p:cNvPr id="31" name="Picture 2">
              <a:extLst>
                <a:ext uri="{FF2B5EF4-FFF2-40B4-BE49-F238E27FC236}">
                  <a16:creationId xmlns:a16="http://schemas.microsoft.com/office/drawing/2014/main" id="{B71B64C1-4C6D-46D7-ACE1-230F317049F6}"/>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890584" y="-8947"/>
              <a:ext cx="957615" cy="5489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2" name="Picture 31">
              <a:extLst>
                <a:ext uri="{FF2B5EF4-FFF2-40B4-BE49-F238E27FC236}">
                  <a16:creationId xmlns:a16="http://schemas.microsoft.com/office/drawing/2014/main" id="{EC724384-CEA4-45D6-8BEE-D855FC025BA2}"/>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558858" y="-8947"/>
              <a:ext cx="665340" cy="541276"/>
            </a:xfrm>
            <a:prstGeom prst="rect">
              <a:avLst/>
            </a:prstGeom>
            <a:solidFill>
              <a:schemeClr val="bg1"/>
            </a:solidFill>
          </p:spPr>
        </p:pic>
        <p:pic>
          <p:nvPicPr>
            <p:cNvPr id="33" name="Picture 1" descr="Skyber_logo.png">
              <a:extLst>
                <a:ext uri="{FF2B5EF4-FFF2-40B4-BE49-F238E27FC236}">
                  <a16:creationId xmlns:a16="http://schemas.microsoft.com/office/drawing/2014/main" id="{2545AB35-E9AB-4DE4-A7C9-69BC24D1CA51}"/>
                </a:ext>
              </a:extLst>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8840837" y="-8947"/>
              <a:ext cx="729132" cy="548911"/>
            </a:xfrm>
            <a:prstGeom prst="rect">
              <a:avLst/>
            </a:prstGeom>
            <a:solidFill>
              <a:schemeClr val="bg1"/>
            </a:solidFill>
            <a:ln>
              <a:noFill/>
            </a:ln>
          </p:spPr>
        </p:pic>
        <p:pic>
          <p:nvPicPr>
            <p:cNvPr id="34" name="Picture 33" descr="image001">
              <a:extLst>
                <a:ext uri="{FF2B5EF4-FFF2-40B4-BE49-F238E27FC236}">
                  <a16:creationId xmlns:a16="http://schemas.microsoft.com/office/drawing/2014/main" id="{22D619CD-E142-47E4-9716-0DEAF9F734BC}"/>
                </a:ext>
              </a:extLst>
            </p:cNvPr>
            <p:cNvPicPr>
              <a:picLocks noChangeArrowheads="1"/>
            </p:cNvPicPr>
            <p:nvPr userDrawn="1"/>
          </p:nvPicPr>
          <p:blipFill>
            <a:blip r:embed="rId5" cstate="email">
              <a:extLst>
                <a:ext uri="{28A0092B-C50C-407E-A947-70E740481C1C}">
                  <a14:useLocalDpi xmlns:a14="http://schemas.microsoft.com/office/drawing/2010/main" val="0"/>
                </a:ext>
              </a:extLst>
            </a:blip>
            <a:srcRect/>
            <a:stretch>
              <a:fillRect/>
            </a:stretch>
          </p:blipFill>
          <p:spPr bwMode="auto">
            <a:xfrm>
              <a:off x="11645590" y="-8947"/>
              <a:ext cx="538413" cy="541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Group 4">
              <a:extLst>
                <a:ext uri="{FF2B5EF4-FFF2-40B4-BE49-F238E27FC236}">
                  <a16:creationId xmlns:a16="http://schemas.microsoft.com/office/drawing/2014/main" id="{33069378-78D0-42FE-87AE-ABD9E6226F2E}"/>
                </a:ext>
              </a:extLst>
            </p:cNvPr>
            <p:cNvPicPr>
              <a:picLocks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226122" y="-8947"/>
              <a:ext cx="1419959" cy="541276"/>
            </a:xfrm>
            <a:prstGeom prst="rect">
              <a:avLst/>
            </a:prstGeom>
            <a:solidFill>
              <a:schemeClr val="bg1"/>
            </a:solidFill>
          </p:spPr>
        </p:pic>
        <p:pic>
          <p:nvPicPr>
            <p:cNvPr id="36" name="Picture 35" descr="A picture containing drawing&#10;&#10;Description automatically generated">
              <a:extLst>
                <a:ext uri="{FF2B5EF4-FFF2-40B4-BE49-F238E27FC236}">
                  <a16:creationId xmlns:a16="http://schemas.microsoft.com/office/drawing/2014/main" id="{916E9EFD-3EEE-4D0E-AF7C-4A15EBB7E13A}"/>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7886903" y="532329"/>
              <a:ext cx="957615" cy="557856"/>
            </a:xfrm>
            <a:prstGeom prst="rect">
              <a:avLst/>
            </a:prstGeom>
          </p:spPr>
        </p:pic>
        <p:pic>
          <p:nvPicPr>
            <p:cNvPr id="37" name="Picture 36" descr="A picture containing object, light&#10;&#10;Description automatically generated">
              <a:extLst>
                <a:ext uri="{FF2B5EF4-FFF2-40B4-BE49-F238E27FC236}">
                  <a16:creationId xmlns:a16="http://schemas.microsoft.com/office/drawing/2014/main" id="{57FF43A2-90A7-4013-8199-C336C7DF0AEC}"/>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8840837" y="538189"/>
              <a:ext cx="1746092" cy="560850"/>
            </a:xfrm>
            <a:prstGeom prst="rect">
              <a:avLst/>
            </a:prstGeom>
          </p:spPr>
        </p:pic>
        <p:sp>
          <p:nvSpPr>
            <p:cNvPr id="38" name="TextBox 37">
              <a:extLst>
                <a:ext uri="{FF2B5EF4-FFF2-40B4-BE49-F238E27FC236}">
                  <a16:creationId xmlns:a16="http://schemas.microsoft.com/office/drawing/2014/main" id="{BB09D6B2-5DE3-4D6E-AF52-D43E6AE90975}"/>
                </a:ext>
              </a:extLst>
            </p:cNvPr>
            <p:cNvSpPr txBox="1"/>
            <p:nvPr userDrawn="1"/>
          </p:nvSpPr>
          <p:spPr>
            <a:xfrm>
              <a:off x="10587321" y="498527"/>
              <a:ext cx="1604679" cy="623565"/>
            </a:xfrm>
            <a:prstGeom prst="rect">
              <a:avLst/>
            </a:prstGeom>
            <a:solidFill>
              <a:srgbClr val="ED7D31"/>
            </a:solidFill>
            <a:ln>
              <a:noFill/>
            </a:ln>
            <a:effectLst>
              <a:glow rad="63500">
                <a:srgbClr val="ED7D31">
                  <a:satMod val="175000"/>
                  <a:alpha val="40000"/>
                </a:srgbClr>
              </a:glow>
              <a:reflection blurRad="6350" stA="52000" endA="300" endPos="35000" dir="5400000" sy="-100000" algn="bl" rotWithShape="0"/>
            </a:effectLst>
          </p:spPr>
          <p:txBody>
            <a:bodyPr wrap="square" rtlCol="0" anchor="ctr">
              <a:spAutoFit/>
            </a:bodyPr>
            <a:lstStyle/>
            <a:p>
              <a:pPr marL="0" marR="0" lvl="0" indent="0" algn="ctr" defTabSz="914126" eaLnBrk="1" fontAlgn="auto" latinLnBrk="0" hangingPunct="1">
                <a:lnSpc>
                  <a:spcPct val="100000"/>
                </a:lnSpc>
                <a:spcBef>
                  <a:spcPts val="0"/>
                </a:spcBef>
                <a:spcAft>
                  <a:spcPts val="0"/>
                </a:spcAft>
                <a:buClrTx/>
                <a:buSzTx/>
                <a:buFontTx/>
                <a:buNone/>
                <a:tabLst/>
                <a:defRPr/>
              </a:pPr>
              <a:r>
                <a:rPr kumimoji="0" lang="en-US" sz="1400" b="1" i="1" u="none" strike="noStrike" kern="0" cap="none" spc="0" normalizeH="0" baseline="0" noProof="0">
                  <a:ln>
                    <a:noFill/>
                  </a:ln>
                  <a:solidFill>
                    <a:prstClr val="black"/>
                  </a:solidFill>
                  <a:effectLst/>
                  <a:uLnTx/>
                  <a:uFillTx/>
                  <a:latin typeface="Ink Free" panose="03080402000500000000" pitchFamily="66" charset="0"/>
                </a:rPr>
                <a:t>Carmel</a:t>
              </a:r>
            </a:p>
          </p:txBody>
        </p:sp>
      </p:grpSp>
    </p:spTree>
    <p:extLst>
      <p:ext uri="{BB962C8B-B14F-4D97-AF65-F5344CB8AC3E}">
        <p14:creationId xmlns:p14="http://schemas.microsoft.com/office/powerpoint/2010/main" val="2918037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9.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sp>
        <p:nvSpPr>
          <p:cNvPr id="4" name="Title 3"/>
          <p:cNvSpPr>
            <a:spLocks noGrp="1"/>
          </p:cNvSpPr>
          <p:nvPr>
            <p:ph type="title"/>
          </p:nvPr>
        </p:nvSpPr>
        <p:spPr>
          <a:xfrm>
            <a:off x="495170" y="565128"/>
            <a:ext cx="11184200" cy="439479"/>
          </a:xfrm>
        </p:spPr>
        <p:txBody>
          <a:bodyPr/>
          <a:lstStyle/>
          <a:p>
            <a:r>
              <a:rPr lang="en-US"/>
              <a:t>Click to edit Master title style</a:t>
            </a:r>
          </a:p>
        </p:txBody>
      </p:sp>
      <p:sp>
        <p:nvSpPr>
          <p:cNvPr id="6" name="Content Placeholder 5"/>
          <p:cNvSpPr>
            <a:spLocks noGrp="1"/>
          </p:cNvSpPr>
          <p:nvPr>
            <p:ph sz="quarter" idx="12"/>
          </p:nvPr>
        </p:nvSpPr>
        <p:spPr>
          <a:xfrm>
            <a:off x="495171" y="1709928"/>
            <a:ext cx="11187818"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95170" y="1132237"/>
            <a:ext cx="11184200" cy="431657"/>
          </a:xfrm>
        </p:spPr>
        <p:txBody>
          <a:bodyPr/>
          <a:lstStyle>
            <a:lvl1pPr marL="0" indent="0" algn="l">
              <a:lnSpc>
                <a:spcPct val="83000"/>
              </a:lnSpc>
              <a:spcBef>
                <a:spcPts val="1797"/>
              </a:spcBef>
              <a:buNone/>
              <a:defRPr sz="2397"/>
            </a:lvl1pPr>
            <a:lvl2pPr marL="456789" indent="0" algn="ctr">
              <a:buNone/>
              <a:defRPr sz="1997"/>
            </a:lvl2pPr>
            <a:lvl3pPr marL="913578" indent="0" algn="ctr">
              <a:buNone/>
              <a:defRPr sz="1797"/>
            </a:lvl3pPr>
            <a:lvl4pPr marL="1370367" indent="0" algn="ctr">
              <a:buNone/>
              <a:defRPr sz="1600"/>
            </a:lvl4pPr>
            <a:lvl5pPr marL="1827155" indent="0" algn="ctr">
              <a:buNone/>
              <a:defRPr sz="1600"/>
            </a:lvl5pPr>
            <a:lvl6pPr marL="2283943" indent="0" algn="ctr">
              <a:buNone/>
              <a:defRPr sz="1600"/>
            </a:lvl6pPr>
            <a:lvl7pPr marL="2740732" indent="0" algn="ctr">
              <a:buNone/>
              <a:defRPr sz="1600"/>
            </a:lvl7pPr>
            <a:lvl8pPr marL="3197520" indent="0" algn="ctr">
              <a:buNone/>
              <a:defRPr sz="1600"/>
            </a:lvl8pPr>
            <a:lvl9pPr marL="3654309" indent="0" algn="ctr">
              <a:buNone/>
              <a:defRPr sz="1600"/>
            </a:lvl9pPr>
          </a:lstStyle>
          <a:p>
            <a:r>
              <a:rPr lang="en-US"/>
              <a:t>Click to edit Master subtitle style</a:t>
            </a:r>
          </a:p>
        </p:txBody>
      </p:sp>
      <p:cxnSp>
        <p:nvCxnSpPr>
          <p:cNvPr id="9" name="Straight Connector 8">
            <a:extLst>
              <a:ext uri="{FF2B5EF4-FFF2-40B4-BE49-F238E27FC236}">
                <a16:creationId xmlns:a16="http://schemas.microsoft.com/office/drawing/2014/main" id="{BEEC445E-56D1-4AFB-8ED4-603C3D7FAAB0}"/>
              </a:ext>
            </a:extLst>
          </p:cNvPr>
          <p:cNvCxnSpPr/>
          <p:nvPr userDrawn="1"/>
        </p:nvCxnSpPr>
        <p:spPr>
          <a:xfrm>
            <a:off x="370175" y="504825"/>
            <a:ext cx="1144530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11" name="Footer Placeholder 2">
            <a:extLst>
              <a:ext uri="{FF2B5EF4-FFF2-40B4-BE49-F238E27FC236}">
                <a16:creationId xmlns:a16="http://schemas.microsoft.com/office/drawing/2014/main" id="{EFB4734E-C05F-46E5-8F5C-31EC1A4F562E}"/>
              </a:ext>
            </a:extLst>
          </p:cNvPr>
          <p:cNvSpPr>
            <a:spLocks noGrp="1"/>
          </p:cNvSpPr>
          <p:nvPr>
            <p:ph type="ftr" sz="quarter" idx="3"/>
          </p:nvPr>
        </p:nvSpPr>
        <p:spPr>
          <a:xfrm>
            <a:off x="7185176" y="6550747"/>
            <a:ext cx="4291714" cy="116955"/>
          </a:xfrm>
          <a:prstGeom prst="rect">
            <a:avLst/>
          </a:prstGeom>
        </p:spPr>
        <p:txBody>
          <a:bodyPr vert="horz" wrap="square" lIns="0" tIns="0" rIns="0" bIns="0" rtlCol="0" anchor="b">
            <a:spAutoFit/>
          </a:bodyPr>
          <a:lstStyle>
            <a:lvl1pPr>
              <a:defRPr lang="en-US" sz="800" baseline="0">
                <a:solidFill>
                  <a:schemeClr val="tx1">
                    <a:lumMod val="65000"/>
                    <a:lumOff val="35000"/>
                  </a:schemeClr>
                </a:solidFill>
              </a:defRPr>
            </a:lvl1pPr>
          </a:lstStyle>
          <a:p>
            <a:pPr defTabSz="685182">
              <a:lnSpc>
                <a:spcPct val="95000"/>
              </a:lnSpc>
              <a:spcBef>
                <a:spcPts val="1200"/>
              </a:spcBef>
            </a:pPr>
            <a:r>
              <a:rPr lang="en-US"/>
              <a:t>Confidential and Proprietary — Qualcomm Technologies, Inc. and/or its affiliated companies.</a:t>
            </a:r>
          </a:p>
        </p:txBody>
      </p:sp>
    </p:spTree>
    <p:extLst>
      <p:ext uri="{BB962C8B-B14F-4D97-AF65-F5344CB8AC3E}">
        <p14:creationId xmlns:p14="http://schemas.microsoft.com/office/powerpoint/2010/main" val="37927976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29585" cy="6858000"/>
          </a:xfrm>
          <a:noFill/>
        </p:spPr>
        <p:txBody>
          <a:bodyPr anchor="ctr"/>
          <a:lstStyle>
            <a:lvl1pPr marL="0" indent="0" algn="ctr">
              <a:buNone/>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4" y="4743451"/>
            <a:ext cx="3573291"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1284" y="2749751"/>
            <a:ext cx="3578194" cy="1834948"/>
          </a:xfrm>
        </p:spPr>
        <p:txBody>
          <a:bodyPr/>
          <a:lstStyle>
            <a:lvl1pPr>
              <a:lnSpc>
                <a:spcPct val="88000"/>
              </a:lnSpc>
              <a:defRPr sz="3399">
                <a:solidFill>
                  <a:schemeClr val="bg1"/>
                </a:solidFill>
              </a:defRPr>
            </a:lvl1pPr>
          </a:lstStyle>
          <a:p>
            <a:r>
              <a:rPr lang="en-US"/>
              <a:t>Click to edit Master title style</a:t>
            </a:r>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69943" y="6530335"/>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C8B9117A-45C8-41B8-A737-D5E3DDD673C1}"/>
              </a:ext>
            </a:extLst>
          </p:cNvPr>
          <p:cNvSpPr>
            <a:spLocks noGrp="1"/>
          </p:cNvSpPr>
          <p:nvPr>
            <p:ph type="ftr" sz="quarter" idx="3"/>
          </p:nvPr>
        </p:nvSpPr>
        <p:spPr>
          <a:xfrm>
            <a:off x="8101285" y="6484546"/>
            <a:ext cx="3581895"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11747818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0.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0955"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userDrawn="1"/>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userDrawn="1"/>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grpSp>
        </p:grpSp>
      </p:grpSp>
      <p:sp>
        <p:nvSpPr>
          <p:cNvPr id="2" name="Title 1"/>
          <p:cNvSpPr>
            <a:spLocks noGrp="1"/>
          </p:cNvSpPr>
          <p:nvPr>
            <p:ph type="ctrTitle"/>
          </p:nvPr>
        </p:nvSpPr>
        <p:spPr bwMode="gray">
          <a:xfrm>
            <a:off x="495171" y="2615707"/>
            <a:ext cx="7362449" cy="1461939"/>
          </a:xfrm>
        </p:spPr>
        <p:txBody>
          <a:bodyPr wrap="square" anchor="b">
            <a:noAutofit/>
          </a:bodyPr>
          <a:lstStyle>
            <a:lvl1pPr algn="l">
              <a:lnSpc>
                <a:spcPct val="90000"/>
              </a:lnSpc>
              <a:defRPr sz="5998" spc="-20" baseline="0">
                <a:solidFill>
                  <a:schemeClr val="bg1"/>
                </a:solidFill>
              </a:defRPr>
            </a:lvl1pPr>
          </a:lstStyle>
          <a:p>
            <a:r>
              <a:rPr lang="en-US"/>
              <a:t>Click to edit Master title style</a:t>
            </a:r>
          </a:p>
        </p:txBody>
      </p:sp>
      <p:sp>
        <p:nvSpPr>
          <p:cNvPr id="38" name="Text Placeholder 7"/>
          <p:cNvSpPr>
            <a:spLocks noGrp="1"/>
          </p:cNvSpPr>
          <p:nvPr>
            <p:ph type="body" sz="quarter" idx="10" hasCustomPrompt="1"/>
          </p:nvPr>
        </p:nvSpPr>
        <p:spPr bwMode="gray">
          <a:xfrm>
            <a:off x="495170" y="4195085"/>
            <a:ext cx="7350355" cy="961930"/>
          </a:xfr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bg1"/>
                </a:solidFill>
              </a:defRPr>
            </a:lvl1pPr>
            <a:lvl2pPr marL="0" indent="0">
              <a:lnSpc>
                <a:spcPct val="98000"/>
              </a:lnSpc>
              <a:spcBef>
                <a:spcPts val="0"/>
              </a:spcBef>
              <a:buFont typeface="Microsoft Sans Serif" panose="020B0604020202020204" pitchFamily="34" charset="0"/>
              <a:buNone/>
              <a:defRPr sz="1799">
                <a:solidFill>
                  <a:schemeClr val="bg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a:t>Speaker name</a:t>
            </a:r>
          </a:p>
          <a:p>
            <a:pPr lvl="1"/>
            <a:r>
              <a:rPr lang="en-US"/>
              <a:t>Speaker title</a:t>
            </a:r>
          </a:p>
          <a:p>
            <a:pPr lvl="1"/>
            <a:endParaRPr lang="en-US"/>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4416" y="365760"/>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171" y="381611"/>
            <a:ext cx="260335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pic>
        <p:nvPicPr>
          <p:cNvPr id="29" name="Picture 2">
            <a:extLst>
              <a:ext uri="{FF2B5EF4-FFF2-40B4-BE49-F238E27FC236}">
                <a16:creationId xmlns:a16="http://schemas.microsoft.com/office/drawing/2014/main" id="{DE305715-C125-4F45-ACA3-069118AAC673}"/>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486448" y="9325"/>
            <a:ext cx="3214545" cy="17510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 name="Footer Placeholder 2">
            <a:extLst>
              <a:ext uri="{FF2B5EF4-FFF2-40B4-BE49-F238E27FC236}">
                <a16:creationId xmlns:a16="http://schemas.microsoft.com/office/drawing/2014/main" id="{B160750B-AB8D-4D50-AD02-36005D6F786F}"/>
              </a:ext>
            </a:extLst>
          </p:cNvPr>
          <p:cNvSpPr>
            <a:spLocks noGrp="1"/>
          </p:cNvSpPr>
          <p:nvPr>
            <p:ph type="ftr" sz="quarter" idx="3"/>
          </p:nvPr>
        </p:nvSpPr>
        <p:spPr>
          <a:xfrm>
            <a:off x="262476" y="6560996"/>
            <a:ext cx="4291714"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r>
              <a:rPr lang="en-US"/>
              <a:t>Confidential and Proprietary — Qualcomm Technologies, Inc. and/or its affiliated companies.</a:t>
            </a:r>
          </a:p>
        </p:txBody>
      </p:sp>
    </p:spTree>
    <p:extLst>
      <p:ext uri="{BB962C8B-B14F-4D97-AF65-F5344CB8AC3E}">
        <p14:creationId xmlns:p14="http://schemas.microsoft.com/office/powerpoint/2010/main" val="2094916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3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a:xfrm>
            <a:off x="495170" y="575576"/>
            <a:ext cx="11184200" cy="429028"/>
          </a:xfrm>
        </p:spPr>
        <p:txBody>
          <a:bodyPr/>
          <a:lstStyle/>
          <a:p>
            <a:r>
              <a:rPr lang="en-US"/>
              <a:t>Click to edit Master title style</a:t>
            </a:r>
          </a:p>
        </p:txBody>
      </p:sp>
      <p:sp>
        <p:nvSpPr>
          <p:cNvPr id="6" name="Content Placeholder 5"/>
          <p:cNvSpPr>
            <a:spLocks noGrp="1"/>
          </p:cNvSpPr>
          <p:nvPr>
            <p:ph sz="quarter" idx="12"/>
          </p:nvPr>
        </p:nvSpPr>
        <p:spPr>
          <a:xfrm>
            <a:off x="495171" y="1709928"/>
            <a:ext cx="11187818" cy="4636008"/>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95170" y="1132233"/>
            <a:ext cx="11184200"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cxnSp>
        <p:nvCxnSpPr>
          <p:cNvPr id="9" name="Straight Connector 8">
            <a:extLst>
              <a:ext uri="{FF2B5EF4-FFF2-40B4-BE49-F238E27FC236}">
                <a16:creationId xmlns:a16="http://schemas.microsoft.com/office/drawing/2014/main" id="{BEEC445E-56D1-4AFB-8ED4-603C3D7FAAB0}"/>
              </a:ext>
            </a:extLst>
          </p:cNvPr>
          <p:cNvCxnSpPr/>
          <p:nvPr userDrawn="1"/>
        </p:nvCxnSpPr>
        <p:spPr>
          <a:xfrm>
            <a:off x="370173" y="504825"/>
            <a:ext cx="1144530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pic>
        <p:nvPicPr>
          <p:cNvPr id="10" name="Picture 2">
            <a:extLst>
              <a:ext uri="{FF2B5EF4-FFF2-40B4-BE49-F238E27FC236}">
                <a16:creationId xmlns:a16="http://schemas.microsoft.com/office/drawing/2014/main" id="{262FBE20-4BEF-426F-B63D-8DFFA4AAD425}"/>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211182" y="1"/>
            <a:ext cx="974472" cy="530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436479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32.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2369"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7" y="1"/>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171" y="2348892"/>
            <a:ext cx="3940566" cy="8140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171" y="1128890"/>
            <a:ext cx="3938978" cy="889667"/>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5398"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004" y="2378044"/>
            <a:ext cx="662060"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845" y="4086843"/>
            <a:ext cx="3455532" cy="1683538"/>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3420" y="4086844"/>
            <a:ext cx="3949179" cy="1799019"/>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grpSp>
        <p:nvGrpSpPr>
          <p:cNvPr id="3"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211" y="2381801"/>
            <a:ext cx="164410" cy="164592"/>
            <a:chOff x="2653" y="972"/>
            <a:chExt cx="2372" cy="2374"/>
          </a:xfrm>
          <a:solidFill>
            <a:schemeClr val="tx1">
              <a:lumMod val="85000"/>
              <a:lumOff val="15000"/>
            </a:schemeClr>
          </a:solidFill>
        </p:grpSpPr>
        <p:sp>
          <p:nvSpPr>
            <p:cNvPr id="5"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6"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7"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sp>
        <p:nvSpPr>
          <p:cNvPr id="19"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648" y="365760"/>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8232287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3.xml><?xml version="1.0" encoding="utf-8"?>
<p:sldLayout xmlns:a="http://schemas.openxmlformats.org/drawingml/2006/main" xmlns:r="http://schemas.openxmlformats.org/officeDocument/2006/relationships" xmlns:p="http://schemas.openxmlformats.org/presentationml/2006/main"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2" y="0"/>
            <a:ext cx="370534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endParaRPr lang="en-US" sz="1798" b="1"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2" y="-2"/>
            <a:ext cx="546431"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lvl="0" algn="ctr"/>
            <a:endParaRPr lang="en-US" sz="1798" b="1"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585" y="2673350"/>
            <a:ext cx="2605996"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72051" y="504548"/>
            <a:ext cx="2627531" cy="1301247"/>
          </a:xfrm>
        </p:spPr>
        <p:txBody>
          <a:bodyPr/>
          <a:lstStyle>
            <a:lvl1pPr>
              <a:lnSpc>
                <a:spcPct val="89000"/>
              </a:lnSpc>
              <a:defRPr sz="2798">
                <a:solidFill>
                  <a:schemeClr val="bg1"/>
                </a:solidFill>
              </a:defRPr>
            </a:lvl1pPr>
          </a:lstStyle>
          <a:p>
            <a:r>
              <a:rPr lang="en-US"/>
              <a:t>Click to edit Master title style</a:t>
            </a:r>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79193" y="1869281"/>
            <a:ext cx="2622770" cy="192964"/>
          </a:xfrm>
        </p:spPr>
        <p:txBody>
          <a:bodyPr/>
          <a:lstStyle>
            <a:lvl1pPr marL="0" indent="0" algn="l">
              <a:lnSpc>
                <a:spcPct val="83000"/>
              </a:lnSpc>
              <a:spcBef>
                <a:spcPts val="1798"/>
              </a:spcBef>
              <a:buNone/>
              <a:defRPr sz="1600">
                <a:solidFill>
                  <a:schemeClr val="bg1"/>
                </a:solidFill>
              </a:defRPr>
            </a:lvl1pPr>
            <a:lvl2pPr marL="456926" indent="0" algn="ctr">
              <a:buNone/>
              <a:defRPr sz="1998"/>
            </a:lvl2pPr>
            <a:lvl3pPr marL="913852" indent="0" algn="ctr">
              <a:buNone/>
              <a:defRPr sz="1798"/>
            </a:lvl3pPr>
            <a:lvl4pPr marL="1370778" indent="0" algn="ctr">
              <a:buNone/>
              <a:defRPr sz="1600"/>
            </a:lvl4pPr>
            <a:lvl5pPr marL="1827703" indent="0" algn="ctr">
              <a:buNone/>
              <a:defRPr sz="1600"/>
            </a:lvl5pPr>
            <a:lvl6pPr marL="2284628" indent="0" algn="ctr">
              <a:buNone/>
              <a:defRPr sz="1600"/>
            </a:lvl6pPr>
            <a:lvl7pPr marL="2741554" indent="0" algn="ctr">
              <a:buNone/>
              <a:defRPr sz="1600"/>
            </a:lvl7pPr>
            <a:lvl8pPr marL="3198480" indent="0" algn="ctr">
              <a:buNone/>
              <a:defRPr sz="1600"/>
            </a:lvl8pPr>
            <a:lvl9pPr marL="3655406" indent="0" algn="ctr">
              <a:buNone/>
              <a:defRPr sz="1600"/>
            </a:lvl9pPr>
          </a:lstStyle>
          <a:p>
            <a:r>
              <a:rPr lang="en-US"/>
              <a:t>Click to edit Master subtitle style</a:t>
            </a:r>
          </a:p>
        </p:txBody>
      </p:sp>
      <p:sp>
        <p:nvSpPr>
          <p:cNvPr id="11" name="Footer Placeholder 4">
            <a:extLst>
              <a:ext uri="{FF2B5EF4-FFF2-40B4-BE49-F238E27FC236}">
                <a16:creationId xmlns:a16="http://schemas.microsoft.com/office/drawing/2014/main" id="{5FA51CC5-68A4-4BAF-99A2-E4F88105CC67}"/>
              </a:ext>
            </a:extLst>
          </p:cNvPr>
          <p:cNvSpPr>
            <a:spLocks noGrp="1"/>
          </p:cNvSpPr>
          <p:nvPr>
            <p:ph type="ftr" sz="quarter" idx="3"/>
          </p:nvPr>
        </p:nvSpPr>
        <p:spPr>
          <a:xfrm>
            <a:off x="476955" y="6484548"/>
            <a:ext cx="2622627"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a:t>Confidential and Proprietary — Qualcomm Technologies, Inc. and/or its affiliated companies.</a:t>
            </a:r>
          </a:p>
        </p:txBody>
      </p:sp>
      <p:pic>
        <p:nvPicPr>
          <p:cNvPr id="13" name="Picture 2">
            <a:extLst>
              <a:ext uri="{FF2B5EF4-FFF2-40B4-BE49-F238E27FC236}">
                <a16:creationId xmlns:a16="http://schemas.microsoft.com/office/drawing/2014/main" id="{657A01AF-BA3E-4CEF-8A65-C1540B631A4B}"/>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246831" y="-10569"/>
            <a:ext cx="941996" cy="5131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170608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4.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6887"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grpSp>
      <p:sp>
        <p:nvSpPr>
          <p:cNvPr id="38" name="Text Placeholder 7"/>
          <p:cNvSpPr>
            <a:spLocks noGrp="1"/>
          </p:cNvSpPr>
          <p:nvPr userDrawn="1">
            <p:ph type="body" sz="quarter" idx="10" hasCustomPrompt="1"/>
          </p:nvPr>
        </p:nvSpPr>
        <p:spPr bwMode="gray">
          <a:xfrm>
            <a:off x="495170" y="4195085"/>
            <a:ext cx="7053198"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bg1"/>
                </a:solidFill>
              </a:defRPr>
            </a:lvl1pPr>
            <a:lvl2pPr marL="0" indent="0">
              <a:lnSpc>
                <a:spcPct val="96000"/>
              </a:lnSpc>
              <a:spcBef>
                <a:spcPts val="0"/>
              </a:spcBef>
              <a:buFont typeface="Microsoft Sans Serif" panose="020B0604020202020204" pitchFamily="34" charset="0"/>
              <a:buNone/>
              <a:defRPr sz="1799">
                <a:solidFill>
                  <a:schemeClr val="bg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1373" y="399994"/>
            <a:ext cx="1903560"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171" y="396125"/>
            <a:ext cx="188172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1868" y="380898"/>
            <a:ext cx="1888245" cy="265271"/>
          </a:xfrm>
          <a:prstGeom prst="rect">
            <a:avLst/>
          </a:prstGeom>
        </p:spPr>
        <p:txBody>
          <a:bodyPr wrap="none"/>
          <a:lstStyle>
            <a:lvl1pPr marL="0" marR="0" indent="0" algn="l" defTabSz="914126"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126"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0632"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525" y="2256891"/>
            <a:ext cx="7413999" cy="1820755"/>
          </a:xfrm>
        </p:spPr>
        <p:txBody>
          <a:bodyPr wrap="square">
            <a:spAutoFit/>
          </a:bodyPr>
          <a:lstStyle>
            <a:lvl1pPr>
              <a:lnSpc>
                <a:spcPct val="87000"/>
              </a:lnSpc>
              <a:defRPr sz="6798">
                <a:solidFill>
                  <a:schemeClr val="bg1"/>
                </a:solidFill>
              </a:defRPr>
            </a:lvl1pPr>
          </a:lstStyle>
          <a:p>
            <a:r>
              <a:rPr lang="en-US"/>
              <a:t>Click to edit Master title style</a:t>
            </a:r>
          </a:p>
        </p:txBody>
      </p:sp>
    </p:spTree>
    <p:extLst>
      <p:ext uri="{BB962C8B-B14F-4D97-AF65-F5344CB8AC3E}">
        <p14:creationId xmlns:p14="http://schemas.microsoft.com/office/powerpoint/2010/main" val="18157794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35.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7439"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38" name="Text Placeholder 7"/>
          <p:cNvSpPr>
            <a:spLocks noGrp="1"/>
          </p:cNvSpPr>
          <p:nvPr userDrawn="1">
            <p:ph type="body" sz="quarter" idx="10" hasCustomPrompt="1"/>
          </p:nvPr>
        </p:nvSpPr>
        <p:spPr bwMode="gray">
          <a:xfrm>
            <a:off x="495170" y="4195085"/>
            <a:ext cx="7053198"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bg1"/>
                </a:solidFill>
              </a:defRPr>
            </a:lvl1pPr>
            <a:lvl2pPr marL="0" indent="0">
              <a:lnSpc>
                <a:spcPct val="96000"/>
              </a:lnSpc>
              <a:spcBef>
                <a:spcPts val="0"/>
              </a:spcBef>
              <a:buFont typeface="Microsoft Sans Serif" panose="020B0604020202020204" pitchFamily="34" charset="0"/>
              <a:buNone/>
              <a:defRPr sz="1799">
                <a:solidFill>
                  <a:schemeClr val="bg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1373" y="399994"/>
            <a:ext cx="1903560"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171" y="396125"/>
            <a:ext cx="188172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1868" y="380898"/>
            <a:ext cx="1888245" cy="265271"/>
          </a:xfrm>
          <a:prstGeom prst="rect">
            <a:avLst/>
          </a:prstGeom>
        </p:spPr>
        <p:txBody>
          <a:bodyPr wrap="none"/>
          <a:lstStyle>
            <a:lvl1pPr marL="0" marR="0" indent="0" algn="l" defTabSz="914126"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126"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0632"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525" y="2256891"/>
            <a:ext cx="7413999" cy="1820755"/>
          </a:xfrm>
        </p:spPr>
        <p:txBody>
          <a:bodyPr wrap="square">
            <a:spAutoFit/>
          </a:bodyPr>
          <a:lstStyle>
            <a:lvl1pPr>
              <a:lnSpc>
                <a:spcPct val="87000"/>
              </a:lnSpc>
              <a:defRPr sz="6798">
                <a:solidFill>
                  <a:schemeClr val="bg1"/>
                </a:solidFill>
              </a:defRPr>
            </a:lvl1pPr>
          </a:lstStyle>
          <a:p>
            <a:r>
              <a:rPr lang="en-US"/>
              <a:t>Click to edit Master title style</a:t>
            </a:r>
          </a:p>
        </p:txBody>
      </p:sp>
    </p:spTree>
    <p:extLst>
      <p:ext uri="{BB962C8B-B14F-4D97-AF65-F5344CB8AC3E}">
        <p14:creationId xmlns:p14="http://schemas.microsoft.com/office/powerpoint/2010/main" val="36992739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36.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7439"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grpSp>
      <p:sp>
        <p:nvSpPr>
          <p:cNvPr id="38" name="Text Placeholder 7"/>
          <p:cNvSpPr>
            <a:spLocks noGrp="1"/>
          </p:cNvSpPr>
          <p:nvPr userDrawn="1">
            <p:ph type="body" sz="quarter" idx="10" hasCustomPrompt="1"/>
          </p:nvPr>
        </p:nvSpPr>
        <p:spPr bwMode="gray">
          <a:xfrm>
            <a:off x="495171" y="4195085"/>
            <a:ext cx="7067684"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bg1"/>
                </a:solidFill>
              </a:defRPr>
            </a:lvl1pPr>
            <a:lvl2pPr marL="0" indent="0">
              <a:lnSpc>
                <a:spcPct val="96000"/>
              </a:lnSpc>
              <a:spcBef>
                <a:spcPts val="0"/>
              </a:spcBef>
              <a:buFont typeface="Microsoft Sans Serif" panose="020B0604020202020204" pitchFamily="34" charset="0"/>
              <a:buNone/>
              <a:defRPr sz="1799">
                <a:solidFill>
                  <a:schemeClr val="bg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1373" y="399994"/>
            <a:ext cx="1903560"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171" y="396125"/>
            <a:ext cx="188172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1868" y="380898"/>
            <a:ext cx="1888245" cy="265271"/>
          </a:xfrm>
          <a:prstGeom prst="rect">
            <a:avLst/>
          </a:prstGeom>
        </p:spPr>
        <p:txBody>
          <a:bodyPr wrap="none"/>
          <a:lstStyle>
            <a:lvl1pPr marL="0" marR="0" indent="0" algn="l" defTabSz="914126"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126"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0632"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525" y="2194053"/>
            <a:ext cx="7413999" cy="1883593"/>
          </a:xfrm>
        </p:spPr>
        <p:txBody>
          <a:bodyPr wrap="square">
            <a:spAutoFit/>
          </a:bodyPr>
          <a:lstStyle>
            <a:lvl1pPr>
              <a:lnSpc>
                <a:spcPct val="87000"/>
              </a:lnSpc>
              <a:defRPr sz="6798">
                <a:solidFill>
                  <a:schemeClr val="bg1"/>
                </a:solidFill>
              </a:defRPr>
            </a:lvl1pPr>
          </a:lstStyle>
          <a:p>
            <a:r>
              <a:rPr lang="en-US"/>
              <a:t>Click to edit Master title style</a:t>
            </a:r>
          </a:p>
        </p:txBody>
      </p:sp>
    </p:spTree>
    <p:extLst>
      <p:ext uri="{BB962C8B-B14F-4D97-AF65-F5344CB8AC3E}">
        <p14:creationId xmlns:p14="http://schemas.microsoft.com/office/powerpoint/2010/main" val="28384951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37.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6887"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38" name="Text Placeholder 7"/>
          <p:cNvSpPr>
            <a:spLocks noGrp="1"/>
          </p:cNvSpPr>
          <p:nvPr userDrawn="1">
            <p:ph type="body" sz="quarter" idx="10" hasCustomPrompt="1"/>
          </p:nvPr>
        </p:nvSpPr>
        <p:spPr bwMode="gray">
          <a:xfrm>
            <a:off x="495171" y="4195085"/>
            <a:ext cx="7067684"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tx1"/>
                </a:solidFill>
              </a:defRPr>
            </a:lvl1pPr>
            <a:lvl2pPr marL="0" indent="0">
              <a:lnSpc>
                <a:spcPct val="96000"/>
              </a:lnSpc>
              <a:spcBef>
                <a:spcPts val="0"/>
              </a:spcBef>
              <a:buFont typeface="Microsoft Sans Serif" panose="020B0604020202020204" pitchFamily="34" charset="0"/>
              <a:buNone/>
              <a:defRPr sz="1799">
                <a:solidFill>
                  <a:schemeClr val="tx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1373" y="399994"/>
            <a:ext cx="1903560"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171" y="396125"/>
            <a:ext cx="188172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1868" y="380898"/>
            <a:ext cx="1888245" cy="265271"/>
          </a:xfrm>
          <a:prstGeom prst="rect">
            <a:avLst/>
          </a:prstGeom>
        </p:spPr>
        <p:txBody>
          <a:bodyPr wrap="none"/>
          <a:lstStyle>
            <a:lvl1pPr marL="0" marR="0" indent="0" algn="l" defTabSz="914126"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126"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0632"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525" y="2194053"/>
            <a:ext cx="7413999" cy="1883593"/>
          </a:xfrm>
        </p:spPr>
        <p:txBody>
          <a:bodyPr wrap="square">
            <a:spAutoFit/>
          </a:bodyPr>
          <a:lstStyle>
            <a:lvl1pPr>
              <a:lnSpc>
                <a:spcPct val="87000"/>
              </a:lnSpc>
              <a:defRPr sz="6798"/>
            </a:lvl1pPr>
          </a:lstStyle>
          <a:p>
            <a:r>
              <a:rPr lang="en-US"/>
              <a:t>Click to edit Master title style</a:t>
            </a:r>
          </a:p>
        </p:txBody>
      </p:sp>
    </p:spTree>
    <p:extLst>
      <p:ext uri="{BB962C8B-B14F-4D97-AF65-F5344CB8AC3E}">
        <p14:creationId xmlns:p14="http://schemas.microsoft.com/office/powerpoint/2010/main" val="22210094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38.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6887"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kern="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grpSp>
      <p:sp>
        <p:nvSpPr>
          <p:cNvPr id="38" name="Text Placeholder 7"/>
          <p:cNvSpPr>
            <a:spLocks noGrp="1"/>
          </p:cNvSpPr>
          <p:nvPr userDrawn="1">
            <p:ph type="body" sz="quarter" idx="10" hasCustomPrompt="1"/>
          </p:nvPr>
        </p:nvSpPr>
        <p:spPr bwMode="gray">
          <a:xfrm>
            <a:off x="495170" y="4195085"/>
            <a:ext cx="7053198"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bg1"/>
                </a:solidFill>
              </a:defRPr>
            </a:lvl1pPr>
            <a:lvl2pPr marL="0" indent="0">
              <a:lnSpc>
                <a:spcPct val="96000"/>
              </a:lnSpc>
              <a:spcBef>
                <a:spcPts val="0"/>
              </a:spcBef>
              <a:buFont typeface="Microsoft Sans Serif" panose="020B0604020202020204" pitchFamily="34" charset="0"/>
              <a:buNone/>
              <a:defRPr sz="1799">
                <a:solidFill>
                  <a:schemeClr val="bg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1373" y="399994"/>
            <a:ext cx="1903560"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171" y="396125"/>
            <a:ext cx="188172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1868" y="380898"/>
            <a:ext cx="1888245" cy="265271"/>
          </a:xfrm>
          <a:prstGeom prst="rect">
            <a:avLst/>
          </a:prstGeom>
        </p:spPr>
        <p:txBody>
          <a:bodyPr wrap="none"/>
          <a:lstStyle>
            <a:lvl1pPr marL="0" marR="0" indent="0" algn="l" defTabSz="914126"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126"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0632"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525" y="2194053"/>
            <a:ext cx="7413999" cy="1883593"/>
          </a:xfrm>
        </p:spPr>
        <p:txBody>
          <a:bodyPr wrap="square">
            <a:spAutoFit/>
          </a:bodyPr>
          <a:lstStyle>
            <a:lvl1pPr>
              <a:lnSpc>
                <a:spcPct val="87000"/>
              </a:lnSpc>
              <a:defRPr sz="6798">
                <a:solidFill>
                  <a:schemeClr val="bg1"/>
                </a:solidFill>
              </a:defRPr>
            </a:lvl1pPr>
          </a:lstStyle>
          <a:p>
            <a:r>
              <a:rPr lang="en-US"/>
              <a:t>Click to edit Master title style</a:t>
            </a:r>
          </a:p>
        </p:txBody>
      </p:sp>
    </p:spTree>
    <p:extLst>
      <p:ext uri="{BB962C8B-B14F-4D97-AF65-F5344CB8AC3E}">
        <p14:creationId xmlns:p14="http://schemas.microsoft.com/office/powerpoint/2010/main" val="35493771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39.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6887"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kern="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38" name="Text Placeholder 7"/>
          <p:cNvSpPr>
            <a:spLocks noGrp="1"/>
          </p:cNvSpPr>
          <p:nvPr userDrawn="1">
            <p:ph type="body" sz="quarter" idx="10" hasCustomPrompt="1"/>
          </p:nvPr>
        </p:nvSpPr>
        <p:spPr bwMode="gray">
          <a:xfrm>
            <a:off x="495170" y="4195085"/>
            <a:ext cx="7125631"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bg1"/>
                </a:solidFill>
              </a:defRPr>
            </a:lvl1pPr>
            <a:lvl2pPr marL="0" indent="0">
              <a:lnSpc>
                <a:spcPct val="96000"/>
              </a:lnSpc>
              <a:spcBef>
                <a:spcPts val="0"/>
              </a:spcBef>
              <a:buFont typeface="Microsoft Sans Serif" panose="020B0604020202020204" pitchFamily="34" charset="0"/>
              <a:buNone/>
              <a:defRPr sz="1799">
                <a:solidFill>
                  <a:schemeClr val="bg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1373" y="399994"/>
            <a:ext cx="1903560"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171" y="396125"/>
            <a:ext cx="188172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1868" y="380898"/>
            <a:ext cx="1888245" cy="265271"/>
          </a:xfrm>
          <a:prstGeom prst="rect">
            <a:avLst/>
          </a:prstGeom>
        </p:spPr>
        <p:txBody>
          <a:bodyPr wrap="none"/>
          <a:lstStyle>
            <a:lvl1pPr marL="0" marR="0" indent="0" algn="l" defTabSz="914126"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126"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0632"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525" y="2194053"/>
            <a:ext cx="7413999" cy="1883593"/>
          </a:xfrm>
        </p:spPr>
        <p:txBody>
          <a:bodyPr wrap="square">
            <a:spAutoFit/>
          </a:bodyPr>
          <a:lstStyle>
            <a:lvl1pPr>
              <a:lnSpc>
                <a:spcPct val="87000"/>
              </a:lnSpc>
              <a:defRPr sz="6798">
                <a:solidFill>
                  <a:schemeClr val="bg1"/>
                </a:solidFill>
              </a:defRPr>
            </a:lvl1pPr>
          </a:lstStyle>
          <a:p>
            <a:r>
              <a:rPr lang="en-US"/>
              <a:t>Click to edit Master title style</a:t>
            </a:r>
          </a:p>
        </p:txBody>
      </p:sp>
    </p:spTree>
    <p:extLst>
      <p:ext uri="{BB962C8B-B14F-4D97-AF65-F5344CB8AC3E}">
        <p14:creationId xmlns:p14="http://schemas.microsoft.com/office/powerpoint/2010/main" val="72705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29585" cy="6858000"/>
          </a:xfrm>
          <a:noFill/>
        </p:spPr>
        <p:txBody>
          <a:bodyPr anchor="ctr"/>
          <a:lstStyle>
            <a:lvl1pPr marL="0" indent="0" algn="ctr">
              <a:buNone/>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4" y="4743451"/>
            <a:ext cx="3573291"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1284" y="2749751"/>
            <a:ext cx="3578194" cy="1834948"/>
          </a:xfrm>
        </p:spPr>
        <p:txBody>
          <a:bodyPr/>
          <a:lstStyle>
            <a:lvl1pPr>
              <a:lnSpc>
                <a:spcPct val="88000"/>
              </a:lnSpc>
              <a:defRPr sz="3399">
                <a:solidFill>
                  <a:schemeClr val="bg1"/>
                </a:solidFill>
              </a:defRPr>
            </a:lvl1pPr>
          </a:lstStyle>
          <a:p>
            <a:r>
              <a:rPr lang="en-US"/>
              <a:t>Click to edit Master title style</a:t>
            </a:r>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69943" y="6530335"/>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3DE1ADF2-1F17-43A1-A385-A237AFE3253C}"/>
              </a:ext>
            </a:extLst>
          </p:cNvPr>
          <p:cNvSpPr>
            <a:spLocks noGrp="1"/>
          </p:cNvSpPr>
          <p:nvPr>
            <p:ph type="ftr" sz="quarter" idx="3"/>
          </p:nvPr>
        </p:nvSpPr>
        <p:spPr>
          <a:xfrm>
            <a:off x="8101285" y="6484546"/>
            <a:ext cx="3581895"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39245662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0.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214" y="2368296"/>
            <a:ext cx="6389484" cy="4187952"/>
          </a:xfrm>
          <a:prstGeom prst="rect">
            <a:avLst/>
          </a:prstGeom>
        </p:spPr>
        <p:txBody>
          <a:bodyPr/>
          <a:lstStyle>
            <a:lvl1pPr marL="173684" indent="-173684">
              <a:lnSpc>
                <a:spcPct val="107000"/>
              </a:lnSpc>
              <a:spcBef>
                <a:spcPts val="0"/>
              </a:spcBef>
              <a:spcAft>
                <a:spcPts val="1799"/>
              </a:spcAft>
              <a:buClr>
                <a:schemeClr val="accent2">
                  <a:lumMod val="20000"/>
                  <a:lumOff val="80000"/>
                </a:schemeClr>
              </a:buClr>
              <a:buFont typeface="Arial" panose="020B0604020202020204" pitchFamily="34" charset="0"/>
              <a:buChar char="•"/>
              <a:defRPr sz="1799">
                <a:solidFill>
                  <a:schemeClr val="bg1"/>
                </a:solidFill>
              </a:defRPr>
            </a:lvl1pPr>
            <a:lvl2pPr marL="173684" indent="-173684">
              <a:lnSpc>
                <a:spcPct val="107000"/>
              </a:lnSpc>
              <a:spcBef>
                <a:spcPts val="0"/>
              </a:spcBef>
              <a:spcAft>
                <a:spcPts val="1799"/>
              </a:spcAft>
              <a:buClr>
                <a:schemeClr val="accent2">
                  <a:lumMod val="20000"/>
                  <a:lumOff val="80000"/>
                </a:schemeClr>
              </a:buClr>
              <a:buFont typeface="Arial" panose="020B0604020202020204" pitchFamily="34" charset="0"/>
              <a:buChar char="•"/>
              <a:defRPr sz="1799">
                <a:solidFill>
                  <a:schemeClr val="bg1"/>
                </a:solidFill>
              </a:defRPr>
            </a:lvl2pPr>
            <a:lvl3pPr marL="173684" indent="-173684">
              <a:lnSpc>
                <a:spcPct val="107000"/>
              </a:lnSpc>
              <a:spcBef>
                <a:spcPts val="0"/>
              </a:spcBef>
              <a:spcAft>
                <a:spcPts val="1799"/>
              </a:spcAft>
              <a:buClr>
                <a:schemeClr val="accent2">
                  <a:lumMod val="20000"/>
                  <a:lumOff val="80000"/>
                </a:schemeClr>
              </a:buClr>
              <a:buFont typeface="Arial" panose="020B0604020202020204" pitchFamily="34" charset="0"/>
              <a:buChar char="•"/>
              <a:defRPr sz="1799">
                <a:solidFill>
                  <a:schemeClr val="bg1"/>
                </a:solidFill>
              </a:defRPr>
            </a:lvl3pPr>
            <a:lvl4pPr marL="173684" indent="-173684">
              <a:lnSpc>
                <a:spcPct val="107000"/>
              </a:lnSpc>
              <a:spcBef>
                <a:spcPts val="0"/>
              </a:spcBef>
              <a:spcAft>
                <a:spcPts val="1799"/>
              </a:spcAft>
              <a:buClr>
                <a:schemeClr val="accent2">
                  <a:lumMod val="20000"/>
                  <a:lumOff val="80000"/>
                </a:schemeClr>
              </a:buClr>
              <a:buFont typeface="Arial" panose="020B0604020202020204" pitchFamily="34" charset="0"/>
              <a:buChar char="•"/>
              <a:defRPr sz="1799">
                <a:solidFill>
                  <a:schemeClr val="bg1"/>
                </a:solidFill>
              </a:defRPr>
            </a:lvl4pPr>
            <a:lvl5pPr marL="173684" indent="-173684">
              <a:lnSpc>
                <a:spcPct val="107000"/>
              </a:lnSpc>
              <a:spcBef>
                <a:spcPts val="0"/>
              </a:spcBef>
              <a:spcAft>
                <a:spcPts val="1799"/>
              </a:spcAft>
              <a:buClr>
                <a:schemeClr val="accent2">
                  <a:lumMod val="20000"/>
                  <a:lumOff val="80000"/>
                </a:schemeClr>
              </a:buClr>
              <a:buFont typeface="Arial" panose="020B0604020202020204" pitchFamily="34" charset="0"/>
              <a:buChar char="•"/>
              <a:defRPr sz="1799">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519" y="2171019"/>
            <a:ext cx="6418178"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09582" y="-920"/>
            <a:ext cx="4179243"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0632"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364" y="792021"/>
            <a:ext cx="6444333" cy="1137363"/>
          </a:xfrm>
        </p:spPr>
        <p:txBody>
          <a:bodyPr wrap="square">
            <a:spAutoFit/>
          </a:bodyPr>
          <a:lstStyle>
            <a:lvl1pPr>
              <a:defRPr sz="4399">
                <a:solidFill>
                  <a:schemeClr val="bg1"/>
                </a:solidFill>
              </a:defRPr>
            </a:lvl1pPr>
          </a:lstStyle>
          <a:p>
            <a:r>
              <a:rPr lang="en-US"/>
              <a:t>Click to edit Master title style</a:t>
            </a:r>
          </a:p>
        </p:txBody>
      </p:sp>
    </p:spTree>
    <p:extLst>
      <p:ext uri="{BB962C8B-B14F-4D97-AF65-F5344CB8AC3E}">
        <p14:creationId xmlns:p14="http://schemas.microsoft.com/office/powerpoint/2010/main" val="2315297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1.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214" y="2368296"/>
            <a:ext cx="6389484" cy="4187952"/>
          </a:xfrm>
          <a:prstGeom prst="rect">
            <a:avLst/>
          </a:prstGeom>
        </p:spPr>
        <p:txBody>
          <a:bodyPr/>
          <a:lstStyle>
            <a:lvl1pPr marL="173684" indent="-173684">
              <a:lnSpc>
                <a:spcPct val="107000"/>
              </a:lnSpc>
              <a:spcBef>
                <a:spcPts val="0"/>
              </a:spcBef>
              <a:spcAft>
                <a:spcPts val="1799"/>
              </a:spcAft>
              <a:buClr>
                <a:schemeClr val="accent4"/>
              </a:buClr>
              <a:buFont typeface="Arial" panose="020B0604020202020204" pitchFamily="34" charset="0"/>
              <a:buChar char="•"/>
              <a:defRPr sz="1799">
                <a:solidFill>
                  <a:schemeClr val="bg1"/>
                </a:solidFill>
              </a:defRPr>
            </a:lvl1pPr>
            <a:lvl2pPr marL="173684" indent="-173684">
              <a:lnSpc>
                <a:spcPct val="107000"/>
              </a:lnSpc>
              <a:spcBef>
                <a:spcPts val="0"/>
              </a:spcBef>
              <a:spcAft>
                <a:spcPts val="1799"/>
              </a:spcAft>
              <a:buClr>
                <a:schemeClr val="accent4"/>
              </a:buClr>
              <a:buFont typeface="Arial" panose="020B0604020202020204" pitchFamily="34" charset="0"/>
              <a:buChar char="•"/>
              <a:defRPr sz="1799">
                <a:solidFill>
                  <a:schemeClr val="bg1"/>
                </a:solidFill>
              </a:defRPr>
            </a:lvl2pPr>
            <a:lvl3pPr marL="173684" indent="-173684">
              <a:lnSpc>
                <a:spcPct val="107000"/>
              </a:lnSpc>
              <a:spcBef>
                <a:spcPts val="0"/>
              </a:spcBef>
              <a:spcAft>
                <a:spcPts val="1799"/>
              </a:spcAft>
              <a:buClr>
                <a:schemeClr val="accent4"/>
              </a:buClr>
              <a:buFont typeface="Arial" panose="020B0604020202020204" pitchFamily="34" charset="0"/>
              <a:buChar char="•"/>
              <a:defRPr sz="1799">
                <a:solidFill>
                  <a:schemeClr val="bg1"/>
                </a:solidFill>
              </a:defRPr>
            </a:lvl3pPr>
            <a:lvl4pPr marL="173684" indent="-173684">
              <a:lnSpc>
                <a:spcPct val="107000"/>
              </a:lnSpc>
              <a:spcBef>
                <a:spcPts val="0"/>
              </a:spcBef>
              <a:spcAft>
                <a:spcPts val="1799"/>
              </a:spcAft>
              <a:buClr>
                <a:schemeClr val="accent4"/>
              </a:buClr>
              <a:buFont typeface="Arial" panose="020B0604020202020204" pitchFamily="34" charset="0"/>
              <a:buChar char="•"/>
              <a:defRPr sz="1799">
                <a:solidFill>
                  <a:schemeClr val="bg1"/>
                </a:solidFill>
              </a:defRPr>
            </a:lvl4pPr>
            <a:lvl5pPr marL="173684" indent="-173684">
              <a:lnSpc>
                <a:spcPct val="107000"/>
              </a:lnSpc>
              <a:spcBef>
                <a:spcPts val="0"/>
              </a:spcBef>
              <a:spcAft>
                <a:spcPts val="1799"/>
              </a:spcAft>
              <a:buClr>
                <a:schemeClr val="accent4"/>
              </a:buClr>
              <a:buFont typeface="Arial" panose="020B0604020202020204" pitchFamily="34" charset="0"/>
              <a:buChar char="•"/>
              <a:defRPr sz="1799">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519" y="2171019"/>
            <a:ext cx="6418178"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09582" y="-920"/>
            <a:ext cx="4179243"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0632"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364" y="792021"/>
            <a:ext cx="6444333" cy="1137363"/>
          </a:xfrm>
        </p:spPr>
        <p:txBody>
          <a:bodyPr wrap="square">
            <a:spAutoFit/>
          </a:bodyPr>
          <a:lstStyle>
            <a:lvl1pPr>
              <a:defRPr sz="4399">
                <a:solidFill>
                  <a:schemeClr val="bg1"/>
                </a:solidFill>
              </a:defRPr>
            </a:lvl1pPr>
          </a:lstStyle>
          <a:p>
            <a:r>
              <a:rPr lang="en-US"/>
              <a:t>Click to edit Master title style</a:t>
            </a:r>
          </a:p>
        </p:txBody>
      </p:sp>
    </p:spTree>
    <p:extLst>
      <p:ext uri="{BB962C8B-B14F-4D97-AF65-F5344CB8AC3E}">
        <p14:creationId xmlns:p14="http://schemas.microsoft.com/office/powerpoint/2010/main" val="37508753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2.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214" y="2368296"/>
            <a:ext cx="6389484" cy="4187952"/>
          </a:xfrm>
          <a:prstGeom prst="rect">
            <a:avLst/>
          </a:prstGeom>
        </p:spPr>
        <p:txBody>
          <a:bodyPr/>
          <a:lstStyle>
            <a:lvl1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1pPr>
            <a:lvl2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2pPr>
            <a:lvl3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3pPr>
            <a:lvl4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4pPr>
            <a:lvl5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519" y="2171019"/>
            <a:ext cx="6418178"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09582" y="-920"/>
            <a:ext cx="4179243"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0632"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364" y="792021"/>
            <a:ext cx="6444333" cy="1137363"/>
          </a:xfrm>
        </p:spPr>
        <p:txBody>
          <a:bodyPr wrap="square">
            <a:spAutoFit/>
          </a:bodyPr>
          <a:lstStyle>
            <a:lvl1pPr>
              <a:defRPr sz="4399"/>
            </a:lvl1pPr>
          </a:lstStyle>
          <a:p>
            <a:r>
              <a:rPr lang="en-US"/>
              <a:t>Click to edit Master title style</a:t>
            </a:r>
          </a:p>
        </p:txBody>
      </p:sp>
    </p:spTree>
    <p:extLst>
      <p:ext uri="{BB962C8B-B14F-4D97-AF65-F5344CB8AC3E}">
        <p14:creationId xmlns:p14="http://schemas.microsoft.com/office/powerpoint/2010/main" val="31374588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3.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214" y="2368296"/>
            <a:ext cx="6389484" cy="4187952"/>
          </a:xfrm>
          <a:prstGeom prst="rect">
            <a:avLst/>
          </a:prstGeom>
        </p:spPr>
        <p:txBody>
          <a:bodyPr/>
          <a:lstStyle>
            <a:lvl1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bg1"/>
                </a:solidFill>
              </a:defRPr>
            </a:lvl1pPr>
            <a:lvl2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bg1"/>
                </a:solidFill>
              </a:defRPr>
            </a:lvl2pPr>
            <a:lvl3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bg1"/>
                </a:solidFill>
              </a:defRPr>
            </a:lvl3pPr>
            <a:lvl4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bg1"/>
                </a:solidFill>
              </a:defRPr>
            </a:lvl4pPr>
            <a:lvl5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519" y="2171019"/>
            <a:ext cx="6418178"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09582" y="-920"/>
            <a:ext cx="4179243"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0632"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364" y="792021"/>
            <a:ext cx="6444333" cy="1137363"/>
          </a:xfrm>
        </p:spPr>
        <p:txBody>
          <a:bodyPr wrap="square">
            <a:spAutoFit/>
          </a:bodyPr>
          <a:lstStyle>
            <a:lvl1pPr>
              <a:defRPr sz="4399">
                <a:solidFill>
                  <a:schemeClr val="bg1"/>
                </a:solidFill>
              </a:defRPr>
            </a:lvl1pPr>
          </a:lstStyle>
          <a:p>
            <a:r>
              <a:rPr lang="en-US"/>
              <a:t>Click to edit Master title style</a:t>
            </a:r>
          </a:p>
        </p:txBody>
      </p:sp>
    </p:spTree>
    <p:extLst>
      <p:ext uri="{BB962C8B-B14F-4D97-AF65-F5344CB8AC3E}">
        <p14:creationId xmlns:p14="http://schemas.microsoft.com/office/powerpoint/2010/main" val="1470673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4.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214" y="2368296"/>
            <a:ext cx="6389484" cy="4187952"/>
          </a:xfrm>
          <a:prstGeom prst="rect">
            <a:avLst/>
          </a:prstGeom>
        </p:spPr>
        <p:txBody>
          <a:bodyPr/>
          <a:lstStyle>
            <a:lvl1pPr marL="173684" indent="-173684">
              <a:lnSpc>
                <a:spcPct val="107000"/>
              </a:lnSpc>
              <a:spcBef>
                <a:spcPts val="0"/>
              </a:spcBef>
              <a:spcAft>
                <a:spcPts val="1799"/>
              </a:spcAft>
              <a:buClr>
                <a:schemeClr val="accent5"/>
              </a:buClr>
              <a:buFont typeface="Arial" panose="020B0604020202020204" pitchFamily="34" charset="0"/>
              <a:buChar char="•"/>
              <a:defRPr sz="1799">
                <a:solidFill>
                  <a:schemeClr val="bg1"/>
                </a:solidFill>
              </a:defRPr>
            </a:lvl1pPr>
            <a:lvl2pPr marL="173684" indent="-173684">
              <a:lnSpc>
                <a:spcPct val="107000"/>
              </a:lnSpc>
              <a:spcBef>
                <a:spcPts val="0"/>
              </a:spcBef>
              <a:spcAft>
                <a:spcPts val="1799"/>
              </a:spcAft>
              <a:buClr>
                <a:schemeClr val="accent5"/>
              </a:buClr>
              <a:buFont typeface="Arial" panose="020B0604020202020204" pitchFamily="34" charset="0"/>
              <a:buChar char="•"/>
              <a:defRPr sz="1799">
                <a:solidFill>
                  <a:schemeClr val="bg1"/>
                </a:solidFill>
              </a:defRPr>
            </a:lvl2pPr>
            <a:lvl3pPr marL="173684" indent="-173684">
              <a:lnSpc>
                <a:spcPct val="107000"/>
              </a:lnSpc>
              <a:spcBef>
                <a:spcPts val="0"/>
              </a:spcBef>
              <a:spcAft>
                <a:spcPts val="1799"/>
              </a:spcAft>
              <a:buClr>
                <a:schemeClr val="accent5"/>
              </a:buClr>
              <a:buFont typeface="Arial" panose="020B0604020202020204" pitchFamily="34" charset="0"/>
              <a:buChar char="•"/>
              <a:defRPr sz="1799">
                <a:solidFill>
                  <a:schemeClr val="bg1"/>
                </a:solidFill>
              </a:defRPr>
            </a:lvl3pPr>
            <a:lvl4pPr marL="173684" indent="-173684">
              <a:lnSpc>
                <a:spcPct val="107000"/>
              </a:lnSpc>
              <a:spcBef>
                <a:spcPts val="0"/>
              </a:spcBef>
              <a:spcAft>
                <a:spcPts val="1799"/>
              </a:spcAft>
              <a:buClr>
                <a:schemeClr val="accent5"/>
              </a:buClr>
              <a:buFont typeface="Arial" panose="020B0604020202020204" pitchFamily="34" charset="0"/>
              <a:buChar char="•"/>
              <a:defRPr sz="1799">
                <a:solidFill>
                  <a:schemeClr val="bg1"/>
                </a:solidFill>
              </a:defRPr>
            </a:lvl4pPr>
            <a:lvl5pPr marL="173684" indent="-173684">
              <a:lnSpc>
                <a:spcPct val="107000"/>
              </a:lnSpc>
              <a:spcBef>
                <a:spcPts val="0"/>
              </a:spcBef>
              <a:spcAft>
                <a:spcPts val="1799"/>
              </a:spcAft>
              <a:buClr>
                <a:schemeClr val="accent5"/>
              </a:buClr>
              <a:buFont typeface="Arial" panose="020B0604020202020204" pitchFamily="34" charset="0"/>
              <a:buChar char="•"/>
              <a:defRPr sz="1799">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519" y="2171019"/>
            <a:ext cx="6418178"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09582" y="-920"/>
            <a:ext cx="4179243"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0632"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364" y="792021"/>
            <a:ext cx="6444333" cy="1137363"/>
          </a:xfrm>
        </p:spPr>
        <p:txBody>
          <a:bodyPr wrap="square">
            <a:spAutoFit/>
          </a:bodyPr>
          <a:lstStyle>
            <a:lvl1pPr>
              <a:defRPr sz="4399">
                <a:solidFill>
                  <a:schemeClr val="bg1"/>
                </a:solidFill>
              </a:defRPr>
            </a:lvl1pPr>
          </a:lstStyle>
          <a:p>
            <a:r>
              <a:rPr lang="en-US"/>
              <a:t>Click to edit Master title style</a:t>
            </a:r>
          </a:p>
        </p:txBody>
      </p:sp>
    </p:spTree>
    <p:extLst>
      <p:ext uri="{BB962C8B-B14F-4D97-AF65-F5344CB8AC3E}">
        <p14:creationId xmlns:p14="http://schemas.microsoft.com/office/powerpoint/2010/main" val="805171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5.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0638" y="2368296"/>
            <a:ext cx="6049825" cy="4187952"/>
          </a:xfrm>
          <a:prstGeom prst="rect">
            <a:avLst/>
          </a:prstGeom>
        </p:spPr>
        <p:txBody>
          <a:bodyPr/>
          <a:lstStyle>
            <a:lvl1pPr marL="173684" indent="-173684">
              <a:lnSpc>
                <a:spcPct val="107000"/>
              </a:lnSpc>
              <a:spcBef>
                <a:spcPts val="0"/>
              </a:spcBef>
              <a:spcAft>
                <a:spcPts val="1799"/>
              </a:spcAft>
              <a:buClr>
                <a:schemeClr val="accent2"/>
              </a:buClr>
              <a:buFont typeface="Arial" panose="020B0604020202020204" pitchFamily="34" charset="0"/>
              <a:buChar char="•"/>
              <a:defRPr sz="1799">
                <a:solidFill>
                  <a:schemeClr val="tx1"/>
                </a:solidFill>
              </a:defRPr>
            </a:lvl1pPr>
            <a:lvl2pPr marL="173684" indent="-173684">
              <a:lnSpc>
                <a:spcPct val="107000"/>
              </a:lnSpc>
              <a:spcBef>
                <a:spcPts val="0"/>
              </a:spcBef>
              <a:spcAft>
                <a:spcPts val="1799"/>
              </a:spcAft>
              <a:buClr>
                <a:schemeClr val="accent2"/>
              </a:buClr>
              <a:buFont typeface="Arial" panose="020B0604020202020204" pitchFamily="34" charset="0"/>
              <a:buChar char="•"/>
              <a:defRPr sz="1799">
                <a:solidFill>
                  <a:schemeClr val="tx1"/>
                </a:solidFill>
              </a:defRPr>
            </a:lvl2pPr>
            <a:lvl3pPr marL="173684" indent="-173684">
              <a:lnSpc>
                <a:spcPct val="107000"/>
              </a:lnSpc>
              <a:spcBef>
                <a:spcPts val="0"/>
              </a:spcBef>
              <a:spcAft>
                <a:spcPts val="1799"/>
              </a:spcAft>
              <a:buClr>
                <a:schemeClr val="accent2"/>
              </a:buClr>
              <a:buFont typeface="Arial" panose="020B0604020202020204" pitchFamily="34" charset="0"/>
              <a:buChar char="•"/>
              <a:defRPr sz="1799">
                <a:solidFill>
                  <a:schemeClr val="tx1"/>
                </a:solidFill>
              </a:defRPr>
            </a:lvl3pPr>
            <a:lvl4pPr marL="173684" indent="-173684">
              <a:lnSpc>
                <a:spcPct val="107000"/>
              </a:lnSpc>
              <a:spcBef>
                <a:spcPts val="0"/>
              </a:spcBef>
              <a:spcAft>
                <a:spcPts val="1799"/>
              </a:spcAft>
              <a:buClr>
                <a:schemeClr val="accent2"/>
              </a:buClr>
              <a:buFont typeface="Arial" panose="020B0604020202020204" pitchFamily="34" charset="0"/>
              <a:buChar char="•"/>
              <a:defRPr sz="1799">
                <a:solidFill>
                  <a:schemeClr val="tx1"/>
                </a:solidFill>
              </a:defRPr>
            </a:lvl4pPr>
            <a:lvl5pPr marL="173684" indent="-173684">
              <a:lnSpc>
                <a:spcPct val="107000"/>
              </a:lnSpc>
              <a:spcBef>
                <a:spcPts val="0"/>
              </a:spcBef>
              <a:spcAft>
                <a:spcPts val="1799"/>
              </a:spcAft>
              <a:buClr>
                <a:schemeClr val="accent2"/>
              </a:buClr>
              <a:buFont typeface="Arial" panose="020B0604020202020204" pitchFamily="34" charset="0"/>
              <a:buChar char="•"/>
              <a:defRPr sz="1799">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0638" y="2171019"/>
            <a:ext cx="6049826"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3689"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3214" y="792021"/>
            <a:ext cx="6077249" cy="1137363"/>
          </a:xfrm>
        </p:spPr>
        <p:txBody>
          <a:bodyPr wrap="square">
            <a:spAutoFit/>
          </a:bodyPr>
          <a:lstStyle>
            <a:lvl1pPr>
              <a:defRPr sz="4399"/>
            </a:lvl1pPr>
          </a:lstStyle>
          <a:p>
            <a:r>
              <a:rPr lang="en-US"/>
              <a:t>Click to edit Master title style</a:t>
            </a:r>
          </a:p>
        </p:txBody>
      </p:sp>
    </p:spTree>
    <p:extLst>
      <p:ext uri="{BB962C8B-B14F-4D97-AF65-F5344CB8AC3E}">
        <p14:creationId xmlns:p14="http://schemas.microsoft.com/office/powerpoint/2010/main" val="2032082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6.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0638" y="2368296"/>
            <a:ext cx="6049825" cy="4187952"/>
          </a:xfrm>
          <a:prstGeom prst="rect">
            <a:avLst/>
          </a:prstGeom>
        </p:spPr>
        <p:txBody>
          <a:bodyPr/>
          <a:lstStyle>
            <a:lvl1pPr marL="173684" indent="-173684">
              <a:lnSpc>
                <a:spcPct val="107000"/>
              </a:lnSpc>
              <a:spcBef>
                <a:spcPts val="0"/>
              </a:spcBef>
              <a:spcAft>
                <a:spcPts val="1799"/>
              </a:spcAft>
              <a:buClr>
                <a:schemeClr val="accent4"/>
              </a:buClr>
              <a:buFont typeface="Arial" panose="020B0604020202020204" pitchFamily="34" charset="0"/>
              <a:buChar char="•"/>
              <a:defRPr sz="1799">
                <a:solidFill>
                  <a:schemeClr val="tx1"/>
                </a:solidFill>
              </a:defRPr>
            </a:lvl1pPr>
            <a:lvl2pPr marL="173684" indent="-173684">
              <a:lnSpc>
                <a:spcPct val="107000"/>
              </a:lnSpc>
              <a:spcBef>
                <a:spcPts val="0"/>
              </a:spcBef>
              <a:spcAft>
                <a:spcPts val="1799"/>
              </a:spcAft>
              <a:buClr>
                <a:schemeClr val="accent4"/>
              </a:buClr>
              <a:buFont typeface="Arial" panose="020B0604020202020204" pitchFamily="34" charset="0"/>
              <a:buChar char="•"/>
              <a:defRPr sz="1799">
                <a:solidFill>
                  <a:schemeClr val="tx1"/>
                </a:solidFill>
              </a:defRPr>
            </a:lvl2pPr>
            <a:lvl3pPr marL="173684" indent="-173684">
              <a:lnSpc>
                <a:spcPct val="107000"/>
              </a:lnSpc>
              <a:spcBef>
                <a:spcPts val="0"/>
              </a:spcBef>
              <a:spcAft>
                <a:spcPts val="1799"/>
              </a:spcAft>
              <a:buClr>
                <a:schemeClr val="accent4"/>
              </a:buClr>
              <a:buFont typeface="Arial" panose="020B0604020202020204" pitchFamily="34" charset="0"/>
              <a:buChar char="•"/>
              <a:defRPr sz="1799">
                <a:solidFill>
                  <a:schemeClr val="tx1"/>
                </a:solidFill>
              </a:defRPr>
            </a:lvl3pPr>
            <a:lvl4pPr marL="173684" indent="-173684">
              <a:lnSpc>
                <a:spcPct val="107000"/>
              </a:lnSpc>
              <a:spcBef>
                <a:spcPts val="0"/>
              </a:spcBef>
              <a:spcAft>
                <a:spcPts val="1799"/>
              </a:spcAft>
              <a:buClr>
                <a:schemeClr val="accent4"/>
              </a:buClr>
              <a:buFont typeface="Arial" panose="020B0604020202020204" pitchFamily="34" charset="0"/>
              <a:buChar char="•"/>
              <a:defRPr sz="1799">
                <a:solidFill>
                  <a:schemeClr val="tx1"/>
                </a:solidFill>
              </a:defRPr>
            </a:lvl4pPr>
            <a:lvl5pPr marL="173684" indent="-173684">
              <a:lnSpc>
                <a:spcPct val="107000"/>
              </a:lnSpc>
              <a:spcBef>
                <a:spcPts val="0"/>
              </a:spcBef>
              <a:spcAft>
                <a:spcPts val="1799"/>
              </a:spcAft>
              <a:buClr>
                <a:schemeClr val="accent4"/>
              </a:buClr>
              <a:buFont typeface="Arial" panose="020B0604020202020204" pitchFamily="34" charset="0"/>
              <a:buChar char="•"/>
              <a:defRPr sz="1799">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0638" y="2171019"/>
            <a:ext cx="6049826"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3689"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3214" y="792021"/>
            <a:ext cx="6077249" cy="1137363"/>
          </a:xfrm>
        </p:spPr>
        <p:txBody>
          <a:bodyPr wrap="square">
            <a:spAutoFit/>
          </a:bodyPr>
          <a:lstStyle>
            <a:lvl1pPr>
              <a:defRPr sz="4399"/>
            </a:lvl1pPr>
          </a:lstStyle>
          <a:p>
            <a:r>
              <a:rPr lang="en-US"/>
              <a:t>Click to edit Master title style</a:t>
            </a:r>
          </a:p>
        </p:txBody>
      </p:sp>
    </p:spTree>
    <p:extLst>
      <p:ext uri="{BB962C8B-B14F-4D97-AF65-F5344CB8AC3E}">
        <p14:creationId xmlns:p14="http://schemas.microsoft.com/office/powerpoint/2010/main" val="8951627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7.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0638" y="2368296"/>
            <a:ext cx="6049825" cy="4187952"/>
          </a:xfrm>
          <a:prstGeom prst="rect">
            <a:avLst/>
          </a:prstGeom>
        </p:spPr>
        <p:txBody>
          <a:bodyPr/>
          <a:lstStyle>
            <a:lvl1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1pPr>
            <a:lvl2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2pPr>
            <a:lvl3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3pPr>
            <a:lvl4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4pPr>
            <a:lvl5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0638" y="2171019"/>
            <a:ext cx="6049826"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3689"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3214" y="792021"/>
            <a:ext cx="6077249" cy="1137363"/>
          </a:xfrm>
        </p:spPr>
        <p:txBody>
          <a:bodyPr wrap="square">
            <a:spAutoFit/>
          </a:bodyPr>
          <a:lstStyle>
            <a:lvl1pPr>
              <a:defRPr sz="4399"/>
            </a:lvl1pPr>
          </a:lstStyle>
          <a:p>
            <a:r>
              <a:rPr lang="en-US"/>
              <a:t>Click to edit Master title style</a:t>
            </a:r>
          </a:p>
        </p:txBody>
      </p:sp>
    </p:spTree>
    <p:extLst>
      <p:ext uri="{BB962C8B-B14F-4D97-AF65-F5344CB8AC3E}">
        <p14:creationId xmlns:p14="http://schemas.microsoft.com/office/powerpoint/2010/main" val="1956879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8.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19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192" y="-1"/>
            <a:ext cx="1308498"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0638" y="2368296"/>
            <a:ext cx="6049825" cy="4187952"/>
          </a:xfrm>
          <a:prstGeom prst="rect">
            <a:avLst/>
          </a:prstGeom>
        </p:spPr>
        <p:txBody>
          <a:bodyPr/>
          <a:lstStyle>
            <a:lvl1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1pPr>
            <a:lvl2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2pPr>
            <a:lvl3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3pPr>
            <a:lvl4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4pPr>
            <a:lvl5pPr marL="173684" indent="-173684">
              <a:lnSpc>
                <a:spcPct val="107000"/>
              </a:lnSpc>
              <a:spcBef>
                <a:spcPts val="0"/>
              </a:spcBef>
              <a:spcAft>
                <a:spcPts val="1799"/>
              </a:spcAft>
              <a:buClr>
                <a:schemeClr val="accent6"/>
              </a:buClr>
              <a:buFont typeface="Arial" panose="020B0604020202020204" pitchFamily="34" charset="0"/>
              <a:buChar char="•"/>
              <a:defRPr sz="1799">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0638" y="2171019"/>
            <a:ext cx="6049826"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545" y="1"/>
            <a:ext cx="493647"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044" y="1"/>
            <a:ext cx="493646"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sz="1799" kern="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3214" y="792021"/>
            <a:ext cx="6077249" cy="1137363"/>
          </a:xfrm>
        </p:spPr>
        <p:txBody>
          <a:bodyPr wrap="square">
            <a:spAutoFit/>
          </a:bodyPr>
          <a:lstStyle>
            <a:lvl1pPr>
              <a:defRPr sz="4399"/>
            </a:lvl1pPr>
          </a:lstStyle>
          <a:p>
            <a:r>
              <a:rPr lang="en-US"/>
              <a:t>Click to edit Master title style</a:t>
            </a:r>
          </a:p>
        </p:txBody>
      </p:sp>
    </p:spTree>
    <p:extLst>
      <p:ext uri="{BB962C8B-B14F-4D97-AF65-F5344CB8AC3E}">
        <p14:creationId xmlns:p14="http://schemas.microsoft.com/office/powerpoint/2010/main" val="4267837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9.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18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192" y="-1"/>
            <a:ext cx="1308498"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126"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0638" y="2368296"/>
            <a:ext cx="6049825" cy="4187952"/>
          </a:xfrm>
          <a:prstGeom prst="rect">
            <a:avLst/>
          </a:prstGeom>
        </p:spPr>
        <p:txBody>
          <a:bodyPr/>
          <a:lstStyle>
            <a:lvl1pPr marL="173684" indent="-173684">
              <a:lnSpc>
                <a:spcPct val="107000"/>
              </a:lnSpc>
              <a:spcBef>
                <a:spcPts val="0"/>
              </a:spcBef>
              <a:spcAft>
                <a:spcPts val="1799"/>
              </a:spcAft>
              <a:buClr>
                <a:schemeClr val="accent5"/>
              </a:buClr>
              <a:buFont typeface="Arial" panose="020B0604020202020204" pitchFamily="34" charset="0"/>
              <a:buChar char="•"/>
              <a:defRPr sz="1799">
                <a:solidFill>
                  <a:schemeClr val="tx1"/>
                </a:solidFill>
              </a:defRPr>
            </a:lvl1pPr>
            <a:lvl2pPr marL="173684" indent="-173684">
              <a:lnSpc>
                <a:spcPct val="107000"/>
              </a:lnSpc>
              <a:spcBef>
                <a:spcPts val="0"/>
              </a:spcBef>
              <a:spcAft>
                <a:spcPts val="1799"/>
              </a:spcAft>
              <a:buClr>
                <a:schemeClr val="accent5"/>
              </a:buClr>
              <a:buFont typeface="Arial" panose="020B0604020202020204" pitchFamily="34" charset="0"/>
              <a:buChar char="•"/>
              <a:defRPr sz="1799">
                <a:solidFill>
                  <a:schemeClr val="tx1"/>
                </a:solidFill>
              </a:defRPr>
            </a:lvl2pPr>
            <a:lvl3pPr marL="173684" indent="-173684">
              <a:lnSpc>
                <a:spcPct val="107000"/>
              </a:lnSpc>
              <a:spcBef>
                <a:spcPts val="0"/>
              </a:spcBef>
              <a:spcAft>
                <a:spcPts val="1799"/>
              </a:spcAft>
              <a:buClr>
                <a:schemeClr val="accent5"/>
              </a:buClr>
              <a:buFont typeface="Arial" panose="020B0604020202020204" pitchFamily="34" charset="0"/>
              <a:buChar char="•"/>
              <a:defRPr sz="1799">
                <a:solidFill>
                  <a:schemeClr val="tx1"/>
                </a:solidFill>
              </a:defRPr>
            </a:lvl3pPr>
            <a:lvl4pPr marL="173684" indent="-173684">
              <a:lnSpc>
                <a:spcPct val="107000"/>
              </a:lnSpc>
              <a:spcBef>
                <a:spcPts val="0"/>
              </a:spcBef>
              <a:spcAft>
                <a:spcPts val="1799"/>
              </a:spcAft>
              <a:buClr>
                <a:schemeClr val="accent5"/>
              </a:buClr>
              <a:buFont typeface="Arial" panose="020B0604020202020204" pitchFamily="34" charset="0"/>
              <a:buChar char="•"/>
              <a:defRPr sz="1799">
                <a:solidFill>
                  <a:schemeClr val="tx1"/>
                </a:solidFill>
              </a:defRPr>
            </a:lvl4pPr>
            <a:lvl5pPr marL="173684" indent="-173684">
              <a:lnSpc>
                <a:spcPct val="107000"/>
              </a:lnSpc>
              <a:spcBef>
                <a:spcPts val="0"/>
              </a:spcBef>
              <a:spcAft>
                <a:spcPts val="1799"/>
              </a:spcAft>
              <a:buClr>
                <a:schemeClr val="accent5"/>
              </a:buClr>
              <a:buFont typeface="Arial" panose="020B0604020202020204" pitchFamily="34" charset="0"/>
              <a:buChar char="•"/>
              <a:defRPr sz="1799">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0638" y="2171019"/>
            <a:ext cx="6049826"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545" y="1"/>
            <a:ext cx="493647"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043" y="1"/>
            <a:ext cx="493646"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3214" y="792021"/>
            <a:ext cx="6077249" cy="1137363"/>
          </a:xfrm>
        </p:spPr>
        <p:txBody>
          <a:bodyPr wrap="square">
            <a:spAutoFit/>
          </a:bodyPr>
          <a:lstStyle>
            <a:lvl1pPr>
              <a:defRPr sz="4399"/>
            </a:lvl1pPr>
          </a:lstStyle>
          <a:p>
            <a:r>
              <a:rPr lang="en-US"/>
              <a:t>Click to edit Master title style</a:t>
            </a:r>
          </a:p>
        </p:txBody>
      </p:sp>
    </p:spTree>
    <p:extLst>
      <p:ext uri="{BB962C8B-B14F-4D97-AF65-F5344CB8AC3E}">
        <p14:creationId xmlns:p14="http://schemas.microsoft.com/office/powerpoint/2010/main" val="33036481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716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4" y="0"/>
            <a:ext cx="493647"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noFill/>
        </p:spPr>
        <p:txBody>
          <a:bodyPr anchor="ctr"/>
          <a:lstStyle>
            <a:lvl1pPr marL="0" indent="0" algn="ctr">
              <a:buNone/>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6954" y="4743451"/>
            <a:ext cx="3573291"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051" y="2740859"/>
            <a:ext cx="3578194" cy="1843840"/>
          </a:xfrm>
        </p:spPr>
        <p:txBody>
          <a:bodyPr/>
          <a:lstStyle>
            <a:lvl1pPr>
              <a:lnSpc>
                <a:spcPct val="88000"/>
              </a:lnSpc>
              <a:defRPr sz="3399">
                <a:solidFill>
                  <a:schemeClr val="bg1"/>
                </a:solidFill>
              </a:defRPr>
            </a:lvl1pPr>
          </a:lstStyle>
          <a:p>
            <a:r>
              <a:rPr lang="en-US"/>
              <a:t>Click to edit Master title style</a:t>
            </a:r>
          </a:p>
        </p:txBody>
      </p:sp>
      <p:sp>
        <p:nvSpPr>
          <p:cNvPr id="9" name="Footer Placeholder 4">
            <a:extLst>
              <a:ext uri="{FF2B5EF4-FFF2-40B4-BE49-F238E27FC236}">
                <a16:creationId xmlns:a16="http://schemas.microsoft.com/office/drawing/2014/main" id="{1C1442D5-AD6A-45E3-8351-EC243B0008FE}"/>
              </a:ext>
            </a:extLst>
          </p:cNvPr>
          <p:cNvSpPr>
            <a:spLocks noGrp="1"/>
          </p:cNvSpPr>
          <p:nvPr>
            <p:ph type="ftr" sz="quarter" idx="3"/>
          </p:nvPr>
        </p:nvSpPr>
        <p:spPr>
          <a:xfrm>
            <a:off x="476954" y="6484546"/>
            <a:ext cx="3581895"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37854331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171" y="6532895"/>
            <a:ext cx="10486959" cy="118174"/>
          </a:xfrm>
          <a:prstGeom prst="rect">
            <a:avLst/>
          </a:prstGeom>
        </p:spPr>
        <p:txBody>
          <a:bodyPr vert="horz" wrap="square" lIns="0" tIns="0" rIns="0" bIns="0" rtlCol="0" anchor="b">
            <a:spAutoFit/>
          </a:bodyPr>
          <a:lstStyle>
            <a:lvl1pPr marL="0" algn="l" defTabSz="685594"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30312118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1.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594"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061" y="1088135"/>
            <a:ext cx="11185309" cy="274320"/>
          </a:xfrm>
          <a:prstGeom prst="rect">
            <a:avLst/>
          </a:prstGeom>
        </p:spPr>
        <p:txBody>
          <a:bodyPr>
            <a:spAutoFit/>
          </a:bodyPr>
          <a:lstStyle>
            <a:lvl1pPr marL="0" indent="0" algn="l" defTabSz="914126" rtl="0" eaLnBrk="1" latinLnBrk="0" hangingPunct="1">
              <a:lnSpc>
                <a:spcPct val="96000"/>
              </a:lnSpc>
              <a:spcBef>
                <a:spcPts val="900"/>
              </a:spcBef>
              <a:buClr>
                <a:schemeClr val="accent1"/>
              </a:buClr>
              <a:buFont typeface="Arial" panose="020B0604020202020204" pitchFamily="34" charset="0"/>
              <a:buNone/>
              <a:defRPr lang="en-US" sz="1799" kern="1200" baseline="0" dirty="0">
                <a:solidFill>
                  <a:schemeClr val="tx1"/>
                </a:solidFill>
                <a:latin typeface="+mn-lt"/>
                <a:ea typeface="+mn-ea"/>
                <a:cs typeface="+mn-cs"/>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3089064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171" y="6532896"/>
            <a:ext cx="10486959" cy="118174"/>
          </a:xfrm>
        </p:spPr>
        <p:txBody>
          <a:bodyPr/>
          <a:lstStyle>
            <a:lvl1pPr>
              <a:defRPr>
                <a:solidFill>
                  <a:schemeClr val="accent5">
                    <a:lumMod val="60000"/>
                    <a:lumOff val="40000"/>
                  </a:schemeClr>
                </a:solidFill>
              </a:defRPr>
            </a:lvl1pPr>
          </a:lstStyle>
          <a:p>
            <a:r>
              <a:rPr lang="en-US"/>
              <a:t>Source sample text</a:t>
            </a:r>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171" y="565188"/>
            <a:ext cx="11184199" cy="439416"/>
          </a:xfrm>
        </p:spPr>
        <p:txBody>
          <a:bodyPr/>
          <a:lstStyle/>
          <a:p>
            <a:r>
              <a:rPr lang="en-US"/>
              <a:t>Click to edit Master title style</a:t>
            </a:r>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171" y="1719073"/>
            <a:ext cx="11184199"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061" y="1088135"/>
            <a:ext cx="11185309" cy="274320"/>
          </a:xfrm>
          <a:prstGeom prst="rect">
            <a:avLst/>
          </a:prstGeom>
        </p:spPr>
        <p:txBody>
          <a:bodyPr>
            <a:spAutoFit/>
          </a:bodyPr>
          <a:lstStyle>
            <a:lvl1pPr marL="0" indent="0" algn="l" defTabSz="914126" rtl="0" eaLnBrk="1" latinLnBrk="0" hangingPunct="1">
              <a:lnSpc>
                <a:spcPct val="96000"/>
              </a:lnSpc>
              <a:spcBef>
                <a:spcPts val="900"/>
              </a:spcBef>
              <a:buClr>
                <a:schemeClr val="accent1"/>
              </a:buClr>
              <a:buFont typeface="Arial" panose="020B0604020202020204" pitchFamily="34" charset="0"/>
              <a:buNone/>
              <a:defRPr lang="en-US" sz="1799" kern="1200" baseline="0" dirty="0">
                <a:solidFill>
                  <a:schemeClr val="tx1"/>
                </a:solidFill>
                <a:latin typeface="+mn-lt"/>
                <a:ea typeface="+mn-ea"/>
                <a:cs typeface="+mn-cs"/>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1579458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53.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171" y="6532895"/>
            <a:ext cx="10486959"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171" y="1719073"/>
            <a:ext cx="5465163"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4207" y="1719073"/>
            <a:ext cx="5465163"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061" y="1088137"/>
            <a:ext cx="11185309" cy="265907"/>
          </a:xfrm>
          <a:prstGeom prst="rect">
            <a:avLst/>
          </a:prstGeom>
        </p:spPr>
        <p:txBody>
          <a:bodyPr>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37027122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4.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171" y="6532895"/>
            <a:ext cx="10486959"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171" y="1719073"/>
            <a:ext cx="3565231"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1797" y="1719073"/>
            <a:ext cx="3565231"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4139" y="1719073"/>
            <a:ext cx="3565231"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061" y="1088137"/>
            <a:ext cx="11185309" cy="265907"/>
          </a:xfrm>
          <a:prstGeom prst="rect">
            <a:avLst/>
          </a:prstGeom>
        </p:spPr>
        <p:txBody>
          <a:bodyPr>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4217707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5.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2534"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170" y="5607050"/>
            <a:ext cx="11183246" cy="929054"/>
          </a:xfrm>
          <a:prstGeom prst="rect">
            <a:avLst/>
          </a:prstGeom>
        </p:spPr>
        <p:txBody>
          <a:bodyPr anchor="ctr"/>
          <a:lstStyle>
            <a:lvl1pPr marL="0" indent="0">
              <a:lnSpc>
                <a:spcPct val="89000"/>
              </a:lnSpc>
              <a:spcBef>
                <a:spcPts val="0"/>
              </a:spcBef>
              <a:spcAft>
                <a:spcPts val="1200"/>
              </a:spcAft>
              <a:buNone/>
              <a:defRPr sz="2799">
                <a:solidFill>
                  <a:schemeClr val="bg1"/>
                </a:solidFill>
              </a:defRPr>
            </a:lvl1pPr>
            <a:lvl2pPr marL="0" indent="0">
              <a:lnSpc>
                <a:spcPct val="94000"/>
              </a:lnSpc>
              <a:spcAft>
                <a:spcPts val="1200"/>
              </a:spcAft>
              <a:buNone/>
              <a:defRPr sz="2399">
                <a:solidFill>
                  <a:schemeClr val="bg1"/>
                </a:solidFill>
              </a:defRPr>
            </a:lvl2pPr>
            <a:lvl3pPr marL="0" indent="0">
              <a:lnSpc>
                <a:spcPct val="95000"/>
              </a:lnSpc>
              <a:spcAft>
                <a:spcPts val="1200"/>
              </a:spcAft>
              <a:buNone/>
              <a:defRPr sz="2099">
                <a:solidFill>
                  <a:schemeClr val="bg1"/>
                </a:solidFill>
              </a:defRPr>
            </a:lvl3pPr>
            <a:lvl4pPr marL="0" indent="0">
              <a:lnSpc>
                <a:spcPct val="98000"/>
              </a:lnSpc>
              <a:spcAft>
                <a:spcPts val="900"/>
              </a:spcAft>
              <a:buNone/>
              <a:defRPr sz="1799">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061" y="5120616"/>
            <a:ext cx="6416692"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171" y="1719073"/>
            <a:ext cx="11184199"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061" y="1088137"/>
            <a:ext cx="11185309" cy="265907"/>
          </a:xfrm>
          <a:prstGeom prst="rect">
            <a:avLst/>
          </a:prstGeom>
        </p:spPr>
        <p:txBody>
          <a:bodyPr>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32785217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6.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2534"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170" y="5607050"/>
            <a:ext cx="11183246" cy="929054"/>
          </a:xfrm>
          <a:prstGeom prst="rect">
            <a:avLst/>
          </a:prstGeom>
        </p:spPr>
        <p:txBody>
          <a:bodyPr anchor="ctr"/>
          <a:lstStyle>
            <a:lvl1pPr marL="0" indent="0">
              <a:lnSpc>
                <a:spcPct val="89000"/>
              </a:lnSpc>
              <a:spcBef>
                <a:spcPts val="0"/>
              </a:spcBef>
              <a:spcAft>
                <a:spcPts val="1200"/>
              </a:spcAft>
              <a:buNone/>
              <a:defRPr sz="2799">
                <a:solidFill>
                  <a:schemeClr val="bg1"/>
                </a:solidFill>
              </a:defRPr>
            </a:lvl1pPr>
            <a:lvl2pPr marL="0" indent="0">
              <a:lnSpc>
                <a:spcPct val="94000"/>
              </a:lnSpc>
              <a:spcAft>
                <a:spcPts val="1200"/>
              </a:spcAft>
              <a:buNone/>
              <a:defRPr sz="2399">
                <a:solidFill>
                  <a:schemeClr val="bg1"/>
                </a:solidFill>
              </a:defRPr>
            </a:lvl2pPr>
            <a:lvl3pPr marL="0" indent="0">
              <a:lnSpc>
                <a:spcPct val="95000"/>
              </a:lnSpc>
              <a:spcAft>
                <a:spcPts val="1200"/>
              </a:spcAft>
              <a:buNone/>
              <a:defRPr sz="2099">
                <a:solidFill>
                  <a:schemeClr val="bg1"/>
                </a:solidFill>
              </a:defRPr>
            </a:lvl3pPr>
            <a:lvl4pPr marL="0" indent="0">
              <a:lnSpc>
                <a:spcPct val="98000"/>
              </a:lnSpc>
              <a:spcAft>
                <a:spcPts val="900"/>
              </a:spcAft>
              <a:buNone/>
              <a:defRPr sz="1799">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061" y="5120616"/>
            <a:ext cx="6416692"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126"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171" y="1719073"/>
            <a:ext cx="11184199"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061" y="1088137"/>
            <a:ext cx="11185309" cy="265907"/>
          </a:xfrm>
          <a:prstGeom prst="rect">
            <a:avLst/>
          </a:prstGeom>
        </p:spPr>
        <p:txBody>
          <a:bodyPr>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2316916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7.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2534"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060" y="5607050"/>
            <a:ext cx="11184357" cy="929054"/>
          </a:xfrm>
          <a:prstGeom prst="rect">
            <a:avLst/>
          </a:prstGeom>
        </p:spPr>
        <p:txBody>
          <a:bodyPr anchor="ctr"/>
          <a:lstStyle>
            <a:lvl1pPr marL="0" indent="0">
              <a:lnSpc>
                <a:spcPct val="89000"/>
              </a:lnSpc>
              <a:spcBef>
                <a:spcPts val="0"/>
              </a:spcBef>
              <a:spcAft>
                <a:spcPts val="1200"/>
              </a:spcAft>
              <a:buNone/>
              <a:defRPr sz="2799">
                <a:solidFill>
                  <a:schemeClr val="bg1"/>
                </a:solidFill>
              </a:defRPr>
            </a:lvl1pPr>
            <a:lvl2pPr marL="0" indent="0">
              <a:lnSpc>
                <a:spcPct val="94000"/>
              </a:lnSpc>
              <a:spcAft>
                <a:spcPts val="1200"/>
              </a:spcAft>
              <a:buNone/>
              <a:defRPr sz="2399">
                <a:solidFill>
                  <a:schemeClr val="bg1"/>
                </a:solidFill>
              </a:defRPr>
            </a:lvl2pPr>
            <a:lvl3pPr marL="0" indent="0">
              <a:lnSpc>
                <a:spcPct val="95000"/>
              </a:lnSpc>
              <a:spcAft>
                <a:spcPts val="1200"/>
              </a:spcAft>
              <a:buNone/>
              <a:defRPr sz="2099">
                <a:solidFill>
                  <a:schemeClr val="bg1"/>
                </a:solidFill>
              </a:defRPr>
            </a:lvl3pPr>
            <a:lvl4pPr marL="0" indent="0">
              <a:lnSpc>
                <a:spcPct val="98000"/>
              </a:lnSpc>
              <a:spcAft>
                <a:spcPts val="900"/>
              </a:spcAft>
              <a:buNone/>
              <a:defRPr sz="1799">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061" y="5120616"/>
            <a:ext cx="6416692"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171" y="1719073"/>
            <a:ext cx="11184199"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061" y="1088137"/>
            <a:ext cx="11185309" cy="265907"/>
          </a:xfrm>
          <a:prstGeom prst="rect">
            <a:avLst/>
          </a:prstGeom>
        </p:spPr>
        <p:txBody>
          <a:bodyPr>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20365645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8.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2534"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060" y="5607050"/>
            <a:ext cx="11184357" cy="929054"/>
          </a:xfrm>
          <a:prstGeom prst="rect">
            <a:avLst/>
          </a:prstGeom>
        </p:spPr>
        <p:txBody>
          <a:bodyPr anchor="ctr"/>
          <a:lstStyle>
            <a:lvl1pPr marL="0" indent="0">
              <a:lnSpc>
                <a:spcPct val="89000"/>
              </a:lnSpc>
              <a:spcBef>
                <a:spcPts val="0"/>
              </a:spcBef>
              <a:spcAft>
                <a:spcPts val="1200"/>
              </a:spcAft>
              <a:buNone/>
              <a:defRPr sz="2799">
                <a:solidFill>
                  <a:schemeClr val="tx1"/>
                </a:solidFill>
              </a:defRPr>
            </a:lvl1pPr>
            <a:lvl2pPr marL="0" indent="0">
              <a:lnSpc>
                <a:spcPct val="94000"/>
              </a:lnSpc>
              <a:spcAft>
                <a:spcPts val="1200"/>
              </a:spcAft>
              <a:buNone/>
              <a:defRPr sz="2399">
                <a:solidFill>
                  <a:schemeClr val="bg1"/>
                </a:solidFill>
              </a:defRPr>
            </a:lvl2pPr>
            <a:lvl3pPr marL="0" indent="0">
              <a:lnSpc>
                <a:spcPct val="95000"/>
              </a:lnSpc>
              <a:spcAft>
                <a:spcPts val="1200"/>
              </a:spcAft>
              <a:buNone/>
              <a:defRPr sz="2099">
                <a:solidFill>
                  <a:schemeClr val="bg1"/>
                </a:solidFill>
              </a:defRPr>
            </a:lvl3pPr>
            <a:lvl4pPr marL="0" indent="0">
              <a:lnSpc>
                <a:spcPct val="98000"/>
              </a:lnSpc>
              <a:spcAft>
                <a:spcPts val="900"/>
              </a:spcAft>
              <a:buNone/>
              <a:defRPr sz="1799">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061" y="5120616"/>
            <a:ext cx="6416692"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171" y="1719073"/>
            <a:ext cx="11184199"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061" y="1088137"/>
            <a:ext cx="11185309" cy="265907"/>
          </a:xfrm>
          <a:prstGeom prst="rect">
            <a:avLst/>
          </a:prstGeom>
        </p:spPr>
        <p:txBody>
          <a:bodyPr>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31956577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9.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2534"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170" y="5607050"/>
            <a:ext cx="11183246" cy="929054"/>
          </a:xfrm>
          <a:prstGeom prst="rect">
            <a:avLst/>
          </a:prstGeom>
        </p:spPr>
        <p:txBody>
          <a:bodyPr anchor="ctr"/>
          <a:lstStyle>
            <a:lvl1pPr marL="0" indent="0">
              <a:lnSpc>
                <a:spcPct val="89000"/>
              </a:lnSpc>
              <a:spcBef>
                <a:spcPts val="0"/>
              </a:spcBef>
              <a:spcAft>
                <a:spcPts val="1200"/>
              </a:spcAft>
              <a:buNone/>
              <a:defRPr sz="2799">
                <a:solidFill>
                  <a:schemeClr val="bg1"/>
                </a:solidFill>
              </a:defRPr>
            </a:lvl1pPr>
            <a:lvl2pPr marL="0" indent="0">
              <a:lnSpc>
                <a:spcPct val="94000"/>
              </a:lnSpc>
              <a:spcAft>
                <a:spcPts val="1200"/>
              </a:spcAft>
              <a:buNone/>
              <a:defRPr sz="2399">
                <a:solidFill>
                  <a:schemeClr val="bg1"/>
                </a:solidFill>
              </a:defRPr>
            </a:lvl2pPr>
            <a:lvl3pPr marL="0" indent="0">
              <a:lnSpc>
                <a:spcPct val="95000"/>
              </a:lnSpc>
              <a:spcAft>
                <a:spcPts val="1200"/>
              </a:spcAft>
              <a:buNone/>
              <a:defRPr sz="2099">
                <a:solidFill>
                  <a:schemeClr val="bg1"/>
                </a:solidFill>
              </a:defRPr>
            </a:lvl3pPr>
            <a:lvl4pPr marL="0" indent="0">
              <a:lnSpc>
                <a:spcPct val="98000"/>
              </a:lnSpc>
              <a:spcAft>
                <a:spcPts val="900"/>
              </a:spcAft>
              <a:buNone/>
              <a:defRPr sz="1799">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061" y="5120616"/>
            <a:ext cx="6416692"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171" y="1719073"/>
            <a:ext cx="11184199"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061" y="1088137"/>
            <a:ext cx="11185309" cy="265907"/>
          </a:xfrm>
          <a:prstGeom prst="rect">
            <a:avLst/>
          </a:prstGeom>
        </p:spPr>
        <p:txBody>
          <a:bodyPr>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13671191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716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4" y="0"/>
            <a:ext cx="493647"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noFill/>
        </p:spPr>
        <p:txBody>
          <a:bodyPr anchor="ctr"/>
          <a:lstStyle>
            <a:lvl1pPr marL="0" indent="0" algn="ctr">
              <a:buNone/>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6954" y="4743451"/>
            <a:ext cx="3573291"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051" y="2740859"/>
            <a:ext cx="3578194" cy="1843840"/>
          </a:xfrm>
        </p:spPr>
        <p:txBody>
          <a:bodyPr/>
          <a:lstStyle>
            <a:lvl1pPr>
              <a:lnSpc>
                <a:spcPct val="88000"/>
              </a:lnSpc>
              <a:defRPr sz="3399">
                <a:solidFill>
                  <a:schemeClr val="bg1"/>
                </a:solidFill>
              </a:defRPr>
            </a:lvl1pPr>
          </a:lstStyle>
          <a:p>
            <a:r>
              <a:rPr lang="en-US"/>
              <a:t>Click to edit Master title style</a:t>
            </a:r>
          </a:p>
        </p:txBody>
      </p:sp>
      <p:sp>
        <p:nvSpPr>
          <p:cNvPr id="10" name="Footer Placeholder 4">
            <a:extLst>
              <a:ext uri="{FF2B5EF4-FFF2-40B4-BE49-F238E27FC236}">
                <a16:creationId xmlns:a16="http://schemas.microsoft.com/office/drawing/2014/main" id="{33FCEADD-7D87-4F38-B124-99BC46562D2E}"/>
              </a:ext>
            </a:extLst>
          </p:cNvPr>
          <p:cNvSpPr>
            <a:spLocks noGrp="1"/>
          </p:cNvSpPr>
          <p:nvPr>
            <p:ph type="ftr" sz="quarter" idx="3"/>
          </p:nvPr>
        </p:nvSpPr>
        <p:spPr>
          <a:xfrm>
            <a:off x="476954" y="6484546"/>
            <a:ext cx="3581895"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14471663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0.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2534"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170" y="5607050"/>
            <a:ext cx="11183246" cy="929054"/>
          </a:xfrm>
          <a:prstGeom prst="rect">
            <a:avLst/>
          </a:prstGeom>
        </p:spPr>
        <p:txBody>
          <a:bodyPr anchor="ctr"/>
          <a:lstStyle>
            <a:lvl1pPr marL="0" indent="0">
              <a:lnSpc>
                <a:spcPct val="89000"/>
              </a:lnSpc>
              <a:spcBef>
                <a:spcPts val="0"/>
              </a:spcBef>
              <a:spcAft>
                <a:spcPts val="1200"/>
              </a:spcAft>
              <a:buNone/>
              <a:defRPr sz="2799">
                <a:solidFill>
                  <a:schemeClr val="bg1"/>
                </a:solidFill>
              </a:defRPr>
            </a:lvl1pPr>
            <a:lvl2pPr marL="0" indent="0">
              <a:lnSpc>
                <a:spcPct val="94000"/>
              </a:lnSpc>
              <a:spcAft>
                <a:spcPts val="1200"/>
              </a:spcAft>
              <a:buNone/>
              <a:defRPr sz="2399">
                <a:solidFill>
                  <a:schemeClr val="bg1"/>
                </a:solidFill>
              </a:defRPr>
            </a:lvl2pPr>
            <a:lvl3pPr marL="0" indent="0">
              <a:lnSpc>
                <a:spcPct val="95000"/>
              </a:lnSpc>
              <a:spcAft>
                <a:spcPts val="1200"/>
              </a:spcAft>
              <a:buNone/>
              <a:defRPr sz="2099">
                <a:solidFill>
                  <a:schemeClr val="bg1"/>
                </a:solidFill>
              </a:defRPr>
            </a:lvl3pPr>
            <a:lvl4pPr marL="0" indent="0">
              <a:lnSpc>
                <a:spcPct val="98000"/>
              </a:lnSpc>
              <a:spcAft>
                <a:spcPts val="900"/>
              </a:spcAft>
              <a:buNone/>
              <a:defRPr sz="1799">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061" y="5120616"/>
            <a:ext cx="6416692"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171" y="1719073"/>
            <a:ext cx="11184199"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061" y="1088137"/>
            <a:ext cx="11185309" cy="265907"/>
          </a:xfrm>
          <a:prstGeom prst="rect">
            <a:avLst/>
          </a:prstGeom>
        </p:spPr>
        <p:txBody>
          <a:bodyPr>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2085217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1.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4"/>
            <a:ext cx="6858000" cy="6094413"/>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4413" y="1"/>
            <a:ext cx="493647"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1965" y="146550"/>
            <a:ext cx="5110165" cy="858055"/>
          </a:xfrm>
          <a:prstGeom prst="rect">
            <a:avLst/>
          </a:prstGeom>
        </p:spPr>
        <p:txBody>
          <a:bodyPr anchor="b">
            <a:spAutoFit/>
          </a:bodyPr>
          <a:lstStyle>
            <a:lvl1pPr marL="0" indent="0">
              <a:lnSpc>
                <a:spcPct val="82000"/>
              </a:lnSpc>
              <a:buNone/>
              <a:defRPr sz="3399">
                <a:solidFill>
                  <a:schemeClr val="bg1"/>
                </a:solidFill>
              </a:defRPr>
            </a:lvl1pPr>
            <a:lvl2pPr marL="0" indent="0">
              <a:buNone/>
              <a:defRPr sz="3399">
                <a:solidFill>
                  <a:schemeClr val="bg1"/>
                </a:solidFill>
              </a:defRPr>
            </a:lvl2pPr>
            <a:lvl3pPr marL="0" indent="0">
              <a:buNone/>
              <a:defRPr sz="3399">
                <a:solidFill>
                  <a:schemeClr val="bg1"/>
                </a:solidFill>
              </a:defRPr>
            </a:lvl3pPr>
            <a:lvl4pPr marL="0" indent="0">
              <a:buNone/>
              <a:defRPr sz="3399">
                <a:solidFill>
                  <a:schemeClr val="bg1"/>
                </a:solidFill>
              </a:defRPr>
            </a:lvl4pPr>
            <a:lvl5pPr marL="0" indent="0">
              <a:buNone/>
              <a:defRPr sz="3399">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1965" y="1088137"/>
            <a:ext cx="5110165" cy="265907"/>
          </a:xfrm>
          <a:prstGeom prst="rect">
            <a:avLst/>
          </a:prstGeom>
        </p:spPr>
        <p:txBody>
          <a:bodyPr>
            <a:spAutoFit/>
          </a:bodyPr>
          <a:lstStyle>
            <a:lvl1pPr marL="0" indent="0">
              <a:lnSpc>
                <a:spcPct val="96000"/>
              </a:lnSpc>
              <a:spcBef>
                <a:spcPts val="900"/>
              </a:spcBef>
              <a:buNone/>
              <a:defRPr sz="1799">
                <a:solidFill>
                  <a:schemeClr val="bg1"/>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1965" y="1719073"/>
            <a:ext cx="5110165"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170" y="6532895"/>
            <a:ext cx="5110165"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171" y="125775"/>
            <a:ext cx="5110164" cy="878830"/>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171" y="1719072"/>
            <a:ext cx="5110164"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061" y="1088137"/>
            <a:ext cx="5110164" cy="265907"/>
          </a:xfrm>
          <a:prstGeom prst="rect">
            <a:avLst/>
          </a:prstGeom>
        </p:spPr>
        <p:txBody>
          <a:bodyPr wrap="square">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21" name="Text Placeholder 30">
            <a:extLst>
              <a:ext uri="{FF2B5EF4-FFF2-40B4-BE49-F238E27FC236}">
                <a16:creationId xmlns:a16="http://schemas.microsoft.com/office/drawing/2014/main" id="{8B58EE88-5827-42F5-A91B-AB0674D5563D}"/>
              </a:ext>
            </a:extLst>
          </p:cNvPr>
          <p:cNvSpPr>
            <a:spLocks noGrp="1"/>
          </p:cNvSpPr>
          <p:nvPr>
            <p:ph type="body" sz="quarter" idx="18" hasCustomPrompt="1"/>
          </p:nvPr>
        </p:nvSpPr>
        <p:spPr bwMode="gray">
          <a:xfrm>
            <a:off x="6581966" y="6532895"/>
            <a:ext cx="449151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60000"/>
                    <a:lumOff val="40000"/>
                  </a:schemeClr>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Source sample text</a:t>
            </a:r>
          </a:p>
        </p:txBody>
      </p:sp>
    </p:spTree>
    <p:extLst>
      <p:ext uri="{BB962C8B-B14F-4D97-AF65-F5344CB8AC3E}">
        <p14:creationId xmlns:p14="http://schemas.microsoft.com/office/powerpoint/2010/main" val="12519856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2.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4"/>
            <a:ext cx="6858000" cy="6094413"/>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4413" y="-3"/>
            <a:ext cx="493647"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1965" y="146550"/>
            <a:ext cx="5110165" cy="858055"/>
          </a:xfrm>
          <a:prstGeom prst="rect">
            <a:avLst/>
          </a:prstGeom>
        </p:spPr>
        <p:txBody>
          <a:bodyPr anchor="b">
            <a:spAutoFit/>
          </a:bodyPr>
          <a:lstStyle>
            <a:lvl1pPr marL="0" indent="0">
              <a:lnSpc>
                <a:spcPct val="82000"/>
              </a:lnSpc>
              <a:buNone/>
              <a:defRPr sz="3399">
                <a:solidFill>
                  <a:schemeClr val="bg1"/>
                </a:solidFill>
              </a:defRPr>
            </a:lvl1pPr>
            <a:lvl2pPr marL="0" indent="0">
              <a:buNone/>
              <a:defRPr sz="3399">
                <a:solidFill>
                  <a:schemeClr val="bg1"/>
                </a:solidFill>
              </a:defRPr>
            </a:lvl2pPr>
            <a:lvl3pPr marL="0" indent="0">
              <a:buNone/>
              <a:defRPr sz="3399">
                <a:solidFill>
                  <a:schemeClr val="bg1"/>
                </a:solidFill>
              </a:defRPr>
            </a:lvl3pPr>
            <a:lvl4pPr marL="0" indent="0">
              <a:buNone/>
              <a:defRPr sz="3399">
                <a:solidFill>
                  <a:schemeClr val="bg1"/>
                </a:solidFill>
              </a:defRPr>
            </a:lvl4pPr>
            <a:lvl5pPr marL="0" indent="0">
              <a:buNone/>
              <a:defRPr sz="3399">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1965" y="1088137"/>
            <a:ext cx="5110165" cy="265907"/>
          </a:xfrm>
          <a:prstGeom prst="rect">
            <a:avLst/>
          </a:prstGeom>
        </p:spPr>
        <p:txBody>
          <a:bodyPr>
            <a:spAutoFit/>
          </a:bodyPr>
          <a:lstStyle>
            <a:lvl1pPr marL="0" indent="0">
              <a:lnSpc>
                <a:spcPct val="96000"/>
              </a:lnSpc>
              <a:spcBef>
                <a:spcPts val="900"/>
              </a:spcBef>
              <a:buNone/>
              <a:defRPr sz="1799">
                <a:solidFill>
                  <a:schemeClr val="bg1"/>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1965" y="1719072"/>
            <a:ext cx="5110165"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170" y="6532895"/>
            <a:ext cx="5110165"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126"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172" y="125775"/>
            <a:ext cx="5110163" cy="878830"/>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171" y="1719072"/>
            <a:ext cx="5110164"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061" y="1088137"/>
            <a:ext cx="5110164" cy="265907"/>
          </a:xfrm>
          <a:prstGeom prst="rect">
            <a:avLst/>
          </a:prstGeom>
        </p:spPr>
        <p:txBody>
          <a:bodyPr wrap="square">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E3D9EEF0-223A-45A2-A406-0D6534094D7D}"/>
              </a:ext>
            </a:extLst>
          </p:cNvPr>
          <p:cNvSpPr>
            <a:spLocks noGrp="1"/>
          </p:cNvSpPr>
          <p:nvPr>
            <p:ph type="body" sz="quarter" idx="18" hasCustomPrompt="1"/>
          </p:nvPr>
        </p:nvSpPr>
        <p:spPr bwMode="gray">
          <a:xfrm>
            <a:off x="6581966" y="6532895"/>
            <a:ext cx="449151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20000"/>
                    <a:lumOff val="80000"/>
                  </a:schemeClr>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Source sample text</a:t>
            </a:r>
          </a:p>
        </p:txBody>
      </p:sp>
    </p:spTree>
    <p:extLst>
      <p:ext uri="{BB962C8B-B14F-4D97-AF65-F5344CB8AC3E}">
        <p14:creationId xmlns:p14="http://schemas.microsoft.com/office/powerpoint/2010/main" val="34767452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3.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4"/>
            <a:ext cx="6858000" cy="6094413"/>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4413" y="-7"/>
            <a:ext cx="493647"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1965" y="146550"/>
            <a:ext cx="5110165" cy="858055"/>
          </a:xfrm>
          <a:prstGeom prst="rect">
            <a:avLst/>
          </a:prstGeom>
        </p:spPr>
        <p:txBody>
          <a:bodyPr anchor="b">
            <a:spAutoFit/>
          </a:bodyPr>
          <a:lstStyle>
            <a:lvl1pPr marL="0" indent="0">
              <a:lnSpc>
                <a:spcPct val="82000"/>
              </a:lnSpc>
              <a:buNone/>
              <a:defRPr sz="3399">
                <a:solidFill>
                  <a:schemeClr val="bg1"/>
                </a:solidFill>
              </a:defRPr>
            </a:lvl1pPr>
            <a:lvl2pPr marL="0" indent="0">
              <a:buNone/>
              <a:defRPr sz="3399">
                <a:solidFill>
                  <a:schemeClr val="bg1"/>
                </a:solidFill>
              </a:defRPr>
            </a:lvl2pPr>
            <a:lvl3pPr marL="0" indent="0">
              <a:buNone/>
              <a:defRPr sz="3399">
                <a:solidFill>
                  <a:schemeClr val="bg1"/>
                </a:solidFill>
              </a:defRPr>
            </a:lvl3pPr>
            <a:lvl4pPr marL="0" indent="0">
              <a:buNone/>
              <a:defRPr sz="3399">
                <a:solidFill>
                  <a:schemeClr val="bg1"/>
                </a:solidFill>
              </a:defRPr>
            </a:lvl4pPr>
            <a:lvl5pPr marL="0" indent="0">
              <a:buNone/>
              <a:defRPr sz="3399">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1965" y="1088137"/>
            <a:ext cx="5110165" cy="265907"/>
          </a:xfrm>
          <a:prstGeom prst="rect">
            <a:avLst/>
          </a:prstGeom>
        </p:spPr>
        <p:txBody>
          <a:bodyPr>
            <a:spAutoFit/>
          </a:bodyPr>
          <a:lstStyle>
            <a:lvl1pPr marL="0" indent="0">
              <a:lnSpc>
                <a:spcPct val="96000"/>
              </a:lnSpc>
              <a:spcBef>
                <a:spcPts val="900"/>
              </a:spcBef>
              <a:buNone/>
              <a:defRPr sz="1799">
                <a:solidFill>
                  <a:schemeClr val="bg1"/>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1965" y="1719072"/>
            <a:ext cx="5110165"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170" y="6532895"/>
            <a:ext cx="5110165"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171" y="125775"/>
            <a:ext cx="5110164" cy="878830"/>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171" y="1719072"/>
            <a:ext cx="5110164"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061" y="1088137"/>
            <a:ext cx="5110164" cy="265907"/>
          </a:xfrm>
          <a:prstGeom prst="rect">
            <a:avLst/>
          </a:prstGeom>
        </p:spPr>
        <p:txBody>
          <a:bodyPr wrap="square">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AD736622-7ACE-48B5-A276-83E307B7975D}"/>
              </a:ext>
            </a:extLst>
          </p:cNvPr>
          <p:cNvSpPr>
            <a:spLocks noGrp="1"/>
          </p:cNvSpPr>
          <p:nvPr>
            <p:ph type="body" sz="quarter" idx="18" hasCustomPrompt="1"/>
          </p:nvPr>
        </p:nvSpPr>
        <p:spPr bwMode="gray">
          <a:xfrm>
            <a:off x="6581966" y="6532895"/>
            <a:ext cx="449151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4">
                    <a:lumMod val="60000"/>
                    <a:lumOff val="40000"/>
                  </a:schemeClr>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Source sample text</a:t>
            </a:r>
          </a:p>
        </p:txBody>
      </p:sp>
    </p:spTree>
    <p:extLst>
      <p:ext uri="{BB962C8B-B14F-4D97-AF65-F5344CB8AC3E}">
        <p14:creationId xmlns:p14="http://schemas.microsoft.com/office/powerpoint/2010/main" val="40012172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4.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4"/>
            <a:ext cx="6858000" cy="6094413"/>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4413" y="-7"/>
            <a:ext cx="493647"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1965" y="146550"/>
            <a:ext cx="5110165" cy="858055"/>
          </a:xfrm>
          <a:prstGeom prst="rect">
            <a:avLst/>
          </a:prstGeom>
        </p:spPr>
        <p:txBody>
          <a:bodyPr anchor="b">
            <a:spAutoFit/>
          </a:bodyPr>
          <a:lstStyle>
            <a:lvl1pPr marL="0" indent="0">
              <a:lnSpc>
                <a:spcPct val="82000"/>
              </a:lnSpc>
              <a:buNone/>
              <a:defRPr sz="3399">
                <a:solidFill>
                  <a:schemeClr val="tx1"/>
                </a:solidFill>
              </a:defRPr>
            </a:lvl1pPr>
            <a:lvl2pPr marL="0" indent="0">
              <a:buNone/>
              <a:defRPr sz="3399">
                <a:solidFill>
                  <a:schemeClr val="bg1"/>
                </a:solidFill>
              </a:defRPr>
            </a:lvl2pPr>
            <a:lvl3pPr marL="0" indent="0">
              <a:buNone/>
              <a:defRPr sz="3399">
                <a:solidFill>
                  <a:schemeClr val="bg1"/>
                </a:solidFill>
              </a:defRPr>
            </a:lvl3pPr>
            <a:lvl4pPr marL="0" indent="0">
              <a:buNone/>
              <a:defRPr sz="3399">
                <a:solidFill>
                  <a:schemeClr val="bg1"/>
                </a:solidFill>
              </a:defRPr>
            </a:lvl4pPr>
            <a:lvl5pPr marL="0" indent="0">
              <a:buNone/>
              <a:defRPr sz="3399">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1965" y="1088137"/>
            <a:ext cx="5110165" cy="265907"/>
          </a:xfrm>
          <a:prstGeom prst="rect">
            <a:avLst/>
          </a:prstGeom>
        </p:spPr>
        <p:txBody>
          <a:bodyPr>
            <a:spAutoFit/>
          </a:bodyPr>
          <a:lstStyle>
            <a:lvl1pPr marL="0" indent="0">
              <a:lnSpc>
                <a:spcPct val="96000"/>
              </a:lnSpc>
              <a:spcBef>
                <a:spcPts val="900"/>
              </a:spcBef>
              <a:buNone/>
              <a:defRPr sz="1799">
                <a:solidFill>
                  <a:schemeClr val="tx1"/>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1965" y="1719072"/>
            <a:ext cx="5110165"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170" y="6532895"/>
            <a:ext cx="5110165"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171" y="125775"/>
            <a:ext cx="5102547" cy="878830"/>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171" y="1719072"/>
            <a:ext cx="5110164"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061" y="1088137"/>
            <a:ext cx="5110164" cy="265907"/>
          </a:xfrm>
          <a:prstGeom prst="rect">
            <a:avLst/>
          </a:prstGeom>
        </p:spPr>
        <p:txBody>
          <a:bodyPr wrap="square">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22" name="Text Placeholder 30">
            <a:extLst>
              <a:ext uri="{FF2B5EF4-FFF2-40B4-BE49-F238E27FC236}">
                <a16:creationId xmlns:a16="http://schemas.microsoft.com/office/drawing/2014/main" id="{49AD1B07-C4FD-4C9D-9312-A5EC81770ECC}"/>
              </a:ext>
            </a:extLst>
          </p:cNvPr>
          <p:cNvSpPr>
            <a:spLocks noGrp="1"/>
          </p:cNvSpPr>
          <p:nvPr>
            <p:ph type="body" sz="quarter" idx="18" hasCustomPrompt="1"/>
          </p:nvPr>
        </p:nvSpPr>
        <p:spPr bwMode="gray">
          <a:xfrm>
            <a:off x="6581966" y="6532895"/>
            <a:ext cx="449151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Source sample text</a:t>
            </a:r>
          </a:p>
        </p:txBody>
      </p:sp>
    </p:spTree>
    <p:extLst>
      <p:ext uri="{BB962C8B-B14F-4D97-AF65-F5344CB8AC3E}">
        <p14:creationId xmlns:p14="http://schemas.microsoft.com/office/powerpoint/2010/main" val="935430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5.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4"/>
            <a:ext cx="6858000" cy="6094413"/>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4413" y="-7"/>
            <a:ext cx="493647"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1965" y="146550"/>
            <a:ext cx="5110165" cy="858055"/>
          </a:xfrm>
          <a:prstGeom prst="rect">
            <a:avLst/>
          </a:prstGeom>
        </p:spPr>
        <p:txBody>
          <a:bodyPr anchor="b">
            <a:spAutoFit/>
          </a:bodyPr>
          <a:lstStyle>
            <a:lvl1pPr marL="0" indent="0">
              <a:lnSpc>
                <a:spcPct val="82000"/>
              </a:lnSpc>
              <a:buNone/>
              <a:defRPr sz="3399">
                <a:solidFill>
                  <a:schemeClr val="bg1"/>
                </a:solidFill>
              </a:defRPr>
            </a:lvl1pPr>
            <a:lvl2pPr marL="0" indent="0">
              <a:buNone/>
              <a:defRPr sz="3399">
                <a:solidFill>
                  <a:schemeClr val="bg1"/>
                </a:solidFill>
              </a:defRPr>
            </a:lvl2pPr>
            <a:lvl3pPr marL="0" indent="0">
              <a:buNone/>
              <a:defRPr sz="3399">
                <a:solidFill>
                  <a:schemeClr val="bg1"/>
                </a:solidFill>
              </a:defRPr>
            </a:lvl3pPr>
            <a:lvl4pPr marL="0" indent="0">
              <a:buNone/>
              <a:defRPr sz="3399">
                <a:solidFill>
                  <a:schemeClr val="bg1"/>
                </a:solidFill>
              </a:defRPr>
            </a:lvl4pPr>
            <a:lvl5pPr marL="0" indent="0">
              <a:buNone/>
              <a:defRPr sz="3399">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1965" y="1088137"/>
            <a:ext cx="5110165" cy="265907"/>
          </a:xfrm>
          <a:prstGeom prst="rect">
            <a:avLst/>
          </a:prstGeom>
        </p:spPr>
        <p:txBody>
          <a:bodyPr>
            <a:spAutoFit/>
          </a:bodyPr>
          <a:lstStyle>
            <a:lvl1pPr marL="0" indent="0">
              <a:lnSpc>
                <a:spcPct val="96000"/>
              </a:lnSpc>
              <a:spcBef>
                <a:spcPts val="900"/>
              </a:spcBef>
              <a:buNone/>
              <a:defRPr sz="1799">
                <a:solidFill>
                  <a:schemeClr val="bg1"/>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1965" y="1719072"/>
            <a:ext cx="5110165"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170" y="6532895"/>
            <a:ext cx="5110165"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171" y="125775"/>
            <a:ext cx="5110164" cy="878830"/>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171" y="1719072"/>
            <a:ext cx="5110164"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061" y="1088137"/>
            <a:ext cx="5110164" cy="265907"/>
          </a:xfrm>
          <a:prstGeom prst="rect">
            <a:avLst/>
          </a:prstGeom>
        </p:spPr>
        <p:txBody>
          <a:bodyPr wrap="square">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98C5E184-0882-4D41-A23E-3824894FC265}"/>
              </a:ext>
            </a:extLst>
          </p:cNvPr>
          <p:cNvSpPr>
            <a:spLocks noGrp="1"/>
          </p:cNvSpPr>
          <p:nvPr>
            <p:ph type="body" sz="quarter" idx="18" hasCustomPrompt="1"/>
          </p:nvPr>
        </p:nvSpPr>
        <p:spPr bwMode="gray">
          <a:xfrm>
            <a:off x="6581966" y="6532895"/>
            <a:ext cx="449151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Source sample text</a:t>
            </a:r>
          </a:p>
        </p:txBody>
      </p:sp>
    </p:spTree>
    <p:extLst>
      <p:ext uri="{BB962C8B-B14F-4D97-AF65-F5344CB8AC3E}">
        <p14:creationId xmlns:p14="http://schemas.microsoft.com/office/powerpoint/2010/main" val="3497828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6.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4"/>
            <a:ext cx="6858000" cy="6094413"/>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4413" y="-7"/>
            <a:ext cx="493647"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1965" y="146550"/>
            <a:ext cx="5110165" cy="858055"/>
          </a:xfrm>
          <a:prstGeom prst="rect">
            <a:avLst/>
          </a:prstGeom>
        </p:spPr>
        <p:txBody>
          <a:bodyPr anchor="b">
            <a:spAutoFit/>
          </a:bodyPr>
          <a:lstStyle>
            <a:lvl1pPr marL="0" indent="0">
              <a:lnSpc>
                <a:spcPct val="82000"/>
              </a:lnSpc>
              <a:buNone/>
              <a:defRPr sz="3399">
                <a:solidFill>
                  <a:schemeClr val="bg1"/>
                </a:solidFill>
              </a:defRPr>
            </a:lvl1pPr>
            <a:lvl2pPr marL="0" indent="0">
              <a:buNone/>
              <a:defRPr sz="3399">
                <a:solidFill>
                  <a:schemeClr val="bg1"/>
                </a:solidFill>
              </a:defRPr>
            </a:lvl2pPr>
            <a:lvl3pPr marL="0" indent="0">
              <a:buNone/>
              <a:defRPr sz="3399">
                <a:solidFill>
                  <a:schemeClr val="bg1"/>
                </a:solidFill>
              </a:defRPr>
            </a:lvl3pPr>
            <a:lvl4pPr marL="0" indent="0">
              <a:buNone/>
              <a:defRPr sz="3399">
                <a:solidFill>
                  <a:schemeClr val="bg1"/>
                </a:solidFill>
              </a:defRPr>
            </a:lvl4pPr>
            <a:lvl5pPr marL="0" indent="0">
              <a:buNone/>
              <a:defRPr sz="3399">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1965" y="1088137"/>
            <a:ext cx="5110165" cy="265907"/>
          </a:xfrm>
          <a:prstGeom prst="rect">
            <a:avLst/>
          </a:prstGeom>
        </p:spPr>
        <p:txBody>
          <a:bodyPr>
            <a:spAutoFit/>
          </a:bodyPr>
          <a:lstStyle>
            <a:lvl1pPr marL="0" indent="0">
              <a:lnSpc>
                <a:spcPct val="96000"/>
              </a:lnSpc>
              <a:spcBef>
                <a:spcPts val="900"/>
              </a:spcBef>
              <a:buNone/>
              <a:defRPr sz="1799">
                <a:solidFill>
                  <a:schemeClr val="bg1"/>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1965" y="1719072"/>
            <a:ext cx="5110165"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170" y="6532895"/>
            <a:ext cx="5110165"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171" y="125775"/>
            <a:ext cx="5110164" cy="878830"/>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171" y="1719072"/>
            <a:ext cx="5110164"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061" y="1088137"/>
            <a:ext cx="5110164" cy="265907"/>
          </a:xfrm>
          <a:prstGeom prst="rect">
            <a:avLst/>
          </a:prstGeom>
        </p:spPr>
        <p:txBody>
          <a:bodyPr wrap="square">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DF7552C7-E7B6-419F-B7F1-AA2E21B30733}"/>
              </a:ext>
            </a:extLst>
          </p:cNvPr>
          <p:cNvSpPr>
            <a:spLocks noGrp="1"/>
          </p:cNvSpPr>
          <p:nvPr>
            <p:ph type="body" sz="quarter" idx="18" hasCustomPrompt="1"/>
          </p:nvPr>
        </p:nvSpPr>
        <p:spPr bwMode="gray">
          <a:xfrm>
            <a:off x="6581966" y="6532895"/>
            <a:ext cx="449151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Source sample text</a:t>
            </a:r>
          </a:p>
        </p:txBody>
      </p:sp>
    </p:spTree>
    <p:extLst>
      <p:ext uri="{BB962C8B-B14F-4D97-AF65-F5344CB8AC3E}">
        <p14:creationId xmlns:p14="http://schemas.microsoft.com/office/powerpoint/2010/main" val="21560386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1666" y="0"/>
            <a:ext cx="465716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7758" y="576072"/>
            <a:ext cx="3575898"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170" y="6532895"/>
            <a:ext cx="6426558"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171" y="565188"/>
            <a:ext cx="6424527" cy="439416"/>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060" y="1088137"/>
            <a:ext cx="6424527" cy="265907"/>
          </a:xfrm>
          <a:prstGeom prst="rect">
            <a:avLst/>
          </a:prstGeom>
        </p:spPr>
        <p:txBody>
          <a:bodyPr wrap="square">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1665" y="0"/>
            <a:ext cx="493647"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Tree>
    <p:extLst>
      <p:ext uri="{BB962C8B-B14F-4D97-AF65-F5344CB8AC3E}">
        <p14:creationId xmlns:p14="http://schemas.microsoft.com/office/powerpoint/2010/main" val="16672756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1666" y="0"/>
            <a:ext cx="465716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3716" y="0"/>
            <a:ext cx="493647"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7758" y="576072"/>
            <a:ext cx="3575898"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170" y="6532895"/>
            <a:ext cx="6426558"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126"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171" y="565188"/>
            <a:ext cx="6424527" cy="439416"/>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060" y="1088137"/>
            <a:ext cx="6424527" cy="265907"/>
          </a:xfrm>
          <a:prstGeom prst="rect">
            <a:avLst/>
          </a:prstGeom>
        </p:spPr>
        <p:txBody>
          <a:bodyPr wrap="square">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31762318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9.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1666" y="0"/>
            <a:ext cx="465716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3716" y="0"/>
            <a:ext cx="493647"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7758" y="576072"/>
            <a:ext cx="3575898"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170" y="6532895"/>
            <a:ext cx="6426558"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126" rtl="0" eaLnBrk="1" latinLnBrk="0" hangingPunct="1">
                <a:lnSpc>
                  <a:spcPct val="125000"/>
                </a:lnSpc>
              </a:pPr>
              <a:t>‹#›</a:t>
            </a:fld>
            <a:endParaRPr lang="en-US" sz="800" kern="120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171" y="565188"/>
            <a:ext cx="6424527" cy="439416"/>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060" y="1088137"/>
            <a:ext cx="6424527" cy="265907"/>
          </a:xfrm>
          <a:prstGeom prst="rect">
            <a:avLst/>
          </a:prstGeom>
        </p:spPr>
        <p:txBody>
          <a:bodyPr wrap="square">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21758341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7161"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4" y="0"/>
            <a:ext cx="493647"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noFill/>
        </p:spPr>
        <p:txBody>
          <a:bodyPr anchor="ctr"/>
          <a:lstStyle>
            <a:lvl1pPr marL="0" indent="0" algn="ctr">
              <a:buNone/>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6954" y="4743451"/>
            <a:ext cx="3573291"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051" y="2740859"/>
            <a:ext cx="3578194" cy="1843840"/>
          </a:xfrm>
        </p:spPr>
        <p:txBody>
          <a:bodyPr/>
          <a:lstStyle>
            <a:lvl1pPr>
              <a:lnSpc>
                <a:spcPct val="88000"/>
              </a:lnSpc>
              <a:defRPr sz="3399">
                <a:solidFill>
                  <a:schemeClr val="bg1"/>
                </a:solidFill>
              </a:defRPr>
            </a:lvl1pPr>
          </a:lstStyle>
          <a:p>
            <a:r>
              <a:rPr lang="en-US"/>
              <a:t>Click to edit Master title style</a:t>
            </a:r>
          </a:p>
        </p:txBody>
      </p:sp>
      <p:sp>
        <p:nvSpPr>
          <p:cNvPr id="9" name="Footer Placeholder 4">
            <a:extLst>
              <a:ext uri="{FF2B5EF4-FFF2-40B4-BE49-F238E27FC236}">
                <a16:creationId xmlns:a16="http://schemas.microsoft.com/office/drawing/2014/main" id="{87CECA87-665D-4422-BFD8-C14511DAB20A}"/>
              </a:ext>
            </a:extLst>
          </p:cNvPr>
          <p:cNvSpPr>
            <a:spLocks noGrp="1"/>
          </p:cNvSpPr>
          <p:nvPr>
            <p:ph type="ftr" sz="quarter" idx="3"/>
          </p:nvPr>
        </p:nvSpPr>
        <p:spPr>
          <a:xfrm>
            <a:off x="476954" y="6484546"/>
            <a:ext cx="3581895"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3091546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0.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1666" y="0"/>
            <a:ext cx="4657160"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3716" y="0"/>
            <a:ext cx="493647"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7758" y="576072"/>
            <a:ext cx="3575898"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170" y="6532895"/>
            <a:ext cx="6426558"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171" y="565188"/>
            <a:ext cx="6424527" cy="439416"/>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060" y="1088137"/>
            <a:ext cx="6424527" cy="265907"/>
          </a:xfrm>
          <a:prstGeom prst="rect">
            <a:avLst/>
          </a:prstGeom>
        </p:spPr>
        <p:txBody>
          <a:bodyPr wrap="square">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1540373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1.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1666" y="0"/>
            <a:ext cx="465716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3716" y="0"/>
            <a:ext cx="493647"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7758" y="576072"/>
            <a:ext cx="3575898"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170" y="6532895"/>
            <a:ext cx="6426558"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171" y="565188"/>
            <a:ext cx="6424527" cy="439416"/>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060" y="1088137"/>
            <a:ext cx="6424527" cy="265907"/>
          </a:xfrm>
          <a:prstGeom prst="rect">
            <a:avLst/>
          </a:prstGeom>
        </p:spPr>
        <p:txBody>
          <a:bodyPr wrap="square">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5215340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2.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1666" y="0"/>
            <a:ext cx="465716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3716" y="0"/>
            <a:ext cx="493647"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7758" y="576072"/>
            <a:ext cx="3575898"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170" y="6532895"/>
            <a:ext cx="6426558"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171" y="565188"/>
            <a:ext cx="6424527" cy="439416"/>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060" y="1088137"/>
            <a:ext cx="6424527" cy="265907"/>
          </a:xfrm>
          <a:prstGeom prst="rect">
            <a:avLst/>
          </a:prstGeom>
        </p:spPr>
        <p:txBody>
          <a:bodyPr wrap="square">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17430906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3.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88825"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171" y="6532895"/>
            <a:ext cx="10486959" cy="118174"/>
          </a:xfrm>
        </p:spPr>
        <p:txBody>
          <a:bodyPr/>
          <a:lstStyle>
            <a:lvl1pPr marL="0" algn="l" defTabSz="685594"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14143494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4.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29585"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4" y="4743450"/>
            <a:ext cx="3573291" cy="1657338"/>
          </a:xfrm>
          <a:prstGeom prst="rect">
            <a:avLst/>
          </a:prstGeom>
        </p:spPr>
        <p:txBody>
          <a:bodyPr anchor="t"/>
          <a:lstStyle>
            <a:lvl1pPr marL="0" indent="0">
              <a:lnSpc>
                <a:spcPct val="96000"/>
              </a:lnSpc>
              <a:buClr>
                <a:schemeClr val="bg1"/>
              </a:buClr>
              <a:buNone/>
              <a:defRPr sz="1799">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799">
                <a:solidFill>
                  <a:schemeClr val="bg1"/>
                </a:solidFill>
              </a:defRPr>
            </a:lvl4pPr>
            <a:lvl5pPr marL="0" indent="0">
              <a:lnSpc>
                <a:spcPct val="107000"/>
              </a:lnSpc>
              <a:spcBef>
                <a:spcPts val="1200"/>
              </a:spcBef>
              <a:buFont typeface="Arial" panose="020B0604020202020204" pitchFamily="34" charset="0"/>
              <a:buNone/>
              <a:defRPr sz="2799">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1284" y="6532895"/>
            <a:ext cx="3290983"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6189" y="2797095"/>
            <a:ext cx="3573289" cy="1787605"/>
          </a:xfrm>
        </p:spPr>
        <p:txBody>
          <a:bodyPr wrap="square">
            <a:spAutoFit/>
          </a:bodyPr>
          <a:lstStyle>
            <a:lvl1pPr>
              <a:lnSpc>
                <a:spcPct val="87000"/>
              </a:lnSpc>
              <a:defRPr sz="4399">
                <a:solidFill>
                  <a:schemeClr val="bg1"/>
                </a:solidFill>
              </a:defRPr>
            </a:lvl1pPr>
          </a:lstStyle>
          <a:p>
            <a:r>
              <a:rPr lang="en-US"/>
              <a:t>Click to edit Master title style</a:t>
            </a:r>
          </a:p>
        </p:txBody>
      </p:sp>
    </p:spTree>
    <p:extLst>
      <p:ext uri="{BB962C8B-B14F-4D97-AF65-F5344CB8AC3E}">
        <p14:creationId xmlns:p14="http://schemas.microsoft.com/office/powerpoint/2010/main" val="12559844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5.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29585"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4" y="4743450"/>
            <a:ext cx="3573291" cy="1657344"/>
          </a:xfrm>
          <a:prstGeom prst="rect">
            <a:avLst/>
          </a:prstGeom>
        </p:spPr>
        <p:txBody>
          <a:bodyPr anchor="t"/>
          <a:lstStyle>
            <a:lvl1pPr marL="0" indent="0">
              <a:lnSpc>
                <a:spcPct val="96000"/>
              </a:lnSpc>
              <a:buClr>
                <a:schemeClr val="bg1"/>
              </a:buClr>
              <a:buNone/>
              <a:defRPr sz="1799">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799">
                <a:solidFill>
                  <a:schemeClr val="bg1"/>
                </a:solidFill>
              </a:defRPr>
            </a:lvl4pPr>
            <a:lvl5pPr marL="0" indent="0">
              <a:lnSpc>
                <a:spcPct val="107000"/>
              </a:lnSpc>
              <a:spcBef>
                <a:spcPts val="1200"/>
              </a:spcBef>
              <a:buFont typeface="Arial" panose="020B0604020202020204" pitchFamily="34" charset="0"/>
              <a:buNone/>
              <a:defRPr sz="2799">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1284" y="6532895"/>
            <a:ext cx="3290983"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126"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6189" y="2797095"/>
            <a:ext cx="3573289" cy="1787605"/>
          </a:xfrm>
        </p:spPr>
        <p:txBody>
          <a:bodyPr wrap="square">
            <a:spAutoFit/>
          </a:bodyPr>
          <a:lstStyle>
            <a:lvl1pPr>
              <a:lnSpc>
                <a:spcPct val="87000"/>
              </a:lnSpc>
              <a:defRPr sz="4399">
                <a:solidFill>
                  <a:schemeClr val="bg1"/>
                </a:solidFill>
              </a:defRPr>
            </a:lvl1pPr>
          </a:lstStyle>
          <a:p>
            <a:r>
              <a:rPr lang="en-US"/>
              <a:t>Click to edit Master title style</a:t>
            </a:r>
          </a:p>
        </p:txBody>
      </p:sp>
    </p:spTree>
    <p:extLst>
      <p:ext uri="{BB962C8B-B14F-4D97-AF65-F5344CB8AC3E}">
        <p14:creationId xmlns:p14="http://schemas.microsoft.com/office/powerpoint/2010/main" val="17841080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6.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29585"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4" y="4743451"/>
            <a:ext cx="3573291" cy="1657339"/>
          </a:xfrm>
          <a:prstGeom prst="rect">
            <a:avLst/>
          </a:prstGeom>
        </p:spPr>
        <p:txBody>
          <a:bodyPr anchor="t"/>
          <a:lstStyle>
            <a:lvl1pPr marL="0" indent="0">
              <a:lnSpc>
                <a:spcPct val="96000"/>
              </a:lnSpc>
              <a:buClr>
                <a:schemeClr val="bg1"/>
              </a:buClr>
              <a:buNone/>
              <a:defRPr sz="1799">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799">
                <a:solidFill>
                  <a:schemeClr val="bg1"/>
                </a:solidFill>
              </a:defRPr>
            </a:lvl4pPr>
            <a:lvl5pPr marL="0" indent="0">
              <a:lnSpc>
                <a:spcPct val="107000"/>
              </a:lnSpc>
              <a:spcBef>
                <a:spcPts val="1200"/>
              </a:spcBef>
              <a:buFont typeface="Arial" panose="020B0604020202020204" pitchFamily="34" charset="0"/>
              <a:buNone/>
              <a:defRPr sz="2799">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1284" y="6532895"/>
            <a:ext cx="3290983"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6189" y="2797095"/>
            <a:ext cx="3573289" cy="1787605"/>
          </a:xfrm>
        </p:spPr>
        <p:txBody>
          <a:bodyPr wrap="square">
            <a:spAutoFit/>
          </a:bodyPr>
          <a:lstStyle>
            <a:lvl1pPr>
              <a:lnSpc>
                <a:spcPct val="87000"/>
              </a:lnSpc>
              <a:defRPr sz="4399">
                <a:solidFill>
                  <a:schemeClr val="bg1"/>
                </a:solidFill>
              </a:defRPr>
            </a:lvl1pPr>
          </a:lstStyle>
          <a:p>
            <a:r>
              <a:rPr lang="en-US"/>
              <a:t>Click to edit Master title style</a:t>
            </a:r>
          </a:p>
        </p:txBody>
      </p:sp>
    </p:spTree>
    <p:extLst>
      <p:ext uri="{BB962C8B-B14F-4D97-AF65-F5344CB8AC3E}">
        <p14:creationId xmlns:p14="http://schemas.microsoft.com/office/powerpoint/2010/main" val="701809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7.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29585"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4" y="4743451"/>
            <a:ext cx="3573291" cy="1657339"/>
          </a:xfrm>
          <a:prstGeom prst="rect">
            <a:avLst/>
          </a:prstGeom>
        </p:spPr>
        <p:txBody>
          <a:bodyPr anchor="t"/>
          <a:lstStyle>
            <a:lvl1pPr marL="0" indent="0">
              <a:lnSpc>
                <a:spcPct val="96000"/>
              </a:lnSpc>
              <a:buClr>
                <a:schemeClr val="bg1"/>
              </a:buClr>
              <a:buNone/>
              <a:defRPr sz="1799">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799">
                <a:solidFill>
                  <a:schemeClr val="bg1"/>
                </a:solidFill>
              </a:defRPr>
            </a:lvl4pPr>
            <a:lvl5pPr marL="0" indent="0">
              <a:lnSpc>
                <a:spcPct val="107000"/>
              </a:lnSpc>
              <a:spcBef>
                <a:spcPts val="1200"/>
              </a:spcBef>
              <a:buFont typeface="Arial" panose="020B0604020202020204" pitchFamily="34" charset="0"/>
              <a:buNone/>
              <a:defRPr sz="2799">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1284" y="6532895"/>
            <a:ext cx="3290983"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6189" y="2797095"/>
            <a:ext cx="3573289" cy="1787605"/>
          </a:xfrm>
        </p:spPr>
        <p:txBody>
          <a:bodyPr wrap="square">
            <a:spAutoFit/>
          </a:bodyPr>
          <a:lstStyle>
            <a:lvl1pPr>
              <a:lnSpc>
                <a:spcPct val="87000"/>
              </a:lnSpc>
              <a:defRPr sz="4399"/>
            </a:lvl1pPr>
          </a:lstStyle>
          <a:p>
            <a:r>
              <a:rPr lang="en-US"/>
              <a:t>Click to edit Master title style</a:t>
            </a:r>
          </a:p>
        </p:txBody>
      </p:sp>
    </p:spTree>
    <p:extLst>
      <p:ext uri="{BB962C8B-B14F-4D97-AF65-F5344CB8AC3E}">
        <p14:creationId xmlns:p14="http://schemas.microsoft.com/office/powerpoint/2010/main" val="6784553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8.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29585"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4" y="4743450"/>
            <a:ext cx="3573291" cy="1657338"/>
          </a:xfrm>
          <a:prstGeom prst="rect">
            <a:avLst/>
          </a:prstGeom>
        </p:spPr>
        <p:txBody>
          <a:bodyPr anchor="t"/>
          <a:lstStyle>
            <a:lvl1pPr marL="0" indent="0">
              <a:lnSpc>
                <a:spcPct val="96000"/>
              </a:lnSpc>
              <a:buClr>
                <a:schemeClr val="bg1"/>
              </a:buClr>
              <a:buNone/>
              <a:defRPr sz="1799">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799">
                <a:solidFill>
                  <a:schemeClr val="bg1"/>
                </a:solidFill>
              </a:defRPr>
            </a:lvl4pPr>
            <a:lvl5pPr marL="0" indent="0">
              <a:lnSpc>
                <a:spcPct val="107000"/>
              </a:lnSpc>
              <a:spcBef>
                <a:spcPts val="1200"/>
              </a:spcBef>
              <a:buFont typeface="Arial" panose="020B0604020202020204" pitchFamily="34" charset="0"/>
              <a:buNone/>
              <a:defRPr sz="2799">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1284" y="6532895"/>
            <a:ext cx="3290983"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6189" y="2797095"/>
            <a:ext cx="3573289" cy="1787605"/>
          </a:xfrm>
        </p:spPr>
        <p:txBody>
          <a:bodyPr wrap="square">
            <a:spAutoFit/>
          </a:bodyPr>
          <a:lstStyle>
            <a:lvl1pPr>
              <a:lnSpc>
                <a:spcPct val="87000"/>
              </a:lnSpc>
              <a:defRPr sz="4399">
                <a:solidFill>
                  <a:schemeClr val="bg1"/>
                </a:solidFill>
              </a:defRPr>
            </a:lvl1pPr>
          </a:lstStyle>
          <a:p>
            <a:r>
              <a:rPr lang="en-US"/>
              <a:t>Click to edit Master title style</a:t>
            </a:r>
          </a:p>
        </p:txBody>
      </p:sp>
    </p:spTree>
    <p:extLst>
      <p:ext uri="{BB962C8B-B14F-4D97-AF65-F5344CB8AC3E}">
        <p14:creationId xmlns:p14="http://schemas.microsoft.com/office/powerpoint/2010/main" val="8653245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9.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29585"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4" y="4743450"/>
            <a:ext cx="3573291" cy="1657338"/>
          </a:xfrm>
          <a:prstGeom prst="rect">
            <a:avLst/>
          </a:prstGeom>
        </p:spPr>
        <p:txBody>
          <a:bodyPr anchor="t"/>
          <a:lstStyle>
            <a:lvl1pPr marL="0" indent="0">
              <a:lnSpc>
                <a:spcPct val="96000"/>
              </a:lnSpc>
              <a:buClr>
                <a:schemeClr val="bg1"/>
              </a:buClr>
              <a:buNone/>
              <a:defRPr sz="1799">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799">
                <a:solidFill>
                  <a:schemeClr val="bg1"/>
                </a:solidFill>
              </a:defRPr>
            </a:lvl4pPr>
            <a:lvl5pPr marL="0" indent="0">
              <a:lnSpc>
                <a:spcPct val="107000"/>
              </a:lnSpc>
              <a:spcBef>
                <a:spcPts val="1200"/>
              </a:spcBef>
              <a:buFont typeface="Arial" panose="020B0604020202020204" pitchFamily="34" charset="0"/>
              <a:buNone/>
              <a:defRPr sz="2799">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1284" y="6532895"/>
            <a:ext cx="3290983"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6189" y="2797095"/>
            <a:ext cx="3573289" cy="1787605"/>
          </a:xfrm>
        </p:spPr>
        <p:txBody>
          <a:bodyPr wrap="square">
            <a:spAutoFit/>
          </a:bodyPr>
          <a:lstStyle>
            <a:lvl1pPr>
              <a:lnSpc>
                <a:spcPct val="87000"/>
              </a:lnSpc>
              <a:defRPr sz="4399">
                <a:solidFill>
                  <a:schemeClr val="bg1"/>
                </a:solidFill>
              </a:defRPr>
            </a:lvl1pPr>
          </a:lstStyle>
          <a:p>
            <a:r>
              <a:rPr lang="en-US"/>
              <a:t>Click to edit Master title style</a:t>
            </a:r>
          </a:p>
        </p:txBody>
      </p:sp>
    </p:spTree>
    <p:extLst>
      <p:ext uri="{BB962C8B-B14F-4D97-AF65-F5344CB8AC3E}">
        <p14:creationId xmlns:p14="http://schemas.microsoft.com/office/powerpoint/2010/main" val="3241352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7161"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4" y="0"/>
            <a:ext cx="493647"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noFill/>
        </p:spPr>
        <p:txBody>
          <a:bodyPr anchor="ctr"/>
          <a:lstStyle>
            <a:lvl1pPr marL="0" indent="0" algn="ctr">
              <a:buNone/>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6954" y="4743451"/>
            <a:ext cx="3573291"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051" y="2740859"/>
            <a:ext cx="3578194" cy="1843840"/>
          </a:xfrm>
        </p:spPr>
        <p:txBody>
          <a:bodyPr/>
          <a:lstStyle>
            <a:lvl1pPr>
              <a:lnSpc>
                <a:spcPct val="88000"/>
              </a:lnSpc>
              <a:defRPr sz="3399">
                <a:solidFill>
                  <a:schemeClr val="bg1"/>
                </a:solidFill>
              </a:defRPr>
            </a:lvl1pPr>
          </a:lstStyle>
          <a:p>
            <a:r>
              <a:rPr lang="en-US"/>
              <a:t>Click to edit Master title style</a:t>
            </a:r>
          </a:p>
        </p:txBody>
      </p:sp>
      <p:sp>
        <p:nvSpPr>
          <p:cNvPr id="9" name="Footer Placeholder 4">
            <a:extLst>
              <a:ext uri="{FF2B5EF4-FFF2-40B4-BE49-F238E27FC236}">
                <a16:creationId xmlns:a16="http://schemas.microsoft.com/office/drawing/2014/main" id="{191DDB5E-A32A-4871-AC95-3D19FCD67740}"/>
              </a:ext>
            </a:extLst>
          </p:cNvPr>
          <p:cNvSpPr>
            <a:spLocks noGrp="1"/>
          </p:cNvSpPr>
          <p:nvPr>
            <p:ph type="ftr" sz="quarter" idx="3"/>
          </p:nvPr>
        </p:nvSpPr>
        <p:spPr>
          <a:xfrm>
            <a:off x="476954" y="6484546"/>
            <a:ext cx="3581895"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24546871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0.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716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4" y="0"/>
            <a:ext cx="493647"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171" y="4743451"/>
            <a:ext cx="3555074" cy="1657341"/>
          </a:xfrm>
          <a:prstGeom prst="rect">
            <a:avLst/>
          </a:prstGeom>
        </p:spPr>
        <p:txBody>
          <a:bodyPr anchor="t"/>
          <a:lstStyle>
            <a:lvl1pPr marL="0" indent="0">
              <a:lnSpc>
                <a:spcPct val="96000"/>
              </a:lnSpc>
              <a:buClr>
                <a:schemeClr val="bg1"/>
              </a:buClr>
              <a:buNone/>
              <a:defRPr sz="1799">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171" y="6532895"/>
            <a:ext cx="3556090"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171" y="2797095"/>
            <a:ext cx="3573289" cy="1787605"/>
          </a:xfrm>
        </p:spPr>
        <p:txBody>
          <a:bodyPr wrap="square">
            <a:spAutoFit/>
          </a:bodyPr>
          <a:lstStyle>
            <a:lvl1pPr>
              <a:lnSpc>
                <a:spcPct val="87000"/>
              </a:lnSpc>
              <a:defRPr sz="4399">
                <a:solidFill>
                  <a:schemeClr val="bg1"/>
                </a:solidFill>
              </a:defRPr>
            </a:lvl1pPr>
          </a:lstStyle>
          <a:p>
            <a:r>
              <a:rPr lang="en-US"/>
              <a:t>Click to edit Master title style</a:t>
            </a:r>
          </a:p>
        </p:txBody>
      </p:sp>
    </p:spTree>
    <p:extLst>
      <p:ext uri="{BB962C8B-B14F-4D97-AF65-F5344CB8AC3E}">
        <p14:creationId xmlns:p14="http://schemas.microsoft.com/office/powerpoint/2010/main" val="37751063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1.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716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4" y="0"/>
            <a:ext cx="493647"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171" y="4743451"/>
            <a:ext cx="3555074" cy="1657345"/>
          </a:xfrm>
          <a:prstGeom prst="rect">
            <a:avLst/>
          </a:prstGeom>
        </p:spPr>
        <p:txBody>
          <a:bodyPr anchor="t"/>
          <a:lstStyle>
            <a:lvl1pPr marL="0" indent="0">
              <a:lnSpc>
                <a:spcPct val="96000"/>
              </a:lnSpc>
              <a:buClr>
                <a:schemeClr val="bg1"/>
              </a:buClr>
              <a:buNone/>
              <a:defRPr sz="1799">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171" y="6532895"/>
            <a:ext cx="3556090"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171" y="2797095"/>
            <a:ext cx="3573289" cy="1787605"/>
          </a:xfrm>
        </p:spPr>
        <p:txBody>
          <a:bodyPr wrap="square">
            <a:spAutoFit/>
          </a:bodyPr>
          <a:lstStyle>
            <a:lvl1pPr>
              <a:lnSpc>
                <a:spcPct val="87000"/>
              </a:lnSpc>
              <a:defRPr sz="4399">
                <a:solidFill>
                  <a:schemeClr val="bg1"/>
                </a:solidFill>
              </a:defRPr>
            </a:lvl1pPr>
          </a:lstStyle>
          <a:p>
            <a:r>
              <a:rPr lang="en-US"/>
              <a:t>Click to edit Master title style</a:t>
            </a:r>
          </a:p>
        </p:txBody>
      </p:sp>
    </p:spTree>
    <p:extLst>
      <p:ext uri="{BB962C8B-B14F-4D97-AF65-F5344CB8AC3E}">
        <p14:creationId xmlns:p14="http://schemas.microsoft.com/office/powerpoint/2010/main" val="37806544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2.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7161"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4" y="0"/>
            <a:ext cx="493647"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171" y="4743450"/>
            <a:ext cx="3555073" cy="1657344"/>
          </a:xfrm>
          <a:prstGeom prst="rect">
            <a:avLst/>
          </a:prstGeom>
        </p:spPr>
        <p:txBody>
          <a:bodyPr anchor="t"/>
          <a:lstStyle>
            <a:lvl1pPr marL="0" indent="0">
              <a:lnSpc>
                <a:spcPct val="96000"/>
              </a:lnSpc>
              <a:buClr>
                <a:schemeClr val="bg1"/>
              </a:buClr>
              <a:buNone/>
              <a:defRPr sz="1799">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171" y="6532895"/>
            <a:ext cx="3556090"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171" y="2797095"/>
            <a:ext cx="3573289" cy="1787605"/>
          </a:xfrm>
        </p:spPr>
        <p:txBody>
          <a:bodyPr wrap="square">
            <a:spAutoFit/>
          </a:bodyPr>
          <a:lstStyle>
            <a:lvl1pPr>
              <a:lnSpc>
                <a:spcPct val="87000"/>
              </a:lnSpc>
              <a:defRPr sz="4399">
                <a:solidFill>
                  <a:schemeClr val="bg1"/>
                </a:solidFill>
              </a:defRPr>
            </a:lvl1pPr>
          </a:lstStyle>
          <a:p>
            <a:r>
              <a:rPr lang="en-US"/>
              <a:t>Click to edit Master title style</a:t>
            </a:r>
          </a:p>
        </p:txBody>
      </p:sp>
    </p:spTree>
    <p:extLst>
      <p:ext uri="{BB962C8B-B14F-4D97-AF65-F5344CB8AC3E}">
        <p14:creationId xmlns:p14="http://schemas.microsoft.com/office/powerpoint/2010/main" val="23604343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3.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7161"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4" y="0"/>
            <a:ext cx="493647"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171" y="4743450"/>
            <a:ext cx="3555073" cy="1657344"/>
          </a:xfrm>
          <a:prstGeom prst="rect">
            <a:avLst/>
          </a:prstGeom>
        </p:spPr>
        <p:txBody>
          <a:bodyPr anchor="t"/>
          <a:lstStyle>
            <a:lvl1pPr marL="0" indent="0">
              <a:lnSpc>
                <a:spcPct val="96000"/>
              </a:lnSpc>
              <a:buClr>
                <a:schemeClr val="bg1"/>
              </a:buClr>
              <a:buNone/>
              <a:defRPr sz="1799">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171" y="6532895"/>
            <a:ext cx="3556090"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171" y="2797095"/>
            <a:ext cx="3573289" cy="1787605"/>
          </a:xfrm>
        </p:spPr>
        <p:txBody>
          <a:bodyPr wrap="square">
            <a:spAutoFit/>
          </a:bodyPr>
          <a:lstStyle>
            <a:lvl1pPr>
              <a:lnSpc>
                <a:spcPct val="87000"/>
              </a:lnSpc>
              <a:defRPr sz="4399"/>
            </a:lvl1pPr>
          </a:lstStyle>
          <a:p>
            <a:r>
              <a:rPr lang="en-US"/>
              <a:t>Click to edit Master title style</a:t>
            </a:r>
          </a:p>
        </p:txBody>
      </p:sp>
    </p:spTree>
    <p:extLst>
      <p:ext uri="{BB962C8B-B14F-4D97-AF65-F5344CB8AC3E}">
        <p14:creationId xmlns:p14="http://schemas.microsoft.com/office/powerpoint/2010/main" val="10918513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4.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7161"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4" y="0"/>
            <a:ext cx="493647"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171" y="4743451"/>
            <a:ext cx="3555074" cy="1657343"/>
          </a:xfrm>
          <a:prstGeom prst="rect">
            <a:avLst/>
          </a:prstGeom>
        </p:spPr>
        <p:txBody>
          <a:bodyPr anchor="t"/>
          <a:lstStyle>
            <a:lvl1pPr marL="0" indent="0">
              <a:lnSpc>
                <a:spcPct val="96000"/>
              </a:lnSpc>
              <a:buClr>
                <a:schemeClr val="bg1"/>
              </a:buClr>
              <a:buNone/>
              <a:defRPr sz="1799">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171" y="6532895"/>
            <a:ext cx="3556090"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171" y="2797095"/>
            <a:ext cx="3573289" cy="1787605"/>
          </a:xfrm>
        </p:spPr>
        <p:txBody>
          <a:bodyPr wrap="square">
            <a:spAutoFit/>
          </a:bodyPr>
          <a:lstStyle>
            <a:lvl1pPr>
              <a:lnSpc>
                <a:spcPct val="87000"/>
              </a:lnSpc>
              <a:defRPr sz="4399">
                <a:solidFill>
                  <a:schemeClr val="bg1"/>
                </a:solidFill>
              </a:defRPr>
            </a:lvl1pPr>
          </a:lstStyle>
          <a:p>
            <a:r>
              <a:rPr lang="en-US"/>
              <a:t>Click to edit Master title style</a:t>
            </a:r>
          </a:p>
        </p:txBody>
      </p:sp>
    </p:spTree>
    <p:extLst>
      <p:ext uri="{BB962C8B-B14F-4D97-AF65-F5344CB8AC3E}">
        <p14:creationId xmlns:p14="http://schemas.microsoft.com/office/powerpoint/2010/main" val="5891668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5.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7161"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4" y="0"/>
            <a:ext cx="493647"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171" y="4743451"/>
            <a:ext cx="3555074" cy="1657343"/>
          </a:xfrm>
          <a:prstGeom prst="rect">
            <a:avLst/>
          </a:prstGeom>
        </p:spPr>
        <p:txBody>
          <a:bodyPr anchor="t"/>
          <a:lstStyle>
            <a:lvl1pPr marL="0" indent="0">
              <a:lnSpc>
                <a:spcPct val="96000"/>
              </a:lnSpc>
              <a:buClr>
                <a:schemeClr val="bg1"/>
              </a:buClr>
              <a:buNone/>
              <a:defRPr sz="1799">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171" y="6532895"/>
            <a:ext cx="3556090"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171" y="2797095"/>
            <a:ext cx="3573289" cy="1787605"/>
          </a:xfrm>
        </p:spPr>
        <p:txBody>
          <a:bodyPr wrap="square">
            <a:spAutoFit/>
          </a:bodyPr>
          <a:lstStyle>
            <a:lvl1pPr>
              <a:lnSpc>
                <a:spcPct val="87000"/>
              </a:lnSpc>
              <a:defRPr sz="4399">
                <a:solidFill>
                  <a:schemeClr val="bg1"/>
                </a:solidFill>
              </a:defRPr>
            </a:lvl1pPr>
          </a:lstStyle>
          <a:p>
            <a:r>
              <a:rPr lang="en-US"/>
              <a:t>Click to edit Master title style</a:t>
            </a:r>
          </a:p>
        </p:txBody>
      </p:sp>
    </p:spTree>
    <p:extLst>
      <p:ext uri="{BB962C8B-B14F-4D97-AF65-F5344CB8AC3E}">
        <p14:creationId xmlns:p14="http://schemas.microsoft.com/office/powerpoint/2010/main" val="2088061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6.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534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1" y="-2"/>
            <a:ext cx="546431"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585" y="2673350"/>
            <a:ext cx="2605996"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172" y="1869282"/>
            <a:ext cx="2606790" cy="428451"/>
          </a:xfrm>
          <a:prstGeom prst="rect">
            <a:avLst/>
          </a:prstGeom>
        </p:spPr>
        <p:txBody>
          <a:bodyPr>
            <a:spAutoFit/>
          </a:bodyPr>
          <a:lstStyle>
            <a:lvl1pPr marL="0" indent="0" algn="l">
              <a:lnSpc>
                <a:spcPct val="87000"/>
              </a:lnSpc>
              <a:spcBef>
                <a:spcPts val="1799"/>
              </a:spcBef>
              <a:buNone/>
              <a:defRPr sz="1600">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171" y="6532895"/>
            <a:ext cx="2605361"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171" y="413092"/>
            <a:ext cx="2604410" cy="1381340"/>
          </a:xfrm>
        </p:spPr>
        <p:txBody>
          <a:bodyPr wrap="square">
            <a:spAutoFit/>
          </a:bodyPr>
          <a:lstStyle>
            <a:lvl1pPr>
              <a:lnSpc>
                <a:spcPct val="87000"/>
              </a:lnSpc>
              <a:defRPr sz="3399">
                <a:solidFill>
                  <a:schemeClr val="bg1"/>
                </a:solidFill>
              </a:defRPr>
            </a:lvl1pPr>
          </a:lstStyle>
          <a:p>
            <a:r>
              <a:rPr lang="en-US"/>
              <a:t>Click to edit Master title style</a:t>
            </a:r>
          </a:p>
        </p:txBody>
      </p:sp>
    </p:spTree>
    <p:extLst>
      <p:ext uri="{BB962C8B-B14F-4D97-AF65-F5344CB8AC3E}">
        <p14:creationId xmlns:p14="http://schemas.microsoft.com/office/powerpoint/2010/main" val="20574213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7.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534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1" y="-2"/>
            <a:ext cx="546431"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585" y="2673350"/>
            <a:ext cx="2605996"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171" y="6532895"/>
            <a:ext cx="2605361"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171" y="428866"/>
            <a:ext cx="2604410" cy="1365567"/>
          </a:xfrm>
        </p:spPr>
        <p:txBody>
          <a:bodyPr wrap="square">
            <a:spAutoFit/>
          </a:bodyPr>
          <a:lstStyle>
            <a:lvl1pPr>
              <a:lnSpc>
                <a:spcPct val="87000"/>
              </a:lnSpc>
              <a:defRPr sz="3399">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172" y="1869282"/>
            <a:ext cx="2606790" cy="428451"/>
          </a:xfrm>
          <a:prstGeom prst="rect">
            <a:avLst/>
          </a:prstGeom>
        </p:spPr>
        <p:txBody>
          <a:bodyPr wrap="square">
            <a:spAutoFit/>
          </a:bodyPr>
          <a:lstStyle>
            <a:lvl1pPr marL="0" indent="0" algn="l">
              <a:lnSpc>
                <a:spcPct val="87000"/>
              </a:lnSpc>
              <a:spcBef>
                <a:spcPts val="1799"/>
              </a:spcBef>
              <a:buNone/>
              <a:defRPr sz="1600">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2468394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8.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5341"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1" y="-2"/>
            <a:ext cx="546431"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585" y="2673350"/>
            <a:ext cx="2605996"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171" y="6532895"/>
            <a:ext cx="2605361"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171" y="413092"/>
            <a:ext cx="2604410" cy="1381340"/>
          </a:xfrm>
        </p:spPr>
        <p:txBody>
          <a:bodyPr wrap="square">
            <a:spAutoFit/>
          </a:bodyPr>
          <a:lstStyle>
            <a:lvl1pPr>
              <a:lnSpc>
                <a:spcPct val="87000"/>
              </a:lnSpc>
              <a:defRPr sz="3399">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172" y="1869282"/>
            <a:ext cx="2606790" cy="428451"/>
          </a:xfrm>
          <a:prstGeom prst="rect">
            <a:avLst/>
          </a:prstGeom>
        </p:spPr>
        <p:txBody>
          <a:bodyPr>
            <a:spAutoFit/>
          </a:bodyPr>
          <a:lstStyle>
            <a:lvl1pPr marL="0" indent="0" algn="l">
              <a:lnSpc>
                <a:spcPct val="87000"/>
              </a:lnSpc>
              <a:spcBef>
                <a:spcPts val="1799"/>
              </a:spcBef>
              <a:buNone/>
              <a:defRPr sz="1600">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3376697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9.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5341"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1" y="-2"/>
            <a:ext cx="546431"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585" y="2673350"/>
            <a:ext cx="2605996"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171" y="6532895"/>
            <a:ext cx="2605361"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171" y="413092"/>
            <a:ext cx="2604410" cy="1381340"/>
          </a:xfrm>
        </p:spPr>
        <p:txBody>
          <a:bodyPr wrap="square">
            <a:spAutoFit/>
          </a:bodyPr>
          <a:lstStyle>
            <a:lvl1pPr>
              <a:lnSpc>
                <a:spcPct val="87000"/>
              </a:lnSpc>
              <a:defRPr sz="3399"/>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172" y="1869282"/>
            <a:ext cx="2606790" cy="428451"/>
          </a:xfrm>
          <a:prstGeom prst="rect">
            <a:avLst/>
          </a:prstGeom>
        </p:spPr>
        <p:txBody>
          <a:bodyPr>
            <a:spAutoFit/>
          </a:bodyPr>
          <a:lstStyle>
            <a:lvl1pPr marL="0" indent="0" algn="l">
              <a:lnSpc>
                <a:spcPct val="87000"/>
              </a:lnSpc>
              <a:spcBef>
                <a:spcPts val="1799"/>
              </a:spcBef>
              <a:buNone/>
              <a:defRPr sz="1600">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8231320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534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1" y="-2"/>
            <a:ext cx="546431"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585" y="2673350"/>
            <a:ext cx="2605996"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72050" y="504546"/>
            <a:ext cx="2627531" cy="1301247"/>
          </a:xfrm>
        </p:spPr>
        <p:txBody>
          <a:bodyPr/>
          <a:lstStyle>
            <a:lvl1pPr>
              <a:lnSpc>
                <a:spcPct val="89000"/>
              </a:lnSpc>
              <a:defRPr sz="2799">
                <a:solidFill>
                  <a:schemeClr val="bg1"/>
                </a:solidFill>
              </a:defRPr>
            </a:lvl1pPr>
          </a:lstStyle>
          <a:p>
            <a:r>
              <a:rPr lang="en-US"/>
              <a:t>Click to edit Master title style</a:t>
            </a:r>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79192" y="1869281"/>
            <a:ext cx="2622770" cy="192964"/>
          </a:xfrm>
        </p:spPr>
        <p:txBody>
          <a:bodyPr/>
          <a:lstStyle>
            <a:lvl1pPr marL="0" indent="0" algn="l">
              <a:lnSpc>
                <a:spcPct val="83000"/>
              </a:lnSpc>
              <a:spcBef>
                <a:spcPts val="1799"/>
              </a:spcBef>
              <a:buNone/>
              <a:defRPr sz="1600">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1" name="Footer Placeholder 4">
            <a:extLst>
              <a:ext uri="{FF2B5EF4-FFF2-40B4-BE49-F238E27FC236}">
                <a16:creationId xmlns:a16="http://schemas.microsoft.com/office/drawing/2014/main" id="{5FA51CC5-68A4-4BAF-99A2-E4F88105CC67}"/>
              </a:ext>
            </a:extLst>
          </p:cNvPr>
          <p:cNvSpPr>
            <a:spLocks noGrp="1"/>
          </p:cNvSpPr>
          <p:nvPr>
            <p:ph type="ftr" sz="quarter" idx="3"/>
          </p:nvPr>
        </p:nvSpPr>
        <p:spPr>
          <a:xfrm>
            <a:off x="476954" y="6484546"/>
            <a:ext cx="2622627"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3687094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0.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5341"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1" y="-2"/>
            <a:ext cx="546431"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585" y="2673350"/>
            <a:ext cx="2605996"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171" y="6532895"/>
            <a:ext cx="2605361"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171" y="413092"/>
            <a:ext cx="2604410" cy="1381340"/>
          </a:xfrm>
        </p:spPr>
        <p:txBody>
          <a:bodyPr wrap="square">
            <a:spAutoFit/>
          </a:bodyPr>
          <a:lstStyle>
            <a:lvl1pPr>
              <a:lnSpc>
                <a:spcPct val="87000"/>
              </a:lnSpc>
              <a:defRPr sz="3399">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172" y="1869282"/>
            <a:ext cx="2606790" cy="428451"/>
          </a:xfrm>
          <a:prstGeom prst="rect">
            <a:avLst/>
          </a:prstGeom>
        </p:spPr>
        <p:txBody>
          <a:bodyPr>
            <a:spAutoFit/>
          </a:bodyPr>
          <a:lstStyle>
            <a:lvl1pPr marL="0" indent="0" algn="l">
              <a:lnSpc>
                <a:spcPct val="87000"/>
              </a:lnSpc>
              <a:spcBef>
                <a:spcPts val="1799"/>
              </a:spcBef>
              <a:buNone/>
              <a:defRPr sz="1600">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33669233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1.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5341"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1" y="-2"/>
            <a:ext cx="546431"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585" y="2673350"/>
            <a:ext cx="2605996"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171" y="6532895"/>
            <a:ext cx="2605361"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171" y="413092"/>
            <a:ext cx="2604410" cy="1381340"/>
          </a:xfrm>
        </p:spPr>
        <p:txBody>
          <a:bodyPr wrap="square">
            <a:spAutoFit/>
          </a:bodyPr>
          <a:lstStyle>
            <a:lvl1pPr>
              <a:lnSpc>
                <a:spcPct val="87000"/>
              </a:lnSpc>
              <a:defRPr sz="3399">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172" y="1869282"/>
            <a:ext cx="2606790" cy="428451"/>
          </a:xfrm>
          <a:prstGeom prst="rect">
            <a:avLst/>
          </a:prstGeom>
        </p:spPr>
        <p:txBody>
          <a:bodyPr>
            <a:spAutoFit/>
          </a:bodyPr>
          <a:lstStyle>
            <a:lvl1pPr marL="0" indent="0" algn="l">
              <a:lnSpc>
                <a:spcPct val="87000"/>
              </a:lnSpc>
              <a:spcBef>
                <a:spcPts val="1799"/>
              </a:spcBef>
              <a:buNone/>
              <a:defRPr sz="1600">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27429564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2.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3381" y="1146676"/>
            <a:ext cx="4535409"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171" y="6532895"/>
            <a:ext cx="10486959"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170" y="3819524"/>
            <a:ext cx="5265500" cy="1328598"/>
          </a:xfrm>
          <a:prstGeom prst="rect">
            <a:avLst/>
          </a:prstGeom>
        </p:spPr>
        <p:txBody>
          <a:bodyPr/>
          <a:lstStyle>
            <a:lvl1pPr marL="0" indent="0">
              <a:lnSpc>
                <a:spcPct val="89000"/>
              </a:lnSpc>
              <a:buFont typeface="Microsoft Sans Serif" panose="020B0604020202020204" pitchFamily="34" charset="0"/>
              <a:buChar char="​"/>
              <a:defRPr sz="2799">
                <a:solidFill>
                  <a:schemeClr val="tx1"/>
                </a:solidFill>
              </a:defRPr>
            </a:lvl1pPr>
            <a:lvl2pPr marL="0" indent="0">
              <a:spcBef>
                <a:spcPts val="1200"/>
              </a:spcBef>
              <a:buNone/>
              <a:defRPr sz="2399">
                <a:solidFill>
                  <a:schemeClr val="tx1"/>
                </a:solidFill>
              </a:defRPr>
            </a:lvl2pPr>
            <a:lvl3pPr marL="0" indent="0">
              <a:lnSpc>
                <a:spcPct val="95000"/>
              </a:lnSpc>
              <a:spcBef>
                <a:spcPts val="1200"/>
              </a:spcBef>
              <a:buFont typeface="Microsoft Sans Serif" panose="020B0604020202020204" pitchFamily="34" charset="0"/>
              <a:buNone/>
              <a:defRPr sz="2099"/>
            </a:lvl3pPr>
            <a:lvl4pPr marL="0" indent="0">
              <a:lnSpc>
                <a:spcPct val="98000"/>
              </a:lnSpc>
              <a:spcBef>
                <a:spcPts val="1200"/>
              </a:spcBef>
              <a:buNone/>
              <a:defRPr sz="1799"/>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399"/>
            </a:lvl7pPr>
            <a:lvl8pPr>
              <a:lnSpc>
                <a:spcPct val="89000"/>
              </a:lnSpc>
              <a:defRPr sz="4399"/>
            </a:lvl8pPr>
            <a:lvl9pPr>
              <a:lnSpc>
                <a:spcPct val="86000"/>
              </a:lnSpc>
              <a:defRPr sz="5498"/>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168" y="2099814"/>
            <a:ext cx="5367072" cy="1489639"/>
          </a:xfrm>
        </p:spPr>
        <p:txBody>
          <a:bodyPr wrap="square">
            <a:spAutoFit/>
          </a:bodyPr>
          <a:lstStyle>
            <a:lvl1pPr>
              <a:lnSpc>
                <a:spcPct val="87000"/>
              </a:lnSpc>
              <a:defRPr sz="5498"/>
            </a:lvl1pPr>
          </a:lstStyle>
          <a:p>
            <a:r>
              <a:rPr lang="en-US"/>
              <a:t>Click to edit Master title style</a:t>
            </a:r>
          </a:p>
        </p:txBody>
      </p:sp>
    </p:spTree>
    <p:extLst>
      <p:ext uri="{BB962C8B-B14F-4D97-AF65-F5344CB8AC3E}">
        <p14:creationId xmlns:p14="http://schemas.microsoft.com/office/powerpoint/2010/main" val="25176884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3.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3381" y="1146676"/>
            <a:ext cx="4535409"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171" y="6532895"/>
            <a:ext cx="10486959"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170" y="3819524"/>
            <a:ext cx="5265500" cy="1328598"/>
          </a:xfrm>
          <a:prstGeom prst="rect">
            <a:avLst/>
          </a:prstGeom>
        </p:spPr>
        <p:txBody>
          <a:bodyPr/>
          <a:lstStyle>
            <a:lvl1pPr marL="0" indent="0">
              <a:lnSpc>
                <a:spcPct val="89000"/>
              </a:lnSpc>
              <a:buFont typeface="Microsoft Sans Serif" panose="020B0604020202020204" pitchFamily="34" charset="0"/>
              <a:buChar char="​"/>
              <a:defRPr sz="2799">
                <a:solidFill>
                  <a:schemeClr val="tx1"/>
                </a:solidFill>
              </a:defRPr>
            </a:lvl1pPr>
            <a:lvl2pPr marL="0" indent="0">
              <a:spcBef>
                <a:spcPts val="1200"/>
              </a:spcBef>
              <a:buNone/>
              <a:defRPr sz="2399">
                <a:solidFill>
                  <a:schemeClr val="tx1"/>
                </a:solidFill>
              </a:defRPr>
            </a:lvl2pPr>
            <a:lvl3pPr marL="0" indent="0">
              <a:lnSpc>
                <a:spcPct val="95000"/>
              </a:lnSpc>
              <a:spcBef>
                <a:spcPts val="1200"/>
              </a:spcBef>
              <a:buFont typeface="Microsoft Sans Serif" panose="020B0604020202020204" pitchFamily="34" charset="0"/>
              <a:buNone/>
              <a:defRPr sz="2099"/>
            </a:lvl3pPr>
            <a:lvl4pPr marL="0" indent="0">
              <a:lnSpc>
                <a:spcPct val="98000"/>
              </a:lnSpc>
              <a:spcBef>
                <a:spcPts val="1200"/>
              </a:spcBef>
              <a:buNone/>
              <a:defRPr sz="1799"/>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399"/>
            </a:lvl7pPr>
            <a:lvl8pPr>
              <a:lnSpc>
                <a:spcPct val="89000"/>
              </a:lnSpc>
              <a:defRPr sz="4399"/>
            </a:lvl8pPr>
            <a:lvl9pPr>
              <a:lnSpc>
                <a:spcPct val="86000"/>
              </a:lnSpc>
              <a:defRPr sz="5498"/>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168" y="2099814"/>
            <a:ext cx="5367072" cy="1489639"/>
          </a:xfrm>
        </p:spPr>
        <p:txBody>
          <a:bodyPr wrap="square">
            <a:spAutoFit/>
          </a:bodyPr>
          <a:lstStyle>
            <a:lvl1pPr>
              <a:lnSpc>
                <a:spcPct val="87000"/>
              </a:lnSpc>
              <a:defRPr sz="5498"/>
            </a:lvl1pPr>
          </a:lstStyle>
          <a:p>
            <a:r>
              <a:rPr lang="en-US"/>
              <a:t>Click to edit Master title style</a:t>
            </a:r>
          </a:p>
        </p:txBody>
      </p:sp>
    </p:spTree>
    <p:extLst>
      <p:ext uri="{BB962C8B-B14F-4D97-AF65-F5344CB8AC3E}">
        <p14:creationId xmlns:p14="http://schemas.microsoft.com/office/powerpoint/2010/main" val="32271128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4.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3381" y="1146676"/>
            <a:ext cx="4535409"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171" y="6532895"/>
            <a:ext cx="10486959"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170" y="3819524"/>
            <a:ext cx="5265500" cy="1328598"/>
          </a:xfrm>
          <a:prstGeom prst="rect">
            <a:avLst/>
          </a:prstGeom>
        </p:spPr>
        <p:txBody>
          <a:bodyPr/>
          <a:lstStyle>
            <a:lvl1pPr marL="0" indent="0">
              <a:lnSpc>
                <a:spcPct val="89000"/>
              </a:lnSpc>
              <a:buFont typeface="Microsoft Sans Serif" panose="020B0604020202020204" pitchFamily="34" charset="0"/>
              <a:buChar char="​"/>
              <a:defRPr sz="2799">
                <a:solidFill>
                  <a:schemeClr val="tx1"/>
                </a:solidFill>
              </a:defRPr>
            </a:lvl1pPr>
            <a:lvl2pPr marL="0" indent="0">
              <a:spcBef>
                <a:spcPts val="1200"/>
              </a:spcBef>
              <a:buNone/>
              <a:defRPr sz="2399">
                <a:solidFill>
                  <a:schemeClr val="tx1"/>
                </a:solidFill>
              </a:defRPr>
            </a:lvl2pPr>
            <a:lvl3pPr marL="0" indent="0">
              <a:lnSpc>
                <a:spcPct val="95000"/>
              </a:lnSpc>
              <a:spcBef>
                <a:spcPts val="1200"/>
              </a:spcBef>
              <a:buFont typeface="Microsoft Sans Serif" panose="020B0604020202020204" pitchFamily="34" charset="0"/>
              <a:buNone/>
              <a:defRPr sz="2099"/>
            </a:lvl3pPr>
            <a:lvl4pPr marL="0" indent="0">
              <a:lnSpc>
                <a:spcPct val="98000"/>
              </a:lnSpc>
              <a:spcBef>
                <a:spcPts val="1200"/>
              </a:spcBef>
              <a:buNone/>
              <a:defRPr sz="1799"/>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399"/>
            </a:lvl7pPr>
            <a:lvl8pPr>
              <a:lnSpc>
                <a:spcPct val="89000"/>
              </a:lnSpc>
              <a:defRPr sz="4399"/>
            </a:lvl8pPr>
            <a:lvl9pPr>
              <a:lnSpc>
                <a:spcPct val="86000"/>
              </a:lnSpc>
              <a:defRPr sz="5498"/>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168" y="2099814"/>
            <a:ext cx="5367072" cy="1489639"/>
          </a:xfrm>
        </p:spPr>
        <p:txBody>
          <a:bodyPr wrap="square">
            <a:spAutoFit/>
          </a:bodyPr>
          <a:lstStyle>
            <a:lvl1pPr>
              <a:lnSpc>
                <a:spcPct val="87000"/>
              </a:lnSpc>
              <a:defRPr sz="5498"/>
            </a:lvl1pPr>
          </a:lstStyle>
          <a:p>
            <a:r>
              <a:rPr lang="en-US"/>
              <a:t>Click to edit Master title style</a:t>
            </a:r>
          </a:p>
        </p:txBody>
      </p:sp>
    </p:spTree>
    <p:extLst>
      <p:ext uri="{BB962C8B-B14F-4D97-AF65-F5344CB8AC3E}">
        <p14:creationId xmlns:p14="http://schemas.microsoft.com/office/powerpoint/2010/main" val="3789283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5.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3381" y="1146676"/>
            <a:ext cx="4535409"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171" y="6532895"/>
            <a:ext cx="10486959"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170" y="3819524"/>
            <a:ext cx="5265500" cy="1328598"/>
          </a:xfrm>
          <a:prstGeom prst="rect">
            <a:avLst/>
          </a:prstGeom>
        </p:spPr>
        <p:txBody>
          <a:bodyPr/>
          <a:lstStyle>
            <a:lvl1pPr marL="0" indent="0">
              <a:lnSpc>
                <a:spcPct val="89000"/>
              </a:lnSpc>
              <a:buFont typeface="Microsoft Sans Serif" panose="020B0604020202020204" pitchFamily="34" charset="0"/>
              <a:buChar char="​"/>
              <a:defRPr sz="2799">
                <a:solidFill>
                  <a:schemeClr val="tx1"/>
                </a:solidFill>
              </a:defRPr>
            </a:lvl1pPr>
            <a:lvl2pPr marL="0" indent="0">
              <a:spcBef>
                <a:spcPts val="1200"/>
              </a:spcBef>
              <a:buNone/>
              <a:defRPr sz="2399">
                <a:solidFill>
                  <a:schemeClr val="tx1"/>
                </a:solidFill>
              </a:defRPr>
            </a:lvl2pPr>
            <a:lvl3pPr marL="0" indent="0">
              <a:lnSpc>
                <a:spcPct val="95000"/>
              </a:lnSpc>
              <a:spcBef>
                <a:spcPts val="1200"/>
              </a:spcBef>
              <a:buFont typeface="Microsoft Sans Serif" panose="020B0604020202020204" pitchFamily="34" charset="0"/>
              <a:buNone/>
              <a:defRPr sz="2099"/>
            </a:lvl3pPr>
            <a:lvl4pPr marL="0" indent="0">
              <a:lnSpc>
                <a:spcPct val="98000"/>
              </a:lnSpc>
              <a:spcBef>
                <a:spcPts val="1200"/>
              </a:spcBef>
              <a:buNone/>
              <a:defRPr sz="1799"/>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399"/>
            </a:lvl7pPr>
            <a:lvl8pPr>
              <a:lnSpc>
                <a:spcPct val="89000"/>
              </a:lnSpc>
              <a:defRPr sz="4399"/>
            </a:lvl8pPr>
            <a:lvl9pPr>
              <a:lnSpc>
                <a:spcPct val="86000"/>
              </a:lnSpc>
              <a:defRPr sz="5498"/>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168" y="2099814"/>
            <a:ext cx="5367072" cy="1489639"/>
          </a:xfrm>
        </p:spPr>
        <p:txBody>
          <a:bodyPr wrap="square">
            <a:spAutoFit/>
          </a:bodyPr>
          <a:lstStyle>
            <a:lvl1pPr>
              <a:lnSpc>
                <a:spcPct val="87000"/>
              </a:lnSpc>
              <a:defRPr sz="5498"/>
            </a:lvl1pPr>
          </a:lstStyle>
          <a:p>
            <a:r>
              <a:rPr lang="en-US"/>
              <a:t>Click to edit Master title style</a:t>
            </a:r>
          </a:p>
        </p:txBody>
      </p:sp>
    </p:spTree>
    <p:extLst>
      <p:ext uri="{BB962C8B-B14F-4D97-AF65-F5344CB8AC3E}">
        <p14:creationId xmlns:p14="http://schemas.microsoft.com/office/powerpoint/2010/main" val="22267653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6.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3381" y="1146676"/>
            <a:ext cx="4535409"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171" y="6532895"/>
            <a:ext cx="10486959"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170" y="3819524"/>
            <a:ext cx="5265500" cy="1328598"/>
          </a:xfrm>
          <a:prstGeom prst="rect">
            <a:avLst/>
          </a:prstGeom>
        </p:spPr>
        <p:txBody>
          <a:bodyPr/>
          <a:lstStyle>
            <a:lvl1pPr marL="0" indent="0">
              <a:lnSpc>
                <a:spcPct val="89000"/>
              </a:lnSpc>
              <a:buFont typeface="Microsoft Sans Serif" panose="020B0604020202020204" pitchFamily="34" charset="0"/>
              <a:buChar char="​"/>
              <a:defRPr sz="2799">
                <a:solidFill>
                  <a:schemeClr val="tx1"/>
                </a:solidFill>
              </a:defRPr>
            </a:lvl1pPr>
            <a:lvl2pPr marL="0" indent="0">
              <a:spcBef>
                <a:spcPts val="1200"/>
              </a:spcBef>
              <a:buNone/>
              <a:defRPr sz="2399">
                <a:solidFill>
                  <a:schemeClr val="tx1"/>
                </a:solidFill>
              </a:defRPr>
            </a:lvl2pPr>
            <a:lvl3pPr marL="0" indent="0">
              <a:lnSpc>
                <a:spcPct val="95000"/>
              </a:lnSpc>
              <a:spcBef>
                <a:spcPts val="1200"/>
              </a:spcBef>
              <a:buFont typeface="Microsoft Sans Serif" panose="020B0604020202020204" pitchFamily="34" charset="0"/>
              <a:buNone/>
              <a:defRPr sz="2099"/>
            </a:lvl3pPr>
            <a:lvl4pPr marL="0" indent="0">
              <a:lnSpc>
                <a:spcPct val="98000"/>
              </a:lnSpc>
              <a:spcBef>
                <a:spcPts val="1200"/>
              </a:spcBef>
              <a:buNone/>
              <a:defRPr sz="1799"/>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399"/>
            </a:lvl7pPr>
            <a:lvl8pPr>
              <a:lnSpc>
                <a:spcPct val="89000"/>
              </a:lnSpc>
              <a:defRPr sz="4399"/>
            </a:lvl8pPr>
            <a:lvl9pPr>
              <a:lnSpc>
                <a:spcPct val="86000"/>
              </a:lnSpc>
              <a:defRPr sz="5498"/>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168" y="2099814"/>
            <a:ext cx="5367072" cy="1489639"/>
          </a:xfrm>
        </p:spPr>
        <p:txBody>
          <a:bodyPr wrap="square">
            <a:spAutoFit/>
          </a:bodyPr>
          <a:lstStyle>
            <a:lvl1pPr>
              <a:lnSpc>
                <a:spcPct val="87000"/>
              </a:lnSpc>
              <a:defRPr sz="5498"/>
            </a:lvl1pPr>
          </a:lstStyle>
          <a:p>
            <a:r>
              <a:rPr lang="en-US"/>
              <a:t>Click to edit Master title style</a:t>
            </a:r>
          </a:p>
        </p:txBody>
      </p:sp>
    </p:spTree>
    <p:extLst>
      <p:ext uri="{BB962C8B-B14F-4D97-AF65-F5344CB8AC3E}">
        <p14:creationId xmlns:p14="http://schemas.microsoft.com/office/powerpoint/2010/main" val="3354459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7.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170" y="3819524"/>
            <a:ext cx="5265500" cy="1328598"/>
          </a:xfrm>
          <a:prstGeom prst="rect">
            <a:avLst/>
          </a:prstGeom>
        </p:spPr>
        <p:txBody>
          <a:bodyPr/>
          <a:lstStyle>
            <a:lvl1pPr marL="0" indent="0">
              <a:lnSpc>
                <a:spcPct val="89000"/>
              </a:lnSpc>
              <a:buFont typeface="Microsoft Sans Serif" panose="020B0604020202020204" pitchFamily="34" charset="0"/>
              <a:buChar char="​"/>
              <a:defRPr sz="2799">
                <a:solidFill>
                  <a:schemeClr val="tx1"/>
                </a:solidFill>
              </a:defRPr>
            </a:lvl1pPr>
            <a:lvl2pPr marL="0" indent="0">
              <a:spcBef>
                <a:spcPts val="1200"/>
              </a:spcBef>
              <a:buNone/>
              <a:defRPr sz="2399">
                <a:solidFill>
                  <a:schemeClr val="tx1"/>
                </a:solidFill>
              </a:defRPr>
            </a:lvl2pPr>
            <a:lvl3pPr marL="0" indent="0">
              <a:lnSpc>
                <a:spcPct val="95000"/>
              </a:lnSpc>
              <a:spcBef>
                <a:spcPts val="1200"/>
              </a:spcBef>
              <a:buFont typeface="Microsoft Sans Serif" panose="020B0604020202020204" pitchFamily="34" charset="0"/>
              <a:buNone/>
              <a:defRPr sz="2099"/>
            </a:lvl3pPr>
            <a:lvl4pPr marL="0" indent="0">
              <a:lnSpc>
                <a:spcPct val="98000"/>
              </a:lnSpc>
              <a:spcBef>
                <a:spcPts val="1200"/>
              </a:spcBef>
              <a:buNone/>
              <a:defRPr sz="1799"/>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399"/>
            </a:lvl7pPr>
            <a:lvl8pPr>
              <a:lnSpc>
                <a:spcPct val="89000"/>
              </a:lnSpc>
              <a:defRPr sz="4399"/>
            </a:lvl8pPr>
            <a:lvl9pPr>
              <a:lnSpc>
                <a:spcPct val="86000"/>
              </a:lnSpc>
              <a:defRPr sz="5498"/>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171" y="6532895"/>
            <a:ext cx="10486959" cy="118174"/>
          </a:xfrm>
        </p:spPr>
        <p:txBody>
          <a:bodyPr/>
          <a:lstStyle>
            <a:lvl1pPr defTabSz="685594">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6207" y="1146676"/>
            <a:ext cx="4535409"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168" y="2099814"/>
            <a:ext cx="5367072" cy="1489639"/>
          </a:xfrm>
        </p:spPr>
        <p:txBody>
          <a:bodyPr wrap="square">
            <a:spAutoFit/>
          </a:bodyPr>
          <a:lstStyle>
            <a:lvl1pPr>
              <a:lnSpc>
                <a:spcPct val="87000"/>
              </a:lnSpc>
              <a:defRPr sz="5498"/>
            </a:lvl1pPr>
          </a:lstStyle>
          <a:p>
            <a:r>
              <a:rPr lang="en-US"/>
              <a:t>Click to edit Master title style</a:t>
            </a:r>
          </a:p>
        </p:txBody>
      </p:sp>
    </p:spTree>
    <p:extLst>
      <p:ext uri="{BB962C8B-B14F-4D97-AF65-F5344CB8AC3E}">
        <p14:creationId xmlns:p14="http://schemas.microsoft.com/office/powerpoint/2010/main" val="30626630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8.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1" y="0"/>
            <a:ext cx="9835215"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lang="en-US" sz="1799" b="1" kern="1200" noProof="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060" y="4127783"/>
            <a:ext cx="8829104" cy="914400"/>
          </a:xfrm>
          <a:prstGeom prst="rect">
            <a:avLst/>
          </a:prstGeom>
        </p:spPr>
        <p:txBody>
          <a:bodyPr/>
          <a:lstStyle>
            <a:lvl1pPr marL="0" indent="0" algn="l">
              <a:lnSpc>
                <a:spcPct val="96000"/>
              </a:lnSpc>
              <a:spcBef>
                <a:spcPts val="1200"/>
              </a:spcBef>
              <a:buNone/>
              <a:defRPr sz="2399">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169" y="2407138"/>
            <a:ext cx="8827376" cy="1523494"/>
          </a:xfrm>
        </p:spPr>
        <p:txBody>
          <a:bodyPr wrap="square">
            <a:spAutoFit/>
          </a:bodyPr>
          <a:lstStyle>
            <a:lvl1pPr>
              <a:lnSpc>
                <a:spcPct val="87000"/>
              </a:lnSpc>
              <a:defRPr sz="5498">
                <a:solidFill>
                  <a:schemeClr val="bg1"/>
                </a:solidFill>
              </a:defRPr>
            </a:lvl1pPr>
          </a:lstStyle>
          <a:p>
            <a:r>
              <a:rPr lang="en-US"/>
              <a:t>Click to edit Master title style</a:t>
            </a:r>
          </a:p>
        </p:txBody>
      </p:sp>
    </p:spTree>
    <p:extLst>
      <p:ext uri="{BB962C8B-B14F-4D97-AF65-F5344CB8AC3E}">
        <p14:creationId xmlns:p14="http://schemas.microsoft.com/office/powerpoint/2010/main" val="20340186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9.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1" y="0"/>
            <a:ext cx="9835215"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noProof="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060" y="4127783"/>
            <a:ext cx="8829104" cy="914400"/>
          </a:xfrm>
          <a:prstGeom prst="rect">
            <a:avLst/>
          </a:prstGeom>
        </p:spPr>
        <p:txBody>
          <a:bodyPr/>
          <a:lstStyle>
            <a:lvl1pPr marL="0" indent="0" algn="l">
              <a:lnSpc>
                <a:spcPct val="96000"/>
              </a:lnSpc>
              <a:spcBef>
                <a:spcPts val="1200"/>
              </a:spcBef>
              <a:buNone/>
              <a:defRPr sz="2399">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169" y="2407138"/>
            <a:ext cx="8827376" cy="1523494"/>
          </a:xfrm>
        </p:spPr>
        <p:txBody>
          <a:bodyPr wrap="square">
            <a:spAutoFit/>
          </a:bodyPr>
          <a:lstStyle>
            <a:lvl1pPr>
              <a:lnSpc>
                <a:spcPct val="87000"/>
              </a:lnSpc>
              <a:defRPr sz="5498">
                <a:solidFill>
                  <a:schemeClr val="bg1"/>
                </a:solidFill>
              </a:defRPr>
            </a:lvl1pPr>
          </a:lstStyle>
          <a:p>
            <a:r>
              <a:rPr lang="en-US"/>
              <a:t>Click to edit Master title style</a:t>
            </a:r>
          </a:p>
        </p:txBody>
      </p:sp>
    </p:spTree>
    <p:extLst>
      <p:ext uri="{BB962C8B-B14F-4D97-AF65-F5344CB8AC3E}">
        <p14:creationId xmlns:p14="http://schemas.microsoft.com/office/powerpoint/2010/main" val="21791773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5"/>
            <a:ext cx="9770955"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grpSp>
        </p:grpSp>
      </p:grpSp>
      <p:sp>
        <p:nvSpPr>
          <p:cNvPr id="2" name="Title 1"/>
          <p:cNvSpPr>
            <a:spLocks noGrp="1"/>
          </p:cNvSpPr>
          <p:nvPr>
            <p:ph type="ctrTitle"/>
          </p:nvPr>
        </p:nvSpPr>
        <p:spPr bwMode="gray">
          <a:xfrm>
            <a:off x="434438" y="2615707"/>
            <a:ext cx="7423182" cy="1461939"/>
          </a:xfrm>
        </p:spPr>
        <p:txBody>
          <a:bodyPr wrap="square" anchor="b">
            <a:noAutofit/>
          </a:bodyPr>
          <a:lstStyle>
            <a:lvl1pPr algn="l">
              <a:lnSpc>
                <a:spcPct val="90000"/>
              </a:lnSpc>
              <a:defRPr sz="5998" spc="-20" baseline="0">
                <a:solidFill>
                  <a:schemeClr val="bg1"/>
                </a:solidFill>
              </a:defRPr>
            </a:lvl1pPr>
          </a:lstStyle>
          <a:p>
            <a:r>
              <a:rPr lang="en-US"/>
              <a:t>Click to edit Master title style</a:t>
            </a:r>
          </a:p>
        </p:txBody>
      </p:sp>
      <p:sp>
        <p:nvSpPr>
          <p:cNvPr id="38" name="Text Placeholder 7"/>
          <p:cNvSpPr>
            <a:spLocks noGrp="1"/>
          </p:cNvSpPr>
          <p:nvPr>
            <p:ph type="body" sz="quarter" idx="10" hasCustomPrompt="1"/>
          </p:nvPr>
        </p:nvSpPr>
        <p:spPr bwMode="gray">
          <a:xfrm>
            <a:off x="483657" y="4195085"/>
            <a:ext cx="7361868" cy="961930"/>
          </a:xfr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bg1"/>
                </a:solidFill>
              </a:defRPr>
            </a:lvl1pPr>
            <a:lvl2pPr marL="0" indent="0">
              <a:lnSpc>
                <a:spcPct val="98000"/>
              </a:lnSpc>
              <a:spcBef>
                <a:spcPts val="0"/>
              </a:spcBef>
              <a:buFont typeface="Microsoft Sans Serif" panose="020B0604020202020204" pitchFamily="34" charset="0"/>
              <a:buNone/>
              <a:defRPr sz="1799">
                <a:solidFill>
                  <a:schemeClr val="bg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a:t>Speaker name</a:t>
            </a:r>
          </a:p>
          <a:p>
            <a:pPr lvl="1"/>
            <a:r>
              <a:rPr lang="en-US"/>
              <a:t>Speaker title</a:t>
            </a:r>
          </a:p>
          <a:p>
            <a:pPr lvl="1"/>
            <a:endParaRPr lang="en-US"/>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5934" y="477043"/>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49359" y="504078"/>
            <a:ext cx="2615256"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a:t>
            </a:r>
            <a:r>
              <a:rPr lang="en-US" err="1"/>
              <a:t>qualcomm</a:t>
            </a:r>
            <a:endParaRPr lang="en-US"/>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723" y="485695"/>
            <a:ext cx="2619802"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2813" y="484982"/>
            <a:ext cx="2271625"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Event location</a:t>
            </a:r>
          </a:p>
        </p:txBody>
      </p:sp>
    </p:spTree>
    <p:extLst>
      <p:ext uri="{BB962C8B-B14F-4D97-AF65-F5344CB8AC3E}">
        <p14:creationId xmlns:p14="http://schemas.microsoft.com/office/powerpoint/2010/main" val="40348092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534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1" y="-2"/>
            <a:ext cx="546431"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585" y="2673350"/>
            <a:ext cx="2605996"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black">
          <a:xfrm>
            <a:off x="472050" y="504546"/>
            <a:ext cx="2627531" cy="1301247"/>
          </a:xfrm>
        </p:spPr>
        <p:txBody>
          <a:bodyPr/>
          <a:lstStyle>
            <a:lvl1pPr>
              <a:lnSpc>
                <a:spcPct val="89000"/>
              </a:lnSpc>
              <a:defRPr sz="2799">
                <a:solidFill>
                  <a:schemeClr val="bg1"/>
                </a:solidFill>
              </a:defRPr>
            </a:lvl1pPr>
          </a:lstStyle>
          <a:p>
            <a:r>
              <a:rPr lang="en-US"/>
              <a:t>Click to edit Master title style</a:t>
            </a:r>
          </a:p>
        </p:txBody>
      </p:sp>
      <p:sp>
        <p:nvSpPr>
          <p:cNvPr id="8" name="Subtitle">
            <a:extLst>
              <a:ext uri="{FF2B5EF4-FFF2-40B4-BE49-F238E27FC236}">
                <a16:creationId xmlns:a16="http://schemas.microsoft.com/office/drawing/2014/main" id="{20DF2BD0-4E27-4570-B05E-8AFF559149C2}"/>
              </a:ext>
            </a:extLst>
          </p:cNvPr>
          <p:cNvSpPr>
            <a:spLocks noGrp="1"/>
          </p:cNvSpPr>
          <p:nvPr>
            <p:ph type="subTitle" idx="1"/>
          </p:nvPr>
        </p:nvSpPr>
        <p:spPr bwMode="black">
          <a:xfrm>
            <a:off x="479192" y="1869281"/>
            <a:ext cx="2622770" cy="192964"/>
          </a:xfrm>
        </p:spPr>
        <p:txBody>
          <a:bodyPr/>
          <a:lstStyle>
            <a:lvl1pPr marL="0" indent="0" algn="l">
              <a:lnSpc>
                <a:spcPct val="83000"/>
              </a:lnSpc>
              <a:spcBef>
                <a:spcPts val="1799"/>
              </a:spcBef>
              <a:buNone/>
              <a:defRPr sz="1600">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1" name="Footer Placeholder 4">
            <a:extLst>
              <a:ext uri="{FF2B5EF4-FFF2-40B4-BE49-F238E27FC236}">
                <a16:creationId xmlns:a16="http://schemas.microsoft.com/office/drawing/2014/main" id="{A74A5DE2-FD46-41C2-992A-25069F64CEFC}"/>
              </a:ext>
            </a:extLst>
          </p:cNvPr>
          <p:cNvSpPr>
            <a:spLocks noGrp="1"/>
          </p:cNvSpPr>
          <p:nvPr>
            <p:ph type="ftr" sz="quarter" idx="3"/>
          </p:nvPr>
        </p:nvSpPr>
        <p:spPr>
          <a:xfrm>
            <a:off x="476954" y="6484546"/>
            <a:ext cx="2622627"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11564571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0.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1" y="0"/>
            <a:ext cx="9835217"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sz="1799" b="1" noProof="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060" y="4127783"/>
            <a:ext cx="8829104" cy="914400"/>
          </a:xfrm>
          <a:prstGeom prst="rect">
            <a:avLst/>
          </a:prstGeom>
        </p:spPr>
        <p:txBody>
          <a:bodyPr/>
          <a:lstStyle>
            <a:lvl1pPr marL="0" indent="0" algn="l">
              <a:lnSpc>
                <a:spcPct val="96000"/>
              </a:lnSpc>
              <a:spcBef>
                <a:spcPts val="1200"/>
              </a:spcBef>
              <a:buNone/>
              <a:defRPr sz="2399">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169" y="2407138"/>
            <a:ext cx="8827376" cy="1523494"/>
          </a:xfrm>
        </p:spPr>
        <p:txBody>
          <a:bodyPr wrap="square">
            <a:spAutoFit/>
          </a:bodyPr>
          <a:lstStyle>
            <a:lvl1pPr>
              <a:lnSpc>
                <a:spcPct val="87000"/>
              </a:lnSpc>
              <a:defRPr sz="5498">
                <a:solidFill>
                  <a:schemeClr val="bg1"/>
                </a:solidFill>
              </a:defRPr>
            </a:lvl1pPr>
          </a:lstStyle>
          <a:p>
            <a:r>
              <a:rPr lang="en-US"/>
              <a:t>Click to edit Master title style</a:t>
            </a:r>
          </a:p>
        </p:txBody>
      </p:sp>
    </p:spTree>
    <p:extLst>
      <p:ext uri="{BB962C8B-B14F-4D97-AF65-F5344CB8AC3E}">
        <p14:creationId xmlns:p14="http://schemas.microsoft.com/office/powerpoint/2010/main" val="1597216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1.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1" y="0"/>
            <a:ext cx="9835215"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sz="1799" b="1" noProof="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060" y="4127783"/>
            <a:ext cx="8829104" cy="914400"/>
          </a:xfrm>
          <a:prstGeom prst="rect">
            <a:avLst/>
          </a:prstGeom>
        </p:spPr>
        <p:txBody>
          <a:bodyPr/>
          <a:lstStyle>
            <a:lvl1pPr marL="0" indent="0" algn="l">
              <a:lnSpc>
                <a:spcPct val="96000"/>
              </a:lnSpc>
              <a:spcBef>
                <a:spcPts val="1200"/>
              </a:spcBef>
              <a:buNone/>
              <a:defRPr sz="23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169" y="2457922"/>
            <a:ext cx="8827376" cy="1472711"/>
          </a:xfrm>
        </p:spPr>
        <p:txBody>
          <a:bodyPr wrap="square">
            <a:spAutoFit/>
          </a:bodyPr>
          <a:lstStyle>
            <a:lvl1pPr>
              <a:lnSpc>
                <a:spcPct val="87000"/>
              </a:lnSpc>
              <a:defRPr sz="5498"/>
            </a:lvl1pPr>
          </a:lstStyle>
          <a:p>
            <a:r>
              <a:rPr lang="en-US"/>
              <a:t>Click to edit Master title style</a:t>
            </a:r>
          </a:p>
        </p:txBody>
      </p:sp>
    </p:spTree>
    <p:extLst>
      <p:ext uri="{BB962C8B-B14F-4D97-AF65-F5344CB8AC3E}">
        <p14:creationId xmlns:p14="http://schemas.microsoft.com/office/powerpoint/2010/main" val="4397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2.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1" y="0"/>
            <a:ext cx="9835215"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sz="1799" b="1" noProof="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060" y="4127783"/>
            <a:ext cx="8829104" cy="914400"/>
          </a:xfrm>
          <a:prstGeom prst="rect">
            <a:avLst/>
          </a:prstGeom>
        </p:spPr>
        <p:txBody>
          <a:bodyPr/>
          <a:lstStyle>
            <a:lvl1pPr marL="0" indent="0" algn="l">
              <a:lnSpc>
                <a:spcPct val="96000"/>
              </a:lnSpc>
              <a:spcBef>
                <a:spcPts val="1200"/>
              </a:spcBef>
              <a:buNone/>
              <a:defRPr sz="2399">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169" y="2407138"/>
            <a:ext cx="8827376" cy="1523494"/>
          </a:xfrm>
        </p:spPr>
        <p:txBody>
          <a:bodyPr wrap="square">
            <a:spAutoFit/>
          </a:bodyPr>
          <a:lstStyle>
            <a:lvl1pPr>
              <a:lnSpc>
                <a:spcPct val="87000"/>
              </a:lnSpc>
              <a:defRPr sz="5498">
                <a:solidFill>
                  <a:schemeClr val="bg1"/>
                </a:solidFill>
              </a:defRPr>
            </a:lvl1pPr>
          </a:lstStyle>
          <a:p>
            <a:r>
              <a:rPr lang="en-US"/>
              <a:t>Click to edit Master title style</a:t>
            </a:r>
          </a:p>
        </p:txBody>
      </p:sp>
    </p:spTree>
    <p:extLst>
      <p:ext uri="{BB962C8B-B14F-4D97-AF65-F5344CB8AC3E}">
        <p14:creationId xmlns:p14="http://schemas.microsoft.com/office/powerpoint/2010/main" val="2700446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3.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1" y="0"/>
            <a:ext cx="9835215"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noProof="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060" y="4127783"/>
            <a:ext cx="8829104" cy="914400"/>
          </a:xfrm>
          <a:prstGeom prst="rect">
            <a:avLst/>
          </a:prstGeom>
        </p:spPr>
        <p:txBody>
          <a:bodyPr/>
          <a:lstStyle>
            <a:lvl1pPr marL="0" indent="0" algn="l">
              <a:lnSpc>
                <a:spcPct val="96000"/>
              </a:lnSpc>
              <a:spcBef>
                <a:spcPts val="1200"/>
              </a:spcBef>
              <a:buNone/>
              <a:defRPr sz="2399">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169" y="2407138"/>
            <a:ext cx="8827376" cy="1523494"/>
          </a:xfrm>
        </p:spPr>
        <p:txBody>
          <a:bodyPr wrap="square">
            <a:spAutoFit/>
          </a:bodyPr>
          <a:lstStyle>
            <a:lvl1pPr>
              <a:lnSpc>
                <a:spcPct val="87000"/>
              </a:lnSpc>
              <a:defRPr sz="5498">
                <a:solidFill>
                  <a:schemeClr val="bg1"/>
                </a:solidFill>
              </a:defRPr>
            </a:lvl1pPr>
          </a:lstStyle>
          <a:p>
            <a:r>
              <a:rPr lang="en-US"/>
              <a:t>Click to edit Master title style</a:t>
            </a:r>
          </a:p>
        </p:txBody>
      </p:sp>
    </p:spTree>
    <p:extLst>
      <p:ext uri="{BB962C8B-B14F-4D97-AF65-F5344CB8AC3E}">
        <p14:creationId xmlns:p14="http://schemas.microsoft.com/office/powerpoint/2010/main" val="41492161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4.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4"/>
            <a:ext cx="12192534"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682" y="6229370"/>
            <a:ext cx="2622660"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39232" y="6229370"/>
            <a:ext cx="261234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171" y="424690"/>
            <a:ext cx="11198484"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498">
                <a:solidFill>
                  <a:schemeClr val="bg1"/>
                </a:solidFill>
              </a:defRPr>
            </a:lvl1pPr>
            <a:lvl2pPr marL="0" indent="0">
              <a:lnSpc>
                <a:spcPct val="86000"/>
              </a:lnSpc>
              <a:spcBef>
                <a:spcPts val="1200"/>
              </a:spcBef>
              <a:buFont typeface="Microsoft Sans Serif" panose="020B0604020202020204" pitchFamily="34" charset="0"/>
              <a:buNone/>
              <a:defRPr sz="5498">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399">
                <a:solidFill>
                  <a:schemeClr val="bg1"/>
                </a:solidFill>
              </a:defRPr>
            </a:lvl3pPr>
            <a:lvl4pPr marL="0" indent="0">
              <a:lnSpc>
                <a:spcPct val="88000"/>
              </a:lnSpc>
              <a:spcBef>
                <a:spcPts val="1200"/>
              </a:spcBef>
              <a:buFont typeface="Microsoft Sans Serif" panose="020B0604020202020204" pitchFamily="34" charset="0"/>
              <a:buChar char="​"/>
              <a:defRPr sz="3399">
                <a:solidFill>
                  <a:schemeClr val="bg1"/>
                </a:solidFill>
              </a:defRPr>
            </a:lvl4pPr>
            <a:lvl5pPr marL="0" indent="0">
              <a:lnSpc>
                <a:spcPct val="89000"/>
              </a:lnSpc>
              <a:spcBef>
                <a:spcPts val="1200"/>
              </a:spcBef>
              <a:buFont typeface="Microsoft Sans Serif" panose="020B0604020202020204" pitchFamily="34" charset="0"/>
              <a:buNone/>
              <a:defRPr sz="2799">
                <a:solidFill>
                  <a:schemeClr val="bg1"/>
                </a:solidFill>
              </a:defRPr>
            </a:lvl5pPr>
            <a:lvl6pPr>
              <a:lnSpc>
                <a:spcPct val="94000"/>
              </a:lnSpc>
              <a:defRPr sz="2399">
                <a:solidFill>
                  <a:schemeClr val="bg1"/>
                </a:solidFill>
              </a:defRPr>
            </a:lvl6pPr>
            <a:lvl7pPr>
              <a:lnSpc>
                <a:spcPct val="88000"/>
              </a:lnSpc>
              <a:defRPr sz="6798">
                <a:solidFill>
                  <a:schemeClr val="bg1"/>
                </a:solidFill>
              </a:defRPr>
            </a:lvl7pPr>
            <a:lvl8pPr>
              <a:lnSpc>
                <a:spcPct val="84000"/>
              </a:lnSpc>
              <a:defRPr sz="8897">
                <a:solidFill>
                  <a:schemeClr val="bg1"/>
                </a:solidFill>
              </a:defRPr>
            </a:lvl8pPr>
            <a:lvl9pPr>
              <a:lnSpc>
                <a:spcPct val="84000"/>
              </a:lnSpc>
              <a:buNone/>
              <a:defRPr sz="10997">
                <a:solidFill>
                  <a:schemeClr val="bg1"/>
                </a:solidFill>
              </a:defRPr>
            </a:lvl9pPr>
          </a:lstStyle>
          <a:p>
            <a:pPr lvl="0"/>
            <a:r>
              <a:rPr lang="en-US"/>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1643654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5.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4"/>
            <a:ext cx="12192534"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682" y="6229370"/>
            <a:ext cx="2622660"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39232" y="6229370"/>
            <a:ext cx="261234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171" y="424690"/>
            <a:ext cx="11198484"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498">
                <a:solidFill>
                  <a:schemeClr val="bg1"/>
                </a:solidFill>
              </a:defRPr>
            </a:lvl1pPr>
            <a:lvl2pPr marL="0" indent="0">
              <a:lnSpc>
                <a:spcPct val="86000"/>
              </a:lnSpc>
              <a:spcBef>
                <a:spcPts val="1200"/>
              </a:spcBef>
              <a:buFont typeface="Microsoft Sans Serif" panose="020B0604020202020204" pitchFamily="34" charset="0"/>
              <a:buNone/>
              <a:defRPr sz="5498">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399">
                <a:solidFill>
                  <a:schemeClr val="bg1"/>
                </a:solidFill>
              </a:defRPr>
            </a:lvl3pPr>
            <a:lvl4pPr marL="0" indent="0">
              <a:lnSpc>
                <a:spcPct val="88000"/>
              </a:lnSpc>
              <a:spcBef>
                <a:spcPts val="1200"/>
              </a:spcBef>
              <a:buFont typeface="Microsoft Sans Serif" panose="020B0604020202020204" pitchFamily="34" charset="0"/>
              <a:buChar char="​"/>
              <a:defRPr sz="3399">
                <a:solidFill>
                  <a:schemeClr val="bg1"/>
                </a:solidFill>
              </a:defRPr>
            </a:lvl4pPr>
            <a:lvl5pPr marL="0" indent="0">
              <a:lnSpc>
                <a:spcPct val="89000"/>
              </a:lnSpc>
              <a:spcBef>
                <a:spcPts val="1200"/>
              </a:spcBef>
              <a:buFont typeface="Microsoft Sans Serif" panose="020B0604020202020204" pitchFamily="34" charset="0"/>
              <a:buNone/>
              <a:defRPr sz="2799">
                <a:solidFill>
                  <a:schemeClr val="bg1"/>
                </a:solidFill>
              </a:defRPr>
            </a:lvl5pPr>
            <a:lvl6pPr>
              <a:lnSpc>
                <a:spcPct val="94000"/>
              </a:lnSpc>
              <a:defRPr sz="2399">
                <a:solidFill>
                  <a:schemeClr val="bg1"/>
                </a:solidFill>
              </a:defRPr>
            </a:lvl6pPr>
            <a:lvl7pPr>
              <a:lnSpc>
                <a:spcPct val="88000"/>
              </a:lnSpc>
              <a:defRPr sz="6798">
                <a:solidFill>
                  <a:schemeClr val="bg1"/>
                </a:solidFill>
              </a:defRPr>
            </a:lvl7pPr>
            <a:lvl8pPr>
              <a:lnSpc>
                <a:spcPct val="84000"/>
              </a:lnSpc>
              <a:defRPr sz="8897">
                <a:solidFill>
                  <a:schemeClr val="bg1"/>
                </a:solidFill>
              </a:defRPr>
            </a:lvl8pPr>
            <a:lvl9pPr>
              <a:lnSpc>
                <a:spcPct val="84000"/>
              </a:lnSpc>
              <a:buNone/>
              <a:defRPr sz="10997">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42786894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6.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4"/>
            <a:ext cx="12192534"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682" y="6229370"/>
            <a:ext cx="2622660"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39232" y="6229370"/>
            <a:ext cx="261234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171" y="424690"/>
            <a:ext cx="11198484"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498">
                <a:solidFill>
                  <a:schemeClr val="bg1"/>
                </a:solidFill>
              </a:defRPr>
            </a:lvl1pPr>
            <a:lvl2pPr marL="0" indent="0">
              <a:lnSpc>
                <a:spcPct val="86000"/>
              </a:lnSpc>
              <a:spcBef>
                <a:spcPts val="1200"/>
              </a:spcBef>
              <a:buFont typeface="Microsoft Sans Serif" panose="020B0604020202020204" pitchFamily="34" charset="0"/>
              <a:buNone/>
              <a:defRPr sz="5498">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399">
                <a:solidFill>
                  <a:schemeClr val="bg1"/>
                </a:solidFill>
              </a:defRPr>
            </a:lvl3pPr>
            <a:lvl4pPr marL="0" indent="0">
              <a:lnSpc>
                <a:spcPct val="88000"/>
              </a:lnSpc>
              <a:spcBef>
                <a:spcPts val="1200"/>
              </a:spcBef>
              <a:buFont typeface="Microsoft Sans Serif" panose="020B0604020202020204" pitchFamily="34" charset="0"/>
              <a:buChar char="​"/>
              <a:defRPr sz="3399">
                <a:solidFill>
                  <a:schemeClr val="bg1"/>
                </a:solidFill>
              </a:defRPr>
            </a:lvl4pPr>
            <a:lvl5pPr marL="0" indent="0">
              <a:lnSpc>
                <a:spcPct val="89000"/>
              </a:lnSpc>
              <a:spcBef>
                <a:spcPts val="1200"/>
              </a:spcBef>
              <a:buFont typeface="Microsoft Sans Serif" panose="020B0604020202020204" pitchFamily="34" charset="0"/>
              <a:buNone/>
              <a:defRPr sz="2799">
                <a:solidFill>
                  <a:schemeClr val="bg1"/>
                </a:solidFill>
              </a:defRPr>
            </a:lvl5pPr>
            <a:lvl6pPr>
              <a:lnSpc>
                <a:spcPct val="94000"/>
              </a:lnSpc>
              <a:defRPr sz="2399">
                <a:solidFill>
                  <a:schemeClr val="bg1"/>
                </a:solidFill>
              </a:defRPr>
            </a:lvl6pPr>
            <a:lvl7pPr>
              <a:lnSpc>
                <a:spcPct val="88000"/>
              </a:lnSpc>
              <a:defRPr sz="6798">
                <a:solidFill>
                  <a:schemeClr val="bg1"/>
                </a:solidFill>
              </a:defRPr>
            </a:lvl7pPr>
            <a:lvl8pPr>
              <a:lnSpc>
                <a:spcPct val="84000"/>
              </a:lnSpc>
              <a:defRPr sz="8897">
                <a:solidFill>
                  <a:schemeClr val="bg1"/>
                </a:solidFill>
              </a:defRPr>
            </a:lvl8pPr>
            <a:lvl9pPr>
              <a:lnSpc>
                <a:spcPct val="84000"/>
              </a:lnSpc>
              <a:buNone/>
              <a:defRPr sz="10997">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7598863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7.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4"/>
            <a:ext cx="12192534"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682" y="6229370"/>
            <a:ext cx="2622660"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39232" y="6229370"/>
            <a:ext cx="261234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171" y="424690"/>
            <a:ext cx="11198484"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498">
                <a:solidFill>
                  <a:schemeClr val="tx1"/>
                </a:solidFill>
              </a:defRPr>
            </a:lvl1pPr>
            <a:lvl2pPr marL="0" indent="0">
              <a:lnSpc>
                <a:spcPct val="86000"/>
              </a:lnSpc>
              <a:spcBef>
                <a:spcPts val="1200"/>
              </a:spcBef>
              <a:buFont typeface="Microsoft Sans Serif" panose="020B0604020202020204" pitchFamily="34" charset="0"/>
              <a:buNone/>
              <a:defRPr sz="5498">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399">
                <a:solidFill>
                  <a:schemeClr val="bg1"/>
                </a:solidFill>
              </a:defRPr>
            </a:lvl3pPr>
            <a:lvl4pPr marL="0" indent="0">
              <a:lnSpc>
                <a:spcPct val="88000"/>
              </a:lnSpc>
              <a:spcBef>
                <a:spcPts val="1200"/>
              </a:spcBef>
              <a:buFont typeface="Microsoft Sans Serif" panose="020B0604020202020204" pitchFamily="34" charset="0"/>
              <a:buChar char="​"/>
              <a:defRPr sz="3399">
                <a:solidFill>
                  <a:schemeClr val="bg1"/>
                </a:solidFill>
              </a:defRPr>
            </a:lvl4pPr>
            <a:lvl5pPr marL="0" indent="0">
              <a:lnSpc>
                <a:spcPct val="89000"/>
              </a:lnSpc>
              <a:spcBef>
                <a:spcPts val="1200"/>
              </a:spcBef>
              <a:buFont typeface="Microsoft Sans Serif" panose="020B0604020202020204" pitchFamily="34" charset="0"/>
              <a:buNone/>
              <a:defRPr sz="2799">
                <a:solidFill>
                  <a:schemeClr val="bg1"/>
                </a:solidFill>
              </a:defRPr>
            </a:lvl5pPr>
            <a:lvl6pPr>
              <a:lnSpc>
                <a:spcPct val="94000"/>
              </a:lnSpc>
              <a:defRPr sz="2399">
                <a:solidFill>
                  <a:schemeClr val="bg1"/>
                </a:solidFill>
              </a:defRPr>
            </a:lvl6pPr>
            <a:lvl7pPr>
              <a:lnSpc>
                <a:spcPct val="88000"/>
              </a:lnSpc>
              <a:defRPr sz="6798">
                <a:solidFill>
                  <a:schemeClr val="bg1"/>
                </a:solidFill>
              </a:defRPr>
            </a:lvl7pPr>
            <a:lvl8pPr>
              <a:lnSpc>
                <a:spcPct val="84000"/>
              </a:lnSpc>
              <a:defRPr sz="8897">
                <a:solidFill>
                  <a:schemeClr val="bg1"/>
                </a:solidFill>
              </a:defRPr>
            </a:lvl8pPr>
            <a:lvl9pPr>
              <a:lnSpc>
                <a:spcPct val="84000"/>
              </a:lnSpc>
              <a:buNone/>
              <a:defRPr sz="10997">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615986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8.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4"/>
            <a:ext cx="12192534"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682" y="6229370"/>
            <a:ext cx="2622660"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39232" y="6229370"/>
            <a:ext cx="261234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171" y="424690"/>
            <a:ext cx="11198484"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498">
                <a:solidFill>
                  <a:schemeClr val="bg1"/>
                </a:solidFill>
              </a:defRPr>
            </a:lvl1pPr>
            <a:lvl2pPr marL="0" indent="0">
              <a:lnSpc>
                <a:spcPct val="86000"/>
              </a:lnSpc>
              <a:spcBef>
                <a:spcPts val="1200"/>
              </a:spcBef>
              <a:buFont typeface="Microsoft Sans Serif" panose="020B0604020202020204" pitchFamily="34" charset="0"/>
              <a:buNone/>
              <a:defRPr sz="5498">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399">
                <a:solidFill>
                  <a:schemeClr val="bg1"/>
                </a:solidFill>
              </a:defRPr>
            </a:lvl3pPr>
            <a:lvl4pPr marL="0" indent="0">
              <a:lnSpc>
                <a:spcPct val="88000"/>
              </a:lnSpc>
              <a:spcBef>
                <a:spcPts val="1200"/>
              </a:spcBef>
              <a:buFont typeface="Microsoft Sans Serif" panose="020B0604020202020204" pitchFamily="34" charset="0"/>
              <a:buChar char="​"/>
              <a:defRPr sz="3399">
                <a:solidFill>
                  <a:schemeClr val="bg1"/>
                </a:solidFill>
              </a:defRPr>
            </a:lvl4pPr>
            <a:lvl5pPr marL="0" indent="0">
              <a:lnSpc>
                <a:spcPct val="89000"/>
              </a:lnSpc>
              <a:spcBef>
                <a:spcPts val="1200"/>
              </a:spcBef>
              <a:buFont typeface="Microsoft Sans Serif" panose="020B0604020202020204" pitchFamily="34" charset="0"/>
              <a:buNone/>
              <a:defRPr sz="2799">
                <a:solidFill>
                  <a:schemeClr val="bg1"/>
                </a:solidFill>
              </a:defRPr>
            </a:lvl5pPr>
            <a:lvl6pPr>
              <a:lnSpc>
                <a:spcPct val="94000"/>
              </a:lnSpc>
              <a:defRPr sz="2399">
                <a:solidFill>
                  <a:schemeClr val="bg1"/>
                </a:solidFill>
              </a:defRPr>
            </a:lvl6pPr>
            <a:lvl7pPr>
              <a:lnSpc>
                <a:spcPct val="88000"/>
              </a:lnSpc>
              <a:defRPr sz="6798">
                <a:solidFill>
                  <a:schemeClr val="bg1"/>
                </a:solidFill>
              </a:defRPr>
            </a:lvl7pPr>
            <a:lvl8pPr>
              <a:lnSpc>
                <a:spcPct val="84000"/>
              </a:lnSpc>
              <a:defRPr sz="8897">
                <a:solidFill>
                  <a:schemeClr val="bg1"/>
                </a:solidFill>
              </a:defRPr>
            </a:lvl8pPr>
            <a:lvl9pPr>
              <a:lnSpc>
                <a:spcPct val="84000"/>
              </a:lnSpc>
              <a:buNone/>
              <a:defRPr sz="10997">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7677100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9.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4"/>
            <a:ext cx="12192534"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682" y="6229370"/>
            <a:ext cx="2622660"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39232" y="6229370"/>
            <a:ext cx="261234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171" y="424690"/>
            <a:ext cx="11198484"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498">
                <a:solidFill>
                  <a:schemeClr val="bg1"/>
                </a:solidFill>
              </a:defRPr>
            </a:lvl1pPr>
            <a:lvl2pPr marL="0" indent="0">
              <a:lnSpc>
                <a:spcPct val="86000"/>
              </a:lnSpc>
              <a:spcBef>
                <a:spcPts val="1200"/>
              </a:spcBef>
              <a:buFont typeface="Microsoft Sans Serif" panose="020B0604020202020204" pitchFamily="34" charset="0"/>
              <a:buNone/>
              <a:defRPr sz="5498">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399">
                <a:solidFill>
                  <a:schemeClr val="bg1"/>
                </a:solidFill>
              </a:defRPr>
            </a:lvl3pPr>
            <a:lvl4pPr marL="0" indent="0">
              <a:lnSpc>
                <a:spcPct val="88000"/>
              </a:lnSpc>
              <a:spcBef>
                <a:spcPts val="1200"/>
              </a:spcBef>
              <a:buFont typeface="Microsoft Sans Serif" panose="020B0604020202020204" pitchFamily="34" charset="0"/>
              <a:buChar char="​"/>
              <a:defRPr sz="3399">
                <a:solidFill>
                  <a:schemeClr val="bg1"/>
                </a:solidFill>
              </a:defRPr>
            </a:lvl4pPr>
            <a:lvl5pPr marL="0" indent="0">
              <a:lnSpc>
                <a:spcPct val="89000"/>
              </a:lnSpc>
              <a:spcBef>
                <a:spcPts val="1200"/>
              </a:spcBef>
              <a:buFont typeface="Microsoft Sans Serif" panose="020B0604020202020204" pitchFamily="34" charset="0"/>
              <a:buNone/>
              <a:defRPr sz="2799">
                <a:solidFill>
                  <a:schemeClr val="bg1"/>
                </a:solidFill>
              </a:defRPr>
            </a:lvl5pPr>
            <a:lvl6pPr>
              <a:lnSpc>
                <a:spcPct val="94000"/>
              </a:lnSpc>
              <a:defRPr sz="2399">
                <a:solidFill>
                  <a:schemeClr val="bg1"/>
                </a:solidFill>
              </a:defRPr>
            </a:lvl6pPr>
            <a:lvl7pPr>
              <a:lnSpc>
                <a:spcPct val="88000"/>
              </a:lnSpc>
              <a:defRPr sz="6798">
                <a:solidFill>
                  <a:schemeClr val="bg1"/>
                </a:solidFill>
              </a:defRPr>
            </a:lvl7pPr>
            <a:lvl8pPr>
              <a:lnSpc>
                <a:spcPct val="84000"/>
              </a:lnSpc>
              <a:defRPr sz="8897">
                <a:solidFill>
                  <a:schemeClr val="bg1"/>
                </a:solidFill>
              </a:defRPr>
            </a:lvl8pPr>
            <a:lvl9pPr>
              <a:lnSpc>
                <a:spcPct val="84000"/>
              </a:lnSpc>
              <a:buNone/>
              <a:defRPr sz="10997">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68653" y="6513830"/>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96620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5341"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1" y="-2"/>
            <a:ext cx="546431"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585" y="2673350"/>
            <a:ext cx="2605996"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black">
          <a:xfrm>
            <a:off x="472050" y="504546"/>
            <a:ext cx="2627531" cy="1301247"/>
          </a:xfrm>
        </p:spPr>
        <p:txBody>
          <a:bodyPr/>
          <a:lstStyle>
            <a:lvl1pPr>
              <a:lnSpc>
                <a:spcPct val="89000"/>
              </a:lnSpc>
              <a:defRPr sz="2799">
                <a:solidFill>
                  <a:schemeClr val="bg1"/>
                </a:solidFill>
              </a:defRPr>
            </a:lvl1pPr>
          </a:lstStyle>
          <a:p>
            <a:r>
              <a:rPr lang="en-US"/>
              <a:t>Click to edit Master title style</a:t>
            </a:r>
          </a:p>
        </p:txBody>
      </p:sp>
      <p:sp>
        <p:nvSpPr>
          <p:cNvPr id="11" name="Subtitle">
            <a:extLst>
              <a:ext uri="{FF2B5EF4-FFF2-40B4-BE49-F238E27FC236}">
                <a16:creationId xmlns:a16="http://schemas.microsoft.com/office/drawing/2014/main" id="{067D152C-BB2C-489C-97C9-DB2F678CFA17}"/>
              </a:ext>
            </a:extLst>
          </p:cNvPr>
          <p:cNvSpPr>
            <a:spLocks noGrp="1"/>
          </p:cNvSpPr>
          <p:nvPr>
            <p:ph type="subTitle" idx="1"/>
          </p:nvPr>
        </p:nvSpPr>
        <p:spPr bwMode="black">
          <a:xfrm>
            <a:off x="479192" y="1869281"/>
            <a:ext cx="2622770" cy="192964"/>
          </a:xfrm>
        </p:spPr>
        <p:txBody>
          <a:bodyPr/>
          <a:lstStyle>
            <a:lvl1pPr marL="0" indent="0" algn="l">
              <a:lnSpc>
                <a:spcPct val="83000"/>
              </a:lnSpc>
              <a:spcBef>
                <a:spcPts val="1799"/>
              </a:spcBef>
              <a:buNone/>
              <a:defRPr sz="1600">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8" name="Footer Placeholder 4">
            <a:extLst>
              <a:ext uri="{FF2B5EF4-FFF2-40B4-BE49-F238E27FC236}">
                <a16:creationId xmlns:a16="http://schemas.microsoft.com/office/drawing/2014/main" id="{8F7DAADF-C002-4FC3-9ADD-BE1237EA6DF9}"/>
              </a:ext>
            </a:extLst>
          </p:cNvPr>
          <p:cNvSpPr>
            <a:spLocks noGrp="1"/>
          </p:cNvSpPr>
          <p:nvPr>
            <p:ph type="ftr" sz="quarter" idx="3"/>
          </p:nvPr>
        </p:nvSpPr>
        <p:spPr>
          <a:xfrm>
            <a:off x="476954" y="6484546"/>
            <a:ext cx="2622627"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1692496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0.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2369"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7" y="1"/>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171" y="2348892"/>
            <a:ext cx="3940566" cy="8140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171" y="1288544"/>
            <a:ext cx="3938978" cy="736355"/>
          </a:xfrm>
          <a:prstGeom prst="rect">
            <a:avLst/>
          </a:prstGeom>
          <a:noFill/>
        </p:spPr>
        <p:txBody>
          <a:bodyPr wrap="square" lIns="0" tIns="0" rIns="0" bIns="0" rtlCol="0">
            <a:spAutoFit/>
          </a:bodyPr>
          <a:lstStyle/>
          <a:p>
            <a:pPr marL="0" marR="0" lvl="0" indent="0" algn="l" defTabSz="914126" rtl="0" eaLnBrk="1" fontAlgn="auto" latinLnBrk="0" hangingPunct="1">
              <a:lnSpc>
                <a:spcPct val="87000"/>
              </a:lnSpc>
              <a:spcBef>
                <a:spcPts val="0"/>
              </a:spcBef>
              <a:spcAft>
                <a:spcPts val="0"/>
              </a:spcAft>
              <a:buClrTx/>
              <a:buSzTx/>
              <a:buFontTx/>
              <a:buNone/>
              <a:tabLst/>
              <a:defRPr/>
            </a:pPr>
            <a:r>
              <a:rPr kumimoji="0" lang="en-US" sz="5498"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004" y="2378044"/>
            <a:ext cx="937258"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171"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845" y="4086844"/>
            <a:ext cx="3363680" cy="166667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4311000" y="4086844"/>
            <a:ext cx="3675221" cy="1980607"/>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3543572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1.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2369"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7" y="1"/>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171" y="2348892"/>
            <a:ext cx="3940566" cy="8140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171" y="1288544"/>
            <a:ext cx="3938978" cy="736355"/>
          </a:xfrm>
          <a:prstGeom prst="rect">
            <a:avLst/>
          </a:prstGeom>
          <a:noFill/>
        </p:spPr>
        <p:txBody>
          <a:bodyPr wrap="square" lIns="0" tIns="0" rIns="0" bIns="0" rtlCol="0">
            <a:spAutoFit/>
          </a:bodyPr>
          <a:lstStyle/>
          <a:p>
            <a:pPr marL="0" marR="0" lvl="0" indent="0" algn="l" defTabSz="914126" rtl="0" eaLnBrk="1" fontAlgn="auto" latinLnBrk="0" hangingPunct="1">
              <a:lnSpc>
                <a:spcPct val="87000"/>
              </a:lnSpc>
              <a:spcBef>
                <a:spcPts val="0"/>
              </a:spcBef>
              <a:spcAft>
                <a:spcPts val="0"/>
              </a:spcAft>
              <a:buClrTx/>
              <a:buSzTx/>
              <a:buFontTx/>
              <a:buNone/>
              <a:tabLst/>
              <a:defRPr/>
            </a:pPr>
            <a:r>
              <a:rPr kumimoji="0" lang="en-US" sz="5498"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004" y="2378044"/>
            <a:ext cx="937258"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171"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5EC78DCF-1518-4FD3-8C9A-D0613D2948A1}"/>
              </a:ext>
            </a:extLst>
          </p:cNvPr>
          <p:cNvSpPr txBox="1"/>
          <p:nvPr userDrawn="1"/>
        </p:nvSpPr>
        <p:spPr bwMode="gray">
          <a:xfrm>
            <a:off x="494845" y="4086844"/>
            <a:ext cx="3363680" cy="166667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9CDBF691-FA8F-4C88-8AEC-051F05CF7527}"/>
              </a:ext>
            </a:extLst>
          </p:cNvPr>
          <p:cNvSpPr txBox="1"/>
          <p:nvPr userDrawn="1"/>
        </p:nvSpPr>
        <p:spPr bwMode="gray">
          <a:xfrm>
            <a:off x="4311000" y="4086844"/>
            <a:ext cx="3675221" cy="1980607"/>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861206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2.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2369"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7" y="1"/>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171" y="2348892"/>
            <a:ext cx="3940566" cy="8140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171" y="1288544"/>
            <a:ext cx="3938978" cy="736355"/>
          </a:xfrm>
          <a:prstGeom prst="rect">
            <a:avLst/>
          </a:prstGeom>
          <a:noFill/>
        </p:spPr>
        <p:txBody>
          <a:bodyPr wrap="square" lIns="0" tIns="0" rIns="0" bIns="0" rtlCol="0">
            <a:spAutoFit/>
          </a:bodyPr>
          <a:lstStyle/>
          <a:p>
            <a:pPr marL="0" marR="0" lvl="0" indent="0" algn="l" defTabSz="914126" rtl="0" eaLnBrk="1" fontAlgn="auto" latinLnBrk="0" hangingPunct="1">
              <a:lnSpc>
                <a:spcPct val="87000"/>
              </a:lnSpc>
              <a:spcBef>
                <a:spcPts val="0"/>
              </a:spcBef>
              <a:spcAft>
                <a:spcPts val="0"/>
              </a:spcAft>
              <a:buClrTx/>
              <a:buSzTx/>
              <a:buFontTx/>
              <a:buNone/>
              <a:tabLst/>
              <a:defRPr/>
            </a:pPr>
            <a:r>
              <a:rPr kumimoji="0" lang="en-US" sz="5498"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004" y="2378044"/>
            <a:ext cx="937258"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171"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B2778F07-F3E7-47FA-AC3D-F54B1F2EC247}"/>
              </a:ext>
            </a:extLst>
          </p:cNvPr>
          <p:cNvSpPr txBox="1"/>
          <p:nvPr userDrawn="1"/>
        </p:nvSpPr>
        <p:spPr bwMode="gray">
          <a:xfrm>
            <a:off x="494845" y="4086844"/>
            <a:ext cx="3363680" cy="166667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38FDD115-2D89-4909-A1A6-2C7FC32DD4C9}"/>
              </a:ext>
            </a:extLst>
          </p:cNvPr>
          <p:cNvSpPr txBox="1"/>
          <p:nvPr userDrawn="1"/>
        </p:nvSpPr>
        <p:spPr bwMode="gray">
          <a:xfrm>
            <a:off x="4311000" y="4086844"/>
            <a:ext cx="3675221" cy="1980607"/>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2229918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3.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2369"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7" y="1"/>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171" y="2348892"/>
            <a:ext cx="3940566" cy="8140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171" y="1288544"/>
            <a:ext cx="3938978" cy="736355"/>
          </a:xfrm>
          <a:prstGeom prst="rect">
            <a:avLst/>
          </a:prstGeom>
          <a:noFill/>
        </p:spPr>
        <p:txBody>
          <a:bodyPr wrap="square" lIns="0" tIns="0" rIns="0" bIns="0" rtlCol="0">
            <a:spAutoFit/>
          </a:bodyPr>
          <a:lstStyle/>
          <a:p>
            <a:pPr marL="0" marR="0" lvl="0" indent="0" algn="l" defTabSz="914126" rtl="0" eaLnBrk="1" fontAlgn="auto" latinLnBrk="0" hangingPunct="1">
              <a:lnSpc>
                <a:spcPct val="87000"/>
              </a:lnSpc>
              <a:spcBef>
                <a:spcPts val="0"/>
              </a:spcBef>
              <a:spcAft>
                <a:spcPts val="0"/>
              </a:spcAft>
              <a:buClrTx/>
              <a:buSzTx/>
              <a:buFontTx/>
              <a:buNone/>
              <a:tabLst/>
              <a:defRPr/>
            </a:pPr>
            <a:r>
              <a:rPr kumimoji="0" lang="en-US" sz="5498"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004" y="2378044"/>
            <a:ext cx="937258"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171"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C51D2F3D-2B2F-4F39-B5E2-A9CC9DA8643C}"/>
              </a:ext>
            </a:extLst>
          </p:cNvPr>
          <p:cNvSpPr txBox="1"/>
          <p:nvPr userDrawn="1"/>
        </p:nvSpPr>
        <p:spPr bwMode="gray">
          <a:xfrm>
            <a:off x="494845" y="4086844"/>
            <a:ext cx="3363680" cy="166667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5397636F-5BB7-4E70-97D3-6AE2F2B6095E}"/>
              </a:ext>
            </a:extLst>
          </p:cNvPr>
          <p:cNvSpPr txBox="1"/>
          <p:nvPr userDrawn="1"/>
        </p:nvSpPr>
        <p:spPr bwMode="gray">
          <a:xfrm>
            <a:off x="4311000" y="4086844"/>
            <a:ext cx="3675221" cy="1980607"/>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5848676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4.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2369"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7" y="1"/>
            <a:ext cx="8119535"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171" y="2348892"/>
            <a:ext cx="3940566" cy="8140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171" y="1288544"/>
            <a:ext cx="3938978" cy="736355"/>
          </a:xfrm>
          <a:prstGeom prst="rect">
            <a:avLst/>
          </a:prstGeom>
          <a:noFill/>
        </p:spPr>
        <p:txBody>
          <a:bodyPr wrap="square" lIns="0" tIns="0" rIns="0" bIns="0" rtlCol="0">
            <a:spAutoFit/>
          </a:bodyPr>
          <a:lstStyle/>
          <a:p>
            <a:pPr marL="0" marR="0" lvl="0" indent="0" algn="l" defTabSz="914126" rtl="0" eaLnBrk="1" fontAlgn="auto" latinLnBrk="0" hangingPunct="1">
              <a:lnSpc>
                <a:spcPct val="87000"/>
              </a:lnSpc>
              <a:spcBef>
                <a:spcPts val="0"/>
              </a:spcBef>
              <a:spcAft>
                <a:spcPts val="200"/>
              </a:spcAft>
              <a:buClrTx/>
              <a:buSzTx/>
              <a:buFontTx/>
              <a:buNone/>
              <a:tabLst/>
              <a:defRPr/>
            </a:pPr>
            <a:r>
              <a:rPr kumimoji="0" lang="en-US" sz="5498"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004" y="2378044"/>
            <a:ext cx="937258"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171"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85630625-5612-4F53-BD70-66D7CC0D175C}"/>
              </a:ext>
            </a:extLst>
          </p:cNvPr>
          <p:cNvSpPr txBox="1"/>
          <p:nvPr userDrawn="1"/>
        </p:nvSpPr>
        <p:spPr bwMode="gray">
          <a:xfrm>
            <a:off x="494845" y="4086844"/>
            <a:ext cx="3363680" cy="166667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37883068-1DCD-419F-B0B8-46532DC1A89B}"/>
              </a:ext>
            </a:extLst>
          </p:cNvPr>
          <p:cNvSpPr txBox="1"/>
          <p:nvPr userDrawn="1"/>
        </p:nvSpPr>
        <p:spPr bwMode="gray">
          <a:xfrm>
            <a:off x="4311000" y="4086844"/>
            <a:ext cx="3675221" cy="1980607"/>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1078737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5.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2369"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7" y="1"/>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171" y="2348892"/>
            <a:ext cx="3940566" cy="8140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171" y="1288544"/>
            <a:ext cx="3938978" cy="736355"/>
          </a:xfrm>
          <a:prstGeom prst="rect">
            <a:avLst/>
          </a:prstGeom>
          <a:noFill/>
        </p:spPr>
        <p:txBody>
          <a:bodyPr wrap="square" lIns="0" tIns="0" rIns="0" bIns="0" rtlCol="0">
            <a:spAutoFit/>
          </a:bodyPr>
          <a:lstStyle/>
          <a:p>
            <a:pPr marL="0" marR="0" lvl="0" indent="0" algn="l" defTabSz="914126" rtl="0" eaLnBrk="1" fontAlgn="auto" latinLnBrk="0" hangingPunct="1">
              <a:lnSpc>
                <a:spcPct val="87000"/>
              </a:lnSpc>
              <a:spcBef>
                <a:spcPts val="0"/>
              </a:spcBef>
              <a:spcAft>
                <a:spcPts val="0"/>
              </a:spcAft>
              <a:buClrTx/>
              <a:buSzTx/>
              <a:buFontTx/>
              <a:buNone/>
              <a:tabLst/>
              <a:defRPr/>
            </a:pPr>
            <a:r>
              <a:rPr kumimoji="0" lang="en-US" sz="5498"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004" y="2378044"/>
            <a:ext cx="937258"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171" y="348782"/>
            <a:ext cx="1432617"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F341B794-4284-4622-9DB9-1B89EA5B9BE3}"/>
              </a:ext>
            </a:extLst>
          </p:cNvPr>
          <p:cNvSpPr txBox="1"/>
          <p:nvPr userDrawn="1"/>
        </p:nvSpPr>
        <p:spPr bwMode="gray">
          <a:xfrm>
            <a:off x="494845" y="4086844"/>
            <a:ext cx="3363680" cy="166667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7589ED4C-A871-488E-A454-365FF2228CDF}"/>
              </a:ext>
            </a:extLst>
          </p:cNvPr>
          <p:cNvSpPr txBox="1"/>
          <p:nvPr userDrawn="1"/>
        </p:nvSpPr>
        <p:spPr bwMode="gray">
          <a:xfrm>
            <a:off x="4311000" y="4086844"/>
            <a:ext cx="3675221" cy="1980607"/>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4996976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6.xml><?xml version="1.0" encoding="utf-8"?>
<p:sldLayout xmlns:a="http://schemas.openxmlformats.org/drawingml/2006/main" xmlns:r="http://schemas.openxmlformats.org/officeDocument/2006/relationships" xmlns:p="http://schemas.openxmlformats.org/presentationml/2006/main" userDrawn="1">
  <p:cSld name="13_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p>
        </p:txBody>
      </p:sp>
      <p:sp>
        <p:nvSpPr>
          <p:cNvPr id="6" name="Content Placeholder 5"/>
          <p:cNvSpPr>
            <a:spLocks noGrp="1"/>
          </p:cNvSpPr>
          <p:nvPr>
            <p:ph sz="quarter" idx="12"/>
          </p:nvPr>
        </p:nvSpPr>
        <p:spPr>
          <a:xfrm>
            <a:off x="495171" y="1719072"/>
            <a:ext cx="11187818" cy="4681728"/>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95171" y="1132233"/>
            <a:ext cx="1118419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1" name="Footer Placeholder 2">
            <a:extLst>
              <a:ext uri="{FF2B5EF4-FFF2-40B4-BE49-F238E27FC236}">
                <a16:creationId xmlns:a16="http://schemas.microsoft.com/office/drawing/2014/main" id="{A93824BB-9EB4-4BBD-BFDC-B827A0D9BA7E}"/>
              </a:ext>
            </a:extLst>
          </p:cNvPr>
          <p:cNvSpPr>
            <a:spLocks noGrp="1"/>
          </p:cNvSpPr>
          <p:nvPr>
            <p:ph type="ftr" sz="quarter" idx="3"/>
          </p:nvPr>
        </p:nvSpPr>
        <p:spPr>
          <a:xfrm>
            <a:off x="495170" y="6534115"/>
            <a:ext cx="6079176"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a:lnSpc>
                <a:spcPct val="95000"/>
              </a:lnSpc>
              <a:spcBef>
                <a:spcPts val="1200"/>
              </a:spcBef>
            </a:pPr>
            <a:endParaRPr lang="en-US"/>
          </a:p>
        </p:txBody>
      </p:sp>
    </p:spTree>
    <p:extLst>
      <p:ext uri="{BB962C8B-B14F-4D97-AF65-F5344CB8AC3E}">
        <p14:creationId xmlns:p14="http://schemas.microsoft.com/office/powerpoint/2010/main" val="37943684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17.xml><?xml version="1.0" encoding="utf-8"?>
<p:sldLayout xmlns:a="http://schemas.openxmlformats.org/drawingml/2006/main" xmlns:r="http://schemas.openxmlformats.org/officeDocument/2006/relationships" xmlns:p="http://schemas.openxmlformats.org/presentationml/2006/main" userDrawn="1">
  <p:cSld name="1_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95171" y="1132233"/>
            <a:ext cx="1118419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6" name="Text Placeholder 5">
            <a:extLst>
              <a:ext uri="{FF2B5EF4-FFF2-40B4-BE49-F238E27FC236}">
                <a16:creationId xmlns:a16="http://schemas.microsoft.com/office/drawing/2014/main" id="{159DB645-D502-4EB4-A2BF-B7849365DF41}"/>
              </a:ext>
            </a:extLst>
          </p:cNvPr>
          <p:cNvSpPr>
            <a:spLocks noGrp="1"/>
          </p:cNvSpPr>
          <p:nvPr>
            <p:ph type="body" sz="quarter" idx="10" hasCustomPrompt="1"/>
          </p:nvPr>
        </p:nvSpPr>
        <p:spPr>
          <a:xfrm>
            <a:off x="495170" y="6502997"/>
            <a:ext cx="6265818" cy="148073"/>
          </a:xfrm>
        </p:spPr>
        <p:txBody>
          <a:bodyPr anchor="b"/>
          <a:lstStyle>
            <a:lvl1pPr marL="0" marR="0" indent="0" algn="l" defTabSz="914126" rtl="0" eaLnBrk="1" fontAlgn="auto" latinLnBrk="0" hangingPunct="1">
              <a:lnSpc>
                <a:spcPct val="107000"/>
              </a:lnSpc>
              <a:spcBef>
                <a:spcPts val="1200"/>
              </a:spcBef>
              <a:spcAft>
                <a:spcPts val="0"/>
              </a:spcAft>
              <a:buClr>
                <a:srgbClr val="3253DC"/>
              </a:buClr>
              <a:buSzTx/>
              <a:buFont typeface="Arial" panose="020B0604020202020204" pitchFamily="34" charset="0"/>
              <a:buNone/>
              <a:tabLst/>
              <a:defRPr lang="en-US" sz="800" kern="1200" baseline="0" dirty="0">
                <a:solidFill>
                  <a:schemeClr val="tx1">
                    <a:lumMod val="50000"/>
                    <a:lumOff val="5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11258396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8.xml><?xml version="1.0" encoding="utf-8"?>
<p:sldLayout xmlns:a="http://schemas.openxmlformats.org/drawingml/2006/main" xmlns:r="http://schemas.openxmlformats.org/officeDocument/2006/relationships" xmlns:p="http://schemas.openxmlformats.org/presentationml/2006/main" userDrawn="1">
  <p:cSld name="1_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534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1" y="-2"/>
            <a:ext cx="546431"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585" y="2673350"/>
            <a:ext cx="2605996" cy="338328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171" y="1022430"/>
            <a:ext cx="2604410" cy="766748"/>
          </a:xfrm>
        </p:spPr>
        <p:txBody>
          <a:bodyPr/>
          <a:lstStyle>
            <a:lvl1pPr>
              <a:lnSpc>
                <a:spcPct val="89000"/>
              </a:lnSpc>
              <a:defRPr sz="2799">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172" y="1869281"/>
            <a:ext cx="2606790" cy="192964"/>
          </a:xfrm>
        </p:spPr>
        <p:txBody>
          <a:bodyPr/>
          <a:lstStyle>
            <a:lvl1pPr marL="0" indent="0" algn="l">
              <a:lnSpc>
                <a:spcPct val="83000"/>
              </a:lnSpc>
              <a:spcBef>
                <a:spcPts val="1799"/>
              </a:spcBef>
              <a:buNone/>
              <a:defRPr sz="1600">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6" name="TextBox 15">
            <a:extLst>
              <a:ext uri="{FF2B5EF4-FFF2-40B4-BE49-F238E27FC236}">
                <a16:creationId xmlns:a16="http://schemas.microsoft.com/office/drawing/2014/main" id="{9217C6F7-36C7-478F-A642-77C503B5B7AF}"/>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t>Confidential and Proprietary — Qualcomm Technologies, Inc. and/or its affiliated companies.</a:t>
            </a:r>
          </a:p>
        </p:txBody>
      </p:sp>
      <p:sp>
        <p:nvSpPr>
          <p:cNvPr id="3" name="Text Placeholder 2">
            <a:extLst>
              <a:ext uri="{FF2B5EF4-FFF2-40B4-BE49-F238E27FC236}">
                <a16:creationId xmlns:a16="http://schemas.microsoft.com/office/drawing/2014/main" id="{CFD59292-CD4B-45E7-BA46-12FAE35C6A8A}"/>
              </a:ext>
            </a:extLst>
          </p:cNvPr>
          <p:cNvSpPr>
            <a:spLocks noGrp="1"/>
          </p:cNvSpPr>
          <p:nvPr>
            <p:ph type="body" sz="quarter" idx="11" hasCustomPrompt="1"/>
          </p:nvPr>
        </p:nvSpPr>
        <p:spPr>
          <a:xfrm>
            <a:off x="3967717" y="6502916"/>
            <a:ext cx="2890085" cy="148153"/>
          </a:xfrm>
        </p:spPr>
        <p:txBody>
          <a:bodyPr anchor="b"/>
          <a:lstStyle>
            <a:lvl1pPr marL="0" indent="0">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a:t>Source sample text</a:t>
            </a:r>
          </a:p>
        </p:txBody>
      </p:sp>
    </p:spTree>
    <p:extLst>
      <p:ext uri="{BB962C8B-B14F-4D97-AF65-F5344CB8AC3E}">
        <p14:creationId xmlns:p14="http://schemas.microsoft.com/office/powerpoint/2010/main" val="2200840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9.xml><?xml version="1.0" encoding="utf-8"?>
<p:sldLayout xmlns:a="http://schemas.openxmlformats.org/drawingml/2006/main" xmlns:r="http://schemas.openxmlformats.org/officeDocument/2006/relationships" xmlns:p="http://schemas.openxmlformats.org/presentationml/2006/main" userDrawn="1">
  <p:cSld name="22_Title and Content">
    <p:spTree>
      <p:nvGrpSpPr>
        <p:cNvPr id="1" name=""/>
        <p:cNvGrpSpPr/>
        <p:nvPr/>
      </p:nvGrpSpPr>
      <p:grpSpPr>
        <a:xfrm>
          <a:off x="0" y="0"/>
          <a:ext cx="0" cy="0"/>
          <a:chOff x="0" y="0"/>
          <a:chExt cx="0" cy="0"/>
        </a:xfrm>
      </p:grpSpPr>
      <p:sp>
        <p:nvSpPr>
          <p:cNvPr id="4" name="Title 3"/>
          <p:cNvSpPr>
            <a:spLocks noGrp="1"/>
          </p:cNvSpPr>
          <p:nvPr>
            <p:ph type="title"/>
          </p:nvPr>
        </p:nvSpPr>
        <p:spPr>
          <a:xfrm>
            <a:off x="495170" y="565126"/>
            <a:ext cx="11184200" cy="439479"/>
          </a:xfrm>
        </p:spPr>
        <p:txBody>
          <a:bodyPr/>
          <a:lstStyle/>
          <a:p>
            <a:r>
              <a:rPr lang="en-US"/>
              <a:t>Click to edit Master title style</a:t>
            </a:r>
          </a:p>
        </p:txBody>
      </p:sp>
      <p:sp>
        <p:nvSpPr>
          <p:cNvPr id="6" name="Content Placeholder 5"/>
          <p:cNvSpPr>
            <a:spLocks noGrp="1"/>
          </p:cNvSpPr>
          <p:nvPr>
            <p:ph sz="quarter" idx="12"/>
          </p:nvPr>
        </p:nvSpPr>
        <p:spPr>
          <a:xfrm>
            <a:off x="495171" y="1709928"/>
            <a:ext cx="11187818"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95170" y="1132235"/>
            <a:ext cx="11184200" cy="431657"/>
          </a:xfrm>
        </p:spPr>
        <p:txBody>
          <a:bodyPr/>
          <a:lstStyle>
            <a:lvl1pPr marL="0" indent="0" algn="l">
              <a:lnSpc>
                <a:spcPct val="83000"/>
              </a:lnSpc>
              <a:spcBef>
                <a:spcPts val="1798"/>
              </a:spcBef>
              <a:buNone/>
              <a:defRPr sz="2398"/>
            </a:lvl1pPr>
            <a:lvl2pPr marL="456926" indent="0" algn="ctr">
              <a:buNone/>
              <a:defRPr sz="1998"/>
            </a:lvl2pPr>
            <a:lvl3pPr marL="913852" indent="0" algn="ctr">
              <a:buNone/>
              <a:defRPr sz="1798"/>
            </a:lvl3pPr>
            <a:lvl4pPr marL="1370778" indent="0" algn="ctr">
              <a:buNone/>
              <a:defRPr sz="1600"/>
            </a:lvl4pPr>
            <a:lvl5pPr marL="1827703" indent="0" algn="ctr">
              <a:buNone/>
              <a:defRPr sz="1600"/>
            </a:lvl5pPr>
            <a:lvl6pPr marL="2284628" indent="0" algn="ctr">
              <a:buNone/>
              <a:defRPr sz="1600"/>
            </a:lvl6pPr>
            <a:lvl7pPr marL="2741554" indent="0" algn="ctr">
              <a:buNone/>
              <a:defRPr sz="1600"/>
            </a:lvl7pPr>
            <a:lvl8pPr marL="3198480" indent="0" algn="ctr">
              <a:buNone/>
              <a:defRPr sz="1600"/>
            </a:lvl8pPr>
            <a:lvl9pPr marL="3655406" indent="0" algn="ctr">
              <a:buNone/>
              <a:defRPr sz="1600"/>
            </a:lvl9pPr>
          </a:lstStyle>
          <a:p>
            <a:r>
              <a:rPr lang="en-US"/>
              <a:t>Click to edit Master subtitle style</a:t>
            </a:r>
          </a:p>
        </p:txBody>
      </p:sp>
      <p:cxnSp>
        <p:nvCxnSpPr>
          <p:cNvPr id="9" name="Straight Connector 8">
            <a:extLst>
              <a:ext uri="{FF2B5EF4-FFF2-40B4-BE49-F238E27FC236}">
                <a16:creationId xmlns:a16="http://schemas.microsoft.com/office/drawing/2014/main" id="{BEEC445E-56D1-4AFB-8ED4-603C3D7FAAB0}"/>
              </a:ext>
            </a:extLst>
          </p:cNvPr>
          <p:cNvCxnSpPr/>
          <p:nvPr userDrawn="1"/>
        </p:nvCxnSpPr>
        <p:spPr>
          <a:xfrm>
            <a:off x="370174" y="504825"/>
            <a:ext cx="1144530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pic>
        <p:nvPicPr>
          <p:cNvPr id="10" name="Picture 2">
            <a:extLst>
              <a:ext uri="{FF2B5EF4-FFF2-40B4-BE49-F238E27FC236}">
                <a16:creationId xmlns:a16="http://schemas.microsoft.com/office/drawing/2014/main" id="{262FBE20-4BEF-426F-B63D-8DFFA4AAD425}"/>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211182" y="1"/>
            <a:ext cx="974472" cy="530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Footer Placeholder 2">
            <a:extLst>
              <a:ext uri="{FF2B5EF4-FFF2-40B4-BE49-F238E27FC236}">
                <a16:creationId xmlns:a16="http://schemas.microsoft.com/office/drawing/2014/main" id="{EFB4734E-C05F-46E5-8F5C-31EC1A4F562E}"/>
              </a:ext>
            </a:extLst>
          </p:cNvPr>
          <p:cNvSpPr>
            <a:spLocks noGrp="1"/>
          </p:cNvSpPr>
          <p:nvPr>
            <p:ph type="ftr" sz="quarter" idx="3"/>
          </p:nvPr>
        </p:nvSpPr>
        <p:spPr>
          <a:xfrm>
            <a:off x="7185176" y="6550745"/>
            <a:ext cx="4291714" cy="116955"/>
          </a:xfrm>
          <a:prstGeom prst="rect">
            <a:avLst/>
          </a:prstGeom>
        </p:spPr>
        <p:txBody>
          <a:bodyPr vert="horz" wrap="square" lIns="0" tIns="0" rIns="0" bIns="0" rtlCol="0" anchor="b">
            <a:spAutoFit/>
          </a:bodyPr>
          <a:lstStyle>
            <a:lvl1pPr>
              <a:defRPr lang="en-US" sz="800" baseline="0">
                <a:solidFill>
                  <a:schemeClr val="tx1">
                    <a:lumMod val="65000"/>
                    <a:lumOff val="35000"/>
                  </a:schemeClr>
                </a:solidFill>
              </a:defRPr>
            </a:lvl1pPr>
          </a:lstStyle>
          <a:p>
            <a:pPr defTabSz="685388">
              <a:lnSpc>
                <a:spcPct val="95000"/>
              </a:lnSpc>
              <a:spcBef>
                <a:spcPts val="1200"/>
              </a:spcBef>
            </a:pPr>
            <a:r>
              <a:rPr lang="en-US"/>
              <a:t>Confidential and Proprietary — Qualcomm Technologies, Inc. and/or its affiliated companies.</a:t>
            </a:r>
          </a:p>
        </p:txBody>
      </p:sp>
    </p:spTree>
    <p:extLst>
      <p:ext uri="{BB962C8B-B14F-4D97-AF65-F5344CB8AC3E}">
        <p14:creationId xmlns:p14="http://schemas.microsoft.com/office/powerpoint/2010/main" val="1994763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5341"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1" y="-2"/>
            <a:ext cx="546431"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white">
          <a:xfrm>
            <a:off x="493585" y="2673350"/>
            <a:ext cx="2605996"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white">
          <a:xfrm>
            <a:off x="472050" y="504546"/>
            <a:ext cx="2627531" cy="1301247"/>
          </a:xfrm>
        </p:spPr>
        <p:txBody>
          <a:bodyPr/>
          <a:lstStyle>
            <a:lvl1pPr>
              <a:lnSpc>
                <a:spcPct val="89000"/>
              </a:lnSpc>
              <a:defRPr sz="2799">
                <a:solidFill>
                  <a:schemeClr val="bg1"/>
                </a:solidFill>
              </a:defRPr>
            </a:lvl1pPr>
          </a:lstStyle>
          <a:p>
            <a:r>
              <a:rPr lang="en-US"/>
              <a:t>Click to edit Master title style</a:t>
            </a:r>
          </a:p>
        </p:txBody>
      </p:sp>
      <p:sp>
        <p:nvSpPr>
          <p:cNvPr id="11" name="Subtitle">
            <a:extLst>
              <a:ext uri="{FF2B5EF4-FFF2-40B4-BE49-F238E27FC236}">
                <a16:creationId xmlns:a16="http://schemas.microsoft.com/office/drawing/2014/main" id="{B8D9CE30-2D7C-44D7-9E6E-CAA9B6492262}"/>
              </a:ext>
            </a:extLst>
          </p:cNvPr>
          <p:cNvSpPr>
            <a:spLocks noGrp="1"/>
          </p:cNvSpPr>
          <p:nvPr>
            <p:ph type="subTitle" idx="1"/>
          </p:nvPr>
        </p:nvSpPr>
        <p:spPr bwMode="white">
          <a:xfrm>
            <a:off x="479192" y="1869281"/>
            <a:ext cx="2622770" cy="192964"/>
          </a:xfrm>
        </p:spPr>
        <p:txBody>
          <a:bodyPr/>
          <a:lstStyle>
            <a:lvl1pPr marL="0" indent="0" algn="l">
              <a:lnSpc>
                <a:spcPct val="83000"/>
              </a:lnSpc>
              <a:spcBef>
                <a:spcPts val="1799"/>
              </a:spcBef>
              <a:buNone/>
              <a:defRPr sz="1600">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8" name="Footer Placeholder 4">
            <a:extLst>
              <a:ext uri="{FF2B5EF4-FFF2-40B4-BE49-F238E27FC236}">
                <a16:creationId xmlns:a16="http://schemas.microsoft.com/office/drawing/2014/main" id="{27FAF4D7-2DD3-4685-91D9-73F6C3B57BF0}"/>
              </a:ext>
            </a:extLst>
          </p:cNvPr>
          <p:cNvSpPr>
            <a:spLocks noGrp="1"/>
          </p:cNvSpPr>
          <p:nvPr>
            <p:ph type="ftr" sz="quarter" idx="3"/>
          </p:nvPr>
        </p:nvSpPr>
        <p:spPr>
          <a:xfrm>
            <a:off x="476954" y="6484546"/>
            <a:ext cx="2622627"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4177014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0.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2"/>
            <a:ext cx="9770955"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sz="1798" kern="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8" kern="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sz="1798" kern="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sz="1798" kern="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sz="1798" kern="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8" kern="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8" kern="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sz="1798" kern="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sz="1798" kern="0" err="1">
                    <a:solidFill>
                      <a:prstClr val="white"/>
                    </a:solidFill>
                  </a:endParaRPr>
                </a:p>
              </p:txBody>
            </p:sp>
          </p:grpSp>
        </p:grpSp>
      </p:grpSp>
      <p:sp>
        <p:nvSpPr>
          <p:cNvPr id="2" name="Title 1"/>
          <p:cNvSpPr>
            <a:spLocks noGrp="1"/>
          </p:cNvSpPr>
          <p:nvPr>
            <p:ph type="ctrTitle"/>
          </p:nvPr>
        </p:nvSpPr>
        <p:spPr bwMode="gray">
          <a:xfrm>
            <a:off x="434438" y="2615709"/>
            <a:ext cx="7423182" cy="1461939"/>
          </a:xfrm>
        </p:spPr>
        <p:txBody>
          <a:bodyPr wrap="square" anchor="b">
            <a:noAutofit/>
          </a:bodyPr>
          <a:lstStyle>
            <a:lvl1pPr algn="l">
              <a:lnSpc>
                <a:spcPct val="90000"/>
              </a:lnSpc>
              <a:defRPr sz="5996" spc="-20" baseline="0">
                <a:solidFill>
                  <a:schemeClr val="bg1"/>
                </a:solidFill>
              </a:defRPr>
            </a:lvl1pPr>
          </a:lstStyle>
          <a:p>
            <a:r>
              <a:rPr lang="en-US"/>
              <a:t>Click to edit Master title style</a:t>
            </a:r>
          </a:p>
        </p:txBody>
      </p:sp>
      <p:sp>
        <p:nvSpPr>
          <p:cNvPr id="38" name="Text Placeholder 7"/>
          <p:cNvSpPr>
            <a:spLocks noGrp="1"/>
          </p:cNvSpPr>
          <p:nvPr>
            <p:ph type="body" sz="quarter" idx="10" hasCustomPrompt="1"/>
          </p:nvPr>
        </p:nvSpPr>
        <p:spPr bwMode="gray">
          <a:xfrm>
            <a:off x="483657" y="4195085"/>
            <a:ext cx="7361868" cy="961930"/>
          </a:xfrm>
        </p:spPr>
        <p:txBody>
          <a:bodyPr>
            <a:noAutofit/>
          </a:bodyPr>
          <a:lstStyle>
            <a:lvl1pPr marL="0" indent="0">
              <a:spcBef>
                <a:spcPts val="0"/>
              </a:spcBef>
              <a:spcAft>
                <a:spcPts val="600"/>
              </a:spcAft>
              <a:buFont typeface="Microsoft Sans Serif" panose="020B0604020202020204" pitchFamily="34" charset="0"/>
              <a:buChar char="​"/>
              <a:defRPr sz="2098" b="1" spc="30" baseline="0">
                <a:solidFill>
                  <a:schemeClr val="bg1"/>
                </a:solidFill>
              </a:defRPr>
            </a:lvl1pPr>
            <a:lvl2pPr marL="0" indent="0">
              <a:lnSpc>
                <a:spcPct val="98000"/>
              </a:lnSpc>
              <a:spcBef>
                <a:spcPts val="0"/>
              </a:spcBef>
              <a:buFont typeface="Microsoft Sans Serif" panose="020B0604020202020204" pitchFamily="34" charset="0"/>
              <a:buNone/>
              <a:defRPr sz="1798">
                <a:solidFill>
                  <a:schemeClr val="bg1"/>
                </a:solidFill>
              </a:defRPr>
            </a:lvl2pPr>
            <a:lvl3pPr marL="0" indent="0">
              <a:lnSpc>
                <a:spcPct val="98000"/>
              </a:lnSpc>
              <a:spcBef>
                <a:spcPts val="0"/>
              </a:spcBef>
              <a:buFont typeface="Microsoft Sans Serif" panose="020B0604020202020204" pitchFamily="34" charset="0"/>
              <a:buChar char="​"/>
              <a:defRPr sz="1798">
                <a:solidFill>
                  <a:schemeClr val="bg1"/>
                </a:solidFill>
              </a:defRPr>
            </a:lvl3pPr>
            <a:lvl4pPr marL="0" indent="0">
              <a:lnSpc>
                <a:spcPct val="98000"/>
              </a:lnSpc>
              <a:spcBef>
                <a:spcPts val="0"/>
              </a:spcBef>
              <a:buFont typeface="Microsoft Sans Serif" panose="020B0604020202020204" pitchFamily="34" charset="0"/>
              <a:buChar char="​"/>
              <a:defRPr sz="1798" baseline="0">
                <a:solidFill>
                  <a:schemeClr val="bg1"/>
                </a:solidFill>
              </a:defRPr>
            </a:lvl4pPr>
            <a:lvl5pPr>
              <a:lnSpc>
                <a:spcPct val="98000"/>
              </a:lnSpc>
              <a:spcBef>
                <a:spcPts val="0"/>
              </a:spcBef>
              <a:defRPr sz="1798">
                <a:solidFill>
                  <a:schemeClr val="bg1"/>
                </a:solidFill>
              </a:defRPr>
            </a:lvl5pPr>
            <a:lvl6pPr>
              <a:lnSpc>
                <a:spcPct val="98000"/>
              </a:lnSpc>
              <a:spcBef>
                <a:spcPts val="0"/>
              </a:spcBef>
              <a:defRPr sz="1798">
                <a:solidFill>
                  <a:schemeClr val="bg1"/>
                </a:solidFill>
              </a:defRPr>
            </a:lvl6pPr>
            <a:lvl7pPr>
              <a:lnSpc>
                <a:spcPct val="98000"/>
              </a:lnSpc>
              <a:spcBef>
                <a:spcPts val="0"/>
              </a:spcBef>
              <a:defRPr sz="1798" baseline="0">
                <a:solidFill>
                  <a:schemeClr val="bg1"/>
                </a:solidFill>
              </a:defRPr>
            </a:lvl7pPr>
            <a:lvl8pPr>
              <a:lnSpc>
                <a:spcPct val="98000"/>
              </a:lnSpc>
              <a:spcBef>
                <a:spcPts val="0"/>
              </a:spcBef>
              <a:defRPr sz="1798" baseline="0">
                <a:solidFill>
                  <a:schemeClr val="bg1"/>
                </a:solidFill>
              </a:defRPr>
            </a:lvl8pPr>
            <a:lvl9pPr>
              <a:lnSpc>
                <a:spcPct val="98000"/>
              </a:lnSpc>
              <a:spcBef>
                <a:spcPts val="0"/>
              </a:spcBef>
              <a:defRPr sz="1798" baseline="0">
                <a:solidFill>
                  <a:schemeClr val="bg1"/>
                </a:solidFill>
              </a:defRPr>
            </a:lvl9pPr>
          </a:lstStyle>
          <a:p>
            <a:pPr lvl="0"/>
            <a:r>
              <a:rPr lang="en-US"/>
              <a:t>Speaker name</a:t>
            </a:r>
          </a:p>
          <a:p>
            <a:pPr lvl="1"/>
            <a:r>
              <a:rPr lang="en-US"/>
              <a:t>Speaker title</a:t>
            </a:r>
          </a:p>
          <a:p>
            <a:pPr lvl="1"/>
            <a:endParaRPr lang="en-US"/>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5934" y="477043"/>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392" tIns="45696" rIns="91392" bIns="45696" numCol="1" anchor="t" anchorCtr="0" compatLnSpc="1">
            <a:prstTxWarp prst="textNoShape">
              <a:avLst/>
            </a:prstTxWarp>
          </a:bodyPr>
          <a:lstStyle/>
          <a:p>
            <a:pPr marL="0" marR="0" lvl="0" indent="0" algn="l" defTabSz="913852" rtl="0" eaLnBrk="1" fontAlgn="auto" latinLnBrk="0" hangingPunct="1">
              <a:lnSpc>
                <a:spcPct val="100000"/>
              </a:lnSpc>
              <a:spcBef>
                <a:spcPts val="0"/>
              </a:spcBef>
              <a:spcAft>
                <a:spcPts val="0"/>
              </a:spcAft>
              <a:buClrTx/>
              <a:buSzTx/>
              <a:buFontTx/>
              <a:buNone/>
              <a:tabLst/>
              <a:defRPr/>
            </a:pPr>
            <a:endParaRPr kumimoji="0" lang="en-US" sz="1798"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49360" y="504078"/>
            <a:ext cx="2615256"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a:t>
            </a:r>
            <a:r>
              <a:rPr lang="en-US" err="1"/>
              <a:t>qualcomm</a:t>
            </a:r>
            <a:endParaRPr lang="en-US"/>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723" y="485695"/>
            <a:ext cx="2619802"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2814" y="484984"/>
            <a:ext cx="2271625"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Event location</a:t>
            </a:r>
          </a:p>
        </p:txBody>
      </p:sp>
    </p:spTree>
    <p:extLst>
      <p:ext uri="{BB962C8B-B14F-4D97-AF65-F5344CB8AC3E}">
        <p14:creationId xmlns:p14="http://schemas.microsoft.com/office/powerpoint/2010/main" val="26086867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21.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1"/>
            <a:ext cx="9770955"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sz="1798" kern="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8" kern="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sz="1798" kern="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sz="1798" kern="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sz="1798" kern="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8" kern="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8" kern="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sz="1798" kern="0" err="1">
                    <a:solidFill>
                      <a:prstClr val="white"/>
                    </a:solidFill>
                  </a:endParaRPr>
                </a:p>
              </p:txBody>
            </p:sp>
          </p:grpSp>
        </p:grpSp>
      </p:grpSp>
      <p:sp>
        <p:nvSpPr>
          <p:cNvPr id="2" name="Title 1"/>
          <p:cNvSpPr>
            <a:spLocks noGrp="1"/>
          </p:cNvSpPr>
          <p:nvPr>
            <p:ph type="ctrTitle"/>
          </p:nvPr>
        </p:nvSpPr>
        <p:spPr bwMode="gray">
          <a:xfrm>
            <a:off x="434438" y="2615709"/>
            <a:ext cx="7423182" cy="1461939"/>
          </a:xfrm>
        </p:spPr>
        <p:txBody>
          <a:bodyPr wrap="square" anchor="b">
            <a:noAutofit/>
          </a:bodyPr>
          <a:lstStyle>
            <a:lvl1pPr algn="l">
              <a:lnSpc>
                <a:spcPct val="90000"/>
              </a:lnSpc>
              <a:defRPr sz="5996" spc="-20" baseline="0">
                <a:solidFill>
                  <a:schemeClr val="bg1"/>
                </a:solidFill>
              </a:defRPr>
            </a:lvl1pPr>
          </a:lstStyle>
          <a:p>
            <a:r>
              <a:rPr lang="en-US"/>
              <a:t>Click to edit Master title style</a:t>
            </a:r>
          </a:p>
        </p:txBody>
      </p:sp>
      <p:sp>
        <p:nvSpPr>
          <p:cNvPr id="38" name="Text Placeholder 7"/>
          <p:cNvSpPr>
            <a:spLocks noGrp="1"/>
          </p:cNvSpPr>
          <p:nvPr>
            <p:ph type="body" sz="quarter" idx="10" hasCustomPrompt="1"/>
          </p:nvPr>
        </p:nvSpPr>
        <p:spPr bwMode="gray">
          <a:xfrm>
            <a:off x="483657" y="4195085"/>
            <a:ext cx="7361868" cy="961930"/>
          </a:xfrm>
        </p:spPr>
        <p:txBody>
          <a:bodyPr>
            <a:noAutofit/>
          </a:bodyPr>
          <a:lstStyle>
            <a:lvl1pPr marL="0" indent="0">
              <a:spcBef>
                <a:spcPts val="0"/>
              </a:spcBef>
              <a:spcAft>
                <a:spcPts val="600"/>
              </a:spcAft>
              <a:buFont typeface="Microsoft Sans Serif" panose="020B0604020202020204" pitchFamily="34" charset="0"/>
              <a:buChar char="​"/>
              <a:defRPr sz="2098" b="1" spc="30" baseline="0">
                <a:solidFill>
                  <a:schemeClr val="bg1"/>
                </a:solidFill>
              </a:defRPr>
            </a:lvl1pPr>
            <a:lvl2pPr marL="0" indent="0">
              <a:lnSpc>
                <a:spcPct val="98000"/>
              </a:lnSpc>
              <a:spcBef>
                <a:spcPts val="0"/>
              </a:spcBef>
              <a:buFont typeface="Microsoft Sans Serif" panose="020B0604020202020204" pitchFamily="34" charset="0"/>
              <a:buNone/>
              <a:defRPr sz="1798">
                <a:solidFill>
                  <a:schemeClr val="bg1"/>
                </a:solidFill>
              </a:defRPr>
            </a:lvl2pPr>
            <a:lvl3pPr marL="0" indent="0">
              <a:lnSpc>
                <a:spcPct val="98000"/>
              </a:lnSpc>
              <a:spcBef>
                <a:spcPts val="0"/>
              </a:spcBef>
              <a:buFont typeface="Microsoft Sans Serif" panose="020B0604020202020204" pitchFamily="34" charset="0"/>
              <a:buChar char="​"/>
              <a:defRPr sz="1798">
                <a:solidFill>
                  <a:schemeClr val="bg1"/>
                </a:solidFill>
              </a:defRPr>
            </a:lvl3pPr>
            <a:lvl4pPr marL="0" indent="0">
              <a:lnSpc>
                <a:spcPct val="98000"/>
              </a:lnSpc>
              <a:spcBef>
                <a:spcPts val="0"/>
              </a:spcBef>
              <a:buFont typeface="Microsoft Sans Serif" panose="020B0604020202020204" pitchFamily="34" charset="0"/>
              <a:buChar char="​"/>
              <a:defRPr sz="1798" baseline="0">
                <a:solidFill>
                  <a:schemeClr val="bg1"/>
                </a:solidFill>
              </a:defRPr>
            </a:lvl4pPr>
            <a:lvl5pPr>
              <a:lnSpc>
                <a:spcPct val="98000"/>
              </a:lnSpc>
              <a:spcBef>
                <a:spcPts val="0"/>
              </a:spcBef>
              <a:defRPr sz="1798">
                <a:solidFill>
                  <a:schemeClr val="bg1"/>
                </a:solidFill>
              </a:defRPr>
            </a:lvl5pPr>
            <a:lvl6pPr>
              <a:lnSpc>
                <a:spcPct val="98000"/>
              </a:lnSpc>
              <a:spcBef>
                <a:spcPts val="0"/>
              </a:spcBef>
              <a:defRPr sz="1798">
                <a:solidFill>
                  <a:schemeClr val="bg1"/>
                </a:solidFill>
              </a:defRPr>
            </a:lvl6pPr>
            <a:lvl7pPr>
              <a:lnSpc>
                <a:spcPct val="98000"/>
              </a:lnSpc>
              <a:spcBef>
                <a:spcPts val="0"/>
              </a:spcBef>
              <a:defRPr sz="1798" baseline="0">
                <a:solidFill>
                  <a:schemeClr val="bg1"/>
                </a:solidFill>
              </a:defRPr>
            </a:lvl7pPr>
            <a:lvl8pPr>
              <a:lnSpc>
                <a:spcPct val="98000"/>
              </a:lnSpc>
              <a:spcBef>
                <a:spcPts val="0"/>
              </a:spcBef>
              <a:defRPr sz="1798" baseline="0">
                <a:solidFill>
                  <a:schemeClr val="bg1"/>
                </a:solidFill>
              </a:defRPr>
            </a:lvl8pPr>
            <a:lvl9pPr>
              <a:lnSpc>
                <a:spcPct val="98000"/>
              </a:lnSpc>
              <a:spcBef>
                <a:spcPts val="0"/>
              </a:spcBef>
              <a:defRPr sz="1798" baseline="0">
                <a:solidFill>
                  <a:schemeClr val="bg1"/>
                </a:solidFill>
              </a:defRPr>
            </a:lvl9pPr>
          </a:lstStyle>
          <a:p>
            <a:pPr lvl="0"/>
            <a:r>
              <a:rPr lang="en-US"/>
              <a:t>Speaker name</a:t>
            </a:r>
          </a:p>
          <a:p>
            <a:pPr lvl="1"/>
            <a:r>
              <a:rPr lang="en-US"/>
              <a:t>Speaker title</a:t>
            </a:r>
          </a:p>
          <a:p>
            <a:pPr lvl="1"/>
            <a:endParaRPr lang="en-US"/>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5934" y="477043"/>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392" tIns="45696" rIns="91392" bIns="45696" numCol="1" anchor="t" anchorCtr="0" compatLnSpc="1">
            <a:prstTxWarp prst="textNoShape">
              <a:avLst/>
            </a:prstTxWarp>
          </a:bodyPr>
          <a:lstStyle/>
          <a:p>
            <a:pPr marL="0" marR="0" lvl="0" indent="0" algn="l" defTabSz="913852" rtl="0" eaLnBrk="1" fontAlgn="auto" latinLnBrk="0" hangingPunct="1">
              <a:lnSpc>
                <a:spcPct val="100000"/>
              </a:lnSpc>
              <a:spcBef>
                <a:spcPts val="0"/>
              </a:spcBef>
              <a:spcAft>
                <a:spcPts val="0"/>
              </a:spcAft>
              <a:buClrTx/>
              <a:buSzTx/>
              <a:buFontTx/>
              <a:buNone/>
              <a:tabLst/>
              <a:defRPr/>
            </a:pPr>
            <a:endParaRPr kumimoji="0" lang="en-US" sz="1798"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49360" y="504078"/>
            <a:ext cx="2615256"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a:t>
            </a:r>
            <a:r>
              <a:rPr lang="en-US" err="1"/>
              <a:t>qualcomm</a:t>
            </a:r>
            <a:endParaRPr lang="en-US"/>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723" y="485695"/>
            <a:ext cx="2619802"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2814" y="484984"/>
            <a:ext cx="2271625"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Event location</a:t>
            </a:r>
          </a:p>
        </p:txBody>
      </p:sp>
    </p:spTree>
    <p:extLst>
      <p:ext uri="{BB962C8B-B14F-4D97-AF65-F5344CB8AC3E}">
        <p14:creationId xmlns:p14="http://schemas.microsoft.com/office/powerpoint/2010/main" val="18892044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22.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5"/>
            <a:ext cx="9770955"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sz="1798" kern="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8" kern="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sz="1798" kern="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sz="1798" kern="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sz="1798" kern="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8" kern="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8" kern="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sz="1798" kern="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sz="1798" kern="0" err="1">
                    <a:solidFill>
                      <a:prstClr val="white"/>
                    </a:solidFill>
                  </a:endParaRPr>
                </a:p>
              </p:txBody>
            </p:sp>
          </p:grpSp>
        </p:grpSp>
      </p:grpSp>
      <p:sp>
        <p:nvSpPr>
          <p:cNvPr id="2" name="Title 1"/>
          <p:cNvSpPr>
            <a:spLocks noGrp="1"/>
          </p:cNvSpPr>
          <p:nvPr>
            <p:ph type="ctrTitle"/>
          </p:nvPr>
        </p:nvSpPr>
        <p:spPr bwMode="gray">
          <a:xfrm>
            <a:off x="434438" y="2615709"/>
            <a:ext cx="7423182" cy="1461939"/>
          </a:xfrm>
        </p:spPr>
        <p:txBody>
          <a:bodyPr wrap="square" anchor="b">
            <a:noAutofit/>
          </a:bodyPr>
          <a:lstStyle>
            <a:lvl1pPr algn="l">
              <a:lnSpc>
                <a:spcPct val="90000"/>
              </a:lnSpc>
              <a:defRPr sz="5996" spc="-20" baseline="0">
                <a:solidFill>
                  <a:schemeClr val="bg1"/>
                </a:solidFill>
              </a:defRPr>
            </a:lvl1pPr>
          </a:lstStyle>
          <a:p>
            <a:r>
              <a:rPr lang="en-US"/>
              <a:t>Click to edit Master title style</a:t>
            </a:r>
          </a:p>
        </p:txBody>
      </p:sp>
      <p:sp>
        <p:nvSpPr>
          <p:cNvPr id="38" name="Text Placeholder 7"/>
          <p:cNvSpPr>
            <a:spLocks noGrp="1"/>
          </p:cNvSpPr>
          <p:nvPr>
            <p:ph type="body" sz="quarter" idx="10" hasCustomPrompt="1"/>
          </p:nvPr>
        </p:nvSpPr>
        <p:spPr bwMode="gray">
          <a:xfrm>
            <a:off x="483657" y="4195085"/>
            <a:ext cx="7361868" cy="961930"/>
          </a:xfrm>
        </p:spPr>
        <p:txBody>
          <a:bodyPr>
            <a:noAutofit/>
          </a:bodyPr>
          <a:lstStyle>
            <a:lvl1pPr marL="0" indent="0">
              <a:spcBef>
                <a:spcPts val="0"/>
              </a:spcBef>
              <a:spcAft>
                <a:spcPts val="600"/>
              </a:spcAft>
              <a:buFont typeface="Microsoft Sans Serif" panose="020B0604020202020204" pitchFamily="34" charset="0"/>
              <a:buChar char="​"/>
              <a:defRPr sz="2098" b="1" spc="30" baseline="0">
                <a:solidFill>
                  <a:schemeClr val="bg1"/>
                </a:solidFill>
              </a:defRPr>
            </a:lvl1pPr>
            <a:lvl2pPr marL="0" indent="0">
              <a:lnSpc>
                <a:spcPct val="98000"/>
              </a:lnSpc>
              <a:spcBef>
                <a:spcPts val="0"/>
              </a:spcBef>
              <a:buFont typeface="Microsoft Sans Serif" panose="020B0604020202020204" pitchFamily="34" charset="0"/>
              <a:buNone/>
              <a:defRPr sz="1798">
                <a:solidFill>
                  <a:schemeClr val="bg1"/>
                </a:solidFill>
              </a:defRPr>
            </a:lvl2pPr>
            <a:lvl3pPr marL="0" indent="0">
              <a:lnSpc>
                <a:spcPct val="98000"/>
              </a:lnSpc>
              <a:spcBef>
                <a:spcPts val="0"/>
              </a:spcBef>
              <a:buFont typeface="Microsoft Sans Serif" panose="020B0604020202020204" pitchFamily="34" charset="0"/>
              <a:buChar char="​"/>
              <a:defRPr sz="1798">
                <a:solidFill>
                  <a:schemeClr val="bg1"/>
                </a:solidFill>
              </a:defRPr>
            </a:lvl3pPr>
            <a:lvl4pPr marL="0" indent="0">
              <a:lnSpc>
                <a:spcPct val="98000"/>
              </a:lnSpc>
              <a:spcBef>
                <a:spcPts val="0"/>
              </a:spcBef>
              <a:buFont typeface="Microsoft Sans Serif" panose="020B0604020202020204" pitchFamily="34" charset="0"/>
              <a:buChar char="​"/>
              <a:defRPr sz="1798" baseline="0">
                <a:solidFill>
                  <a:schemeClr val="bg1"/>
                </a:solidFill>
              </a:defRPr>
            </a:lvl4pPr>
            <a:lvl5pPr>
              <a:lnSpc>
                <a:spcPct val="98000"/>
              </a:lnSpc>
              <a:spcBef>
                <a:spcPts val="0"/>
              </a:spcBef>
              <a:defRPr sz="1798">
                <a:solidFill>
                  <a:schemeClr val="bg1"/>
                </a:solidFill>
              </a:defRPr>
            </a:lvl5pPr>
            <a:lvl6pPr>
              <a:lnSpc>
                <a:spcPct val="98000"/>
              </a:lnSpc>
              <a:spcBef>
                <a:spcPts val="0"/>
              </a:spcBef>
              <a:defRPr sz="1798">
                <a:solidFill>
                  <a:schemeClr val="bg1"/>
                </a:solidFill>
              </a:defRPr>
            </a:lvl6pPr>
            <a:lvl7pPr>
              <a:lnSpc>
                <a:spcPct val="98000"/>
              </a:lnSpc>
              <a:spcBef>
                <a:spcPts val="0"/>
              </a:spcBef>
              <a:defRPr sz="1798" baseline="0">
                <a:solidFill>
                  <a:schemeClr val="bg1"/>
                </a:solidFill>
              </a:defRPr>
            </a:lvl7pPr>
            <a:lvl8pPr>
              <a:lnSpc>
                <a:spcPct val="98000"/>
              </a:lnSpc>
              <a:spcBef>
                <a:spcPts val="0"/>
              </a:spcBef>
              <a:defRPr sz="1798" baseline="0">
                <a:solidFill>
                  <a:schemeClr val="bg1"/>
                </a:solidFill>
              </a:defRPr>
            </a:lvl8pPr>
            <a:lvl9pPr>
              <a:lnSpc>
                <a:spcPct val="98000"/>
              </a:lnSpc>
              <a:spcBef>
                <a:spcPts val="0"/>
              </a:spcBef>
              <a:defRPr sz="1798" baseline="0">
                <a:solidFill>
                  <a:schemeClr val="bg1"/>
                </a:solidFill>
              </a:defRPr>
            </a:lvl9pPr>
          </a:lstStyle>
          <a:p>
            <a:pPr lvl="0"/>
            <a:r>
              <a:rPr lang="en-US"/>
              <a:t>Speaker name</a:t>
            </a:r>
          </a:p>
          <a:p>
            <a:pPr lvl="1"/>
            <a:r>
              <a:rPr lang="en-US"/>
              <a:t>Speaker title</a:t>
            </a:r>
          </a:p>
          <a:p>
            <a:pPr lvl="1"/>
            <a:endParaRPr lang="en-US"/>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5934" y="477043"/>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392" tIns="45696" rIns="91392" bIns="45696" numCol="1" anchor="t" anchorCtr="0" compatLnSpc="1">
            <a:prstTxWarp prst="textNoShape">
              <a:avLst/>
            </a:prstTxWarp>
          </a:bodyPr>
          <a:lstStyle/>
          <a:p>
            <a:pPr marL="0" marR="0" lvl="0" indent="0" algn="l" defTabSz="913852" rtl="0" eaLnBrk="1" fontAlgn="auto" latinLnBrk="0" hangingPunct="1">
              <a:lnSpc>
                <a:spcPct val="100000"/>
              </a:lnSpc>
              <a:spcBef>
                <a:spcPts val="0"/>
              </a:spcBef>
              <a:spcAft>
                <a:spcPts val="0"/>
              </a:spcAft>
              <a:buClrTx/>
              <a:buSzTx/>
              <a:buFontTx/>
              <a:buNone/>
              <a:tabLst/>
              <a:defRPr/>
            </a:pPr>
            <a:endParaRPr kumimoji="0" lang="en-US" sz="1798"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49360" y="504078"/>
            <a:ext cx="2615256"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a:t>
            </a:r>
            <a:r>
              <a:rPr lang="en-US" err="1"/>
              <a:t>qualcomm</a:t>
            </a:r>
            <a:endParaRPr lang="en-US"/>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723" y="485695"/>
            <a:ext cx="2619802"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2814" y="484984"/>
            <a:ext cx="2271625"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Event location</a:t>
            </a:r>
          </a:p>
        </p:txBody>
      </p:sp>
    </p:spTree>
    <p:extLst>
      <p:ext uri="{BB962C8B-B14F-4D97-AF65-F5344CB8AC3E}">
        <p14:creationId xmlns:p14="http://schemas.microsoft.com/office/powerpoint/2010/main" val="23254990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23.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79668" y="1132235"/>
            <a:ext cx="11199702" cy="431657"/>
          </a:xfrm>
        </p:spPr>
        <p:txBody>
          <a:bodyPr/>
          <a:lstStyle>
            <a:lvl1pPr marL="0" indent="0" algn="l">
              <a:lnSpc>
                <a:spcPct val="83000"/>
              </a:lnSpc>
              <a:spcBef>
                <a:spcPts val="1798"/>
              </a:spcBef>
              <a:buNone/>
              <a:defRPr sz="2398"/>
            </a:lvl1pPr>
            <a:lvl2pPr marL="456926" indent="0" algn="ctr">
              <a:buNone/>
              <a:defRPr sz="1998"/>
            </a:lvl2pPr>
            <a:lvl3pPr marL="913852" indent="0" algn="ctr">
              <a:buNone/>
              <a:defRPr sz="1798"/>
            </a:lvl3pPr>
            <a:lvl4pPr marL="1370778" indent="0" algn="ctr">
              <a:buNone/>
              <a:defRPr sz="1600"/>
            </a:lvl4pPr>
            <a:lvl5pPr marL="1827703" indent="0" algn="ctr">
              <a:buNone/>
              <a:defRPr sz="1600"/>
            </a:lvl5pPr>
            <a:lvl6pPr marL="2284628" indent="0" algn="ctr">
              <a:buNone/>
              <a:defRPr sz="1600"/>
            </a:lvl6pPr>
            <a:lvl7pPr marL="2741554" indent="0" algn="ctr">
              <a:buNone/>
              <a:defRPr sz="1600"/>
            </a:lvl7pPr>
            <a:lvl8pPr marL="3198480" indent="0" algn="ctr">
              <a:buNone/>
              <a:defRPr sz="1600"/>
            </a:lvl8pPr>
            <a:lvl9pPr marL="3655406" indent="0" algn="ctr">
              <a:buNone/>
              <a:defRPr sz="1600"/>
            </a:lvl9pPr>
          </a:lstStyle>
          <a:p>
            <a:r>
              <a:rPr lang="en-US"/>
              <a:t>Click to edit Master subtitle style</a:t>
            </a:r>
          </a:p>
        </p:txBody>
      </p:sp>
      <p:sp>
        <p:nvSpPr>
          <p:cNvPr id="6" name="Footer Placeholder 4">
            <a:extLst>
              <a:ext uri="{FF2B5EF4-FFF2-40B4-BE49-F238E27FC236}">
                <a16:creationId xmlns:a16="http://schemas.microsoft.com/office/drawing/2014/main" id="{E2069815-7C74-4EFC-BAEB-378036544812}"/>
              </a:ext>
            </a:extLst>
          </p:cNvPr>
          <p:cNvSpPr>
            <a:spLocks noGrp="1"/>
          </p:cNvSpPr>
          <p:nvPr>
            <p:ph type="ftr" sz="quarter" idx="3"/>
          </p:nvPr>
        </p:nvSpPr>
        <p:spPr>
          <a:xfrm>
            <a:off x="494060" y="6484548"/>
            <a:ext cx="10220680"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a:p>
        </p:txBody>
      </p:sp>
    </p:spTree>
    <p:extLst>
      <p:ext uri="{BB962C8B-B14F-4D97-AF65-F5344CB8AC3E}">
        <p14:creationId xmlns:p14="http://schemas.microsoft.com/office/powerpoint/2010/main" val="1292436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4">
            <a:extLst>
              <a:ext uri="{FF2B5EF4-FFF2-40B4-BE49-F238E27FC236}">
                <a16:creationId xmlns:a16="http://schemas.microsoft.com/office/drawing/2014/main" id="{77F368D0-FB27-454C-A516-F7BCCD47B28F}"/>
              </a:ext>
            </a:extLst>
          </p:cNvPr>
          <p:cNvSpPr>
            <a:spLocks noGrp="1"/>
          </p:cNvSpPr>
          <p:nvPr>
            <p:ph type="ftr" sz="quarter" idx="3"/>
          </p:nvPr>
        </p:nvSpPr>
        <p:spPr>
          <a:xfrm>
            <a:off x="494060" y="6484548"/>
            <a:ext cx="10220680"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a:p>
        </p:txBody>
      </p:sp>
    </p:spTree>
    <p:extLst>
      <p:ext uri="{BB962C8B-B14F-4D97-AF65-F5344CB8AC3E}">
        <p14:creationId xmlns:p14="http://schemas.microsoft.com/office/powerpoint/2010/main" val="23699438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p>
        </p:txBody>
      </p:sp>
      <p:sp>
        <p:nvSpPr>
          <p:cNvPr id="6" name="Content Placeholder 5"/>
          <p:cNvSpPr>
            <a:spLocks noGrp="1"/>
          </p:cNvSpPr>
          <p:nvPr>
            <p:ph sz="quarter" idx="12"/>
          </p:nvPr>
        </p:nvSpPr>
        <p:spPr>
          <a:xfrm>
            <a:off x="475365" y="1709928"/>
            <a:ext cx="11207625"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79668" y="1132235"/>
            <a:ext cx="11199702" cy="431657"/>
          </a:xfrm>
        </p:spPr>
        <p:txBody>
          <a:bodyPr/>
          <a:lstStyle>
            <a:lvl1pPr marL="0" indent="0" algn="l">
              <a:lnSpc>
                <a:spcPct val="83000"/>
              </a:lnSpc>
              <a:spcBef>
                <a:spcPts val="1798"/>
              </a:spcBef>
              <a:buNone/>
              <a:defRPr sz="2398"/>
            </a:lvl1pPr>
            <a:lvl2pPr marL="456926" indent="0" algn="ctr">
              <a:buNone/>
              <a:defRPr sz="1998"/>
            </a:lvl2pPr>
            <a:lvl3pPr marL="913852" indent="0" algn="ctr">
              <a:buNone/>
              <a:defRPr sz="1798"/>
            </a:lvl3pPr>
            <a:lvl4pPr marL="1370778" indent="0" algn="ctr">
              <a:buNone/>
              <a:defRPr sz="1600"/>
            </a:lvl4pPr>
            <a:lvl5pPr marL="1827703" indent="0" algn="ctr">
              <a:buNone/>
              <a:defRPr sz="1600"/>
            </a:lvl5pPr>
            <a:lvl6pPr marL="2284628" indent="0" algn="ctr">
              <a:buNone/>
              <a:defRPr sz="1600"/>
            </a:lvl6pPr>
            <a:lvl7pPr marL="2741554" indent="0" algn="ctr">
              <a:buNone/>
              <a:defRPr sz="1600"/>
            </a:lvl7pPr>
            <a:lvl8pPr marL="3198480" indent="0" algn="ctr">
              <a:buNone/>
              <a:defRPr sz="1600"/>
            </a:lvl8pPr>
            <a:lvl9pPr marL="3655406" indent="0" algn="ctr">
              <a:buNone/>
              <a:defRPr sz="1600"/>
            </a:lvl9pPr>
          </a:lstStyle>
          <a:p>
            <a:r>
              <a:rPr lang="en-US"/>
              <a:t>Click to edit Master subtitle style</a:t>
            </a:r>
          </a:p>
        </p:txBody>
      </p:sp>
      <p:sp>
        <p:nvSpPr>
          <p:cNvPr id="7" name="Footer Placeholder 4">
            <a:extLst>
              <a:ext uri="{FF2B5EF4-FFF2-40B4-BE49-F238E27FC236}">
                <a16:creationId xmlns:a16="http://schemas.microsoft.com/office/drawing/2014/main" id="{CE17B5C3-EC24-45A0-9C9A-FB9EEA124575}"/>
              </a:ext>
            </a:extLst>
          </p:cNvPr>
          <p:cNvSpPr>
            <a:spLocks noGrp="1"/>
          </p:cNvSpPr>
          <p:nvPr>
            <p:ph type="ftr" sz="quarter" idx="3"/>
          </p:nvPr>
        </p:nvSpPr>
        <p:spPr>
          <a:xfrm>
            <a:off x="494060" y="6484548"/>
            <a:ext cx="10220680"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a:p>
        </p:txBody>
      </p:sp>
    </p:spTree>
    <p:extLst>
      <p:ext uri="{BB962C8B-B14F-4D97-AF65-F5344CB8AC3E}">
        <p14:creationId xmlns:p14="http://schemas.microsoft.com/office/powerpoint/2010/main" val="19960543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26.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052" y="575560"/>
            <a:ext cx="11207319" cy="429028"/>
          </a:xfrm>
        </p:spPr>
        <p:txBody>
          <a:bodyPr/>
          <a:lstStyle/>
          <a:p>
            <a:r>
              <a:rPr lang="en-US"/>
              <a:t>Click to edit Master title style</a:t>
            </a:r>
          </a:p>
        </p:txBody>
      </p:sp>
      <p:sp>
        <p:nvSpPr>
          <p:cNvPr id="11" name="Content Placeholder 10"/>
          <p:cNvSpPr>
            <a:spLocks noGrp="1"/>
          </p:cNvSpPr>
          <p:nvPr>
            <p:ph sz="quarter" idx="14"/>
          </p:nvPr>
        </p:nvSpPr>
        <p:spPr>
          <a:xfrm>
            <a:off x="475364" y="1709928"/>
            <a:ext cx="5484971"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2"/>
          <p:cNvSpPr>
            <a:spLocks noGrp="1"/>
          </p:cNvSpPr>
          <p:nvPr>
            <p:ph sz="quarter" idx="15" hasCustomPrompt="1"/>
          </p:nvPr>
        </p:nvSpPr>
        <p:spPr>
          <a:xfrm>
            <a:off x="6188876" y="1709928"/>
            <a:ext cx="5484971" cy="4636008"/>
          </a:xfrm>
        </p:spPr>
        <p:txBody>
          <a:bodyPr/>
          <a:lstStyle>
            <a:lvl5pPr>
              <a:defRPr/>
            </a:lvl5pPr>
            <a:lvl6pPr>
              <a:buNone/>
              <a:defRPr/>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2" name="Straight Connector 11">
            <a:extLst>
              <a:ext uri="{FF2B5EF4-FFF2-40B4-BE49-F238E27FC236}">
                <a16:creationId xmlns:a16="http://schemas.microsoft.com/office/drawing/2014/main" id="{1A1AEB50-14EB-42D4-9C56-805170785215}"/>
              </a:ext>
            </a:extLst>
          </p:cNvPr>
          <p:cNvCxnSpPr/>
          <p:nvPr userDrawn="1"/>
        </p:nvCxnSpPr>
        <p:spPr>
          <a:xfrm>
            <a:off x="6038914" y="1771651"/>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79668" y="1132235"/>
            <a:ext cx="11199702" cy="431657"/>
          </a:xfrm>
        </p:spPr>
        <p:txBody>
          <a:bodyPr/>
          <a:lstStyle>
            <a:lvl1pPr marL="0" indent="0" algn="l">
              <a:lnSpc>
                <a:spcPct val="83000"/>
              </a:lnSpc>
              <a:spcBef>
                <a:spcPts val="1798"/>
              </a:spcBef>
              <a:buNone/>
              <a:defRPr sz="2398"/>
            </a:lvl1pPr>
            <a:lvl2pPr marL="456926" indent="0" algn="ctr">
              <a:buNone/>
              <a:defRPr sz="1998"/>
            </a:lvl2pPr>
            <a:lvl3pPr marL="913852" indent="0" algn="ctr">
              <a:buNone/>
              <a:defRPr sz="1798"/>
            </a:lvl3pPr>
            <a:lvl4pPr marL="1370778" indent="0" algn="ctr">
              <a:buNone/>
              <a:defRPr sz="1600"/>
            </a:lvl4pPr>
            <a:lvl5pPr marL="1827703" indent="0" algn="ctr">
              <a:buNone/>
              <a:defRPr sz="1600"/>
            </a:lvl5pPr>
            <a:lvl6pPr marL="2284628" indent="0" algn="ctr">
              <a:buNone/>
              <a:defRPr sz="1600"/>
            </a:lvl6pPr>
            <a:lvl7pPr marL="2741554" indent="0" algn="ctr">
              <a:buNone/>
              <a:defRPr sz="1600"/>
            </a:lvl7pPr>
            <a:lvl8pPr marL="3198480" indent="0" algn="ctr">
              <a:buNone/>
              <a:defRPr sz="1600"/>
            </a:lvl8pPr>
            <a:lvl9pPr marL="3655406" indent="0" algn="ctr">
              <a:buNone/>
              <a:defRPr sz="1600"/>
            </a:lvl9pPr>
          </a:lstStyle>
          <a:p>
            <a:r>
              <a:rPr lang="en-US"/>
              <a:t>Click to edit Master subtitle style</a:t>
            </a:r>
          </a:p>
        </p:txBody>
      </p:sp>
      <p:sp>
        <p:nvSpPr>
          <p:cNvPr id="10" name="Footer Placeholder 4">
            <a:extLst>
              <a:ext uri="{FF2B5EF4-FFF2-40B4-BE49-F238E27FC236}">
                <a16:creationId xmlns:a16="http://schemas.microsoft.com/office/drawing/2014/main" id="{8E56FFB8-9276-4D42-BEB3-073CF1C18C15}"/>
              </a:ext>
            </a:extLst>
          </p:cNvPr>
          <p:cNvSpPr>
            <a:spLocks noGrp="1"/>
          </p:cNvSpPr>
          <p:nvPr>
            <p:ph type="ftr" sz="quarter" idx="3"/>
          </p:nvPr>
        </p:nvSpPr>
        <p:spPr>
          <a:xfrm>
            <a:off x="494060" y="6484548"/>
            <a:ext cx="10220680"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a:p>
        </p:txBody>
      </p:sp>
    </p:spTree>
    <p:extLst>
      <p:ext uri="{BB962C8B-B14F-4D97-AF65-F5344CB8AC3E}">
        <p14:creationId xmlns:p14="http://schemas.microsoft.com/office/powerpoint/2010/main" val="13714097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7.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050" y="575560"/>
            <a:ext cx="11207320" cy="429028"/>
          </a:xfrm>
        </p:spPr>
        <p:txBody>
          <a:bodyPr/>
          <a:lstStyle/>
          <a:p>
            <a:r>
              <a:rPr lang="en-US"/>
              <a:t>Click to edit Master title style</a:t>
            </a:r>
          </a:p>
        </p:txBody>
      </p:sp>
      <p:sp>
        <p:nvSpPr>
          <p:cNvPr id="12" name="Content Placeholder 11"/>
          <p:cNvSpPr>
            <a:spLocks noGrp="1"/>
          </p:cNvSpPr>
          <p:nvPr>
            <p:ph sz="quarter" idx="15"/>
          </p:nvPr>
        </p:nvSpPr>
        <p:spPr>
          <a:xfrm>
            <a:off x="475365" y="1709928"/>
            <a:ext cx="3583515"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p:cNvSpPr>
            <a:spLocks noGrp="1"/>
          </p:cNvSpPr>
          <p:nvPr>
            <p:ph sz="quarter" idx="16"/>
          </p:nvPr>
        </p:nvSpPr>
        <p:spPr>
          <a:xfrm>
            <a:off x="4287420" y="1709928"/>
            <a:ext cx="3583515"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p:cNvSpPr>
            <a:spLocks noGrp="1"/>
          </p:cNvSpPr>
          <p:nvPr>
            <p:ph sz="quarter" idx="17"/>
          </p:nvPr>
        </p:nvSpPr>
        <p:spPr>
          <a:xfrm>
            <a:off x="8090332" y="1709928"/>
            <a:ext cx="3583515"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3" name="Straight Connector 12">
            <a:extLst>
              <a:ext uri="{FF2B5EF4-FFF2-40B4-BE49-F238E27FC236}">
                <a16:creationId xmlns:a16="http://schemas.microsoft.com/office/drawing/2014/main" id="{6FE2F61B-F63B-4445-B170-12597C418B34}"/>
              </a:ext>
            </a:extLst>
          </p:cNvPr>
          <p:cNvCxnSpPr/>
          <p:nvPr userDrawn="1"/>
        </p:nvCxnSpPr>
        <p:spPr>
          <a:xfrm>
            <a:off x="4134124"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63F7B83-382C-4BAD-B80F-F2E12A511A60}"/>
              </a:ext>
            </a:extLst>
          </p:cNvPr>
          <p:cNvCxnSpPr/>
          <p:nvPr userDrawn="1"/>
        </p:nvCxnSpPr>
        <p:spPr>
          <a:xfrm>
            <a:off x="7944067"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79668" y="1132235"/>
            <a:ext cx="11199702" cy="431657"/>
          </a:xfrm>
        </p:spPr>
        <p:txBody>
          <a:bodyPr/>
          <a:lstStyle>
            <a:lvl1pPr marL="0" indent="0" algn="l">
              <a:lnSpc>
                <a:spcPct val="83000"/>
              </a:lnSpc>
              <a:spcBef>
                <a:spcPts val="1798"/>
              </a:spcBef>
              <a:buNone/>
              <a:defRPr sz="2398"/>
            </a:lvl1pPr>
            <a:lvl2pPr marL="456926" indent="0" algn="ctr">
              <a:buNone/>
              <a:defRPr sz="1998"/>
            </a:lvl2pPr>
            <a:lvl3pPr marL="913852" indent="0" algn="ctr">
              <a:buNone/>
              <a:defRPr sz="1798"/>
            </a:lvl3pPr>
            <a:lvl4pPr marL="1370778" indent="0" algn="ctr">
              <a:buNone/>
              <a:defRPr sz="1600"/>
            </a:lvl4pPr>
            <a:lvl5pPr marL="1827703" indent="0" algn="ctr">
              <a:buNone/>
              <a:defRPr sz="1600"/>
            </a:lvl5pPr>
            <a:lvl6pPr marL="2284628" indent="0" algn="ctr">
              <a:buNone/>
              <a:defRPr sz="1600"/>
            </a:lvl6pPr>
            <a:lvl7pPr marL="2741554" indent="0" algn="ctr">
              <a:buNone/>
              <a:defRPr sz="1600"/>
            </a:lvl7pPr>
            <a:lvl8pPr marL="3198480" indent="0" algn="ctr">
              <a:buNone/>
              <a:defRPr sz="1600"/>
            </a:lvl8pPr>
            <a:lvl9pPr marL="3655406" indent="0" algn="ctr">
              <a:buNone/>
              <a:defRPr sz="1600"/>
            </a:lvl9pPr>
          </a:lstStyle>
          <a:p>
            <a:r>
              <a:rPr lang="en-US"/>
              <a:t>Click to edit Master subtitle style</a:t>
            </a:r>
          </a:p>
        </p:txBody>
      </p:sp>
      <p:sp>
        <p:nvSpPr>
          <p:cNvPr id="10" name="Footer Placeholder 4">
            <a:extLst>
              <a:ext uri="{FF2B5EF4-FFF2-40B4-BE49-F238E27FC236}">
                <a16:creationId xmlns:a16="http://schemas.microsoft.com/office/drawing/2014/main" id="{E6BF56D4-6CCF-4B04-8451-164C779269E9}"/>
              </a:ext>
            </a:extLst>
          </p:cNvPr>
          <p:cNvSpPr>
            <a:spLocks noGrp="1"/>
          </p:cNvSpPr>
          <p:nvPr>
            <p:ph type="ftr" sz="quarter" idx="3"/>
          </p:nvPr>
        </p:nvSpPr>
        <p:spPr>
          <a:xfrm>
            <a:off x="494060" y="6484548"/>
            <a:ext cx="10220680"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a:p>
        </p:txBody>
      </p:sp>
    </p:spTree>
    <p:extLst>
      <p:ext uri="{BB962C8B-B14F-4D97-AF65-F5344CB8AC3E}">
        <p14:creationId xmlns:p14="http://schemas.microsoft.com/office/powerpoint/2010/main" val="13378611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8.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2534" cy="1545260"/>
          </a:xfrm>
          <a:prstGeom prst="rect">
            <a:avLst/>
          </a:prstGeom>
          <a:solidFill>
            <a:schemeClr val="accent1"/>
          </a:solidFill>
          <a:ln w="10795" cap="flat" cmpd="sng" algn="ctr">
            <a:noFill/>
            <a:prstDash val="solid"/>
          </a:ln>
          <a:effectLst/>
        </p:spPr>
        <p:txBody>
          <a:bodyPr rtlCol="0" anchor="ctr"/>
          <a:lstStyle/>
          <a:p>
            <a:pPr marL="0" marR="0" lvl="0" indent="0" algn="ctr" defTabSz="913852"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7530" y="-534788"/>
            <a:ext cx="493775" cy="12188818"/>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lvl="0" algn="ctr"/>
            <a:endParaRPr lang="en-US" sz="1798" b="1"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051" y="5607050"/>
            <a:ext cx="11206367" cy="929054"/>
          </a:xfrm>
        </p:spPr>
        <p:txBody>
          <a:bodyPr anchor="ctr"/>
          <a:lstStyle>
            <a:lvl1pPr marL="0" indent="0">
              <a:lnSpc>
                <a:spcPct val="89000"/>
              </a:lnSpc>
              <a:spcBef>
                <a:spcPts val="0"/>
              </a:spcBef>
              <a:spcAft>
                <a:spcPts val="1200"/>
              </a:spcAft>
              <a:buNone/>
              <a:defRPr sz="2798">
                <a:solidFill>
                  <a:schemeClr val="bg1"/>
                </a:solidFill>
              </a:defRPr>
            </a:lvl1pPr>
            <a:lvl2pPr marL="0" indent="0">
              <a:lnSpc>
                <a:spcPct val="94000"/>
              </a:lnSpc>
              <a:spcAft>
                <a:spcPts val="1200"/>
              </a:spcAft>
              <a:buNone/>
              <a:defRPr sz="2398">
                <a:solidFill>
                  <a:schemeClr val="bg1"/>
                </a:solidFill>
              </a:defRPr>
            </a:lvl2pPr>
            <a:lvl3pPr marL="0" indent="0">
              <a:lnSpc>
                <a:spcPct val="95000"/>
              </a:lnSpc>
              <a:spcAft>
                <a:spcPts val="1200"/>
              </a:spcAft>
              <a:buNone/>
              <a:defRPr sz="2098">
                <a:solidFill>
                  <a:schemeClr val="bg1"/>
                </a:solidFill>
              </a:defRPr>
            </a:lvl3pPr>
            <a:lvl4pPr marL="0" indent="0">
              <a:lnSpc>
                <a:spcPct val="98000"/>
              </a:lnSpc>
              <a:spcAft>
                <a:spcPts val="900"/>
              </a:spcAft>
              <a:buNone/>
              <a:defRPr sz="1798">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364" y="1709931"/>
            <a:ext cx="11206367"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69943" y="6530337"/>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3852"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3852" rtl="0" eaLnBrk="1" latinLnBrk="0" hangingPunct="1">
                <a:lnSpc>
                  <a:spcPct val="125000"/>
                </a:lnSpc>
              </a:pPr>
              <a:t>‹#›</a:t>
            </a:fld>
            <a:endParaRPr lang="en-US" sz="800" kern="1200">
              <a:solidFill>
                <a:schemeClr val="bg1"/>
              </a:solidFill>
              <a:latin typeface="+mn-lt"/>
              <a:ea typeface="+mn-ea"/>
              <a:cs typeface="+mn-cs"/>
            </a:endParaRPr>
          </a:p>
        </p:txBody>
      </p:sp>
      <p:sp>
        <p:nvSpPr>
          <p:cNvPr id="10"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79668" y="1132235"/>
            <a:ext cx="11199702" cy="431657"/>
          </a:xfrm>
        </p:spPr>
        <p:txBody>
          <a:bodyPr/>
          <a:lstStyle>
            <a:lvl1pPr marL="0" indent="0" algn="l">
              <a:lnSpc>
                <a:spcPct val="83000"/>
              </a:lnSpc>
              <a:spcBef>
                <a:spcPts val="1798"/>
              </a:spcBef>
              <a:buNone/>
              <a:defRPr sz="2398"/>
            </a:lvl1pPr>
            <a:lvl2pPr marL="456926" indent="0" algn="ctr">
              <a:buNone/>
              <a:defRPr sz="1998"/>
            </a:lvl2pPr>
            <a:lvl3pPr marL="913852" indent="0" algn="ctr">
              <a:buNone/>
              <a:defRPr sz="1798"/>
            </a:lvl3pPr>
            <a:lvl4pPr marL="1370778" indent="0" algn="ctr">
              <a:buNone/>
              <a:defRPr sz="1600"/>
            </a:lvl4pPr>
            <a:lvl5pPr marL="1827703" indent="0" algn="ctr">
              <a:buNone/>
              <a:defRPr sz="1600"/>
            </a:lvl5pPr>
            <a:lvl6pPr marL="2284628" indent="0" algn="ctr">
              <a:buNone/>
              <a:defRPr sz="1600"/>
            </a:lvl6pPr>
            <a:lvl7pPr marL="2741554" indent="0" algn="ctr">
              <a:buNone/>
              <a:defRPr sz="1600"/>
            </a:lvl7pPr>
            <a:lvl8pPr marL="3198480" indent="0" algn="ctr">
              <a:buNone/>
              <a:defRPr sz="1600"/>
            </a:lvl8pPr>
            <a:lvl9pPr marL="3655406" indent="0" algn="ctr">
              <a:buNone/>
              <a:defRPr sz="1600"/>
            </a:lvl9pPr>
          </a:lstStyle>
          <a:p>
            <a:r>
              <a:rPr lang="en-US"/>
              <a:t>Click to edit Master subtitle style</a:t>
            </a:r>
          </a:p>
        </p:txBody>
      </p:sp>
      <p:sp>
        <p:nvSpPr>
          <p:cNvPr id="12"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060" y="5052454"/>
            <a:ext cx="10220680"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a:p>
        </p:txBody>
      </p:sp>
    </p:spTree>
    <p:extLst>
      <p:ext uri="{BB962C8B-B14F-4D97-AF65-F5344CB8AC3E}">
        <p14:creationId xmlns:p14="http://schemas.microsoft.com/office/powerpoint/2010/main" val="6459159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9.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2534" cy="1545260"/>
          </a:xfrm>
          <a:prstGeom prst="rect">
            <a:avLst/>
          </a:prstGeom>
          <a:solidFill>
            <a:schemeClr val="accent2"/>
          </a:solidFill>
          <a:ln w="10795" cap="flat" cmpd="sng" algn="ctr">
            <a:noFill/>
            <a:prstDash val="solid"/>
          </a:ln>
          <a:effectLst/>
        </p:spPr>
        <p:txBody>
          <a:bodyPr rtlCol="0" anchor="ctr"/>
          <a:lstStyle/>
          <a:p>
            <a:pPr marL="0" marR="0" lvl="0" indent="0" algn="ctr" defTabSz="913852"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7530" y="-534788"/>
            <a:ext cx="493775" cy="12188818"/>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lvl="0" algn="ctr"/>
            <a:endParaRPr lang="en-US" sz="1798" b="1"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051" y="5607050"/>
            <a:ext cx="11206367" cy="929054"/>
          </a:xfrm>
        </p:spPr>
        <p:txBody>
          <a:bodyPr anchor="ctr"/>
          <a:lstStyle>
            <a:lvl1pPr marL="0" indent="0">
              <a:lnSpc>
                <a:spcPct val="89000"/>
              </a:lnSpc>
              <a:spcBef>
                <a:spcPts val="0"/>
              </a:spcBef>
              <a:spcAft>
                <a:spcPts val="1200"/>
              </a:spcAft>
              <a:buNone/>
              <a:defRPr sz="2798">
                <a:solidFill>
                  <a:schemeClr val="bg1"/>
                </a:solidFill>
              </a:defRPr>
            </a:lvl1pPr>
            <a:lvl2pPr marL="0" indent="0">
              <a:lnSpc>
                <a:spcPct val="94000"/>
              </a:lnSpc>
              <a:spcAft>
                <a:spcPts val="1200"/>
              </a:spcAft>
              <a:buNone/>
              <a:defRPr sz="2398">
                <a:solidFill>
                  <a:schemeClr val="bg1"/>
                </a:solidFill>
              </a:defRPr>
            </a:lvl2pPr>
            <a:lvl3pPr marL="0" indent="0">
              <a:lnSpc>
                <a:spcPct val="95000"/>
              </a:lnSpc>
              <a:spcAft>
                <a:spcPts val="1200"/>
              </a:spcAft>
              <a:buNone/>
              <a:defRPr sz="2098">
                <a:solidFill>
                  <a:schemeClr val="bg1"/>
                </a:solidFill>
              </a:defRPr>
            </a:lvl3pPr>
            <a:lvl4pPr marL="0" indent="0">
              <a:lnSpc>
                <a:spcPct val="98000"/>
              </a:lnSpc>
              <a:spcAft>
                <a:spcPts val="900"/>
              </a:spcAft>
              <a:buNone/>
              <a:defRPr sz="1798">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364" y="1709931"/>
            <a:ext cx="11206367"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69943" y="6530337"/>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3852"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3852" rtl="0" eaLnBrk="1" latinLnBrk="0" hangingPunct="1">
                <a:lnSpc>
                  <a:spcPct val="125000"/>
                </a:lnSpc>
              </a:pPr>
              <a:t>‹#›</a:t>
            </a:fld>
            <a:endParaRPr lang="en-US" sz="800" kern="1200">
              <a:solidFill>
                <a:schemeClr val="bg1"/>
              </a:solidFill>
              <a:latin typeface="+mn-lt"/>
              <a:ea typeface="+mn-ea"/>
              <a:cs typeface="+mn-cs"/>
            </a:endParaRPr>
          </a:p>
        </p:txBody>
      </p:sp>
      <p:sp>
        <p:nvSpPr>
          <p:cNvPr id="10" name="Subtitle">
            <a:extLst>
              <a:ext uri="{FF2B5EF4-FFF2-40B4-BE49-F238E27FC236}">
                <a16:creationId xmlns:a16="http://schemas.microsoft.com/office/drawing/2014/main" id="{84F96DCE-FF0A-4B2F-9591-E9AF1AF48FA5}"/>
              </a:ext>
            </a:extLst>
          </p:cNvPr>
          <p:cNvSpPr>
            <a:spLocks noGrp="1"/>
          </p:cNvSpPr>
          <p:nvPr>
            <p:ph type="subTitle" idx="1"/>
          </p:nvPr>
        </p:nvSpPr>
        <p:spPr>
          <a:xfrm>
            <a:off x="479668" y="1132235"/>
            <a:ext cx="11199702" cy="431657"/>
          </a:xfrm>
        </p:spPr>
        <p:txBody>
          <a:bodyPr/>
          <a:lstStyle>
            <a:lvl1pPr marL="0" indent="0" algn="l">
              <a:lnSpc>
                <a:spcPct val="83000"/>
              </a:lnSpc>
              <a:spcBef>
                <a:spcPts val="1798"/>
              </a:spcBef>
              <a:buNone/>
              <a:defRPr sz="2398"/>
            </a:lvl1pPr>
            <a:lvl2pPr marL="456926" indent="0" algn="ctr">
              <a:buNone/>
              <a:defRPr sz="1998"/>
            </a:lvl2pPr>
            <a:lvl3pPr marL="913852" indent="0" algn="ctr">
              <a:buNone/>
              <a:defRPr sz="1798"/>
            </a:lvl3pPr>
            <a:lvl4pPr marL="1370778" indent="0" algn="ctr">
              <a:buNone/>
              <a:defRPr sz="1600"/>
            </a:lvl4pPr>
            <a:lvl5pPr marL="1827703" indent="0" algn="ctr">
              <a:buNone/>
              <a:defRPr sz="1600"/>
            </a:lvl5pPr>
            <a:lvl6pPr marL="2284628" indent="0" algn="ctr">
              <a:buNone/>
              <a:defRPr sz="1600"/>
            </a:lvl6pPr>
            <a:lvl7pPr marL="2741554" indent="0" algn="ctr">
              <a:buNone/>
              <a:defRPr sz="1600"/>
            </a:lvl7pPr>
            <a:lvl8pPr marL="3198480" indent="0" algn="ctr">
              <a:buNone/>
              <a:defRPr sz="1600"/>
            </a:lvl8pPr>
            <a:lvl9pPr marL="3655406" indent="0" algn="ctr">
              <a:buNone/>
              <a:defRPr sz="1600"/>
            </a:lvl9pPr>
          </a:lstStyle>
          <a:p>
            <a:r>
              <a:rPr lang="en-US"/>
              <a:t>Click to edit Master subtitle style</a:t>
            </a:r>
          </a:p>
        </p:txBody>
      </p:sp>
      <p:sp>
        <p:nvSpPr>
          <p:cNvPr id="12" name="Footer Placeholder 4">
            <a:extLst>
              <a:ext uri="{FF2B5EF4-FFF2-40B4-BE49-F238E27FC236}">
                <a16:creationId xmlns:a16="http://schemas.microsoft.com/office/drawing/2014/main" id="{BDDB8C03-07B4-4533-BAD5-81ABB73A11D6}"/>
              </a:ext>
            </a:extLst>
          </p:cNvPr>
          <p:cNvSpPr>
            <a:spLocks noGrp="1"/>
          </p:cNvSpPr>
          <p:nvPr>
            <p:ph type="ftr" sz="quarter" idx="3"/>
          </p:nvPr>
        </p:nvSpPr>
        <p:spPr>
          <a:xfrm>
            <a:off x="494060" y="5052454"/>
            <a:ext cx="10220680"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a:p>
        </p:txBody>
      </p:sp>
    </p:spTree>
    <p:extLst>
      <p:ext uri="{BB962C8B-B14F-4D97-AF65-F5344CB8AC3E}">
        <p14:creationId xmlns:p14="http://schemas.microsoft.com/office/powerpoint/2010/main" val="33494054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4849"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lang="en-US" sz="1799" b="1" kern="1200" noProof="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33961" y="1383898"/>
            <a:ext cx="5175019" cy="2211454"/>
          </a:xfrm>
        </p:spPr>
        <p:txBody>
          <a:bodyPr/>
          <a:lstStyle>
            <a:lvl1pPr>
              <a:lnSpc>
                <a:spcPct val="90000"/>
              </a:lnSpc>
              <a:defRPr sz="5998">
                <a:solidFill>
                  <a:schemeClr val="bg1"/>
                </a:solidFill>
              </a:defRPr>
            </a:lvl1pPr>
          </a:lstStyle>
          <a:p>
            <a:r>
              <a:rPr lang="en-US"/>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7547" y="991366"/>
            <a:ext cx="4872730"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799"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799"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061" y="3821531"/>
            <a:ext cx="5114811" cy="914400"/>
          </a:xfrm>
        </p:spPr>
        <p:txBody>
          <a:bodyPr/>
          <a:lstStyle>
            <a:lvl1pPr marL="0" indent="0" algn="l">
              <a:lnSpc>
                <a:spcPct val="89000"/>
              </a:lnSpc>
              <a:spcBef>
                <a:spcPts val="1200"/>
              </a:spcBef>
              <a:buNone/>
              <a:defRPr sz="2799">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320197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0.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2534" cy="1545260"/>
          </a:xfrm>
          <a:prstGeom prst="rect">
            <a:avLst/>
          </a:prstGeom>
          <a:solidFill>
            <a:schemeClr val="accent3"/>
          </a:solidFill>
          <a:ln w="10795" cap="flat" cmpd="sng" algn="ctr">
            <a:noFill/>
            <a:prstDash val="solid"/>
          </a:ln>
          <a:effectLst/>
        </p:spPr>
        <p:txBody>
          <a:bodyPr rtlCol="0" anchor="ctr"/>
          <a:lstStyle/>
          <a:p>
            <a:pPr marL="0" marR="0" lvl="0" indent="0" algn="ctr" defTabSz="913852"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7530" y="-532080"/>
            <a:ext cx="493775" cy="12188818"/>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lvl="0" algn="ctr"/>
            <a:endParaRPr lang="en-US" sz="1798" b="1"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051" y="5607050"/>
            <a:ext cx="11206367" cy="929054"/>
          </a:xfrm>
        </p:spPr>
        <p:txBody>
          <a:bodyPr anchor="ctr"/>
          <a:lstStyle>
            <a:lvl1pPr marL="0" indent="0">
              <a:lnSpc>
                <a:spcPct val="89000"/>
              </a:lnSpc>
              <a:spcBef>
                <a:spcPts val="0"/>
              </a:spcBef>
              <a:spcAft>
                <a:spcPts val="1200"/>
              </a:spcAft>
              <a:buNone/>
              <a:defRPr sz="2798">
                <a:solidFill>
                  <a:schemeClr val="bg1"/>
                </a:solidFill>
              </a:defRPr>
            </a:lvl1pPr>
            <a:lvl2pPr marL="0" indent="0">
              <a:lnSpc>
                <a:spcPct val="94000"/>
              </a:lnSpc>
              <a:spcAft>
                <a:spcPts val="1200"/>
              </a:spcAft>
              <a:buNone/>
              <a:defRPr sz="2398">
                <a:solidFill>
                  <a:schemeClr val="bg1"/>
                </a:solidFill>
              </a:defRPr>
            </a:lvl2pPr>
            <a:lvl3pPr marL="0" indent="0">
              <a:lnSpc>
                <a:spcPct val="95000"/>
              </a:lnSpc>
              <a:spcAft>
                <a:spcPts val="1200"/>
              </a:spcAft>
              <a:buNone/>
              <a:defRPr sz="2098">
                <a:solidFill>
                  <a:schemeClr val="bg1"/>
                </a:solidFill>
              </a:defRPr>
            </a:lvl3pPr>
            <a:lvl4pPr marL="0" indent="0">
              <a:lnSpc>
                <a:spcPct val="98000"/>
              </a:lnSpc>
              <a:spcAft>
                <a:spcPts val="900"/>
              </a:spcAft>
              <a:buNone/>
              <a:defRPr sz="1798">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364" y="1709931"/>
            <a:ext cx="11206367"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69943" y="6530337"/>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3852"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3852" rtl="0" eaLnBrk="1" latinLnBrk="0" hangingPunct="1">
                <a:lnSpc>
                  <a:spcPct val="125000"/>
                </a:lnSpc>
              </a:pPr>
              <a:t>‹#›</a:t>
            </a:fld>
            <a:endParaRPr lang="en-US" sz="800" kern="1200">
              <a:solidFill>
                <a:schemeClr val="bg1"/>
              </a:solidFill>
              <a:latin typeface="+mn-lt"/>
              <a:ea typeface="+mn-ea"/>
              <a:cs typeface="+mn-cs"/>
            </a:endParaRPr>
          </a:p>
        </p:txBody>
      </p:sp>
      <p:sp>
        <p:nvSpPr>
          <p:cNvPr id="10" name="Subtitle">
            <a:extLst>
              <a:ext uri="{FF2B5EF4-FFF2-40B4-BE49-F238E27FC236}">
                <a16:creationId xmlns:a16="http://schemas.microsoft.com/office/drawing/2014/main" id="{009731CD-B93F-4DF1-AF9B-57BC8959CC00}"/>
              </a:ext>
            </a:extLst>
          </p:cNvPr>
          <p:cNvSpPr>
            <a:spLocks noGrp="1"/>
          </p:cNvSpPr>
          <p:nvPr>
            <p:ph type="subTitle" idx="1"/>
          </p:nvPr>
        </p:nvSpPr>
        <p:spPr>
          <a:xfrm>
            <a:off x="479668" y="1132235"/>
            <a:ext cx="11199702" cy="431657"/>
          </a:xfrm>
        </p:spPr>
        <p:txBody>
          <a:bodyPr/>
          <a:lstStyle>
            <a:lvl1pPr marL="0" indent="0" algn="l">
              <a:lnSpc>
                <a:spcPct val="83000"/>
              </a:lnSpc>
              <a:spcBef>
                <a:spcPts val="1798"/>
              </a:spcBef>
              <a:buNone/>
              <a:defRPr sz="2398"/>
            </a:lvl1pPr>
            <a:lvl2pPr marL="456926" indent="0" algn="ctr">
              <a:buNone/>
              <a:defRPr sz="1998"/>
            </a:lvl2pPr>
            <a:lvl3pPr marL="913852" indent="0" algn="ctr">
              <a:buNone/>
              <a:defRPr sz="1798"/>
            </a:lvl3pPr>
            <a:lvl4pPr marL="1370778" indent="0" algn="ctr">
              <a:buNone/>
              <a:defRPr sz="1600"/>
            </a:lvl4pPr>
            <a:lvl5pPr marL="1827703" indent="0" algn="ctr">
              <a:buNone/>
              <a:defRPr sz="1600"/>
            </a:lvl5pPr>
            <a:lvl6pPr marL="2284628" indent="0" algn="ctr">
              <a:buNone/>
              <a:defRPr sz="1600"/>
            </a:lvl6pPr>
            <a:lvl7pPr marL="2741554" indent="0" algn="ctr">
              <a:buNone/>
              <a:defRPr sz="1600"/>
            </a:lvl7pPr>
            <a:lvl8pPr marL="3198480" indent="0" algn="ctr">
              <a:buNone/>
              <a:defRPr sz="1600"/>
            </a:lvl8pPr>
            <a:lvl9pPr marL="3655406" indent="0" algn="ctr">
              <a:buNone/>
              <a:defRPr sz="1600"/>
            </a:lvl9pPr>
          </a:lstStyle>
          <a:p>
            <a:r>
              <a:rPr lang="en-US"/>
              <a:t>Click to edit Master subtitle style</a:t>
            </a:r>
          </a:p>
        </p:txBody>
      </p:sp>
      <p:sp>
        <p:nvSpPr>
          <p:cNvPr id="12" name="Footer Placeholder 4">
            <a:extLst>
              <a:ext uri="{FF2B5EF4-FFF2-40B4-BE49-F238E27FC236}">
                <a16:creationId xmlns:a16="http://schemas.microsoft.com/office/drawing/2014/main" id="{1C590B01-8FA8-4F37-A7F4-7A47DA255144}"/>
              </a:ext>
            </a:extLst>
          </p:cNvPr>
          <p:cNvSpPr>
            <a:spLocks noGrp="1"/>
          </p:cNvSpPr>
          <p:nvPr>
            <p:ph type="ftr" sz="quarter" idx="3"/>
          </p:nvPr>
        </p:nvSpPr>
        <p:spPr>
          <a:xfrm>
            <a:off x="494060" y="5052454"/>
            <a:ext cx="10220680"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a:p>
        </p:txBody>
      </p:sp>
    </p:spTree>
    <p:extLst>
      <p:ext uri="{BB962C8B-B14F-4D97-AF65-F5344CB8AC3E}">
        <p14:creationId xmlns:p14="http://schemas.microsoft.com/office/powerpoint/2010/main" val="37267230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1.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2534" cy="1545260"/>
          </a:xfrm>
          <a:prstGeom prst="rect">
            <a:avLst/>
          </a:prstGeom>
          <a:solidFill>
            <a:schemeClr val="accent5"/>
          </a:solidFill>
          <a:ln w="10795" cap="flat" cmpd="sng" algn="ctr">
            <a:noFill/>
            <a:prstDash val="solid"/>
          </a:ln>
          <a:effectLst/>
        </p:spPr>
        <p:txBody>
          <a:bodyPr rtlCol="0" anchor="ctr"/>
          <a:lstStyle/>
          <a:p>
            <a:pPr marL="0" marR="0" lvl="0" indent="0" algn="ctr" defTabSz="913852"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7530" y="-532080"/>
            <a:ext cx="493775" cy="12188818"/>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lvl="0" algn="ctr"/>
            <a:endParaRPr lang="en-US" sz="1798" b="1"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051" y="5607050"/>
            <a:ext cx="11206367" cy="929054"/>
          </a:xfrm>
        </p:spPr>
        <p:txBody>
          <a:bodyPr anchor="ctr"/>
          <a:lstStyle>
            <a:lvl1pPr marL="0" indent="0">
              <a:lnSpc>
                <a:spcPct val="89000"/>
              </a:lnSpc>
              <a:spcBef>
                <a:spcPts val="0"/>
              </a:spcBef>
              <a:spcAft>
                <a:spcPts val="1200"/>
              </a:spcAft>
              <a:buNone/>
              <a:defRPr sz="2798">
                <a:solidFill>
                  <a:schemeClr val="bg1"/>
                </a:solidFill>
              </a:defRPr>
            </a:lvl1pPr>
            <a:lvl2pPr marL="0" indent="0">
              <a:lnSpc>
                <a:spcPct val="94000"/>
              </a:lnSpc>
              <a:spcAft>
                <a:spcPts val="1200"/>
              </a:spcAft>
              <a:buNone/>
              <a:defRPr sz="2398">
                <a:solidFill>
                  <a:schemeClr val="bg1"/>
                </a:solidFill>
              </a:defRPr>
            </a:lvl2pPr>
            <a:lvl3pPr marL="0" indent="0">
              <a:lnSpc>
                <a:spcPct val="95000"/>
              </a:lnSpc>
              <a:spcAft>
                <a:spcPts val="1200"/>
              </a:spcAft>
              <a:buNone/>
              <a:defRPr sz="2098">
                <a:solidFill>
                  <a:schemeClr val="bg1"/>
                </a:solidFill>
              </a:defRPr>
            </a:lvl3pPr>
            <a:lvl4pPr marL="0" indent="0">
              <a:lnSpc>
                <a:spcPct val="98000"/>
              </a:lnSpc>
              <a:spcAft>
                <a:spcPts val="900"/>
              </a:spcAft>
              <a:buNone/>
              <a:defRPr sz="1798">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364" y="1709931"/>
            <a:ext cx="11206367"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69943" y="6530337"/>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3852"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3852" rtl="0" eaLnBrk="1" latinLnBrk="0" hangingPunct="1">
                <a:lnSpc>
                  <a:spcPct val="125000"/>
                </a:lnSpc>
              </a:pPr>
              <a:t>‹#›</a:t>
            </a:fld>
            <a:endParaRPr lang="en-US" sz="800" kern="1200">
              <a:solidFill>
                <a:schemeClr val="bg1"/>
              </a:solidFill>
              <a:latin typeface="+mn-lt"/>
              <a:ea typeface="+mn-ea"/>
              <a:cs typeface="+mn-cs"/>
            </a:endParaRPr>
          </a:p>
        </p:txBody>
      </p:sp>
      <p:sp>
        <p:nvSpPr>
          <p:cNvPr id="10" name="Subtitle">
            <a:extLst>
              <a:ext uri="{FF2B5EF4-FFF2-40B4-BE49-F238E27FC236}">
                <a16:creationId xmlns:a16="http://schemas.microsoft.com/office/drawing/2014/main" id="{09FB3EBF-1A52-44E3-9ED0-70761B7E8CD3}"/>
              </a:ext>
            </a:extLst>
          </p:cNvPr>
          <p:cNvSpPr>
            <a:spLocks noGrp="1"/>
          </p:cNvSpPr>
          <p:nvPr>
            <p:ph type="subTitle" idx="1"/>
          </p:nvPr>
        </p:nvSpPr>
        <p:spPr>
          <a:xfrm>
            <a:off x="479668" y="1132235"/>
            <a:ext cx="11199702" cy="431657"/>
          </a:xfrm>
        </p:spPr>
        <p:txBody>
          <a:bodyPr/>
          <a:lstStyle>
            <a:lvl1pPr marL="0" indent="0" algn="l">
              <a:lnSpc>
                <a:spcPct val="83000"/>
              </a:lnSpc>
              <a:spcBef>
                <a:spcPts val="1798"/>
              </a:spcBef>
              <a:buNone/>
              <a:defRPr sz="2398"/>
            </a:lvl1pPr>
            <a:lvl2pPr marL="456926" indent="0" algn="ctr">
              <a:buNone/>
              <a:defRPr sz="1998"/>
            </a:lvl2pPr>
            <a:lvl3pPr marL="913852" indent="0" algn="ctr">
              <a:buNone/>
              <a:defRPr sz="1798"/>
            </a:lvl3pPr>
            <a:lvl4pPr marL="1370778" indent="0" algn="ctr">
              <a:buNone/>
              <a:defRPr sz="1600"/>
            </a:lvl4pPr>
            <a:lvl5pPr marL="1827703" indent="0" algn="ctr">
              <a:buNone/>
              <a:defRPr sz="1600"/>
            </a:lvl5pPr>
            <a:lvl6pPr marL="2284628" indent="0" algn="ctr">
              <a:buNone/>
              <a:defRPr sz="1600"/>
            </a:lvl6pPr>
            <a:lvl7pPr marL="2741554" indent="0" algn="ctr">
              <a:buNone/>
              <a:defRPr sz="1600"/>
            </a:lvl7pPr>
            <a:lvl8pPr marL="3198480" indent="0" algn="ctr">
              <a:buNone/>
              <a:defRPr sz="1600"/>
            </a:lvl8pPr>
            <a:lvl9pPr marL="3655406" indent="0" algn="ctr">
              <a:buNone/>
              <a:defRPr sz="1600"/>
            </a:lvl9pPr>
          </a:lstStyle>
          <a:p>
            <a:r>
              <a:rPr lang="en-US"/>
              <a:t>Click to edit Master subtitle style</a:t>
            </a:r>
          </a:p>
        </p:txBody>
      </p:sp>
      <p:sp>
        <p:nvSpPr>
          <p:cNvPr id="12" name="Footer Placeholder 4">
            <a:extLst>
              <a:ext uri="{FF2B5EF4-FFF2-40B4-BE49-F238E27FC236}">
                <a16:creationId xmlns:a16="http://schemas.microsoft.com/office/drawing/2014/main" id="{7FD96441-ABA2-4111-A5CB-32BCB29235B9}"/>
              </a:ext>
            </a:extLst>
          </p:cNvPr>
          <p:cNvSpPr>
            <a:spLocks noGrp="1"/>
          </p:cNvSpPr>
          <p:nvPr>
            <p:ph type="ftr" sz="quarter" idx="3"/>
          </p:nvPr>
        </p:nvSpPr>
        <p:spPr>
          <a:xfrm>
            <a:off x="494060" y="5052454"/>
            <a:ext cx="10220680"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a:p>
        </p:txBody>
      </p:sp>
    </p:spTree>
    <p:extLst>
      <p:ext uri="{BB962C8B-B14F-4D97-AF65-F5344CB8AC3E}">
        <p14:creationId xmlns:p14="http://schemas.microsoft.com/office/powerpoint/2010/main" val="1275306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2.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6"/>
            <a:ext cx="6858000" cy="6094413"/>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8"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4414" y="2"/>
            <a:ext cx="493647"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lvl="0" algn="ctr"/>
            <a:endParaRPr lang="en-US" sz="1798" b="1"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051" y="575576"/>
            <a:ext cx="5136931" cy="429028"/>
          </a:xfrm>
        </p:spPr>
        <p:txBody>
          <a:bodyPr/>
          <a:lstStyle/>
          <a:p>
            <a:r>
              <a:rPr lang="en-US"/>
              <a:t>Click to edit Master title style</a:t>
            </a:r>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364" y="1709928"/>
            <a:ext cx="5133617"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0798" y="575579"/>
            <a:ext cx="5118356" cy="438183"/>
          </a:xfrm>
        </p:spPr>
        <p:txBody>
          <a:bodyPr anchor="b"/>
          <a:lstStyle>
            <a:lvl1pPr marL="0" indent="0">
              <a:lnSpc>
                <a:spcPct val="82000"/>
              </a:lnSpc>
              <a:buNone/>
              <a:defRPr sz="3398">
                <a:solidFill>
                  <a:schemeClr val="bg1"/>
                </a:solidFill>
              </a:defRPr>
            </a:lvl1pPr>
            <a:lvl2pPr marL="0" indent="0">
              <a:buNone/>
              <a:defRPr sz="3398">
                <a:solidFill>
                  <a:schemeClr val="bg1"/>
                </a:solidFill>
              </a:defRPr>
            </a:lvl2pPr>
            <a:lvl3pPr marL="0" indent="0">
              <a:buNone/>
              <a:defRPr sz="3398">
                <a:solidFill>
                  <a:schemeClr val="bg1"/>
                </a:solidFill>
              </a:defRPr>
            </a:lvl3pPr>
            <a:lvl4pPr marL="0" indent="0">
              <a:buNone/>
              <a:defRPr sz="3398">
                <a:solidFill>
                  <a:schemeClr val="bg1"/>
                </a:solidFill>
              </a:defRPr>
            </a:lvl4pPr>
            <a:lvl5pPr marL="0" indent="0">
              <a:buNone/>
              <a:defRPr sz="3398">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0800" y="1132235"/>
            <a:ext cx="5125160" cy="457103"/>
          </a:xfrm>
        </p:spPr>
        <p:txBody>
          <a:bodyPr/>
          <a:lstStyle>
            <a:lvl1pPr marL="0" indent="0">
              <a:lnSpc>
                <a:spcPct val="83000"/>
              </a:lnSpc>
              <a:buNone/>
              <a:defRPr sz="2398">
                <a:solidFill>
                  <a:schemeClr val="bg1"/>
                </a:solidFill>
              </a:defRPr>
            </a:lvl1pPr>
            <a:lvl2pPr marL="0" indent="0">
              <a:buNone/>
              <a:defRPr sz="2398">
                <a:solidFill>
                  <a:schemeClr val="bg1"/>
                </a:solidFill>
              </a:defRPr>
            </a:lvl2pPr>
            <a:lvl3pPr marL="0" indent="0">
              <a:buNone/>
              <a:defRPr sz="2398">
                <a:solidFill>
                  <a:schemeClr val="bg1"/>
                </a:solidFill>
              </a:defRPr>
            </a:lvl3pPr>
            <a:lvl4pPr marL="0" indent="0">
              <a:buNone/>
              <a:defRPr sz="2398">
                <a:solidFill>
                  <a:schemeClr val="bg1"/>
                </a:solidFill>
              </a:defRPr>
            </a:lvl4pPr>
            <a:lvl5pPr marL="0" indent="0">
              <a:buNone/>
              <a:defRPr sz="2398">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0797" y="1709738"/>
            <a:ext cx="5118356"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69943" y="6530337"/>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3852"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3852" rtl="0" eaLnBrk="1" latinLnBrk="0" hangingPunct="1">
                <a:lnSpc>
                  <a:spcPct val="125000"/>
                </a:lnSpc>
              </a:pPr>
              <a:t>‹#›</a:t>
            </a:fld>
            <a:endParaRPr lang="en-US" sz="800" kern="1200">
              <a:solidFill>
                <a:schemeClr val="bg1"/>
              </a:solidFill>
              <a:latin typeface="+mn-lt"/>
              <a:ea typeface="+mn-ea"/>
              <a:cs typeface="+mn-cs"/>
            </a:endParaRPr>
          </a:p>
        </p:txBody>
      </p:sp>
      <p:sp>
        <p:nvSpPr>
          <p:cNvPr id="13"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79670" y="1132235"/>
            <a:ext cx="5129313" cy="431657"/>
          </a:xfrm>
        </p:spPr>
        <p:txBody>
          <a:bodyPr/>
          <a:lstStyle>
            <a:lvl1pPr marL="0" indent="0" algn="l">
              <a:lnSpc>
                <a:spcPct val="83000"/>
              </a:lnSpc>
              <a:spcBef>
                <a:spcPts val="1798"/>
              </a:spcBef>
              <a:buNone/>
              <a:defRPr sz="2398"/>
            </a:lvl1pPr>
            <a:lvl2pPr marL="456926" indent="0" algn="ctr">
              <a:buNone/>
              <a:defRPr sz="1998"/>
            </a:lvl2pPr>
            <a:lvl3pPr marL="913852" indent="0" algn="ctr">
              <a:buNone/>
              <a:defRPr sz="1798"/>
            </a:lvl3pPr>
            <a:lvl4pPr marL="1370778" indent="0" algn="ctr">
              <a:buNone/>
              <a:defRPr sz="1600"/>
            </a:lvl4pPr>
            <a:lvl5pPr marL="1827703" indent="0" algn="ctr">
              <a:buNone/>
              <a:defRPr sz="1600"/>
            </a:lvl5pPr>
            <a:lvl6pPr marL="2284628" indent="0" algn="ctr">
              <a:buNone/>
              <a:defRPr sz="1600"/>
            </a:lvl6pPr>
            <a:lvl7pPr marL="2741554" indent="0" algn="ctr">
              <a:buNone/>
              <a:defRPr sz="1600"/>
            </a:lvl7pPr>
            <a:lvl8pPr marL="3198480" indent="0" algn="ctr">
              <a:buNone/>
              <a:defRPr sz="1600"/>
            </a:lvl8pPr>
            <a:lvl9pPr marL="3655406" indent="0" algn="ctr">
              <a:buNone/>
              <a:defRPr sz="1600"/>
            </a:lvl9pPr>
          </a:lstStyle>
          <a:p>
            <a:r>
              <a:rPr lang="en-US"/>
              <a:t>Click to edit Master subtitle style</a:t>
            </a:r>
          </a:p>
        </p:txBody>
      </p:sp>
      <p:sp>
        <p:nvSpPr>
          <p:cNvPr id="12" name="Footer Placeholder 4">
            <a:extLst>
              <a:ext uri="{FF2B5EF4-FFF2-40B4-BE49-F238E27FC236}">
                <a16:creationId xmlns:a16="http://schemas.microsoft.com/office/drawing/2014/main" id="{ED1B9C24-EF11-4E2C-A4E2-9953587E4AB4}"/>
              </a:ext>
            </a:extLst>
          </p:cNvPr>
          <p:cNvSpPr>
            <a:spLocks noGrp="1"/>
          </p:cNvSpPr>
          <p:nvPr>
            <p:ph type="ftr" sz="quarter" idx="3"/>
          </p:nvPr>
        </p:nvSpPr>
        <p:spPr>
          <a:xfrm>
            <a:off x="494062" y="6484549"/>
            <a:ext cx="5114921"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a:p>
        </p:txBody>
      </p:sp>
    </p:spTree>
    <p:extLst>
      <p:ext uri="{BB962C8B-B14F-4D97-AF65-F5344CB8AC3E}">
        <p14:creationId xmlns:p14="http://schemas.microsoft.com/office/powerpoint/2010/main" val="23334720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3.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6"/>
            <a:ext cx="6858000" cy="6094413"/>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8"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051" y="575576"/>
            <a:ext cx="5136931" cy="429028"/>
          </a:xfrm>
        </p:spPr>
        <p:txBody>
          <a:bodyPr/>
          <a:lstStyle/>
          <a:p>
            <a:r>
              <a:rPr lang="en-US"/>
              <a:t>Click to edit Master title style</a:t>
            </a:r>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364" y="1709928"/>
            <a:ext cx="5133617"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0798" y="575579"/>
            <a:ext cx="5118356" cy="438183"/>
          </a:xfrm>
        </p:spPr>
        <p:txBody>
          <a:bodyPr anchor="b"/>
          <a:lstStyle>
            <a:lvl1pPr marL="0" indent="0">
              <a:lnSpc>
                <a:spcPct val="82000"/>
              </a:lnSpc>
              <a:buNone/>
              <a:defRPr sz="3398">
                <a:solidFill>
                  <a:schemeClr val="bg1"/>
                </a:solidFill>
              </a:defRPr>
            </a:lvl1pPr>
            <a:lvl2pPr marL="0" indent="0">
              <a:buNone/>
              <a:defRPr sz="3398">
                <a:solidFill>
                  <a:schemeClr val="bg1"/>
                </a:solidFill>
              </a:defRPr>
            </a:lvl2pPr>
            <a:lvl3pPr marL="0" indent="0">
              <a:buNone/>
              <a:defRPr sz="3398">
                <a:solidFill>
                  <a:schemeClr val="bg1"/>
                </a:solidFill>
              </a:defRPr>
            </a:lvl3pPr>
            <a:lvl4pPr marL="0" indent="0">
              <a:buNone/>
              <a:defRPr sz="3398">
                <a:solidFill>
                  <a:schemeClr val="bg1"/>
                </a:solidFill>
              </a:defRPr>
            </a:lvl4pPr>
            <a:lvl5pPr marL="0" indent="0">
              <a:buNone/>
              <a:defRPr sz="3398">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0800" y="1132235"/>
            <a:ext cx="5125160" cy="457103"/>
          </a:xfrm>
        </p:spPr>
        <p:txBody>
          <a:bodyPr/>
          <a:lstStyle>
            <a:lvl1pPr marL="0" indent="0">
              <a:lnSpc>
                <a:spcPct val="83000"/>
              </a:lnSpc>
              <a:buNone/>
              <a:defRPr sz="2398">
                <a:solidFill>
                  <a:schemeClr val="bg1"/>
                </a:solidFill>
              </a:defRPr>
            </a:lvl1pPr>
            <a:lvl2pPr marL="0" indent="0">
              <a:buNone/>
              <a:defRPr sz="2398">
                <a:solidFill>
                  <a:schemeClr val="bg1"/>
                </a:solidFill>
              </a:defRPr>
            </a:lvl2pPr>
            <a:lvl3pPr marL="0" indent="0">
              <a:buNone/>
              <a:defRPr sz="2398">
                <a:solidFill>
                  <a:schemeClr val="bg1"/>
                </a:solidFill>
              </a:defRPr>
            </a:lvl3pPr>
            <a:lvl4pPr marL="0" indent="0">
              <a:buNone/>
              <a:defRPr sz="2398">
                <a:solidFill>
                  <a:schemeClr val="bg1"/>
                </a:solidFill>
              </a:defRPr>
            </a:lvl4pPr>
            <a:lvl5pPr marL="0" indent="0">
              <a:buNone/>
              <a:defRPr sz="2398">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0797" y="1709738"/>
            <a:ext cx="5118356"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69943" y="6530337"/>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3852"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3852" rtl="0" eaLnBrk="1" latinLnBrk="0" hangingPunct="1">
                <a:lnSpc>
                  <a:spcPct val="125000"/>
                </a:lnSpc>
              </a:pPr>
              <a:t>‹#›</a:t>
            </a:fld>
            <a:endParaRPr lang="en-US" sz="800" kern="1200">
              <a:solidFill>
                <a:schemeClr val="bg1"/>
              </a:solidFill>
              <a:latin typeface="+mn-lt"/>
              <a:ea typeface="+mn-ea"/>
              <a:cs typeface="+mn-cs"/>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4414" y="-3"/>
            <a:ext cx="493647"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lvl="0" algn="ctr"/>
            <a:endParaRPr lang="en-US" sz="1798" b="1" err="1">
              <a:solidFill>
                <a:prstClr val="white"/>
              </a:solidFill>
            </a:endParaRPr>
          </a:p>
        </p:txBody>
      </p:sp>
      <p:sp>
        <p:nvSpPr>
          <p:cNvPr id="13" name="Subtitle">
            <a:extLst>
              <a:ext uri="{FF2B5EF4-FFF2-40B4-BE49-F238E27FC236}">
                <a16:creationId xmlns:a16="http://schemas.microsoft.com/office/drawing/2014/main" id="{FBC6039C-AF75-4EC4-A13A-9950034424F3}"/>
              </a:ext>
            </a:extLst>
          </p:cNvPr>
          <p:cNvSpPr>
            <a:spLocks noGrp="1"/>
          </p:cNvSpPr>
          <p:nvPr>
            <p:ph type="subTitle" idx="1"/>
          </p:nvPr>
        </p:nvSpPr>
        <p:spPr>
          <a:xfrm>
            <a:off x="479670" y="1132235"/>
            <a:ext cx="5129313" cy="431657"/>
          </a:xfrm>
        </p:spPr>
        <p:txBody>
          <a:bodyPr/>
          <a:lstStyle>
            <a:lvl1pPr marL="0" indent="0" algn="l">
              <a:lnSpc>
                <a:spcPct val="83000"/>
              </a:lnSpc>
              <a:spcBef>
                <a:spcPts val="1798"/>
              </a:spcBef>
              <a:buNone/>
              <a:defRPr sz="2398"/>
            </a:lvl1pPr>
            <a:lvl2pPr marL="456926" indent="0" algn="ctr">
              <a:buNone/>
              <a:defRPr sz="1998"/>
            </a:lvl2pPr>
            <a:lvl3pPr marL="913852" indent="0" algn="ctr">
              <a:buNone/>
              <a:defRPr sz="1798"/>
            </a:lvl3pPr>
            <a:lvl4pPr marL="1370778" indent="0" algn="ctr">
              <a:buNone/>
              <a:defRPr sz="1600"/>
            </a:lvl4pPr>
            <a:lvl5pPr marL="1827703" indent="0" algn="ctr">
              <a:buNone/>
              <a:defRPr sz="1600"/>
            </a:lvl5pPr>
            <a:lvl6pPr marL="2284628" indent="0" algn="ctr">
              <a:buNone/>
              <a:defRPr sz="1600"/>
            </a:lvl6pPr>
            <a:lvl7pPr marL="2741554" indent="0" algn="ctr">
              <a:buNone/>
              <a:defRPr sz="1600"/>
            </a:lvl7pPr>
            <a:lvl8pPr marL="3198480" indent="0" algn="ctr">
              <a:buNone/>
              <a:defRPr sz="1600"/>
            </a:lvl8pPr>
            <a:lvl9pPr marL="3655406" indent="0" algn="ctr">
              <a:buNone/>
              <a:defRPr sz="1600"/>
            </a:lvl9pPr>
          </a:lstStyle>
          <a:p>
            <a:r>
              <a:rPr lang="en-US"/>
              <a:t>Click to edit Master subtitle style</a:t>
            </a:r>
          </a:p>
        </p:txBody>
      </p:sp>
      <p:sp>
        <p:nvSpPr>
          <p:cNvPr id="12" name="Footer Placeholder 4">
            <a:extLst>
              <a:ext uri="{FF2B5EF4-FFF2-40B4-BE49-F238E27FC236}">
                <a16:creationId xmlns:a16="http://schemas.microsoft.com/office/drawing/2014/main" id="{691785B5-450D-4D9C-AF78-E0BCA291EAD8}"/>
              </a:ext>
            </a:extLst>
          </p:cNvPr>
          <p:cNvSpPr>
            <a:spLocks noGrp="1"/>
          </p:cNvSpPr>
          <p:nvPr>
            <p:ph type="ftr" sz="quarter" idx="3"/>
          </p:nvPr>
        </p:nvSpPr>
        <p:spPr>
          <a:xfrm>
            <a:off x="494062" y="6484549"/>
            <a:ext cx="5114921"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a:p>
        </p:txBody>
      </p:sp>
    </p:spTree>
    <p:extLst>
      <p:ext uri="{BB962C8B-B14F-4D97-AF65-F5344CB8AC3E}">
        <p14:creationId xmlns:p14="http://schemas.microsoft.com/office/powerpoint/2010/main" val="32976025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4.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6"/>
            <a:ext cx="6858000" cy="6094413"/>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8"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4414" y="-7"/>
            <a:ext cx="493647"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lvl="0" algn="ctr"/>
            <a:endParaRPr lang="en-US" sz="1798" b="1"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051" y="575576"/>
            <a:ext cx="5136931" cy="429028"/>
          </a:xfrm>
        </p:spPr>
        <p:txBody>
          <a:bodyPr/>
          <a:lstStyle/>
          <a:p>
            <a:r>
              <a:rPr lang="en-US"/>
              <a:t>Click to edit Master title style</a:t>
            </a:r>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364" y="1709928"/>
            <a:ext cx="5133617"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0798" y="575579"/>
            <a:ext cx="5118356" cy="438183"/>
          </a:xfrm>
        </p:spPr>
        <p:txBody>
          <a:bodyPr anchor="b"/>
          <a:lstStyle>
            <a:lvl1pPr marL="0" indent="0">
              <a:lnSpc>
                <a:spcPct val="82000"/>
              </a:lnSpc>
              <a:buNone/>
              <a:defRPr sz="3398">
                <a:solidFill>
                  <a:schemeClr val="bg1"/>
                </a:solidFill>
              </a:defRPr>
            </a:lvl1pPr>
            <a:lvl2pPr marL="0" indent="0">
              <a:buNone/>
              <a:defRPr sz="3398">
                <a:solidFill>
                  <a:schemeClr val="bg1"/>
                </a:solidFill>
              </a:defRPr>
            </a:lvl2pPr>
            <a:lvl3pPr marL="0" indent="0">
              <a:buNone/>
              <a:defRPr sz="3398">
                <a:solidFill>
                  <a:schemeClr val="bg1"/>
                </a:solidFill>
              </a:defRPr>
            </a:lvl3pPr>
            <a:lvl4pPr marL="0" indent="0">
              <a:buNone/>
              <a:defRPr sz="3398">
                <a:solidFill>
                  <a:schemeClr val="bg1"/>
                </a:solidFill>
              </a:defRPr>
            </a:lvl4pPr>
            <a:lvl5pPr marL="0" indent="0">
              <a:buNone/>
              <a:defRPr sz="3398">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0800" y="1132235"/>
            <a:ext cx="5125160" cy="457103"/>
          </a:xfrm>
        </p:spPr>
        <p:txBody>
          <a:bodyPr/>
          <a:lstStyle>
            <a:lvl1pPr marL="0" indent="0">
              <a:lnSpc>
                <a:spcPct val="83000"/>
              </a:lnSpc>
              <a:buNone/>
              <a:defRPr sz="2398">
                <a:solidFill>
                  <a:schemeClr val="bg1"/>
                </a:solidFill>
              </a:defRPr>
            </a:lvl1pPr>
            <a:lvl2pPr marL="0" indent="0">
              <a:buNone/>
              <a:defRPr sz="2398">
                <a:solidFill>
                  <a:schemeClr val="bg1"/>
                </a:solidFill>
              </a:defRPr>
            </a:lvl2pPr>
            <a:lvl3pPr marL="0" indent="0">
              <a:buNone/>
              <a:defRPr sz="2398">
                <a:solidFill>
                  <a:schemeClr val="bg1"/>
                </a:solidFill>
              </a:defRPr>
            </a:lvl3pPr>
            <a:lvl4pPr marL="0" indent="0">
              <a:buNone/>
              <a:defRPr sz="2398">
                <a:solidFill>
                  <a:schemeClr val="bg1"/>
                </a:solidFill>
              </a:defRPr>
            </a:lvl4pPr>
            <a:lvl5pPr marL="0" indent="0">
              <a:buNone/>
              <a:defRPr sz="2398">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0797" y="1709738"/>
            <a:ext cx="5118356"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69943" y="6530337"/>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3852"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3852" rtl="0" eaLnBrk="1" latinLnBrk="0" hangingPunct="1">
                <a:lnSpc>
                  <a:spcPct val="125000"/>
                </a:lnSpc>
              </a:pPr>
              <a:t>‹#›</a:t>
            </a:fld>
            <a:endParaRPr lang="en-US" sz="800" kern="1200">
              <a:solidFill>
                <a:schemeClr val="bg1"/>
              </a:solidFill>
              <a:latin typeface="+mn-lt"/>
              <a:ea typeface="+mn-ea"/>
              <a:cs typeface="+mn-cs"/>
            </a:endParaRPr>
          </a:p>
        </p:txBody>
      </p:sp>
      <p:sp>
        <p:nvSpPr>
          <p:cNvPr id="13" name="Subtitle">
            <a:extLst>
              <a:ext uri="{FF2B5EF4-FFF2-40B4-BE49-F238E27FC236}">
                <a16:creationId xmlns:a16="http://schemas.microsoft.com/office/drawing/2014/main" id="{266F66AD-0962-4768-A56C-C1F051CA4BC2}"/>
              </a:ext>
            </a:extLst>
          </p:cNvPr>
          <p:cNvSpPr>
            <a:spLocks noGrp="1"/>
          </p:cNvSpPr>
          <p:nvPr>
            <p:ph type="subTitle" idx="1"/>
          </p:nvPr>
        </p:nvSpPr>
        <p:spPr>
          <a:xfrm>
            <a:off x="479670" y="1132235"/>
            <a:ext cx="5129313" cy="431657"/>
          </a:xfrm>
        </p:spPr>
        <p:txBody>
          <a:bodyPr/>
          <a:lstStyle>
            <a:lvl1pPr marL="0" indent="0" algn="l">
              <a:lnSpc>
                <a:spcPct val="83000"/>
              </a:lnSpc>
              <a:spcBef>
                <a:spcPts val="1798"/>
              </a:spcBef>
              <a:buNone/>
              <a:defRPr sz="2398"/>
            </a:lvl1pPr>
            <a:lvl2pPr marL="456926" indent="0" algn="ctr">
              <a:buNone/>
              <a:defRPr sz="1998"/>
            </a:lvl2pPr>
            <a:lvl3pPr marL="913852" indent="0" algn="ctr">
              <a:buNone/>
              <a:defRPr sz="1798"/>
            </a:lvl3pPr>
            <a:lvl4pPr marL="1370778" indent="0" algn="ctr">
              <a:buNone/>
              <a:defRPr sz="1600"/>
            </a:lvl4pPr>
            <a:lvl5pPr marL="1827703" indent="0" algn="ctr">
              <a:buNone/>
              <a:defRPr sz="1600"/>
            </a:lvl5pPr>
            <a:lvl6pPr marL="2284628" indent="0" algn="ctr">
              <a:buNone/>
              <a:defRPr sz="1600"/>
            </a:lvl6pPr>
            <a:lvl7pPr marL="2741554" indent="0" algn="ctr">
              <a:buNone/>
              <a:defRPr sz="1600"/>
            </a:lvl7pPr>
            <a:lvl8pPr marL="3198480" indent="0" algn="ctr">
              <a:buNone/>
              <a:defRPr sz="1600"/>
            </a:lvl8pPr>
            <a:lvl9pPr marL="3655406" indent="0" algn="ctr">
              <a:buNone/>
              <a:defRPr sz="1600"/>
            </a:lvl9pPr>
          </a:lstStyle>
          <a:p>
            <a:r>
              <a:rPr lang="en-US"/>
              <a:t>Click to edit Master subtitle style</a:t>
            </a:r>
          </a:p>
        </p:txBody>
      </p:sp>
      <p:sp>
        <p:nvSpPr>
          <p:cNvPr id="12" name="Footer Placeholder 4">
            <a:extLst>
              <a:ext uri="{FF2B5EF4-FFF2-40B4-BE49-F238E27FC236}">
                <a16:creationId xmlns:a16="http://schemas.microsoft.com/office/drawing/2014/main" id="{CD751FBA-BB3D-4EB3-8730-523C1B8E4234}"/>
              </a:ext>
            </a:extLst>
          </p:cNvPr>
          <p:cNvSpPr>
            <a:spLocks noGrp="1"/>
          </p:cNvSpPr>
          <p:nvPr>
            <p:ph type="ftr" sz="quarter" idx="3"/>
          </p:nvPr>
        </p:nvSpPr>
        <p:spPr>
          <a:xfrm>
            <a:off x="494062" y="6484549"/>
            <a:ext cx="5114921"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a:p>
        </p:txBody>
      </p:sp>
    </p:spTree>
    <p:extLst>
      <p:ext uri="{BB962C8B-B14F-4D97-AF65-F5344CB8AC3E}">
        <p14:creationId xmlns:p14="http://schemas.microsoft.com/office/powerpoint/2010/main" val="13919780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5.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6"/>
            <a:ext cx="6858000" cy="6094413"/>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8"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4414" y="-7"/>
            <a:ext cx="493647"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lvl="0" algn="ctr"/>
            <a:endParaRPr lang="en-US" sz="1798" b="1"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051" y="575576"/>
            <a:ext cx="5136931" cy="429028"/>
          </a:xfrm>
        </p:spPr>
        <p:txBody>
          <a:bodyPr/>
          <a:lstStyle/>
          <a:p>
            <a:r>
              <a:rPr lang="en-US"/>
              <a:t>Click to edit Master title style</a:t>
            </a:r>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364" y="1709928"/>
            <a:ext cx="5133617"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0798" y="575579"/>
            <a:ext cx="5118356" cy="438183"/>
          </a:xfrm>
        </p:spPr>
        <p:txBody>
          <a:bodyPr anchor="b"/>
          <a:lstStyle>
            <a:lvl1pPr marL="0" indent="0">
              <a:lnSpc>
                <a:spcPct val="82000"/>
              </a:lnSpc>
              <a:buNone/>
              <a:defRPr sz="3398">
                <a:solidFill>
                  <a:schemeClr val="bg1"/>
                </a:solidFill>
              </a:defRPr>
            </a:lvl1pPr>
            <a:lvl2pPr marL="0" indent="0">
              <a:buNone/>
              <a:defRPr sz="3398">
                <a:solidFill>
                  <a:schemeClr val="bg1"/>
                </a:solidFill>
              </a:defRPr>
            </a:lvl2pPr>
            <a:lvl3pPr marL="0" indent="0">
              <a:buNone/>
              <a:defRPr sz="3398">
                <a:solidFill>
                  <a:schemeClr val="bg1"/>
                </a:solidFill>
              </a:defRPr>
            </a:lvl3pPr>
            <a:lvl4pPr marL="0" indent="0">
              <a:buNone/>
              <a:defRPr sz="3398">
                <a:solidFill>
                  <a:schemeClr val="bg1"/>
                </a:solidFill>
              </a:defRPr>
            </a:lvl4pPr>
            <a:lvl5pPr marL="0" indent="0">
              <a:buNone/>
              <a:defRPr sz="3398">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0800" y="1132235"/>
            <a:ext cx="5125160" cy="457103"/>
          </a:xfrm>
        </p:spPr>
        <p:txBody>
          <a:bodyPr/>
          <a:lstStyle>
            <a:lvl1pPr marL="0" indent="0">
              <a:lnSpc>
                <a:spcPct val="83000"/>
              </a:lnSpc>
              <a:buNone/>
              <a:defRPr sz="2398">
                <a:solidFill>
                  <a:schemeClr val="bg1"/>
                </a:solidFill>
              </a:defRPr>
            </a:lvl1pPr>
            <a:lvl2pPr marL="0" indent="0">
              <a:buNone/>
              <a:defRPr sz="2398">
                <a:solidFill>
                  <a:schemeClr val="bg1"/>
                </a:solidFill>
              </a:defRPr>
            </a:lvl2pPr>
            <a:lvl3pPr marL="0" indent="0">
              <a:buNone/>
              <a:defRPr sz="2398">
                <a:solidFill>
                  <a:schemeClr val="bg1"/>
                </a:solidFill>
              </a:defRPr>
            </a:lvl3pPr>
            <a:lvl4pPr marL="0" indent="0">
              <a:buNone/>
              <a:defRPr sz="2398">
                <a:solidFill>
                  <a:schemeClr val="bg1"/>
                </a:solidFill>
              </a:defRPr>
            </a:lvl4pPr>
            <a:lvl5pPr marL="0" indent="0">
              <a:buNone/>
              <a:defRPr sz="2398">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0797" y="1709738"/>
            <a:ext cx="5118356"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69943" y="6530337"/>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3852"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3852" rtl="0" eaLnBrk="1" latinLnBrk="0" hangingPunct="1">
                <a:lnSpc>
                  <a:spcPct val="125000"/>
                </a:lnSpc>
              </a:pPr>
              <a:t>‹#›</a:t>
            </a:fld>
            <a:endParaRPr lang="en-US" sz="800" kern="1200">
              <a:solidFill>
                <a:schemeClr val="bg1"/>
              </a:solidFill>
              <a:latin typeface="+mn-lt"/>
              <a:ea typeface="+mn-ea"/>
              <a:cs typeface="+mn-cs"/>
            </a:endParaRPr>
          </a:p>
        </p:txBody>
      </p:sp>
      <p:sp>
        <p:nvSpPr>
          <p:cNvPr id="13" name="Subtitle">
            <a:extLst>
              <a:ext uri="{FF2B5EF4-FFF2-40B4-BE49-F238E27FC236}">
                <a16:creationId xmlns:a16="http://schemas.microsoft.com/office/drawing/2014/main" id="{EEBA1E51-E7B7-4848-B96B-E6FC92350376}"/>
              </a:ext>
            </a:extLst>
          </p:cNvPr>
          <p:cNvSpPr>
            <a:spLocks noGrp="1"/>
          </p:cNvSpPr>
          <p:nvPr>
            <p:ph type="subTitle" idx="1"/>
          </p:nvPr>
        </p:nvSpPr>
        <p:spPr>
          <a:xfrm>
            <a:off x="479670" y="1132235"/>
            <a:ext cx="5129313" cy="431657"/>
          </a:xfrm>
        </p:spPr>
        <p:txBody>
          <a:bodyPr/>
          <a:lstStyle>
            <a:lvl1pPr marL="0" indent="0" algn="l">
              <a:lnSpc>
                <a:spcPct val="83000"/>
              </a:lnSpc>
              <a:spcBef>
                <a:spcPts val="1798"/>
              </a:spcBef>
              <a:buNone/>
              <a:defRPr sz="2398"/>
            </a:lvl1pPr>
            <a:lvl2pPr marL="456926" indent="0" algn="ctr">
              <a:buNone/>
              <a:defRPr sz="1998"/>
            </a:lvl2pPr>
            <a:lvl3pPr marL="913852" indent="0" algn="ctr">
              <a:buNone/>
              <a:defRPr sz="1798"/>
            </a:lvl3pPr>
            <a:lvl4pPr marL="1370778" indent="0" algn="ctr">
              <a:buNone/>
              <a:defRPr sz="1600"/>
            </a:lvl4pPr>
            <a:lvl5pPr marL="1827703" indent="0" algn="ctr">
              <a:buNone/>
              <a:defRPr sz="1600"/>
            </a:lvl5pPr>
            <a:lvl6pPr marL="2284628" indent="0" algn="ctr">
              <a:buNone/>
              <a:defRPr sz="1600"/>
            </a:lvl6pPr>
            <a:lvl7pPr marL="2741554" indent="0" algn="ctr">
              <a:buNone/>
              <a:defRPr sz="1600"/>
            </a:lvl7pPr>
            <a:lvl8pPr marL="3198480" indent="0" algn="ctr">
              <a:buNone/>
              <a:defRPr sz="1600"/>
            </a:lvl8pPr>
            <a:lvl9pPr marL="3655406" indent="0" algn="ctr">
              <a:buNone/>
              <a:defRPr sz="1600"/>
            </a:lvl9pPr>
          </a:lstStyle>
          <a:p>
            <a:r>
              <a:rPr lang="en-US"/>
              <a:t>Click to edit Master subtitle style</a:t>
            </a:r>
          </a:p>
        </p:txBody>
      </p:sp>
      <p:sp>
        <p:nvSpPr>
          <p:cNvPr id="12" name="Footer Placeholder 4">
            <a:extLst>
              <a:ext uri="{FF2B5EF4-FFF2-40B4-BE49-F238E27FC236}">
                <a16:creationId xmlns:a16="http://schemas.microsoft.com/office/drawing/2014/main" id="{5AC2321B-8144-4C7C-90AB-3068D5E236DD}"/>
              </a:ext>
            </a:extLst>
          </p:cNvPr>
          <p:cNvSpPr>
            <a:spLocks noGrp="1"/>
          </p:cNvSpPr>
          <p:nvPr>
            <p:ph type="ftr" sz="quarter" idx="3"/>
          </p:nvPr>
        </p:nvSpPr>
        <p:spPr>
          <a:xfrm>
            <a:off x="494062" y="6484549"/>
            <a:ext cx="5114921"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a:p>
        </p:txBody>
      </p:sp>
    </p:spTree>
    <p:extLst>
      <p:ext uri="{BB962C8B-B14F-4D97-AF65-F5344CB8AC3E}">
        <p14:creationId xmlns:p14="http://schemas.microsoft.com/office/powerpoint/2010/main" val="13873486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6.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1667" y="0"/>
            <a:ext cx="465716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endParaRPr lang="en-US" sz="1798"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1663" y="0"/>
            <a:ext cx="493647"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lvl="0" algn="ctr"/>
            <a:endParaRPr lang="en-US" sz="1798" b="1"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051" y="575576"/>
            <a:ext cx="6448280" cy="429028"/>
          </a:xfrm>
        </p:spPr>
        <p:txBody>
          <a:bodyPr/>
          <a:lstStyle/>
          <a:p>
            <a:r>
              <a:rPr lang="en-US"/>
              <a:t>Click to edit Master title style</a:t>
            </a:r>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0927" y="559595"/>
            <a:ext cx="3573649"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69943" y="6530337"/>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3852"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3852" rtl="0" eaLnBrk="1" latinLnBrk="0" hangingPunct="1">
                <a:lnSpc>
                  <a:spcPct val="125000"/>
                </a:lnSpc>
              </a:pPr>
              <a:t>‹#›</a:t>
            </a:fld>
            <a:endParaRPr lang="en-US" sz="800" kern="1200">
              <a:solidFill>
                <a:schemeClr val="bg1"/>
              </a:solidFill>
              <a:latin typeface="+mn-lt"/>
              <a:ea typeface="+mn-ea"/>
              <a:cs typeface="+mn-cs"/>
            </a:endParaRPr>
          </a:p>
        </p:txBody>
      </p:sp>
      <p:sp>
        <p:nvSpPr>
          <p:cNvPr id="9"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79669" y="1132235"/>
            <a:ext cx="6440028" cy="431657"/>
          </a:xfrm>
        </p:spPr>
        <p:txBody>
          <a:bodyPr/>
          <a:lstStyle>
            <a:lvl1pPr marL="0" indent="0" algn="l">
              <a:lnSpc>
                <a:spcPct val="83000"/>
              </a:lnSpc>
              <a:spcBef>
                <a:spcPts val="1798"/>
              </a:spcBef>
              <a:buNone/>
              <a:defRPr sz="2398"/>
            </a:lvl1pPr>
            <a:lvl2pPr marL="456926" indent="0" algn="ctr">
              <a:buNone/>
              <a:defRPr sz="1998"/>
            </a:lvl2pPr>
            <a:lvl3pPr marL="913852" indent="0" algn="ctr">
              <a:buNone/>
              <a:defRPr sz="1798"/>
            </a:lvl3pPr>
            <a:lvl4pPr marL="1370778" indent="0" algn="ctr">
              <a:buNone/>
              <a:defRPr sz="1600"/>
            </a:lvl4pPr>
            <a:lvl5pPr marL="1827703" indent="0" algn="ctr">
              <a:buNone/>
              <a:defRPr sz="1600"/>
            </a:lvl5pPr>
            <a:lvl6pPr marL="2284628" indent="0" algn="ctr">
              <a:buNone/>
              <a:defRPr sz="1600"/>
            </a:lvl6pPr>
            <a:lvl7pPr marL="2741554" indent="0" algn="ctr">
              <a:buNone/>
              <a:defRPr sz="1600"/>
            </a:lvl7pPr>
            <a:lvl8pPr marL="3198480" indent="0" algn="ctr">
              <a:buNone/>
              <a:defRPr sz="1600"/>
            </a:lvl8pPr>
            <a:lvl9pPr marL="3655406" indent="0" algn="ctr">
              <a:buNone/>
              <a:defRPr sz="1600"/>
            </a:lvl9pPr>
          </a:lstStyle>
          <a:p>
            <a:r>
              <a:rPr lang="en-US"/>
              <a:t>Click to edit Master subtitle style</a:t>
            </a:r>
          </a:p>
        </p:txBody>
      </p:sp>
      <p:sp>
        <p:nvSpPr>
          <p:cNvPr id="11" name="Footer Placeholder 4">
            <a:extLst>
              <a:ext uri="{FF2B5EF4-FFF2-40B4-BE49-F238E27FC236}">
                <a16:creationId xmlns:a16="http://schemas.microsoft.com/office/drawing/2014/main" id="{F3B9F367-5273-4098-85EF-76069E6BE529}"/>
              </a:ext>
            </a:extLst>
          </p:cNvPr>
          <p:cNvSpPr>
            <a:spLocks noGrp="1"/>
          </p:cNvSpPr>
          <p:nvPr>
            <p:ph type="ftr" sz="quarter" idx="3"/>
          </p:nvPr>
        </p:nvSpPr>
        <p:spPr>
          <a:xfrm>
            <a:off x="494062" y="6484549"/>
            <a:ext cx="5114921"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a:p>
        </p:txBody>
      </p:sp>
    </p:spTree>
    <p:extLst>
      <p:ext uri="{BB962C8B-B14F-4D97-AF65-F5344CB8AC3E}">
        <p14:creationId xmlns:p14="http://schemas.microsoft.com/office/powerpoint/2010/main" val="2587408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7.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1667" y="0"/>
            <a:ext cx="465716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endParaRPr lang="en-US" sz="1798"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1663" y="0"/>
            <a:ext cx="493647"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lvl="0" algn="ctr"/>
            <a:endParaRPr lang="en-US" sz="1798" b="1"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051" y="575576"/>
            <a:ext cx="6448280" cy="429028"/>
          </a:xfrm>
        </p:spPr>
        <p:txBody>
          <a:bodyPr/>
          <a:lstStyle/>
          <a:p>
            <a:r>
              <a:rPr lang="en-US"/>
              <a:t>Click to edit Master title style</a:t>
            </a:r>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0927" y="559595"/>
            <a:ext cx="3573649"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69943" y="6530337"/>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3852"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3852" rtl="0" eaLnBrk="1" latinLnBrk="0" hangingPunct="1">
                <a:lnSpc>
                  <a:spcPct val="125000"/>
                </a:lnSpc>
              </a:pPr>
              <a:t>‹#›</a:t>
            </a:fld>
            <a:endParaRPr lang="en-US" sz="800" kern="1200">
              <a:solidFill>
                <a:schemeClr val="bg1"/>
              </a:solidFill>
              <a:latin typeface="+mn-lt"/>
              <a:ea typeface="+mn-ea"/>
              <a:cs typeface="+mn-cs"/>
            </a:endParaRPr>
          </a:p>
        </p:txBody>
      </p:sp>
      <p:sp>
        <p:nvSpPr>
          <p:cNvPr id="9" name="Subtitle">
            <a:extLst>
              <a:ext uri="{FF2B5EF4-FFF2-40B4-BE49-F238E27FC236}">
                <a16:creationId xmlns:a16="http://schemas.microsoft.com/office/drawing/2014/main" id="{8182772B-51FD-4532-AD53-E798213156F4}"/>
              </a:ext>
            </a:extLst>
          </p:cNvPr>
          <p:cNvSpPr>
            <a:spLocks noGrp="1"/>
          </p:cNvSpPr>
          <p:nvPr>
            <p:ph type="subTitle" idx="1"/>
          </p:nvPr>
        </p:nvSpPr>
        <p:spPr>
          <a:xfrm>
            <a:off x="479669" y="1132235"/>
            <a:ext cx="6440028" cy="431657"/>
          </a:xfrm>
        </p:spPr>
        <p:txBody>
          <a:bodyPr/>
          <a:lstStyle>
            <a:lvl1pPr marL="0" indent="0" algn="l">
              <a:lnSpc>
                <a:spcPct val="83000"/>
              </a:lnSpc>
              <a:spcBef>
                <a:spcPts val="1798"/>
              </a:spcBef>
              <a:buNone/>
              <a:defRPr sz="2398"/>
            </a:lvl1pPr>
            <a:lvl2pPr marL="456926" indent="0" algn="ctr">
              <a:buNone/>
              <a:defRPr sz="1998"/>
            </a:lvl2pPr>
            <a:lvl3pPr marL="913852" indent="0" algn="ctr">
              <a:buNone/>
              <a:defRPr sz="1798"/>
            </a:lvl3pPr>
            <a:lvl4pPr marL="1370778" indent="0" algn="ctr">
              <a:buNone/>
              <a:defRPr sz="1600"/>
            </a:lvl4pPr>
            <a:lvl5pPr marL="1827703" indent="0" algn="ctr">
              <a:buNone/>
              <a:defRPr sz="1600"/>
            </a:lvl5pPr>
            <a:lvl6pPr marL="2284628" indent="0" algn="ctr">
              <a:buNone/>
              <a:defRPr sz="1600"/>
            </a:lvl6pPr>
            <a:lvl7pPr marL="2741554" indent="0" algn="ctr">
              <a:buNone/>
              <a:defRPr sz="1600"/>
            </a:lvl7pPr>
            <a:lvl8pPr marL="3198480" indent="0" algn="ctr">
              <a:buNone/>
              <a:defRPr sz="1600"/>
            </a:lvl8pPr>
            <a:lvl9pPr marL="3655406" indent="0" algn="ctr">
              <a:buNone/>
              <a:defRPr sz="1600"/>
            </a:lvl9pPr>
          </a:lstStyle>
          <a:p>
            <a:r>
              <a:rPr lang="en-US"/>
              <a:t>Click to edit Master subtitle style</a:t>
            </a:r>
          </a:p>
        </p:txBody>
      </p:sp>
      <p:sp>
        <p:nvSpPr>
          <p:cNvPr id="11" name="Footer Placeholder 4">
            <a:extLst>
              <a:ext uri="{FF2B5EF4-FFF2-40B4-BE49-F238E27FC236}">
                <a16:creationId xmlns:a16="http://schemas.microsoft.com/office/drawing/2014/main" id="{F6E1F5C1-7965-44F0-AC21-8B61D0E99C20}"/>
              </a:ext>
            </a:extLst>
          </p:cNvPr>
          <p:cNvSpPr>
            <a:spLocks noGrp="1"/>
          </p:cNvSpPr>
          <p:nvPr>
            <p:ph type="ftr" sz="quarter" idx="3"/>
          </p:nvPr>
        </p:nvSpPr>
        <p:spPr>
          <a:xfrm>
            <a:off x="494062" y="6484549"/>
            <a:ext cx="5114921"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a:p>
        </p:txBody>
      </p:sp>
    </p:spTree>
    <p:extLst>
      <p:ext uri="{BB962C8B-B14F-4D97-AF65-F5344CB8AC3E}">
        <p14:creationId xmlns:p14="http://schemas.microsoft.com/office/powerpoint/2010/main" val="31486783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8.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1667" y="0"/>
            <a:ext cx="465716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endParaRPr lang="en-US" sz="1798"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1663" y="0"/>
            <a:ext cx="493647"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lvl="0" algn="ctr"/>
            <a:endParaRPr lang="en-US" sz="1798" b="1"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051" y="575576"/>
            <a:ext cx="6448280" cy="429028"/>
          </a:xfrm>
        </p:spPr>
        <p:txBody>
          <a:bodyPr/>
          <a:lstStyle/>
          <a:p>
            <a:r>
              <a:rPr lang="en-US"/>
              <a:t>Click to edit Master title style</a:t>
            </a:r>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0927" y="559595"/>
            <a:ext cx="3573649"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69943" y="6530337"/>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3852"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3852" rtl="0" eaLnBrk="1" latinLnBrk="0" hangingPunct="1">
                <a:lnSpc>
                  <a:spcPct val="125000"/>
                </a:lnSpc>
              </a:pPr>
              <a:t>‹#›</a:t>
            </a:fld>
            <a:endParaRPr lang="en-US" sz="800" kern="1200">
              <a:solidFill>
                <a:schemeClr val="bg1"/>
              </a:solidFill>
              <a:latin typeface="+mn-lt"/>
              <a:ea typeface="+mn-ea"/>
              <a:cs typeface="+mn-cs"/>
            </a:endParaRPr>
          </a:p>
        </p:txBody>
      </p:sp>
      <p:sp>
        <p:nvSpPr>
          <p:cNvPr id="9" name="Subtitle">
            <a:extLst>
              <a:ext uri="{FF2B5EF4-FFF2-40B4-BE49-F238E27FC236}">
                <a16:creationId xmlns:a16="http://schemas.microsoft.com/office/drawing/2014/main" id="{E1F3523D-4335-4B42-9C5C-2ADA601D8C2F}"/>
              </a:ext>
            </a:extLst>
          </p:cNvPr>
          <p:cNvSpPr>
            <a:spLocks noGrp="1"/>
          </p:cNvSpPr>
          <p:nvPr>
            <p:ph type="subTitle" idx="1"/>
          </p:nvPr>
        </p:nvSpPr>
        <p:spPr>
          <a:xfrm>
            <a:off x="479669" y="1132235"/>
            <a:ext cx="6440028" cy="431657"/>
          </a:xfrm>
        </p:spPr>
        <p:txBody>
          <a:bodyPr/>
          <a:lstStyle>
            <a:lvl1pPr marL="0" indent="0" algn="l">
              <a:lnSpc>
                <a:spcPct val="83000"/>
              </a:lnSpc>
              <a:spcBef>
                <a:spcPts val="1798"/>
              </a:spcBef>
              <a:buNone/>
              <a:defRPr sz="2398"/>
            </a:lvl1pPr>
            <a:lvl2pPr marL="456926" indent="0" algn="ctr">
              <a:buNone/>
              <a:defRPr sz="1998"/>
            </a:lvl2pPr>
            <a:lvl3pPr marL="913852" indent="0" algn="ctr">
              <a:buNone/>
              <a:defRPr sz="1798"/>
            </a:lvl3pPr>
            <a:lvl4pPr marL="1370778" indent="0" algn="ctr">
              <a:buNone/>
              <a:defRPr sz="1600"/>
            </a:lvl4pPr>
            <a:lvl5pPr marL="1827703" indent="0" algn="ctr">
              <a:buNone/>
              <a:defRPr sz="1600"/>
            </a:lvl5pPr>
            <a:lvl6pPr marL="2284628" indent="0" algn="ctr">
              <a:buNone/>
              <a:defRPr sz="1600"/>
            </a:lvl6pPr>
            <a:lvl7pPr marL="2741554" indent="0" algn="ctr">
              <a:buNone/>
              <a:defRPr sz="1600"/>
            </a:lvl7pPr>
            <a:lvl8pPr marL="3198480" indent="0" algn="ctr">
              <a:buNone/>
              <a:defRPr sz="1600"/>
            </a:lvl8pPr>
            <a:lvl9pPr marL="3655406" indent="0" algn="ctr">
              <a:buNone/>
              <a:defRPr sz="1600"/>
            </a:lvl9pPr>
          </a:lstStyle>
          <a:p>
            <a:r>
              <a:rPr lang="en-US"/>
              <a:t>Click to edit Master subtitle style</a:t>
            </a:r>
          </a:p>
        </p:txBody>
      </p:sp>
      <p:sp>
        <p:nvSpPr>
          <p:cNvPr id="11" name="Footer Placeholder 4">
            <a:extLst>
              <a:ext uri="{FF2B5EF4-FFF2-40B4-BE49-F238E27FC236}">
                <a16:creationId xmlns:a16="http://schemas.microsoft.com/office/drawing/2014/main" id="{8ADC46CF-FB24-453C-AA66-FB54B937C7DC}"/>
              </a:ext>
            </a:extLst>
          </p:cNvPr>
          <p:cNvSpPr>
            <a:spLocks noGrp="1"/>
          </p:cNvSpPr>
          <p:nvPr>
            <p:ph type="ftr" sz="quarter" idx="3"/>
          </p:nvPr>
        </p:nvSpPr>
        <p:spPr>
          <a:xfrm>
            <a:off x="494062" y="6484549"/>
            <a:ext cx="5114921"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a:p>
        </p:txBody>
      </p:sp>
    </p:spTree>
    <p:extLst>
      <p:ext uri="{BB962C8B-B14F-4D97-AF65-F5344CB8AC3E}">
        <p14:creationId xmlns:p14="http://schemas.microsoft.com/office/powerpoint/2010/main" val="4027621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9.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1667" y="0"/>
            <a:ext cx="465716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endParaRPr lang="en-US" sz="1798"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1663" y="0"/>
            <a:ext cx="493647"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lvl="0" algn="ctr"/>
            <a:endParaRPr lang="en-US" sz="1798" b="1"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051" y="575576"/>
            <a:ext cx="6448280" cy="429028"/>
          </a:xfrm>
        </p:spPr>
        <p:txBody>
          <a:bodyPr/>
          <a:lstStyle/>
          <a:p>
            <a:r>
              <a:rPr lang="en-US"/>
              <a:t>Click to edit Master title style</a:t>
            </a:r>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0927" y="559595"/>
            <a:ext cx="3573649"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69943" y="6530337"/>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3852"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3852" rtl="0" eaLnBrk="1" latinLnBrk="0" hangingPunct="1">
                <a:lnSpc>
                  <a:spcPct val="125000"/>
                </a:lnSpc>
              </a:pPr>
              <a:t>‹#›</a:t>
            </a:fld>
            <a:endParaRPr lang="en-US" sz="800" kern="1200">
              <a:solidFill>
                <a:schemeClr val="bg1"/>
              </a:solidFill>
              <a:latin typeface="+mn-lt"/>
              <a:ea typeface="+mn-ea"/>
              <a:cs typeface="+mn-cs"/>
            </a:endParaRPr>
          </a:p>
        </p:txBody>
      </p:sp>
      <p:sp>
        <p:nvSpPr>
          <p:cNvPr id="9" name="Subtitle">
            <a:extLst>
              <a:ext uri="{FF2B5EF4-FFF2-40B4-BE49-F238E27FC236}">
                <a16:creationId xmlns:a16="http://schemas.microsoft.com/office/drawing/2014/main" id="{17EB043F-C376-48C5-A1C7-C2B8417352A5}"/>
              </a:ext>
            </a:extLst>
          </p:cNvPr>
          <p:cNvSpPr>
            <a:spLocks noGrp="1"/>
          </p:cNvSpPr>
          <p:nvPr>
            <p:ph type="subTitle" idx="1"/>
          </p:nvPr>
        </p:nvSpPr>
        <p:spPr>
          <a:xfrm>
            <a:off x="479669" y="1132235"/>
            <a:ext cx="6440028" cy="431657"/>
          </a:xfrm>
        </p:spPr>
        <p:txBody>
          <a:bodyPr/>
          <a:lstStyle>
            <a:lvl1pPr marL="0" indent="0" algn="l">
              <a:lnSpc>
                <a:spcPct val="83000"/>
              </a:lnSpc>
              <a:spcBef>
                <a:spcPts val="1798"/>
              </a:spcBef>
              <a:buNone/>
              <a:defRPr sz="2398"/>
            </a:lvl1pPr>
            <a:lvl2pPr marL="456926" indent="0" algn="ctr">
              <a:buNone/>
              <a:defRPr sz="1998"/>
            </a:lvl2pPr>
            <a:lvl3pPr marL="913852" indent="0" algn="ctr">
              <a:buNone/>
              <a:defRPr sz="1798"/>
            </a:lvl3pPr>
            <a:lvl4pPr marL="1370778" indent="0" algn="ctr">
              <a:buNone/>
              <a:defRPr sz="1600"/>
            </a:lvl4pPr>
            <a:lvl5pPr marL="1827703" indent="0" algn="ctr">
              <a:buNone/>
              <a:defRPr sz="1600"/>
            </a:lvl5pPr>
            <a:lvl6pPr marL="2284628" indent="0" algn="ctr">
              <a:buNone/>
              <a:defRPr sz="1600"/>
            </a:lvl6pPr>
            <a:lvl7pPr marL="2741554" indent="0" algn="ctr">
              <a:buNone/>
              <a:defRPr sz="1600"/>
            </a:lvl7pPr>
            <a:lvl8pPr marL="3198480" indent="0" algn="ctr">
              <a:buNone/>
              <a:defRPr sz="1600"/>
            </a:lvl8pPr>
            <a:lvl9pPr marL="3655406" indent="0" algn="ctr">
              <a:buNone/>
              <a:defRPr sz="1600"/>
            </a:lvl9pPr>
          </a:lstStyle>
          <a:p>
            <a:r>
              <a:rPr lang="en-US"/>
              <a:t>Click to edit Master subtitle style</a:t>
            </a:r>
          </a:p>
        </p:txBody>
      </p:sp>
      <p:sp>
        <p:nvSpPr>
          <p:cNvPr id="11" name="Footer Placeholder 4">
            <a:extLst>
              <a:ext uri="{FF2B5EF4-FFF2-40B4-BE49-F238E27FC236}">
                <a16:creationId xmlns:a16="http://schemas.microsoft.com/office/drawing/2014/main" id="{A849781E-47E1-4D42-B04A-351F10411275}"/>
              </a:ext>
            </a:extLst>
          </p:cNvPr>
          <p:cNvSpPr>
            <a:spLocks noGrp="1"/>
          </p:cNvSpPr>
          <p:nvPr>
            <p:ph type="ftr" sz="quarter" idx="3"/>
          </p:nvPr>
        </p:nvSpPr>
        <p:spPr>
          <a:xfrm>
            <a:off x="494062" y="6484549"/>
            <a:ext cx="5114921"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a:p>
        </p:txBody>
      </p:sp>
    </p:spTree>
    <p:extLst>
      <p:ext uri="{BB962C8B-B14F-4D97-AF65-F5344CB8AC3E}">
        <p14:creationId xmlns:p14="http://schemas.microsoft.com/office/powerpoint/2010/main" val="22868969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userDrawn="1"/>
        </p:nvGrpSpPr>
        <p:grpSpPr>
          <a:xfrm>
            <a:off x="0" y="-186267"/>
            <a:ext cx="6114849" cy="6210161"/>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userDrawn="1"/>
          </p:nvSpPr>
          <p:spPr>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33961" y="1383898"/>
            <a:ext cx="5175019" cy="2211454"/>
          </a:xfrm>
        </p:spPr>
        <p:txBody>
          <a:bodyPr/>
          <a:lstStyle>
            <a:lvl1pPr>
              <a:lnSpc>
                <a:spcPct val="90000"/>
              </a:lnSpc>
              <a:defRPr sz="5998">
                <a:solidFill>
                  <a:schemeClr val="bg1"/>
                </a:solidFill>
              </a:defRPr>
            </a:lvl1pPr>
          </a:lstStyle>
          <a:p>
            <a:r>
              <a:rPr lang="en-US"/>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7547" y="991366"/>
            <a:ext cx="4872730"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799" err="1">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061" y="3821531"/>
            <a:ext cx="5114811" cy="914400"/>
          </a:xfrm>
        </p:spPr>
        <p:txBody>
          <a:bodyPr/>
          <a:lstStyle>
            <a:lvl1pPr marL="0" indent="0" algn="l">
              <a:lnSpc>
                <a:spcPct val="89000"/>
              </a:lnSpc>
              <a:spcBef>
                <a:spcPts val="1200"/>
              </a:spcBef>
              <a:buNone/>
              <a:defRPr sz="2799">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27304008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0.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1" y="0"/>
            <a:ext cx="7529585" cy="6858000"/>
          </a:xfrm>
          <a:noFill/>
        </p:spPr>
        <p:txBody>
          <a:bodyPr anchor="ctr"/>
          <a:lstStyle>
            <a:lvl1pPr marL="0" indent="0" algn="ctr">
              <a:buNone/>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7" y="0"/>
            <a:ext cx="465716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endParaRPr lang="en-US" sz="1798"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lvl="0" algn="ctr"/>
            <a:endParaRPr lang="en-US" sz="1798" b="1"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5" y="4743453"/>
            <a:ext cx="3573291"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1284" y="2749751"/>
            <a:ext cx="3578194" cy="1834948"/>
          </a:xfrm>
        </p:spPr>
        <p:txBody>
          <a:bodyPr/>
          <a:lstStyle>
            <a:lvl1pPr>
              <a:lnSpc>
                <a:spcPct val="88000"/>
              </a:lnSpc>
              <a:defRPr sz="3398">
                <a:solidFill>
                  <a:schemeClr val="bg1"/>
                </a:solidFill>
              </a:defRPr>
            </a:lvl1pPr>
          </a:lstStyle>
          <a:p>
            <a:r>
              <a:rPr lang="en-US"/>
              <a:t>Click to edit Master title style</a:t>
            </a:r>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69943" y="6530337"/>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3852"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3852" rtl="0" eaLnBrk="1" latinLnBrk="0" hangingPunct="1">
                <a:lnSpc>
                  <a:spcPct val="125000"/>
                </a:lnSpc>
              </a:pPr>
              <a:t>‹#›</a:t>
            </a:fld>
            <a:endParaRPr lang="en-US" sz="800" kern="120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BFDA095-18AD-4CD4-BE6D-A29020FC2516}"/>
              </a:ext>
            </a:extLst>
          </p:cNvPr>
          <p:cNvSpPr>
            <a:spLocks noGrp="1"/>
          </p:cNvSpPr>
          <p:nvPr>
            <p:ph type="ftr" sz="quarter" idx="3"/>
          </p:nvPr>
        </p:nvSpPr>
        <p:spPr>
          <a:xfrm>
            <a:off x="8101286" y="6484548"/>
            <a:ext cx="3581895"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a:p>
        </p:txBody>
      </p:sp>
    </p:spTree>
    <p:extLst>
      <p:ext uri="{BB962C8B-B14F-4D97-AF65-F5344CB8AC3E}">
        <p14:creationId xmlns:p14="http://schemas.microsoft.com/office/powerpoint/2010/main" val="4864966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1.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1" y="0"/>
            <a:ext cx="7529585" cy="6858000"/>
          </a:xfrm>
          <a:noFill/>
        </p:spPr>
        <p:txBody>
          <a:bodyPr anchor="ctr"/>
          <a:lstStyle>
            <a:lvl1pPr marL="0" indent="0" algn="ctr">
              <a:buNone/>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7" y="0"/>
            <a:ext cx="465716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endParaRPr lang="en-US" sz="1798"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lvl="0" algn="ctr"/>
            <a:endParaRPr lang="en-US" sz="1798" b="1"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5" y="4743453"/>
            <a:ext cx="3573291"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1284" y="2749751"/>
            <a:ext cx="3578194" cy="1834948"/>
          </a:xfrm>
        </p:spPr>
        <p:txBody>
          <a:bodyPr/>
          <a:lstStyle>
            <a:lvl1pPr>
              <a:lnSpc>
                <a:spcPct val="88000"/>
              </a:lnSpc>
              <a:defRPr sz="3398">
                <a:solidFill>
                  <a:schemeClr val="bg1"/>
                </a:solidFill>
              </a:defRPr>
            </a:lvl1pPr>
          </a:lstStyle>
          <a:p>
            <a:r>
              <a:rPr lang="en-US"/>
              <a:t>Click to edit Master title style</a:t>
            </a:r>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69943" y="6530337"/>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3852"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3852" rtl="0" eaLnBrk="1" latinLnBrk="0" hangingPunct="1">
                <a:lnSpc>
                  <a:spcPct val="125000"/>
                </a:lnSpc>
              </a:pPr>
              <a:t>‹#›</a:t>
            </a:fld>
            <a:endParaRPr lang="en-US" sz="800" kern="120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DCAC94D-95BA-4EA9-9AC8-22A3151E3997}"/>
              </a:ext>
            </a:extLst>
          </p:cNvPr>
          <p:cNvSpPr>
            <a:spLocks noGrp="1"/>
          </p:cNvSpPr>
          <p:nvPr>
            <p:ph type="ftr" sz="quarter" idx="3"/>
          </p:nvPr>
        </p:nvSpPr>
        <p:spPr>
          <a:xfrm>
            <a:off x="8101286" y="6484548"/>
            <a:ext cx="3581895"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a:p>
        </p:txBody>
      </p:sp>
    </p:spTree>
    <p:extLst>
      <p:ext uri="{BB962C8B-B14F-4D97-AF65-F5344CB8AC3E}">
        <p14:creationId xmlns:p14="http://schemas.microsoft.com/office/powerpoint/2010/main" val="25897195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2.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1" y="0"/>
            <a:ext cx="7529585" cy="6858000"/>
          </a:xfrm>
          <a:noFill/>
        </p:spPr>
        <p:txBody>
          <a:bodyPr anchor="ctr"/>
          <a:lstStyle>
            <a:lvl1pPr marL="0" indent="0" algn="ctr">
              <a:buNone/>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7" y="0"/>
            <a:ext cx="465716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endParaRPr lang="en-US" sz="1798"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lvl="0" algn="ctr"/>
            <a:endParaRPr lang="en-US" sz="1798" b="1" err="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5" y="4743453"/>
            <a:ext cx="3573291"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1284" y="2749751"/>
            <a:ext cx="3578194" cy="1834948"/>
          </a:xfrm>
        </p:spPr>
        <p:txBody>
          <a:bodyPr/>
          <a:lstStyle>
            <a:lvl1pPr>
              <a:lnSpc>
                <a:spcPct val="88000"/>
              </a:lnSpc>
              <a:defRPr sz="3398">
                <a:solidFill>
                  <a:schemeClr val="bg1"/>
                </a:solidFill>
              </a:defRPr>
            </a:lvl1pPr>
          </a:lstStyle>
          <a:p>
            <a:r>
              <a:rPr lang="en-US"/>
              <a:t>Click to edit Master title style</a:t>
            </a:r>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69943" y="6530337"/>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3852"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3852" rtl="0" eaLnBrk="1" latinLnBrk="0" hangingPunct="1">
                <a:lnSpc>
                  <a:spcPct val="125000"/>
                </a:lnSpc>
              </a:pPr>
              <a:t>‹#›</a:t>
            </a:fld>
            <a:endParaRPr lang="en-US" sz="800" kern="120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C8B9117A-45C8-41B8-A737-D5E3DDD673C1}"/>
              </a:ext>
            </a:extLst>
          </p:cNvPr>
          <p:cNvSpPr>
            <a:spLocks noGrp="1"/>
          </p:cNvSpPr>
          <p:nvPr>
            <p:ph type="ftr" sz="quarter" idx="3"/>
          </p:nvPr>
        </p:nvSpPr>
        <p:spPr>
          <a:xfrm>
            <a:off x="8101286" y="6484548"/>
            <a:ext cx="3581895"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a:p>
        </p:txBody>
      </p:sp>
    </p:spTree>
    <p:extLst>
      <p:ext uri="{BB962C8B-B14F-4D97-AF65-F5344CB8AC3E}">
        <p14:creationId xmlns:p14="http://schemas.microsoft.com/office/powerpoint/2010/main" val="33698346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3.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1" y="0"/>
            <a:ext cx="7529585" cy="6858000"/>
          </a:xfrm>
          <a:noFill/>
        </p:spPr>
        <p:txBody>
          <a:bodyPr anchor="ctr"/>
          <a:lstStyle>
            <a:lvl1pPr marL="0" indent="0" algn="ctr">
              <a:buNone/>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7" y="0"/>
            <a:ext cx="465716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endParaRPr lang="en-US" sz="1798"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lvl="0" algn="ctr"/>
            <a:endParaRPr lang="en-US" sz="1798" b="1"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5" y="4743453"/>
            <a:ext cx="3573291"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1284" y="2749751"/>
            <a:ext cx="3578194" cy="1834948"/>
          </a:xfrm>
        </p:spPr>
        <p:txBody>
          <a:bodyPr/>
          <a:lstStyle>
            <a:lvl1pPr>
              <a:lnSpc>
                <a:spcPct val="88000"/>
              </a:lnSpc>
              <a:defRPr sz="3398">
                <a:solidFill>
                  <a:schemeClr val="bg1"/>
                </a:solidFill>
              </a:defRPr>
            </a:lvl1pPr>
          </a:lstStyle>
          <a:p>
            <a:r>
              <a:rPr lang="en-US"/>
              <a:t>Click to edit Master title style</a:t>
            </a:r>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69943" y="6530337"/>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3852"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3852" rtl="0" eaLnBrk="1" latinLnBrk="0" hangingPunct="1">
                <a:lnSpc>
                  <a:spcPct val="125000"/>
                </a:lnSpc>
              </a:pPr>
              <a:t>‹#›</a:t>
            </a:fld>
            <a:endParaRPr lang="en-US" sz="800" kern="120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3DE1ADF2-1F17-43A1-A385-A237AFE3253C}"/>
              </a:ext>
            </a:extLst>
          </p:cNvPr>
          <p:cNvSpPr>
            <a:spLocks noGrp="1"/>
          </p:cNvSpPr>
          <p:nvPr>
            <p:ph type="ftr" sz="quarter" idx="3"/>
          </p:nvPr>
        </p:nvSpPr>
        <p:spPr>
          <a:xfrm>
            <a:off x="8101286" y="6484548"/>
            <a:ext cx="3581895"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a:p>
        </p:txBody>
      </p:sp>
    </p:spTree>
    <p:extLst>
      <p:ext uri="{BB962C8B-B14F-4D97-AF65-F5344CB8AC3E}">
        <p14:creationId xmlns:p14="http://schemas.microsoft.com/office/powerpoint/2010/main" val="4148889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4.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1" y="0"/>
            <a:ext cx="465716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endParaRPr lang="en-US" sz="1798" b="1"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5" y="0"/>
            <a:ext cx="493647"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lvl="0" algn="ctr"/>
            <a:endParaRPr lang="en-US" sz="1798" b="1"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noFill/>
        </p:spPr>
        <p:txBody>
          <a:bodyPr anchor="ctr"/>
          <a:lstStyle>
            <a:lvl1pPr marL="0" indent="0" algn="ctr">
              <a:buNone/>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6955" y="4743453"/>
            <a:ext cx="3573291"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051" y="2740859"/>
            <a:ext cx="3578194" cy="1843840"/>
          </a:xfrm>
        </p:spPr>
        <p:txBody>
          <a:bodyPr/>
          <a:lstStyle>
            <a:lvl1pPr>
              <a:lnSpc>
                <a:spcPct val="88000"/>
              </a:lnSpc>
              <a:defRPr sz="3398">
                <a:solidFill>
                  <a:schemeClr val="bg1"/>
                </a:solidFill>
              </a:defRPr>
            </a:lvl1pPr>
          </a:lstStyle>
          <a:p>
            <a:r>
              <a:rPr lang="en-US"/>
              <a:t>Click to edit Master title style</a:t>
            </a:r>
          </a:p>
        </p:txBody>
      </p:sp>
      <p:sp>
        <p:nvSpPr>
          <p:cNvPr id="9" name="Footer Placeholder 4">
            <a:extLst>
              <a:ext uri="{FF2B5EF4-FFF2-40B4-BE49-F238E27FC236}">
                <a16:creationId xmlns:a16="http://schemas.microsoft.com/office/drawing/2014/main" id="{1C1442D5-AD6A-45E3-8351-EC243B0008FE}"/>
              </a:ext>
            </a:extLst>
          </p:cNvPr>
          <p:cNvSpPr>
            <a:spLocks noGrp="1"/>
          </p:cNvSpPr>
          <p:nvPr>
            <p:ph type="ftr" sz="quarter" idx="3"/>
          </p:nvPr>
        </p:nvSpPr>
        <p:spPr>
          <a:xfrm>
            <a:off x="476955" y="6484548"/>
            <a:ext cx="3581895"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a:p>
        </p:txBody>
      </p:sp>
    </p:spTree>
    <p:extLst>
      <p:ext uri="{BB962C8B-B14F-4D97-AF65-F5344CB8AC3E}">
        <p14:creationId xmlns:p14="http://schemas.microsoft.com/office/powerpoint/2010/main" val="8496425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5.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1" y="0"/>
            <a:ext cx="465716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endParaRPr lang="en-US" sz="1798" b="1"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5" y="0"/>
            <a:ext cx="493647"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lvl="0" algn="ctr"/>
            <a:endParaRPr lang="en-US" sz="1798" b="1"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noFill/>
        </p:spPr>
        <p:txBody>
          <a:bodyPr anchor="ctr"/>
          <a:lstStyle>
            <a:lvl1pPr marL="0" indent="0" algn="ctr">
              <a:buNone/>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6955" y="4743453"/>
            <a:ext cx="3573291"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051" y="2740859"/>
            <a:ext cx="3578194" cy="1843840"/>
          </a:xfrm>
        </p:spPr>
        <p:txBody>
          <a:bodyPr/>
          <a:lstStyle>
            <a:lvl1pPr>
              <a:lnSpc>
                <a:spcPct val="88000"/>
              </a:lnSpc>
              <a:defRPr sz="3398">
                <a:solidFill>
                  <a:schemeClr val="bg1"/>
                </a:solidFill>
              </a:defRPr>
            </a:lvl1pPr>
          </a:lstStyle>
          <a:p>
            <a:r>
              <a:rPr lang="en-US"/>
              <a:t>Click to edit Master title style</a:t>
            </a:r>
          </a:p>
        </p:txBody>
      </p:sp>
      <p:sp>
        <p:nvSpPr>
          <p:cNvPr id="10" name="Footer Placeholder 4">
            <a:extLst>
              <a:ext uri="{FF2B5EF4-FFF2-40B4-BE49-F238E27FC236}">
                <a16:creationId xmlns:a16="http://schemas.microsoft.com/office/drawing/2014/main" id="{33FCEADD-7D87-4F38-B124-99BC46562D2E}"/>
              </a:ext>
            </a:extLst>
          </p:cNvPr>
          <p:cNvSpPr>
            <a:spLocks noGrp="1"/>
          </p:cNvSpPr>
          <p:nvPr>
            <p:ph type="ftr" sz="quarter" idx="3"/>
          </p:nvPr>
        </p:nvSpPr>
        <p:spPr>
          <a:xfrm>
            <a:off x="476955" y="6484548"/>
            <a:ext cx="3581895"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a:p>
        </p:txBody>
      </p:sp>
    </p:spTree>
    <p:extLst>
      <p:ext uri="{BB962C8B-B14F-4D97-AF65-F5344CB8AC3E}">
        <p14:creationId xmlns:p14="http://schemas.microsoft.com/office/powerpoint/2010/main" val="11232745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6.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1" y="0"/>
            <a:ext cx="4657161"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endParaRPr lang="en-US" sz="1798" b="1"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5" y="0"/>
            <a:ext cx="493647"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lvl="0" algn="ctr"/>
            <a:endParaRPr lang="en-US" sz="1798" b="1"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noFill/>
        </p:spPr>
        <p:txBody>
          <a:bodyPr anchor="ctr"/>
          <a:lstStyle>
            <a:lvl1pPr marL="0" indent="0" algn="ctr">
              <a:buNone/>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6955" y="4743453"/>
            <a:ext cx="3573291"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051" y="2740859"/>
            <a:ext cx="3578194" cy="1843840"/>
          </a:xfrm>
        </p:spPr>
        <p:txBody>
          <a:bodyPr/>
          <a:lstStyle>
            <a:lvl1pPr>
              <a:lnSpc>
                <a:spcPct val="88000"/>
              </a:lnSpc>
              <a:defRPr sz="3398">
                <a:solidFill>
                  <a:schemeClr val="bg1"/>
                </a:solidFill>
              </a:defRPr>
            </a:lvl1pPr>
          </a:lstStyle>
          <a:p>
            <a:r>
              <a:rPr lang="en-US"/>
              <a:t>Click to edit Master title style</a:t>
            </a:r>
          </a:p>
        </p:txBody>
      </p:sp>
      <p:sp>
        <p:nvSpPr>
          <p:cNvPr id="9" name="Footer Placeholder 4">
            <a:extLst>
              <a:ext uri="{FF2B5EF4-FFF2-40B4-BE49-F238E27FC236}">
                <a16:creationId xmlns:a16="http://schemas.microsoft.com/office/drawing/2014/main" id="{87CECA87-665D-4422-BFD8-C14511DAB20A}"/>
              </a:ext>
            </a:extLst>
          </p:cNvPr>
          <p:cNvSpPr>
            <a:spLocks noGrp="1"/>
          </p:cNvSpPr>
          <p:nvPr>
            <p:ph type="ftr" sz="quarter" idx="3"/>
          </p:nvPr>
        </p:nvSpPr>
        <p:spPr>
          <a:xfrm>
            <a:off x="476955" y="6484548"/>
            <a:ext cx="3581895"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a:p>
        </p:txBody>
      </p:sp>
    </p:spTree>
    <p:extLst>
      <p:ext uri="{BB962C8B-B14F-4D97-AF65-F5344CB8AC3E}">
        <p14:creationId xmlns:p14="http://schemas.microsoft.com/office/powerpoint/2010/main" val="34181365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7.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1" y="0"/>
            <a:ext cx="4657161"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endParaRPr lang="en-US" sz="1798" b="1"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5" y="0"/>
            <a:ext cx="493647"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lvl="0" algn="ctr"/>
            <a:endParaRPr lang="en-US" sz="1798" b="1"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noFill/>
        </p:spPr>
        <p:txBody>
          <a:bodyPr anchor="ctr"/>
          <a:lstStyle>
            <a:lvl1pPr marL="0" indent="0" algn="ctr">
              <a:buNone/>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6955" y="4743453"/>
            <a:ext cx="3573291"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051" y="2740859"/>
            <a:ext cx="3578194" cy="1843840"/>
          </a:xfrm>
        </p:spPr>
        <p:txBody>
          <a:bodyPr/>
          <a:lstStyle>
            <a:lvl1pPr>
              <a:lnSpc>
                <a:spcPct val="88000"/>
              </a:lnSpc>
              <a:defRPr sz="3398">
                <a:solidFill>
                  <a:schemeClr val="bg1"/>
                </a:solidFill>
              </a:defRPr>
            </a:lvl1pPr>
          </a:lstStyle>
          <a:p>
            <a:r>
              <a:rPr lang="en-US"/>
              <a:t>Click to edit Master title style</a:t>
            </a:r>
          </a:p>
        </p:txBody>
      </p:sp>
      <p:sp>
        <p:nvSpPr>
          <p:cNvPr id="9" name="Footer Placeholder 4">
            <a:extLst>
              <a:ext uri="{FF2B5EF4-FFF2-40B4-BE49-F238E27FC236}">
                <a16:creationId xmlns:a16="http://schemas.microsoft.com/office/drawing/2014/main" id="{191DDB5E-A32A-4871-AC95-3D19FCD67740}"/>
              </a:ext>
            </a:extLst>
          </p:cNvPr>
          <p:cNvSpPr>
            <a:spLocks noGrp="1"/>
          </p:cNvSpPr>
          <p:nvPr>
            <p:ph type="ftr" sz="quarter" idx="3"/>
          </p:nvPr>
        </p:nvSpPr>
        <p:spPr>
          <a:xfrm>
            <a:off x="476955" y="6484548"/>
            <a:ext cx="3581895"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a:p>
        </p:txBody>
      </p:sp>
    </p:spTree>
    <p:extLst>
      <p:ext uri="{BB962C8B-B14F-4D97-AF65-F5344CB8AC3E}">
        <p14:creationId xmlns:p14="http://schemas.microsoft.com/office/powerpoint/2010/main" val="19585576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8.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2" y="0"/>
            <a:ext cx="370534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endParaRPr lang="en-US" sz="1798" b="1"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2" y="-2"/>
            <a:ext cx="546431"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lvl="0" algn="ctr"/>
            <a:endParaRPr lang="en-US" sz="1798" b="1"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585" y="2673350"/>
            <a:ext cx="2605996"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72051" y="504548"/>
            <a:ext cx="2627531" cy="1301247"/>
          </a:xfrm>
        </p:spPr>
        <p:txBody>
          <a:bodyPr/>
          <a:lstStyle>
            <a:lvl1pPr>
              <a:lnSpc>
                <a:spcPct val="89000"/>
              </a:lnSpc>
              <a:defRPr sz="2798">
                <a:solidFill>
                  <a:schemeClr val="bg1"/>
                </a:solidFill>
              </a:defRPr>
            </a:lvl1pPr>
          </a:lstStyle>
          <a:p>
            <a:r>
              <a:rPr lang="en-US"/>
              <a:t>Click to edit Master title style</a:t>
            </a:r>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79193" y="1869281"/>
            <a:ext cx="2622770" cy="192964"/>
          </a:xfrm>
        </p:spPr>
        <p:txBody>
          <a:bodyPr/>
          <a:lstStyle>
            <a:lvl1pPr marL="0" indent="0" algn="l">
              <a:lnSpc>
                <a:spcPct val="83000"/>
              </a:lnSpc>
              <a:spcBef>
                <a:spcPts val="1798"/>
              </a:spcBef>
              <a:buNone/>
              <a:defRPr sz="1600">
                <a:solidFill>
                  <a:schemeClr val="bg1"/>
                </a:solidFill>
              </a:defRPr>
            </a:lvl1pPr>
            <a:lvl2pPr marL="456926" indent="0" algn="ctr">
              <a:buNone/>
              <a:defRPr sz="1998"/>
            </a:lvl2pPr>
            <a:lvl3pPr marL="913852" indent="0" algn="ctr">
              <a:buNone/>
              <a:defRPr sz="1798"/>
            </a:lvl3pPr>
            <a:lvl4pPr marL="1370778" indent="0" algn="ctr">
              <a:buNone/>
              <a:defRPr sz="1600"/>
            </a:lvl4pPr>
            <a:lvl5pPr marL="1827703" indent="0" algn="ctr">
              <a:buNone/>
              <a:defRPr sz="1600"/>
            </a:lvl5pPr>
            <a:lvl6pPr marL="2284628" indent="0" algn="ctr">
              <a:buNone/>
              <a:defRPr sz="1600"/>
            </a:lvl6pPr>
            <a:lvl7pPr marL="2741554" indent="0" algn="ctr">
              <a:buNone/>
              <a:defRPr sz="1600"/>
            </a:lvl7pPr>
            <a:lvl8pPr marL="3198480" indent="0" algn="ctr">
              <a:buNone/>
              <a:defRPr sz="1600"/>
            </a:lvl8pPr>
            <a:lvl9pPr marL="3655406" indent="0" algn="ctr">
              <a:buNone/>
              <a:defRPr sz="1600"/>
            </a:lvl9pPr>
          </a:lstStyle>
          <a:p>
            <a:r>
              <a:rPr lang="en-US"/>
              <a:t>Click to edit Master subtitle style</a:t>
            </a:r>
          </a:p>
        </p:txBody>
      </p:sp>
      <p:sp>
        <p:nvSpPr>
          <p:cNvPr id="11" name="Footer Placeholder 4">
            <a:extLst>
              <a:ext uri="{FF2B5EF4-FFF2-40B4-BE49-F238E27FC236}">
                <a16:creationId xmlns:a16="http://schemas.microsoft.com/office/drawing/2014/main" id="{5FA51CC5-68A4-4BAF-99A2-E4F88105CC67}"/>
              </a:ext>
            </a:extLst>
          </p:cNvPr>
          <p:cNvSpPr>
            <a:spLocks noGrp="1"/>
          </p:cNvSpPr>
          <p:nvPr>
            <p:ph type="ftr" sz="quarter" idx="3"/>
          </p:nvPr>
        </p:nvSpPr>
        <p:spPr>
          <a:xfrm>
            <a:off x="476955" y="6484548"/>
            <a:ext cx="2622627"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a:p>
        </p:txBody>
      </p:sp>
    </p:spTree>
    <p:extLst>
      <p:ext uri="{BB962C8B-B14F-4D97-AF65-F5344CB8AC3E}">
        <p14:creationId xmlns:p14="http://schemas.microsoft.com/office/powerpoint/2010/main" val="37009158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9.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2" y="0"/>
            <a:ext cx="370534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endParaRPr lang="en-US" sz="1798" b="1"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2" y="-2"/>
            <a:ext cx="546431"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lvl="0" algn="ctr"/>
            <a:endParaRPr lang="en-US" sz="1798" b="1"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585" y="2673350"/>
            <a:ext cx="2605996"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black">
          <a:xfrm>
            <a:off x="472051" y="504548"/>
            <a:ext cx="2627531" cy="1301247"/>
          </a:xfrm>
        </p:spPr>
        <p:txBody>
          <a:bodyPr/>
          <a:lstStyle>
            <a:lvl1pPr>
              <a:lnSpc>
                <a:spcPct val="89000"/>
              </a:lnSpc>
              <a:defRPr sz="2798">
                <a:solidFill>
                  <a:schemeClr val="bg1"/>
                </a:solidFill>
              </a:defRPr>
            </a:lvl1pPr>
          </a:lstStyle>
          <a:p>
            <a:r>
              <a:rPr lang="en-US"/>
              <a:t>Click to edit Master title style</a:t>
            </a:r>
          </a:p>
        </p:txBody>
      </p:sp>
      <p:sp>
        <p:nvSpPr>
          <p:cNvPr id="8" name="Subtitle">
            <a:extLst>
              <a:ext uri="{FF2B5EF4-FFF2-40B4-BE49-F238E27FC236}">
                <a16:creationId xmlns:a16="http://schemas.microsoft.com/office/drawing/2014/main" id="{20DF2BD0-4E27-4570-B05E-8AFF559149C2}"/>
              </a:ext>
            </a:extLst>
          </p:cNvPr>
          <p:cNvSpPr>
            <a:spLocks noGrp="1"/>
          </p:cNvSpPr>
          <p:nvPr>
            <p:ph type="subTitle" idx="1"/>
          </p:nvPr>
        </p:nvSpPr>
        <p:spPr bwMode="black">
          <a:xfrm>
            <a:off x="479193" y="1869281"/>
            <a:ext cx="2622770" cy="192964"/>
          </a:xfrm>
        </p:spPr>
        <p:txBody>
          <a:bodyPr/>
          <a:lstStyle>
            <a:lvl1pPr marL="0" indent="0" algn="l">
              <a:lnSpc>
                <a:spcPct val="83000"/>
              </a:lnSpc>
              <a:spcBef>
                <a:spcPts val="1798"/>
              </a:spcBef>
              <a:buNone/>
              <a:defRPr sz="1600">
                <a:solidFill>
                  <a:schemeClr val="bg1"/>
                </a:solidFill>
              </a:defRPr>
            </a:lvl1pPr>
            <a:lvl2pPr marL="456926" indent="0" algn="ctr">
              <a:buNone/>
              <a:defRPr sz="1998"/>
            </a:lvl2pPr>
            <a:lvl3pPr marL="913852" indent="0" algn="ctr">
              <a:buNone/>
              <a:defRPr sz="1798"/>
            </a:lvl3pPr>
            <a:lvl4pPr marL="1370778" indent="0" algn="ctr">
              <a:buNone/>
              <a:defRPr sz="1600"/>
            </a:lvl4pPr>
            <a:lvl5pPr marL="1827703" indent="0" algn="ctr">
              <a:buNone/>
              <a:defRPr sz="1600"/>
            </a:lvl5pPr>
            <a:lvl6pPr marL="2284628" indent="0" algn="ctr">
              <a:buNone/>
              <a:defRPr sz="1600"/>
            </a:lvl6pPr>
            <a:lvl7pPr marL="2741554" indent="0" algn="ctr">
              <a:buNone/>
              <a:defRPr sz="1600"/>
            </a:lvl7pPr>
            <a:lvl8pPr marL="3198480" indent="0" algn="ctr">
              <a:buNone/>
              <a:defRPr sz="1600"/>
            </a:lvl8pPr>
            <a:lvl9pPr marL="3655406" indent="0" algn="ctr">
              <a:buNone/>
              <a:defRPr sz="1600"/>
            </a:lvl9pPr>
          </a:lstStyle>
          <a:p>
            <a:r>
              <a:rPr lang="en-US"/>
              <a:t>Click to edit Master subtitle style</a:t>
            </a:r>
          </a:p>
        </p:txBody>
      </p:sp>
      <p:sp>
        <p:nvSpPr>
          <p:cNvPr id="11" name="Footer Placeholder 4">
            <a:extLst>
              <a:ext uri="{FF2B5EF4-FFF2-40B4-BE49-F238E27FC236}">
                <a16:creationId xmlns:a16="http://schemas.microsoft.com/office/drawing/2014/main" id="{A74A5DE2-FD46-41C2-992A-25069F64CEFC}"/>
              </a:ext>
            </a:extLst>
          </p:cNvPr>
          <p:cNvSpPr>
            <a:spLocks noGrp="1"/>
          </p:cNvSpPr>
          <p:nvPr>
            <p:ph type="ftr" sz="quarter" idx="3"/>
          </p:nvPr>
        </p:nvSpPr>
        <p:spPr>
          <a:xfrm>
            <a:off x="476955" y="6484548"/>
            <a:ext cx="2622627"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a:p>
        </p:txBody>
      </p:sp>
    </p:spTree>
    <p:extLst>
      <p:ext uri="{BB962C8B-B14F-4D97-AF65-F5344CB8AC3E}">
        <p14:creationId xmlns:p14="http://schemas.microsoft.com/office/powerpoint/2010/main" val="5956474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userDrawn="1"/>
        </p:nvGrpSpPr>
        <p:grpSpPr>
          <a:xfrm>
            <a:off x="0" y="-186267"/>
            <a:ext cx="6114849" cy="6210161"/>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userDrawn="1"/>
          </p:nvSpPr>
          <p:spPr>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33961" y="1383898"/>
            <a:ext cx="5175019" cy="2211454"/>
          </a:xfrm>
        </p:spPr>
        <p:txBody>
          <a:bodyPr/>
          <a:lstStyle>
            <a:lvl1pPr>
              <a:lnSpc>
                <a:spcPct val="90000"/>
              </a:lnSpc>
              <a:defRPr sz="5998">
                <a:solidFill>
                  <a:schemeClr val="bg1"/>
                </a:solidFill>
              </a:defRPr>
            </a:lvl1pPr>
          </a:lstStyle>
          <a:p>
            <a:r>
              <a:rPr lang="en-US"/>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7547" y="991366"/>
            <a:ext cx="4872730"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799" err="1">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061" y="3821531"/>
            <a:ext cx="5114811" cy="914400"/>
          </a:xfrm>
        </p:spPr>
        <p:txBody>
          <a:bodyPr/>
          <a:lstStyle>
            <a:lvl1pPr marL="0" indent="0" algn="l">
              <a:lnSpc>
                <a:spcPct val="89000"/>
              </a:lnSpc>
              <a:spcBef>
                <a:spcPts val="1200"/>
              </a:spcBef>
              <a:buNone/>
              <a:defRPr sz="2799">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Tree>
    <p:extLst>
      <p:ext uri="{BB962C8B-B14F-4D97-AF65-F5344CB8AC3E}">
        <p14:creationId xmlns:p14="http://schemas.microsoft.com/office/powerpoint/2010/main" val="883072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0.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2" y="0"/>
            <a:ext cx="3705341"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endParaRPr lang="en-US" sz="1798" b="1"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2" y="-2"/>
            <a:ext cx="546431"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lvl="0" algn="ctr"/>
            <a:endParaRPr lang="en-US" sz="1798" b="1"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585" y="2673350"/>
            <a:ext cx="2605996"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black">
          <a:xfrm>
            <a:off x="472051" y="504548"/>
            <a:ext cx="2627531" cy="1301247"/>
          </a:xfrm>
        </p:spPr>
        <p:txBody>
          <a:bodyPr/>
          <a:lstStyle>
            <a:lvl1pPr>
              <a:lnSpc>
                <a:spcPct val="89000"/>
              </a:lnSpc>
              <a:defRPr sz="2798">
                <a:solidFill>
                  <a:schemeClr val="bg1"/>
                </a:solidFill>
              </a:defRPr>
            </a:lvl1pPr>
          </a:lstStyle>
          <a:p>
            <a:r>
              <a:rPr lang="en-US"/>
              <a:t>Click to edit Master title style</a:t>
            </a:r>
          </a:p>
        </p:txBody>
      </p:sp>
      <p:sp>
        <p:nvSpPr>
          <p:cNvPr id="11" name="Subtitle">
            <a:extLst>
              <a:ext uri="{FF2B5EF4-FFF2-40B4-BE49-F238E27FC236}">
                <a16:creationId xmlns:a16="http://schemas.microsoft.com/office/drawing/2014/main" id="{067D152C-BB2C-489C-97C9-DB2F678CFA17}"/>
              </a:ext>
            </a:extLst>
          </p:cNvPr>
          <p:cNvSpPr>
            <a:spLocks noGrp="1"/>
          </p:cNvSpPr>
          <p:nvPr>
            <p:ph type="subTitle" idx="1"/>
          </p:nvPr>
        </p:nvSpPr>
        <p:spPr bwMode="black">
          <a:xfrm>
            <a:off x="479193" y="1869281"/>
            <a:ext cx="2622770" cy="192964"/>
          </a:xfrm>
        </p:spPr>
        <p:txBody>
          <a:bodyPr/>
          <a:lstStyle>
            <a:lvl1pPr marL="0" indent="0" algn="l">
              <a:lnSpc>
                <a:spcPct val="83000"/>
              </a:lnSpc>
              <a:spcBef>
                <a:spcPts val="1798"/>
              </a:spcBef>
              <a:buNone/>
              <a:defRPr sz="1600">
                <a:solidFill>
                  <a:schemeClr val="bg1"/>
                </a:solidFill>
              </a:defRPr>
            </a:lvl1pPr>
            <a:lvl2pPr marL="456926" indent="0" algn="ctr">
              <a:buNone/>
              <a:defRPr sz="1998"/>
            </a:lvl2pPr>
            <a:lvl3pPr marL="913852" indent="0" algn="ctr">
              <a:buNone/>
              <a:defRPr sz="1798"/>
            </a:lvl3pPr>
            <a:lvl4pPr marL="1370778" indent="0" algn="ctr">
              <a:buNone/>
              <a:defRPr sz="1600"/>
            </a:lvl4pPr>
            <a:lvl5pPr marL="1827703" indent="0" algn="ctr">
              <a:buNone/>
              <a:defRPr sz="1600"/>
            </a:lvl5pPr>
            <a:lvl6pPr marL="2284628" indent="0" algn="ctr">
              <a:buNone/>
              <a:defRPr sz="1600"/>
            </a:lvl6pPr>
            <a:lvl7pPr marL="2741554" indent="0" algn="ctr">
              <a:buNone/>
              <a:defRPr sz="1600"/>
            </a:lvl7pPr>
            <a:lvl8pPr marL="3198480" indent="0" algn="ctr">
              <a:buNone/>
              <a:defRPr sz="1600"/>
            </a:lvl8pPr>
            <a:lvl9pPr marL="3655406" indent="0" algn="ctr">
              <a:buNone/>
              <a:defRPr sz="1600"/>
            </a:lvl9pPr>
          </a:lstStyle>
          <a:p>
            <a:r>
              <a:rPr lang="en-US"/>
              <a:t>Click to edit Master subtitle style</a:t>
            </a:r>
          </a:p>
        </p:txBody>
      </p:sp>
      <p:sp>
        <p:nvSpPr>
          <p:cNvPr id="8" name="Footer Placeholder 4">
            <a:extLst>
              <a:ext uri="{FF2B5EF4-FFF2-40B4-BE49-F238E27FC236}">
                <a16:creationId xmlns:a16="http://schemas.microsoft.com/office/drawing/2014/main" id="{8F7DAADF-C002-4FC3-9ADD-BE1237EA6DF9}"/>
              </a:ext>
            </a:extLst>
          </p:cNvPr>
          <p:cNvSpPr>
            <a:spLocks noGrp="1"/>
          </p:cNvSpPr>
          <p:nvPr>
            <p:ph type="ftr" sz="quarter" idx="3"/>
          </p:nvPr>
        </p:nvSpPr>
        <p:spPr>
          <a:xfrm>
            <a:off x="476955" y="6484548"/>
            <a:ext cx="2622627"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a:p>
        </p:txBody>
      </p:sp>
    </p:spTree>
    <p:extLst>
      <p:ext uri="{BB962C8B-B14F-4D97-AF65-F5344CB8AC3E}">
        <p14:creationId xmlns:p14="http://schemas.microsoft.com/office/powerpoint/2010/main" val="644726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1.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2" y="0"/>
            <a:ext cx="3705341"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endParaRPr lang="en-US" sz="1798" b="1"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2" y="-2"/>
            <a:ext cx="546431"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lvl="0" algn="ctr"/>
            <a:endParaRPr lang="en-US" sz="1798" b="1"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white">
          <a:xfrm>
            <a:off x="493585" y="2673350"/>
            <a:ext cx="2605996"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white">
          <a:xfrm>
            <a:off x="472051" y="504548"/>
            <a:ext cx="2627531" cy="1301247"/>
          </a:xfrm>
        </p:spPr>
        <p:txBody>
          <a:bodyPr/>
          <a:lstStyle>
            <a:lvl1pPr>
              <a:lnSpc>
                <a:spcPct val="89000"/>
              </a:lnSpc>
              <a:defRPr sz="2798">
                <a:solidFill>
                  <a:schemeClr val="bg1"/>
                </a:solidFill>
              </a:defRPr>
            </a:lvl1pPr>
          </a:lstStyle>
          <a:p>
            <a:r>
              <a:rPr lang="en-US"/>
              <a:t>Click to edit Master title style</a:t>
            </a:r>
          </a:p>
        </p:txBody>
      </p:sp>
      <p:sp>
        <p:nvSpPr>
          <p:cNvPr id="11" name="Subtitle">
            <a:extLst>
              <a:ext uri="{FF2B5EF4-FFF2-40B4-BE49-F238E27FC236}">
                <a16:creationId xmlns:a16="http://schemas.microsoft.com/office/drawing/2014/main" id="{B8D9CE30-2D7C-44D7-9E6E-CAA9B6492262}"/>
              </a:ext>
            </a:extLst>
          </p:cNvPr>
          <p:cNvSpPr>
            <a:spLocks noGrp="1"/>
          </p:cNvSpPr>
          <p:nvPr>
            <p:ph type="subTitle" idx="1"/>
          </p:nvPr>
        </p:nvSpPr>
        <p:spPr bwMode="white">
          <a:xfrm>
            <a:off x="479193" y="1869281"/>
            <a:ext cx="2622770" cy="192964"/>
          </a:xfrm>
        </p:spPr>
        <p:txBody>
          <a:bodyPr/>
          <a:lstStyle>
            <a:lvl1pPr marL="0" indent="0" algn="l">
              <a:lnSpc>
                <a:spcPct val="83000"/>
              </a:lnSpc>
              <a:spcBef>
                <a:spcPts val="1798"/>
              </a:spcBef>
              <a:buNone/>
              <a:defRPr sz="1600">
                <a:solidFill>
                  <a:schemeClr val="bg1"/>
                </a:solidFill>
              </a:defRPr>
            </a:lvl1pPr>
            <a:lvl2pPr marL="456926" indent="0" algn="ctr">
              <a:buNone/>
              <a:defRPr sz="1998"/>
            </a:lvl2pPr>
            <a:lvl3pPr marL="913852" indent="0" algn="ctr">
              <a:buNone/>
              <a:defRPr sz="1798"/>
            </a:lvl3pPr>
            <a:lvl4pPr marL="1370778" indent="0" algn="ctr">
              <a:buNone/>
              <a:defRPr sz="1600"/>
            </a:lvl4pPr>
            <a:lvl5pPr marL="1827703" indent="0" algn="ctr">
              <a:buNone/>
              <a:defRPr sz="1600"/>
            </a:lvl5pPr>
            <a:lvl6pPr marL="2284628" indent="0" algn="ctr">
              <a:buNone/>
              <a:defRPr sz="1600"/>
            </a:lvl6pPr>
            <a:lvl7pPr marL="2741554" indent="0" algn="ctr">
              <a:buNone/>
              <a:defRPr sz="1600"/>
            </a:lvl7pPr>
            <a:lvl8pPr marL="3198480" indent="0" algn="ctr">
              <a:buNone/>
              <a:defRPr sz="1600"/>
            </a:lvl8pPr>
            <a:lvl9pPr marL="3655406" indent="0" algn="ctr">
              <a:buNone/>
              <a:defRPr sz="1600"/>
            </a:lvl9pPr>
          </a:lstStyle>
          <a:p>
            <a:r>
              <a:rPr lang="en-US"/>
              <a:t>Click to edit Master subtitle style</a:t>
            </a:r>
          </a:p>
        </p:txBody>
      </p:sp>
      <p:sp>
        <p:nvSpPr>
          <p:cNvPr id="8" name="Footer Placeholder 4">
            <a:extLst>
              <a:ext uri="{FF2B5EF4-FFF2-40B4-BE49-F238E27FC236}">
                <a16:creationId xmlns:a16="http://schemas.microsoft.com/office/drawing/2014/main" id="{27FAF4D7-2DD3-4685-91D9-73F6C3B57BF0}"/>
              </a:ext>
            </a:extLst>
          </p:cNvPr>
          <p:cNvSpPr>
            <a:spLocks noGrp="1"/>
          </p:cNvSpPr>
          <p:nvPr>
            <p:ph type="ftr" sz="quarter" idx="3"/>
          </p:nvPr>
        </p:nvSpPr>
        <p:spPr>
          <a:xfrm>
            <a:off x="476955" y="6484548"/>
            <a:ext cx="2622627"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a:p>
        </p:txBody>
      </p:sp>
    </p:spTree>
    <p:extLst>
      <p:ext uri="{BB962C8B-B14F-4D97-AF65-F5344CB8AC3E}">
        <p14:creationId xmlns:p14="http://schemas.microsoft.com/office/powerpoint/2010/main" val="28378349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2.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4849"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3852"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913852"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3852" eaLnBrk="1" fontAlgn="auto" latinLnBrk="0" hangingPunct="1">
                <a:lnSpc>
                  <a:spcPct val="100000"/>
                </a:lnSpc>
                <a:spcBef>
                  <a:spcPts val="0"/>
                </a:spcBef>
                <a:spcAft>
                  <a:spcPts val="0"/>
                </a:spcAft>
                <a:buClrTx/>
                <a:buSzTx/>
                <a:buFontTx/>
                <a:buNone/>
                <a:tabLst/>
                <a:defRPr/>
              </a:pPr>
              <a:endParaRPr lang="en-US" sz="1798" b="1" kern="1200" noProof="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33962" y="1383898"/>
            <a:ext cx="5175019" cy="2211454"/>
          </a:xfrm>
        </p:spPr>
        <p:txBody>
          <a:bodyPr/>
          <a:lstStyle>
            <a:lvl1pPr>
              <a:lnSpc>
                <a:spcPct val="90000"/>
              </a:lnSpc>
              <a:defRPr sz="5996">
                <a:solidFill>
                  <a:schemeClr val="bg1"/>
                </a:solidFill>
              </a:defRPr>
            </a:lvl1pPr>
          </a:lstStyle>
          <a:p>
            <a:r>
              <a:rPr lang="en-US"/>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7547" y="991368"/>
            <a:ext cx="4872730"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798"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798"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062" y="3821531"/>
            <a:ext cx="5114811" cy="914400"/>
          </a:xfrm>
        </p:spPr>
        <p:txBody>
          <a:bodyPr/>
          <a:lstStyle>
            <a:lvl1pPr marL="0" indent="0" algn="l">
              <a:lnSpc>
                <a:spcPct val="89000"/>
              </a:lnSpc>
              <a:spcBef>
                <a:spcPts val="1200"/>
              </a:spcBef>
              <a:buNone/>
              <a:defRPr sz="2798">
                <a:solidFill>
                  <a:schemeClr val="bg1"/>
                </a:solidFill>
              </a:defRPr>
            </a:lvl1pPr>
            <a:lvl2pPr marL="456926" indent="0" algn="ctr">
              <a:buNone/>
              <a:defRPr sz="1998"/>
            </a:lvl2pPr>
            <a:lvl3pPr marL="913852" indent="0" algn="ctr">
              <a:buNone/>
              <a:defRPr sz="1798"/>
            </a:lvl3pPr>
            <a:lvl4pPr marL="1370778" indent="0" algn="ctr">
              <a:buNone/>
              <a:defRPr sz="1600"/>
            </a:lvl4pPr>
            <a:lvl5pPr marL="1827703" indent="0" algn="ctr">
              <a:buNone/>
              <a:defRPr sz="1600"/>
            </a:lvl5pPr>
            <a:lvl6pPr marL="2284628" indent="0" algn="ctr">
              <a:buNone/>
              <a:defRPr sz="1600"/>
            </a:lvl6pPr>
            <a:lvl7pPr marL="2741554" indent="0" algn="ctr">
              <a:buNone/>
              <a:defRPr sz="1600"/>
            </a:lvl7pPr>
            <a:lvl8pPr marL="3198480" indent="0" algn="ctr">
              <a:buNone/>
              <a:defRPr sz="1600"/>
            </a:lvl8pPr>
            <a:lvl9pPr marL="3655406" indent="0" algn="ctr">
              <a:buNone/>
              <a:defRPr sz="1600"/>
            </a:lvl9pPr>
          </a:lstStyle>
          <a:p>
            <a:r>
              <a:rPr lang="en-US"/>
              <a:t>Click to edit Master subtitle style</a:t>
            </a:r>
          </a:p>
        </p:txBody>
      </p:sp>
    </p:spTree>
    <p:extLst>
      <p:ext uri="{BB962C8B-B14F-4D97-AF65-F5344CB8AC3E}">
        <p14:creationId xmlns:p14="http://schemas.microsoft.com/office/powerpoint/2010/main" val="33070435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3.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userDrawn="1"/>
        </p:nvGrpSpPr>
        <p:grpSpPr>
          <a:xfrm>
            <a:off x="0" y="-186267"/>
            <a:ext cx="6114849" cy="6210161"/>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3852"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userDrawn="1"/>
          </p:nvSpPr>
          <p:spPr>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798" b="0" i="0" u="none" strike="noStrike" kern="0" cap="none" spc="0" normalizeH="0" baseline="0" noProof="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3852"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33962" y="1383898"/>
            <a:ext cx="5175019" cy="2211454"/>
          </a:xfrm>
        </p:spPr>
        <p:txBody>
          <a:bodyPr/>
          <a:lstStyle>
            <a:lvl1pPr>
              <a:lnSpc>
                <a:spcPct val="90000"/>
              </a:lnSpc>
              <a:defRPr sz="5996">
                <a:solidFill>
                  <a:schemeClr val="bg1"/>
                </a:solidFill>
              </a:defRPr>
            </a:lvl1pPr>
          </a:lstStyle>
          <a:p>
            <a:r>
              <a:rPr lang="en-US"/>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7547" y="991368"/>
            <a:ext cx="4872730"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8"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798" err="1">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062" y="3821531"/>
            <a:ext cx="5114811" cy="914400"/>
          </a:xfrm>
        </p:spPr>
        <p:txBody>
          <a:bodyPr/>
          <a:lstStyle>
            <a:lvl1pPr marL="0" indent="0" algn="l">
              <a:lnSpc>
                <a:spcPct val="89000"/>
              </a:lnSpc>
              <a:spcBef>
                <a:spcPts val="1200"/>
              </a:spcBef>
              <a:buNone/>
              <a:defRPr sz="2798">
                <a:solidFill>
                  <a:schemeClr val="bg1"/>
                </a:solidFill>
              </a:defRPr>
            </a:lvl1pPr>
            <a:lvl2pPr marL="456926" indent="0" algn="ctr">
              <a:buNone/>
              <a:defRPr sz="1998"/>
            </a:lvl2pPr>
            <a:lvl3pPr marL="913852" indent="0" algn="ctr">
              <a:buNone/>
              <a:defRPr sz="1798"/>
            </a:lvl3pPr>
            <a:lvl4pPr marL="1370778" indent="0" algn="ctr">
              <a:buNone/>
              <a:defRPr sz="1600"/>
            </a:lvl4pPr>
            <a:lvl5pPr marL="1827703" indent="0" algn="ctr">
              <a:buNone/>
              <a:defRPr sz="1600"/>
            </a:lvl5pPr>
            <a:lvl6pPr marL="2284628" indent="0" algn="ctr">
              <a:buNone/>
              <a:defRPr sz="1600"/>
            </a:lvl6pPr>
            <a:lvl7pPr marL="2741554" indent="0" algn="ctr">
              <a:buNone/>
              <a:defRPr sz="1600"/>
            </a:lvl7pPr>
            <a:lvl8pPr marL="3198480" indent="0" algn="ctr">
              <a:buNone/>
              <a:defRPr sz="1600"/>
            </a:lvl8pPr>
            <a:lvl9pPr marL="3655406" indent="0" algn="ctr">
              <a:buNone/>
              <a:defRPr sz="1600"/>
            </a:lvl9pPr>
          </a:lstStyle>
          <a:p>
            <a:r>
              <a:rPr lang="en-US"/>
              <a:t>Click to edit Master subtitle style</a:t>
            </a:r>
          </a:p>
        </p:txBody>
      </p:sp>
    </p:spTree>
    <p:extLst>
      <p:ext uri="{BB962C8B-B14F-4D97-AF65-F5344CB8AC3E}">
        <p14:creationId xmlns:p14="http://schemas.microsoft.com/office/powerpoint/2010/main" val="2372256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4.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userDrawn="1"/>
        </p:nvGrpSpPr>
        <p:grpSpPr>
          <a:xfrm>
            <a:off x="0" y="-186267"/>
            <a:ext cx="6114849" cy="6210161"/>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3852"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userDrawn="1"/>
          </p:nvSpPr>
          <p:spPr>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798" b="0" i="0" u="none" strike="noStrike" kern="0" cap="none" spc="0" normalizeH="0" baseline="0" noProof="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3852"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33962" y="1383898"/>
            <a:ext cx="5175019" cy="2211454"/>
          </a:xfrm>
        </p:spPr>
        <p:txBody>
          <a:bodyPr/>
          <a:lstStyle>
            <a:lvl1pPr>
              <a:lnSpc>
                <a:spcPct val="90000"/>
              </a:lnSpc>
              <a:defRPr sz="5996">
                <a:solidFill>
                  <a:schemeClr val="bg1"/>
                </a:solidFill>
              </a:defRPr>
            </a:lvl1pPr>
          </a:lstStyle>
          <a:p>
            <a:r>
              <a:rPr lang="en-US"/>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7547" y="991368"/>
            <a:ext cx="4872730"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8"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798" err="1">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062" y="3821531"/>
            <a:ext cx="5114811" cy="914400"/>
          </a:xfrm>
        </p:spPr>
        <p:txBody>
          <a:bodyPr/>
          <a:lstStyle>
            <a:lvl1pPr marL="0" indent="0" algn="l">
              <a:lnSpc>
                <a:spcPct val="89000"/>
              </a:lnSpc>
              <a:spcBef>
                <a:spcPts val="1200"/>
              </a:spcBef>
              <a:buNone/>
              <a:defRPr sz="2798">
                <a:solidFill>
                  <a:schemeClr val="bg1"/>
                </a:solidFill>
              </a:defRPr>
            </a:lvl1pPr>
            <a:lvl2pPr marL="456926" indent="0" algn="ctr">
              <a:buNone/>
              <a:defRPr sz="1998"/>
            </a:lvl2pPr>
            <a:lvl3pPr marL="913852" indent="0" algn="ctr">
              <a:buNone/>
              <a:defRPr sz="1798"/>
            </a:lvl3pPr>
            <a:lvl4pPr marL="1370778" indent="0" algn="ctr">
              <a:buNone/>
              <a:defRPr sz="1600"/>
            </a:lvl4pPr>
            <a:lvl5pPr marL="1827703" indent="0" algn="ctr">
              <a:buNone/>
              <a:defRPr sz="1600"/>
            </a:lvl5pPr>
            <a:lvl6pPr marL="2284628" indent="0" algn="ctr">
              <a:buNone/>
              <a:defRPr sz="1600"/>
            </a:lvl6pPr>
            <a:lvl7pPr marL="2741554" indent="0" algn="ctr">
              <a:buNone/>
              <a:defRPr sz="1600"/>
            </a:lvl7pPr>
            <a:lvl8pPr marL="3198480" indent="0" algn="ctr">
              <a:buNone/>
              <a:defRPr sz="1600"/>
            </a:lvl8pPr>
            <a:lvl9pPr marL="3655406" indent="0" algn="ctr">
              <a:buNone/>
              <a:defRPr sz="1600"/>
            </a:lvl9pPr>
          </a:lstStyle>
          <a:p>
            <a:r>
              <a:rPr lang="en-US"/>
              <a:t>Click to edit Master subtitle style</a:t>
            </a:r>
          </a:p>
        </p:txBody>
      </p:sp>
    </p:spTree>
    <p:extLst>
      <p:ext uri="{BB962C8B-B14F-4D97-AF65-F5344CB8AC3E}">
        <p14:creationId xmlns:p14="http://schemas.microsoft.com/office/powerpoint/2010/main" val="3038096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5.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683" y="6171314"/>
            <a:ext cx="2622660"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39232" y="6171314"/>
            <a:ext cx="261234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102" y="395662"/>
            <a:ext cx="10284639" cy="4122848"/>
          </a:xfrm>
        </p:spPr>
        <p:txBody>
          <a:bodyPr/>
          <a:lstStyle>
            <a:lvl1pPr marL="0" indent="0">
              <a:lnSpc>
                <a:spcPct val="99000"/>
              </a:lnSpc>
              <a:spcBef>
                <a:spcPts val="1200"/>
              </a:spcBef>
              <a:buFont typeface="Microsoft Sans Serif" panose="020B0604020202020204" pitchFamily="34" charset="0"/>
              <a:buChar char="​"/>
              <a:defRPr sz="6396">
                <a:solidFill>
                  <a:schemeClr val="bg1"/>
                </a:solidFill>
              </a:defRPr>
            </a:lvl1pPr>
            <a:lvl2pPr marL="0" indent="0">
              <a:lnSpc>
                <a:spcPct val="86000"/>
              </a:lnSpc>
              <a:spcBef>
                <a:spcPts val="1200"/>
              </a:spcBef>
              <a:buFont typeface="Microsoft Sans Serif" panose="020B0604020202020204" pitchFamily="34" charset="0"/>
              <a:buNone/>
              <a:defRPr sz="5496">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398">
                <a:solidFill>
                  <a:schemeClr val="bg1"/>
                </a:solidFill>
              </a:defRPr>
            </a:lvl3pPr>
            <a:lvl4pPr marL="0" indent="0">
              <a:lnSpc>
                <a:spcPct val="88000"/>
              </a:lnSpc>
              <a:spcBef>
                <a:spcPts val="1200"/>
              </a:spcBef>
              <a:buFont typeface="Microsoft Sans Serif" panose="020B0604020202020204" pitchFamily="34" charset="0"/>
              <a:buChar char="​"/>
              <a:defRPr sz="3398">
                <a:solidFill>
                  <a:schemeClr val="bg1"/>
                </a:solidFill>
              </a:defRPr>
            </a:lvl4pPr>
            <a:lvl5pPr marL="0" indent="0">
              <a:lnSpc>
                <a:spcPct val="89000"/>
              </a:lnSpc>
              <a:spcBef>
                <a:spcPts val="1200"/>
              </a:spcBef>
              <a:buFont typeface="Microsoft Sans Serif" panose="020B0604020202020204" pitchFamily="34" charset="0"/>
              <a:buNone/>
              <a:defRPr sz="2798">
                <a:solidFill>
                  <a:schemeClr val="bg1"/>
                </a:solidFill>
              </a:defRPr>
            </a:lvl5pPr>
            <a:lvl6pPr>
              <a:lnSpc>
                <a:spcPct val="94000"/>
              </a:lnSpc>
              <a:defRPr sz="2398">
                <a:solidFill>
                  <a:schemeClr val="bg1"/>
                </a:solidFill>
              </a:defRPr>
            </a:lvl6pPr>
            <a:lvl7pPr>
              <a:lnSpc>
                <a:spcPct val="88000"/>
              </a:lnSpc>
              <a:defRPr sz="6796">
                <a:solidFill>
                  <a:schemeClr val="bg1"/>
                </a:solidFill>
              </a:defRPr>
            </a:lvl7pPr>
            <a:lvl8pPr>
              <a:lnSpc>
                <a:spcPct val="84000"/>
              </a:lnSpc>
              <a:defRPr sz="8894">
                <a:solidFill>
                  <a:schemeClr val="bg1"/>
                </a:solidFill>
              </a:defRPr>
            </a:lvl8pPr>
            <a:lvl9pPr>
              <a:lnSpc>
                <a:spcPct val="84000"/>
              </a:lnSpc>
              <a:buNone/>
              <a:defRPr sz="10994">
                <a:solidFill>
                  <a:schemeClr val="bg1"/>
                </a:solidFill>
              </a:defRPr>
            </a:lvl9pPr>
          </a:lstStyle>
          <a:p>
            <a:pPr lvl="0"/>
            <a:r>
              <a:rPr lang="en-US"/>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17093" y="6238426"/>
            <a:ext cx="61329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8" err="1"/>
          </a:p>
        </p:txBody>
      </p:sp>
      <p:sp>
        <p:nvSpPr>
          <p:cNvPr id="7" name="TextBox 6">
            <a:extLst>
              <a:ext uri="{FF2B5EF4-FFF2-40B4-BE49-F238E27FC236}">
                <a16:creationId xmlns:a16="http://schemas.microsoft.com/office/drawing/2014/main" id="{8658B07D-31E1-48BC-BC0C-70CE6331F31B}"/>
              </a:ext>
            </a:extLst>
          </p:cNvPr>
          <p:cNvSpPr txBox="1"/>
          <p:nvPr userDrawn="1"/>
        </p:nvSpPr>
        <p:spPr bwMode="black">
          <a:xfrm>
            <a:off x="10969943" y="6530337"/>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3852"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3852"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7705024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6.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683" y="6171314"/>
            <a:ext cx="2622660"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39232" y="6171314"/>
            <a:ext cx="261234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102" y="395662"/>
            <a:ext cx="10284639" cy="4122848"/>
          </a:xfrm>
        </p:spPr>
        <p:txBody>
          <a:bodyPr/>
          <a:lstStyle>
            <a:lvl1pPr marL="0" indent="0">
              <a:lnSpc>
                <a:spcPct val="99000"/>
              </a:lnSpc>
              <a:spcBef>
                <a:spcPts val="1200"/>
              </a:spcBef>
              <a:buFont typeface="Microsoft Sans Serif" panose="020B0604020202020204" pitchFamily="34" charset="0"/>
              <a:buChar char="​"/>
              <a:defRPr sz="6396">
                <a:solidFill>
                  <a:schemeClr val="bg1"/>
                </a:solidFill>
              </a:defRPr>
            </a:lvl1pPr>
            <a:lvl2pPr marL="0" indent="0">
              <a:lnSpc>
                <a:spcPct val="86000"/>
              </a:lnSpc>
              <a:spcBef>
                <a:spcPts val="1200"/>
              </a:spcBef>
              <a:buFont typeface="Microsoft Sans Serif" panose="020B0604020202020204" pitchFamily="34" charset="0"/>
              <a:buNone/>
              <a:defRPr sz="5496">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398">
                <a:solidFill>
                  <a:schemeClr val="bg1"/>
                </a:solidFill>
              </a:defRPr>
            </a:lvl3pPr>
            <a:lvl4pPr marL="0" indent="0">
              <a:lnSpc>
                <a:spcPct val="88000"/>
              </a:lnSpc>
              <a:spcBef>
                <a:spcPts val="1200"/>
              </a:spcBef>
              <a:buFont typeface="Microsoft Sans Serif" panose="020B0604020202020204" pitchFamily="34" charset="0"/>
              <a:buChar char="​"/>
              <a:defRPr sz="3398">
                <a:solidFill>
                  <a:schemeClr val="bg1"/>
                </a:solidFill>
              </a:defRPr>
            </a:lvl4pPr>
            <a:lvl5pPr marL="0" indent="0">
              <a:lnSpc>
                <a:spcPct val="89000"/>
              </a:lnSpc>
              <a:spcBef>
                <a:spcPts val="1200"/>
              </a:spcBef>
              <a:buFont typeface="Microsoft Sans Serif" panose="020B0604020202020204" pitchFamily="34" charset="0"/>
              <a:buNone/>
              <a:defRPr sz="2798">
                <a:solidFill>
                  <a:schemeClr val="bg1"/>
                </a:solidFill>
              </a:defRPr>
            </a:lvl5pPr>
            <a:lvl6pPr>
              <a:lnSpc>
                <a:spcPct val="94000"/>
              </a:lnSpc>
              <a:defRPr sz="2398">
                <a:solidFill>
                  <a:schemeClr val="bg1"/>
                </a:solidFill>
              </a:defRPr>
            </a:lvl6pPr>
            <a:lvl7pPr>
              <a:lnSpc>
                <a:spcPct val="88000"/>
              </a:lnSpc>
              <a:defRPr sz="6796">
                <a:solidFill>
                  <a:schemeClr val="bg1"/>
                </a:solidFill>
              </a:defRPr>
            </a:lvl7pPr>
            <a:lvl8pPr>
              <a:lnSpc>
                <a:spcPct val="84000"/>
              </a:lnSpc>
              <a:defRPr sz="8894">
                <a:solidFill>
                  <a:schemeClr val="bg1"/>
                </a:solidFill>
              </a:defRPr>
            </a:lvl8pPr>
            <a:lvl9pPr>
              <a:lnSpc>
                <a:spcPct val="84000"/>
              </a:lnSpc>
              <a:buNone/>
              <a:defRPr sz="10994">
                <a:solidFill>
                  <a:schemeClr val="bg1"/>
                </a:solidFill>
              </a:defRPr>
            </a:lvl9pPr>
          </a:lstStyle>
          <a:p>
            <a:pPr lvl="0"/>
            <a:r>
              <a:rPr lang="en-US"/>
              <a:t>Large quote</a:t>
            </a:r>
          </a:p>
        </p:txBody>
      </p:sp>
      <p:sp useBgFill="1">
        <p:nvSpPr>
          <p:cNvPr id="6" name="Oval 5">
            <a:extLst>
              <a:ext uri="{FF2B5EF4-FFF2-40B4-BE49-F238E27FC236}">
                <a16:creationId xmlns:a16="http://schemas.microsoft.com/office/drawing/2014/main" id="{CF6F9DF9-E096-445A-905D-2AB90039115C}"/>
              </a:ext>
            </a:extLst>
          </p:cNvPr>
          <p:cNvSpPr/>
          <p:nvPr userDrawn="1"/>
        </p:nvSpPr>
        <p:spPr bwMode="black">
          <a:xfrm>
            <a:off x="11317093" y="6238426"/>
            <a:ext cx="61329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8" err="1"/>
          </a:p>
        </p:txBody>
      </p:sp>
      <p:sp>
        <p:nvSpPr>
          <p:cNvPr id="7" name="TextBox 6">
            <a:extLst>
              <a:ext uri="{FF2B5EF4-FFF2-40B4-BE49-F238E27FC236}">
                <a16:creationId xmlns:a16="http://schemas.microsoft.com/office/drawing/2014/main" id="{025D53BA-329C-4470-833F-FEFBCCD90624}"/>
              </a:ext>
            </a:extLst>
          </p:cNvPr>
          <p:cNvSpPr txBox="1"/>
          <p:nvPr userDrawn="1"/>
        </p:nvSpPr>
        <p:spPr bwMode="black">
          <a:xfrm>
            <a:off x="10969943" y="6530337"/>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3852"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3852"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34641289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7.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683" y="6171314"/>
            <a:ext cx="2622660"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39232" y="6171314"/>
            <a:ext cx="261234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102" y="395662"/>
            <a:ext cx="10284639" cy="4122848"/>
          </a:xfrm>
        </p:spPr>
        <p:txBody>
          <a:bodyPr/>
          <a:lstStyle>
            <a:lvl1pPr marL="0" indent="0">
              <a:lnSpc>
                <a:spcPct val="99000"/>
              </a:lnSpc>
              <a:spcBef>
                <a:spcPts val="1200"/>
              </a:spcBef>
              <a:buFont typeface="Microsoft Sans Serif" panose="020B0604020202020204" pitchFamily="34" charset="0"/>
              <a:buChar char="​"/>
              <a:defRPr sz="6396">
                <a:solidFill>
                  <a:schemeClr val="bg1"/>
                </a:solidFill>
              </a:defRPr>
            </a:lvl1pPr>
            <a:lvl2pPr marL="0" indent="0">
              <a:lnSpc>
                <a:spcPct val="86000"/>
              </a:lnSpc>
              <a:spcBef>
                <a:spcPts val="1200"/>
              </a:spcBef>
              <a:buFont typeface="Microsoft Sans Serif" panose="020B0604020202020204" pitchFamily="34" charset="0"/>
              <a:buNone/>
              <a:defRPr sz="5496">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398">
                <a:solidFill>
                  <a:schemeClr val="bg1"/>
                </a:solidFill>
              </a:defRPr>
            </a:lvl3pPr>
            <a:lvl4pPr marL="0" indent="0">
              <a:lnSpc>
                <a:spcPct val="88000"/>
              </a:lnSpc>
              <a:spcBef>
                <a:spcPts val="1200"/>
              </a:spcBef>
              <a:buFont typeface="Microsoft Sans Serif" panose="020B0604020202020204" pitchFamily="34" charset="0"/>
              <a:buChar char="​"/>
              <a:defRPr sz="3398">
                <a:solidFill>
                  <a:schemeClr val="bg1"/>
                </a:solidFill>
              </a:defRPr>
            </a:lvl4pPr>
            <a:lvl5pPr marL="0" indent="0">
              <a:lnSpc>
                <a:spcPct val="89000"/>
              </a:lnSpc>
              <a:spcBef>
                <a:spcPts val="1200"/>
              </a:spcBef>
              <a:buFont typeface="Microsoft Sans Serif" panose="020B0604020202020204" pitchFamily="34" charset="0"/>
              <a:buNone/>
              <a:defRPr sz="2798">
                <a:solidFill>
                  <a:schemeClr val="bg1"/>
                </a:solidFill>
              </a:defRPr>
            </a:lvl5pPr>
            <a:lvl6pPr>
              <a:lnSpc>
                <a:spcPct val="94000"/>
              </a:lnSpc>
              <a:defRPr sz="2398">
                <a:solidFill>
                  <a:schemeClr val="bg1"/>
                </a:solidFill>
              </a:defRPr>
            </a:lvl6pPr>
            <a:lvl7pPr>
              <a:lnSpc>
                <a:spcPct val="88000"/>
              </a:lnSpc>
              <a:defRPr sz="6796">
                <a:solidFill>
                  <a:schemeClr val="bg1"/>
                </a:solidFill>
              </a:defRPr>
            </a:lvl7pPr>
            <a:lvl8pPr>
              <a:lnSpc>
                <a:spcPct val="84000"/>
              </a:lnSpc>
              <a:defRPr sz="8894">
                <a:solidFill>
                  <a:schemeClr val="bg1"/>
                </a:solidFill>
              </a:defRPr>
            </a:lvl8pPr>
            <a:lvl9pPr>
              <a:lnSpc>
                <a:spcPct val="84000"/>
              </a:lnSpc>
              <a:buNone/>
              <a:defRPr sz="10994">
                <a:solidFill>
                  <a:schemeClr val="bg1"/>
                </a:solidFill>
              </a:defRPr>
            </a:lvl9pPr>
          </a:lstStyle>
          <a:p>
            <a:pPr lvl="0"/>
            <a:r>
              <a:rPr lang="en-US"/>
              <a:t>Large quote</a:t>
            </a:r>
          </a:p>
        </p:txBody>
      </p:sp>
      <p:sp useBgFill="1">
        <p:nvSpPr>
          <p:cNvPr id="6" name="Oval 5">
            <a:extLst>
              <a:ext uri="{FF2B5EF4-FFF2-40B4-BE49-F238E27FC236}">
                <a16:creationId xmlns:a16="http://schemas.microsoft.com/office/drawing/2014/main" id="{912CABFA-1146-4C26-A7A8-8BE5726010EB}"/>
              </a:ext>
            </a:extLst>
          </p:cNvPr>
          <p:cNvSpPr/>
          <p:nvPr userDrawn="1"/>
        </p:nvSpPr>
        <p:spPr bwMode="black">
          <a:xfrm>
            <a:off x="11317093" y="6238426"/>
            <a:ext cx="61329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8" err="1"/>
          </a:p>
        </p:txBody>
      </p:sp>
      <p:sp>
        <p:nvSpPr>
          <p:cNvPr id="7" name="TextBox 6">
            <a:extLst>
              <a:ext uri="{FF2B5EF4-FFF2-40B4-BE49-F238E27FC236}">
                <a16:creationId xmlns:a16="http://schemas.microsoft.com/office/drawing/2014/main" id="{199CA8C0-F801-4CF0-9D39-60FEAB852907}"/>
              </a:ext>
            </a:extLst>
          </p:cNvPr>
          <p:cNvSpPr txBox="1"/>
          <p:nvPr userDrawn="1"/>
        </p:nvSpPr>
        <p:spPr bwMode="black">
          <a:xfrm>
            <a:off x="10969943" y="6530337"/>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3852"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3852"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41687083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8.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683" y="6171314"/>
            <a:ext cx="2622660"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39232" y="6171314"/>
            <a:ext cx="261234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102" y="395662"/>
            <a:ext cx="10284639" cy="4122848"/>
          </a:xfrm>
        </p:spPr>
        <p:txBody>
          <a:bodyPr/>
          <a:lstStyle>
            <a:lvl1pPr marL="0" indent="0">
              <a:lnSpc>
                <a:spcPct val="99000"/>
              </a:lnSpc>
              <a:spcBef>
                <a:spcPts val="1200"/>
              </a:spcBef>
              <a:buFont typeface="Microsoft Sans Serif" panose="020B0604020202020204" pitchFamily="34" charset="0"/>
              <a:buChar char="​"/>
              <a:defRPr sz="6396">
                <a:solidFill>
                  <a:schemeClr val="bg1"/>
                </a:solidFill>
              </a:defRPr>
            </a:lvl1pPr>
            <a:lvl2pPr marL="0" indent="0">
              <a:lnSpc>
                <a:spcPct val="86000"/>
              </a:lnSpc>
              <a:spcBef>
                <a:spcPts val="1200"/>
              </a:spcBef>
              <a:buFont typeface="Microsoft Sans Serif" panose="020B0604020202020204" pitchFamily="34" charset="0"/>
              <a:buNone/>
              <a:defRPr sz="5496">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398">
                <a:solidFill>
                  <a:schemeClr val="bg1"/>
                </a:solidFill>
              </a:defRPr>
            </a:lvl3pPr>
            <a:lvl4pPr marL="0" indent="0">
              <a:lnSpc>
                <a:spcPct val="88000"/>
              </a:lnSpc>
              <a:spcBef>
                <a:spcPts val="1200"/>
              </a:spcBef>
              <a:buFont typeface="Microsoft Sans Serif" panose="020B0604020202020204" pitchFamily="34" charset="0"/>
              <a:buChar char="​"/>
              <a:defRPr sz="3398">
                <a:solidFill>
                  <a:schemeClr val="bg1"/>
                </a:solidFill>
              </a:defRPr>
            </a:lvl4pPr>
            <a:lvl5pPr marL="0" indent="0">
              <a:lnSpc>
                <a:spcPct val="89000"/>
              </a:lnSpc>
              <a:spcBef>
                <a:spcPts val="1200"/>
              </a:spcBef>
              <a:buFont typeface="Microsoft Sans Serif" panose="020B0604020202020204" pitchFamily="34" charset="0"/>
              <a:buNone/>
              <a:defRPr sz="2798">
                <a:solidFill>
                  <a:schemeClr val="bg1"/>
                </a:solidFill>
              </a:defRPr>
            </a:lvl5pPr>
            <a:lvl6pPr>
              <a:lnSpc>
                <a:spcPct val="94000"/>
              </a:lnSpc>
              <a:defRPr sz="2398">
                <a:solidFill>
                  <a:schemeClr val="bg1"/>
                </a:solidFill>
              </a:defRPr>
            </a:lvl6pPr>
            <a:lvl7pPr>
              <a:lnSpc>
                <a:spcPct val="88000"/>
              </a:lnSpc>
              <a:defRPr sz="6796">
                <a:solidFill>
                  <a:schemeClr val="bg1"/>
                </a:solidFill>
              </a:defRPr>
            </a:lvl7pPr>
            <a:lvl8pPr>
              <a:lnSpc>
                <a:spcPct val="84000"/>
              </a:lnSpc>
              <a:defRPr sz="8894">
                <a:solidFill>
                  <a:schemeClr val="bg1"/>
                </a:solidFill>
              </a:defRPr>
            </a:lvl8pPr>
            <a:lvl9pPr>
              <a:lnSpc>
                <a:spcPct val="84000"/>
              </a:lnSpc>
              <a:buNone/>
              <a:defRPr sz="10994">
                <a:solidFill>
                  <a:schemeClr val="bg1"/>
                </a:solidFill>
              </a:defRPr>
            </a:lvl9pPr>
          </a:lstStyle>
          <a:p>
            <a:pPr lvl="0"/>
            <a:r>
              <a:rPr lang="en-US"/>
              <a:t>Large quote</a:t>
            </a:r>
          </a:p>
        </p:txBody>
      </p:sp>
      <p:sp useBgFill="1">
        <p:nvSpPr>
          <p:cNvPr id="6" name="Oval 5">
            <a:extLst>
              <a:ext uri="{FF2B5EF4-FFF2-40B4-BE49-F238E27FC236}">
                <a16:creationId xmlns:a16="http://schemas.microsoft.com/office/drawing/2014/main" id="{D8A97C9B-4499-4412-B7FB-98DC54585AE5}"/>
              </a:ext>
            </a:extLst>
          </p:cNvPr>
          <p:cNvSpPr/>
          <p:nvPr userDrawn="1"/>
        </p:nvSpPr>
        <p:spPr bwMode="black">
          <a:xfrm>
            <a:off x="11317093" y="6238426"/>
            <a:ext cx="61329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8" err="1"/>
          </a:p>
        </p:txBody>
      </p:sp>
      <p:sp>
        <p:nvSpPr>
          <p:cNvPr id="7" name="TextBox 6">
            <a:extLst>
              <a:ext uri="{FF2B5EF4-FFF2-40B4-BE49-F238E27FC236}">
                <a16:creationId xmlns:a16="http://schemas.microsoft.com/office/drawing/2014/main" id="{AD27C9AC-5F48-4C57-A266-CF746A1CF17D}"/>
              </a:ext>
            </a:extLst>
          </p:cNvPr>
          <p:cNvSpPr txBox="1"/>
          <p:nvPr userDrawn="1"/>
        </p:nvSpPr>
        <p:spPr bwMode="black">
          <a:xfrm>
            <a:off x="10969943" y="6530337"/>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3852"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3852"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11293719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9.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9" y="0"/>
            <a:ext cx="10012369"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lvl="0" algn="ctr"/>
            <a:endParaRPr lang="en-US" sz="1798"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6" y="3"/>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lvl="0" algn="ctr"/>
            <a:endParaRPr lang="en-US" sz="1798"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531" y="2348894"/>
            <a:ext cx="3951207" cy="814005"/>
          </a:xfrm>
          <a:prstGeom prst="rect">
            <a:avLst/>
          </a:prstGeom>
          <a:noFill/>
        </p:spPr>
        <p:txBody>
          <a:bodyPr wrap="square" lIns="0" tIns="0" rIns="0" bIns="0" rtlCol="0">
            <a:spAutoFit/>
          </a:bodyPr>
          <a:lstStyle/>
          <a:p>
            <a:pPr marL="0" marR="0" lvl="0" indent="0" algn="l" defTabSz="913852"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3852"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3852"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2942" y="1128889"/>
            <a:ext cx="3951207" cy="889026"/>
          </a:xfrm>
          <a:prstGeom prst="rect">
            <a:avLst/>
          </a:prstGeom>
          <a:noFill/>
        </p:spPr>
        <p:txBody>
          <a:bodyPr wrap="square" lIns="0" tIns="0" rIns="0" bIns="0" rtlCol="0">
            <a:spAutoFit/>
          </a:bodyPr>
          <a:lstStyle/>
          <a:p>
            <a:pPr marL="0" marR="0" lvl="0" indent="0" algn="l" defTabSz="913852" rtl="0" eaLnBrk="1" fontAlgn="auto" latinLnBrk="0" hangingPunct="1">
              <a:lnSpc>
                <a:spcPct val="118000"/>
              </a:lnSpc>
              <a:spcBef>
                <a:spcPts val="0"/>
              </a:spcBef>
              <a:spcAft>
                <a:spcPts val="200"/>
              </a:spcAft>
              <a:buClrTx/>
              <a:buSzTx/>
              <a:buFontTx/>
              <a:buNone/>
              <a:tabLst/>
              <a:defRPr/>
            </a:pPr>
            <a:r>
              <a:rPr kumimoji="0" lang="en-US" sz="5396" b="0" i="0" u="none" strike="noStrike" kern="1200" cap="none" spc="0" normalizeH="0" baseline="0" noProof="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004" y="2378044"/>
            <a:ext cx="662060"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3852" rtl="0"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3852" rtl="0"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3852" rtl="0"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3852" rtl="0"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323" y="474662"/>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392" tIns="45696" rIns="91392" bIns="45696" numCol="1" anchor="t" anchorCtr="0" compatLnSpc="1">
            <a:prstTxWarp prst="textNoShape">
              <a:avLst/>
            </a:prstTxWarp>
          </a:bodyPr>
          <a:lstStyle/>
          <a:p>
            <a:pPr marL="0" marR="0" lvl="0" indent="0" algn="l" defTabSz="913852" rtl="0" eaLnBrk="1" fontAlgn="auto" latinLnBrk="0" hangingPunct="1">
              <a:lnSpc>
                <a:spcPct val="100000"/>
              </a:lnSpc>
              <a:spcBef>
                <a:spcPts val="0"/>
              </a:spcBef>
              <a:spcAft>
                <a:spcPts val="0"/>
              </a:spcAft>
              <a:buClrTx/>
              <a:buSzTx/>
              <a:buFontTx/>
              <a:buNone/>
              <a:tabLst/>
              <a:defRPr/>
            </a:pPr>
            <a:endParaRPr kumimoji="0" lang="en-US" sz="1798"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845" y="4086843"/>
            <a:ext cx="3455532" cy="1683538"/>
          </a:xfrm>
          <a:prstGeom prst="rect">
            <a:avLst/>
          </a:prstGeom>
          <a:noFill/>
        </p:spPr>
        <p:txBody>
          <a:bodyPr wrap="square" lIns="0" tIns="0" rIns="0" bIns="0" rtlCol="0">
            <a:spAutoFit/>
          </a:bodyPr>
          <a:lstStyle/>
          <a:p>
            <a:pPr marL="0" marR="0" lvl="0" indent="0" algn="l" defTabSz="913852"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3852"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3852"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3420" y="4086846"/>
            <a:ext cx="3949179" cy="1799019"/>
          </a:xfrm>
          <a:prstGeom prst="rect">
            <a:avLst/>
          </a:prstGeom>
          <a:noFill/>
        </p:spPr>
        <p:txBody>
          <a:bodyPr wrap="square" lIns="0" tIns="0" rIns="0" bIns="0" rtlCol="0">
            <a:spAutoFit/>
          </a:bodyPr>
          <a:lstStyle/>
          <a:p>
            <a:pPr marL="0" marR="0" lvl="0" indent="0" algn="l" defTabSz="913852"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6705546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682" y="6171314"/>
            <a:ext cx="2622660"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39232" y="6171314"/>
            <a:ext cx="261234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101" y="395662"/>
            <a:ext cx="10284639" cy="4122848"/>
          </a:xfrm>
        </p:spPr>
        <p:txBody>
          <a:bodyPr/>
          <a:lstStyle>
            <a:lvl1pPr marL="0" indent="0">
              <a:lnSpc>
                <a:spcPct val="99000"/>
              </a:lnSpc>
              <a:spcBef>
                <a:spcPts val="1200"/>
              </a:spcBef>
              <a:buFont typeface="Microsoft Sans Serif" panose="020B0604020202020204" pitchFamily="34" charset="0"/>
              <a:buChar char="​"/>
              <a:defRPr sz="6398">
                <a:solidFill>
                  <a:schemeClr val="bg1"/>
                </a:solidFill>
              </a:defRPr>
            </a:lvl1pPr>
            <a:lvl2pPr marL="0" indent="0">
              <a:lnSpc>
                <a:spcPct val="86000"/>
              </a:lnSpc>
              <a:spcBef>
                <a:spcPts val="1200"/>
              </a:spcBef>
              <a:buFont typeface="Microsoft Sans Serif" panose="020B0604020202020204" pitchFamily="34" charset="0"/>
              <a:buNone/>
              <a:defRPr sz="5498">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399">
                <a:solidFill>
                  <a:schemeClr val="bg1"/>
                </a:solidFill>
              </a:defRPr>
            </a:lvl3pPr>
            <a:lvl4pPr marL="0" indent="0">
              <a:lnSpc>
                <a:spcPct val="88000"/>
              </a:lnSpc>
              <a:spcBef>
                <a:spcPts val="1200"/>
              </a:spcBef>
              <a:buFont typeface="Microsoft Sans Serif" panose="020B0604020202020204" pitchFamily="34" charset="0"/>
              <a:buChar char="​"/>
              <a:defRPr sz="3399">
                <a:solidFill>
                  <a:schemeClr val="bg1"/>
                </a:solidFill>
              </a:defRPr>
            </a:lvl4pPr>
            <a:lvl5pPr marL="0" indent="0">
              <a:lnSpc>
                <a:spcPct val="89000"/>
              </a:lnSpc>
              <a:spcBef>
                <a:spcPts val="1200"/>
              </a:spcBef>
              <a:buFont typeface="Microsoft Sans Serif" panose="020B0604020202020204" pitchFamily="34" charset="0"/>
              <a:buNone/>
              <a:defRPr sz="2799">
                <a:solidFill>
                  <a:schemeClr val="bg1"/>
                </a:solidFill>
              </a:defRPr>
            </a:lvl5pPr>
            <a:lvl6pPr>
              <a:lnSpc>
                <a:spcPct val="94000"/>
              </a:lnSpc>
              <a:defRPr sz="2399">
                <a:solidFill>
                  <a:schemeClr val="bg1"/>
                </a:solidFill>
              </a:defRPr>
            </a:lvl6pPr>
            <a:lvl7pPr>
              <a:lnSpc>
                <a:spcPct val="88000"/>
              </a:lnSpc>
              <a:defRPr sz="6798">
                <a:solidFill>
                  <a:schemeClr val="bg1"/>
                </a:solidFill>
              </a:defRPr>
            </a:lvl7pPr>
            <a:lvl8pPr>
              <a:lnSpc>
                <a:spcPct val="84000"/>
              </a:lnSpc>
              <a:defRPr sz="8897">
                <a:solidFill>
                  <a:schemeClr val="bg1"/>
                </a:solidFill>
              </a:defRPr>
            </a:lvl8pPr>
            <a:lvl9pPr>
              <a:lnSpc>
                <a:spcPct val="84000"/>
              </a:lnSpc>
              <a:buNone/>
              <a:defRPr sz="10997">
                <a:solidFill>
                  <a:schemeClr val="bg1"/>
                </a:solidFill>
              </a:defRPr>
            </a:lvl9pPr>
          </a:lstStyle>
          <a:p>
            <a:pPr lvl="0"/>
            <a:r>
              <a:rPr lang="en-US"/>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17093" y="6238424"/>
            <a:ext cx="61329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err="1"/>
          </a:p>
        </p:txBody>
      </p:sp>
      <p:sp>
        <p:nvSpPr>
          <p:cNvPr id="7" name="TextBox 6">
            <a:extLst>
              <a:ext uri="{FF2B5EF4-FFF2-40B4-BE49-F238E27FC236}">
                <a16:creationId xmlns:a16="http://schemas.microsoft.com/office/drawing/2014/main" id="{8658B07D-31E1-48BC-BC0C-70CE6331F31B}"/>
              </a:ext>
            </a:extLst>
          </p:cNvPr>
          <p:cNvSpPr txBox="1"/>
          <p:nvPr userDrawn="1"/>
        </p:nvSpPr>
        <p:spPr bwMode="black">
          <a:xfrm>
            <a:off x="10969943" y="6530335"/>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32207597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0.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9" y="0"/>
            <a:ext cx="10012369"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lvl="0" algn="ctr"/>
            <a:endParaRPr lang="en-US" sz="1798"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6" y="3"/>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lvl="0" algn="ctr"/>
            <a:endParaRPr lang="en-US" sz="1798"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531" y="2348894"/>
            <a:ext cx="3951207" cy="814005"/>
          </a:xfrm>
          <a:prstGeom prst="rect">
            <a:avLst/>
          </a:prstGeom>
          <a:noFill/>
        </p:spPr>
        <p:txBody>
          <a:bodyPr wrap="square" lIns="0" tIns="0" rIns="0" bIns="0" rtlCol="0">
            <a:spAutoFit/>
          </a:bodyPr>
          <a:lstStyle/>
          <a:p>
            <a:pPr marL="0" marR="0" lvl="0" indent="0" algn="l" defTabSz="913852"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3852"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3852"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2942" y="1128889"/>
            <a:ext cx="3951207" cy="889026"/>
          </a:xfrm>
          <a:prstGeom prst="rect">
            <a:avLst/>
          </a:prstGeom>
          <a:noFill/>
        </p:spPr>
        <p:txBody>
          <a:bodyPr wrap="square" lIns="0" tIns="0" rIns="0" bIns="0" rtlCol="0">
            <a:spAutoFit/>
          </a:bodyPr>
          <a:lstStyle/>
          <a:p>
            <a:pPr marL="0" marR="0" lvl="0" indent="0" algn="l" defTabSz="913852" rtl="0" eaLnBrk="1" fontAlgn="auto" latinLnBrk="0" hangingPunct="1">
              <a:lnSpc>
                <a:spcPct val="118000"/>
              </a:lnSpc>
              <a:spcBef>
                <a:spcPts val="0"/>
              </a:spcBef>
              <a:spcAft>
                <a:spcPts val="200"/>
              </a:spcAft>
              <a:buClrTx/>
              <a:buSzTx/>
              <a:buFontTx/>
              <a:buNone/>
              <a:tabLst/>
              <a:defRPr/>
            </a:pPr>
            <a:r>
              <a:rPr kumimoji="0" lang="en-US" sz="5396" b="0" i="0" u="none" strike="noStrike" kern="1200" cap="none" spc="0" normalizeH="0" baseline="0" noProof="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004" y="2378044"/>
            <a:ext cx="662060"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3852" rtl="0"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3852" rtl="0"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3852" rtl="0"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3852" rtl="0"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323" y="474662"/>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392" tIns="45696" rIns="91392" bIns="45696" numCol="1" anchor="t" anchorCtr="0" compatLnSpc="1">
            <a:prstTxWarp prst="textNoShape">
              <a:avLst/>
            </a:prstTxWarp>
          </a:bodyPr>
          <a:lstStyle/>
          <a:p>
            <a:pPr marL="0" marR="0" lvl="0" indent="0" algn="l" defTabSz="913852" rtl="0" eaLnBrk="1" fontAlgn="auto" latinLnBrk="0" hangingPunct="1">
              <a:lnSpc>
                <a:spcPct val="100000"/>
              </a:lnSpc>
              <a:spcBef>
                <a:spcPts val="0"/>
              </a:spcBef>
              <a:spcAft>
                <a:spcPts val="0"/>
              </a:spcAft>
              <a:buClrTx/>
              <a:buSzTx/>
              <a:buFontTx/>
              <a:buNone/>
              <a:tabLst/>
              <a:defRPr/>
            </a:pPr>
            <a:endParaRPr kumimoji="0" lang="en-US" sz="1798"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FECA1437-2DE4-4541-8CC7-542EB1A660B2}"/>
              </a:ext>
            </a:extLst>
          </p:cNvPr>
          <p:cNvSpPr txBox="1"/>
          <p:nvPr userDrawn="1"/>
        </p:nvSpPr>
        <p:spPr bwMode="gray">
          <a:xfrm>
            <a:off x="494845" y="4086843"/>
            <a:ext cx="3455532" cy="1683538"/>
          </a:xfrm>
          <a:prstGeom prst="rect">
            <a:avLst/>
          </a:prstGeom>
          <a:noFill/>
        </p:spPr>
        <p:txBody>
          <a:bodyPr wrap="square" lIns="0" tIns="0" rIns="0" bIns="0" rtlCol="0">
            <a:spAutoFit/>
          </a:bodyPr>
          <a:lstStyle/>
          <a:p>
            <a:pPr marL="0" marR="0" lvl="0" indent="0" algn="l" defTabSz="913852"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3852"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3852"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2A7A2340-A86B-4E79-9FF2-BDEACDC1434A}"/>
              </a:ext>
            </a:extLst>
          </p:cNvPr>
          <p:cNvSpPr txBox="1"/>
          <p:nvPr userDrawn="1"/>
        </p:nvSpPr>
        <p:spPr bwMode="gray">
          <a:xfrm>
            <a:off x="4053420" y="4086846"/>
            <a:ext cx="3949179" cy="1799019"/>
          </a:xfrm>
          <a:prstGeom prst="rect">
            <a:avLst/>
          </a:prstGeom>
          <a:noFill/>
        </p:spPr>
        <p:txBody>
          <a:bodyPr wrap="square" lIns="0" tIns="0" rIns="0" bIns="0" rtlCol="0">
            <a:spAutoFit/>
          </a:bodyPr>
          <a:lstStyle/>
          <a:p>
            <a:pPr marL="0" marR="0" lvl="0" indent="0" algn="l" defTabSz="913852"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880512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1.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9" y="0"/>
            <a:ext cx="10012369"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lvl="0" algn="ctr"/>
            <a:endParaRPr lang="en-US" sz="1798"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6" y="3"/>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lvl="0" algn="ctr"/>
            <a:endParaRPr lang="en-US" sz="1798"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531" y="2348894"/>
            <a:ext cx="3951207" cy="814005"/>
          </a:xfrm>
          <a:prstGeom prst="rect">
            <a:avLst/>
          </a:prstGeom>
          <a:noFill/>
        </p:spPr>
        <p:txBody>
          <a:bodyPr wrap="square" lIns="0" tIns="0" rIns="0" bIns="0" rtlCol="0">
            <a:spAutoFit/>
          </a:bodyPr>
          <a:lstStyle/>
          <a:p>
            <a:pPr marL="0" marR="0" lvl="0" indent="0" algn="l" defTabSz="913852"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3852"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3852"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2942" y="1128889"/>
            <a:ext cx="3951207" cy="889026"/>
          </a:xfrm>
          <a:prstGeom prst="rect">
            <a:avLst/>
          </a:prstGeom>
          <a:noFill/>
        </p:spPr>
        <p:txBody>
          <a:bodyPr wrap="square" lIns="0" tIns="0" rIns="0" bIns="0" rtlCol="0">
            <a:spAutoFit/>
          </a:bodyPr>
          <a:lstStyle/>
          <a:p>
            <a:pPr marL="0" marR="0" lvl="0" indent="0" algn="l" defTabSz="913852" rtl="0" eaLnBrk="1" fontAlgn="auto" latinLnBrk="0" hangingPunct="1">
              <a:lnSpc>
                <a:spcPct val="118000"/>
              </a:lnSpc>
              <a:spcBef>
                <a:spcPts val="0"/>
              </a:spcBef>
              <a:spcAft>
                <a:spcPts val="200"/>
              </a:spcAft>
              <a:buClrTx/>
              <a:buSzTx/>
              <a:buFontTx/>
              <a:buNone/>
              <a:tabLst/>
              <a:defRPr/>
            </a:pPr>
            <a:r>
              <a:rPr kumimoji="0" lang="en-US" sz="5396" b="0" i="0" u="none" strike="noStrike" kern="1200" cap="none" spc="0" normalizeH="0" baseline="0" noProof="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004" y="2378044"/>
            <a:ext cx="662060"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3852" rtl="0"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3852" rtl="0"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3852" rtl="0"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3852" rtl="0"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323" y="474662"/>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392" tIns="45696" rIns="91392" bIns="45696" numCol="1" anchor="t" anchorCtr="0" compatLnSpc="1">
            <a:prstTxWarp prst="textNoShape">
              <a:avLst/>
            </a:prstTxWarp>
          </a:bodyPr>
          <a:lstStyle/>
          <a:p>
            <a:pPr marL="0" marR="0" lvl="0" indent="0" algn="l" defTabSz="913852" rtl="0" eaLnBrk="1" fontAlgn="auto" latinLnBrk="0" hangingPunct="1">
              <a:lnSpc>
                <a:spcPct val="100000"/>
              </a:lnSpc>
              <a:spcBef>
                <a:spcPts val="0"/>
              </a:spcBef>
              <a:spcAft>
                <a:spcPts val="0"/>
              </a:spcAft>
              <a:buClrTx/>
              <a:buSzTx/>
              <a:buFontTx/>
              <a:buNone/>
              <a:tabLst/>
              <a:defRPr/>
            </a:pPr>
            <a:endParaRPr kumimoji="0" lang="en-US" sz="1798"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D3C36F5-9C2E-4267-B9D8-9CBB3C38A90F}"/>
              </a:ext>
            </a:extLst>
          </p:cNvPr>
          <p:cNvSpPr txBox="1"/>
          <p:nvPr userDrawn="1"/>
        </p:nvSpPr>
        <p:spPr bwMode="gray">
          <a:xfrm>
            <a:off x="494845" y="4086843"/>
            <a:ext cx="3455532" cy="1683538"/>
          </a:xfrm>
          <a:prstGeom prst="rect">
            <a:avLst/>
          </a:prstGeom>
          <a:noFill/>
        </p:spPr>
        <p:txBody>
          <a:bodyPr wrap="square" lIns="0" tIns="0" rIns="0" bIns="0" rtlCol="0">
            <a:spAutoFit/>
          </a:bodyPr>
          <a:lstStyle/>
          <a:p>
            <a:pPr marL="0" marR="0" lvl="0" indent="0" algn="l" defTabSz="913852"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3852"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3852"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97EA16B3-77C2-4F46-A9F1-67927CB1CB7C}"/>
              </a:ext>
            </a:extLst>
          </p:cNvPr>
          <p:cNvSpPr txBox="1"/>
          <p:nvPr userDrawn="1"/>
        </p:nvSpPr>
        <p:spPr bwMode="gray">
          <a:xfrm>
            <a:off x="4053420" y="4086846"/>
            <a:ext cx="3949179" cy="1799019"/>
          </a:xfrm>
          <a:prstGeom prst="rect">
            <a:avLst/>
          </a:prstGeom>
          <a:noFill/>
        </p:spPr>
        <p:txBody>
          <a:bodyPr wrap="square" lIns="0" tIns="0" rIns="0" bIns="0" rtlCol="0">
            <a:spAutoFit/>
          </a:bodyPr>
          <a:lstStyle/>
          <a:p>
            <a:pPr marL="0" marR="0" lvl="0" indent="0" algn="l" defTabSz="913852"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7985892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2.xml><?xml version="1.0" encoding="utf-8"?>
<p:sldLayout xmlns:a="http://schemas.openxmlformats.org/drawingml/2006/main" xmlns:r="http://schemas.openxmlformats.org/officeDocument/2006/relationships" xmlns:p="http://schemas.openxmlformats.org/presentationml/2006/main" userDrawn="1">
  <p:cSld name="1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04" y="1933396"/>
            <a:ext cx="11430000" cy="4607105"/>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599720" indent="-347368">
              <a:buFont typeface="Qualcomm Regular" pitchFamily="34" charset="0"/>
              <a:buChar char="−"/>
              <a:defRPr/>
            </a:lvl5pPr>
            <a:lvl6pPr marL="2171048" indent="0">
              <a:buNone/>
              <a:defRPr sz="1600"/>
            </a:lvl6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5" name="Straight Connector 4"/>
          <p:cNvCxnSpPr/>
          <p:nvPr userDrawn="1"/>
        </p:nvCxnSpPr>
        <p:spPr>
          <a:xfrm>
            <a:off x="370269" y="504825"/>
            <a:ext cx="11448289"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25943"/>
            <a:ext cx="11430000" cy="529184"/>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a:t>Click to edit Master title style</a:t>
            </a:r>
          </a:p>
        </p:txBody>
      </p:sp>
      <p:sp>
        <p:nvSpPr>
          <p:cNvPr id="8" name="Text Placeholder 2"/>
          <p:cNvSpPr>
            <a:spLocks noGrp="1"/>
          </p:cNvSpPr>
          <p:nvPr>
            <p:ph type="body" idx="13"/>
          </p:nvPr>
        </p:nvSpPr>
        <p:spPr>
          <a:xfrm>
            <a:off x="283464" y="1426468"/>
            <a:ext cx="11430000" cy="350865"/>
          </a:xfrm>
        </p:spPr>
        <p:txBody>
          <a:bodyPr tIns="0" bIns="0" anchor="t"/>
          <a:lstStyle>
            <a:lvl1pPr marL="0" indent="0">
              <a:buNone/>
              <a:defRPr sz="2399" b="0">
                <a:solidFill>
                  <a:schemeClr val="bg2"/>
                </a:solidFill>
                <a:latin typeface="Qualcomm Office Regular" pitchFamily="34" charset="0"/>
              </a:defRPr>
            </a:lvl1pPr>
            <a:lvl2pPr marL="457063" indent="0">
              <a:buNone/>
              <a:defRPr sz="1999" b="1"/>
            </a:lvl2pPr>
            <a:lvl3pPr marL="914126" indent="0">
              <a:buNone/>
              <a:defRPr sz="1799" b="1"/>
            </a:lvl3pPr>
            <a:lvl4pPr marL="1371189" indent="0">
              <a:buNone/>
              <a:defRPr sz="1600" b="1"/>
            </a:lvl4pPr>
            <a:lvl5pPr marL="1828251" indent="0">
              <a:buNone/>
              <a:defRPr sz="1600" b="1"/>
            </a:lvl5pPr>
            <a:lvl6pPr marL="2285314" indent="0">
              <a:buNone/>
              <a:defRPr sz="1600" b="1"/>
            </a:lvl6pPr>
            <a:lvl7pPr marL="2742377" indent="0">
              <a:buNone/>
              <a:defRPr sz="1600" b="1"/>
            </a:lvl7pPr>
            <a:lvl8pPr marL="3199440" indent="0">
              <a:buNone/>
              <a:defRPr sz="1600" b="1"/>
            </a:lvl8pPr>
            <a:lvl9pPr marL="3656503" indent="0">
              <a:buNone/>
              <a:defRPr sz="1600" b="1"/>
            </a:lvl9pPr>
          </a:lstStyle>
          <a:p>
            <a:pPr lvl="0"/>
            <a:r>
              <a:rPr lang="en-US"/>
              <a:t>Click to edit Master text styles</a:t>
            </a:r>
          </a:p>
        </p:txBody>
      </p:sp>
      <p:pic>
        <p:nvPicPr>
          <p:cNvPr id="9" name="Picture 2"/>
          <p:cNvPicPr>
            <a:picLocks noChangeAspect="1" noChangeArrowheads="1"/>
          </p:cNvPicPr>
          <p:nvPr userDrawn="1"/>
        </p:nvPicPr>
        <p:blipFill>
          <a:blip r:embed="rId2" cstate="screen">
            <a:extLst>
              <a:ext uri="{28A0092B-C50C-407E-A947-70E740481C1C}">
                <a14:useLocalDpi xmlns:a14="http://schemas.microsoft.com/office/drawing/2010/main" val="0"/>
              </a:ext>
            </a:extLst>
          </a:blip>
          <a:srcRect/>
          <a:stretch>
            <a:fillRect/>
          </a:stretch>
        </p:blipFill>
        <p:spPr bwMode="auto">
          <a:xfrm>
            <a:off x="11214101" y="1"/>
            <a:ext cx="974726" cy="530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54198241"/>
      </p:ext>
    </p:extLst>
  </p:cSld>
  <p:clrMapOvr>
    <a:masterClrMapping/>
  </p:clrMapOvr>
</p:sldLayout>
</file>

<file path=ppt/slideLayouts/slideLayout363.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4" name="Title 3"/>
          <p:cNvSpPr>
            <a:spLocks noGrp="1"/>
          </p:cNvSpPr>
          <p:nvPr>
            <p:ph type="title"/>
          </p:nvPr>
        </p:nvSpPr>
        <p:spPr>
          <a:xfrm>
            <a:off x="495170" y="565126"/>
            <a:ext cx="11184200" cy="439479"/>
          </a:xfrm>
        </p:spPr>
        <p:txBody>
          <a:bodyPr/>
          <a:lstStyle/>
          <a:p>
            <a:r>
              <a:rPr lang="en-US"/>
              <a:t>Click to edit Master title style</a:t>
            </a:r>
          </a:p>
        </p:txBody>
      </p:sp>
      <p:sp>
        <p:nvSpPr>
          <p:cNvPr id="6" name="Content Placeholder 5"/>
          <p:cNvSpPr>
            <a:spLocks noGrp="1"/>
          </p:cNvSpPr>
          <p:nvPr>
            <p:ph sz="quarter" idx="12"/>
          </p:nvPr>
        </p:nvSpPr>
        <p:spPr>
          <a:xfrm>
            <a:off x="495171" y="1268084"/>
            <a:ext cx="11187818" cy="5077853"/>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2">
            <a:extLst>
              <a:ext uri="{FF2B5EF4-FFF2-40B4-BE49-F238E27FC236}">
                <a16:creationId xmlns:a16="http://schemas.microsoft.com/office/drawing/2014/main" id="{EFB4734E-C05F-46E5-8F5C-31EC1A4F562E}"/>
              </a:ext>
            </a:extLst>
          </p:cNvPr>
          <p:cNvSpPr>
            <a:spLocks noGrp="1"/>
          </p:cNvSpPr>
          <p:nvPr>
            <p:ph type="ftr" sz="quarter" idx="3"/>
          </p:nvPr>
        </p:nvSpPr>
        <p:spPr>
          <a:xfrm>
            <a:off x="7185176" y="6550745"/>
            <a:ext cx="4291714" cy="116955"/>
          </a:xfrm>
          <a:prstGeom prst="rect">
            <a:avLst/>
          </a:prstGeom>
        </p:spPr>
        <p:txBody>
          <a:bodyPr vert="horz" wrap="square" lIns="0" tIns="0" rIns="0" bIns="0" rtlCol="0" anchor="b">
            <a:spAutoFit/>
          </a:bodyPr>
          <a:lstStyle>
            <a:lvl1pPr>
              <a:defRPr lang="en-US" sz="800" baseline="0">
                <a:solidFill>
                  <a:schemeClr val="tx1">
                    <a:lumMod val="65000"/>
                    <a:lumOff val="35000"/>
                  </a:schemeClr>
                </a:solidFill>
              </a:defRPr>
            </a:lvl1pPr>
          </a:lstStyle>
          <a:p>
            <a:pPr defTabSz="685388">
              <a:lnSpc>
                <a:spcPct val="95000"/>
              </a:lnSpc>
              <a:spcBef>
                <a:spcPts val="1200"/>
              </a:spcBef>
            </a:pPr>
            <a:r>
              <a:rPr lang="en-US"/>
              <a:t>Confidential and Proprietary — Qualcomm Technologies, Inc. and/or its affiliated companies.</a:t>
            </a:r>
          </a:p>
        </p:txBody>
      </p:sp>
    </p:spTree>
    <p:extLst>
      <p:ext uri="{BB962C8B-B14F-4D97-AF65-F5344CB8AC3E}">
        <p14:creationId xmlns:p14="http://schemas.microsoft.com/office/powerpoint/2010/main" val="1728392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64.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172" y="6527961"/>
            <a:ext cx="10486959" cy="123111"/>
          </a:xfrm>
        </p:spPr>
        <p:txBody>
          <a:bodyPr/>
          <a:lstStyle>
            <a:lvl1pPr>
              <a:defRPr>
                <a:solidFill>
                  <a:schemeClr val="accent5">
                    <a:lumMod val="60000"/>
                    <a:lumOff val="40000"/>
                  </a:schemeClr>
                </a:solidFill>
              </a:defRPr>
            </a:lvl1pPr>
          </a:lstStyle>
          <a:p>
            <a:r>
              <a:rPr lang="en-US"/>
              <a:t>Source sample text</a:t>
            </a:r>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172" y="575576"/>
            <a:ext cx="11184199" cy="429028"/>
          </a:xfrm>
        </p:spPr>
        <p:txBody>
          <a:bodyPr/>
          <a:lstStyle/>
          <a:p>
            <a:r>
              <a:rPr lang="en-US"/>
              <a:t>Click to edit Master title style</a:t>
            </a:r>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172" y="1719073"/>
            <a:ext cx="11184199"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062" y="1088135"/>
            <a:ext cx="11185309" cy="274320"/>
          </a:xfrm>
          <a:prstGeom prst="rect">
            <a:avLst/>
          </a:prstGeom>
        </p:spPr>
        <p:txBody>
          <a:bodyPr>
            <a:spAutoFit/>
          </a:bodyPr>
          <a:lstStyle>
            <a:lvl1pPr marL="0" indent="0" algn="l" defTabSz="913852" rtl="0" eaLnBrk="1" latinLnBrk="0" hangingPunct="1">
              <a:lnSpc>
                <a:spcPct val="96000"/>
              </a:lnSpc>
              <a:spcBef>
                <a:spcPts val="900"/>
              </a:spcBef>
              <a:buClr>
                <a:schemeClr val="accent1"/>
              </a:buClr>
              <a:buFont typeface="Arial" panose="020B0604020202020204" pitchFamily="34" charset="0"/>
              <a:buNone/>
              <a:defRPr lang="en-US" sz="1798" kern="1200" baseline="0" dirty="0">
                <a:solidFill>
                  <a:schemeClr val="tx1"/>
                </a:solidFill>
                <a:latin typeface="+mn-lt"/>
                <a:ea typeface="+mn-ea"/>
                <a:cs typeface="+mn-cs"/>
              </a:defRPr>
            </a:lvl1pPr>
            <a:lvl2pPr marL="456926" indent="0" algn="ctr">
              <a:buNone/>
              <a:defRPr sz="1998"/>
            </a:lvl2pPr>
            <a:lvl3pPr marL="913852" indent="0" algn="ctr">
              <a:buNone/>
              <a:defRPr sz="1798"/>
            </a:lvl3pPr>
            <a:lvl4pPr marL="1370778" indent="0" algn="ctr">
              <a:buNone/>
              <a:defRPr sz="1600"/>
            </a:lvl4pPr>
            <a:lvl5pPr marL="1827703" indent="0" algn="ctr">
              <a:buNone/>
              <a:defRPr sz="1600"/>
            </a:lvl5pPr>
            <a:lvl6pPr marL="2284628" indent="0" algn="ctr">
              <a:buNone/>
              <a:defRPr sz="1600"/>
            </a:lvl6pPr>
            <a:lvl7pPr marL="2741554" indent="0" algn="ctr">
              <a:buNone/>
              <a:defRPr sz="1600"/>
            </a:lvl7pPr>
            <a:lvl8pPr marL="3198480" indent="0" algn="ctr">
              <a:buNone/>
              <a:defRPr sz="1600"/>
            </a:lvl8pPr>
            <a:lvl9pPr marL="3655406" indent="0" algn="ctr">
              <a:buNone/>
              <a:defRPr sz="1600"/>
            </a:lvl9pPr>
          </a:lstStyle>
          <a:p>
            <a:r>
              <a:rPr lang="en-US"/>
              <a:t>Click to edit Master subtitle style</a:t>
            </a:r>
          </a:p>
        </p:txBody>
      </p:sp>
    </p:spTree>
    <p:extLst>
      <p:ext uri="{BB962C8B-B14F-4D97-AF65-F5344CB8AC3E}">
        <p14:creationId xmlns:p14="http://schemas.microsoft.com/office/powerpoint/2010/main" val="18124868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6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p>
        </p:txBody>
      </p:sp>
      <p:sp>
        <p:nvSpPr>
          <p:cNvPr id="6" name="Content Placeholder 5"/>
          <p:cNvSpPr>
            <a:spLocks noGrp="1"/>
          </p:cNvSpPr>
          <p:nvPr>
            <p:ph sz="quarter" idx="12"/>
          </p:nvPr>
        </p:nvSpPr>
        <p:spPr>
          <a:xfrm>
            <a:off x="495171" y="1719072"/>
            <a:ext cx="11187818" cy="4681728"/>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95171" y="1132233"/>
            <a:ext cx="1118419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1" name="Footer Placeholder 2">
            <a:extLst>
              <a:ext uri="{FF2B5EF4-FFF2-40B4-BE49-F238E27FC236}">
                <a16:creationId xmlns:a16="http://schemas.microsoft.com/office/drawing/2014/main" id="{A93824BB-9EB4-4BBD-BFDC-B827A0D9BA7E}"/>
              </a:ext>
            </a:extLst>
          </p:cNvPr>
          <p:cNvSpPr>
            <a:spLocks noGrp="1"/>
          </p:cNvSpPr>
          <p:nvPr>
            <p:ph type="ftr" sz="quarter" idx="3"/>
          </p:nvPr>
        </p:nvSpPr>
        <p:spPr>
          <a:xfrm>
            <a:off x="495170" y="6534115"/>
            <a:ext cx="6079176"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37329755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66.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0955"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grpSp>
        </p:grpSp>
      </p:grpSp>
      <p:sp>
        <p:nvSpPr>
          <p:cNvPr id="2" name="Title 1"/>
          <p:cNvSpPr>
            <a:spLocks noGrp="1"/>
          </p:cNvSpPr>
          <p:nvPr>
            <p:ph type="ctrTitle"/>
          </p:nvPr>
        </p:nvSpPr>
        <p:spPr bwMode="gray">
          <a:xfrm>
            <a:off x="495171" y="2615707"/>
            <a:ext cx="7362449" cy="1461939"/>
          </a:xfrm>
        </p:spPr>
        <p:txBody>
          <a:bodyPr wrap="square" anchor="b">
            <a:noAutofit/>
          </a:bodyPr>
          <a:lstStyle>
            <a:lvl1pPr algn="l">
              <a:lnSpc>
                <a:spcPct val="90000"/>
              </a:lnSpc>
              <a:defRPr sz="5998" spc="-20" baseline="0">
                <a:solidFill>
                  <a:schemeClr val="bg1"/>
                </a:solidFill>
              </a:defRPr>
            </a:lvl1pPr>
          </a:lstStyle>
          <a:p>
            <a:r>
              <a:rPr lang="en-US"/>
              <a:t>Click to edit Master title style</a:t>
            </a:r>
          </a:p>
        </p:txBody>
      </p:sp>
      <p:sp>
        <p:nvSpPr>
          <p:cNvPr id="38" name="Text Placeholder 7"/>
          <p:cNvSpPr>
            <a:spLocks noGrp="1"/>
          </p:cNvSpPr>
          <p:nvPr>
            <p:ph type="body" sz="quarter" idx="10" hasCustomPrompt="1"/>
          </p:nvPr>
        </p:nvSpPr>
        <p:spPr bwMode="gray">
          <a:xfrm>
            <a:off x="495170" y="4195085"/>
            <a:ext cx="7350355" cy="961930"/>
          </a:xfr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bg1"/>
                </a:solidFill>
              </a:defRPr>
            </a:lvl1pPr>
            <a:lvl2pPr marL="0" indent="0">
              <a:lnSpc>
                <a:spcPct val="98000"/>
              </a:lnSpc>
              <a:spcBef>
                <a:spcPts val="0"/>
              </a:spcBef>
              <a:buFont typeface="Microsoft Sans Serif" panose="020B0604020202020204" pitchFamily="34" charset="0"/>
              <a:buNone/>
              <a:defRPr sz="1799">
                <a:solidFill>
                  <a:schemeClr val="bg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a:t>Speaker name</a:t>
            </a:r>
          </a:p>
          <a:p>
            <a:pPr lvl="1"/>
            <a:r>
              <a:rPr lang="en-US"/>
              <a:t>Speaker title</a:t>
            </a:r>
          </a:p>
          <a:p>
            <a:pPr lvl="1"/>
            <a:endParaRPr lang="en-US"/>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4416" y="365760"/>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5"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1372" y="399994"/>
            <a:ext cx="2593243"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a:t>
            </a:r>
            <a:r>
              <a:rPr lang="en-US" err="1"/>
              <a:t>qualcomm</a:t>
            </a:r>
            <a:endParaRPr lang="en-US"/>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171" y="381611"/>
            <a:ext cx="260335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27"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1868" y="380898"/>
            <a:ext cx="2232569"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Event location</a:t>
            </a:r>
          </a:p>
        </p:txBody>
      </p:sp>
    </p:spTree>
    <p:extLst>
      <p:ext uri="{BB962C8B-B14F-4D97-AF65-F5344CB8AC3E}">
        <p14:creationId xmlns:p14="http://schemas.microsoft.com/office/powerpoint/2010/main" val="4201123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67.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1"/>
            <a:ext cx="9770955"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sz="1799" kern="0" err="1">
                    <a:solidFill>
                      <a:prstClr val="white"/>
                    </a:solidFill>
                  </a:endParaRPr>
                </a:p>
              </p:txBody>
            </p:sp>
          </p:grpSp>
        </p:grpSp>
      </p:grpSp>
      <p:sp>
        <p:nvSpPr>
          <p:cNvPr id="2" name="Title 1"/>
          <p:cNvSpPr>
            <a:spLocks noGrp="1"/>
          </p:cNvSpPr>
          <p:nvPr>
            <p:ph type="ctrTitle"/>
          </p:nvPr>
        </p:nvSpPr>
        <p:spPr bwMode="gray">
          <a:xfrm>
            <a:off x="495171" y="2615707"/>
            <a:ext cx="7362449" cy="1461939"/>
          </a:xfrm>
        </p:spPr>
        <p:txBody>
          <a:bodyPr wrap="square" anchor="b">
            <a:noAutofit/>
          </a:bodyPr>
          <a:lstStyle>
            <a:lvl1pPr algn="l">
              <a:lnSpc>
                <a:spcPct val="90000"/>
              </a:lnSpc>
              <a:defRPr sz="5998" spc="-20" baseline="0">
                <a:solidFill>
                  <a:schemeClr val="bg1"/>
                </a:solidFill>
              </a:defRPr>
            </a:lvl1pPr>
          </a:lstStyle>
          <a:p>
            <a:r>
              <a:rPr lang="en-US"/>
              <a:t>Click to edit Master title style</a:t>
            </a:r>
          </a:p>
        </p:txBody>
      </p:sp>
      <p:sp>
        <p:nvSpPr>
          <p:cNvPr id="38" name="Text Placeholder 7"/>
          <p:cNvSpPr>
            <a:spLocks noGrp="1"/>
          </p:cNvSpPr>
          <p:nvPr>
            <p:ph type="body" sz="quarter" idx="10" hasCustomPrompt="1"/>
          </p:nvPr>
        </p:nvSpPr>
        <p:spPr bwMode="gray">
          <a:xfrm>
            <a:off x="495171" y="4195085"/>
            <a:ext cx="7350354" cy="961930"/>
          </a:xfr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bg1"/>
                </a:solidFill>
              </a:defRPr>
            </a:lvl1pPr>
            <a:lvl2pPr marL="0" indent="0">
              <a:lnSpc>
                <a:spcPct val="98000"/>
              </a:lnSpc>
              <a:spcBef>
                <a:spcPts val="0"/>
              </a:spcBef>
              <a:buFont typeface="Microsoft Sans Serif" panose="020B0604020202020204" pitchFamily="34" charset="0"/>
              <a:buNone/>
              <a:defRPr sz="1799">
                <a:solidFill>
                  <a:schemeClr val="bg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a:t>Speaker name</a:t>
            </a:r>
          </a:p>
          <a:p>
            <a:pPr lvl="1"/>
            <a:r>
              <a:rPr lang="en-US"/>
              <a:t>Speaker title</a:t>
            </a:r>
          </a:p>
          <a:p>
            <a:pPr lvl="1"/>
            <a:endParaRPr lang="en-US"/>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4416" y="365760"/>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4"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1372" y="399994"/>
            <a:ext cx="2593243"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a:t>
            </a:r>
            <a:r>
              <a:rPr lang="en-US" err="1"/>
              <a:t>qualcomm</a:t>
            </a:r>
            <a:endParaRPr lang="en-US"/>
          </a:p>
        </p:txBody>
      </p:sp>
      <p:sp>
        <p:nvSpPr>
          <p:cNvPr id="25"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171" y="381611"/>
            <a:ext cx="260335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26"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1868" y="380898"/>
            <a:ext cx="2232569"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Event location</a:t>
            </a:r>
          </a:p>
        </p:txBody>
      </p:sp>
    </p:spTree>
    <p:extLst>
      <p:ext uri="{BB962C8B-B14F-4D97-AF65-F5344CB8AC3E}">
        <p14:creationId xmlns:p14="http://schemas.microsoft.com/office/powerpoint/2010/main" val="32711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68.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5"/>
            <a:ext cx="9770955"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grpSp>
        </p:grpSp>
      </p:grpSp>
      <p:sp>
        <p:nvSpPr>
          <p:cNvPr id="2" name="Title 1"/>
          <p:cNvSpPr>
            <a:spLocks noGrp="1"/>
          </p:cNvSpPr>
          <p:nvPr>
            <p:ph type="ctrTitle"/>
          </p:nvPr>
        </p:nvSpPr>
        <p:spPr bwMode="gray">
          <a:xfrm>
            <a:off x="495171" y="2615707"/>
            <a:ext cx="7362449" cy="1461939"/>
          </a:xfrm>
        </p:spPr>
        <p:txBody>
          <a:bodyPr wrap="square" anchor="b">
            <a:noAutofit/>
          </a:bodyPr>
          <a:lstStyle>
            <a:lvl1pPr algn="l">
              <a:lnSpc>
                <a:spcPct val="90000"/>
              </a:lnSpc>
              <a:defRPr sz="5998" spc="-20" baseline="0">
                <a:solidFill>
                  <a:schemeClr val="bg1"/>
                </a:solidFill>
              </a:defRPr>
            </a:lvl1pPr>
          </a:lstStyle>
          <a:p>
            <a:r>
              <a:rPr lang="en-US"/>
              <a:t>Click to edit Master title style</a:t>
            </a:r>
          </a:p>
        </p:txBody>
      </p:sp>
      <p:sp>
        <p:nvSpPr>
          <p:cNvPr id="38" name="Text Placeholder 7"/>
          <p:cNvSpPr>
            <a:spLocks noGrp="1"/>
          </p:cNvSpPr>
          <p:nvPr>
            <p:ph type="body" sz="quarter" idx="10" hasCustomPrompt="1"/>
          </p:nvPr>
        </p:nvSpPr>
        <p:spPr bwMode="gray">
          <a:xfrm>
            <a:off x="495171" y="4195085"/>
            <a:ext cx="7350354" cy="961930"/>
          </a:xfr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bg1"/>
                </a:solidFill>
              </a:defRPr>
            </a:lvl1pPr>
            <a:lvl2pPr marL="0" indent="0">
              <a:lnSpc>
                <a:spcPct val="98000"/>
              </a:lnSpc>
              <a:spcBef>
                <a:spcPts val="0"/>
              </a:spcBef>
              <a:buFont typeface="Microsoft Sans Serif" panose="020B0604020202020204" pitchFamily="34" charset="0"/>
              <a:buNone/>
              <a:defRPr sz="1799">
                <a:solidFill>
                  <a:schemeClr val="bg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a:t>Speaker name</a:t>
            </a:r>
          </a:p>
          <a:p>
            <a:pPr lvl="1"/>
            <a:r>
              <a:rPr lang="en-US"/>
              <a:t>Speaker title</a:t>
            </a:r>
          </a:p>
          <a:p>
            <a:pPr lvl="1"/>
            <a:endParaRPr lang="en-US"/>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4416" y="365760"/>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5"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1372" y="399994"/>
            <a:ext cx="2593243"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a:t>
            </a:r>
            <a:r>
              <a:rPr lang="en-US" err="1"/>
              <a:t>qualcomm</a:t>
            </a:r>
            <a:endParaRPr lang="en-US"/>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171" y="381611"/>
            <a:ext cx="260335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27"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1868" y="380898"/>
            <a:ext cx="2232569"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Event location</a:t>
            </a:r>
          </a:p>
        </p:txBody>
      </p:sp>
    </p:spTree>
    <p:extLst>
      <p:ext uri="{BB962C8B-B14F-4D97-AF65-F5344CB8AC3E}">
        <p14:creationId xmlns:p14="http://schemas.microsoft.com/office/powerpoint/2010/main" val="610239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69.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95171" y="1132233"/>
            <a:ext cx="1118419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8" name="TextBox 7">
            <a:extLst>
              <a:ext uri="{FF2B5EF4-FFF2-40B4-BE49-F238E27FC236}">
                <a16:creationId xmlns:a16="http://schemas.microsoft.com/office/drawing/2014/main" id="{E26BDBEE-62E4-492A-BF0D-93323EF59827}"/>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t>Confidential and Proprietary — Qualcomm Technologies, Inc. and/or its affiliated companies.</a:t>
            </a:r>
          </a:p>
        </p:txBody>
      </p:sp>
      <p:sp>
        <p:nvSpPr>
          <p:cNvPr id="6" name="Text Placeholder 5">
            <a:extLst>
              <a:ext uri="{FF2B5EF4-FFF2-40B4-BE49-F238E27FC236}">
                <a16:creationId xmlns:a16="http://schemas.microsoft.com/office/drawing/2014/main" id="{159DB645-D502-4EB4-A2BF-B7849365DF41}"/>
              </a:ext>
            </a:extLst>
          </p:cNvPr>
          <p:cNvSpPr>
            <a:spLocks noGrp="1"/>
          </p:cNvSpPr>
          <p:nvPr>
            <p:ph type="body" sz="quarter" idx="10" hasCustomPrompt="1"/>
          </p:nvPr>
        </p:nvSpPr>
        <p:spPr>
          <a:xfrm>
            <a:off x="495170" y="6502997"/>
            <a:ext cx="6265818" cy="148073"/>
          </a:xfrm>
        </p:spPr>
        <p:txBody>
          <a:bodyPr anchor="b"/>
          <a:lstStyle>
            <a:lvl1pPr marL="0" marR="0" indent="0" algn="l" defTabSz="914126" rtl="0" eaLnBrk="1" fontAlgn="auto" latinLnBrk="0" hangingPunct="1">
              <a:lnSpc>
                <a:spcPct val="107000"/>
              </a:lnSpc>
              <a:spcBef>
                <a:spcPts val="1200"/>
              </a:spcBef>
              <a:spcAft>
                <a:spcPts val="0"/>
              </a:spcAft>
              <a:buClr>
                <a:srgbClr val="3253DC"/>
              </a:buClr>
              <a:buSzTx/>
              <a:buFont typeface="Arial" panose="020B0604020202020204" pitchFamily="34" charset="0"/>
              <a:buNone/>
              <a:tabLst/>
              <a:defRPr lang="en-US" sz="800" kern="1200" baseline="0" dirty="0">
                <a:solidFill>
                  <a:schemeClr val="tx1">
                    <a:lumMod val="50000"/>
                    <a:lumOff val="50000"/>
                  </a:schemeClr>
                </a:solidFill>
                <a:latin typeface="+mn-lt"/>
                <a:ea typeface="+mn-ea"/>
                <a:cs typeface="+mn-cs"/>
              </a:defRPr>
            </a:lvl1pPr>
          </a:lstStyle>
          <a:p>
            <a:r>
              <a:rPr lang="en-US"/>
              <a:t>Source sample text</a:t>
            </a:r>
          </a:p>
        </p:txBody>
      </p:sp>
      <p:sp>
        <p:nvSpPr>
          <p:cNvPr id="9" name="Footer Placeholder 8">
            <a:extLst>
              <a:ext uri="{FF2B5EF4-FFF2-40B4-BE49-F238E27FC236}">
                <a16:creationId xmlns:a16="http://schemas.microsoft.com/office/drawing/2014/main" id="{F1B5BD35-0F76-426B-91CD-6C5EED2924C8}"/>
              </a:ext>
            </a:extLst>
          </p:cNvPr>
          <p:cNvSpPr>
            <a:spLocks noGrp="1"/>
          </p:cNvSpPr>
          <p:nvPr>
            <p:ph type="ftr" sz="quarter" idx="11"/>
          </p:nvPr>
        </p:nvSpPr>
        <p:spPr/>
        <p:txBody>
          <a:body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3265708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682" y="6171314"/>
            <a:ext cx="2622660"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39232" y="6171314"/>
            <a:ext cx="261234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101" y="395662"/>
            <a:ext cx="10284639" cy="4122848"/>
          </a:xfrm>
        </p:spPr>
        <p:txBody>
          <a:bodyPr/>
          <a:lstStyle>
            <a:lvl1pPr marL="0" indent="0">
              <a:lnSpc>
                <a:spcPct val="99000"/>
              </a:lnSpc>
              <a:spcBef>
                <a:spcPts val="1200"/>
              </a:spcBef>
              <a:buFont typeface="Microsoft Sans Serif" panose="020B0604020202020204" pitchFamily="34" charset="0"/>
              <a:buChar char="​"/>
              <a:defRPr sz="6398">
                <a:solidFill>
                  <a:schemeClr val="bg1"/>
                </a:solidFill>
              </a:defRPr>
            </a:lvl1pPr>
            <a:lvl2pPr marL="0" indent="0">
              <a:lnSpc>
                <a:spcPct val="86000"/>
              </a:lnSpc>
              <a:spcBef>
                <a:spcPts val="1200"/>
              </a:spcBef>
              <a:buFont typeface="Microsoft Sans Serif" panose="020B0604020202020204" pitchFamily="34" charset="0"/>
              <a:buNone/>
              <a:defRPr sz="5498">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399">
                <a:solidFill>
                  <a:schemeClr val="bg1"/>
                </a:solidFill>
              </a:defRPr>
            </a:lvl3pPr>
            <a:lvl4pPr marL="0" indent="0">
              <a:lnSpc>
                <a:spcPct val="88000"/>
              </a:lnSpc>
              <a:spcBef>
                <a:spcPts val="1200"/>
              </a:spcBef>
              <a:buFont typeface="Microsoft Sans Serif" panose="020B0604020202020204" pitchFamily="34" charset="0"/>
              <a:buChar char="​"/>
              <a:defRPr sz="3399">
                <a:solidFill>
                  <a:schemeClr val="bg1"/>
                </a:solidFill>
              </a:defRPr>
            </a:lvl4pPr>
            <a:lvl5pPr marL="0" indent="0">
              <a:lnSpc>
                <a:spcPct val="89000"/>
              </a:lnSpc>
              <a:spcBef>
                <a:spcPts val="1200"/>
              </a:spcBef>
              <a:buFont typeface="Microsoft Sans Serif" panose="020B0604020202020204" pitchFamily="34" charset="0"/>
              <a:buNone/>
              <a:defRPr sz="2799">
                <a:solidFill>
                  <a:schemeClr val="bg1"/>
                </a:solidFill>
              </a:defRPr>
            </a:lvl5pPr>
            <a:lvl6pPr>
              <a:lnSpc>
                <a:spcPct val="94000"/>
              </a:lnSpc>
              <a:defRPr sz="2399">
                <a:solidFill>
                  <a:schemeClr val="bg1"/>
                </a:solidFill>
              </a:defRPr>
            </a:lvl6pPr>
            <a:lvl7pPr>
              <a:lnSpc>
                <a:spcPct val="88000"/>
              </a:lnSpc>
              <a:defRPr sz="6798">
                <a:solidFill>
                  <a:schemeClr val="bg1"/>
                </a:solidFill>
              </a:defRPr>
            </a:lvl7pPr>
            <a:lvl8pPr>
              <a:lnSpc>
                <a:spcPct val="84000"/>
              </a:lnSpc>
              <a:defRPr sz="8897">
                <a:solidFill>
                  <a:schemeClr val="bg1"/>
                </a:solidFill>
              </a:defRPr>
            </a:lvl8pPr>
            <a:lvl9pPr>
              <a:lnSpc>
                <a:spcPct val="84000"/>
              </a:lnSpc>
              <a:buNone/>
              <a:defRPr sz="10997">
                <a:solidFill>
                  <a:schemeClr val="bg1"/>
                </a:solidFill>
              </a:defRPr>
            </a:lvl9pPr>
          </a:lstStyle>
          <a:p>
            <a:pPr lvl="0"/>
            <a:r>
              <a:rPr lang="en-US"/>
              <a:t>Large quote</a:t>
            </a:r>
          </a:p>
        </p:txBody>
      </p:sp>
      <p:sp useBgFill="1">
        <p:nvSpPr>
          <p:cNvPr id="6" name="Oval 5">
            <a:extLst>
              <a:ext uri="{FF2B5EF4-FFF2-40B4-BE49-F238E27FC236}">
                <a16:creationId xmlns:a16="http://schemas.microsoft.com/office/drawing/2014/main" id="{CF6F9DF9-E096-445A-905D-2AB90039115C}"/>
              </a:ext>
            </a:extLst>
          </p:cNvPr>
          <p:cNvSpPr/>
          <p:nvPr userDrawn="1"/>
        </p:nvSpPr>
        <p:spPr bwMode="black">
          <a:xfrm>
            <a:off x="11317093" y="6238424"/>
            <a:ext cx="61329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err="1"/>
          </a:p>
        </p:txBody>
      </p:sp>
      <p:sp>
        <p:nvSpPr>
          <p:cNvPr id="7" name="TextBox 6">
            <a:extLst>
              <a:ext uri="{FF2B5EF4-FFF2-40B4-BE49-F238E27FC236}">
                <a16:creationId xmlns:a16="http://schemas.microsoft.com/office/drawing/2014/main" id="{025D53BA-329C-4470-833F-FEFBCCD90624}"/>
              </a:ext>
            </a:extLst>
          </p:cNvPr>
          <p:cNvSpPr txBox="1"/>
          <p:nvPr userDrawn="1"/>
        </p:nvSpPr>
        <p:spPr bwMode="black">
          <a:xfrm>
            <a:off x="10969943" y="6530335"/>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12420615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CE2826F-1515-463B-A301-BA2C1DB405EC}"/>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t>Confidential and Proprietary — Qualcomm Technologies, Inc. and/or its affiliated companies.</a:t>
            </a:r>
          </a:p>
        </p:txBody>
      </p:sp>
      <p:sp>
        <p:nvSpPr>
          <p:cNvPr id="6" name="Footer Placeholder 2">
            <a:extLst>
              <a:ext uri="{FF2B5EF4-FFF2-40B4-BE49-F238E27FC236}">
                <a16:creationId xmlns:a16="http://schemas.microsoft.com/office/drawing/2014/main" id="{E28908A1-AAAA-4F52-BA9C-DDDAE77490DE}"/>
              </a:ext>
            </a:extLst>
          </p:cNvPr>
          <p:cNvSpPr>
            <a:spLocks noGrp="1"/>
          </p:cNvSpPr>
          <p:nvPr>
            <p:ph type="ftr" sz="quarter" idx="3"/>
          </p:nvPr>
        </p:nvSpPr>
        <p:spPr>
          <a:xfrm>
            <a:off x="495170" y="6534115"/>
            <a:ext cx="6079176"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35004777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p>
        </p:txBody>
      </p:sp>
      <p:sp>
        <p:nvSpPr>
          <p:cNvPr id="6" name="Content Placeholder 5"/>
          <p:cNvSpPr>
            <a:spLocks noGrp="1"/>
          </p:cNvSpPr>
          <p:nvPr>
            <p:ph sz="quarter" idx="12"/>
          </p:nvPr>
        </p:nvSpPr>
        <p:spPr>
          <a:xfrm>
            <a:off x="495171" y="1719072"/>
            <a:ext cx="11187818" cy="468172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95171" y="1132233"/>
            <a:ext cx="1118419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0" name="TextBox 9">
            <a:extLst>
              <a:ext uri="{FF2B5EF4-FFF2-40B4-BE49-F238E27FC236}">
                <a16:creationId xmlns:a16="http://schemas.microsoft.com/office/drawing/2014/main" id="{A7E7268D-F4C2-4E13-9E9A-422BC2B2E311}"/>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t>Confidential and Proprietary — Qualcomm Technologies, Inc. and/or its affiliated companies.</a:t>
            </a:r>
          </a:p>
        </p:txBody>
      </p:sp>
      <p:sp>
        <p:nvSpPr>
          <p:cNvPr id="11" name="Footer Placeholder 2">
            <a:extLst>
              <a:ext uri="{FF2B5EF4-FFF2-40B4-BE49-F238E27FC236}">
                <a16:creationId xmlns:a16="http://schemas.microsoft.com/office/drawing/2014/main" id="{A93824BB-9EB4-4BBD-BFDC-B827A0D9BA7E}"/>
              </a:ext>
            </a:extLst>
          </p:cNvPr>
          <p:cNvSpPr>
            <a:spLocks noGrp="1"/>
          </p:cNvSpPr>
          <p:nvPr>
            <p:ph type="ftr" sz="quarter" idx="3"/>
          </p:nvPr>
        </p:nvSpPr>
        <p:spPr>
          <a:xfrm>
            <a:off x="495170" y="6534115"/>
            <a:ext cx="6079176"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1018762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72.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95171" y="575560"/>
            <a:ext cx="11184199" cy="429028"/>
          </a:xfrm>
        </p:spPr>
        <p:txBody>
          <a:bodyPr/>
          <a:lstStyle/>
          <a:p>
            <a:r>
              <a:rPr lang="en-US"/>
              <a:t>Click to edit Master title style</a:t>
            </a:r>
          </a:p>
        </p:txBody>
      </p: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95171" y="1132233"/>
            <a:ext cx="1118419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7" name="Content Placeholder 10"/>
          <p:cNvSpPr>
            <a:spLocks noGrp="1"/>
          </p:cNvSpPr>
          <p:nvPr>
            <p:ph sz="quarter" idx="14"/>
          </p:nvPr>
        </p:nvSpPr>
        <p:spPr>
          <a:xfrm>
            <a:off x="493648" y="1719072"/>
            <a:ext cx="5466329"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Content Placeholder 12"/>
          <p:cNvSpPr>
            <a:spLocks noGrp="1"/>
          </p:cNvSpPr>
          <p:nvPr>
            <p:ph sz="quarter" idx="15" hasCustomPrompt="1"/>
          </p:nvPr>
        </p:nvSpPr>
        <p:spPr>
          <a:xfrm>
            <a:off x="6214637" y="1719072"/>
            <a:ext cx="5480540" cy="4681728"/>
          </a:xfrm>
        </p:spPr>
        <p:txBody>
          <a:bodyPr/>
          <a:lstStyle>
            <a:lvl5pPr>
              <a:defRPr/>
            </a:lvl5pPr>
            <a:lvl6pPr>
              <a:buNone/>
              <a:defRPr/>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9" name="Straight Connector 18">
            <a:extLst>
              <a:ext uri="{FF2B5EF4-FFF2-40B4-BE49-F238E27FC236}">
                <a16:creationId xmlns:a16="http://schemas.microsoft.com/office/drawing/2014/main" id="{1A1AEB50-14EB-42D4-9C56-805170785215}"/>
              </a:ext>
            </a:extLst>
          </p:cNvPr>
          <p:cNvCxnSpPr/>
          <p:nvPr userDrawn="1"/>
        </p:nvCxnSpPr>
        <p:spPr>
          <a:xfrm>
            <a:off x="6094413" y="1709928"/>
            <a:ext cx="0" cy="4690872"/>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83DC7B11-EB66-47DA-8EF2-C38620AED1CC}"/>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t>Confidential and Proprietary — Qualcomm Technologies, Inc. and/or its affiliated companies.</a:t>
            </a:r>
          </a:p>
        </p:txBody>
      </p:sp>
      <p:sp>
        <p:nvSpPr>
          <p:cNvPr id="12" name="Footer Placeholder 2">
            <a:extLst>
              <a:ext uri="{FF2B5EF4-FFF2-40B4-BE49-F238E27FC236}">
                <a16:creationId xmlns:a16="http://schemas.microsoft.com/office/drawing/2014/main" id="{5A5FC5BB-E7F6-4BD3-93E9-77BCFD837E02}"/>
              </a:ext>
            </a:extLst>
          </p:cNvPr>
          <p:cNvSpPr>
            <a:spLocks noGrp="1"/>
          </p:cNvSpPr>
          <p:nvPr>
            <p:ph type="ftr" sz="quarter" idx="3"/>
          </p:nvPr>
        </p:nvSpPr>
        <p:spPr>
          <a:xfrm>
            <a:off x="495170" y="6534115"/>
            <a:ext cx="6079176"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11510869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3.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95171" y="575560"/>
            <a:ext cx="11184199" cy="429028"/>
          </a:xfrm>
        </p:spPr>
        <p:txBody>
          <a:bodyPr/>
          <a:lstStyle/>
          <a:p>
            <a:r>
              <a:rPr lang="en-US"/>
              <a:t>Click to edit Master title style</a:t>
            </a:r>
          </a:p>
        </p:txBody>
      </p: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95171" y="1132233"/>
            <a:ext cx="1118419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6" name="Content Placeholder 11"/>
          <p:cNvSpPr>
            <a:spLocks noGrp="1"/>
          </p:cNvSpPr>
          <p:nvPr>
            <p:ph sz="quarter" idx="15"/>
          </p:nvPr>
        </p:nvSpPr>
        <p:spPr>
          <a:xfrm>
            <a:off x="495171" y="1719072"/>
            <a:ext cx="3563708"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Content Placeholder 13"/>
          <p:cNvSpPr>
            <a:spLocks noGrp="1"/>
          </p:cNvSpPr>
          <p:nvPr>
            <p:ph sz="quarter" idx="16"/>
          </p:nvPr>
        </p:nvSpPr>
        <p:spPr>
          <a:xfrm>
            <a:off x="4312767" y="1719072"/>
            <a:ext cx="3563293"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Content Placeholder 16"/>
          <p:cNvSpPr>
            <a:spLocks noGrp="1"/>
          </p:cNvSpPr>
          <p:nvPr>
            <p:ph sz="quarter" idx="17"/>
          </p:nvPr>
        </p:nvSpPr>
        <p:spPr>
          <a:xfrm>
            <a:off x="8128423" y="1719072"/>
            <a:ext cx="3565231"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6FE2F61B-F63B-4445-B170-12597C418B34}"/>
              </a:ext>
            </a:extLst>
          </p:cNvPr>
          <p:cNvCxnSpPr/>
          <p:nvPr userDrawn="1"/>
        </p:nvCxnSpPr>
        <p:spPr>
          <a:xfrm>
            <a:off x="4183259" y="1709738"/>
            <a:ext cx="0" cy="4691062"/>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A63F7B83-382C-4BAD-B80F-F2E12A511A60}"/>
              </a:ext>
            </a:extLst>
          </p:cNvPr>
          <p:cNvCxnSpPr/>
          <p:nvPr userDrawn="1"/>
        </p:nvCxnSpPr>
        <p:spPr>
          <a:xfrm>
            <a:off x="7996284" y="1709738"/>
            <a:ext cx="0" cy="4690872"/>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C0B63A60-AFAC-482C-A558-171A860DC30E}"/>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t>Confidential and Proprietary — Qualcomm Technologies, Inc. and/or its affiliated companies.</a:t>
            </a:r>
          </a:p>
        </p:txBody>
      </p:sp>
      <p:sp>
        <p:nvSpPr>
          <p:cNvPr id="13" name="Footer Placeholder 2">
            <a:extLst>
              <a:ext uri="{FF2B5EF4-FFF2-40B4-BE49-F238E27FC236}">
                <a16:creationId xmlns:a16="http://schemas.microsoft.com/office/drawing/2014/main" id="{9076DF2E-4591-4950-A21C-F93B7D61B112}"/>
              </a:ext>
            </a:extLst>
          </p:cNvPr>
          <p:cNvSpPr>
            <a:spLocks noGrp="1"/>
          </p:cNvSpPr>
          <p:nvPr>
            <p:ph type="ftr" sz="quarter" idx="3"/>
          </p:nvPr>
        </p:nvSpPr>
        <p:spPr>
          <a:xfrm>
            <a:off x="495170" y="6534115"/>
            <a:ext cx="6079176"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2745151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4.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2534" cy="1545260"/>
          </a:xfrm>
          <a:prstGeom prst="rect">
            <a:avLst/>
          </a:prstGeom>
          <a:solidFill>
            <a:schemeClr val="accent1"/>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7529" y="-534788"/>
            <a:ext cx="493775" cy="12188818"/>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1" name="Title 1"/>
          <p:cNvSpPr>
            <a:spLocks noGrp="1"/>
          </p:cNvSpPr>
          <p:nvPr>
            <p:ph type="title"/>
          </p:nvPr>
        </p:nvSpPr>
        <p:spPr>
          <a:xfrm>
            <a:off x="493648" y="575576"/>
            <a:ext cx="11185722" cy="429028"/>
          </a:xfrm>
        </p:spPr>
        <p:txBody>
          <a:bodyPr/>
          <a:lstStyle>
            <a:lvl1pPr>
              <a:defRPr>
                <a:solidFill>
                  <a:schemeClr val="tx1">
                    <a:lumMod val="85000"/>
                    <a:lumOff val="15000"/>
                  </a:schemeClr>
                </a:solidFill>
              </a:defRPr>
            </a:lvl1pPr>
          </a:lstStyle>
          <a:p>
            <a:r>
              <a:rPr lang="en-US"/>
              <a:t>Click to edit Master title style</a:t>
            </a:r>
          </a:p>
        </p:txBody>
      </p:sp>
      <p:sp>
        <p:nvSpPr>
          <p:cNvPr id="14"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170" y="5607050"/>
            <a:ext cx="11183246" cy="929054"/>
          </a:xfrm>
        </p:spPr>
        <p:txBody>
          <a:bodyPr anchor="ctr"/>
          <a:lstStyle>
            <a:lvl1pPr marL="0" indent="0">
              <a:lnSpc>
                <a:spcPct val="89000"/>
              </a:lnSpc>
              <a:spcBef>
                <a:spcPts val="0"/>
              </a:spcBef>
              <a:spcAft>
                <a:spcPts val="1200"/>
              </a:spcAft>
              <a:buNone/>
              <a:defRPr sz="2799">
                <a:solidFill>
                  <a:schemeClr val="bg1"/>
                </a:solidFill>
              </a:defRPr>
            </a:lvl1pPr>
            <a:lvl2pPr marL="0" indent="0">
              <a:lnSpc>
                <a:spcPct val="94000"/>
              </a:lnSpc>
              <a:spcAft>
                <a:spcPts val="1200"/>
              </a:spcAft>
              <a:buNone/>
              <a:defRPr sz="2399">
                <a:solidFill>
                  <a:schemeClr val="bg1"/>
                </a:solidFill>
              </a:defRPr>
            </a:lvl2pPr>
            <a:lvl3pPr marL="0" indent="0">
              <a:lnSpc>
                <a:spcPct val="95000"/>
              </a:lnSpc>
              <a:spcAft>
                <a:spcPts val="1200"/>
              </a:spcAft>
              <a:buNone/>
              <a:defRPr sz="2099">
                <a:solidFill>
                  <a:schemeClr val="bg1"/>
                </a:solidFill>
              </a:defRPr>
            </a:lvl3pPr>
            <a:lvl4pPr marL="0" indent="0">
              <a:lnSpc>
                <a:spcPct val="98000"/>
              </a:lnSpc>
              <a:spcAft>
                <a:spcPts val="900"/>
              </a:spcAft>
              <a:buNone/>
              <a:defRPr sz="1799">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5"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171" y="1719073"/>
            <a:ext cx="11186560"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95171" y="1132233"/>
            <a:ext cx="1118419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9" name="TextBox 18"/>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3" name="TextBox 12">
            <a:extLst>
              <a:ext uri="{FF2B5EF4-FFF2-40B4-BE49-F238E27FC236}">
                <a16:creationId xmlns:a16="http://schemas.microsoft.com/office/drawing/2014/main" id="{DA370216-38D6-4EB2-AD7E-AF4526C8E0D0}"/>
              </a:ext>
            </a:extLst>
          </p:cNvPr>
          <p:cNvSpPr txBox="1"/>
          <p:nvPr userDrawn="1"/>
        </p:nvSpPr>
        <p:spPr>
          <a:xfrm>
            <a:off x="7587299" y="5111498"/>
            <a:ext cx="4187555" cy="131703"/>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algn="l" defTabSz="914126" rtl="0" eaLnBrk="1" latinLnBrk="0" hangingPunct="1">
              <a:lnSpc>
                <a:spcPct val="107000"/>
              </a:lnSpc>
            </a:pPr>
            <a:r>
              <a:rPr lang="en-US" sz="800" kern="1200" baseline="0">
                <a:solidFill>
                  <a:schemeClr val="tx1">
                    <a:lumMod val="50000"/>
                    <a:lumOff val="50000"/>
                  </a:schemeClr>
                </a:solidFill>
                <a:latin typeface="+mn-lt"/>
                <a:ea typeface="+mn-ea"/>
                <a:cs typeface="+mn-cs"/>
              </a:rPr>
              <a:t>Confidential and Proprietary — Qualcomm Technologies, Inc. and/or its affiliated companies.</a:t>
            </a:r>
          </a:p>
        </p:txBody>
      </p:sp>
      <p:sp>
        <p:nvSpPr>
          <p:cNvPr id="5" name="Footer Placeholder 4">
            <a:extLst>
              <a:ext uri="{FF2B5EF4-FFF2-40B4-BE49-F238E27FC236}">
                <a16:creationId xmlns:a16="http://schemas.microsoft.com/office/drawing/2014/main" id="{24D6D71B-9F32-45E1-8013-008041A7AD4E}"/>
              </a:ext>
            </a:extLst>
          </p:cNvPr>
          <p:cNvSpPr>
            <a:spLocks noGrp="1"/>
          </p:cNvSpPr>
          <p:nvPr>
            <p:ph type="ftr" sz="quarter" idx="18"/>
          </p:nvPr>
        </p:nvSpPr>
        <p:spPr/>
        <p:txBody>
          <a:bodyPr/>
          <a:lstStyle/>
          <a:p>
            <a:pPr defTabSz="685594">
              <a:lnSpc>
                <a:spcPct val="95000"/>
              </a:lnSpc>
              <a:spcBef>
                <a:spcPts val="1200"/>
              </a:spcBef>
              <a:buClr>
                <a:srgbClr val="3253DC"/>
              </a:buClr>
            </a:pPr>
            <a:endParaRPr lang="en-US"/>
          </a:p>
        </p:txBody>
      </p:sp>
      <p:sp>
        <p:nvSpPr>
          <p:cNvPr id="7" name="Text Placeholder 6">
            <a:extLst>
              <a:ext uri="{FF2B5EF4-FFF2-40B4-BE49-F238E27FC236}">
                <a16:creationId xmlns:a16="http://schemas.microsoft.com/office/drawing/2014/main" id="{AE776A94-3E06-4194-8F3A-4E902815E4BC}"/>
              </a:ext>
            </a:extLst>
          </p:cNvPr>
          <p:cNvSpPr>
            <a:spLocks noGrp="1"/>
          </p:cNvSpPr>
          <p:nvPr>
            <p:ph type="body" sz="quarter" idx="19" hasCustomPrompt="1"/>
          </p:nvPr>
        </p:nvSpPr>
        <p:spPr>
          <a:xfrm>
            <a:off x="496759" y="5047938"/>
            <a:ext cx="6300734" cy="195263"/>
          </a:xfrm>
        </p:spPr>
        <p:txBody>
          <a:bodyPr anchor="b"/>
          <a:lstStyle>
            <a:lvl1pPr marL="0" indent="0">
              <a:buNone/>
              <a:defRPr lang="en-US" sz="800" kern="1200" baseline="0" dirty="0">
                <a:solidFill>
                  <a:schemeClr val="tx1">
                    <a:lumMod val="50000"/>
                    <a:lumOff val="50000"/>
                  </a:schemeClr>
                </a:solidFill>
                <a:latin typeface="+mn-lt"/>
                <a:ea typeface="+mn-ea"/>
                <a:cs typeface="+mn-cs"/>
              </a:defRPr>
            </a:lvl1pPr>
          </a:lstStyle>
          <a:p>
            <a:pPr lvl="0"/>
            <a:r>
              <a:rPr lang="en-US"/>
              <a:t>Source sample text</a:t>
            </a:r>
          </a:p>
        </p:txBody>
      </p:sp>
    </p:spTree>
    <p:extLst>
      <p:ext uri="{BB962C8B-B14F-4D97-AF65-F5344CB8AC3E}">
        <p14:creationId xmlns:p14="http://schemas.microsoft.com/office/powerpoint/2010/main" val="21605866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5.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2534" cy="1545260"/>
          </a:xfrm>
          <a:prstGeom prst="rect">
            <a:avLst/>
          </a:prstGeom>
          <a:solidFill>
            <a:schemeClr val="accent2"/>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7529" y="-534788"/>
            <a:ext cx="493775" cy="12188818"/>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1" name="Title 1"/>
          <p:cNvSpPr>
            <a:spLocks noGrp="1"/>
          </p:cNvSpPr>
          <p:nvPr>
            <p:ph type="title"/>
          </p:nvPr>
        </p:nvSpPr>
        <p:spPr>
          <a:xfrm>
            <a:off x="493648" y="575576"/>
            <a:ext cx="11185722" cy="429028"/>
          </a:xfrm>
        </p:spPr>
        <p:txBody>
          <a:bodyPr/>
          <a:lstStyle>
            <a:lvl1pPr>
              <a:defRPr>
                <a:solidFill>
                  <a:schemeClr val="tx1">
                    <a:lumMod val="85000"/>
                    <a:lumOff val="15000"/>
                  </a:schemeClr>
                </a:solidFill>
              </a:defRPr>
            </a:lvl1pPr>
          </a:lstStyle>
          <a:p>
            <a:r>
              <a:rPr lang="en-US"/>
              <a:t>Click to edit Master title style</a:t>
            </a:r>
          </a:p>
        </p:txBody>
      </p:sp>
      <p:sp>
        <p:nvSpPr>
          <p:cNvPr id="14"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170" y="5607050"/>
            <a:ext cx="11183246" cy="929054"/>
          </a:xfrm>
        </p:spPr>
        <p:txBody>
          <a:bodyPr anchor="ctr"/>
          <a:lstStyle>
            <a:lvl1pPr marL="0" indent="0">
              <a:lnSpc>
                <a:spcPct val="89000"/>
              </a:lnSpc>
              <a:spcBef>
                <a:spcPts val="0"/>
              </a:spcBef>
              <a:spcAft>
                <a:spcPts val="1200"/>
              </a:spcAft>
              <a:buNone/>
              <a:defRPr sz="2799">
                <a:solidFill>
                  <a:schemeClr val="bg1"/>
                </a:solidFill>
              </a:defRPr>
            </a:lvl1pPr>
            <a:lvl2pPr marL="0" indent="0">
              <a:lnSpc>
                <a:spcPct val="94000"/>
              </a:lnSpc>
              <a:spcAft>
                <a:spcPts val="1200"/>
              </a:spcAft>
              <a:buNone/>
              <a:defRPr sz="2399">
                <a:solidFill>
                  <a:schemeClr val="bg1"/>
                </a:solidFill>
              </a:defRPr>
            </a:lvl2pPr>
            <a:lvl3pPr marL="0" indent="0">
              <a:lnSpc>
                <a:spcPct val="95000"/>
              </a:lnSpc>
              <a:spcAft>
                <a:spcPts val="1200"/>
              </a:spcAft>
              <a:buNone/>
              <a:defRPr sz="2099">
                <a:solidFill>
                  <a:schemeClr val="bg1"/>
                </a:solidFill>
              </a:defRPr>
            </a:lvl3pPr>
            <a:lvl4pPr marL="0" indent="0">
              <a:lnSpc>
                <a:spcPct val="98000"/>
              </a:lnSpc>
              <a:spcAft>
                <a:spcPts val="900"/>
              </a:spcAft>
              <a:buNone/>
              <a:defRPr sz="1799">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5"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171" y="1719073"/>
            <a:ext cx="11186560"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95171" y="1132233"/>
            <a:ext cx="1118419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9" name="TextBox 18"/>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3" name="TextBox 12">
            <a:extLst>
              <a:ext uri="{FF2B5EF4-FFF2-40B4-BE49-F238E27FC236}">
                <a16:creationId xmlns:a16="http://schemas.microsoft.com/office/drawing/2014/main" id="{B8F7E46A-8192-4A9B-A705-4E488B7EC0FD}"/>
              </a:ext>
            </a:extLst>
          </p:cNvPr>
          <p:cNvSpPr txBox="1"/>
          <p:nvPr userDrawn="1"/>
        </p:nvSpPr>
        <p:spPr>
          <a:xfrm>
            <a:off x="7587299" y="5111498"/>
            <a:ext cx="4187555" cy="131703"/>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algn="l" defTabSz="914126" rtl="0" eaLnBrk="1" latinLnBrk="0" hangingPunct="1">
              <a:lnSpc>
                <a:spcPct val="107000"/>
              </a:lnSpc>
            </a:pPr>
            <a:r>
              <a:rPr lang="en-US" sz="800" kern="1200" baseline="0">
                <a:solidFill>
                  <a:schemeClr val="tx1">
                    <a:lumMod val="50000"/>
                    <a:lumOff val="50000"/>
                  </a:schemeClr>
                </a:solidFill>
                <a:latin typeface="+mn-lt"/>
                <a:ea typeface="+mn-ea"/>
                <a:cs typeface="+mn-cs"/>
              </a:rPr>
              <a:t>Confidential and Proprietary — Qualcomm Technologies, Inc. and/or its affiliated companies.</a:t>
            </a:r>
          </a:p>
        </p:txBody>
      </p:sp>
      <p:sp>
        <p:nvSpPr>
          <p:cNvPr id="17" name="Text Placeholder 3">
            <a:extLst>
              <a:ext uri="{FF2B5EF4-FFF2-40B4-BE49-F238E27FC236}">
                <a16:creationId xmlns:a16="http://schemas.microsoft.com/office/drawing/2014/main" id="{A9E200BF-BA11-4BD5-9352-E9DE35E344BA}"/>
              </a:ext>
            </a:extLst>
          </p:cNvPr>
          <p:cNvSpPr>
            <a:spLocks noGrp="1"/>
          </p:cNvSpPr>
          <p:nvPr>
            <p:ph type="body" sz="quarter" idx="17" hasCustomPrompt="1"/>
          </p:nvPr>
        </p:nvSpPr>
        <p:spPr>
          <a:xfrm>
            <a:off x="496759" y="5081276"/>
            <a:ext cx="6283275" cy="161925"/>
          </a:xfrm>
        </p:spPr>
        <p:txBody>
          <a:bodyPr anchor="b"/>
          <a:lstStyle>
            <a:lvl1pPr marL="0" indent="0">
              <a:spcBef>
                <a:spcPts val="0"/>
              </a:spcBef>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a:t>Source sample text</a:t>
            </a:r>
          </a:p>
        </p:txBody>
      </p:sp>
    </p:spTree>
    <p:extLst>
      <p:ext uri="{BB962C8B-B14F-4D97-AF65-F5344CB8AC3E}">
        <p14:creationId xmlns:p14="http://schemas.microsoft.com/office/powerpoint/2010/main" val="4076739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6.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2534" cy="1545260"/>
          </a:xfrm>
          <a:prstGeom prst="rect">
            <a:avLst/>
          </a:prstGeom>
          <a:solidFill>
            <a:schemeClr val="accent3"/>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7529" y="-532080"/>
            <a:ext cx="493775" cy="12188818"/>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1" name="Title 1"/>
          <p:cNvSpPr>
            <a:spLocks noGrp="1"/>
          </p:cNvSpPr>
          <p:nvPr>
            <p:ph type="title"/>
          </p:nvPr>
        </p:nvSpPr>
        <p:spPr>
          <a:xfrm>
            <a:off x="493648" y="575576"/>
            <a:ext cx="11185722" cy="429028"/>
          </a:xfrm>
        </p:spPr>
        <p:txBody>
          <a:bodyPr/>
          <a:lstStyle>
            <a:lvl1pPr>
              <a:defRPr>
                <a:solidFill>
                  <a:schemeClr val="tx1">
                    <a:lumMod val="85000"/>
                    <a:lumOff val="15000"/>
                  </a:schemeClr>
                </a:solidFill>
              </a:defRPr>
            </a:lvl1pPr>
          </a:lstStyle>
          <a:p>
            <a:r>
              <a:rPr lang="en-US"/>
              <a:t>Click to edit Master title style</a:t>
            </a:r>
          </a:p>
        </p:txBody>
      </p:sp>
      <p:sp>
        <p:nvSpPr>
          <p:cNvPr id="14"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170" y="5607050"/>
            <a:ext cx="11183246" cy="929054"/>
          </a:xfrm>
        </p:spPr>
        <p:txBody>
          <a:bodyPr anchor="ctr"/>
          <a:lstStyle>
            <a:lvl1pPr marL="0" indent="0">
              <a:lnSpc>
                <a:spcPct val="89000"/>
              </a:lnSpc>
              <a:spcBef>
                <a:spcPts val="0"/>
              </a:spcBef>
              <a:spcAft>
                <a:spcPts val="1200"/>
              </a:spcAft>
              <a:buNone/>
              <a:defRPr sz="2799">
                <a:solidFill>
                  <a:schemeClr val="bg1"/>
                </a:solidFill>
              </a:defRPr>
            </a:lvl1pPr>
            <a:lvl2pPr marL="0" indent="0">
              <a:lnSpc>
                <a:spcPct val="94000"/>
              </a:lnSpc>
              <a:spcAft>
                <a:spcPts val="1200"/>
              </a:spcAft>
              <a:buNone/>
              <a:defRPr sz="2399">
                <a:solidFill>
                  <a:schemeClr val="bg1"/>
                </a:solidFill>
              </a:defRPr>
            </a:lvl2pPr>
            <a:lvl3pPr marL="0" indent="0">
              <a:lnSpc>
                <a:spcPct val="95000"/>
              </a:lnSpc>
              <a:spcAft>
                <a:spcPts val="1200"/>
              </a:spcAft>
              <a:buNone/>
              <a:defRPr sz="2099">
                <a:solidFill>
                  <a:schemeClr val="bg1"/>
                </a:solidFill>
              </a:defRPr>
            </a:lvl3pPr>
            <a:lvl4pPr marL="0" indent="0">
              <a:lnSpc>
                <a:spcPct val="98000"/>
              </a:lnSpc>
              <a:spcAft>
                <a:spcPts val="900"/>
              </a:spcAft>
              <a:buNone/>
              <a:defRPr sz="1799">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5"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171" y="1719073"/>
            <a:ext cx="11186560"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95171" y="1132233"/>
            <a:ext cx="1118419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9" name="TextBox 18"/>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3" name="TextBox 12">
            <a:extLst>
              <a:ext uri="{FF2B5EF4-FFF2-40B4-BE49-F238E27FC236}">
                <a16:creationId xmlns:a16="http://schemas.microsoft.com/office/drawing/2014/main" id="{89967110-F453-442B-9D78-B4195944873D}"/>
              </a:ext>
            </a:extLst>
          </p:cNvPr>
          <p:cNvSpPr txBox="1"/>
          <p:nvPr userDrawn="1"/>
        </p:nvSpPr>
        <p:spPr>
          <a:xfrm>
            <a:off x="7587299" y="5111498"/>
            <a:ext cx="4187555" cy="131703"/>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algn="l" defTabSz="914126" rtl="0" eaLnBrk="1" latinLnBrk="0" hangingPunct="1">
              <a:lnSpc>
                <a:spcPct val="107000"/>
              </a:lnSpc>
            </a:pPr>
            <a:r>
              <a:rPr lang="en-US" sz="800" kern="1200" baseline="0">
                <a:solidFill>
                  <a:schemeClr val="tx1">
                    <a:lumMod val="50000"/>
                    <a:lumOff val="50000"/>
                  </a:schemeClr>
                </a:solidFill>
                <a:latin typeface="+mn-lt"/>
                <a:ea typeface="+mn-ea"/>
                <a:cs typeface="+mn-cs"/>
              </a:rPr>
              <a:t>Confidential and Proprietary — Qualcomm Technologies, Inc. and/or its affiliated companies.</a:t>
            </a:r>
          </a:p>
        </p:txBody>
      </p:sp>
      <p:sp>
        <p:nvSpPr>
          <p:cNvPr id="17" name="Text Placeholder 3">
            <a:extLst>
              <a:ext uri="{FF2B5EF4-FFF2-40B4-BE49-F238E27FC236}">
                <a16:creationId xmlns:a16="http://schemas.microsoft.com/office/drawing/2014/main" id="{36820D1D-0380-4124-8156-8CC831DA19FF}"/>
              </a:ext>
            </a:extLst>
          </p:cNvPr>
          <p:cNvSpPr>
            <a:spLocks noGrp="1"/>
          </p:cNvSpPr>
          <p:nvPr>
            <p:ph type="body" sz="quarter" idx="17" hasCustomPrompt="1"/>
          </p:nvPr>
        </p:nvSpPr>
        <p:spPr>
          <a:xfrm>
            <a:off x="496759" y="5081276"/>
            <a:ext cx="6283275" cy="161925"/>
          </a:xfrm>
        </p:spPr>
        <p:txBody>
          <a:bodyPr anchor="b"/>
          <a:lstStyle>
            <a:lvl1pPr marL="0" indent="0">
              <a:spcBef>
                <a:spcPts val="0"/>
              </a:spcBef>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a:t>Source sample text</a:t>
            </a:r>
          </a:p>
        </p:txBody>
      </p:sp>
    </p:spTree>
    <p:extLst>
      <p:ext uri="{BB962C8B-B14F-4D97-AF65-F5344CB8AC3E}">
        <p14:creationId xmlns:p14="http://schemas.microsoft.com/office/powerpoint/2010/main" val="20417709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7.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2534" cy="1545260"/>
          </a:xfrm>
          <a:prstGeom prst="rect">
            <a:avLst/>
          </a:prstGeom>
          <a:solidFill>
            <a:schemeClr val="accent5"/>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7529" y="-532080"/>
            <a:ext cx="493775" cy="12188818"/>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1" name="Title 1"/>
          <p:cNvSpPr>
            <a:spLocks noGrp="1"/>
          </p:cNvSpPr>
          <p:nvPr>
            <p:ph type="title"/>
          </p:nvPr>
        </p:nvSpPr>
        <p:spPr>
          <a:xfrm>
            <a:off x="493648" y="575576"/>
            <a:ext cx="11185722" cy="429028"/>
          </a:xfrm>
        </p:spPr>
        <p:txBody>
          <a:bodyPr/>
          <a:lstStyle>
            <a:lvl1pPr>
              <a:defRPr>
                <a:solidFill>
                  <a:schemeClr val="tx1">
                    <a:lumMod val="85000"/>
                    <a:lumOff val="15000"/>
                  </a:schemeClr>
                </a:solidFill>
              </a:defRPr>
            </a:lvl1pPr>
          </a:lstStyle>
          <a:p>
            <a:r>
              <a:rPr lang="en-US"/>
              <a:t>Click to edit Master title style</a:t>
            </a:r>
          </a:p>
        </p:txBody>
      </p:sp>
      <p:sp>
        <p:nvSpPr>
          <p:cNvPr id="14"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170" y="5607050"/>
            <a:ext cx="11183246" cy="929054"/>
          </a:xfrm>
        </p:spPr>
        <p:txBody>
          <a:bodyPr anchor="ctr"/>
          <a:lstStyle>
            <a:lvl1pPr marL="0" indent="0">
              <a:lnSpc>
                <a:spcPct val="89000"/>
              </a:lnSpc>
              <a:spcBef>
                <a:spcPts val="0"/>
              </a:spcBef>
              <a:spcAft>
                <a:spcPts val="1200"/>
              </a:spcAft>
              <a:buNone/>
              <a:defRPr sz="2799">
                <a:solidFill>
                  <a:schemeClr val="bg1"/>
                </a:solidFill>
              </a:defRPr>
            </a:lvl1pPr>
            <a:lvl2pPr marL="0" indent="0">
              <a:lnSpc>
                <a:spcPct val="94000"/>
              </a:lnSpc>
              <a:spcAft>
                <a:spcPts val="1200"/>
              </a:spcAft>
              <a:buNone/>
              <a:defRPr sz="2399">
                <a:solidFill>
                  <a:schemeClr val="bg1"/>
                </a:solidFill>
              </a:defRPr>
            </a:lvl2pPr>
            <a:lvl3pPr marL="0" indent="0">
              <a:lnSpc>
                <a:spcPct val="95000"/>
              </a:lnSpc>
              <a:spcAft>
                <a:spcPts val="1200"/>
              </a:spcAft>
              <a:buNone/>
              <a:defRPr sz="2099">
                <a:solidFill>
                  <a:schemeClr val="bg1"/>
                </a:solidFill>
              </a:defRPr>
            </a:lvl3pPr>
            <a:lvl4pPr marL="0" indent="0">
              <a:lnSpc>
                <a:spcPct val="98000"/>
              </a:lnSpc>
              <a:spcAft>
                <a:spcPts val="900"/>
              </a:spcAft>
              <a:buNone/>
              <a:defRPr sz="1799">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5"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171" y="1719073"/>
            <a:ext cx="11186560"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95171" y="1132233"/>
            <a:ext cx="1118419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9" name="TextBox 18"/>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3" name="TextBox 12">
            <a:extLst>
              <a:ext uri="{FF2B5EF4-FFF2-40B4-BE49-F238E27FC236}">
                <a16:creationId xmlns:a16="http://schemas.microsoft.com/office/drawing/2014/main" id="{F25D3B81-2FAF-43CF-84D3-BE9F61E1147F}"/>
              </a:ext>
            </a:extLst>
          </p:cNvPr>
          <p:cNvSpPr txBox="1"/>
          <p:nvPr userDrawn="1"/>
        </p:nvSpPr>
        <p:spPr>
          <a:xfrm>
            <a:off x="7587299" y="5111498"/>
            <a:ext cx="4187555" cy="131703"/>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algn="l" defTabSz="914126" rtl="0" eaLnBrk="1" latinLnBrk="0" hangingPunct="1">
              <a:lnSpc>
                <a:spcPct val="107000"/>
              </a:lnSpc>
            </a:pPr>
            <a:r>
              <a:rPr lang="en-US" sz="800" kern="1200" baseline="0">
                <a:solidFill>
                  <a:schemeClr val="tx1">
                    <a:lumMod val="50000"/>
                    <a:lumOff val="50000"/>
                  </a:schemeClr>
                </a:solidFill>
                <a:latin typeface="+mn-lt"/>
                <a:ea typeface="+mn-ea"/>
                <a:cs typeface="+mn-cs"/>
              </a:rPr>
              <a:t>Confidential and Proprietary — Qualcomm Technologies, Inc. and/or its affiliated companies.</a:t>
            </a:r>
          </a:p>
        </p:txBody>
      </p:sp>
      <p:sp>
        <p:nvSpPr>
          <p:cNvPr id="17" name="Text Placeholder 3">
            <a:extLst>
              <a:ext uri="{FF2B5EF4-FFF2-40B4-BE49-F238E27FC236}">
                <a16:creationId xmlns:a16="http://schemas.microsoft.com/office/drawing/2014/main" id="{2F33D6F0-EC8C-47E5-8E08-43D9D9E879BA}"/>
              </a:ext>
            </a:extLst>
          </p:cNvPr>
          <p:cNvSpPr>
            <a:spLocks noGrp="1"/>
          </p:cNvSpPr>
          <p:nvPr>
            <p:ph type="body" sz="quarter" idx="17" hasCustomPrompt="1"/>
          </p:nvPr>
        </p:nvSpPr>
        <p:spPr>
          <a:xfrm>
            <a:off x="496759" y="5081276"/>
            <a:ext cx="6283275" cy="161925"/>
          </a:xfrm>
        </p:spPr>
        <p:txBody>
          <a:bodyPr anchor="b"/>
          <a:lstStyle>
            <a:lvl1pPr marL="0" indent="0">
              <a:spcBef>
                <a:spcPts val="0"/>
              </a:spcBef>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a:t>Source sample text</a:t>
            </a:r>
          </a:p>
        </p:txBody>
      </p:sp>
    </p:spTree>
    <p:extLst>
      <p:ext uri="{BB962C8B-B14F-4D97-AF65-F5344CB8AC3E}">
        <p14:creationId xmlns:p14="http://schemas.microsoft.com/office/powerpoint/2010/main" val="1811829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4"/>
            <a:ext cx="6858000" cy="6094413"/>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4413" y="1"/>
            <a:ext cx="493647"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6" name="Title 1">
            <a:extLst>
              <a:ext uri="{FF2B5EF4-FFF2-40B4-BE49-F238E27FC236}">
                <a16:creationId xmlns:a16="http://schemas.microsoft.com/office/drawing/2014/main" id="{F1B4282A-1281-40FB-B6F1-B994D248C217}"/>
              </a:ext>
            </a:extLst>
          </p:cNvPr>
          <p:cNvSpPr>
            <a:spLocks noGrp="1"/>
          </p:cNvSpPr>
          <p:nvPr>
            <p:ph type="title"/>
          </p:nvPr>
        </p:nvSpPr>
        <p:spPr>
          <a:xfrm>
            <a:off x="495171" y="575576"/>
            <a:ext cx="5113810" cy="429028"/>
          </a:xfrm>
        </p:spPr>
        <p:txBody>
          <a:bodyPr/>
          <a:lstStyle/>
          <a:p>
            <a:r>
              <a:rPr lang="en-US"/>
              <a:t>Click to edit Master title style</a:t>
            </a:r>
          </a:p>
        </p:txBody>
      </p:sp>
      <p:sp>
        <p:nvSpPr>
          <p:cNvPr id="17"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171" y="1719072"/>
            <a:ext cx="5113810"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95171" y="1132233"/>
            <a:ext cx="5113810"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20" name="TextBox 19"/>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21"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1965" y="574836"/>
            <a:ext cx="5110165" cy="429768"/>
          </a:xfrm>
        </p:spPr>
        <p:txBody>
          <a:bodyPr anchor="b"/>
          <a:lstStyle>
            <a:lvl1pPr marL="0" indent="0">
              <a:lnSpc>
                <a:spcPct val="82000"/>
              </a:lnSpc>
              <a:buNone/>
              <a:defRPr sz="3399">
                <a:solidFill>
                  <a:schemeClr val="bg1"/>
                </a:solidFill>
              </a:defRPr>
            </a:lvl1pPr>
            <a:lvl2pPr marL="0" indent="0">
              <a:buNone/>
              <a:defRPr sz="3399">
                <a:solidFill>
                  <a:schemeClr val="bg1"/>
                </a:solidFill>
              </a:defRPr>
            </a:lvl2pPr>
            <a:lvl3pPr marL="0" indent="0">
              <a:buNone/>
              <a:defRPr sz="3399">
                <a:solidFill>
                  <a:schemeClr val="bg1"/>
                </a:solidFill>
              </a:defRPr>
            </a:lvl3pPr>
            <a:lvl4pPr marL="0" indent="0">
              <a:buNone/>
              <a:defRPr sz="3399">
                <a:solidFill>
                  <a:schemeClr val="bg1"/>
                </a:solidFill>
              </a:defRPr>
            </a:lvl4pPr>
            <a:lvl5pPr marL="0" indent="0">
              <a:buNone/>
              <a:defRPr sz="3399">
                <a:solidFill>
                  <a:schemeClr val="bg1"/>
                </a:solidFill>
              </a:defRPr>
            </a:lvl5pPr>
          </a:lstStyle>
          <a:p>
            <a:pPr lvl="0"/>
            <a:r>
              <a:rPr lang="en-US"/>
              <a:t>Edit Master text styles</a:t>
            </a:r>
          </a:p>
        </p:txBody>
      </p:sp>
      <p:sp>
        <p:nvSpPr>
          <p:cNvPr id="2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1965" y="1132233"/>
            <a:ext cx="5110165" cy="457103"/>
          </a:xfrm>
        </p:spPr>
        <p:txBody>
          <a:bodyPr/>
          <a:lstStyle>
            <a:lvl1pPr marL="0" indent="0">
              <a:lnSpc>
                <a:spcPct val="83000"/>
              </a:lnSpc>
              <a:buNone/>
              <a:defRPr sz="2399">
                <a:solidFill>
                  <a:schemeClr val="bg1"/>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Edit Master text styles</a:t>
            </a:r>
          </a:p>
        </p:txBody>
      </p:sp>
      <p:sp>
        <p:nvSpPr>
          <p:cNvPr id="24"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1965" y="1719072"/>
            <a:ext cx="5110165"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Box 12">
            <a:extLst>
              <a:ext uri="{FF2B5EF4-FFF2-40B4-BE49-F238E27FC236}">
                <a16:creationId xmlns:a16="http://schemas.microsoft.com/office/drawing/2014/main" id="{2CD4701E-EBF8-47D0-A4B8-EF3C236C08E2}"/>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Qualcomm Technologies, Inc. and/or its affiliated companies.</a:t>
            </a:r>
          </a:p>
        </p:txBody>
      </p:sp>
      <p:sp>
        <p:nvSpPr>
          <p:cNvPr id="22" name="Footer Placeholder 2">
            <a:extLst>
              <a:ext uri="{FF2B5EF4-FFF2-40B4-BE49-F238E27FC236}">
                <a16:creationId xmlns:a16="http://schemas.microsoft.com/office/drawing/2014/main" id="{3D66CBF7-0468-4033-9AE4-BDDC3EAD0D39}"/>
              </a:ext>
            </a:extLst>
          </p:cNvPr>
          <p:cNvSpPr>
            <a:spLocks noGrp="1"/>
          </p:cNvSpPr>
          <p:nvPr>
            <p:ph type="ftr" sz="quarter" idx="3"/>
          </p:nvPr>
        </p:nvSpPr>
        <p:spPr>
          <a:xfrm>
            <a:off x="495170" y="6534115"/>
            <a:ext cx="5119307"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3608638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4"/>
            <a:ext cx="6858000" cy="6094413"/>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err="1">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4413" y="-3"/>
            <a:ext cx="493647"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5" name="Title 1">
            <a:extLst>
              <a:ext uri="{FF2B5EF4-FFF2-40B4-BE49-F238E27FC236}">
                <a16:creationId xmlns:a16="http://schemas.microsoft.com/office/drawing/2014/main" id="{F1B4282A-1281-40FB-B6F1-B994D248C217}"/>
              </a:ext>
            </a:extLst>
          </p:cNvPr>
          <p:cNvSpPr>
            <a:spLocks noGrp="1"/>
          </p:cNvSpPr>
          <p:nvPr>
            <p:ph type="title"/>
          </p:nvPr>
        </p:nvSpPr>
        <p:spPr>
          <a:xfrm>
            <a:off x="495171" y="575576"/>
            <a:ext cx="5113810" cy="429028"/>
          </a:xfrm>
        </p:spPr>
        <p:txBody>
          <a:bodyPr/>
          <a:lstStyle/>
          <a:p>
            <a:r>
              <a:rPr lang="en-US"/>
              <a:t>Click to edit Master title style</a:t>
            </a:r>
          </a:p>
        </p:txBody>
      </p:sp>
      <p:sp>
        <p:nvSpPr>
          <p:cNvPr id="17"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171" y="1719072"/>
            <a:ext cx="5113810"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95171" y="1132233"/>
            <a:ext cx="5113810"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20" name="TextBox 19"/>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21"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1965" y="574836"/>
            <a:ext cx="5110165" cy="429768"/>
          </a:xfrm>
        </p:spPr>
        <p:txBody>
          <a:bodyPr anchor="b"/>
          <a:lstStyle>
            <a:lvl1pPr marL="0" indent="0">
              <a:lnSpc>
                <a:spcPct val="82000"/>
              </a:lnSpc>
              <a:buNone/>
              <a:defRPr sz="3399">
                <a:solidFill>
                  <a:schemeClr val="bg1"/>
                </a:solidFill>
              </a:defRPr>
            </a:lvl1pPr>
            <a:lvl2pPr marL="0" indent="0">
              <a:buNone/>
              <a:defRPr sz="3399">
                <a:solidFill>
                  <a:schemeClr val="bg1"/>
                </a:solidFill>
              </a:defRPr>
            </a:lvl2pPr>
            <a:lvl3pPr marL="0" indent="0">
              <a:buNone/>
              <a:defRPr sz="3399">
                <a:solidFill>
                  <a:schemeClr val="bg1"/>
                </a:solidFill>
              </a:defRPr>
            </a:lvl3pPr>
            <a:lvl4pPr marL="0" indent="0">
              <a:buNone/>
              <a:defRPr sz="3399">
                <a:solidFill>
                  <a:schemeClr val="bg1"/>
                </a:solidFill>
              </a:defRPr>
            </a:lvl4pPr>
            <a:lvl5pPr marL="0" indent="0">
              <a:buNone/>
              <a:defRPr sz="3399">
                <a:solidFill>
                  <a:schemeClr val="bg1"/>
                </a:solidFill>
              </a:defRPr>
            </a:lvl5pPr>
          </a:lstStyle>
          <a:p>
            <a:pPr lvl="0"/>
            <a:r>
              <a:rPr lang="en-US"/>
              <a:t>Edit Master text styles</a:t>
            </a:r>
          </a:p>
        </p:txBody>
      </p:sp>
      <p:sp>
        <p:nvSpPr>
          <p:cNvPr id="2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1965" y="1132233"/>
            <a:ext cx="5110165" cy="457103"/>
          </a:xfrm>
        </p:spPr>
        <p:txBody>
          <a:bodyPr/>
          <a:lstStyle>
            <a:lvl1pPr marL="0" indent="0">
              <a:lnSpc>
                <a:spcPct val="83000"/>
              </a:lnSpc>
              <a:buNone/>
              <a:defRPr sz="2399">
                <a:solidFill>
                  <a:schemeClr val="bg1"/>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Edit Master text styles</a:t>
            </a:r>
          </a:p>
        </p:txBody>
      </p:sp>
      <p:sp>
        <p:nvSpPr>
          <p:cNvPr id="24"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1965" y="1719072"/>
            <a:ext cx="5110165"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Box 12">
            <a:extLst>
              <a:ext uri="{FF2B5EF4-FFF2-40B4-BE49-F238E27FC236}">
                <a16:creationId xmlns:a16="http://schemas.microsoft.com/office/drawing/2014/main" id="{5236222F-839A-48F3-B871-C473C1A25505}"/>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Qualcomm Technologies, Inc. and/or its affiliated companies.</a:t>
            </a:r>
          </a:p>
        </p:txBody>
      </p:sp>
      <p:sp>
        <p:nvSpPr>
          <p:cNvPr id="22" name="Footer Placeholder 2">
            <a:extLst>
              <a:ext uri="{FF2B5EF4-FFF2-40B4-BE49-F238E27FC236}">
                <a16:creationId xmlns:a16="http://schemas.microsoft.com/office/drawing/2014/main" id="{71B85E80-86DB-4774-A89D-180E2C586568}"/>
              </a:ext>
            </a:extLst>
          </p:cNvPr>
          <p:cNvSpPr>
            <a:spLocks noGrp="1"/>
          </p:cNvSpPr>
          <p:nvPr>
            <p:ph type="ftr" sz="quarter" idx="3"/>
          </p:nvPr>
        </p:nvSpPr>
        <p:spPr>
          <a:xfrm>
            <a:off x="495170" y="6534115"/>
            <a:ext cx="5119307"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20771444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682" y="6171314"/>
            <a:ext cx="2622660"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39232" y="6171314"/>
            <a:ext cx="261234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101" y="395662"/>
            <a:ext cx="10284639" cy="4122848"/>
          </a:xfrm>
        </p:spPr>
        <p:txBody>
          <a:bodyPr/>
          <a:lstStyle>
            <a:lvl1pPr marL="0" indent="0">
              <a:lnSpc>
                <a:spcPct val="99000"/>
              </a:lnSpc>
              <a:spcBef>
                <a:spcPts val="1200"/>
              </a:spcBef>
              <a:buFont typeface="Microsoft Sans Serif" panose="020B0604020202020204" pitchFamily="34" charset="0"/>
              <a:buChar char="​"/>
              <a:defRPr sz="6398">
                <a:solidFill>
                  <a:schemeClr val="bg1"/>
                </a:solidFill>
              </a:defRPr>
            </a:lvl1pPr>
            <a:lvl2pPr marL="0" indent="0">
              <a:lnSpc>
                <a:spcPct val="86000"/>
              </a:lnSpc>
              <a:spcBef>
                <a:spcPts val="1200"/>
              </a:spcBef>
              <a:buFont typeface="Microsoft Sans Serif" panose="020B0604020202020204" pitchFamily="34" charset="0"/>
              <a:buNone/>
              <a:defRPr sz="5498">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399">
                <a:solidFill>
                  <a:schemeClr val="bg1"/>
                </a:solidFill>
              </a:defRPr>
            </a:lvl3pPr>
            <a:lvl4pPr marL="0" indent="0">
              <a:lnSpc>
                <a:spcPct val="88000"/>
              </a:lnSpc>
              <a:spcBef>
                <a:spcPts val="1200"/>
              </a:spcBef>
              <a:buFont typeface="Microsoft Sans Serif" panose="020B0604020202020204" pitchFamily="34" charset="0"/>
              <a:buChar char="​"/>
              <a:defRPr sz="3399">
                <a:solidFill>
                  <a:schemeClr val="bg1"/>
                </a:solidFill>
              </a:defRPr>
            </a:lvl4pPr>
            <a:lvl5pPr marL="0" indent="0">
              <a:lnSpc>
                <a:spcPct val="89000"/>
              </a:lnSpc>
              <a:spcBef>
                <a:spcPts val="1200"/>
              </a:spcBef>
              <a:buFont typeface="Microsoft Sans Serif" panose="020B0604020202020204" pitchFamily="34" charset="0"/>
              <a:buNone/>
              <a:defRPr sz="2799">
                <a:solidFill>
                  <a:schemeClr val="bg1"/>
                </a:solidFill>
              </a:defRPr>
            </a:lvl5pPr>
            <a:lvl6pPr>
              <a:lnSpc>
                <a:spcPct val="94000"/>
              </a:lnSpc>
              <a:defRPr sz="2399">
                <a:solidFill>
                  <a:schemeClr val="bg1"/>
                </a:solidFill>
              </a:defRPr>
            </a:lvl6pPr>
            <a:lvl7pPr>
              <a:lnSpc>
                <a:spcPct val="88000"/>
              </a:lnSpc>
              <a:defRPr sz="6798">
                <a:solidFill>
                  <a:schemeClr val="bg1"/>
                </a:solidFill>
              </a:defRPr>
            </a:lvl7pPr>
            <a:lvl8pPr>
              <a:lnSpc>
                <a:spcPct val="84000"/>
              </a:lnSpc>
              <a:defRPr sz="8897">
                <a:solidFill>
                  <a:schemeClr val="bg1"/>
                </a:solidFill>
              </a:defRPr>
            </a:lvl8pPr>
            <a:lvl9pPr>
              <a:lnSpc>
                <a:spcPct val="84000"/>
              </a:lnSpc>
              <a:buNone/>
              <a:defRPr sz="10997">
                <a:solidFill>
                  <a:schemeClr val="bg1"/>
                </a:solidFill>
              </a:defRPr>
            </a:lvl9pPr>
          </a:lstStyle>
          <a:p>
            <a:pPr lvl="0"/>
            <a:r>
              <a:rPr lang="en-US"/>
              <a:t>Large quote</a:t>
            </a:r>
          </a:p>
        </p:txBody>
      </p:sp>
      <p:sp useBgFill="1">
        <p:nvSpPr>
          <p:cNvPr id="6" name="Oval 5">
            <a:extLst>
              <a:ext uri="{FF2B5EF4-FFF2-40B4-BE49-F238E27FC236}">
                <a16:creationId xmlns:a16="http://schemas.microsoft.com/office/drawing/2014/main" id="{912CABFA-1146-4C26-A7A8-8BE5726010EB}"/>
              </a:ext>
            </a:extLst>
          </p:cNvPr>
          <p:cNvSpPr/>
          <p:nvPr userDrawn="1"/>
        </p:nvSpPr>
        <p:spPr bwMode="black">
          <a:xfrm>
            <a:off x="11317093" y="6238424"/>
            <a:ext cx="61329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err="1"/>
          </a:p>
        </p:txBody>
      </p:sp>
      <p:sp>
        <p:nvSpPr>
          <p:cNvPr id="7" name="TextBox 6">
            <a:extLst>
              <a:ext uri="{FF2B5EF4-FFF2-40B4-BE49-F238E27FC236}">
                <a16:creationId xmlns:a16="http://schemas.microsoft.com/office/drawing/2014/main" id="{199CA8C0-F801-4CF0-9D39-60FEAB852907}"/>
              </a:ext>
            </a:extLst>
          </p:cNvPr>
          <p:cNvSpPr txBox="1"/>
          <p:nvPr userDrawn="1"/>
        </p:nvSpPr>
        <p:spPr bwMode="black">
          <a:xfrm>
            <a:off x="10969943" y="6530335"/>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11095021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0.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4"/>
            <a:ext cx="6858000" cy="6094413"/>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4413" y="-7"/>
            <a:ext cx="493647"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6" name="Title 1">
            <a:extLst>
              <a:ext uri="{FF2B5EF4-FFF2-40B4-BE49-F238E27FC236}">
                <a16:creationId xmlns:a16="http://schemas.microsoft.com/office/drawing/2014/main" id="{F1B4282A-1281-40FB-B6F1-B994D248C217}"/>
              </a:ext>
            </a:extLst>
          </p:cNvPr>
          <p:cNvSpPr>
            <a:spLocks noGrp="1"/>
          </p:cNvSpPr>
          <p:nvPr>
            <p:ph type="title"/>
          </p:nvPr>
        </p:nvSpPr>
        <p:spPr>
          <a:xfrm>
            <a:off x="495171" y="575576"/>
            <a:ext cx="5113810" cy="429028"/>
          </a:xfrm>
        </p:spPr>
        <p:txBody>
          <a:bodyPr/>
          <a:lstStyle/>
          <a:p>
            <a:r>
              <a:rPr lang="en-US"/>
              <a:t>Click to edit Master title style</a:t>
            </a:r>
          </a:p>
        </p:txBody>
      </p:sp>
      <p:sp>
        <p:nvSpPr>
          <p:cNvPr id="17"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171" y="1719072"/>
            <a:ext cx="5113810"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95171" y="1132233"/>
            <a:ext cx="5113810"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20" name="TextBox 19"/>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21"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1965" y="574836"/>
            <a:ext cx="5110165" cy="429768"/>
          </a:xfrm>
        </p:spPr>
        <p:txBody>
          <a:bodyPr anchor="b"/>
          <a:lstStyle>
            <a:lvl1pPr marL="0" indent="0">
              <a:lnSpc>
                <a:spcPct val="82000"/>
              </a:lnSpc>
              <a:buNone/>
              <a:defRPr sz="3399">
                <a:solidFill>
                  <a:schemeClr val="bg1"/>
                </a:solidFill>
              </a:defRPr>
            </a:lvl1pPr>
            <a:lvl2pPr marL="0" indent="0">
              <a:buNone/>
              <a:defRPr sz="3399">
                <a:solidFill>
                  <a:schemeClr val="bg1"/>
                </a:solidFill>
              </a:defRPr>
            </a:lvl2pPr>
            <a:lvl3pPr marL="0" indent="0">
              <a:buNone/>
              <a:defRPr sz="3399">
                <a:solidFill>
                  <a:schemeClr val="bg1"/>
                </a:solidFill>
              </a:defRPr>
            </a:lvl3pPr>
            <a:lvl4pPr marL="0" indent="0">
              <a:buNone/>
              <a:defRPr sz="3399">
                <a:solidFill>
                  <a:schemeClr val="bg1"/>
                </a:solidFill>
              </a:defRPr>
            </a:lvl4pPr>
            <a:lvl5pPr marL="0" indent="0">
              <a:buNone/>
              <a:defRPr sz="3399">
                <a:solidFill>
                  <a:schemeClr val="bg1"/>
                </a:solidFill>
              </a:defRPr>
            </a:lvl5pPr>
          </a:lstStyle>
          <a:p>
            <a:pPr lvl="0"/>
            <a:r>
              <a:rPr lang="en-US"/>
              <a:t>Edit Master text styles</a:t>
            </a:r>
          </a:p>
        </p:txBody>
      </p:sp>
      <p:sp>
        <p:nvSpPr>
          <p:cNvPr id="2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1965" y="1132233"/>
            <a:ext cx="5110165" cy="457103"/>
          </a:xfrm>
        </p:spPr>
        <p:txBody>
          <a:bodyPr/>
          <a:lstStyle>
            <a:lvl1pPr marL="0" indent="0">
              <a:lnSpc>
                <a:spcPct val="83000"/>
              </a:lnSpc>
              <a:buNone/>
              <a:defRPr sz="2399">
                <a:solidFill>
                  <a:schemeClr val="bg1"/>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Edit Master text styles</a:t>
            </a:r>
          </a:p>
        </p:txBody>
      </p:sp>
      <p:sp>
        <p:nvSpPr>
          <p:cNvPr id="24"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1965" y="1719072"/>
            <a:ext cx="5110165"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Box 12">
            <a:extLst>
              <a:ext uri="{FF2B5EF4-FFF2-40B4-BE49-F238E27FC236}">
                <a16:creationId xmlns:a16="http://schemas.microsoft.com/office/drawing/2014/main" id="{20504AA5-1CF1-4CB6-AA14-7688B3D520BD}"/>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Qualcomm Technologies, Inc. and/or its affiliated companies.</a:t>
            </a:r>
          </a:p>
        </p:txBody>
      </p:sp>
      <p:sp>
        <p:nvSpPr>
          <p:cNvPr id="22" name="Footer Placeholder 2">
            <a:extLst>
              <a:ext uri="{FF2B5EF4-FFF2-40B4-BE49-F238E27FC236}">
                <a16:creationId xmlns:a16="http://schemas.microsoft.com/office/drawing/2014/main" id="{E8FA6EBE-A0D7-44AB-82FC-17FAB6B1BFC1}"/>
              </a:ext>
            </a:extLst>
          </p:cNvPr>
          <p:cNvSpPr>
            <a:spLocks noGrp="1"/>
          </p:cNvSpPr>
          <p:nvPr>
            <p:ph type="ftr" sz="quarter" idx="3"/>
          </p:nvPr>
        </p:nvSpPr>
        <p:spPr>
          <a:xfrm>
            <a:off x="495170" y="6534115"/>
            <a:ext cx="5119307"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22484257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1.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4"/>
            <a:ext cx="6858000" cy="6094413"/>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4413" y="-7"/>
            <a:ext cx="493647"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6" name="Title 1">
            <a:extLst>
              <a:ext uri="{FF2B5EF4-FFF2-40B4-BE49-F238E27FC236}">
                <a16:creationId xmlns:a16="http://schemas.microsoft.com/office/drawing/2014/main" id="{F1B4282A-1281-40FB-B6F1-B994D248C217}"/>
              </a:ext>
            </a:extLst>
          </p:cNvPr>
          <p:cNvSpPr>
            <a:spLocks noGrp="1"/>
          </p:cNvSpPr>
          <p:nvPr>
            <p:ph type="title"/>
          </p:nvPr>
        </p:nvSpPr>
        <p:spPr>
          <a:xfrm>
            <a:off x="495171" y="575576"/>
            <a:ext cx="5113810" cy="429028"/>
          </a:xfrm>
        </p:spPr>
        <p:txBody>
          <a:bodyPr/>
          <a:lstStyle/>
          <a:p>
            <a:r>
              <a:rPr lang="en-US"/>
              <a:t>Click to edit Master title style</a:t>
            </a:r>
          </a:p>
        </p:txBody>
      </p:sp>
      <p:sp>
        <p:nvSpPr>
          <p:cNvPr id="17"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171" y="1719072"/>
            <a:ext cx="5113810"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95171" y="1132233"/>
            <a:ext cx="5113810"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20" name="TextBox 19"/>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21"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1965" y="574836"/>
            <a:ext cx="5110165" cy="429768"/>
          </a:xfrm>
        </p:spPr>
        <p:txBody>
          <a:bodyPr anchor="b"/>
          <a:lstStyle>
            <a:lvl1pPr marL="0" indent="0">
              <a:lnSpc>
                <a:spcPct val="82000"/>
              </a:lnSpc>
              <a:buNone/>
              <a:defRPr sz="3399">
                <a:solidFill>
                  <a:schemeClr val="bg1"/>
                </a:solidFill>
              </a:defRPr>
            </a:lvl1pPr>
            <a:lvl2pPr marL="0" indent="0">
              <a:buNone/>
              <a:defRPr sz="3399">
                <a:solidFill>
                  <a:schemeClr val="bg1"/>
                </a:solidFill>
              </a:defRPr>
            </a:lvl2pPr>
            <a:lvl3pPr marL="0" indent="0">
              <a:buNone/>
              <a:defRPr sz="3399">
                <a:solidFill>
                  <a:schemeClr val="bg1"/>
                </a:solidFill>
              </a:defRPr>
            </a:lvl3pPr>
            <a:lvl4pPr marL="0" indent="0">
              <a:buNone/>
              <a:defRPr sz="3399">
                <a:solidFill>
                  <a:schemeClr val="bg1"/>
                </a:solidFill>
              </a:defRPr>
            </a:lvl4pPr>
            <a:lvl5pPr marL="0" indent="0">
              <a:buNone/>
              <a:defRPr sz="3399">
                <a:solidFill>
                  <a:schemeClr val="bg1"/>
                </a:solidFill>
              </a:defRPr>
            </a:lvl5pPr>
          </a:lstStyle>
          <a:p>
            <a:pPr lvl="0"/>
            <a:r>
              <a:rPr lang="en-US"/>
              <a:t>Edit Master text styles</a:t>
            </a:r>
          </a:p>
        </p:txBody>
      </p:sp>
      <p:sp>
        <p:nvSpPr>
          <p:cNvPr id="2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1965" y="1132233"/>
            <a:ext cx="5110165" cy="457103"/>
          </a:xfrm>
        </p:spPr>
        <p:txBody>
          <a:bodyPr/>
          <a:lstStyle>
            <a:lvl1pPr marL="0" indent="0">
              <a:lnSpc>
                <a:spcPct val="83000"/>
              </a:lnSpc>
              <a:buNone/>
              <a:defRPr sz="2399">
                <a:solidFill>
                  <a:schemeClr val="bg1"/>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Edit Master text styles</a:t>
            </a:r>
          </a:p>
        </p:txBody>
      </p:sp>
      <p:sp>
        <p:nvSpPr>
          <p:cNvPr id="24"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1965" y="1719072"/>
            <a:ext cx="5110165"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Box 12">
            <a:extLst>
              <a:ext uri="{FF2B5EF4-FFF2-40B4-BE49-F238E27FC236}">
                <a16:creationId xmlns:a16="http://schemas.microsoft.com/office/drawing/2014/main" id="{545E275E-D62A-4151-B70D-56CD860C27AA}"/>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Qualcomm Technologies, Inc. and/or its affiliated companies.</a:t>
            </a:r>
          </a:p>
        </p:txBody>
      </p:sp>
      <p:sp>
        <p:nvSpPr>
          <p:cNvPr id="22" name="Footer Placeholder 2">
            <a:extLst>
              <a:ext uri="{FF2B5EF4-FFF2-40B4-BE49-F238E27FC236}">
                <a16:creationId xmlns:a16="http://schemas.microsoft.com/office/drawing/2014/main" id="{9B3F48A4-481C-4A86-8B40-AF5E06ECDA8C}"/>
              </a:ext>
            </a:extLst>
          </p:cNvPr>
          <p:cNvSpPr>
            <a:spLocks noGrp="1"/>
          </p:cNvSpPr>
          <p:nvPr>
            <p:ph type="ftr" sz="quarter" idx="3"/>
          </p:nvPr>
        </p:nvSpPr>
        <p:spPr>
          <a:xfrm>
            <a:off x="495170" y="6534115"/>
            <a:ext cx="5119307"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5031434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2.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1663" y="0"/>
            <a:ext cx="493647"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0" name="Title 1">
            <a:extLst>
              <a:ext uri="{FF2B5EF4-FFF2-40B4-BE49-F238E27FC236}">
                <a16:creationId xmlns:a16="http://schemas.microsoft.com/office/drawing/2014/main" id="{424F16FF-9EF1-44C1-AAD9-CF1D660D0C2E}"/>
              </a:ext>
            </a:extLst>
          </p:cNvPr>
          <p:cNvSpPr>
            <a:spLocks noGrp="1"/>
          </p:cNvSpPr>
          <p:nvPr>
            <p:ph type="title"/>
          </p:nvPr>
        </p:nvSpPr>
        <p:spPr>
          <a:xfrm>
            <a:off x="495171" y="575576"/>
            <a:ext cx="6425160" cy="429028"/>
          </a:xfrm>
        </p:spPr>
        <p:txBody>
          <a:bodyPr/>
          <a:lstStyle/>
          <a:p>
            <a:r>
              <a:rPr lang="en-US"/>
              <a:t>Click to edit Master title style</a:t>
            </a:r>
          </a:p>
        </p:txBody>
      </p:sp>
      <p:sp>
        <p:nvSpPr>
          <p:cNvPr id="12"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95171" y="1132233"/>
            <a:ext cx="6424527"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3"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7757" y="576072"/>
            <a:ext cx="3575897"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extBox 14"/>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1" name="TextBox 10">
            <a:extLst>
              <a:ext uri="{FF2B5EF4-FFF2-40B4-BE49-F238E27FC236}">
                <a16:creationId xmlns:a16="http://schemas.microsoft.com/office/drawing/2014/main" id="{7DD20C25-FF17-41F5-813B-1662010E77F4}"/>
              </a:ext>
            </a:extLst>
          </p:cNvPr>
          <p:cNvSpPr txBox="1"/>
          <p:nvPr userDrawn="1"/>
        </p:nvSpPr>
        <p:spPr>
          <a:xfrm>
            <a:off x="8117757"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a:t>
            </a:r>
            <a:br>
              <a:rPr lang="en-US" sz="800">
                <a:solidFill>
                  <a:schemeClr val="bg1"/>
                </a:solidFill>
              </a:rPr>
            </a:br>
            <a:r>
              <a:rPr lang="en-US" sz="800">
                <a:solidFill>
                  <a:schemeClr val="bg1"/>
                </a:solidFill>
              </a:rPr>
              <a:t>Qualcomm Technologies, Inc. and/or its affiliated companies.</a:t>
            </a:r>
          </a:p>
        </p:txBody>
      </p:sp>
      <p:sp>
        <p:nvSpPr>
          <p:cNvPr id="16" name="Footer Placeholder 2">
            <a:extLst>
              <a:ext uri="{FF2B5EF4-FFF2-40B4-BE49-F238E27FC236}">
                <a16:creationId xmlns:a16="http://schemas.microsoft.com/office/drawing/2014/main" id="{1EF16A86-D192-4054-8607-C442A4C4806A}"/>
              </a:ext>
            </a:extLst>
          </p:cNvPr>
          <p:cNvSpPr>
            <a:spLocks noGrp="1"/>
          </p:cNvSpPr>
          <p:nvPr>
            <p:ph type="ftr" sz="quarter" idx="3"/>
          </p:nvPr>
        </p:nvSpPr>
        <p:spPr>
          <a:xfrm>
            <a:off x="495170" y="6534115"/>
            <a:ext cx="5119307"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40672019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3.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1663" y="0"/>
            <a:ext cx="493647"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0" name="Title 1">
            <a:extLst>
              <a:ext uri="{FF2B5EF4-FFF2-40B4-BE49-F238E27FC236}">
                <a16:creationId xmlns:a16="http://schemas.microsoft.com/office/drawing/2014/main" id="{424F16FF-9EF1-44C1-AAD9-CF1D660D0C2E}"/>
              </a:ext>
            </a:extLst>
          </p:cNvPr>
          <p:cNvSpPr>
            <a:spLocks noGrp="1"/>
          </p:cNvSpPr>
          <p:nvPr>
            <p:ph type="title"/>
          </p:nvPr>
        </p:nvSpPr>
        <p:spPr>
          <a:xfrm>
            <a:off x="495171" y="575576"/>
            <a:ext cx="6425160" cy="429028"/>
          </a:xfrm>
        </p:spPr>
        <p:txBody>
          <a:bodyPr/>
          <a:lstStyle/>
          <a:p>
            <a:r>
              <a:rPr lang="en-US"/>
              <a:t>Click to edit Master title style</a:t>
            </a:r>
          </a:p>
        </p:txBody>
      </p:sp>
      <p:sp>
        <p:nvSpPr>
          <p:cNvPr id="12"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95171" y="1132233"/>
            <a:ext cx="6424527"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3"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7757" y="576072"/>
            <a:ext cx="3575897"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extBox 14"/>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1" name="TextBox 10">
            <a:extLst>
              <a:ext uri="{FF2B5EF4-FFF2-40B4-BE49-F238E27FC236}">
                <a16:creationId xmlns:a16="http://schemas.microsoft.com/office/drawing/2014/main" id="{9F736107-895D-4398-B642-B7AD86A57DAC}"/>
              </a:ext>
            </a:extLst>
          </p:cNvPr>
          <p:cNvSpPr txBox="1"/>
          <p:nvPr userDrawn="1"/>
        </p:nvSpPr>
        <p:spPr>
          <a:xfrm>
            <a:off x="8117757"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a:t>
            </a:r>
            <a:br>
              <a:rPr lang="en-US" sz="800">
                <a:solidFill>
                  <a:schemeClr val="bg1"/>
                </a:solidFill>
              </a:rPr>
            </a:br>
            <a:r>
              <a:rPr lang="en-US" sz="800">
                <a:solidFill>
                  <a:schemeClr val="bg1"/>
                </a:solidFill>
              </a:rPr>
              <a:t>Qualcomm Technologies, Inc. and/or its affiliated companies.</a:t>
            </a:r>
          </a:p>
        </p:txBody>
      </p:sp>
      <p:sp>
        <p:nvSpPr>
          <p:cNvPr id="16" name="Footer Placeholder 2">
            <a:extLst>
              <a:ext uri="{FF2B5EF4-FFF2-40B4-BE49-F238E27FC236}">
                <a16:creationId xmlns:a16="http://schemas.microsoft.com/office/drawing/2014/main" id="{EA0B8C7F-4DEB-40C7-A005-8AC949344C6B}"/>
              </a:ext>
            </a:extLst>
          </p:cNvPr>
          <p:cNvSpPr>
            <a:spLocks noGrp="1"/>
          </p:cNvSpPr>
          <p:nvPr>
            <p:ph type="ftr" sz="quarter" idx="3"/>
          </p:nvPr>
        </p:nvSpPr>
        <p:spPr>
          <a:xfrm>
            <a:off x="495170" y="6534115"/>
            <a:ext cx="5119307"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10234221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4.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1663" y="0"/>
            <a:ext cx="493647"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0" name="Title 1">
            <a:extLst>
              <a:ext uri="{FF2B5EF4-FFF2-40B4-BE49-F238E27FC236}">
                <a16:creationId xmlns:a16="http://schemas.microsoft.com/office/drawing/2014/main" id="{424F16FF-9EF1-44C1-AAD9-CF1D660D0C2E}"/>
              </a:ext>
            </a:extLst>
          </p:cNvPr>
          <p:cNvSpPr>
            <a:spLocks noGrp="1"/>
          </p:cNvSpPr>
          <p:nvPr>
            <p:ph type="title"/>
          </p:nvPr>
        </p:nvSpPr>
        <p:spPr>
          <a:xfrm>
            <a:off x="495171" y="575576"/>
            <a:ext cx="6425160" cy="429028"/>
          </a:xfrm>
        </p:spPr>
        <p:txBody>
          <a:bodyPr/>
          <a:lstStyle/>
          <a:p>
            <a:r>
              <a:rPr lang="en-US"/>
              <a:t>Click to edit Master title style</a:t>
            </a:r>
          </a:p>
        </p:txBody>
      </p:sp>
      <p:sp>
        <p:nvSpPr>
          <p:cNvPr id="12"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95171" y="1132233"/>
            <a:ext cx="6424527"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3"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7757" y="576072"/>
            <a:ext cx="3575897"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extBox 14"/>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1" name="TextBox 10">
            <a:extLst>
              <a:ext uri="{FF2B5EF4-FFF2-40B4-BE49-F238E27FC236}">
                <a16:creationId xmlns:a16="http://schemas.microsoft.com/office/drawing/2014/main" id="{F5E63456-F06C-470D-8457-1120AAA00437}"/>
              </a:ext>
            </a:extLst>
          </p:cNvPr>
          <p:cNvSpPr txBox="1"/>
          <p:nvPr userDrawn="1"/>
        </p:nvSpPr>
        <p:spPr>
          <a:xfrm>
            <a:off x="8117757"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a:t>
            </a:r>
            <a:br>
              <a:rPr lang="en-US" sz="800">
                <a:solidFill>
                  <a:schemeClr val="bg1"/>
                </a:solidFill>
              </a:rPr>
            </a:br>
            <a:r>
              <a:rPr lang="en-US" sz="800">
                <a:solidFill>
                  <a:schemeClr val="bg1"/>
                </a:solidFill>
              </a:rPr>
              <a:t>Qualcomm Technologies, Inc. and/or its affiliated companies.</a:t>
            </a:r>
          </a:p>
        </p:txBody>
      </p:sp>
      <p:sp>
        <p:nvSpPr>
          <p:cNvPr id="16" name="Footer Placeholder 2">
            <a:extLst>
              <a:ext uri="{FF2B5EF4-FFF2-40B4-BE49-F238E27FC236}">
                <a16:creationId xmlns:a16="http://schemas.microsoft.com/office/drawing/2014/main" id="{1E249AE4-DB02-4C23-AAC9-48FAD08152CA}"/>
              </a:ext>
            </a:extLst>
          </p:cNvPr>
          <p:cNvSpPr>
            <a:spLocks noGrp="1"/>
          </p:cNvSpPr>
          <p:nvPr>
            <p:ph type="ftr" sz="quarter" idx="3"/>
          </p:nvPr>
        </p:nvSpPr>
        <p:spPr>
          <a:xfrm>
            <a:off x="495170" y="6534115"/>
            <a:ext cx="5119307"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26233368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5.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1663" y="0"/>
            <a:ext cx="493647"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0" name="Title 1">
            <a:extLst>
              <a:ext uri="{FF2B5EF4-FFF2-40B4-BE49-F238E27FC236}">
                <a16:creationId xmlns:a16="http://schemas.microsoft.com/office/drawing/2014/main" id="{424F16FF-9EF1-44C1-AAD9-CF1D660D0C2E}"/>
              </a:ext>
            </a:extLst>
          </p:cNvPr>
          <p:cNvSpPr>
            <a:spLocks noGrp="1"/>
          </p:cNvSpPr>
          <p:nvPr>
            <p:ph type="title"/>
          </p:nvPr>
        </p:nvSpPr>
        <p:spPr>
          <a:xfrm>
            <a:off x="495171" y="575576"/>
            <a:ext cx="6425160" cy="429028"/>
          </a:xfrm>
        </p:spPr>
        <p:txBody>
          <a:bodyPr/>
          <a:lstStyle/>
          <a:p>
            <a:r>
              <a:rPr lang="en-US"/>
              <a:t>Click to edit Master title style</a:t>
            </a:r>
          </a:p>
        </p:txBody>
      </p:sp>
      <p:sp>
        <p:nvSpPr>
          <p:cNvPr id="12"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95171" y="1132233"/>
            <a:ext cx="6424527"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3"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7757" y="576072"/>
            <a:ext cx="3575897"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extBox 14"/>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1" name="TextBox 10">
            <a:extLst>
              <a:ext uri="{FF2B5EF4-FFF2-40B4-BE49-F238E27FC236}">
                <a16:creationId xmlns:a16="http://schemas.microsoft.com/office/drawing/2014/main" id="{E89D04B0-2BC9-43BA-8100-2E77F8A49553}"/>
              </a:ext>
            </a:extLst>
          </p:cNvPr>
          <p:cNvSpPr txBox="1"/>
          <p:nvPr userDrawn="1"/>
        </p:nvSpPr>
        <p:spPr>
          <a:xfrm>
            <a:off x="8117757"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a:t>
            </a:r>
            <a:br>
              <a:rPr lang="en-US" sz="800">
                <a:solidFill>
                  <a:schemeClr val="bg1"/>
                </a:solidFill>
              </a:rPr>
            </a:br>
            <a:r>
              <a:rPr lang="en-US" sz="800">
                <a:solidFill>
                  <a:schemeClr val="bg1"/>
                </a:solidFill>
              </a:rPr>
              <a:t>Qualcomm Technologies, Inc. and/or its affiliated companies.</a:t>
            </a:r>
          </a:p>
        </p:txBody>
      </p:sp>
      <p:sp>
        <p:nvSpPr>
          <p:cNvPr id="16" name="Footer Placeholder 2">
            <a:extLst>
              <a:ext uri="{FF2B5EF4-FFF2-40B4-BE49-F238E27FC236}">
                <a16:creationId xmlns:a16="http://schemas.microsoft.com/office/drawing/2014/main" id="{B686C233-0BA0-4369-B9AF-F0936E3725BA}"/>
              </a:ext>
            </a:extLst>
          </p:cNvPr>
          <p:cNvSpPr>
            <a:spLocks noGrp="1"/>
          </p:cNvSpPr>
          <p:nvPr>
            <p:ph type="ftr" sz="quarter" idx="3"/>
          </p:nvPr>
        </p:nvSpPr>
        <p:spPr>
          <a:xfrm>
            <a:off x="495170" y="6534115"/>
            <a:ext cx="5119307"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25597132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6.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29585" cy="6858000"/>
          </a:xfrm>
          <a:noFill/>
        </p:spPr>
        <p:txBody>
          <a:bodyPr anchor="ctr"/>
          <a:lstStyle>
            <a:lvl1pPr marL="0" indent="0" algn="ctr">
              <a:buNone/>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4" y="4743451"/>
            <a:ext cx="3573291" cy="840424"/>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1284" y="2749751"/>
            <a:ext cx="3578194" cy="1834948"/>
          </a:xfrm>
        </p:spPr>
        <p:txBody>
          <a:bodyPr/>
          <a:lstStyle>
            <a:lvl1pPr>
              <a:lnSpc>
                <a:spcPct val="88000"/>
              </a:lnSpc>
              <a:defRPr sz="3399">
                <a:solidFill>
                  <a:schemeClr val="bg1"/>
                </a:solidFill>
              </a:defRPr>
            </a:lvl1pPr>
          </a:lstStyle>
          <a:p>
            <a:r>
              <a:rPr lang="en-US"/>
              <a:t>Click to edit Master title style</a:t>
            </a:r>
          </a:p>
        </p:txBody>
      </p:sp>
      <p:sp>
        <p:nvSpPr>
          <p:cNvPr id="13" name="TextBox 12"/>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4" name="TextBox 13">
            <a:extLst>
              <a:ext uri="{FF2B5EF4-FFF2-40B4-BE49-F238E27FC236}">
                <a16:creationId xmlns:a16="http://schemas.microsoft.com/office/drawing/2014/main" id="{FA32546C-1439-41DF-88C6-6D67C1A25080}"/>
              </a:ext>
            </a:extLst>
          </p:cNvPr>
          <p:cNvSpPr txBox="1"/>
          <p:nvPr userDrawn="1"/>
        </p:nvSpPr>
        <p:spPr>
          <a:xfrm>
            <a:off x="8117757"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a:t>
            </a:r>
            <a:br>
              <a:rPr lang="en-US" sz="800">
                <a:solidFill>
                  <a:schemeClr val="bg1"/>
                </a:solidFill>
              </a:rPr>
            </a:br>
            <a:r>
              <a:rPr lang="en-US" sz="800">
                <a:solidFill>
                  <a:schemeClr val="bg1"/>
                </a:solidFill>
              </a:rPr>
              <a:t>Qualcomm Technologies, Inc. and/or its affiliated companies.</a:t>
            </a:r>
          </a:p>
        </p:txBody>
      </p:sp>
      <p:sp>
        <p:nvSpPr>
          <p:cNvPr id="15" name="Footer Placeholder 2">
            <a:extLst>
              <a:ext uri="{FF2B5EF4-FFF2-40B4-BE49-F238E27FC236}">
                <a16:creationId xmlns:a16="http://schemas.microsoft.com/office/drawing/2014/main" id="{41EA0872-215D-486C-8828-D0F093458A1F}"/>
              </a:ext>
            </a:extLst>
          </p:cNvPr>
          <p:cNvSpPr>
            <a:spLocks noGrp="1"/>
          </p:cNvSpPr>
          <p:nvPr>
            <p:ph type="ftr" sz="quarter" idx="3"/>
          </p:nvPr>
        </p:nvSpPr>
        <p:spPr>
          <a:xfrm>
            <a:off x="8119372" y="6153503"/>
            <a:ext cx="3560554"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15420474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7.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29585" cy="6858000"/>
          </a:xfrm>
          <a:noFill/>
        </p:spPr>
        <p:txBody>
          <a:bodyPr anchor="ctr"/>
          <a:lstStyle>
            <a:lvl1pPr marL="0" indent="0" algn="ctr">
              <a:buNone/>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4" y="4743451"/>
            <a:ext cx="3573291" cy="872915"/>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1284" y="2749751"/>
            <a:ext cx="3578194" cy="1834948"/>
          </a:xfrm>
        </p:spPr>
        <p:txBody>
          <a:bodyPr/>
          <a:lstStyle>
            <a:lvl1pPr>
              <a:lnSpc>
                <a:spcPct val="88000"/>
              </a:lnSpc>
              <a:defRPr sz="3399">
                <a:solidFill>
                  <a:schemeClr val="bg1"/>
                </a:solidFill>
              </a:defRPr>
            </a:lvl1pPr>
          </a:lstStyle>
          <a:p>
            <a:r>
              <a:rPr lang="en-US"/>
              <a:t>Click to edit Master title style</a:t>
            </a:r>
          </a:p>
        </p:txBody>
      </p:sp>
      <p:sp>
        <p:nvSpPr>
          <p:cNvPr id="13" name="TextBox 12"/>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4" name="TextBox 13">
            <a:extLst>
              <a:ext uri="{FF2B5EF4-FFF2-40B4-BE49-F238E27FC236}">
                <a16:creationId xmlns:a16="http://schemas.microsoft.com/office/drawing/2014/main" id="{87EF977B-C148-4E71-BEFA-B6F00779FCBB}"/>
              </a:ext>
            </a:extLst>
          </p:cNvPr>
          <p:cNvSpPr txBox="1"/>
          <p:nvPr userDrawn="1"/>
        </p:nvSpPr>
        <p:spPr>
          <a:xfrm>
            <a:off x="8117757"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a:t>
            </a:r>
            <a:br>
              <a:rPr lang="en-US" sz="800">
                <a:solidFill>
                  <a:schemeClr val="bg1"/>
                </a:solidFill>
              </a:rPr>
            </a:br>
            <a:r>
              <a:rPr lang="en-US" sz="800">
                <a:solidFill>
                  <a:schemeClr val="bg1"/>
                </a:solidFill>
              </a:rPr>
              <a:t>Qualcomm Technologies, Inc. and/or its affiliated companies.</a:t>
            </a:r>
          </a:p>
        </p:txBody>
      </p:sp>
      <p:sp>
        <p:nvSpPr>
          <p:cNvPr id="16" name="Footer Placeholder 2">
            <a:extLst>
              <a:ext uri="{FF2B5EF4-FFF2-40B4-BE49-F238E27FC236}">
                <a16:creationId xmlns:a16="http://schemas.microsoft.com/office/drawing/2014/main" id="{FAF1AB7C-2745-423C-83FF-048316982E5C}"/>
              </a:ext>
            </a:extLst>
          </p:cNvPr>
          <p:cNvSpPr>
            <a:spLocks noGrp="1"/>
          </p:cNvSpPr>
          <p:nvPr>
            <p:ph type="ftr" sz="quarter" idx="3"/>
          </p:nvPr>
        </p:nvSpPr>
        <p:spPr>
          <a:xfrm>
            <a:off x="8114732" y="6153505"/>
            <a:ext cx="3588396"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32233559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8.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29585" cy="6858000"/>
          </a:xfrm>
          <a:noFill/>
        </p:spPr>
        <p:txBody>
          <a:bodyPr anchor="ctr"/>
          <a:lstStyle>
            <a:lvl1pPr marL="0" indent="0" algn="ctr">
              <a:buNone/>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sysClr val="windowText" lastClr="000000"/>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4" y="4743451"/>
            <a:ext cx="3573291" cy="863632"/>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1284" y="2749751"/>
            <a:ext cx="3578194" cy="1834948"/>
          </a:xfrm>
        </p:spPr>
        <p:txBody>
          <a:bodyPr/>
          <a:lstStyle>
            <a:lvl1pPr>
              <a:lnSpc>
                <a:spcPct val="88000"/>
              </a:lnSpc>
              <a:defRPr sz="3399">
                <a:solidFill>
                  <a:schemeClr val="bg1"/>
                </a:solidFill>
              </a:defRPr>
            </a:lvl1pPr>
          </a:lstStyle>
          <a:p>
            <a:r>
              <a:rPr lang="en-US"/>
              <a:t>Click to edit Master title style</a:t>
            </a:r>
          </a:p>
        </p:txBody>
      </p:sp>
      <p:sp>
        <p:nvSpPr>
          <p:cNvPr id="13" name="TextBox 12"/>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4" name="TextBox 13">
            <a:extLst>
              <a:ext uri="{FF2B5EF4-FFF2-40B4-BE49-F238E27FC236}">
                <a16:creationId xmlns:a16="http://schemas.microsoft.com/office/drawing/2014/main" id="{CD7CB80A-8736-43DF-8FFE-4E2B99CB730A}"/>
              </a:ext>
            </a:extLst>
          </p:cNvPr>
          <p:cNvSpPr txBox="1"/>
          <p:nvPr userDrawn="1"/>
        </p:nvSpPr>
        <p:spPr>
          <a:xfrm>
            <a:off x="8117757"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a:t>
            </a:r>
            <a:br>
              <a:rPr lang="en-US" sz="800">
                <a:solidFill>
                  <a:schemeClr val="bg1"/>
                </a:solidFill>
              </a:rPr>
            </a:br>
            <a:r>
              <a:rPr lang="en-US" sz="800">
                <a:solidFill>
                  <a:schemeClr val="bg1"/>
                </a:solidFill>
              </a:rPr>
              <a:t>Qualcomm Technologies, Inc. and/or its affiliated companies.</a:t>
            </a:r>
          </a:p>
        </p:txBody>
      </p:sp>
      <p:sp>
        <p:nvSpPr>
          <p:cNvPr id="4" name="Text Placeholder 3">
            <a:extLst>
              <a:ext uri="{FF2B5EF4-FFF2-40B4-BE49-F238E27FC236}">
                <a16:creationId xmlns:a16="http://schemas.microsoft.com/office/drawing/2014/main" id="{D850371D-BA1C-45EE-8F86-9EDA2BE23F25}"/>
              </a:ext>
            </a:extLst>
          </p:cNvPr>
          <p:cNvSpPr>
            <a:spLocks noGrp="1"/>
          </p:cNvSpPr>
          <p:nvPr>
            <p:ph type="body" sz="quarter" idx="12" hasCustomPrompt="1"/>
          </p:nvPr>
        </p:nvSpPr>
        <p:spPr>
          <a:xfrm>
            <a:off x="8093496" y="6075318"/>
            <a:ext cx="3632842" cy="190500"/>
          </a:xfrm>
        </p:spPr>
        <p:txBody>
          <a:bodyPr anchor="b"/>
          <a:lstStyle>
            <a:lvl1pPr marL="0" indent="0">
              <a:buNone/>
              <a:defRPr lang="en-US" sz="800" kern="1200" baseline="0" dirty="0" smtClean="0">
                <a:solidFill>
                  <a:schemeClr val="bg1"/>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a:t>Footer</a:t>
            </a:r>
          </a:p>
        </p:txBody>
      </p:sp>
    </p:spTree>
    <p:extLst>
      <p:ext uri="{BB962C8B-B14F-4D97-AF65-F5344CB8AC3E}">
        <p14:creationId xmlns:p14="http://schemas.microsoft.com/office/powerpoint/2010/main" val="2297228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9.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29585" cy="6858000"/>
          </a:xfrm>
          <a:noFill/>
        </p:spPr>
        <p:txBody>
          <a:bodyPr anchor="ctr"/>
          <a:lstStyle>
            <a:lvl1pPr marL="0" indent="0" algn="ctr">
              <a:buNone/>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4" y="4743451"/>
            <a:ext cx="3573291" cy="988956"/>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1284" y="2749751"/>
            <a:ext cx="3578194" cy="1834948"/>
          </a:xfrm>
        </p:spPr>
        <p:txBody>
          <a:bodyPr/>
          <a:lstStyle>
            <a:lvl1pPr>
              <a:lnSpc>
                <a:spcPct val="88000"/>
              </a:lnSpc>
              <a:defRPr sz="3399">
                <a:solidFill>
                  <a:schemeClr val="bg1"/>
                </a:solidFill>
              </a:defRPr>
            </a:lvl1pPr>
          </a:lstStyle>
          <a:p>
            <a:r>
              <a:rPr lang="en-US"/>
              <a:t>Click to edit Master title style</a:t>
            </a:r>
          </a:p>
        </p:txBody>
      </p:sp>
      <p:sp>
        <p:nvSpPr>
          <p:cNvPr id="13" name="TextBox 12"/>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4" name="TextBox 13">
            <a:extLst>
              <a:ext uri="{FF2B5EF4-FFF2-40B4-BE49-F238E27FC236}">
                <a16:creationId xmlns:a16="http://schemas.microsoft.com/office/drawing/2014/main" id="{66E57B9C-55EA-4081-A392-318A3531BF81}"/>
              </a:ext>
            </a:extLst>
          </p:cNvPr>
          <p:cNvSpPr txBox="1"/>
          <p:nvPr userDrawn="1"/>
        </p:nvSpPr>
        <p:spPr>
          <a:xfrm>
            <a:off x="8117757"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a:t>
            </a:r>
            <a:br>
              <a:rPr lang="en-US" sz="800">
                <a:solidFill>
                  <a:schemeClr val="bg1"/>
                </a:solidFill>
              </a:rPr>
            </a:br>
            <a:r>
              <a:rPr lang="en-US" sz="800">
                <a:solidFill>
                  <a:schemeClr val="bg1"/>
                </a:solidFill>
              </a:rPr>
              <a:t>Qualcomm Technologies, Inc. and/or its affiliated companies.</a:t>
            </a:r>
          </a:p>
        </p:txBody>
      </p:sp>
      <p:sp>
        <p:nvSpPr>
          <p:cNvPr id="16" name="Text Placeholder 5">
            <a:extLst>
              <a:ext uri="{FF2B5EF4-FFF2-40B4-BE49-F238E27FC236}">
                <a16:creationId xmlns:a16="http://schemas.microsoft.com/office/drawing/2014/main" id="{E3A2A4A4-37BB-49B9-BB4D-812176C1844C}"/>
              </a:ext>
            </a:extLst>
          </p:cNvPr>
          <p:cNvSpPr>
            <a:spLocks noGrp="1"/>
          </p:cNvSpPr>
          <p:nvPr>
            <p:ph type="body" sz="quarter" idx="12" hasCustomPrompt="1"/>
          </p:nvPr>
        </p:nvSpPr>
        <p:spPr>
          <a:xfrm>
            <a:off x="8119373" y="6113020"/>
            <a:ext cx="3574474" cy="180646"/>
          </a:xfrm>
        </p:spPr>
        <p:txBody>
          <a:bodyPr anchor="b"/>
          <a:lstStyle>
            <a:lvl1pPr marL="0" marR="0" indent="0" algn="l" defTabSz="914126" rtl="0" eaLnBrk="1" fontAlgn="auto" latinLnBrk="0" hangingPunct="1">
              <a:lnSpc>
                <a:spcPct val="107000"/>
              </a:lnSpc>
              <a:spcBef>
                <a:spcPts val="1200"/>
              </a:spcBef>
              <a:spcAft>
                <a:spcPts val="0"/>
              </a:spcAft>
              <a:buClr>
                <a:srgbClr val="3253DC"/>
              </a:buClr>
              <a:buSzTx/>
              <a:buFont typeface="Arial" panose="020B0604020202020204" pitchFamily="34" charset="0"/>
              <a:buNone/>
              <a:tabLst/>
              <a:defRPr lang="en-US" sz="800" kern="1200" baseline="0" dirty="0">
                <a:solidFill>
                  <a:schemeClr val="bg1"/>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3530220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682" y="6171314"/>
            <a:ext cx="2622660"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39232" y="6171314"/>
            <a:ext cx="261234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101" y="395662"/>
            <a:ext cx="10284639" cy="4122848"/>
          </a:xfrm>
        </p:spPr>
        <p:txBody>
          <a:bodyPr/>
          <a:lstStyle>
            <a:lvl1pPr marL="0" indent="0">
              <a:lnSpc>
                <a:spcPct val="99000"/>
              </a:lnSpc>
              <a:spcBef>
                <a:spcPts val="1200"/>
              </a:spcBef>
              <a:buFont typeface="Microsoft Sans Serif" panose="020B0604020202020204" pitchFamily="34" charset="0"/>
              <a:buChar char="​"/>
              <a:defRPr sz="6398">
                <a:solidFill>
                  <a:schemeClr val="bg1"/>
                </a:solidFill>
              </a:defRPr>
            </a:lvl1pPr>
            <a:lvl2pPr marL="0" indent="0">
              <a:lnSpc>
                <a:spcPct val="86000"/>
              </a:lnSpc>
              <a:spcBef>
                <a:spcPts val="1200"/>
              </a:spcBef>
              <a:buFont typeface="Microsoft Sans Serif" panose="020B0604020202020204" pitchFamily="34" charset="0"/>
              <a:buNone/>
              <a:defRPr sz="5498">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399">
                <a:solidFill>
                  <a:schemeClr val="bg1"/>
                </a:solidFill>
              </a:defRPr>
            </a:lvl3pPr>
            <a:lvl4pPr marL="0" indent="0">
              <a:lnSpc>
                <a:spcPct val="88000"/>
              </a:lnSpc>
              <a:spcBef>
                <a:spcPts val="1200"/>
              </a:spcBef>
              <a:buFont typeface="Microsoft Sans Serif" panose="020B0604020202020204" pitchFamily="34" charset="0"/>
              <a:buChar char="​"/>
              <a:defRPr sz="3399">
                <a:solidFill>
                  <a:schemeClr val="bg1"/>
                </a:solidFill>
              </a:defRPr>
            </a:lvl4pPr>
            <a:lvl5pPr marL="0" indent="0">
              <a:lnSpc>
                <a:spcPct val="89000"/>
              </a:lnSpc>
              <a:spcBef>
                <a:spcPts val="1200"/>
              </a:spcBef>
              <a:buFont typeface="Microsoft Sans Serif" panose="020B0604020202020204" pitchFamily="34" charset="0"/>
              <a:buNone/>
              <a:defRPr sz="2799">
                <a:solidFill>
                  <a:schemeClr val="bg1"/>
                </a:solidFill>
              </a:defRPr>
            </a:lvl5pPr>
            <a:lvl6pPr>
              <a:lnSpc>
                <a:spcPct val="94000"/>
              </a:lnSpc>
              <a:defRPr sz="2399">
                <a:solidFill>
                  <a:schemeClr val="bg1"/>
                </a:solidFill>
              </a:defRPr>
            </a:lvl6pPr>
            <a:lvl7pPr>
              <a:lnSpc>
                <a:spcPct val="88000"/>
              </a:lnSpc>
              <a:defRPr sz="6798">
                <a:solidFill>
                  <a:schemeClr val="bg1"/>
                </a:solidFill>
              </a:defRPr>
            </a:lvl7pPr>
            <a:lvl8pPr>
              <a:lnSpc>
                <a:spcPct val="84000"/>
              </a:lnSpc>
              <a:defRPr sz="8897">
                <a:solidFill>
                  <a:schemeClr val="bg1"/>
                </a:solidFill>
              </a:defRPr>
            </a:lvl8pPr>
            <a:lvl9pPr>
              <a:lnSpc>
                <a:spcPct val="84000"/>
              </a:lnSpc>
              <a:buNone/>
              <a:defRPr sz="10997">
                <a:solidFill>
                  <a:schemeClr val="bg1"/>
                </a:solidFill>
              </a:defRPr>
            </a:lvl9pPr>
          </a:lstStyle>
          <a:p>
            <a:pPr lvl="0"/>
            <a:r>
              <a:rPr lang="en-US"/>
              <a:t>Large quote</a:t>
            </a:r>
          </a:p>
        </p:txBody>
      </p:sp>
      <p:sp useBgFill="1">
        <p:nvSpPr>
          <p:cNvPr id="6" name="Oval 5">
            <a:extLst>
              <a:ext uri="{FF2B5EF4-FFF2-40B4-BE49-F238E27FC236}">
                <a16:creationId xmlns:a16="http://schemas.microsoft.com/office/drawing/2014/main" id="{D8A97C9B-4499-4412-B7FB-98DC54585AE5}"/>
              </a:ext>
            </a:extLst>
          </p:cNvPr>
          <p:cNvSpPr/>
          <p:nvPr userDrawn="1"/>
        </p:nvSpPr>
        <p:spPr bwMode="black">
          <a:xfrm>
            <a:off x="11317093" y="6238424"/>
            <a:ext cx="61329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err="1"/>
          </a:p>
        </p:txBody>
      </p:sp>
      <p:sp>
        <p:nvSpPr>
          <p:cNvPr id="7" name="TextBox 6">
            <a:extLst>
              <a:ext uri="{FF2B5EF4-FFF2-40B4-BE49-F238E27FC236}">
                <a16:creationId xmlns:a16="http://schemas.microsoft.com/office/drawing/2014/main" id="{AD27C9AC-5F48-4C57-A266-CF746A1CF17D}"/>
              </a:ext>
            </a:extLst>
          </p:cNvPr>
          <p:cNvSpPr txBox="1"/>
          <p:nvPr userDrawn="1"/>
        </p:nvSpPr>
        <p:spPr bwMode="black">
          <a:xfrm>
            <a:off x="10969943" y="6530335"/>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2816689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0.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716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4" y="0"/>
            <a:ext cx="493647"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noFill/>
        </p:spPr>
        <p:txBody>
          <a:bodyPr anchor="ctr"/>
          <a:lstStyle>
            <a:lvl1pPr marL="0" indent="0" algn="ctr">
              <a:buNone/>
              <a:defRPr/>
            </a:lvl1pPr>
          </a:lstStyle>
          <a:p>
            <a:r>
              <a:rPr lang="en-US"/>
              <a:t>Click icon to add picture</a:t>
            </a:r>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171" y="4743450"/>
            <a:ext cx="3555074" cy="1371600"/>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171" y="2740859"/>
            <a:ext cx="3555074" cy="1843840"/>
          </a:xfrm>
        </p:spPr>
        <p:txBody>
          <a:bodyPr/>
          <a:lstStyle>
            <a:lvl1pPr>
              <a:lnSpc>
                <a:spcPct val="88000"/>
              </a:lnSpc>
              <a:defRPr sz="3399">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CE0C4D0E-F903-4A48-86A0-4870CE2FD3CA}"/>
              </a:ext>
            </a:extLst>
          </p:cNvPr>
          <p:cNvSpPr txBox="1"/>
          <p:nvPr userDrawn="1"/>
        </p:nvSpPr>
        <p:spPr>
          <a:xfrm>
            <a:off x="495171"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a:t>
            </a:r>
            <a:br>
              <a:rPr lang="en-US" sz="800">
                <a:solidFill>
                  <a:schemeClr val="bg1"/>
                </a:solidFill>
              </a:rPr>
            </a:br>
            <a:r>
              <a:rPr lang="en-US" sz="800">
                <a:solidFill>
                  <a:schemeClr val="bg1"/>
                </a:solidFill>
              </a:rPr>
              <a:t>Qualcomm Technologies, Inc. and/or its affiliated companies.</a:t>
            </a:r>
          </a:p>
        </p:txBody>
      </p:sp>
      <p:sp>
        <p:nvSpPr>
          <p:cNvPr id="12" name="Footer Placeholder 2">
            <a:extLst>
              <a:ext uri="{FF2B5EF4-FFF2-40B4-BE49-F238E27FC236}">
                <a16:creationId xmlns:a16="http://schemas.microsoft.com/office/drawing/2014/main" id="{E2A1A917-BBFA-44E1-9EE4-128AE18846A9}"/>
              </a:ext>
            </a:extLst>
          </p:cNvPr>
          <p:cNvSpPr>
            <a:spLocks noGrp="1"/>
          </p:cNvSpPr>
          <p:nvPr>
            <p:ph type="ftr" sz="quarter" idx="3"/>
          </p:nvPr>
        </p:nvSpPr>
        <p:spPr>
          <a:xfrm>
            <a:off x="495170" y="6234147"/>
            <a:ext cx="3556090"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12118195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1.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716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4" y="0"/>
            <a:ext cx="493647"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noFill/>
        </p:spPr>
        <p:txBody>
          <a:bodyPr anchor="ctr"/>
          <a:lstStyle>
            <a:lvl1pPr marL="0" indent="0" algn="ctr">
              <a:buNone/>
              <a:defRPr/>
            </a:lvl1pPr>
          </a:lstStyle>
          <a:p>
            <a:r>
              <a:rPr lang="en-US"/>
              <a:t>Click icon to add picture</a:t>
            </a:r>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171" y="4743450"/>
            <a:ext cx="3555074" cy="1463040"/>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171" y="2740859"/>
            <a:ext cx="3555074" cy="1843840"/>
          </a:xfrm>
        </p:spPr>
        <p:txBody>
          <a:bodyPr/>
          <a:lstStyle>
            <a:lvl1pPr>
              <a:lnSpc>
                <a:spcPct val="88000"/>
              </a:lnSpc>
              <a:defRPr sz="3399">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25BFFC6B-D040-4DC1-B801-38B336DE8D54}"/>
              </a:ext>
            </a:extLst>
          </p:cNvPr>
          <p:cNvSpPr txBox="1"/>
          <p:nvPr userDrawn="1"/>
        </p:nvSpPr>
        <p:spPr>
          <a:xfrm>
            <a:off x="495171"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a:t>
            </a:r>
            <a:br>
              <a:rPr lang="en-US" sz="800">
                <a:solidFill>
                  <a:schemeClr val="bg1"/>
                </a:solidFill>
              </a:rPr>
            </a:br>
            <a:r>
              <a:rPr lang="en-US" sz="800">
                <a:solidFill>
                  <a:schemeClr val="bg1"/>
                </a:solidFill>
              </a:rPr>
              <a:t>Qualcomm Technologies, Inc. and/or its affiliated companies.</a:t>
            </a:r>
          </a:p>
        </p:txBody>
      </p:sp>
      <p:sp>
        <p:nvSpPr>
          <p:cNvPr id="12" name="Footer Placeholder 2">
            <a:extLst>
              <a:ext uri="{FF2B5EF4-FFF2-40B4-BE49-F238E27FC236}">
                <a16:creationId xmlns:a16="http://schemas.microsoft.com/office/drawing/2014/main" id="{7642A998-E695-41C4-9FE7-82ABCDB7314F}"/>
              </a:ext>
            </a:extLst>
          </p:cNvPr>
          <p:cNvSpPr>
            <a:spLocks noGrp="1"/>
          </p:cNvSpPr>
          <p:nvPr>
            <p:ph type="ftr" sz="quarter" idx="3"/>
          </p:nvPr>
        </p:nvSpPr>
        <p:spPr>
          <a:xfrm>
            <a:off x="495170" y="6234147"/>
            <a:ext cx="3556090"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2798477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2.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7161"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4" y="0"/>
            <a:ext cx="493647"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noFill/>
        </p:spPr>
        <p:txBody>
          <a:bodyPr anchor="ctr"/>
          <a:lstStyle>
            <a:lvl1pPr marL="0" indent="0" algn="ctr">
              <a:buNone/>
              <a:defRPr/>
            </a:lvl1pPr>
          </a:lstStyle>
          <a:p>
            <a:r>
              <a:rPr lang="en-US"/>
              <a:t>Click icon to add picture</a:t>
            </a:r>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171" y="4743450"/>
            <a:ext cx="3555074" cy="1463040"/>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171" y="2740859"/>
            <a:ext cx="3555074" cy="1843840"/>
          </a:xfrm>
        </p:spPr>
        <p:txBody>
          <a:bodyPr/>
          <a:lstStyle>
            <a:lvl1pPr>
              <a:lnSpc>
                <a:spcPct val="88000"/>
              </a:lnSpc>
              <a:defRPr sz="3399">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1488530E-A0D8-426F-ADA0-70F91DC7A0ED}"/>
              </a:ext>
            </a:extLst>
          </p:cNvPr>
          <p:cNvSpPr txBox="1"/>
          <p:nvPr userDrawn="1"/>
        </p:nvSpPr>
        <p:spPr>
          <a:xfrm>
            <a:off x="495171"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a:t>
            </a:r>
            <a:br>
              <a:rPr lang="en-US" sz="800">
                <a:solidFill>
                  <a:schemeClr val="bg1"/>
                </a:solidFill>
              </a:rPr>
            </a:br>
            <a:r>
              <a:rPr lang="en-US" sz="800">
                <a:solidFill>
                  <a:schemeClr val="bg1"/>
                </a:solidFill>
              </a:rPr>
              <a:t>Qualcomm Technologies, Inc. and/or its affiliated companies.</a:t>
            </a:r>
          </a:p>
        </p:txBody>
      </p:sp>
      <p:sp>
        <p:nvSpPr>
          <p:cNvPr id="12" name="Footer Placeholder 2">
            <a:extLst>
              <a:ext uri="{FF2B5EF4-FFF2-40B4-BE49-F238E27FC236}">
                <a16:creationId xmlns:a16="http://schemas.microsoft.com/office/drawing/2014/main" id="{930F0F54-061F-4654-9BFA-778035247091}"/>
              </a:ext>
            </a:extLst>
          </p:cNvPr>
          <p:cNvSpPr>
            <a:spLocks noGrp="1"/>
          </p:cNvSpPr>
          <p:nvPr>
            <p:ph type="ftr" sz="quarter" idx="3"/>
          </p:nvPr>
        </p:nvSpPr>
        <p:spPr>
          <a:xfrm>
            <a:off x="495170" y="6234147"/>
            <a:ext cx="3556090"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32520997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3.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7161"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4" y="0"/>
            <a:ext cx="493647"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noFill/>
        </p:spPr>
        <p:txBody>
          <a:bodyPr anchor="ctr"/>
          <a:lstStyle>
            <a:lvl1pPr marL="0" indent="0" algn="ctr">
              <a:buNone/>
              <a:defRPr/>
            </a:lvl1pPr>
          </a:lstStyle>
          <a:p>
            <a:r>
              <a:rPr lang="en-US"/>
              <a:t>Click icon to add picture</a:t>
            </a:r>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171" y="4743450"/>
            <a:ext cx="3555074" cy="1463040"/>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171" y="2740859"/>
            <a:ext cx="3555074" cy="1843840"/>
          </a:xfrm>
        </p:spPr>
        <p:txBody>
          <a:bodyPr/>
          <a:lstStyle>
            <a:lvl1pPr>
              <a:lnSpc>
                <a:spcPct val="88000"/>
              </a:lnSpc>
              <a:defRPr sz="3399">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A71BA4E8-6700-4C18-A7F5-9CB0C6B6B26F}"/>
              </a:ext>
            </a:extLst>
          </p:cNvPr>
          <p:cNvSpPr txBox="1"/>
          <p:nvPr userDrawn="1"/>
        </p:nvSpPr>
        <p:spPr>
          <a:xfrm>
            <a:off x="495171"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a:t>
            </a:r>
            <a:br>
              <a:rPr lang="en-US" sz="800">
                <a:solidFill>
                  <a:schemeClr val="bg1"/>
                </a:solidFill>
              </a:rPr>
            </a:br>
            <a:r>
              <a:rPr lang="en-US" sz="800">
                <a:solidFill>
                  <a:schemeClr val="bg1"/>
                </a:solidFill>
              </a:rPr>
              <a:t>Qualcomm Technologies, Inc. and/or its affiliated companies.</a:t>
            </a:r>
          </a:p>
        </p:txBody>
      </p:sp>
      <p:sp>
        <p:nvSpPr>
          <p:cNvPr id="12" name="Footer Placeholder 2">
            <a:extLst>
              <a:ext uri="{FF2B5EF4-FFF2-40B4-BE49-F238E27FC236}">
                <a16:creationId xmlns:a16="http://schemas.microsoft.com/office/drawing/2014/main" id="{E469706C-622B-48FF-B874-848C6711A971}"/>
              </a:ext>
            </a:extLst>
          </p:cNvPr>
          <p:cNvSpPr>
            <a:spLocks noGrp="1"/>
          </p:cNvSpPr>
          <p:nvPr>
            <p:ph type="ftr" sz="quarter" idx="3"/>
          </p:nvPr>
        </p:nvSpPr>
        <p:spPr>
          <a:xfrm>
            <a:off x="495170" y="6234147"/>
            <a:ext cx="3556090"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22228315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4.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534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1" y="-2"/>
            <a:ext cx="546431"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585" y="2673350"/>
            <a:ext cx="2605996" cy="338328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171" y="487931"/>
            <a:ext cx="2604410" cy="1301247"/>
          </a:xfrm>
        </p:spPr>
        <p:txBody>
          <a:bodyPr/>
          <a:lstStyle>
            <a:lvl1pPr>
              <a:lnSpc>
                <a:spcPct val="89000"/>
              </a:lnSpc>
              <a:defRPr sz="2799">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172" y="1869281"/>
            <a:ext cx="2606790" cy="192964"/>
          </a:xfrm>
        </p:spPr>
        <p:txBody>
          <a:bodyPr/>
          <a:lstStyle>
            <a:lvl1pPr marL="0" indent="0" algn="l">
              <a:lnSpc>
                <a:spcPct val="83000"/>
              </a:lnSpc>
              <a:spcBef>
                <a:spcPts val="1799"/>
              </a:spcBef>
              <a:buNone/>
              <a:defRPr sz="1600">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6" name="TextBox 15">
            <a:extLst>
              <a:ext uri="{FF2B5EF4-FFF2-40B4-BE49-F238E27FC236}">
                <a16:creationId xmlns:a16="http://schemas.microsoft.com/office/drawing/2014/main" id="{9217C6F7-36C7-478F-A642-77C503B5B7AF}"/>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t>Confidential and Proprietary — Qualcomm Technologies, Inc. and/or its affiliated companies.</a:t>
            </a:r>
          </a:p>
        </p:txBody>
      </p:sp>
      <p:sp>
        <p:nvSpPr>
          <p:cNvPr id="3" name="Text Placeholder 2">
            <a:extLst>
              <a:ext uri="{FF2B5EF4-FFF2-40B4-BE49-F238E27FC236}">
                <a16:creationId xmlns:a16="http://schemas.microsoft.com/office/drawing/2014/main" id="{CFD59292-CD4B-45E7-BA46-12FAE35C6A8A}"/>
              </a:ext>
            </a:extLst>
          </p:cNvPr>
          <p:cNvSpPr>
            <a:spLocks noGrp="1"/>
          </p:cNvSpPr>
          <p:nvPr>
            <p:ph type="body" sz="quarter" idx="11" hasCustomPrompt="1"/>
          </p:nvPr>
        </p:nvSpPr>
        <p:spPr>
          <a:xfrm>
            <a:off x="3967717" y="6502916"/>
            <a:ext cx="2890085" cy="148153"/>
          </a:xfrm>
        </p:spPr>
        <p:txBody>
          <a:bodyPr anchor="b"/>
          <a:lstStyle>
            <a:lvl1pPr marL="0" indent="0">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a:t>Source sample text</a:t>
            </a:r>
          </a:p>
        </p:txBody>
      </p:sp>
    </p:spTree>
    <p:extLst>
      <p:ext uri="{BB962C8B-B14F-4D97-AF65-F5344CB8AC3E}">
        <p14:creationId xmlns:p14="http://schemas.microsoft.com/office/powerpoint/2010/main" val="34725258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5.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534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1" y="-2"/>
            <a:ext cx="546431"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585" y="2673350"/>
            <a:ext cx="2605996" cy="338328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171" y="487931"/>
            <a:ext cx="2604410" cy="1301247"/>
          </a:xfrm>
        </p:spPr>
        <p:txBody>
          <a:bodyPr/>
          <a:lstStyle>
            <a:lvl1pPr>
              <a:lnSpc>
                <a:spcPct val="89000"/>
              </a:lnSpc>
              <a:defRPr sz="2799">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172" y="1869281"/>
            <a:ext cx="2606790" cy="192964"/>
          </a:xfrm>
        </p:spPr>
        <p:txBody>
          <a:bodyPr/>
          <a:lstStyle>
            <a:lvl1pPr marL="0" indent="0" algn="l">
              <a:lnSpc>
                <a:spcPct val="83000"/>
              </a:lnSpc>
              <a:spcBef>
                <a:spcPts val="1799"/>
              </a:spcBef>
              <a:buNone/>
              <a:defRPr sz="1600">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5" name="TextBox 14">
            <a:extLst>
              <a:ext uri="{FF2B5EF4-FFF2-40B4-BE49-F238E27FC236}">
                <a16:creationId xmlns:a16="http://schemas.microsoft.com/office/drawing/2014/main" id="{CD75B6E5-6638-4A7A-95BE-7B506BAA508D}"/>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t>Confidential and Proprietary — Qualcomm Technologies, Inc. and/or its affiliated companies.</a:t>
            </a:r>
          </a:p>
        </p:txBody>
      </p:sp>
      <p:sp>
        <p:nvSpPr>
          <p:cNvPr id="19" name="Text Placeholder 2">
            <a:extLst>
              <a:ext uri="{FF2B5EF4-FFF2-40B4-BE49-F238E27FC236}">
                <a16:creationId xmlns:a16="http://schemas.microsoft.com/office/drawing/2014/main" id="{64BE754E-AD45-49A8-8CBB-427531A74ED9}"/>
              </a:ext>
            </a:extLst>
          </p:cNvPr>
          <p:cNvSpPr>
            <a:spLocks noGrp="1"/>
          </p:cNvSpPr>
          <p:nvPr>
            <p:ph type="body" sz="quarter" idx="11" hasCustomPrompt="1"/>
          </p:nvPr>
        </p:nvSpPr>
        <p:spPr>
          <a:xfrm>
            <a:off x="3967717" y="6502916"/>
            <a:ext cx="2890085" cy="148153"/>
          </a:xfrm>
        </p:spPr>
        <p:txBody>
          <a:bodyPr anchor="b"/>
          <a:lstStyle>
            <a:lvl1pPr marL="0" indent="0">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a:t>Source sample text</a:t>
            </a:r>
          </a:p>
        </p:txBody>
      </p:sp>
    </p:spTree>
    <p:extLst>
      <p:ext uri="{BB962C8B-B14F-4D97-AF65-F5344CB8AC3E}">
        <p14:creationId xmlns:p14="http://schemas.microsoft.com/office/powerpoint/2010/main" val="39228115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6.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5341"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1" y="-2"/>
            <a:ext cx="546431"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585" y="2673350"/>
            <a:ext cx="2605996" cy="338328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171" y="487931"/>
            <a:ext cx="2604410" cy="1301247"/>
          </a:xfrm>
        </p:spPr>
        <p:txBody>
          <a:bodyPr/>
          <a:lstStyle>
            <a:lvl1pPr>
              <a:lnSpc>
                <a:spcPct val="89000"/>
              </a:lnSpc>
              <a:defRPr sz="2799">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172" y="1869281"/>
            <a:ext cx="2606790" cy="192964"/>
          </a:xfrm>
        </p:spPr>
        <p:txBody>
          <a:bodyPr/>
          <a:lstStyle>
            <a:lvl1pPr marL="0" indent="0" algn="l">
              <a:lnSpc>
                <a:spcPct val="83000"/>
              </a:lnSpc>
              <a:spcBef>
                <a:spcPts val="1799"/>
              </a:spcBef>
              <a:buNone/>
              <a:defRPr sz="1600">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6" name="TextBox 15">
            <a:extLst>
              <a:ext uri="{FF2B5EF4-FFF2-40B4-BE49-F238E27FC236}">
                <a16:creationId xmlns:a16="http://schemas.microsoft.com/office/drawing/2014/main" id="{ADFADF0C-8129-47D4-B9BC-8C2985E2CB88}"/>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t>Confidential and Proprietary — Qualcomm Technologies, Inc. and/or its affiliated companies.</a:t>
            </a:r>
          </a:p>
        </p:txBody>
      </p:sp>
      <p:sp>
        <p:nvSpPr>
          <p:cNvPr id="19" name="Text Placeholder 2">
            <a:extLst>
              <a:ext uri="{FF2B5EF4-FFF2-40B4-BE49-F238E27FC236}">
                <a16:creationId xmlns:a16="http://schemas.microsoft.com/office/drawing/2014/main" id="{A741ACED-D577-4397-986C-8AA62728C638}"/>
              </a:ext>
            </a:extLst>
          </p:cNvPr>
          <p:cNvSpPr>
            <a:spLocks noGrp="1"/>
          </p:cNvSpPr>
          <p:nvPr>
            <p:ph type="body" sz="quarter" idx="11" hasCustomPrompt="1"/>
          </p:nvPr>
        </p:nvSpPr>
        <p:spPr>
          <a:xfrm>
            <a:off x="3967717" y="6502916"/>
            <a:ext cx="2890085" cy="148153"/>
          </a:xfrm>
        </p:spPr>
        <p:txBody>
          <a:bodyPr anchor="b"/>
          <a:lstStyle>
            <a:lvl1pPr marL="0" indent="0">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a:t>Source sample text</a:t>
            </a:r>
          </a:p>
        </p:txBody>
      </p:sp>
    </p:spTree>
    <p:extLst>
      <p:ext uri="{BB962C8B-B14F-4D97-AF65-F5344CB8AC3E}">
        <p14:creationId xmlns:p14="http://schemas.microsoft.com/office/powerpoint/2010/main" val="42047691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7.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5341"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1" y="-2"/>
            <a:ext cx="546431"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585" y="2673350"/>
            <a:ext cx="2605996" cy="338328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171" y="487931"/>
            <a:ext cx="2604410" cy="1301247"/>
          </a:xfrm>
        </p:spPr>
        <p:txBody>
          <a:bodyPr/>
          <a:lstStyle>
            <a:lvl1pPr>
              <a:lnSpc>
                <a:spcPct val="89000"/>
              </a:lnSpc>
              <a:defRPr sz="2799">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172" y="1869281"/>
            <a:ext cx="2606790" cy="192964"/>
          </a:xfrm>
        </p:spPr>
        <p:txBody>
          <a:bodyPr/>
          <a:lstStyle>
            <a:lvl1pPr marL="0" indent="0" algn="l">
              <a:lnSpc>
                <a:spcPct val="83000"/>
              </a:lnSpc>
              <a:spcBef>
                <a:spcPts val="1799"/>
              </a:spcBef>
              <a:buNone/>
              <a:defRPr sz="1600">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6" name="TextBox 15">
            <a:extLst>
              <a:ext uri="{FF2B5EF4-FFF2-40B4-BE49-F238E27FC236}">
                <a16:creationId xmlns:a16="http://schemas.microsoft.com/office/drawing/2014/main" id="{E8188A04-8E72-443B-B69F-68773CFC28C8}"/>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t>Confidential and Proprietary — Qualcomm Technologies, Inc. and/or its affiliated companies.</a:t>
            </a:r>
          </a:p>
        </p:txBody>
      </p:sp>
      <p:sp>
        <p:nvSpPr>
          <p:cNvPr id="19" name="Text Placeholder 2">
            <a:extLst>
              <a:ext uri="{FF2B5EF4-FFF2-40B4-BE49-F238E27FC236}">
                <a16:creationId xmlns:a16="http://schemas.microsoft.com/office/drawing/2014/main" id="{A819BE7A-BE27-4C24-BBF7-13048991174B}"/>
              </a:ext>
            </a:extLst>
          </p:cNvPr>
          <p:cNvSpPr>
            <a:spLocks noGrp="1"/>
          </p:cNvSpPr>
          <p:nvPr>
            <p:ph type="body" sz="quarter" idx="11" hasCustomPrompt="1"/>
          </p:nvPr>
        </p:nvSpPr>
        <p:spPr>
          <a:xfrm>
            <a:off x="3967717" y="6502916"/>
            <a:ext cx="2890085" cy="148153"/>
          </a:xfrm>
        </p:spPr>
        <p:txBody>
          <a:bodyPr anchor="b"/>
          <a:lstStyle>
            <a:lvl1pPr marL="0" indent="0">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a:t>Source sample text</a:t>
            </a:r>
          </a:p>
        </p:txBody>
      </p:sp>
    </p:spTree>
    <p:extLst>
      <p:ext uri="{BB962C8B-B14F-4D97-AF65-F5344CB8AC3E}">
        <p14:creationId xmlns:p14="http://schemas.microsoft.com/office/powerpoint/2010/main" val="18417416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8.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4849"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lang="en-US" sz="1799" b="1" kern="1200" noProof="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95171" y="1383898"/>
            <a:ext cx="5113809" cy="2211454"/>
          </a:xfrm>
        </p:spPr>
        <p:txBody>
          <a:bodyPr/>
          <a:lstStyle>
            <a:lvl1pPr>
              <a:lnSpc>
                <a:spcPct val="90000"/>
              </a:lnSpc>
              <a:defRPr sz="5998">
                <a:solidFill>
                  <a:schemeClr val="bg1"/>
                </a:solidFill>
              </a:defRPr>
            </a:lvl1pPr>
          </a:lstStyle>
          <a:p>
            <a:r>
              <a:rPr lang="en-US"/>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7547" y="991366"/>
            <a:ext cx="4872730"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799"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799"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061" y="3821531"/>
            <a:ext cx="5114811" cy="914400"/>
          </a:xfrm>
        </p:spPr>
        <p:txBody>
          <a:bodyPr/>
          <a:lstStyle>
            <a:lvl1pPr marL="0" indent="0" algn="l">
              <a:lnSpc>
                <a:spcPct val="89000"/>
              </a:lnSpc>
              <a:spcBef>
                <a:spcPts val="1200"/>
              </a:spcBef>
              <a:buNone/>
              <a:defRPr sz="2799">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1" name="TextBox 10">
            <a:extLst>
              <a:ext uri="{FF2B5EF4-FFF2-40B4-BE49-F238E27FC236}">
                <a16:creationId xmlns:a16="http://schemas.microsoft.com/office/drawing/2014/main" id="{C86D5B29-C21B-4462-8C93-BBDF74179886}"/>
              </a:ext>
            </a:extLst>
          </p:cNvPr>
          <p:cNvSpPr txBox="1"/>
          <p:nvPr userDrawn="1"/>
        </p:nvSpPr>
        <p:spPr>
          <a:xfrm>
            <a:off x="6808789" y="6529941"/>
            <a:ext cx="4187555" cy="131703"/>
          </a:xfrm>
          <a:prstGeom prst="rect">
            <a:avLst/>
          </a:prstGeom>
          <a:noFill/>
          <a:ln>
            <a:noFill/>
          </a:ln>
        </p:spPr>
        <p:txBody>
          <a:bodyPr vert="horz" wrap="square" lIns="0" tIns="0" rIns="0" bIns="0" rtlCol="0" anchor="b" anchorCtr="0">
            <a:spAutoFit/>
          </a:bodyPr>
          <a:lstStyle/>
          <a:p>
            <a:pPr marL="0" algn="r" defTabSz="914126" rtl="0" eaLnBrk="1" latinLnBrk="0" hangingPunct="1">
              <a:lnSpc>
                <a:spcPct val="107000"/>
              </a:lnSpc>
              <a:spcBef>
                <a:spcPts val="1200"/>
              </a:spcBef>
            </a:pPr>
            <a:r>
              <a:rPr lang="en-US" sz="800" kern="1200">
                <a:solidFill>
                  <a:schemeClr val="bg1"/>
                </a:solidFill>
                <a:latin typeface="+mn-lt"/>
                <a:ea typeface="+mn-ea"/>
                <a:cs typeface="+mn-cs"/>
              </a:rPr>
              <a:t>Confidential and Proprietary — Qualcomm Technologies, Inc. and/or its affiliated companies.</a:t>
            </a:r>
          </a:p>
        </p:txBody>
      </p:sp>
      <p:sp>
        <p:nvSpPr>
          <p:cNvPr id="14" name="TextBox 13">
            <a:extLst>
              <a:ext uri="{FF2B5EF4-FFF2-40B4-BE49-F238E27FC236}">
                <a16:creationId xmlns:a16="http://schemas.microsoft.com/office/drawing/2014/main" id="{FF2FA039-863A-4AE3-AFE8-86C7FDF0A5EB}"/>
              </a:ext>
            </a:extLst>
          </p:cNvPr>
          <p:cNvSpPr txBox="1"/>
          <p:nvPr userDrawn="1"/>
        </p:nvSpPr>
        <p:spPr>
          <a:xfrm>
            <a:off x="6850134"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t>Confidential and Proprietary — Qualcomm Technologies, Inc. and/or its affiliated companies.</a:t>
            </a:r>
          </a:p>
        </p:txBody>
      </p:sp>
    </p:spTree>
    <p:extLst>
      <p:ext uri="{BB962C8B-B14F-4D97-AF65-F5344CB8AC3E}">
        <p14:creationId xmlns:p14="http://schemas.microsoft.com/office/powerpoint/2010/main" val="28671290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9.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userDrawn="1"/>
        </p:nvGrpSpPr>
        <p:grpSpPr>
          <a:xfrm>
            <a:off x="0" y="-186267"/>
            <a:ext cx="6114849" cy="6210161"/>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userDrawn="1"/>
          </p:nvSpPr>
          <p:spPr>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95171" y="1383898"/>
            <a:ext cx="5113809" cy="2211454"/>
          </a:xfrm>
        </p:spPr>
        <p:txBody>
          <a:bodyPr/>
          <a:lstStyle>
            <a:lvl1pPr>
              <a:lnSpc>
                <a:spcPct val="90000"/>
              </a:lnSpc>
              <a:defRPr sz="5998">
                <a:solidFill>
                  <a:schemeClr val="bg1"/>
                </a:solidFill>
              </a:defRPr>
            </a:lvl1pPr>
          </a:lstStyle>
          <a:p>
            <a:r>
              <a:rPr lang="en-US"/>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7547" y="991366"/>
            <a:ext cx="4872730"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799" err="1">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061" y="3821531"/>
            <a:ext cx="5114811" cy="914400"/>
          </a:xfrm>
        </p:spPr>
        <p:txBody>
          <a:bodyPr/>
          <a:lstStyle>
            <a:lvl1pPr marL="0" indent="0" algn="l">
              <a:lnSpc>
                <a:spcPct val="89000"/>
              </a:lnSpc>
              <a:spcBef>
                <a:spcPts val="1200"/>
              </a:spcBef>
              <a:buNone/>
              <a:defRPr sz="2799">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5" name="TextBox 14">
            <a:extLst>
              <a:ext uri="{FF2B5EF4-FFF2-40B4-BE49-F238E27FC236}">
                <a16:creationId xmlns:a16="http://schemas.microsoft.com/office/drawing/2014/main" id="{8C169D28-2FE8-459C-9CE5-11D61C8D34C8}"/>
              </a:ext>
            </a:extLst>
          </p:cNvPr>
          <p:cNvSpPr txBox="1"/>
          <p:nvPr userDrawn="1"/>
        </p:nvSpPr>
        <p:spPr>
          <a:xfrm>
            <a:off x="6850134"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t>Confidential and Proprietary — Qualcomm Technologies, Inc. and/or its affiliated companies.</a:t>
            </a:r>
          </a:p>
        </p:txBody>
      </p:sp>
    </p:spTree>
    <p:extLst>
      <p:ext uri="{BB962C8B-B14F-4D97-AF65-F5344CB8AC3E}">
        <p14:creationId xmlns:p14="http://schemas.microsoft.com/office/powerpoint/2010/main" val="37403492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79668" y="1132233"/>
            <a:ext cx="11199702"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6" name="Footer Placeholder 4">
            <a:extLst>
              <a:ext uri="{FF2B5EF4-FFF2-40B4-BE49-F238E27FC236}">
                <a16:creationId xmlns:a16="http://schemas.microsoft.com/office/drawing/2014/main" id="{E2069815-7C74-4EFC-BAEB-378036544812}"/>
              </a:ext>
            </a:extLst>
          </p:cNvPr>
          <p:cNvSpPr>
            <a:spLocks noGrp="1"/>
          </p:cNvSpPr>
          <p:nvPr>
            <p:ph type="ftr" sz="quarter" idx="3"/>
          </p:nvPr>
        </p:nvSpPr>
        <p:spPr>
          <a:xfrm>
            <a:off x="494060" y="6484546"/>
            <a:ext cx="10220680"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4035391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2369"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7" y="1"/>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530" y="2348892"/>
            <a:ext cx="3951207" cy="8140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2942" y="1128889"/>
            <a:ext cx="3951207" cy="889026"/>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5398" b="0" i="0" u="none" strike="noStrike" kern="1200" cap="none" spc="0" normalizeH="0" baseline="0" noProof="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004" y="2378044"/>
            <a:ext cx="662060"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323" y="474662"/>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845" y="4086843"/>
            <a:ext cx="3455532" cy="1683538"/>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3420" y="4086844"/>
            <a:ext cx="3949179" cy="1799019"/>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8932029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0.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userDrawn="1"/>
        </p:nvGrpSpPr>
        <p:grpSpPr>
          <a:xfrm>
            <a:off x="0" y="-186267"/>
            <a:ext cx="6114849" cy="6210161"/>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userDrawn="1"/>
          </p:nvSpPr>
          <p:spPr>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95171" y="1383898"/>
            <a:ext cx="5113809" cy="2211454"/>
          </a:xfrm>
        </p:spPr>
        <p:txBody>
          <a:bodyPr/>
          <a:lstStyle>
            <a:lvl1pPr>
              <a:lnSpc>
                <a:spcPct val="90000"/>
              </a:lnSpc>
              <a:defRPr sz="5998">
                <a:solidFill>
                  <a:schemeClr val="bg1"/>
                </a:solidFill>
              </a:defRPr>
            </a:lvl1pPr>
          </a:lstStyle>
          <a:p>
            <a:r>
              <a:rPr lang="en-US"/>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7547" y="991366"/>
            <a:ext cx="4872730"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799" err="1">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061" y="3821531"/>
            <a:ext cx="5114811" cy="914400"/>
          </a:xfrm>
        </p:spPr>
        <p:txBody>
          <a:bodyPr/>
          <a:lstStyle>
            <a:lvl1pPr marL="0" indent="0" algn="l">
              <a:lnSpc>
                <a:spcPct val="89000"/>
              </a:lnSpc>
              <a:spcBef>
                <a:spcPts val="1200"/>
              </a:spcBef>
              <a:buNone/>
              <a:defRPr sz="2799">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5" name="TextBox 14">
            <a:extLst>
              <a:ext uri="{FF2B5EF4-FFF2-40B4-BE49-F238E27FC236}">
                <a16:creationId xmlns:a16="http://schemas.microsoft.com/office/drawing/2014/main" id="{C58C1A9D-9EE3-4754-B67E-550C1D2FB4B9}"/>
              </a:ext>
            </a:extLst>
          </p:cNvPr>
          <p:cNvSpPr txBox="1"/>
          <p:nvPr userDrawn="1"/>
        </p:nvSpPr>
        <p:spPr>
          <a:xfrm>
            <a:off x="6850134"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t>Confidential and Proprietary — Qualcomm Technologies, Inc. and/or its affiliated companies.</a:t>
            </a:r>
          </a:p>
        </p:txBody>
      </p:sp>
    </p:spTree>
    <p:extLst>
      <p:ext uri="{BB962C8B-B14F-4D97-AF65-F5344CB8AC3E}">
        <p14:creationId xmlns:p14="http://schemas.microsoft.com/office/powerpoint/2010/main" val="19144808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682" y="6171314"/>
            <a:ext cx="2622660"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39232" y="6171314"/>
            <a:ext cx="261234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170" y="395662"/>
            <a:ext cx="10219569" cy="4122848"/>
          </a:xfrm>
        </p:spPr>
        <p:txBody>
          <a:bodyPr/>
          <a:lstStyle>
            <a:lvl1pPr marL="0" indent="0">
              <a:lnSpc>
                <a:spcPct val="99000"/>
              </a:lnSpc>
              <a:spcBef>
                <a:spcPts val="1200"/>
              </a:spcBef>
              <a:buFont typeface="Microsoft Sans Serif" panose="020B0604020202020204" pitchFamily="34" charset="0"/>
              <a:buChar char="​"/>
              <a:defRPr sz="6398">
                <a:solidFill>
                  <a:schemeClr val="bg1"/>
                </a:solidFill>
              </a:defRPr>
            </a:lvl1pPr>
            <a:lvl2pPr marL="0" indent="0">
              <a:lnSpc>
                <a:spcPct val="86000"/>
              </a:lnSpc>
              <a:spcBef>
                <a:spcPts val="1200"/>
              </a:spcBef>
              <a:buFont typeface="Microsoft Sans Serif" panose="020B0604020202020204" pitchFamily="34" charset="0"/>
              <a:buNone/>
              <a:defRPr sz="5498">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399">
                <a:solidFill>
                  <a:schemeClr val="bg1"/>
                </a:solidFill>
              </a:defRPr>
            </a:lvl3pPr>
            <a:lvl4pPr marL="0" indent="0">
              <a:lnSpc>
                <a:spcPct val="88000"/>
              </a:lnSpc>
              <a:spcBef>
                <a:spcPts val="1200"/>
              </a:spcBef>
              <a:buFont typeface="Microsoft Sans Serif" panose="020B0604020202020204" pitchFamily="34" charset="0"/>
              <a:buChar char="​"/>
              <a:defRPr sz="3399">
                <a:solidFill>
                  <a:schemeClr val="bg1"/>
                </a:solidFill>
              </a:defRPr>
            </a:lvl4pPr>
            <a:lvl5pPr marL="0" indent="0">
              <a:lnSpc>
                <a:spcPct val="89000"/>
              </a:lnSpc>
              <a:spcBef>
                <a:spcPts val="1200"/>
              </a:spcBef>
              <a:buFont typeface="Microsoft Sans Serif" panose="020B0604020202020204" pitchFamily="34" charset="0"/>
              <a:buNone/>
              <a:defRPr sz="2799">
                <a:solidFill>
                  <a:schemeClr val="bg1"/>
                </a:solidFill>
              </a:defRPr>
            </a:lvl5pPr>
            <a:lvl6pPr>
              <a:lnSpc>
                <a:spcPct val="94000"/>
              </a:lnSpc>
              <a:defRPr sz="2399">
                <a:solidFill>
                  <a:schemeClr val="bg1"/>
                </a:solidFill>
              </a:defRPr>
            </a:lvl6pPr>
            <a:lvl7pPr>
              <a:lnSpc>
                <a:spcPct val="88000"/>
              </a:lnSpc>
              <a:defRPr sz="6798">
                <a:solidFill>
                  <a:schemeClr val="bg1"/>
                </a:solidFill>
              </a:defRPr>
            </a:lvl7pPr>
            <a:lvl8pPr>
              <a:lnSpc>
                <a:spcPct val="84000"/>
              </a:lnSpc>
              <a:defRPr sz="8897">
                <a:solidFill>
                  <a:schemeClr val="bg1"/>
                </a:solidFill>
              </a:defRPr>
            </a:lvl8pPr>
            <a:lvl9pPr>
              <a:lnSpc>
                <a:spcPct val="84000"/>
              </a:lnSpc>
              <a:buNone/>
              <a:defRPr sz="10997">
                <a:solidFill>
                  <a:schemeClr val="bg1"/>
                </a:solidFill>
              </a:defRPr>
            </a:lvl9pPr>
          </a:lstStyle>
          <a:p>
            <a:pPr lvl="0"/>
            <a:r>
              <a:rPr lang="en-US"/>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17093" y="6238424"/>
            <a:ext cx="61329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err="1"/>
          </a:p>
        </p:txBody>
      </p:sp>
      <p:sp>
        <p:nvSpPr>
          <p:cNvPr id="8" name="TextBox 7"/>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9" name="TextBox 8">
            <a:extLst>
              <a:ext uri="{FF2B5EF4-FFF2-40B4-BE49-F238E27FC236}">
                <a16:creationId xmlns:a16="http://schemas.microsoft.com/office/drawing/2014/main" id="{0F3F9955-6D40-40CB-9598-DA1B66F492A6}"/>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accent2">
                    <a:lumMod val="60000"/>
                    <a:lumOff val="40000"/>
                  </a:schemeClr>
                </a:solidFill>
              </a:rPr>
              <a:t>Confidential and Proprietary — Qualcomm Technologies, Inc. and/or its affiliated companies.</a:t>
            </a:r>
          </a:p>
        </p:txBody>
      </p:sp>
    </p:spTree>
    <p:extLst>
      <p:ext uri="{BB962C8B-B14F-4D97-AF65-F5344CB8AC3E}">
        <p14:creationId xmlns:p14="http://schemas.microsoft.com/office/powerpoint/2010/main" val="18506683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682" y="6171314"/>
            <a:ext cx="2622660"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39232" y="6171314"/>
            <a:ext cx="261234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170" y="395662"/>
            <a:ext cx="10219569" cy="4122848"/>
          </a:xfrm>
        </p:spPr>
        <p:txBody>
          <a:bodyPr/>
          <a:lstStyle>
            <a:lvl1pPr marL="0" indent="0">
              <a:lnSpc>
                <a:spcPct val="99000"/>
              </a:lnSpc>
              <a:spcBef>
                <a:spcPts val="1200"/>
              </a:spcBef>
              <a:buFont typeface="Microsoft Sans Serif" panose="020B0604020202020204" pitchFamily="34" charset="0"/>
              <a:buChar char="​"/>
              <a:defRPr sz="6398">
                <a:solidFill>
                  <a:schemeClr val="bg1"/>
                </a:solidFill>
              </a:defRPr>
            </a:lvl1pPr>
            <a:lvl2pPr marL="0" indent="0">
              <a:lnSpc>
                <a:spcPct val="86000"/>
              </a:lnSpc>
              <a:spcBef>
                <a:spcPts val="1200"/>
              </a:spcBef>
              <a:buFont typeface="Microsoft Sans Serif" panose="020B0604020202020204" pitchFamily="34" charset="0"/>
              <a:buNone/>
              <a:defRPr sz="5498">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399">
                <a:solidFill>
                  <a:schemeClr val="bg1"/>
                </a:solidFill>
              </a:defRPr>
            </a:lvl3pPr>
            <a:lvl4pPr marL="0" indent="0">
              <a:lnSpc>
                <a:spcPct val="88000"/>
              </a:lnSpc>
              <a:spcBef>
                <a:spcPts val="1200"/>
              </a:spcBef>
              <a:buFont typeface="Microsoft Sans Serif" panose="020B0604020202020204" pitchFamily="34" charset="0"/>
              <a:buChar char="​"/>
              <a:defRPr sz="3399">
                <a:solidFill>
                  <a:schemeClr val="bg1"/>
                </a:solidFill>
              </a:defRPr>
            </a:lvl4pPr>
            <a:lvl5pPr marL="0" indent="0">
              <a:lnSpc>
                <a:spcPct val="89000"/>
              </a:lnSpc>
              <a:spcBef>
                <a:spcPts val="1200"/>
              </a:spcBef>
              <a:buFont typeface="Microsoft Sans Serif" panose="020B0604020202020204" pitchFamily="34" charset="0"/>
              <a:buNone/>
              <a:defRPr sz="2799">
                <a:solidFill>
                  <a:schemeClr val="bg1"/>
                </a:solidFill>
              </a:defRPr>
            </a:lvl5pPr>
            <a:lvl6pPr>
              <a:lnSpc>
                <a:spcPct val="94000"/>
              </a:lnSpc>
              <a:defRPr sz="2399">
                <a:solidFill>
                  <a:schemeClr val="bg1"/>
                </a:solidFill>
              </a:defRPr>
            </a:lvl6pPr>
            <a:lvl7pPr>
              <a:lnSpc>
                <a:spcPct val="88000"/>
              </a:lnSpc>
              <a:defRPr sz="6798">
                <a:solidFill>
                  <a:schemeClr val="bg1"/>
                </a:solidFill>
              </a:defRPr>
            </a:lvl7pPr>
            <a:lvl8pPr>
              <a:lnSpc>
                <a:spcPct val="84000"/>
              </a:lnSpc>
              <a:defRPr sz="8897">
                <a:solidFill>
                  <a:schemeClr val="bg1"/>
                </a:solidFill>
              </a:defRPr>
            </a:lvl8pPr>
            <a:lvl9pPr>
              <a:lnSpc>
                <a:spcPct val="84000"/>
              </a:lnSpc>
              <a:buNone/>
              <a:defRPr sz="10997">
                <a:solidFill>
                  <a:schemeClr val="bg1"/>
                </a:solidFill>
              </a:defRPr>
            </a:lvl9pPr>
          </a:lstStyle>
          <a:p>
            <a:pPr lvl="0"/>
            <a:r>
              <a:rPr lang="en-US"/>
              <a:t>Large quote</a:t>
            </a:r>
          </a:p>
        </p:txBody>
      </p:sp>
      <p:sp useBgFill="1">
        <p:nvSpPr>
          <p:cNvPr id="6" name="Oval 5">
            <a:extLst>
              <a:ext uri="{FF2B5EF4-FFF2-40B4-BE49-F238E27FC236}">
                <a16:creationId xmlns:a16="http://schemas.microsoft.com/office/drawing/2014/main" id="{CF6F9DF9-E096-445A-905D-2AB90039115C}"/>
              </a:ext>
            </a:extLst>
          </p:cNvPr>
          <p:cNvSpPr/>
          <p:nvPr userDrawn="1"/>
        </p:nvSpPr>
        <p:spPr bwMode="black">
          <a:xfrm>
            <a:off x="11317093" y="6238424"/>
            <a:ext cx="61329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err="1"/>
          </a:p>
        </p:txBody>
      </p:sp>
      <p:sp>
        <p:nvSpPr>
          <p:cNvPr id="8" name="TextBox 7"/>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9" name="TextBox 8">
            <a:extLst>
              <a:ext uri="{FF2B5EF4-FFF2-40B4-BE49-F238E27FC236}">
                <a16:creationId xmlns:a16="http://schemas.microsoft.com/office/drawing/2014/main" id="{F2D1CEC8-3815-48A6-8873-2FFF48E42BEC}"/>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accent1"/>
                </a:solidFill>
              </a:rPr>
              <a:t>Confidential and Proprietary — Qualcomm Technologies, Inc. and/or its affiliated companies.</a:t>
            </a:r>
          </a:p>
        </p:txBody>
      </p:sp>
    </p:spTree>
    <p:extLst>
      <p:ext uri="{BB962C8B-B14F-4D97-AF65-F5344CB8AC3E}">
        <p14:creationId xmlns:p14="http://schemas.microsoft.com/office/powerpoint/2010/main" val="128341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3.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682" y="6171314"/>
            <a:ext cx="2622660"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39232" y="6171314"/>
            <a:ext cx="261234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170" y="395662"/>
            <a:ext cx="10219569" cy="4122848"/>
          </a:xfrm>
        </p:spPr>
        <p:txBody>
          <a:bodyPr/>
          <a:lstStyle>
            <a:lvl1pPr marL="0" indent="0">
              <a:lnSpc>
                <a:spcPct val="99000"/>
              </a:lnSpc>
              <a:spcBef>
                <a:spcPts val="1200"/>
              </a:spcBef>
              <a:buFont typeface="Microsoft Sans Serif" panose="020B0604020202020204" pitchFamily="34" charset="0"/>
              <a:buChar char="​"/>
              <a:defRPr sz="6398">
                <a:solidFill>
                  <a:schemeClr val="bg1"/>
                </a:solidFill>
              </a:defRPr>
            </a:lvl1pPr>
            <a:lvl2pPr marL="0" indent="0">
              <a:lnSpc>
                <a:spcPct val="86000"/>
              </a:lnSpc>
              <a:spcBef>
                <a:spcPts val="1200"/>
              </a:spcBef>
              <a:buFont typeface="Microsoft Sans Serif" panose="020B0604020202020204" pitchFamily="34" charset="0"/>
              <a:buNone/>
              <a:defRPr sz="5498">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399">
                <a:solidFill>
                  <a:schemeClr val="bg1"/>
                </a:solidFill>
              </a:defRPr>
            </a:lvl3pPr>
            <a:lvl4pPr marL="0" indent="0">
              <a:lnSpc>
                <a:spcPct val="88000"/>
              </a:lnSpc>
              <a:spcBef>
                <a:spcPts val="1200"/>
              </a:spcBef>
              <a:buFont typeface="Microsoft Sans Serif" panose="020B0604020202020204" pitchFamily="34" charset="0"/>
              <a:buChar char="​"/>
              <a:defRPr sz="3399">
                <a:solidFill>
                  <a:schemeClr val="bg1"/>
                </a:solidFill>
              </a:defRPr>
            </a:lvl4pPr>
            <a:lvl5pPr marL="0" indent="0">
              <a:lnSpc>
                <a:spcPct val="89000"/>
              </a:lnSpc>
              <a:spcBef>
                <a:spcPts val="1200"/>
              </a:spcBef>
              <a:buFont typeface="Microsoft Sans Serif" panose="020B0604020202020204" pitchFamily="34" charset="0"/>
              <a:buNone/>
              <a:defRPr sz="2799">
                <a:solidFill>
                  <a:schemeClr val="bg1"/>
                </a:solidFill>
              </a:defRPr>
            </a:lvl5pPr>
            <a:lvl6pPr>
              <a:lnSpc>
                <a:spcPct val="94000"/>
              </a:lnSpc>
              <a:defRPr sz="2399">
                <a:solidFill>
                  <a:schemeClr val="bg1"/>
                </a:solidFill>
              </a:defRPr>
            </a:lvl6pPr>
            <a:lvl7pPr>
              <a:lnSpc>
                <a:spcPct val="88000"/>
              </a:lnSpc>
              <a:defRPr sz="6798">
                <a:solidFill>
                  <a:schemeClr val="bg1"/>
                </a:solidFill>
              </a:defRPr>
            </a:lvl7pPr>
            <a:lvl8pPr>
              <a:lnSpc>
                <a:spcPct val="84000"/>
              </a:lnSpc>
              <a:defRPr sz="8897">
                <a:solidFill>
                  <a:schemeClr val="bg1"/>
                </a:solidFill>
              </a:defRPr>
            </a:lvl8pPr>
            <a:lvl9pPr>
              <a:lnSpc>
                <a:spcPct val="84000"/>
              </a:lnSpc>
              <a:buNone/>
              <a:defRPr sz="10997">
                <a:solidFill>
                  <a:schemeClr val="bg1"/>
                </a:solidFill>
              </a:defRPr>
            </a:lvl9pPr>
          </a:lstStyle>
          <a:p>
            <a:pPr lvl="0"/>
            <a:r>
              <a:rPr lang="en-US"/>
              <a:t>Large quote</a:t>
            </a:r>
          </a:p>
        </p:txBody>
      </p:sp>
      <p:sp useBgFill="1">
        <p:nvSpPr>
          <p:cNvPr id="6" name="Oval 5">
            <a:extLst>
              <a:ext uri="{FF2B5EF4-FFF2-40B4-BE49-F238E27FC236}">
                <a16:creationId xmlns:a16="http://schemas.microsoft.com/office/drawing/2014/main" id="{912CABFA-1146-4C26-A7A8-8BE5726010EB}"/>
              </a:ext>
            </a:extLst>
          </p:cNvPr>
          <p:cNvSpPr/>
          <p:nvPr userDrawn="1"/>
        </p:nvSpPr>
        <p:spPr bwMode="black">
          <a:xfrm>
            <a:off x="11317093" y="6238424"/>
            <a:ext cx="61329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err="1"/>
          </a:p>
        </p:txBody>
      </p:sp>
      <p:sp>
        <p:nvSpPr>
          <p:cNvPr id="8" name="TextBox 7"/>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9" name="TextBox 8">
            <a:extLst>
              <a:ext uri="{FF2B5EF4-FFF2-40B4-BE49-F238E27FC236}">
                <a16:creationId xmlns:a16="http://schemas.microsoft.com/office/drawing/2014/main" id="{6931AB71-B7A8-4239-8132-4A6F130411A8}"/>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accent3">
                    <a:lumMod val="40000"/>
                    <a:lumOff val="60000"/>
                  </a:schemeClr>
                </a:solidFill>
              </a:rPr>
              <a:t>Confidential and Proprietary — Qualcomm Technologies, Inc. and/or its affiliated companies.</a:t>
            </a:r>
          </a:p>
        </p:txBody>
      </p:sp>
    </p:spTree>
    <p:extLst>
      <p:ext uri="{BB962C8B-B14F-4D97-AF65-F5344CB8AC3E}">
        <p14:creationId xmlns:p14="http://schemas.microsoft.com/office/powerpoint/2010/main" val="38556710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4.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682" y="6171314"/>
            <a:ext cx="2622660"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39232" y="6171314"/>
            <a:ext cx="261234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170" y="395662"/>
            <a:ext cx="10219569" cy="4122848"/>
          </a:xfrm>
        </p:spPr>
        <p:txBody>
          <a:bodyPr/>
          <a:lstStyle>
            <a:lvl1pPr marL="0" indent="0">
              <a:lnSpc>
                <a:spcPct val="99000"/>
              </a:lnSpc>
              <a:spcBef>
                <a:spcPts val="1200"/>
              </a:spcBef>
              <a:buFont typeface="Microsoft Sans Serif" panose="020B0604020202020204" pitchFamily="34" charset="0"/>
              <a:buChar char="​"/>
              <a:defRPr sz="6398">
                <a:solidFill>
                  <a:schemeClr val="bg1"/>
                </a:solidFill>
              </a:defRPr>
            </a:lvl1pPr>
            <a:lvl2pPr marL="0" indent="0">
              <a:lnSpc>
                <a:spcPct val="86000"/>
              </a:lnSpc>
              <a:spcBef>
                <a:spcPts val="1200"/>
              </a:spcBef>
              <a:buFont typeface="Microsoft Sans Serif" panose="020B0604020202020204" pitchFamily="34" charset="0"/>
              <a:buNone/>
              <a:defRPr sz="5498">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399">
                <a:solidFill>
                  <a:schemeClr val="bg1"/>
                </a:solidFill>
              </a:defRPr>
            </a:lvl3pPr>
            <a:lvl4pPr marL="0" indent="0">
              <a:lnSpc>
                <a:spcPct val="88000"/>
              </a:lnSpc>
              <a:spcBef>
                <a:spcPts val="1200"/>
              </a:spcBef>
              <a:buFont typeface="Microsoft Sans Serif" panose="020B0604020202020204" pitchFamily="34" charset="0"/>
              <a:buChar char="​"/>
              <a:defRPr sz="3399">
                <a:solidFill>
                  <a:schemeClr val="bg1"/>
                </a:solidFill>
              </a:defRPr>
            </a:lvl4pPr>
            <a:lvl5pPr marL="0" indent="0">
              <a:lnSpc>
                <a:spcPct val="89000"/>
              </a:lnSpc>
              <a:spcBef>
                <a:spcPts val="1200"/>
              </a:spcBef>
              <a:buFont typeface="Microsoft Sans Serif" panose="020B0604020202020204" pitchFamily="34" charset="0"/>
              <a:buNone/>
              <a:defRPr sz="2799">
                <a:solidFill>
                  <a:schemeClr val="bg1"/>
                </a:solidFill>
              </a:defRPr>
            </a:lvl5pPr>
            <a:lvl6pPr>
              <a:lnSpc>
                <a:spcPct val="94000"/>
              </a:lnSpc>
              <a:defRPr sz="2399">
                <a:solidFill>
                  <a:schemeClr val="bg1"/>
                </a:solidFill>
              </a:defRPr>
            </a:lvl6pPr>
            <a:lvl7pPr>
              <a:lnSpc>
                <a:spcPct val="88000"/>
              </a:lnSpc>
              <a:defRPr sz="6798">
                <a:solidFill>
                  <a:schemeClr val="bg1"/>
                </a:solidFill>
              </a:defRPr>
            </a:lvl7pPr>
            <a:lvl8pPr>
              <a:lnSpc>
                <a:spcPct val="84000"/>
              </a:lnSpc>
              <a:defRPr sz="8897">
                <a:solidFill>
                  <a:schemeClr val="bg1"/>
                </a:solidFill>
              </a:defRPr>
            </a:lvl8pPr>
            <a:lvl9pPr>
              <a:lnSpc>
                <a:spcPct val="84000"/>
              </a:lnSpc>
              <a:buNone/>
              <a:defRPr sz="10997">
                <a:solidFill>
                  <a:schemeClr val="bg1"/>
                </a:solidFill>
              </a:defRPr>
            </a:lvl9pPr>
          </a:lstStyle>
          <a:p>
            <a:pPr lvl="0"/>
            <a:r>
              <a:rPr lang="en-US"/>
              <a:t>Large quote</a:t>
            </a:r>
          </a:p>
        </p:txBody>
      </p:sp>
      <p:sp useBgFill="1">
        <p:nvSpPr>
          <p:cNvPr id="6" name="Oval 5">
            <a:extLst>
              <a:ext uri="{FF2B5EF4-FFF2-40B4-BE49-F238E27FC236}">
                <a16:creationId xmlns:a16="http://schemas.microsoft.com/office/drawing/2014/main" id="{D8A97C9B-4499-4412-B7FB-98DC54585AE5}"/>
              </a:ext>
            </a:extLst>
          </p:cNvPr>
          <p:cNvSpPr/>
          <p:nvPr userDrawn="1"/>
        </p:nvSpPr>
        <p:spPr bwMode="black">
          <a:xfrm>
            <a:off x="11317093" y="6238424"/>
            <a:ext cx="61329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err="1"/>
          </a:p>
        </p:txBody>
      </p:sp>
      <p:sp>
        <p:nvSpPr>
          <p:cNvPr id="8" name="TextBox 7"/>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9" name="TextBox 8">
            <a:extLst>
              <a:ext uri="{FF2B5EF4-FFF2-40B4-BE49-F238E27FC236}">
                <a16:creationId xmlns:a16="http://schemas.microsoft.com/office/drawing/2014/main" id="{CB10B316-80D7-46A3-B985-F1BB0E588124}"/>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accent6">
                    <a:lumMod val="60000"/>
                    <a:lumOff val="40000"/>
                  </a:schemeClr>
                </a:solidFill>
              </a:rPr>
              <a:t>Confidential and Proprietary — Qualcomm Technologies, Inc. and/or its affiliated companies.</a:t>
            </a:r>
          </a:p>
        </p:txBody>
      </p:sp>
    </p:spTree>
    <p:extLst>
      <p:ext uri="{BB962C8B-B14F-4D97-AF65-F5344CB8AC3E}">
        <p14:creationId xmlns:p14="http://schemas.microsoft.com/office/powerpoint/2010/main" val="1958363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5.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2369"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7" y="1"/>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24" name="TextBox 23">
            <a:extLst>
              <a:ext uri="{FF2B5EF4-FFF2-40B4-BE49-F238E27FC236}">
                <a16:creationId xmlns:a16="http://schemas.microsoft.com/office/drawing/2014/main" id="{A0D1291E-11C9-4F3C-8AF2-C3D3F39CD8C3}"/>
              </a:ext>
            </a:extLst>
          </p:cNvPr>
          <p:cNvSpPr txBox="1"/>
          <p:nvPr userDrawn="1"/>
        </p:nvSpPr>
        <p:spPr bwMode="gray">
          <a:xfrm>
            <a:off x="494845" y="4086843"/>
            <a:ext cx="3455532" cy="1683538"/>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9BB4C696-1F8D-47AC-BB50-8560CDC5DBC0}"/>
              </a:ext>
            </a:extLst>
          </p:cNvPr>
          <p:cNvSpPr txBox="1"/>
          <p:nvPr userDrawn="1"/>
        </p:nvSpPr>
        <p:spPr bwMode="gray">
          <a:xfrm>
            <a:off x="4053420" y="4086843"/>
            <a:ext cx="3949179" cy="1815882"/>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19" name="TextBox 18">
            <a:extLst>
              <a:ext uri="{FF2B5EF4-FFF2-40B4-BE49-F238E27FC236}">
                <a16:creationId xmlns:a16="http://schemas.microsoft.com/office/drawing/2014/main" id="{0C078D3F-27AE-4E4F-A5C5-A25241137A81}"/>
              </a:ext>
            </a:extLst>
          </p:cNvPr>
          <p:cNvSpPr txBox="1"/>
          <p:nvPr userDrawn="1"/>
        </p:nvSpPr>
        <p:spPr bwMode="gray">
          <a:xfrm>
            <a:off x="495171" y="2348892"/>
            <a:ext cx="3940566" cy="8140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0" name="TextBox 19">
            <a:extLst>
              <a:ext uri="{FF2B5EF4-FFF2-40B4-BE49-F238E27FC236}">
                <a16:creationId xmlns:a16="http://schemas.microsoft.com/office/drawing/2014/main" id="{1CA64EC1-A159-47CC-BBC8-86849D0369FF}"/>
              </a:ext>
            </a:extLst>
          </p:cNvPr>
          <p:cNvSpPr txBox="1"/>
          <p:nvPr userDrawn="1"/>
        </p:nvSpPr>
        <p:spPr bwMode="gray">
          <a:xfrm>
            <a:off x="495171" y="1128890"/>
            <a:ext cx="3938978" cy="9802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5398"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21" name="Group 20">
            <a:extLst>
              <a:ext uri="{FF2B5EF4-FFF2-40B4-BE49-F238E27FC236}">
                <a16:creationId xmlns:a16="http://schemas.microsoft.com/office/drawing/2014/main" id="{8E58AE09-1E5F-4803-A45C-18227E43D796}"/>
              </a:ext>
            </a:extLst>
          </p:cNvPr>
          <p:cNvGrpSpPr/>
          <p:nvPr userDrawn="1"/>
        </p:nvGrpSpPr>
        <p:grpSpPr bwMode="gray">
          <a:xfrm>
            <a:off x="1631004" y="2378044"/>
            <a:ext cx="662060" cy="166848"/>
            <a:chOff x="2444506" y="3670918"/>
            <a:chExt cx="416641" cy="104972"/>
          </a:xfrm>
          <a:solidFill>
            <a:schemeClr val="tx1">
              <a:lumMod val="85000"/>
              <a:lumOff val="15000"/>
            </a:schemeClr>
          </a:solidFill>
        </p:grpSpPr>
        <p:sp>
          <p:nvSpPr>
            <p:cNvPr id="22"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23" name="Group 22">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2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2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2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grpSp>
        <p:nvGrpSpPr>
          <p:cNvPr id="30"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211" y="2381801"/>
            <a:ext cx="164410" cy="164592"/>
            <a:chOff x="2653" y="972"/>
            <a:chExt cx="2372" cy="2374"/>
          </a:xfrm>
          <a:solidFill>
            <a:schemeClr val="tx1">
              <a:lumMod val="85000"/>
              <a:lumOff val="15000"/>
            </a:schemeClr>
          </a:solidFill>
        </p:grpSpPr>
        <p:sp>
          <p:nvSpPr>
            <p:cNvPr id="31"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32"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33"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sp>
        <p:nvSpPr>
          <p:cNvPr id="34"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648" y="365760"/>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0020881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6.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2369"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7" y="1"/>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15" name="TextBox 14">
            <a:extLst>
              <a:ext uri="{FF2B5EF4-FFF2-40B4-BE49-F238E27FC236}">
                <a16:creationId xmlns:a16="http://schemas.microsoft.com/office/drawing/2014/main" id="{E3D41323-F432-4C3D-BE0B-589E8B9EF662}"/>
              </a:ext>
            </a:extLst>
          </p:cNvPr>
          <p:cNvSpPr txBox="1"/>
          <p:nvPr userDrawn="1"/>
        </p:nvSpPr>
        <p:spPr bwMode="gray">
          <a:xfrm>
            <a:off x="494845" y="4086843"/>
            <a:ext cx="3455532" cy="1683538"/>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1883F6C7-89ED-402D-8867-38A5D4811C28}"/>
              </a:ext>
            </a:extLst>
          </p:cNvPr>
          <p:cNvSpPr txBox="1"/>
          <p:nvPr userDrawn="1"/>
        </p:nvSpPr>
        <p:spPr bwMode="gray">
          <a:xfrm>
            <a:off x="4053420" y="4086843"/>
            <a:ext cx="3949179" cy="1815882"/>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1" name="TextBox 20">
            <a:extLst>
              <a:ext uri="{FF2B5EF4-FFF2-40B4-BE49-F238E27FC236}">
                <a16:creationId xmlns:a16="http://schemas.microsoft.com/office/drawing/2014/main" id="{0C078D3F-27AE-4E4F-A5C5-A25241137A81}"/>
              </a:ext>
            </a:extLst>
          </p:cNvPr>
          <p:cNvSpPr txBox="1"/>
          <p:nvPr userDrawn="1"/>
        </p:nvSpPr>
        <p:spPr bwMode="gray">
          <a:xfrm>
            <a:off x="495171" y="2348892"/>
            <a:ext cx="3940566" cy="8140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2" name="TextBox 21">
            <a:extLst>
              <a:ext uri="{FF2B5EF4-FFF2-40B4-BE49-F238E27FC236}">
                <a16:creationId xmlns:a16="http://schemas.microsoft.com/office/drawing/2014/main" id="{1CA64EC1-A159-47CC-BBC8-86849D0369FF}"/>
              </a:ext>
            </a:extLst>
          </p:cNvPr>
          <p:cNvSpPr txBox="1"/>
          <p:nvPr userDrawn="1"/>
        </p:nvSpPr>
        <p:spPr bwMode="gray">
          <a:xfrm>
            <a:off x="495171" y="1128890"/>
            <a:ext cx="3938978" cy="9802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5398"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23" name="Group 22">
            <a:extLst>
              <a:ext uri="{FF2B5EF4-FFF2-40B4-BE49-F238E27FC236}">
                <a16:creationId xmlns:a16="http://schemas.microsoft.com/office/drawing/2014/main" id="{8E58AE09-1E5F-4803-A45C-18227E43D796}"/>
              </a:ext>
            </a:extLst>
          </p:cNvPr>
          <p:cNvGrpSpPr/>
          <p:nvPr userDrawn="1"/>
        </p:nvGrpSpPr>
        <p:grpSpPr bwMode="gray">
          <a:xfrm>
            <a:off x="1631004" y="2378044"/>
            <a:ext cx="662060" cy="166848"/>
            <a:chOff x="2444506" y="3670918"/>
            <a:chExt cx="416641" cy="104972"/>
          </a:xfrm>
          <a:solidFill>
            <a:schemeClr val="tx1">
              <a:lumMod val="85000"/>
              <a:lumOff val="15000"/>
            </a:schemeClr>
          </a:solidFill>
        </p:grpSpPr>
        <p:sp>
          <p:nvSpPr>
            <p:cNvPr id="24"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25" name="Group 24">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2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2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2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grpSp>
        <p:nvGrpSpPr>
          <p:cNvPr id="30"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211" y="2381801"/>
            <a:ext cx="164410" cy="164592"/>
            <a:chOff x="2653" y="972"/>
            <a:chExt cx="2372" cy="2374"/>
          </a:xfrm>
          <a:solidFill>
            <a:schemeClr val="tx1">
              <a:lumMod val="85000"/>
              <a:lumOff val="15000"/>
            </a:schemeClr>
          </a:solidFill>
        </p:grpSpPr>
        <p:sp>
          <p:nvSpPr>
            <p:cNvPr id="31"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32"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33"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sp>
        <p:nvSpPr>
          <p:cNvPr id="34"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648" y="365760"/>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23148901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7.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2369"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7" y="1"/>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15" name="TextBox 14">
            <a:extLst>
              <a:ext uri="{FF2B5EF4-FFF2-40B4-BE49-F238E27FC236}">
                <a16:creationId xmlns:a16="http://schemas.microsoft.com/office/drawing/2014/main" id="{D15743D6-A7AC-4C33-8816-AB57AC7D2843}"/>
              </a:ext>
            </a:extLst>
          </p:cNvPr>
          <p:cNvSpPr txBox="1"/>
          <p:nvPr userDrawn="1"/>
        </p:nvSpPr>
        <p:spPr bwMode="gray">
          <a:xfrm>
            <a:off x="494845" y="4086843"/>
            <a:ext cx="3455532" cy="1683538"/>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3E12B4F-BF66-45AC-8E00-030AF8945083}"/>
              </a:ext>
            </a:extLst>
          </p:cNvPr>
          <p:cNvSpPr txBox="1"/>
          <p:nvPr userDrawn="1"/>
        </p:nvSpPr>
        <p:spPr bwMode="gray">
          <a:xfrm>
            <a:off x="4053420" y="4086843"/>
            <a:ext cx="3949179" cy="1815882"/>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1" name="TextBox 20">
            <a:extLst>
              <a:ext uri="{FF2B5EF4-FFF2-40B4-BE49-F238E27FC236}">
                <a16:creationId xmlns:a16="http://schemas.microsoft.com/office/drawing/2014/main" id="{0C078D3F-27AE-4E4F-A5C5-A25241137A81}"/>
              </a:ext>
            </a:extLst>
          </p:cNvPr>
          <p:cNvSpPr txBox="1"/>
          <p:nvPr userDrawn="1"/>
        </p:nvSpPr>
        <p:spPr bwMode="gray">
          <a:xfrm>
            <a:off x="495171" y="2348892"/>
            <a:ext cx="3940566" cy="8140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2" name="TextBox 21">
            <a:extLst>
              <a:ext uri="{FF2B5EF4-FFF2-40B4-BE49-F238E27FC236}">
                <a16:creationId xmlns:a16="http://schemas.microsoft.com/office/drawing/2014/main" id="{1CA64EC1-A159-47CC-BBC8-86849D0369FF}"/>
              </a:ext>
            </a:extLst>
          </p:cNvPr>
          <p:cNvSpPr txBox="1"/>
          <p:nvPr userDrawn="1"/>
        </p:nvSpPr>
        <p:spPr bwMode="gray">
          <a:xfrm>
            <a:off x="495171" y="1128890"/>
            <a:ext cx="3938978" cy="9802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5398"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23" name="Group 22">
            <a:extLst>
              <a:ext uri="{FF2B5EF4-FFF2-40B4-BE49-F238E27FC236}">
                <a16:creationId xmlns:a16="http://schemas.microsoft.com/office/drawing/2014/main" id="{8E58AE09-1E5F-4803-A45C-18227E43D796}"/>
              </a:ext>
            </a:extLst>
          </p:cNvPr>
          <p:cNvGrpSpPr/>
          <p:nvPr userDrawn="1"/>
        </p:nvGrpSpPr>
        <p:grpSpPr bwMode="gray">
          <a:xfrm>
            <a:off x="1631004" y="2378044"/>
            <a:ext cx="662060" cy="166848"/>
            <a:chOff x="2444506" y="3670918"/>
            <a:chExt cx="416641" cy="104972"/>
          </a:xfrm>
          <a:solidFill>
            <a:schemeClr val="tx1">
              <a:lumMod val="85000"/>
              <a:lumOff val="15000"/>
            </a:schemeClr>
          </a:solidFill>
        </p:grpSpPr>
        <p:sp>
          <p:nvSpPr>
            <p:cNvPr id="24"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25" name="Group 24">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2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2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2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grpSp>
        <p:nvGrpSpPr>
          <p:cNvPr id="30"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211" y="2381801"/>
            <a:ext cx="164410" cy="164592"/>
            <a:chOff x="2653" y="972"/>
            <a:chExt cx="2372" cy="2374"/>
          </a:xfrm>
          <a:solidFill>
            <a:schemeClr val="tx1">
              <a:lumMod val="85000"/>
              <a:lumOff val="15000"/>
            </a:schemeClr>
          </a:solidFill>
        </p:grpSpPr>
        <p:sp>
          <p:nvSpPr>
            <p:cNvPr id="31"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32"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33"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sp>
        <p:nvSpPr>
          <p:cNvPr id="34"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648" y="365760"/>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2176567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2369"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7" y="1"/>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530" y="2348892"/>
            <a:ext cx="3951207" cy="8140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2942" y="1128889"/>
            <a:ext cx="3951207" cy="889026"/>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5398" b="0" i="0" u="none" strike="noStrike" kern="1200" cap="none" spc="0" normalizeH="0" baseline="0" noProof="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004" y="2378044"/>
            <a:ext cx="662060"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323" y="474662"/>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FECA1437-2DE4-4541-8CC7-542EB1A660B2}"/>
              </a:ext>
            </a:extLst>
          </p:cNvPr>
          <p:cNvSpPr txBox="1"/>
          <p:nvPr userDrawn="1"/>
        </p:nvSpPr>
        <p:spPr bwMode="gray">
          <a:xfrm>
            <a:off x="494845" y="4086843"/>
            <a:ext cx="3455532" cy="1683538"/>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2A7A2340-A86B-4E79-9FF2-BDEACDC1434A}"/>
              </a:ext>
            </a:extLst>
          </p:cNvPr>
          <p:cNvSpPr txBox="1"/>
          <p:nvPr userDrawn="1"/>
        </p:nvSpPr>
        <p:spPr bwMode="gray">
          <a:xfrm>
            <a:off x="4053420" y="4086844"/>
            <a:ext cx="3949179" cy="1799019"/>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004849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2369"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7" y="1"/>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530" y="2348892"/>
            <a:ext cx="3951207" cy="8140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2942" y="1128889"/>
            <a:ext cx="3951207" cy="889026"/>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5398" b="0" i="0" u="none" strike="noStrike" kern="1200" cap="none" spc="0" normalizeH="0" baseline="0" noProof="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004" y="2378044"/>
            <a:ext cx="662060"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323" y="474662"/>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D3C36F5-9C2E-4267-B9D8-9CBB3C38A90F}"/>
              </a:ext>
            </a:extLst>
          </p:cNvPr>
          <p:cNvSpPr txBox="1"/>
          <p:nvPr userDrawn="1"/>
        </p:nvSpPr>
        <p:spPr bwMode="gray">
          <a:xfrm>
            <a:off x="494845" y="4086843"/>
            <a:ext cx="3455532" cy="1683538"/>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97EA16B3-77C2-4F46-A9F1-67927CB1CB7C}"/>
              </a:ext>
            </a:extLst>
          </p:cNvPr>
          <p:cNvSpPr txBox="1"/>
          <p:nvPr userDrawn="1"/>
        </p:nvSpPr>
        <p:spPr bwMode="gray">
          <a:xfrm>
            <a:off x="4053420" y="4086844"/>
            <a:ext cx="3949179" cy="1799019"/>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330093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2" name="Footer Placeholder 2">
            <a:extLst>
              <a:ext uri="{FF2B5EF4-FFF2-40B4-BE49-F238E27FC236}">
                <a16:creationId xmlns:a16="http://schemas.microsoft.com/office/drawing/2014/main" id="{FD601775-BA2A-190E-2E93-BA1D6C1E677B}"/>
              </a:ext>
            </a:extLst>
          </p:cNvPr>
          <p:cNvSpPr>
            <a:spLocks noGrp="1"/>
          </p:cNvSpPr>
          <p:nvPr>
            <p:ph type="ftr" sz="quarter" idx="3"/>
          </p:nvPr>
        </p:nvSpPr>
        <p:spPr>
          <a:xfrm>
            <a:off x="495171" y="6531676"/>
            <a:ext cx="6079176" cy="118174"/>
          </a:xfrm>
          <a:prstGeom prst="rect">
            <a:avLst/>
          </a:prstGeom>
        </p:spPr>
        <p:txBody>
          <a:bodyPr vert="horz" wrap="square" lIns="0" tIns="0" rIns="0" bIns="0" rtlCol="0" anchor="b">
            <a:spAutoFit/>
          </a:bodyPr>
          <a:lstStyle>
            <a:lvl1pPr marL="0" algn="l" defTabSz="685388"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Source sample text</a:t>
            </a:r>
          </a:p>
        </p:txBody>
      </p:sp>
      <p:sp>
        <p:nvSpPr>
          <p:cNvPr id="3" name="TextBox 2">
            <a:extLst>
              <a:ext uri="{FF2B5EF4-FFF2-40B4-BE49-F238E27FC236}">
                <a16:creationId xmlns:a16="http://schemas.microsoft.com/office/drawing/2014/main" id="{56E40059-F19D-FFE0-5A80-45500C266455}"/>
              </a:ext>
            </a:extLst>
          </p:cNvPr>
          <p:cNvSpPr txBox="1"/>
          <p:nvPr userDrawn="1"/>
        </p:nvSpPr>
        <p:spPr>
          <a:xfrm>
            <a:off x="6574348" y="6534117"/>
            <a:ext cx="476430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4879985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userDrawn="1">
  <p:cSld name="1_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0955"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userDrawn="1"/>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userDrawn="1"/>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grpSp>
        </p:grpSp>
      </p:grpSp>
      <p:sp>
        <p:nvSpPr>
          <p:cNvPr id="2" name="Title 1"/>
          <p:cNvSpPr>
            <a:spLocks noGrp="1"/>
          </p:cNvSpPr>
          <p:nvPr>
            <p:ph type="ctrTitle"/>
          </p:nvPr>
        </p:nvSpPr>
        <p:spPr bwMode="gray">
          <a:xfrm>
            <a:off x="495171" y="2615707"/>
            <a:ext cx="7362449" cy="1461939"/>
          </a:xfrm>
        </p:spPr>
        <p:txBody>
          <a:bodyPr wrap="square" anchor="b">
            <a:noAutofit/>
          </a:bodyPr>
          <a:lstStyle>
            <a:lvl1pPr algn="l">
              <a:lnSpc>
                <a:spcPct val="90000"/>
              </a:lnSpc>
              <a:defRPr sz="5998" spc="-20" baseline="0">
                <a:solidFill>
                  <a:schemeClr val="bg1"/>
                </a:solidFill>
              </a:defRPr>
            </a:lvl1pPr>
          </a:lstStyle>
          <a:p>
            <a:r>
              <a:rPr lang="en-US"/>
              <a:t>Click to edit Master title style</a:t>
            </a:r>
          </a:p>
        </p:txBody>
      </p:sp>
      <p:sp>
        <p:nvSpPr>
          <p:cNvPr id="38" name="Text Placeholder 7"/>
          <p:cNvSpPr>
            <a:spLocks noGrp="1"/>
          </p:cNvSpPr>
          <p:nvPr>
            <p:ph type="body" sz="quarter" idx="10" hasCustomPrompt="1"/>
          </p:nvPr>
        </p:nvSpPr>
        <p:spPr bwMode="gray">
          <a:xfrm>
            <a:off x="495170" y="4195085"/>
            <a:ext cx="7350355" cy="961930"/>
          </a:xfr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bg1"/>
                </a:solidFill>
              </a:defRPr>
            </a:lvl1pPr>
            <a:lvl2pPr marL="0" indent="0">
              <a:lnSpc>
                <a:spcPct val="98000"/>
              </a:lnSpc>
              <a:spcBef>
                <a:spcPts val="0"/>
              </a:spcBef>
              <a:buFont typeface="Microsoft Sans Serif" panose="020B0604020202020204" pitchFamily="34" charset="0"/>
              <a:buNone/>
              <a:defRPr sz="1799">
                <a:solidFill>
                  <a:schemeClr val="bg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a:t>Speaker name</a:t>
            </a:r>
          </a:p>
          <a:p>
            <a:pPr lvl="1"/>
            <a:r>
              <a:rPr lang="en-US"/>
              <a:t>Speaker title</a:t>
            </a:r>
          </a:p>
          <a:p>
            <a:pPr lvl="1"/>
            <a:endParaRPr lang="en-US"/>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446234" y="6024968"/>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171" y="381611"/>
            <a:ext cx="260335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Footer Placeholder 2">
            <a:extLst>
              <a:ext uri="{FF2B5EF4-FFF2-40B4-BE49-F238E27FC236}">
                <a16:creationId xmlns:a16="http://schemas.microsoft.com/office/drawing/2014/main" id="{B160750B-AB8D-4D50-AD02-36005D6F786F}"/>
              </a:ext>
            </a:extLst>
          </p:cNvPr>
          <p:cNvSpPr>
            <a:spLocks noGrp="1"/>
          </p:cNvSpPr>
          <p:nvPr>
            <p:ph type="ftr" sz="quarter" idx="3"/>
          </p:nvPr>
        </p:nvSpPr>
        <p:spPr>
          <a:xfrm>
            <a:off x="262476" y="6560996"/>
            <a:ext cx="4291714"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r>
              <a:rPr lang="en-US"/>
              <a:t>Confidential and Proprietary — Qualcomm Technologies, Inc. and/or its affiliated companies.</a:t>
            </a:r>
          </a:p>
        </p:txBody>
      </p:sp>
    </p:spTree>
    <p:extLst>
      <p:ext uri="{BB962C8B-B14F-4D97-AF65-F5344CB8AC3E}">
        <p14:creationId xmlns:p14="http://schemas.microsoft.com/office/powerpoint/2010/main" val="4080010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0955"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grpSp>
        </p:grpSp>
      </p:grpSp>
      <p:sp>
        <p:nvSpPr>
          <p:cNvPr id="2" name="Title 1"/>
          <p:cNvSpPr>
            <a:spLocks noGrp="1"/>
          </p:cNvSpPr>
          <p:nvPr>
            <p:ph type="ctrTitle"/>
          </p:nvPr>
        </p:nvSpPr>
        <p:spPr bwMode="gray">
          <a:xfrm>
            <a:off x="495171" y="2615707"/>
            <a:ext cx="7362449" cy="1461939"/>
          </a:xfrm>
        </p:spPr>
        <p:txBody>
          <a:bodyPr wrap="square" anchor="b">
            <a:noAutofit/>
          </a:bodyPr>
          <a:lstStyle>
            <a:lvl1pPr algn="l">
              <a:lnSpc>
                <a:spcPct val="90000"/>
              </a:lnSpc>
              <a:defRPr sz="5998" spc="-20" baseline="0">
                <a:solidFill>
                  <a:schemeClr val="bg1"/>
                </a:solidFill>
              </a:defRPr>
            </a:lvl1pPr>
          </a:lstStyle>
          <a:p>
            <a:r>
              <a:rPr lang="en-US"/>
              <a:t>Click to edit Master title style</a:t>
            </a:r>
          </a:p>
        </p:txBody>
      </p:sp>
      <p:sp>
        <p:nvSpPr>
          <p:cNvPr id="38" name="Text Placeholder 7"/>
          <p:cNvSpPr>
            <a:spLocks noGrp="1"/>
          </p:cNvSpPr>
          <p:nvPr>
            <p:ph type="body" sz="quarter" idx="10" hasCustomPrompt="1"/>
          </p:nvPr>
        </p:nvSpPr>
        <p:spPr bwMode="gray">
          <a:xfrm>
            <a:off x="495170" y="4195085"/>
            <a:ext cx="7350355" cy="961930"/>
          </a:xfr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bg1"/>
                </a:solidFill>
              </a:defRPr>
            </a:lvl1pPr>
            <a:lvl2pPr marL="0" indent="0">
              <a:lnSpc>
                <a:spcPct val="98000"/>
              </a:lnSpc>
              <a:spcBef>
                <a:spcPts val="0"/>
              </a:spcBef>
              <a:buFont typeface="Microsoft Sans Serif" panose="020B0604020202020204" pitchFamily="34" charset="0"/>
              <a:buNone/>
              <a:defRPr sz="1799">
                <a:solidFill>
                  <a:schemeClr val="bg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a:t>Speaker name</a:t>
            </a:r>
          </a:p>
          <a:p>
            <a:pPr lvl="1"/>
            <a:r>
              <a:rPr lang="en-US"/>
              <a:t>Speaker title</a:t>
            </a:r>
          </a:p>
          <a:p>
            <a:pPr lvl="1"/>
            <a:endParaRPr lang="en-US"/>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4416" y="365760"/>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5"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1372" y="399994"/>
            <a:ext cx="2593243"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a:t>
            </a:r>
            <a:r>
              <a:rPr lang="en-US" err="1"/>
              <a:t>qualcomm</a:t>
            </a:r>
            <a:endParaRPr lang="en-US"/>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171" y="381611"/>
            <a:ext cx="260335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27"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1868" y="380898"/>
            <a:ext cx="2232569"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Event location</a:t>
            </a:r>
          </a:p>
        </p:txBody>
      </p:sp>
    </p:spTree>
    <p:extLst>
      <p:ext uri="{BB962C8B-B14F-4D97-AF65-F5344CB8AC3E}">
        <p14:creationId xmlns:p14="http://schemas.microsoft.com/office/powerpoint/2010/main" val="41645429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1"/>
            <a:ext cx="9770955"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sz="1799" kern="0" err="1">
                    <a:solidFill>
                      <a:prstClr val="white"/>
                    </a:solidFill>
                  </a:endParaRPr>
                </a:p>
              </p:txBody>
            </p:sp>
          </p:grpSp>
        </p:grpSp>
      </p:grpSp>
      <p:sp>
        <p:nvSpPr>
          <p:cNvPr id="2" name="Title 1"/>
          <p:cNvSpPr>
            <a:spLocks noGrp="1"/>
          </p:cNvSpPr>
          <p:nvPr>
            <p:ph type="ctrTitle"/>
          </p:nvPr>
        </p:nvSpPr>
        <p:spPr bwMode="gray">
          <a:xfrm>
            <a:off x="495171" y="2615707"/>
            <a:ext cx="7362449" cy="1461939"/>
          </a:xfrm>
        </p:spPr>
        <p:txBody>
          <a:bodyPr wrap="square" anchor="b">
            <a:noAutofit/>
          </a:bodyPr>
          <a:lstStyle>
            <a:lvl1pPr algn="l">
              <a:lnSpc>
                <a:spcPct val="90000"/>
              </a:lnSpc>
              <a:defRPr sz="5998" spc="-20" baseline="0">
                <a:solidFill>
                  <a:schemeClr val="bg1"/>
                </a:solidFill>
              </a:defRPr>
            </a:lvl1pPr>
          </a:lstStyle>
          <a:p>
            <a:r>
              <a:rPr lang="en-US"/>
              <a:t>Click to edit Master title style</a:t>
            </a:r>
          </a:p>
        </p:txBody>
      </p:sp>
      <p:sp>
        <p:nvSpPr>
          <p:cNvPr id="38" name="Text Placeholder 7"/>
          <p:cNvSpPr>
            <a:spLocks noGrp="1"/>
          </p:cNvSpPr>
          <p:nvPr>
            <p:ph type="body" sz="quarter" idx="10" hasCustomPrompt="1"/>
          </p:nvPr>
        </p:nvSpPr>
        <p:spPr bwMode="gray">
          <a:xfrm>
            <a:off x="495171" y="4195085"/>
            <a:ext cx="7350354" cy="961930"/>
          </a:xfr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bg1"/>
                </a:solidFill>
              </a:defRPr>
            </a:lvl1pPr>
            <a:lvl2pPr marL="0" indent="0">
              <a:lnSpc>
                <a:spcPct val="98000"/>
              </a:lnSpc>
              <a:spcBef>
                <a:spcPts val="0"/>
              </a:spcBef>
              <a:buFont typeface="Microsoft Sans Serif" panose="020B0604020202020204" pitchFamily="34" charset="0"/>
              <a:buNone/>
              <a:defRPr sz="1799">
                <a:solidFill>
                  <a:schemeClr val="bg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a:t>Speaker name</a:t>
            </a:r>
          </a:p>
          <a:p>
            <a:pPr lvl="1"/>
            <a:r>
              <a:rPr lang="en-US"/>
              <a:t>Speaker title</a:t>
            </a:r>
          </a:p>
          <a:p>
            <a:pPr lvl="1"/>
            <a:endParaRPr lang="en-US"/>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4416" y="365760"/>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4"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1372" y="399994"/>
            <a:ext cx="2593243"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a:t>
            </a:r>
            <a:r>
              <a:rPr lang="en-US" err="1"/>
              <a:t>qualcomm</a:t>
            </a:r>
            <a:endParaRPr lang="en-US"/>
          </a:p>
        </p:txBody>
      </p:sp>
      <p:sp>
        <p:nvSpPr>
          <p:cNvPr id="25"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171" y="381611"/>
            <a:ext cx="260335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26"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1868" y="380898"/>
            <a:ext cx="2232569"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Event location</a:t>
            </a:r>
          </a:p>
        </p:txBody>
      </p:sp>
    </p:spTree>
    <p:extLst>
      <p:ext uri="{BB962C8B-B14F-4D97-AF65-F5344CB8AC3E}">
        <p14:creationId xmlns:p14="http://schemas.microsoft.com/office/powerpoint/2010/main" val="24750740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5"/>
            <a:ext cx="9770955"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grpSp>
        </p:grpSp>
      </p:grpSp>
      <p:sp>
        <p:nvSpPr>
          <p:cNvPr id="2" name="Title 1"/>
          <p:cNvSpPr>
            <a:spLocks noGrp="1"/>
          </p:cNvSpPr>
          <p:nvPr>
            <p:ph type="ctrTitle"/>
          </p:nvPr>
        </p:nvSpPr>
        <p:spPr bwMode="gray">
          <a:xfrm>
            <a:off x="495171" y="2615707"/>
            <a:ext cx="7362449" cy="1461939"/>
          </a:xfrm>
        </p:spPr>
        <p:txBody>
          <a:bodyPr wrap="square" anchor="b">
            <a:noAutofit/>
          </a:bodyPr>
          <a:lstStyle>
            <a:lvl1pPr algn="l">
              <a:lnSpc>
                <a:spcPct val="90000"/>
              </a:lnSpc>
              <a:defRPr sz="5998" spc="-20" baseline="0">
                <a:solidFill>
                  <a:schemeClr val="bg1"/>
                </a:solidFill>
              </a:defRPr>
            </a:lvl1pPr>
          </a:lstStyle>
          <a:p>
            <a:r>
              <a:rPr lang="en-US"/>
              <a:t>Click to edit Master title style</a:t>
            </a:r>
          </a:p>
        </p:txBody>
      </p:sp>
      <p:sp>
        <p:nvSpPr>
          <p:cNvPr id="38" name="Text Placeholder 7"/>
          <p:cNvSpPr>
            <a:spLocks noGrp="1"/>
          </p:cNvSpPr>
          <p:nvPr>
            <p:ph type="body" sz="quarter" idx="10" hasCustomPrompt="1"/>
          </p:nvPr>
        </p:nvSpPr>
        <p:spPr bwMode="gray">
          <a:xfrm>
            <a:off x="495171" y="4195085"/>
            <a:ext cx="7350354" cy="961930"/>
          </a:xfr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bg1"/>
                </a:solidFill>
              </a:defRPr>
            </a:lvl1pPr>
            <a:lvl2pPr marL="0" indent="0">
              <a:lnSpc>
                <a:spcPct val="98000"/>
              </a:lnSpc>
              <a:spcBef>
                <a:spcPts val="0"/>
              </a:spcBef>
              <a:buFont typeface="Microsoft Sans Serif" panose="020B0604020202020204" pitchFamily="34" charset="0"/>
              <a:buNone/>
              <a:defRPr sz="1799">
                <a:solidFill>
                  <a:schemeClr val="bg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a:t>Speaker name</a:t>
            </a:r>
          </a:p>
          <a:p>
            <a:pPr lvl="1"/>
            <a:r>
              <a:rPr lang="en-US"/>
              <a:t>Speaker title</a:t>
            </a:r>
          </a:p>
          <a:p>
            <a:pPr lvl="1"/>
            <a:endParaRPr lang="en-US"/>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4416" y="365760"/>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5"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71372" y="399994"/>
            <a:ext cx="2593243"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a:t>
            </a:r>
            <a:r>
              <a:rPr lang="en-US" err="1"/>
              <a:t>qualcomm</a:t>
            </a:r>
            <a:endParaRPr lang="en-US"/>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171" y="381611"/>
            <a:ext cx="260335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27"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231868" y="380898"/>
            <a:ext cx="2232569"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Event location</a:t>
            </a:r>
          </a:p>
        </p:txBody>
      </p:sp>
    </p:spTree>
    <p:extLst>
      <p:ext uri="{BB962C8B-B14F-4D97-AF65-F5344CB8AC3E}">
        <p14:creationId xmlns:p14="http://schemas.microsoft.com/office/powerpoint/2010/main" val="40291683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95171" y="1132233"/>
            <a:ext cx="1118419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8" name="TextBox 7">
            <a:extLst>
              <a:ext uri="{FF2B5EF4-FFF2-40B4-BE49-F238E27FC236}">
                <a16:creationId xmlns:a16="http://schemas.microsoft.com/office/drawing/2014/main" id="{E26BDBEE-62E4-492A-BF0D-93323EF59827}"/>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t>Confidential and Proprietary — Qualcomm Technologies, Inc. and/or its affiliated companies.</a:t>
            </a:r>
          </a:p>
        </p:txBody>
      </p:sp>
      <p:sp>
        <p:nvSpPr>
          <p:cNvPr id="6" name="Text Placeholder 5">
            <a:extLst>
              <a:ext uri="{FF2B5EF4-FFF2-40B4-BE49-F238E27FC236}">
                <a16:creationId xmlns:a16="http://schemas.microsoft.com/office/drawing/2014/main" id="{159DB645-D502-4EB4-A2BF-B7849365DF41}"/>
              </a:ext>
            </a:extLst>
          </p:cNvPr>
          <p:cNvSpPr>
            <a:spLocks noGrp="1"/>
          </p:cNvSpPr>
          <p:nvPr>
            <p:ph type="body" sz="quarter" idx="10" hasCustomPrompt="1"/>
          </p:nvPr>
        </p:nvSpPr>
        <p:spPr>
          <a:xfrm>
            <a:off x="495170" y="6502997"/>
            <a:ext cx="6265818" cy="148073"/>
          </a:xfrm>
        </p:spPr>
        <p:txBody>
          <a:bodyPr anchor="b"/>
          <a:lstStyle>
            <a:lvl1pPr marL="0" marR="0" indent="0" algn="l" defTabSz="914126" rtl="0" eaLnBrk="1" fontAlgn="auto" latinLnBrk="0" hangingPunct="1">
              <a:lnSpc>
                <a:spcPct val="107000"/>
              </a:lnSpc>
              <a:spcBef>
                <a:spcPts val="1200"/>
              </a:spcBef>
              <a:spcAft>
                <a:spcPts val="0"/>
              </a:spcAft>
              <a:buClr>
                <a:srgbClr val="3253DC"/>
              </a:buClr>
              <a:buSzTx/>
              <a:buFont typeface="Arial" panose="020B0604020202020204" pitchFamily="34" charset="0"/>
              <a:buNone/>
              <a:tabLst/>
              <a:defRPr lang="en-US" sz="800" kern="1200" baseline="0" dirty="0">
                <a:solidFill>
                  <a:schemeClr val="tx1">
                    <a:lumMod val="50000"/>
                    <a:lumOff val="50000"/>
                  </a:schemeClr>
                </a:solidFill>
                <a:latin typeface="+mn-lt"/>
                <a:ea typeface="+mn-ea"/>
                <a:cs typeface="+mn-cs"/>
              </a:defRPr>
            </a:lvl1pPr>
          </a:lstStyle>
          <a:p>
            <a:r>
              <a:rPr lang="en-US"/>
              <a:t>Source sample text</a:t>
            </a:r>
          </a:p>
        </p:txBody>
      </p:sp>
      <p:sp>
        <p:nvSpPr>
          <p:cNvPr id="9" name="Footer Placeholder 8">
            <a:extLst>
              <a:ext uri="{FF2B5EF4-FFF2-40B4-BE49-F238E27FC236}">
                <a16:creationId xmlns:a16="http://schemas.microsoft.com/office/drawing/2014/main" id="{F1B5BD35-0F76-426B-91CD-6C5EED2924C8}"/>
              </a:ext>
            </a:extLst>
          </p:cNvPr>
          <p:cNvSpPr>
            <a:spLocks noGrp="1"/>
          </p:cNvSpPr>
          <p:nvPr>
            <p:ph type="ftr" sz="quarter" idx="11"/>
          </p:nvPr>
        </p:nvSpPr>
        <p:spPr/>
        <p:txBody>
          <a:bodyPr/>
          <a:lstStyle/>
          <a:p>
            <a:pPr defTabSz="685594">
              <a:lnSpc>
                <a:spcPct val="95000"/>
              </a:lnSpc>
              <a:spcBef>
                <a:spcPts val="1200"/>
              </a:spcBef>
              <a:buClr>
                <a:srgbClr val="3253DC"/>
              </a:buClr>
            </a:pPr>
            <a:r>
              <a:rPr lang="en-US"/>
              <a:t>Confidential and Proprietary — Qualcomm Technologies, Inc. and/or its affiliated companies.</a:t>
            </a:r>
          </a:p>
        </p:txBody>
      </p:sp>
    </p:spTree>
    <p:extLst>
      <p:ext uri="{BB962C8B-B14F-4D97-AF65-F5344CB8AC3E}">
        <p14:creationId xmlns:p14="http://schemas.microsoft.com/office/powerpoint/2010/main" val="24589126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CE2826F-1515-463B-A301-BA2C1DB405EC}"/>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t>Confidential and Proprietary — Qualcomm Technologies, Inc. and/or its affiliated companies.</a:t>
            </a:r>
          </a:p>
        </p:txBody>
      </p:sp>
      <p:sp>
        <p:nvSpPr>
          <p:cNvPr id="6" name="Footer Placeholder 2">
            <a:extLst>
              <a:ext uri="{FF2B5EF4-FFF2-40B4-BE49-F238E27FC236}">
                <a16:creationId xmlns:a16="http://schemas.microsoft.com/office/drawing/2014/main" id="{E28908A1-AAAA-4F52-BA9C-DDDAE77490DE}"/>
              </a:ext>
            </a:extLst>
          </p:cNvPr>
          <p:cNvSpPr>
            <a:spLocks noGrp="1"/>
          </p:cNvSpPr>
          <p:nvPr>
            <p:ph type="ftr" sz="quarter" idx="3"/>
          </p:nvPr>
        </p:nvSpPr>
        <p:spPr>
          <a:xfrm>
            <a:off x="495170" y="6534115"/>
            <a:ext cx="6079176"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r>
              <a:rPr lang="en-US"/>
              <a:t>Confidential and Proprietary — Qualcomm Technologies, Inc. and/or its affiliated companies.</a:t>
            </a:r>
          </a:p>
        </p:txBody>
      </p:sp>
    </p:spTree>
    <p:extLst>
      <p:ext uri="{BB962C8B-B14F-4D97-AF65-F5344CB8AC3E}">
        <p14:creationId xmlns:p14="http://schemas.microsoft.com/office/powerpoint/2010/main" val="3647490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4">
            <a:extLst>
              <a:ext uri="{FF2B5EF4-FFF2-40B4-BE49-F238E27FC236}">
                <a16:creationId xmlns:a16="http://schemas.microsoft.com/office/drawing/2014/main" id="{77F368D0-FB27-454C-A516-F7BCCD47B28F}"/>
              </a:ext>
            </a:extLst>
          </p:cNvPr>
          <p:cNvSpPr>
            <a:spLocks noGrp="1"/>
          </p:cNvSpPr>
          <p:nvPr>
            <p:ph type="ftr" sz="quarter" idx="3"/>
          </p:nvPr>
        </p:nvSpPr>
        <p:spPr>
          <a:xfrm>
            <a:off x="494060" y="6484546"/>
            <a:ext cx="10220680"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23486366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p>
        </p:txBody>
      </p:sp>
      <p:sp>
        <p:nvSpPr>
          <p:cNvPr id="6" name="Content Placeholder 5"/>
          <p:cNvSpPr>
            <a:spLocks noGrp="1"/>
          </p:cNvSpPr>
          <p:nvPr>
            <p:ph sz="quarter" idx="12"/>
          </p:nvPr>
        </p:nvSpPr>
        <p:spPr>
          <a:xfrm>
            <a:off x="495171" y="1719072"/>
            <a:ext cx="11187818" cy="468172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95171" y="1132233"/>
            <a:ext cx="1118419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0" name="TextBox 9">
            <a:extLst>
              <a:ext uri="{FF2B5EF4-FFF2-40B4-BE49-F238E27FC236}">
                <a16:creationId xmlns:a16="http://schemas.microsoft.com/office/drawing/2014/main" id="{A7E7268D-F4C2-4E13-9E9A-422BC2B2E311}"/>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t>Confidential and Proprietary — Qualcomm Technologies, Inc. and/or its affiliated companies.</a:t>
            </a:r>
          </a:p>
        </p:txBody>
      </p:sp>
      <p:sp>
        <p:nvSpPr>
          <p:cNvPr id="11" name="Footer Placeholder 2">
            <a:extLst>
              <a:ext uri="{FF2B5EF4-FFF2-40B4-BE49-F238E27FC236}">
                <a16:creationId xmlns:a16="http://schemas.microsoft.com/office/drawing/2014/main" id="{A93824BB-9EB4-4BBD-BFDC-B827A0D9BA7E}"/>
              </a:ext>
            </a:extLst>
          </p:cNvPr>
          <p:cNvSpPr>
            <a:spLocks noGrp="1"/>
          </p:cNvSpPr>
          <p:nvPr>
            <p:ph type="ftr" sz="quarter" idx="3"/>
          </p:nvPr>
        </p:nvSpPr>
        <p:spPr>
          <a:xfrm>
            <a:off x="495170" y="6534115"/>
            <a:ext cx="6079176"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r>
              <a:rPr lang="en-US"/>
              <a:t>Confidential and Proprietary — Qualcomm Technologies, Inc. and/or its affiliated companies.</a:t>
            </a:r>
          </a:p>
        </p:txBody>
      </p:sp>
    </p:spTree>
    <p:extLst>
      <p:ext uri="{BB962C8B-B14F-4D97-AF65-F5344CB8AC3E}">
        <p14:creationId xmlns:p14="http://schemas.microsoft.com/office/powerpoint/2010/main" val="28763814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95171" y="575560"/>
            <a:ext cx="11184199" cy="429028"/>
          </a:xfrm>
        </p:spPr>
        <p:txBody>
          <a:bodyPr/>
          <a:lstStyle/>
          <a:p>
            <a:r>
              <a:rPr lang="en-US"/>
              <a:t>Click to edit Master title style</a:t>
            </a:r>
          </a:p>
        </p:txBody>
      </p: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95171" y="1132233"/>
            <a:ext cx="1118419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7" name="Content Placeholder 10"/>
          <p:cNvSpPr>
            <a:spLocks noGrp="1"/>
          </p:cNvSpPr>
          <p:nvPr>
            <p:ph sz="quarter" idx="14"/>
          </p:nvPr>
        </p:nvSpPr>
        <p:spPr>
          <a:xfrm>
            <a:off x="493648" y="1719072"/>
            <a:ext cx="5466329"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Content Placeholder 12"/>
          <p:cNvSpPr>
            <a:spLocks noGrp="1"/>
          </p:cNvSpPr>
          <p:nvPr>
            <p:ph sz="quarter" idx="15" hasCustomPrompt="1"/>
          </p:nvPr>
        </p:nvSpPr>
        <p:spPr>
          <a:xfrm>
            <a:off x="6214637" y="1719072"/>
            <a:ext cx="5480540" cy="4681728"/>
          </a:xfrm>
        </p:spPr>
        <p:txBody>
          <a:bodyPr/>
          <a:lstStyle>
            <a:lvl5pPr>
              <a:defRPr/>
            </a:lvl5pPr>
            <a:lvl6pPr>
              <a:buNone/>
              <a:defRPr/>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9" name="Straight Connector 18">
            <a:extLst>
              <a:ext uri="{FF2B5EF4-FFF2-40B4-BE49-F238E27FC236}">
                <a16:creationId xmlns:a16="http://schemas.microsoft.com/office/drawing/2014/main" id="{1A1AEB50-14EB-42D4-9C56-805170785215}"/>
              </a:ext>
            </a:extLst>
          </p:cNvPr>
          <p:cNvCxnSpPr/>
          <p:nvPr userDrawn="1"/>
        </p:nvCxnSpPr>
        <p:spPr>
          <a:xfrm>
            <a:off x="6094413" y="1709928"/>
            <a:ext cx="0" cy="4690872"/>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2" name="Footer Placeholder 2">
            <a:extLst>
              <a:ext uri="{FF2B5EF4-FFF2-40B4-BE49-F238E27FC236}">
                <a16:creationId xmlns:a16="http://schemas.microsoft.com/office/drawing/2014/main" id="{5A5FC5BB-E7F6-4BD3-93E9-77BCFD837E02}"/>
              </a:ext>
            </a:extLst>
          </p:cNvPr>
          <p:cNvSpPr>
            <a:spLocks noGrp="1"/>
          </p:cNvSpPr>
          <p:nvPr>
            <p:ph type="ftr" sz="quarter" idx="3"/>
          </p:nvPr>
        </p:nvSpPr>
        <p:spPr>
          <a:xfrm>
            <a:off x="495170" y="6534115"/>
            <a:ext cx="6079176"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r>
              <a:rPr lang="en-US"/>
              <a:t>Confidential and Proprietary — Qualcomm Technologies, Inc. and/or its affiliated companies.</a:t>
            </a:r>
          </a:p>
        </p:txBody>
      </p:sp>
      <p:pic>
        <p:nvPicPr>
          <p:cNvPr id="9" name="Picture 2">
            <a:extLst>
              <a:ext uri="{FF2B5EF4-FFF2-40B4-BE49-F238E27FC236}">
                <a16:creationId xmlns:a16="http://schemas.microsoft.com/office/drawing/2014/main" id="{480AC09E-0B73-4C0B-9F2F-EBF3229A892F}"/>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211182" y="1"/>
            <a:ext cx="974472" cy="530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482880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95171" y="575560"/>
            <a:ext cx="11184199" cy="429028"/>
          </a:xfrm>
        </p:spPr>
        <p:txBody>
          <a:bodyPr/>
          <a:lstStyle/>
          <a:p>
            <a:r>
              <a:rPr lang="en-US"/>
              <a:t>Click to edit Master title style</a:t>
            </a:r>
          </a:p>
        </p:txBody>
      </p: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95171" y="1132233"/>
            <a:ext cx="1118419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6" name="Content Placeholder 11"/>
          <p:cNvSpPr>
            <a:spLocks noGrp="1"/>
          </p:cNvSpPr>
          <p:nvPr>
            <p:ph sz="quarter" idx="15"/>
          </p:nvPr>
        </p:nvSpPr>
        <p:spPr>
          <a:xfrm>
            <a:off x="495171" y="1719072"/>
            <a:ext cx="3563708"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Content Placeholder 13"/>
          <p:cNvSpPr>
            <a:spLocks noGrp="1"/>
          </p:cNvSpPr>
          <p:nvPr>
            <p:ph sz="quarter" idx="16"/>
          </p:nvPr>
        </p:nvSpPr>
        <p:spPr>
          <a:xfrm>
            <a:off x="4312767" y="1719072"/>
            <a:ext cx="3563293"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Content Placeholder 16"/>
          <p:cNvSpPr>
            <a:spLocks noGrp="1"/>
          </p:cNvSpPr>
          <p:nvPr>
            <p:ph sz="quarter" idx="17"/>
          </p:nvPr>
        </p:nvSpPr>
        <p:spPr>
          <a:xfrm>
            <a:off x="8128423" y="1719072"/>
            <a:ext cx="3565231"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6FE2F61B-F63B-4445-B170-12597C418B34}"/>
              </a:ext>
            </a:extLst>
          </p:cNvPr>
          <p:cNvCxnSpPr/>
          <p:nvPr userDrawn="1"/>
        </p:nvCxnSpPr>
        <p:spPr>
          <a:xfrm>
            <a:off x="4183259" y="1709738"/>
            <a:ext cx="0" cy="4691062"/>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A63F7B83-382C-4BAD-B80F-F2E12A511A60}"/>
              </a:ext>
            </a:extLst>
          </p:cNvPr>
          <p:cNvCxnSpPr/>
          <p:nvPr userDrawn="1"/>
        </p:nvCxnSpPr>
        <p:spPr>
          <a:xfrm>
            <a:off x="7996284" y="1709738"/>
            <a:ext cx="0" cy="4690872"/>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C0B63A60-AFAC-482C-A558-171A860DC30E}"/>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t>Confidential and Proprietary — Qualcomm Technologies, Inc. and/or its affiliated companies.</a:t>
            </a:r>
          </a:p>
        </p:txBody>
      </p:sp>
      <p:sp>
        <p:nvSpPr>
          <p:cNvPr id="13" name="Footer Placeholder 2">
            <a:extLst>
              <a:ext uri="{FF2B5EF4-FFF2-40B4-BE49-F238E27FC236}">
                <a16:creationId xmlns:a16="http://schemas.microsoft.com/office/drawing/2014/main" id="{9076DF2E-4591-4950-A21C-F93B7D61B112}"/>
              </a:ext>
            </a:extLst>
          </p:cNvPr>
          <p:cNvSpPr>
            <a:spLocks noGrp="1"/>
          </p:cNvSpPr>
          <p:nvPr>
            <p:ph type="ftr" sz="quarter" idx="3"/>
          </p:nvPr>
        </p:nvSpPr>
        <p:spPr>
          <a:xfrm>
            <a:off x="495170" y="6534115"/>
            <a:ext cx="6079176"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r>
              <a:rPr lang="en-US"/>
              <a:t>Confidential and Proprietary — Qualcomm Technologies, Inc. and/or its affiliated companies.</a:t>
            </a:r>
          </a:p>
        </p:txBody>
      </p:sp>
      <p:pic>
        <p:nvPicPr>
          <p:cNvPr id="14" name="Picture 2">
            <a:extLst>
              <a:ext uri="{FF2B5EF4-FFF2-40B4-BE49-F238E27FC236}">
                <a16:creationId xmlns:a16="http://schemas.microsoft.com/office/drawing/2014/main" id="{928AB464-4892-4B28-B61A-9C220B635C3B}"/>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211182" y="1"/>
            <a:ext cx="974472" cy="530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739687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2534" cy="1545260"/>
          </a:xfrm>
          <a:prstGeom prst="rect">
            <a:avLst/>
          </a:prstGeom>
          <a:solidFill>
            <a:schemeClr val="accent1"/>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7529" y="-534788"/>
            <a:ext cx="493775" cy="12188818"/>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1" name="Title 1"/>
          <p:cNvSpPr>
            <a:spLocks noGrp="1"/>
          </p:cNvSpPr>
          <p:nvPr>
            <p:ph type="title"/>
          </p:nvPr>
        </p:nvSpPr>
        <p:spPr>
          <a:xfrm>
            <a:off x="493648" y="575576"/>
            <a:ext cx="11185722" cy="429028"/>
          </a:xfrm>
        </p:spPr>
        <p:txBody>
          <a:bodyPr/>
          <a:lstStyle>
            <a:lvl1pPr>
              <a:defRPr>
                <a:solidFill>
                  <a:schemeClr val="tx1">
                    <a:lumMod val="85000"/>
                    <a:lumOff val="15000"/>
                  </a:schemeClr>
                </a:solidFill>
              </a:defRPr>
            </a:lvl1pPr>
          </a:lstStyle>
          <a:p>
            <a:r>
              <a:rPr lang="en-US"/>
              <a:t>Click to edit Master title style</a:t>
            </a:r>
          </a:p>
        </p:txBody>
      </p:sp>
      <p:sp>
        <p:nvSpPr>
          <p:cNvPr id="14"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170" y="5607050"/>
            <a:ext cx="11183246" cy="929054"/>
          </a:xfrm>
        </p:spPr>
        <p:txBody>
          <a:bodyPr anchor="ctr"/>
          <a:lstStyle>
            <a:lvl1pPr marL="0" indent="0">
              <a:lnSpc>
                <a:spcPct val="89000"/>
              </a:lnSpc>
              <a:spcBef>
                <a:spcPts val="0"/>
              </a:spcBef>
              <a:spcAft>
                <a:spcPts val="1200"/>
              </a:spcAft>
              <a:buNone/>
              <a:defRPr sz="2799">
                <a:solidFill>
                  <a:schemeClr val="bg1"/>
                </a:solidFill>
              </a:defRPr>
            </a:lvl1pPr>
            <a:lvl2pPr marL="0" indent="0">
              <a:lnSpc>
                <a:spcPct val="94000"/>
              </a:lnSpc>
              <a:spcAft>
                <a:spcPts val="1200"/>
              </a:spcAft>
              <a:buNone/>
              <a:defRPr sz="2399">
                <a:solidFill>
                  <a:schemeClr val="bg1"/>
                </a:solidFill>
              </a:defRPr>
            </a:lvl2pPr>
            <a:lvl3pPr marL="0" indent="0">
              <a:lnSpc>
                <a:spcPct val="95000"/>
              </a:lnSpc>
              <a:spcAft>
                <a:spcPts val="1200"/>
              </a:spcAft>
              <a:buNone/>
              <a:defRPr sz="2099">
                <a:solidFill>
                  <a:schemeClr val="bg1"/>
                </a:solidFill>
              </a:defRPr>
            </a:lvl3pPr>
            <a:lvl4pPr marL="0" indent="0">
              <a:lnSpc>
                <a:spcPct val="98000"/>
              </a:lnSpc>
              <a:spcAft>
                <a:spcPts val="900"/>
              </a:spcAft>
              <a:buNone/>
              <a:defRPr sz="1799">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5"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171" y="1719073"/>
            <a:ext cx="11186560"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95171" y="1132233"/>
            <a:ext cx="1118419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9" name="TextBox 18"/>
          <p:cNvSpPr txBox="1"/>
          <p:nvPr userDrawn="1"/>
        </p:nvSpPr>
        <p:spPr>
          <a:xfrm>
            <a:off x="11568653" y="6528118"/>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3" name="TextBox 12">
            <a:extLst>
              <a:ext uri="{FF2B5EF4-FFF2-40B4-BE49-F238E27FC236}">
                <a16:creationId xmlns:a16="http://schemas.microsoft.com/office/drawing/2014/main" id="{DA370216-38D6-4EB2-AD7E-AF4526C8E0D0}"/>
              </a:ext>
            </a:extLst>
          </p:cNvPr>
          <p:cNvSpPr txBox="1"/>
          <p:nvPr userDrawn="1"/>
        </p:nvSpPr>
        <p:spPr>
          <a:xfrm>
            <a:off x="7587299" y="5121564"/>
            <a:ext cx="4187555" cy="1216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algn="l" defTabSz="914126" rtl="0" eaLnBrk="1" latinLnBrk="0" hangingPunct="1">
              <a:lnSpc>
                <a:spcPct val="107000"/>
              </a:lnSpc>
            </a:pPr>
            <a:r>
              <a:rPr lang="en-US" sz="800" kern="1200" baseline="0">
                <a:solidFill>
                  <a:schemeClr val="tx1">
                    <a:lumMod val="50000"/>
                    <a:lumOff val="50000"/>
                  </a:schemeClr>
                </a:solidFill>
                <a:latin typeface="+mn-lt"/>
                <a:ea typeface="+mn-ea"/>
                <a:cs typeface="+mn-cs"/>
              </a:rPr>
              <a:t>Confidential and Proprietary — Qualcomm Technologies, Inc. and/or its affiliated companies.</a:t>
            </a:r>
          </a:p>
        </p:txBody>
      </p:sp>
      <p:sp>
        <p:nvSpPr>
          <p:cNvPr id="5" name="Footer Placeholder 4">
            <a:extLst>
              <a:ext uri="{FF2B5EF4-FFF2-40B4-BE49-F238E27FC236}">
                <a16:creationId xmlns:a16="http://schemas.microsoft.com/office/drawing/2014/main" id="{24D6D71B-9F32-45E1-8013-008041A7AD4E}"/>
              </a:ext>
            </a:extLst>
          </p:cNvPr>
          <p:cNvSpPr>
            <a:spLocks noGrp="1"/>
          </p:cNvSpPr>
          <p:nvPr>
            <p:ph type="ftr" sz="quarter" idx="18"/>
          </p:nvPr>
        </p:nvSpPr>
        <p:spPr/>
        <p:txBody>
          <a:bodyPr/>
          <a:lstStyle/>
          <a:p>
            <a:pPr defTabSz="685594">
              <a:lnSpc>
                <a:spcPct val="95000"/>
              </a:lnSpc>
              <a:spcBef>
                <a:spcPts val="1200"/>
              </a:spcBef>
              <a:buClr>
                <a:srgbClr val="3253DC"/>
              </a:buClr>
            </a:pPr>
            <a:r>
              <a:rPr lang="en-US"/>
              <a:t>Confidential and Proprietary — Qualcomm Technologies, Inc. and/or its affiliated companies.</a:t>
            </a:r>
          </a:p>
        </p:txBody>
      </p:sp>
      <p:sp>
        <p:nvSpPr>
          <p:cNvPr id="7" name="Text Placeholder 6">
            <a:extLst>
              <a:ext uri="{FF2B5EF4-FFF2-40B4-BE49-F238E27FC236}">
                <a16:creationId xmlns:a16="http://schemas.microsoft.com/office/drawing/2014/main" id="{AE776A94-3E06-4194-8F3A-4E902815E4BC}"/>
              </a:ext>
            </a:extLst>
          </p:cNvPr>
          <p:cNvSpPr>
            <a:spLocks noGrp="1"/>
          </p:cNvSpPr>
          <p:nvPr>
            <p:ph type="body" sz="quarter" idx="19" hasCustomPrompt="1"/>
          </p:nvPr>
        </p:nvSpPr>
        <p:spPr>
          <a:xfrm>
            <a:off x="496759" y="5047938"/>
            <a:ext cx="6300734" cy="195263"/>
          </a:xfrm>
        </p:spPr>
        <p:txBody>
          <a:bodyPr anchor="b"/>
          <a:lstStyle>
            <a:lvl1pPr marL="0" indent="0">
              <a:buNone/>
              <a:defRPr lang="en-US" sz="800" kern="1200" baseline="0" dirty="0">
                <a:solidFill>
                  <a:schemeClr val="tx1">
                    <a:lumMod val="50000"/>
                    <a:lumOff val="50000"/>
                  </a:schemeClr>
                </a:solidFill>
                <a:latin typeface="+mn-lt"/>
                <a:ea typeface="+mn-ea"/>
                <a:cs typeface="+mn-cs"/>
              </a:defRPr>
            </a:lvl1pPr>
          </a:lstStyle>
          <a:p>
            <a:pPr lvl="0"/>
            <a:r>
              <a:rPr lang="en-US"/>
              <a:t>Source sample text</a:t>
            </a:r>
          </a:p>
        </p:txBody>
      </p:sp>
    </p:spTree>
    <p:extLst>
      <p:ext uri="{BB962C8B-B14F-4D97-AF65-F5344CB8AC3E}">
        <p14:creationId xmlns:p14="http://schemas.microsoft.com/office/powerpoint/2010/main" val="19942197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2534" cy="1545260"/>
          </a:xfrm>
          <a:prstGeom prst="rect">
            <a:avLst/>
          </a:prstGeom>
          <a:solidFill>
            <a:schemeClr val="accent2"/>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7529" y="-534788"/>
            <a:ext cx="493775" cy="12188818"/>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1" name="Title 1"/>
          <p:cNvSpPr>
            <a:spLocks noGrp="1"/>
          </p:cNvSpPr>
          <p:nvPr>
            <p:ph type="title"/>
          </p:nvPr>
        </p:nvSpPr>
        <p:spPr>
          <a:xfrm>
            <a:off x="493648" y="575576"/>
            <a:ext cx="11185722" cy="429028"/>
          </a:xfrm>
        </p:spPr>
        <p:txBody>
          <a:bodyPr/>
          <a:lstStyle>
            <a:lvl1pPr>
              <a:defRPr>
                <a:solidFill>
                  <a:schemeClr val="tx1">
                    <a:lumMod val="85000"/>
                    <a:lumOff val="15000"/>
                  </a:schemeClr>
                </a:solidFill>
              </a:defRPr>
            </a:lvl1pPr>
          </a:lstStyle>
          <a:p>
            <a:r>
              <a:rPr lang="en-US"/>
              <a:t>Click to edit Master title style</a:t>
            </a:r>
          </a:p>
        </p:txBody>
      </p:sp>
      <p:sp>
        <p:nvSpPr>
          <p:cNvPr id="14"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170" y="5607050"/>
            <a:ext cx="11183246" cy="929054"/>
          </a:xfrm>
        </p:spPr>
        <p:txBody>
          <a:bodyPr anchor="ctr"/>
          <a:lstStyle>
            <a:lvl1pPr marL="0" indent="0">
              <a:lnSpc>
                <a:spcPct val="89000"/>
              </a:lnSpc>
              <a:spcBef>
                <a:spcPts val="0"/>
              </a:spcBef>
              <a:spcAft>
                <a:spcPts val="1200"/>
              </a:spcAft>
              <a:buNone/>
              <a:defRPr sz="2799">
                <a:solidFill>
                  <a:schemeClr val="bg1"/>
                </a:solidFill>
              </a:defRPr>
            </a:lvl1pPr>
            <a:lvl2pPr marL="0" indent="0">
              <a:lnSpc>
                <a:spcPct val="94000"/>
              </a:lnSpc>
              <a:spcAft>
                <a:spcPts val="1200"/>
              </a:spcAft>
              <a:buNone/>
              <a:defRPr sz="2399">
                <a:solidFill>
                  <a:schemeClr val="bg1"/>
                </a:solidFill>
              </a:defRPr>
            </a:lvl2pPr>
            <a:lvl3pPr marL="0" indent="0">
              <a:lnSpc>
                <a:spcPct val="95000"/>
              </a:lnSpc>
              <a:spcAft>
                <a:spcPts val="1200"/>
              </a:spcAft>
              <a:buNone/>
              <a:defRPr sz="2099">
                <a:solidFill>
                  <a:schemeClr val="bg1"/>
                </a:solidFill>
              </a:defRPr>
            </a:lvl3pPr>
            <a:lvl4pPr marL="0" indent="0">
              <a:lnSpc>
                <a:spcPct val="98000"/>
              </a:lnSpc>
              <a:spcAft>
                <a:spcPts val="900"/>
              </a:spcAft>
              <a:buNone/>
              <a:defRPr sz="1799">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5"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171" y="1719073"/>
            <a:ext cx="11186560"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95171" y="1132233"/>
            <a:ext cx="1118419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9" name="TextBox 18"/>
          <p:cNvSpPr txBox="1"/>
          <p:nvPr userDrawn="1"/>
        </p:nvSpPr>
        <p:spPr>
          <a:xfrm>
            <a:off x="11568653" y="6528118"/>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3" name="TextBox 12">
            <a:extLst>
              <a:ext uri="{FF2B5EF4-FFF2-40B4-BE49-F238E27FC236}">
                <a16:creationId xmlns:a16="http://schemas.microsoft.com/office/drawing/2014/main" id="{B8F7E46A-8192-4A9B-A705-4E488B7EC0FD}"/>
              </a:ext>
            </a:extLst>
          </p:cNvPr>
          <p:cNvSpPr txBox="1"/>
          <p:nvPr userDrawn="1"/>
        </p:nvSpPr>
        <p:spPr>
          <a:xfrm>
            <a:off x="7587299" y="5121564"/>
            <a:ext cx="4187555" cy="1216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algn="l" defTabSz="914126" rtl="0" eaLnBrk="1" latinLnBrk="0" hangingPunct="1">
              <a:lnSpc>
                <a:spcPct val="107000"/>
              </a:lnSpc>
            </a:pPr>
            <a:r>
              <a:rPr lang="en-US" sz="800" kern="1200" baseline="0">
                <a:solidFill>
                  <a:schemeClr val="tx1">
                    <a:lumMod val="50000"/>
                    <a:lumOff val="50000"/>
                  </a:schemeClr>
                </a:solidFill>
                <a:latin typeface="+mn-lt"/>
                <a:ea typeface="+mn-ea"/>
                <a:cs typeface="+mn-cs"/>
              </a:rPr>
              <a:t>Confidential and Proprietary — Qualcomm Technologies, Inc. and/or its affiliated companies.</a:t>
            </a:r>
          </a:p>
        </p:txBody>
      </p:sp>
      <p:sp>
        <p:nvSpPr>
          <p:cNvPr id="17" name="Text Placeholder 3">
            <a:extLst>
              <a:ext uri="{FF2B5EF4-FFF2-40B4-BE49-F238E27FC236}">
                <a16:creationId xmlns:a16="http://schemas.microsoft.com/office/drawing/2014/main" id="{A9E200BF-BA11-4BD5-9352-E9DE35E344BA}"/>
              </a:ext>
            </a:extLst>
          </p:cNvPr>
          <p:cNvSpPr>
            <a:spLocks noGrp="1"/>
          </p:cNvSpPr>
          <p:nvPr>
            <p:ph type="body" sz="quarter" idx="17" hasCustomPrompt="1"/>
          </p:nvPr>
        </p:nvSpPr>
        <p:spPr>
          <a:xfrm>
            <a:off x="496759" y="5081276"/>
            <a:ext cx="6283275" cy="161925"/>
          </a:xfrm>
        </p:spPr>
        <p:txBody>
          <a:bodyPr anchor="b"/>
          <a:lstStyle>
            <a:lvl1pPr marL="0" indent="0">
              <a:spcBef>
                <a:spcPts val="0"/>
              </a:spcBef>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a:t>Source sample text</a:t>
            </a:r>
          </a:p>
        </p:txBody>
      </p:sp>
    </p:spTree>
    <p:extLst>
      <p:ext uri="{BB962C8B-B14F-4D97-AF65-F5344CB8AC3E}">
        <p14:creationId xmlns:p14="http://schemas.microsoft.com/office/powerpoint/2010/main" val="33978339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2534" cy="1545260"/>
          </a:xfrm>
          <a:prstGeom prst="rect">
            <a:avLst/>
          </a:prstGeom>
          <a:solidFill>
            <a:schemeClr val="accent3"/>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7529" y="-532080"/>
            <a:ext cx="493775" cy="12188818"/>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1" name="Title 1"/>
          <p:cNvSpPr>
            <a:spLocks noGrp="1"/>
          </p:cNvSpPr>
          <p:nvPr>
            <p:ph type="title"/>
          </p:nvPr>
        </p:nvSpPr>
        <p:spPr>
          <a:xfrm>
            <a:off x="493648" y="575576"/>
            <a:ext cx="11185722" cy="429028"/>
          </a:xfrm>
        </p:spPr>
        <p:txBody>
          <a:bodyPr/>
          <a:lstStyle>
            <a:lvl1pPr>
              <a:defRPr>
                <a:solidFill>
                  <a:schemeClr val="tx1">
                    <a:lumMod val="85000"/>
                    <a:lumOff val="15000"/>
                  </a:schemeClr>
                </a:solidFill>
              </a:defRPr>
            </a:lvl1pPr>
          </a:lstStyle>
          <a:p>
            <a:r>
              <a:rPr lang="en-US"/>
              <a:t>Click to edit Master title style</a:t>
            </a:r>
          </a:p>
        </p:txBody>
      </p:sp>
      <p:sp>
        <p:nvSpPr>
          <p:cNvPr id="14"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170" y="5607050"/>
            <a:ext cx="11183246" cy="929054"/>
          </a:xfrm>
        </p:spPr>
        <p:txBody>
          <a:bodyPr anchor="ctr"/>
          <a:lstStyle>
            <a:lvl1pPr marL="0" indent="0">
              <a:lnSpc>
                <a:spcPct val="89000"/>
              </a:lnSpc>
              <a:spcBef>
                <a:spcPts val="0"/>
              </a:spcBef>
              <a:spcAft>
                <a:spcPts val="1200"/>
              </a:spcAft>
              <a:buNone/>
              <a:defRPr sz="2799">
                <a:solidFill>
                  <a:schemeClr val="bg1"/>
                </a:solidFill>
              </a:defRPr>
            </a:lvl1pPr>
            <a:lvl2pPr marL="0" indent="0">
              <a:lnSpc>
                <a:spcPct val="94000"/>
              </a:lnSpc>
              <a:spcAft>
                <a:spcPts val="1200"/>
              </a:spcAft>
              <a:buNone/>
              <a:defRPr sz="2399">
                <a:solidFill>
                  <a:schemeClr val="bg1"/>
                </a:solidFill>
              </a:defRPr>
            </a:lvl2pPr>
            <a:lvl3pPr marL="0" indent="0">
              <a:lnSpc>
                <a:spcPct val="95000"/>
              </a:lnSpc>
              <a:spcAft>
                <a:spcPts val="1200"/>
              </a:spcAft>
              <a:buNone/>
              <a:defRPr sz="2099">
                <a:solidFill>
                  <a:schemeClr val="bg1"/>
                </a:solidFill>
              </a:defRPr>
            </a:lvl3pPr>
            <a:lvl4pPr marL="0" indent="0">
              <a:lnSpc>
                <a:spcPct val="98000"/>
              </a:lnSpc>
              <a:spcAft>
                <a:spcPts val="900"/>
              </a:spcAft>
              <a:buNone/>
              <a:defRPr sz="1799">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5"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171" y="1719073"/>
            <a:ext cx="11186560"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95171" y="1132233"/>
            <a:ext cx="1118419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9" name="TextBox 18"/>
          <p:cNvSpPr txBox="1"/>
          <p:nvPr userDrawn="1"/>
        </p:nvSpPr>
        <p:spPr>
          <a:xfrm>
            <a:off x="11568653" y="6528118"/>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3" name="TextBox 12">
            <a:extLst>
              <a:ext uri="{FF2B5EF4-FFF2-40B4-BE49-F238E27FC236}">
                <a16:creationId xmlns:a16="http://schemas.microsoft.com/office/drawing/2014/main" id="{89967110-F453-442B-9D78-B4195944873D}"/>
              </a:ext>
            </a:extLst>
          </p:cNvPr>
          <p:cNvSpPr txBox="1"/>
          <p:nvPr userDrawn="1"/>
        </p:nvSpPr>
        <p:spPr>
          <a:xfrm>
            <a:off x="7587299" y="5121564"/>
            <a:ext cx="4187555" cy="1216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algn="l" defTabSz="914126" rtl="0" eaLnBrk="1" latinLnBrk="0" hangingPunct="1">
              <a:lnSpc>
                <a:spcPct val="107000"/>
              </a:lnSpc>
            </a:pPr>
            <a:r>
              <a:rPr lang="en-US" sz="800" kern="1200" baseline="0">
                <a:solidFill>
                  <a:schemeClr val="tx1">
                    <a:lumMod val="50000"/>
                    <a:lumOff val="50000"/>
                  </a:schemeClr>
                </a:solidFill>
                <a:latin typeface="+mn-lt"/>
                <a:ea typeface="+mn-ea"/>
                <a:cs typeface="+mn-cs"/>
              </a:rPr>
              <a:t>Confidential and Proprietary — Qualcomm Technologies, Inc. and/or its affiliated companies.</a:t>
            </a:r>
          </a:p>
        </p:txBody>
      </p:sp>
      <p:sp>
        <p:nvSpPr>
          <p:cNvPr id="17" name="Text Placeholder 3">
            <a:extLst>
              <a:ext uri="{FF2B5EF4-FFF2-40B4-BE49-F238E27FC236}">
                <a16:creationId xmlns:a16="http://schemas.microsoft.com/office/drawing/2014/main" id="{36820D1D-0380-4124-8156-8CC831DA19FF}"/>
              </a:ext>
            </a:extLst>
          </p:cNvPr>
          <p:cNvSpPr>
            <a:spLocks noGrp="1"/>
          </p:cNvSpPr>
          <p:nvPr>
            <p:ph type="body" sz="quarter" idx="17" hasCustomPrompt="1"/>
          </p:nvPr>
        </p:nvSpPr>
        <p:spPr>
          <a:xfrm>
            <a:off x="496759" y="5081276"/>
            <a:ext cx="6283275" cy="161925"/>
          </a:xfrm>
        </p:spPr>
        <p:txBody>
          <a:bodyPr anchor="b"/>
          <a:lstStyle>
            <a:lvl1pPr marL="0" indent="0">
              <a:spcBef>
                <a:spcPts val="0"/>
              </a:spcBef>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a:t>Source sample text</a:t>
            </a:r>
          </a:p>
        </p:txBody>
      </p:sp>
    </p:spTree>
    <p:extLst>
      <p:ext uri="{BB962C8B-B14F-4D97-AF65-F5344CB8AC3E}">
        <p14:creationId xmlns:p14="http://schemas.microsoft.com/office/powerpoint/2010/main" val="11108111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2534" cy="1545260"/>
          </a:xfrm>
          <a:prstGeom prst="rect">
            <a:avLst/>
          </a:prstGeom>
          <a:solidFill>
            <a:schemeClr val="accent5"/>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7529" y="-532080"/>
            <a:ext cx="493775" cy="12188818"/>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1" name="Title 1"/>
          <p:cNvSpPr>
            <a:spLocks noGrp="1"/>
          </p:cNvSpPr>
          <p:nvPr>
            <p:ph type="title"/>
          </p:nvPr>
        </p:nvSpPr>
        <p:spPr>
          <a:xfrm>
            <a:off x="493648" y="575576"/>
            <a:ext cx="11185722" cy="429028"/>
          </a:xfrm>
        </p:spPr>
        <p:txBody>
          <a:bodyPr/>
          <a:lstStyle>
            <a:lvl1pPr>
              <a:defRPr>
                <a:solidFill>
                  <a:schemeClr val="tx1">
                    <a:lumMod val="85000"/>
                    <a:lumOff val="15000"/>
                  </a:schemeClr>
                </a:solidFill>
              </a:defRPr>
            </a:lvl1pPr>
          </a:lstStyle>
          <a:p>
            <a:r>
              <a:rPr lang="en-US"/>
              <a:t>Click to edit Master title style</a:t>
            </a:r>
          </a:p>
        </p:txBody>
      </p:sp>
      <p:sp>
        <p:nvSpPr>
          <p:cNvPr id="14"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170" y="5607050"/>
            <a:ext cx="11183246" cy="929054"/>
          </a:xfrm>
        </p:spPr>
        <p:txBody>
          <a:bodyPr anchor="ctr"/>
          <a:lstStyle>
            <a:lvl1pPr marL="0" indent="0">
              <a:lnSpc>
                <a:spcPct val="89000"/>
              </a:lnSpc>
              <a:spcBef>
                <a:spcPts val="0"/>
              </a:spcBef>
              <a:spcAft>
                <a:spcPts val="1200"/>
              </a:spcAft>
              <a:buNone/>
              <a:defRPr sz="2799">
                <a:solidFill>
                  <a:schemeClr val="bg1"/>
                </a:solidFill>
              </a:defRPr>
            </a:lvl1pPr>
            <a:lvl2pPr marL="0" indent="0">
              <a:lnSpc>
                <a:spcPct val="94000"/>
              </a:lnSpc>
              <a:spcAft>
                <a:spcPts val="1200"/>
              </a:spcAft>
              <a:buNone/>
              <a:defRPr sz="2399">
                <a:solidFill>
                  <a:schemeClr val="bg1"/>
                </a:solidFill>
              </a:defRPr>
            </a:lvl2pPr>
            <a:lvl3pPr marL="0" indent="0">
              <a:lnSpc>
                <a:spcPct val="95000"/>
              </a:lnSpc>
              <a:spcAft>
                <a:spcPts val="1200"/>
              </a:spcAft>
              <a:buNone/>
              <a:defRPr sz="2099">
                <a:solidFill>
                  <a:schemeClr val="bg1"/>
                </a:solidFill>
              </a:defRPr>
            </a:lvl3pPr>
            <a:lvl4pPr marL="0" indent="0">
              <a:lnSpc>
                <a:spcPct val="98000"/>
              </a:lnSpc>
              <a:spcAft>
                <a:spcPts val="900"/>
              </a:spcAft>
              <a:buNone/>
              <a:defRPr sz="1799">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5"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95171" y="1719073"/>
            <a:ext cx="11186560"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95171" y="1132233"/>
            <a:ext cx="11184199"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9" name="TextBox 18"/>
          <p:cNvSpPr txBox="1"/>
          <p:nvPr userDrawn="1"/>
        </p:nvSpPr>
        <p:spPr>
          <a:xfrm>
            <a:off x="11568653" y="6528118"/>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3" name="TextBox 12">
            <a:extLst>
              <a:ext uri="{FF2B5EF4-FFF2-40B4-BE49-F238E27FC236}">
                <a16:creationId xmlns:a16="http://schemas.microsoft.com/office/drawing/2014/main" id="{F25D3B81-2FAF-43CF-84D3-BE9F61E1147F}"/>
              </a:ext>
            </a:extLst>
          </p:cNvPr>
          <p:cNvSpPr txBox="1"/>
          <p:nvPr userDrawn="1"/>
        </p:nvSpPr>
        <p:spPr>
          <a:xfrm>
            <a:off x="7587299" y="5121564"/>
            <a:ext cx="4187555" cy="1216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algn="l" defTabSz="914126" rtl="0" eaLnBrk="1" latinLnBrk="0" hangingPunct="1">
              <a:lnSpc>
                <a:spcPct val="107000"/>
              </a:lnSpc>
            </a:pPr>
            <a:r>
              <a:rPr lang="en-US" sz="800" kern="1200" baseline="0">
                <a:solidFill>
                  <a:schemeClr val="tx1">
                    <a:lumMod val="50000"/>
                    <a:lumOff val="50000"/>
                  </a:schemeClr>
                </a:solidFill>
                <a:latin typeface="+mn-lt"/>
                <a:ea typeface="+mn-ea"/>
                <a:cs typeface="+mn-cs"/>
              </a:rPr>
              <a:t>Confidential and Proprietary — Qualcomm Technologies, Inc. and/or its affiliated companies.</a:t>
            </a:r>
          </a:p>
        </p:txBody>
      </p:sp>
      <p:sp>
        <p:nvSpPr>
          <p:cNvPr id="17" name="Text Placeholder 3">
            <a:extLst>
              <a:ext uri="{FF2B5EF4-FFF2-40B4-BE49-F238E27FC236}">
                <a16:creationId xmlns:a16="http://schemas.microsoft.com/office/drawing/2014/main" id="{2F33D6F0-EC8C-47E5-8E08-43D9D9E879BA}"/>
              </a:ext>
            </a:extLst>
          </p:cNvPr>
          <p:cNvSpPr>
            <a:spLocks noGrp="1"/>
          </p:cNvSpPr>
          <p:nvPr>
            <p:ph type="body" sz="quarter" idx="17" hasCustomPrompt="1"/>
          </p:nvPr>
        </p:nvSpPr>
        <p:spPr>
          <a:xfrm>
            <a:off x="496759" y="5081276"/>
            <a:ext cx="6283275" cy="161925"/>
          </a:xfrm>
        </p:spPr>
        <p:txBody>
          <a:bodyPr anchor="b"/>
          <a:lstStyle>
            <a:lvl1pPr marL="0" indent="0">
              <a:spcBef>
                <a:spcPts val="0"/>
              </a:spcBef>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a:t>Source sample text</a:t>
            </a:r>
          </a:p>
        </p:txBody>
      </p:sp>
    </p:spTree>
    <p:extLst>
      <p:ext uri="{BB962C8B-B14F-4D97-AF65-F5344CB8AC3E}">
        <p14:creationId xmlns:p14="http://schemas.microsoft.com/office/powerpoint/2010/main" val="16405254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4"/>
            <a:ext cx="6858000" cy="6094413"/>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4413" y="1"/>
            <a:ext cx="493647"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6" name="Title 1">
            <a:extLst>
              <a:ext uri="{FF2B5EF4-FFF2-40B4-BE49-F238E27FC236}">
                <a16:creationId xmlns:a16="http://schemas.microsoft.com/office/drawing/2014/main" id="{F1B4282A-1281-40FB-B6F1-B994D248C217}"/>
              </a:ext>
            </a:extLst>
          </p:cNvPr>
          <p:cNvSpPr>
            <a:spLocks noGrp="1"/>
          </p:cNvSpPr>
          <p:nvPr>
            <p:ph type="title"/>
          </p:nvPr>
        </p:nvSpPr>
        <p:spPr>
          <a:xfrm>
            <a:off x="495171" y="575576"/>
            <a:ext cx="5113810" cy="429028"/>
          </a:xfrm>
        </p:spPr>
        <p:txBody>
          <a:bodyPr/>
          <a:lstStyle/>
          <a:p>
            <a:r>
              <a:rPr lang="en-US"/>
              <a:t>Click to edit Master title style</a:t>
            </a:r>
          </a:p>
        </p:txBody>
      </p:sp>
      <p:sp>
        <p:nvSpPr>
          <p:cNvPr id="17"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171" y="1719072"/>
            <a:ext cx="5113810"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95171" y="1132233"/>
            <a:ext cx="5113810"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20" name="TextBox 19"/>
          <p:cNvSpPr txBox="1"/>
          <p:nvPr userDrawn="1"/>
        </p:nvSpPr>
        <p:spPr>
          <a:xfrm>
            <a:off x="11568653" y="6528118"/>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21"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1965" y="574836"/>
            <a:ext cx="5110165" cy="429768"/>
          </a:xfrm>
        </p:spPr>
        <p:txBody>
          <a:bodyPr anchor="b"/>
          <a:lstStyle>
            <a:lvl1pPr marL="0" indent="0">
              <a:lnSpc>
                <a:spcPct val="82000"/>
              </a:lnSpc>
              <a:buNone/>
              <a:defRPr sz="3399">
                <a:solidFill>
                  <a:schemeClr val="bg1"/>
                </a:solidFill>
              </a:defRPr>
            </a:lvl1pPr>
            <a:lvl2pPr marL="0" indent="0">
              <a:buNone/>
              <a:defRPr sz="3399">
                <a:solidFill>
                  <a:schemeClr val="bg1"/>
                </a:solidFill>
              </a:defRPr>
            </a:lvl2pPr>
            <a:lvl3pPr marL="0" indent="0">
              <a:buNone/>
              <a:defRPr sz="3399">
                <a:solidFill>
                  <a:schemeClr val="bg1"/>
                </a:solidFill>
              </a:defRPr>
            </a:lvl3pPr>
            <a:lvl4pPr marL="0" indent="0">
              <a:buNone/>
              <a:defRPr sz="3399">
                <a:solidFill>
                  <a:schemeClr val="bg1"/>
                </a:solidFill>
              </a:defRPr>
            </a:lvl4pPr>
            <a:lvl5pPr marL="0" indent="0">
              <a:buNone/>
              <a:defRPr sz="3399">
                <a:solidFill>
                  <a:schemeClr val="bg1"/>
                </a:solidFill>
              </a:defRPr>
            </a:lvl5pPr>
          </a:lstStyle>
          <a:p>
            <a:pPr lvl="0"/>
            <a:r>
              <a:rPr lang="en-US"/>
              <a:t>Edit Master text styles</a:t>
            </a:r>
          </a:p>
        </p:txBody>
      </p:sp>
      <p:sp>
        <p:nvSpPr>
          <p:cNvPr id="2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1965" y="1132233"/>
            <a:ext cx="5110165" cy="457103"/>
          </a:xfrm>
        </p:spPr>
        <p:txBody>
          <a:bodyPr/>
          <a:lstStyle>
            <a:lvl1pPr marL="0" indent="0">
              <a:lnSpc>
                <a:spcPct val="83000"/>
              </a:lnSpc>
              <a:buNone/>
              <a:defRPr sz="2399">
                <a:solidFill>
                  <a:schemeClr val="bg1"/>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Edit Master text styles</a:t>
            </a:r>
          </a:p>
        </p:txBody>
      </p:sp>
      <p:sp>
        <p:nvSpPr>
          <p:cNvPr id="24"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1965" y="1719072"/>
            <a:ext cx="5110165"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Box 12">
            <a:extLst>
              <a:ext uri="{FF2B5EF4-FFF2-40B4-BE49-F238E27FC236}">
                <a16:creationId xmlns:a16="http://schemas.microsoft.com/office/drawing/2014/main" id="{2CD4701E-EBF8-47D0-A4B8-EF3C236C08E2}"/>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Qualcomm Technologies, Inc. and/or its affiliated companies.</a:t>
            </a:r>
          </a:p>
        </p:txBody>
      </p:sp>
      <p:sp>
        <p:nvSpPr>
          <p:cNvPr id="22" name="Footer Placeholder 2">
            <a:extLst>
              <a:ext uri="{FF2B5EF4-FFF2-40B4-BE49-F238E27FC236}">
                <a16:creationId xmlns:a16="http://schemas.microsoft.com/office/drawing/2014/main" id="{3D66CBF7-0468-4033-9AE4-BDDC3EAD0D39}"/>
              </a:ext>
            </a:extLst>
          </p:cNvPr>
          <p:cNvSpPr>
            <a:spLocks noGrp="1"/>
          </p:cNvSpPr>
          <p:nvPr>
            <p:ph type="ftr" sz="quarter" idx="3"/>
          </p:nvPr>
        </p:nvSpPr>
        <p:spPr>
          <a:xfrm>
            <a:off x="495170" y="6534115"/>
            <a:ext cx="5119307"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r>
              <a:rPr lang="en-US"/>
              <a:t>Confidential and Proprietary — Qualcomm Technologies, Inc. and/or its affiliated companies.</a:t>
            </a:r>
          </a:p>
        </p:txBody>
      </p:sp>
    </p:spTree>
    <p:extLst>
      <p:ext uri="{BB962C8B-B14F-4D97-AF65-F5344CB8AC3E}">
        <p14:creationId xmlns:p14="http://schemas.microsoft.com/office/powerpoint/2010/main" val="35661324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4"/>
            <a:ext cx="6858000" cy="6094413"/>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err="1">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4413" y="-3"/>
            <a:ext cx="493647"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5" name="Title 1">
            <a:extLst>
              <a:ext uri="{FF2B5EF4-FFF2-40B4-BE49-F238E27FC236}">
                <a16:creationId xmlns:a16="http://schemas.microsoft.com/office/drawing/2014/main" id="{F1B4282A-1281-40FB-B6F1-B994D248C217}"/>
              </a:ext>
            </a:extLst>
          </p:cNvPr>
          <p:cNvSpPr>
            <a:spLocks noGrp="1"/>
          </p:cNvSpPr>
          <p:nvPr>
            <p:ph type="title"/>
          </p:nvPr>
        </p:nvSpPr>
        <p:spPr>
          <a:xfrm>
            <a:off x="495171" y="575576"/>
            <a:ext cx="5113810" cy="429028"/>
          </a:xfrm>
        </p:spPr>
        <p:txBody>
          <a:bodyPr/>
          <a:lstStyle/>
          <a:p>
            <a:r>
              <a:rPr lang="en-US"/>
              <a:t>Click to edit Master title style</a:t>
            </a:r>
          </a:p>
        </p:txBody>
      </p:sp>
      <p:sp>
        <p:nvSpPr>
          <p:cNvPr id="17"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171" y="1719072"/>
            <a:ext cx="5113810"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95171" y="1132233"/>
            <a:ext cx="5113810"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20" name="TextBox 19"/>
          <p:cNvSpPr txBox="1"/>
          <p:nvPr userDrawn="1"/>
        </p:nvSpPr>
        <p:spPr>
          <a:xfrm>
            <a:off x="11568653" y="6528118"/>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21"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1965" y="574836"/>
            <a:ext cx="5110165" cy="429768"/>
          </a:xfrm>
        </p:spPr>
        <p:txBody>
          <a:bodyPr anchor="b"/>
          <a:lstStyle>
            <a:lvl1pPr marL="0" indent="0">
              <a:lnSpc>
                <a:spcPct val="82000"/>
              </a:lnSpc>
              <a:buNone/>
              <a:defRPr sz="3399">
                <a:solidFill>
                  <a:schemeClr val="bg1"/>
                </a:solidFill>
              </a:defRPr>
            </a:lvl1pPr>
            <a:lvl2pPr marL="0" indent="0">
              <a:buNone/>
              <a:defRPr sz="3399">
                <a:solidFill>
                  <a:schemeClr val="bg1"/>
                </a:solidFill>
              </a:defRPr>
            </a:lvl2pPr>
            <a:lvl3pPr marL="0" indent="0">
              <a:buNone/>
              <a:defRPr sz="3399">
                <a:solidFill>
                  <a:schemeClr val="bg1"/>
                </a:solidFill>
              </a:defRPr>
            </a:lvl3pPr>
            <a:lvl4pPr marL="0" indent="0">
              <a:buNone/>
              <a:defRPr sz="3399">
                <a:solidFill>
                  <a:schemeClr val="bg1"/>
                </a:solidFill>
              </a:defRPr>
            </a:lvl4pPr>
            <a:lvl5pPr marL="0" indent="0">
              <a:buNone/>
              <a:defRPr sz="3399">
                <a:solidFill>
                  <a:schemeClr val="bg1"/>
                </a:solidFill>
              </a:defRPr>
            </a:lvl5pPr>
          </a:lstStyle>
          <a:p>
            <a:pPr lvl="0"/>
            <a:r>
              <a:rPr lang="en-US"/>
              <a:t>Edit Master text styles</a:t>
            </a:r>
          </a:p>
        </p:txBody>
      </p:sp>
      <p:sp>
        <p:nvSpPr>
          <p:cNvPr id="2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1965" y="1132233"/>
            <a:ext cx="5110165" cy="457103"/>
          </a:xfrm>
        </p:spPr>
        <p:txBody>
          <a:bodyPr/>
          <a:lstStyle>
            <a:lvl1pPr marL="0" indent="0">
              <a:lnSpc>
                <a:spcPct val="83000"/>
              </a:lnSpc>
              <a:buNone/>
              <a:defRPr sz="2399">
                <a:solidFill>
                  <a:schemeClr val="bg1"/>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Edit Master text styles</a:t>
            </a:r>
          </a:p>
        </p:txBody>
      </p:sp>
      <p:sp>
        <p:nvSpPr>
          <p:cNvPr id="24"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1965" y="1719072"/>
            <a:ext cx="5110165"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Box 12">
            <a:extLst>
              <a:ext uri="{FF2B5EF4-FFF2-40B4-BE49-F238E27FC236}">
                <a16:creationId xmlns:a16="http://schemas.microsoft.com/office/drawing/2014/main" id="{5236222F-839A-48F3-B871-C473C1A25505}"/>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Qualcomm Technologies, Inc. and/or its affiliated companies.</a:t>
            </a:r>
          </a:p>
        </p:txBody>
      </p:sp>
      <p:sp>
        <p:nvSpPr>
          <p:cNvPr id="22" name="Footer Placeholder 2">
            <a:extLst>
              <a:ext uri="{FF2B5EF4-FFF2-40B4-BE49-F238E27FC236}">
                <a16:creationId xmlns:a16="http://schemas.microsoft.com/office/drawing/2014/main" id="{71B85E80-86DB-4774-A89D-180E2C586568}"/>
              </a:ext>
            </a:extLst>
          </p:cNvPr>
          <p:cNvSpPr>
            <a:spLocks noGrp="1"/>
          </p:cNvSpPr>
          <p:nvPr>
            <p:ph type="ftr" sz="quarter" idx="3"/>
          </p:nvPr>
        </p:nvSpPr>
        <p:spPr>
          <a:xfrm>
            <a:off x="495170" y="6534115"/>
            <a:ext cx="5119307"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r>
              <a:rPr lang="en-US"/>
              <a:t>Confidential and Proprietary — Qualcomm Technologies, Inc. and/or its affiliated companies.</a:t>
            </a:r>
          </a:p>
        </p:txBody>
      </p:sp>
    </p:spTree>
    <p:extLst>
      <p:ext uri="{BB962C8B-B14F-4D97-AF65-F5344CB8AC3E}">
        <p14:creationId xmlns:p14="http://schemas.microsoft.com/office/powerpoint/2010/main" val="41945857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4"/>
            <a:ext cx="6858000" cy="6094413"/>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4413" y="-7"/>
            <a:ext cx="493647"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6" name="Title 1">
            <a:extLst>
              <a:ext uri="{FF2B5EF4-FFF2-40B4-BE49-F238E27FC236}">
                <a16:creationId xmlns:a16="http://schemas.microsoft.com/office/drawing/2014/main" id="{F1B4282A-1281-40FB-B6F1-B994D248C217}"/>
              </a:ext>
            </a:extLst>
          </p:cNvPr>
          <p:cNvSpPr>
            <a:spLocks noGrp="1"/>
          </p:cNvSpPr>
          <p:nvPr>
            <p:ph type="title"/>
          </p:nvPr>
        </p:nvSpPr>
        <p:spPr>
          <a:xfrm>
            <a:off x="495171" y="575576"/>
            <a:ext cx="5113810" cy="429028"/>
          </a:xfrm>
        </p:spPr>
        <p:txBody>
          <a:bodyPr/>
          <a:lstStyle/>
          <a:p>
            <a:r>
              <a:rPr lang="en-US"/>
              <a:t>Click to edit Master title style</a:t>
            </a:r>
          </a:p>
        </p:txBody>
      </p:sp>
      <p:sp>
        <p:nvSpPr>
          <p:cNvPr id="17"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171" y="1719072"/>
            <a:ext cx="5113810"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95171" y="1132233"/>
            <a:ext cx="5113810"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20" name="TextBox 19"/>
          <p:cNvSpPr txBox="1"/>
          <p:nvPr userDrawn="1"/>
        </p:nvSpPr>
        <p:spPr>
          <a:xfrm>
            <a:off x="11568653" y="6528118"/>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21"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1965" y="574836"/>
            <a:ext cx="5110165" cy="429768"/>
          </a:xfrm>
        </p:spPr>
        <p:txBody>
          <a:bodyPr anchor="b"/>
          <a:lstStyle>
            <a:lvl1pPr marL="0" indent="0">
              <a:lnSpc>
                <a:spcPct val="82000"/>
              </a:lnSpc>
              <a:buNone/>
              <a:defRPr sz="3399">
                <a:solidFill>
                  <a:schemeClr val="bg1"/>
                </a:solidFill>
              </a:defRPr>
            </a:lvl1pPr>
            <a:lvl2pPr marL="0" indent="0">
              <a:buNone/>
              <a:defRPr sz="3399">
                <a:solidFill>
                  <a:schemeClr val="bg1"/>
                </a:solidFill>
              </a:defRPr>
            </a:lvl2pPr>
            <a:lvl3pPr marL="0" indent="0">
              <a:buNone/>
              <a:defRPr sz="3399">
                <a:solidFill>
                  <a:schemeClr val="bg1"/>
                </a:solidFill>
              </a:defRPr>
            </a:lvl3pPr>
            <a:lvl4pPr marL="0" indent="0">
              <a:buNone/>
              <a:defRPr sz="3399">
                <a:solidFill>
                  <a:schemeClr val="bg1"/>
                </a:solidFill>
              </a:defRPr>
            </a:lvl4pPr>
            <a:lvl5pPr marL="0" indent="0">
              <a:buNone/>
              <a:defRPr sz="3399">
                <a:solidFill>
                  <a:schemeClr val="bg1"/>
                </a:solidFill>
              </a:defRPr>
            </a:lvl5pPr>
          </a:lstStyle>
          <a:p>
            <a:pPr lvl="0"/>
            <a:r>
              <a:rPr lang="en-US"/>
              <a:t>Edit Master text styles</a:t>
            </a:r>
          </a:p>
        </p:txBody>
      </p:sp>
      <p:sp>
        <p:nvSpPr>
          <p:cNvPr id="2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1965" y="1132233"/>
            <a:ext cx="5110165" cy="457103"/>
          </a:xfrm>
        </p:spPr>
        <p:txBody>
          <a:bodyPr/>
          <a:lstStyle>
            <a:lvl1pPr marL="0" indent="0">
              <a:lnSpc>
                <a:spcPct val="83000"/>
              </a:lnSpc>
              <a:buNone/>
              <a:defRPr sz="2399">
                <a:solidFill>
                  <a:schemeClr val="bg1"/>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Edit Master text styles</a:t>
            </a:r>
          </a:p>
        </p:txBody>
      </p:sp>
      <p:sp>
        <p:nvSpPr>
          <p:cNvPr id="24"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1965" y="1719072"/>
            <a:ext cx="5110165"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Box 12">
            <a:extLst>
              <a:ext uri="{FF2B5EF4-FFF2-40B4-BE49-F238E27FC236}">
                <a16:creationId xmlns:a16="http://schemas.microsoft.com/office/drawing/2014/main" id="{20504AA5-1CF1-4CB6-AA14-7688B3D520BD}"/>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Qualcomm Technologies, Inc. and/or its affiliated companies.</a:t>
            </a:r>
          </a:p>
        </p:txBody>
      </p:sp>
      <p:sp>
        <p:nvSpPr>
          <p:cNvPr id="22" name="Footer Placeholder 2">
            <a:extLst>
              <a:ext uri="{FF2B5EF4-FFF2-40B4-BE49-F238E27FC236}">
                <a16:creationId xmlns:a16="http://schemas.microsoft.com/office/drawing/2014/main" id="{E8FA6EBE-A0D7-44AB-82FC-17FAB6B1BFC1}"/>
              </a:ext>
            </a:extLst>
          </p:cNvPr>
          <p:cNvSpPr>
            <a:spLocks noGrp="1"/>
          </p:cNvSpPr>
          <p:nvPr>
            <p:ph type="ftr" sz="quarter" idx="3"/>
          </p:nvPr>
        </p:nvSpPr>
        <p:spPr>
          <a:xfrm>
            <a:off x="495170" y="6534115"/>
            <a:ext cx="5119307"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r>
              <a:rPr lang="en-US"/>
              <a:t>Confidential and Proprietary — Qualcomm Technologies, Inc. and/or its affiliated companies.</a:t>
            </a:r>
          </a:p>
        </p:txBody>
      </p:sp>
    </p:spTree>
    <p:extLst>
      <p:ext uri="{BB962C8B-B14F-4D97-AF65-F5344CB8AC3E}">
        <p14:creationId xmlns:p14="http://schemas.microsoft.com/office/powerpoint/2010/main" val="9428057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p>
        </p:txBody>
      </p:sp>
      <p:sp>
        <p:nvSpPr>
          <p:cNvPr id="6" name="Content Placeholder 5"/>
          <p:cNvSpPr>
            <a:spLocks noGrp="1"/>
          </p:cNvSpPr>
          <p:nvPr>
            <p:ph sz="quarter" idx="12"/>
          </p:nvPr>
        </p:nvSpPr>
        <p:spPr>
          <a:xfrm>
            <a:off x="475364" y="1709928"/>
            <a:ext cx="11207625"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79668" y="1132233"/>
            <a:ext cx="11199702"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7" name="Footer Placeholder 4">
            <a:extLst>
              <a:ext uri="{FF2B5EF4-FFF2-40B4-BE49-F238E27FC236}">
                <a16:creationId xmlns:a16="http://schemas.microsoft.com/office/drawing/2014/main" id="{CE17B5C3-EC24-45A0-9C9A-FB9EEA124575}"/>
              </a:ext>
            </a:extLst>
          </p:cNvPr>
          <p:cNvSpPr>
            <a:spLocks noGrp="1"/>
          </p:cNvSpPr>
          <p:nvPr>
            <p:ph type="ftr" sz="quarter" idx="3"/>
          </p:nvPr>
        </p:nvSpPr>
        <p:spPr>
          <a:xfrm>
            <a:off x="494060" y="6484546"/>
            <a:ext cx="10220680"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11387234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2619" y="381794"/>
            <a:ext cx="6858000" cy="6094413"/>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4413" y="-7"/>
            <a:ext cx="493647"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6" name="Title 1">
            <a:extLst>
              <a:ext uri="{FF2B5EF4-FFF2-40B4-BE49-F238E27FC236}">
                <a16:creationId xmlns:a16="http://schemas.microsoft.com/office/drawing/2014/main" id="{F1B4282A-1281-40FB-B6F1-B994D248C217}"/>
              </a:ext>
            </a:extLst>
          </p:cNvPr>
          <p:cNvSpPr>
            <a:spLocks noGrp="1"/>
          </p:cNvSpPr>
          <p:nvPr>
            <p:ph type="title"/>
          </p:nvPr>
        </p:nvSpPr>
        <p:spPr>
          <a:xfrm>
            <a:off x="495171" y="575576"/>
            <a:ext cx="5113810" cy="429028"/>
          </a:xfrm>
        </p:spPr>
        <p:txBody>
          <a:bodyPr/>
          <a:lstStyle/>
          <a:p>
            <a:r>
              <a:rPr lang="en-US"/>
              <a:t>Click to edit Master title style</a:t>
            </a:r>
          </a:p>
        </p:txBody>
      </p:sp>
      <p:sp>
        <p:nvSpPr>
          <p:cNvPr id="17"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95171" y="1719072"/>
            <a:ext cx="5113810"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95171" y="1132233"/>
            <a:ext cx="5113810"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20" name="TextBox 19"/>
          <p:cNvSpPr txBox="1"/>
          <p:nvPr userDrawn="1"/>
        </p:nvSpPr>
        <p:spPr>
          <a:xfrm>
            <a:off x="11568653" y="6528118"/>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21"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1965" y="574836"/>
            <a:ext cx="5110165" cy="429768"/>
          </a:xfrm>
        </p:spPr>
        <p:txBody>
          <a:bodyPr anchor="b"/>
          <a:lstStyle>
            <a:lvl1pPr marL="0" indent="0">
              <a:lnSpc>
                <a:spcPct val="82000"/>
              </a:lnSpc>
              <a:buNone/>
              <a:defRPr sz="3399">
                <a:solidFill>
                  <a:schemeClr val="bg1"/>
                </a:solidFill>
              </a:defRPr>
            </a:lvl1pPr>
            <a:lvl2pPr marL="0" indent="0">
              <a:buNone/>
              <a:defRPr sz="3399">
                <a:solidFill>
                  <a:schemeClr val="bg1"/>
                </a:solidFill>
              </a:defRPr>
            </a:lvl2pPr>
            <a:lvl3pPr marL="0" indent="0">
              <a:buNone/>
              <a:defRPr sz="3399">
                <a:solidFill>
                  <a:schemeClr val="bg1"/>
                </a:solidFill>
              </a:defRPr>
            </a:lvl3pPr>
            <a:lvl4pPr marL="0" indent="0">
              <a:buNone/>
              <a:defRPr sz="3399">
                <a:solidFill>
                  <a:schemeClr val="bg1"/>
                </a:solidFill>
              </a:defRPr>
            </a:lvl4pPr>
            <a:lvl5pPr marL="0" indent="0">
              <a:buNone/>
              <a:defRPr sz="3399">
                <a:solidFill>
                  <a:schemeClr val="bg1"/>
                </a:solidFill>
              </a:defRPr>
            </a:lvl5pPr>
          </a:lstStyle>
          <a:p>
            <a:pPr lvl="0"/>
            <a:r>
              <a:rPr lang="en-US"/>
              <a:t>Edit Master text styles</a:t>
            </a:r>
          </a:p>
        </p:txBody>
      </p:sp>
      <p:sp>
        <p:nvSpPr>
          <p:cNvPr id="2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1965" y="1132233"/>
            <a:ext cx="5110165" cy="457103"/>
          </a:xfrm>
        </p:spPr>
        <p:txBody>
          <a:bodyPr/>
          <a:lstStyle>
            <a:lvl1pPr marL="0" indent="0">
              <a:lnSpc>
                <a:spcPct val="83000"/>
              </a:lnSpc>
              <a:buNone/>
              <a:defRPr sz="2399">
                <a:solidFill>
                  <a:schemeClr val="bg1"/>
                </a:solidFill>
              </a:defRPr>
            </a:lvl1pPr>
            <a:lvl2pPr marL="0" indent="0">
              <a:buNone/>
              <a:defRPr sz="2399">
                <a:solidFill>
                  <a:schemeClr val="bg1"/>
                </a:solidFill>
              </a:defRPr>
            </a:lvl2pPr>
            <a:lvl3pPr marL="0" indent="0">
              <a:buNone/>
              <a:defRPr sz="2399">
                <a:solidFill>
                  <a:schemeClr val="bg1"/>
                </a:solidFill>
              </a:defRPr>
            </a:lvl3pPr>
            <a:lvl4pPr marL="0" indent="0">
              <a:buNone/>
              <a:defRPr sz="2399">
                <a:solidFill>
                  <a:schemeClr val="bg1"/>
                </a:solidFill>
              </a:defRPr>
            </a:lvl4pPr>
            <a:lvl5pPr marL="0" indent="0">
              <a:buNone/>
              <a:defRPr sz="2399">
                <a:solidFill>
                  <a:schemeClr val="bg1"/>
                </a:solidFill>
              </a:defRPr>
            </a:lvl5pPr>
          </a:lstStyle>
          <a:p>
            <a:pPr lvl="0"/>
            <a:r>
              <a:rPr lang="en-US"/>
              <a:t>Edit Master text styles</a:t>
            </a:r>
          </a:p>
        </p:txBody>
      </p:sp>
      <p:sp>
        <p:nvSpPr>
          <p:cNvPr id="24"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1965" y="1719072"/>
            <a:ext cx="5110165"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Box 12">
            <a:extLst>
              <a:ext uri="{FF2B5EF4-FFF2-40B4-BE49-F238E27FC236}">
                <a16:creationId xmlns:a16="http://schemas.microsoft.com/office/drawing/2014/main" id="{545E275E-D62A-4151-B70D-56CD860C27AA}"/>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Qualcomm Technologies, Inc. and/or its affiliated companies.</a:t>
            </a:r>
          </a:p>
        </p:txBody>
      </p:sp>
      <p:sp>
        <p:nvSpPr>
          <p:cNvPr id="22" name="Footer Placeholder 2">
            <a:extLst>
              <a:ext uri="{FF2B5EF4-FFF2-40B4-BE49-F238E27FC236}">
                <a16:creationId xmlns:a16="http://schemas.microsoft.com/office/drawing/2014/main" id="{9B3F48A4-481C-4A86-8B40-AF5E06ECDA8C}"/>
              </a:ext>
            </a:extLst>
          </p:cNvPr>
          <p:cNvSpPr>
            <a:spLocks noGrp="1"/>
          </p:cNvSpPr>
          <p:nvPr>
            <p:ph type="ftr" sz="quarter" idx="3"/>
          </p:nvPr>
        </p:nvSpPr>
        <p:spPr>
          <a:xfrm>
            <a:off x="495170" y="6534115"/>
            <a:ext cx="5119307"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r>
              <a:rPr lang="en-US"/>
              <a:t>Confidential and Proprietary — Qualcomm Technologies, Inc. and/or its affiliated companies.</a:t>
            </a:r>
          </a:p>
        </p:txBody>
      </p:sp>
    </p:spTree>
    <p:extLst>
      <p:ext uri="{BB962C8B-B14F-4D97-AF65-F5344CB8AC3E}">
        <p14:creationId xmlns:p14="http://schemas.microsoft.com/office/powerpoint/2010/main" val="37686198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1663" y="0"/>
            <a:ext cx="493647"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0" name="Title 1">
            <a:extLst>
              <a:ext uri="{FF2B5EF4-FFF2-40B4-BE49-F238E27FC236}">
                <a16:creationId xmlns:a16="http://schemas.microsoft.com/office/drawing/2014/main" id="{424F16FF-9EF1-44C1-AAD9-CF1D660D0C2E}"/>
              </a:ext>
            </a:extLst>
          </p:cNvPr>
          <p:cNvSpPr>
            <a:spLocks noGrp="1"/>
          </p:cNvSpPr>
          <p:nvPr>
            <p:ph type="title"/>
          </p:nvPr>
        </p:nvSpPr>
        <p:spPr>
          <a:xfrm>
            <a:off x="495171" y="575576"/>
            <a:ext cx="6425160" cy="429028"/>
          </a:xfrm>
        </p:spPr>
        <p:txBody>
          <a:bodyPr/>
          <a:lstStyle/>
          <a:p>
            <a:r>
              <a:rPr lang="en-US"/>
              <a:t>Click to edit Master title style</a:t>
            </a:r>
          </a:p>
        </p:txBody>
      </p:sp>
      <p:sp>
        <p:nvSpPr>
          <p:cNvPr id="12"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95171" y="1132233"/>
            <a:ext cx="6424527"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3"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7757" y="576072"/>
            <a:ext cx="3575897"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extBox 14"/>
          <p:cNvSpPr txBox="1"/>
          <p:nvPr userDrawn="1"/>
        </p:nvSpPr>
        <p:spPr>
          <a:xfrm>
            <a:off x="11568653" y="6528118"/>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1" name="TextBox 10">
            <a:extLst>
              <a:ext uri="{FF2B5EF4-FFF2-40B4-BE49-F238E27FC236}">
                <a16:creationId xmlns:a16="http://schemas.microsoft.com/office/drawing/2014/main" id="{7DD20C25-FF17-41F5-813B-1662010E77F4}"/>
              </a:ext>
            </a:extLst>
          </p:cNvPr>
          <p:cNvSpPr txBox="1"/>
          <p:nvPr userDrawn="1"/>
        </p:nvSpPr>
        <p:spPr>
          <a:xfrm>
            <a:off x="8117757"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a:t>
            </a:r>
            <a:br>
              <a:rPr lang="en-US" sz="800">
                <a:solidFill>
                  <a:schemeClr val="bg1"/>
                </a:solidFill>
              </a:rPr>
            </a:br>
            <a:r>
              <a:rPr lang="en-US" sz="800">
                <a:solidFill>
                  <a:schemeClr val="bg1"/>
                </a:solidFill>
              </a:rPr>
              <a:t>Qualcomm Technologies, Inc. and/or its affiliated companies.</a:t>
            </a:r>
          </a:p>
        </p:txBody>
      </p:sp>
      <p:sp>
        <p:nvSpPr>
          <p:cNvPr id="16" name="Footer Placeholder 2">
            <a:extLst>
              <a:ext uri="{FF2B5EF4-FFF2-40B4-BE49-F238E27FC236}">
                <a16:creationId xmlns:a16="http://schemas.microsoft.com/office/drawing/2014/main" id="{1EF16A86-D192-4054-8607-C442A4C4806A}"/>
              </a:ext>
            </a:extLst>
          </p:cNvPr>
          <p:cNvSpPr>
            <a:spLocks noGrp="1"/>
          </p:cNvSpPr>
          <p:nvPr>
            <p:ph type="ftr" sz="quarter" idx="3"/>
          </p:nvPr>
        </p:nvSpPr>
        <p:spPr>
          <a:xfrm>
            <a:off x="495170" y="6534115"/>
            <a:ext cx="5119307"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r>
              <a:rPr lang="en-US"/>
              <a:t>Confidential and Proprietary — Qualcomm Technologies, Inc. and/or its affiliated companies.</a:t>
            </a:r>
          </a:p>
        </p:txBody>
      </p:sp>
    </p:spTree>
    <p:extLst>
      <p:ext uri="{BB962C8B-B14F-4D97-AF65-F5344CB8AC3E}">
        <p14:creationId xmlns:p14="http://schemas.microsoft.com/office/powerpoint/2010/main" val="6820858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1663" y="0"/>
            <a:ext cx="493647"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0" name="Title 1">
            <a:extLst>
              <a:ext uri="{FF2B5EF4-FFF2-40B4-BE49-F238E27FC236}">
                <a16:creationId xmlns:a16="http://schemas.microsoft.com/office/drawing/2014/main" id="{424F16FF-9EF1-44C1-AAD9-CF1D660D0C2E}"/>
              </a:ext>
            </a:extLst>
          </p:cNvPr>
          <p:cNvSpPr>
            <a:spLocks noGrp="1"/>
          </p:cNvSpPr>
          <p:nvPr>
            <p:ph type="title"/>
          </p:nvPr>
        </p:nvSpPr>
        <p:spPr>
          <a:xfrm>
            <a:off x="495171" y="575576"/>
            <a:ext cx="6425160" cy="429028"/>
          </a:xfrm>
        </p:spPr>
        <p:txBody>
          <a:bodyPr/>
          <a:lstStyle/>
          <a:p>
            <a:r>
              <a:rPr lang="en-US"/>
              <a:t>Click to edit Master title style</a:t>
            </a:r>
          </a:p>
        </p:txBody>
      </p:sp>
      <p:sp>
        <p:nvSpPr>
          <p:cNvPr id="12"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95171" y="1132233"/>
            <a:ext cx="6424527"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3"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7757" y="576072"/>
            <a:ext cx="3575897"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extBox 14"/>
          <p:cNvSpPr txBox="1"/>
          <p:nvPr userDrawn="1"/>
        </p:nvSpPr>
        <p:spPr>
          <a:xfrm>
            <a:off x="11568653" y="6528118"/>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1" name="TextBox 10">
            <a:extLst>
              <a:ext uri="{FF2B5EF4-FFF2-40B4-BE49-F238E27FC236}">
                <a16:creationId xmlns:a16="http://schemas.microsoft.com/office/drawing/2014/main" id="{9F736107-895D-4398-B642-B7AD86A57DAC}"/>
              </a:ext>
            </a:extLst>
          </p:cNvPr>
          <p:cNvSpPr txBox="1"/>
          <p:nvPr userDrawn="1"/>
        </p:nvSpPr>
        <p:spPr>
          <a:xfrm>
            <a:off x="8117757"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a:t>
            </a:r>
            <a:br>
              <a:rPr lang="en-US" sz="800">
                <a:solidFill>
                  <a:schemeClr val="bg1"/>
                </a:solidFill>
              </a:rPr>
            </a:br>
            <a:r>
              <a:rPr lang="en-US" sz="800">
                <a:solidFill>
                  <a:schemeClr val="bg1"/>
                </a:solidFill>
              </a:rPr>
              <a:t>Qualcomm Technologies, Inc. and/or its affiliated companies.</a:t>
            </a:r>
          </a:p>
        </p:txBody>
      </p:sp>
      <p:sp>
        <p:nvSpPr>
          <p:cNvPr id="16" name="Footer Placeholder 2">
            <a:extLst>
              <a:ext uri="{FF2B5EF4-FFF2-40B4-BE49-F238E27FC236}">
                <a16:creationId xmlns:a16="http://schemas.microsoft.com/office/drawing/2014/main" id="{EA0B8C7F-4DEB-40C7-A005-8AC949344C6B}"/>
              </a:ext>
            </a:extLst>
          </p:cNvPr>
          <p:cNvSpPr>
            <a:spLocks noGrp="1"/>
          </p:cNvSpPr>
          <p:nvPr>
            <p:ph type="ftr" sz="quarter" idx="3"/>
          </p:nvPr>
        </p:nvSpPr>
        <p:spPr>
          <a:xfrm>
            <a:off x="495170" y="6534115"/>
            <a:ext cx="5119307"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r>
              <a:rPr lang="en-US"/>
              <a:t>Confidential and Proprietary — Qualcomm Technologies, Inc. and/or its affiliated companies.</a:t>
            </a:r>
          </a:p>
        </p:txBody>
      </p:sp>
    </p:spTree>
    <p:extLst>
      <p:ext uri="{BB962C8B-B14F-4D97-AF65-F5344CB8AC3E}">
        <p14:creationId xmlns:p14="http://schemas.microsoft.com/office/powerpoint/2010/main" val="2264696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1663" y="0"/>
            <a:ext cx="493647"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0" name="Title 1">
            <a:extLst>
              <a:ext uri="{FF2B5EF4-FFF2-40B4-BE49-F238E27FC236}">
                <a16:creationId xmlns:a16="http://schemas.microsoft.com/office/drawing/2014/main" id="{424F16FF-9EF1-44C1-AAD9-CF1D660D0C2E}"/>
              </a:ext>
            </a:extLst>
          </p:cNvPr>
          <p:cNvSpPr>
            <a:spLocks noGrp="1"/>
          </p:cNvSpPr>
          <p:nvPr>
            <p:ph type="title"/>
          </p:nvPr>
        </p:nvSpPr>
        <p:spPr>
          <a:xfrm>
            <a:off x="495171" y="575576"/>
            <a:ext cx="6425160" cy="429028"/>
          </a:xfrm>
        </p:spPr>
        <p:txBody>
          <a:bodyPr/>
          <a:lstStyle/>
          <a:p>
            <a:r>
              <a:rPr lang="en-US"/>
              <a:t>Click to edit Master title style</a:t>
            </a:r>
          </a:p>
        </p:txBody>
      </p:sp>
      <p:sp>
        <p:nvSpPr>
          <p:cNvPr id="12"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95171" y="1132233"/>
            <a:ext cx="6424527"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3"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7757" y="576072"/>
            <a:ext cx="3575897"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extBox 14"/>
          <p:cNvSpPr txBox="1"/>
          <p:nvPr userDrawn="1"/>
        </p:nvSpPr>
        <p:spPr>
          <a:xfrm>
            <a:off x="11568653" y="6528118"/>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1" name="TextBox 10">
            <a:extLst>
              <a:ext uri="{FF2B5EF4-FFF2-40B4-BE49-F238E27FC236}">
                <a16:creationId xmlns:a16="http://schemas.microsoft.com/office/drawing/2014/main" id="{F5E63456-F06C-470D-8457-1120AAA00437}"/>
              </a:ext>
            </a:extLst>
          </p:cNvPr>
          <p:cNvSpPr txBox="1"/>
          <p:nvPr userDrawn="1"/>
        </p:nvSpPr>
        <p:spPr>
          <a:xfrm>
            <a:off x="8117757"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a:t>
            </a:r>
            <a:br>
              <a:rPr lang="en-US" sz="800">
                <a:solidFill>
                  <a:schemeClr val="bg1"/>
                </a:solidFill>
              </a:rPr>
            </a:br>
            <a:r>
              <a:rPr lang="en-US" sz="800">
                <a:solidFill>
                  <a:schemeClr val="bg1"/>
                </a:solidFill>
              </a:rPr>
              <a:t>Qualcomm Technologies, Inc. and/or its affiliated companies.</a:t>
            </a:r>
          </a:p>
        </p:txBody>
      </p:sp>
      <p:sp>
        <p:nvSpPr>
          <p:cNvPr id="16" name="Footer Placeholder 2">
            <a:extLst>
              <a:ext uri="{FF2B5EF4-FFF2-40B4-BE49-F238E27FC236}">
                <a16:creationId xmlns:a16="http://schemas.microsoft.com/office/drawing/2014/main" id="{1E249AE4-DB02-4C23-AAC9-48FAD08152CA}"/>
              </a:ext>
            </a:extLst>
          </p:cNvPr>
          <p:cNvSpPr>
            <a:spLocks noGrp="1"/>
          </p:cNvSpPr>
          <p:nvPr>
            <p:ph type="ftr" sz="quarter" idx="3"/>
          </p:nvPr>
        </p:nvSpPr>
        <p:spPr>
          <a:xfrm>
            <a:off x="495170" y="6534115"/>
            <a:ext cx="5119307"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r>
              <a:rPr lang="en-US"/>
              <a:t>Confidential and Proprietary — Qualcomm Technologies, Inc. and/or its affiliated companies.</a:t>
            </a:r>
          </a:p>
        </p:txBody>
      </p:sp>
    </p:spTree>
    <p:extLst>
      <p:ext uri="{BB962C8B-B14F-4D97-AF65-F5344CB8AC3E}">
        <p14:creationId xmlns:p14="http://schemas.microsoft.com/office/powerpoint/2010/main" val="16850689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1663" y="0"/>
            <a:ext cx="493647"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0" name="Title 1">
            <a:extLst>
              <a:ext uri="{FF2B5EF4-FFF2-40B4-BE49-F238E27FC236}">
                <a16:creationId xmlns:a16="http://schemas.microsoft.com/office/drawing/2014/main" id="{424F16FF-9EF1-44C1-AAD9-CF1D660D0C2E}"/>
              </a:ext>
            </a:extLst>
          </p:cNvPr>
          <p:cNvSpPr>
            <a:spLocks noGrp="1"/>
          </p:cNvSpPr>
          <p:nvPr>
            <p:ph type="title"/>
          </p:nvPr>
        </p:nvSpPr>
        <p:spPr>
          <a:xfrm>
            <a:off x="495171" y="575576"/>
            <a:ext cx="6425160" cy="429028"/>
          </a:xfrm>
        </p:spPr>
        <p:txBody>
          <a:bodyPr/>
          <a:lstStyle/>
          <a:p>
            <a:r>
              <a:rPr lang="en-US"/>
              <a:t>Click to edit Master title style</a:t>
            </a:r>
          </a:p>
        </p:txBody>
      </p:sp>
      <p:sp>
        <p:nvSpPr>
          <p:cNvPr id="12"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95171" y="1132233"/>
            <a:ext cx="6424527"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3"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7757" y="576072"/>
            <a:ext cx="3575897" cy="5824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extBox 14"/>
          <p:cNvSpPr txBox="1"/>
          <p:nvPr userDrawn="1"/>
        </p:nvSpPr>
        <p:spPr>
          <a:xfrm>
            <a:off x="11568653" y="6528118"/>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1" name="TextBox 10">
            <a:extLst>
              <a:ext uri="{FF2B5EF4-FFF2-40B4-BE49-F238E27FC236}">
                <a16:creationId xmlns:a16="http://schemas.microsoft.com/office/drawing/2014/main" id="{E89D04B0-2BC9-43BA-8100-2E77F8A49553}"/>
              </a:ext>
            </a:extLst>
          </p:cNvPr>
          <p:cNvSpPr txBox="1"/>
          <p:nvPr userDrawn="1"/>
        </p:nvSpPr>
        <p:spPr>
          <a:xfrm>
            <a:off x="8117757"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a:t>
            </a:r>
            <a:br>
              <a:rPr lang="en-US" sz="800">
                <a:solidFill>
                  <a:schemeClr val="bg1"/>
                </a:solidFill>
              </a:rPr>
            </a:br>
            <a:r>
              <a:rPr lang="en-US" sz="800">
                <a:solidFill>
                  <a:schemeClr val="bg1"/>
                </a:solidFill>
              </a:rPr>
              <a:t>Qualcomm Technologies, Inc. and/or its affiliated companies.</a:t>
            </a:r>
          </a:p>
        </p:txBody>
      </p:sp>
      <p:sp>
        <p:nvSpPr>
          <p:cNvPr id="16" name="Footer Placeholder 2">
            <a:extLst>
              <a:ext uri="{FF2B5EF4-FFF2-40B4-BE49-F238E27FC236}">
                <a16:creationId xmlns:a16="http://schemas.microsoft.com/office/drawing/2014/main" id="{B686C233-0BA0-4369-B9AF-F0936E3725BA}"/>
              </a:ext>
            </a:extLst>
          </p:cNvPr>
          <p:cNvSpPr>
            <a:spLocks noGrp="1"/>
          </p:cNvSpPr>
          <p:nvPr>
            <p:ph type="ftr" sz="quarter" idx="3"/>
          </p:nvPr>
        </p:nvSpPr>
        <p:spPr>
          <a:xfrm>
            <a:off x="495170" y="6534115"/>
            <a:ext cx="5119307"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r>
              <a:rPr lang="en-US"/>
              <a:t>Confidential and Proprietary — Qualcomm Technologies, Inc. and/or its affiliated companies.</a:t>
            </a:r>
          </a:p>
        </p:txBody>
      </p:sp>
    </p:spTree>
    <p:extLst>
      <p:ext uri="{BB962C8B-B14F-4D97-AF65-F5344CB8AC3E}">
        <p14:creationId xmlns:p14="http://schemas.microsoft.com/office/powerpoint/2010/main" val="1260927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29585" cy="6858000"/>
          </a:xfrm>
          <a:noFill/>
        </p:spPr>
        <p:txBody>
          <a:bodyPr anchor="ctr"/>
          <a:lstStyle>
            <a:lvl1pPr marL="0" indent="0" algn="ctr">
              <a:buNone/>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4" y="4743451"/>
            <a:ext cx="3573291" cy="840424"/>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1284" y="2749751"/>
            <a:ext cx="3578194" cy="1834948"/>
          </a:xfrm>
        </p:spPr>
        <p:txBody>
          <a:bodyPr/>
          <a:lstStyle>
            <a:lvl1pPr>
              <a:lnSpc>
                <a:spcPct val="88000"/>
              </a:lnSpc>
              <a:defRPr sz="3399">
                <a:solidFill>
                  <a:schemeClr val="bg1"/>
                </a:solidFill>
              </a:defRPr>
            </a:lvl1pPr>
          </a:lstStyle>
          <a:p>
            <a:r>
              <a:rPr lang="en-US"/>
              <a:t>Click to edit Master title style</a:t>
            </a:r>
          </a:p>
        </p:txBody>
      </p:sp>
      <p:sp>
        <p:nvSpPr>
          <p:cNvPr id="13" name="TextBox 12"/>
          <p:cNvSpPr txBox="1"/>
          <p:nvPr userDrawn="1"/>
        </p:nvSpPr>
        <p:spPr>
          <a:xfrm>
            <a:off x="11568653" y="6528118"/>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4" name="TextBox 13">
            <a:extLst>
              <a:ext uri="{FF2B5EF4-FFF2-40B4-BE49-F238E27FC236}">
                <a16:creationId xmlns:a16="http://schemas.microsoft.com/office/drawing/2014/main" id="{FA32546C-1439-41DF-88C6-6D67C1A25080}"/>
              </a:ext>
            </a:extLst>
          </p:cNvPr>
          <p:cNvSpPr txBox="1"/>
          <p:nvPr userDrawn="1"/>
        </p:nvSpPr>
        <p:spPr>
          <a:xfrm>
            <a:off x="8117757"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a:t>
            </a:r>
            <a:br>
              <a:rPr lang="en-US" sz="800">
                <a:solidFill>
                  <a:schemeClr val="bg1"/>
                </a:solidFill>
              </a:rPr>
            </a:br>
            <a:r>
              <a:rPr lang="en-US" sz="800">
                <a:solidFill>
                  <a:schemeClr val="bg1"/>
                </a:solidFill>
              </a:rPr>
              <a:t>Qualcomm Technologies, Inc. and/or its affiliated companies.</a:t>
            </a:r>
          </a:p>
        </p:txBody>
      </p:sp>
      <p:sp>
        <p:nvSpPr>
          <p:cNvPr id="15" name="Footer Placeholder 2">
            <a:extLst>
              <a:ext uri="{FF2B5EF4-FFF2-40B4-BE49-F238E27FC236}">
                <a16:creationId xmlns:a16="http://schemas.microsoft.com/office/drawing/2014/main" id="{41EA0872-215D-486C-8828-D0F093458A1F}"/>
              </a:ext>
            </a:extLst>
          </p:cNvPr>
          <p:cNvSpPr>
            <a:spLocks noGrp="1"/>
          </p:cNvSpPr>
          <p:nvPr>
            <p:ph type="ftr" sz="quarter" idx="3"/>
          </p:nvPr>
        </p:nvSpPr>
        <p:spPr>
          <a:xfrm>
            <a:off x="8119372" y="6153503"/>
            <a:ext cx="3560554"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594">
              <a:lnSpc>
                <a:spcPct val="95000"/>
              </a:lnSpc>
              <a:spcBef>
                <a:spcPts val="1200"/>
              </a:spcBef>
              <a:buClr>
                <a:srgbClr val="3253DC"/>
              </a:buClr>
            </a:pPr>
            <a:r>
              <a:rPr lang="en-US"/>
              <a:t>Confidential and Proprietary — Qualcomm Technologies, Inc. and/or its affiliated companies.</a:t>
            </a:r>
          </a:p>
        </p:txBody>
      </p:sp>
    </p:spTree>
    <p:extLst>
      <p:ext uri="{BB962C8B-B14F-4D97-AF65-F5344CB8AC3E}">
        <p14:creationId xmlns:p14="http://schemas.microsoft.com/office/powerpoint/2010/main" val="12018948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29585" cy="6858000"/>
          </a:xfrm>
          <a:noFill/>
        </p:spPr>
        <p:txBody>
          <a:bodyPr anchor="ctr"/>
          <a:lstStyle>
            <a:lvl1pPr marL="0" indent="0" algn="ctr">
              <a:buNone/>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4" y="4743451"/>
            <a:ext cx="3573291" cy="872915"/>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1284" y="2749751"/>
            <a:ext cx="3578194" cy="1834948"/>
          </a:xfrm>
        </p:spPr>
        <p:txBody>
          <a:bodyPr/>
          <a:lstStyle>
            <a:lvl1pPr>
              <a:lnSpc>
                <a:spcPct val="88000"/>
              </a:lnSpc>
              <a:defRPr sz="3399">
                <a:solidFill>
                  <a:schemeClr val="bg1"/>
                </a:solidFill>
              </a:defRPr>
            </a:lvl1pPr>
          </a:lstStyle>
          <a:p>
            <a:r>
              <a:rPr lang="en-US"/>
              <a:t>Click to edit Master title style</a:t>
            </a:r>
          </a:p>
        </p:txBody>
      </p:sp>
      <p:sp>
        <p:nvSpPr>
          <p:cNvPr id="13" name="TextBox 12"/>
          <p:cNvSpPr txBox="1"/>
          <p:nvPr userDrawn="1"/>
        </p:nvSpPr>
        <p:spPr>
          <a:xfrm>
            <a:off x="11568653" y="6528118"/>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4" name="TextBox 13">
            <a:extLst>
              <a:ext uri="{FF2B5EF4-FFF2-40B4-BE49-F238E27FC236}">
                <a16:creationId xmlns:a16="http://schemas.microsoft.com/office/drawing/2014/main" id="{87EF977B-C148-4E71-BEFA-B6F00779FCBB}"/>
              </a:ext>
            </a:extLst>
          </p:cNvPr>
          <p:cNvSpPr txBox="1"/>
          <p:nvPr userDrawn="1"/>
        </p:nvSpPr>
        <p:spPr>
          <a:xfrm>
            <a:off x="8117757"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a:t>
            </a:r>
            <a:br>
              <a:rPr lang="en-US" sz="800">
                <a:solidFill>
                  <a:schemeClr val="bg1"/>
                </a:solidFill>
              </a:rPr>
            </a:br>
            <a:r>
              <a:rPr lang="en-US" sz="800">
                <a:solidFill>
                  <a:schemeClr val="bg1"/>
                </a:solidFill>
              </a:rPr>
              <a:t>Qualcomm Technologies, Inc. and/or its affiliated companies.</a:t>
            </a:r>
          </a:p>
        </p:txBody>
      </p:sp>
      <p:sp>
        <p:nvSpPr>
          <p:cNvPr id="16" name="Footer Placeholder 2">
            <a:extLst>
              <a:ext uri="{FF2B5EF4-FFF2-40B4-BE49-F238E27FC236}">
                <a16:creationId xmlns:a16="http://schemas.microsoft.com/office/drawing/2014/main" id="{FAF1AB7C-2745-423C-83FF-048316982E5C}"/>
              </a:ext>
            </a:extLst>
          </p:cNvPr>
          <p:cNvSpPr>
            <a:spLocks noGrp="1"/>
          </p:cNvSpPr>
          <p:nvPr>
            <p:ph type="ftr" sz="quarter" idx="3"/>
          </p:nvPr>
        </p:nvSpPr>
        <p:spPr>
          <a:xfrm>
            <a:off x="8114732" y="6153505"/>
            <a:ext cx="3588396"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594">
              <a:lnSpc>
                <a:spcPct val="95000"/>
              </a:lnSpc>
              <a:spcBef>
                <a:spcPts val="1200"/>
              </a:spcBef>
              <a:buClr>
                <a:srgbClr val="3253DC"/>
              </a:buClr>
            </a:pPr>
            <a:r>
              <a:rPr lang="en-US"/>
              <a:t>Confidential and Proprietary — Qualcomm Technologies, Inc. and/or its affiliated companies.</a:t>
            </a:r>
          </a:p>
        </p:txBody>
      </p:sp>
    </p:spTree>
    <p:extLst>
      <p:ext uri="{BB962C8B-B14F-4D97-AF65-F5344CB8AC3E}">
        <p14:creationId xmlns:p14="http://schemas.microsoft.com/office/powerpoint/2010/main" val="12469754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29585" cy="6858000"/>
          </a:xfrm>
          <a:noFill/>
        </p:spPr>
        <p:txBody>
          <a:bodyPr anchor="ctr"/>
          <a:lstStyle>
            <a:lvl1pPr marL="0" indent="0" algn="ctr">
              <a:buNone/>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sysClr val="windowText" lastClr="000000"/>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4" y="4743451"/>
            <a:ext cx="3573291" cy="863632"/>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1284" y="2749751"/>
            <a:ext cx="3578194" cy="1834948"/>
          </a:xfrm>
        </p:spPr>
        <p:txBody>
          <a:bodyPr/>
          <a:lstStyle>
            <a:lvl1pPr>
              <a:lnSpc>
                <a:spcPct val="88000"/>
              </a:lnSpc>
              <a:defRPr sz="3399">
                <a:solidFill>
                  <a:schemeClr val="bg1"/>
                </a:solidFill>
              </a:defRPr>
            </a:lvl1pPr>
          </a:lstStyle>
          <a:p>
            <a:r>
              <a:rPr lang="en-US"/>
              <a:t>Click to edit Master title style</a:t>
            </a:r>
          </a:p>
        </p:txBody>
      </p:sp>
      <p:sp>
        <p:nvSpPr>
          <p:cNvPr id="13" name="TextBox 12"/>
          <p:cNvSpPr txBox="1"/>
          <p:nvPr userDrawn="1"/>
        </p:nvSpPr>
        <p:spPr>
          <a:xfrm>
            <a:off x="11568653" y="6528118"/>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4" name="TextBox 13">
            <a:extLst>
              <a:ext uri="{FF2B5EF4-FFF2-40B4-BE49-F238E27FC236}">
                <a16:creationId xmlns:a16="http://schemas.microsoft.com/office/drawing/2014/main" id="{CD7CB80A-8736-43DF-8FFE-4E2B99CB730A}"/>
              </a:ext>
            </a:extLst>
          </p:cNvPr>
          <p:cNvSpPr txBox="1"/>
          <p:nvPr userDrawn="1"/>
        </p:nvSpPr>
        <p:spPr>
          <a:xfrm>
            <a:off x="8117757"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a:t>
            </a:r>
            <a:br>
              <a:rPr lang="en-US" sz="800">
                <a:solidFill>
                  <a:schemeClr val="bg1"/>
                </a:solidFill>
              </a:rPr>
            </a:br>
            <a:r>
              <a:rPr lang="en-US" sz="800">
                <a:solidFill>
                  <a:schemeClr val="bg1"/>
                </a:solidFill>
              </a:rPr>
              <a:t>Qualcomm Technologies, Inc. and/or its affiliated companies.</a:t>
            </a:r>
          </a:p>
        </p:txBody>
      </p:sp>
      <p:sp>
        <p:nvSpPr>
          <p:cNvPr id="4" name="Text Placeholder 3">
            <a:extLst>
              <a:ext uri="{FF2B5EF4-FFF2-40B4-BE49-F238E27FC236}">
                <a16:creationId xmlns:a16="http://schemas.microsoft.com/office/drawing/2014/main" id="{D850371D-BA1C-45EE-8F86-9EDA2BE23F25}"/>
              </a:ext>
            </a:extLst>
          </p:cNvPr>
          <p:cNvSpPr>
            <a:spLocks noGrp="1"/>
          </p:cNvSpPr>
          <p:nvPr>
            <p:ph type="body" sz="quarter" idx="12" hasCustomPrompt="1"/>
          </p:nvPr>
        </p:nvSpPr>
        <p:spPr>
          <a:xfrm>
            <a:off x="8093496" y="6075318"/>
            <a:ext cx="3632842" cy="190500"/>
          </a:xfrm>
        </p:spPr>
        <p:txBody>
          <a:bodyPr anchor="b"/>
          <a:lstStyle>
            <a:lvl1pPr marL="0" indent="0">
              <a:buNone/>
              <a:defRPr lang="en-US" sz="800" kern="1200" baseline="0" dirty="0" smtClean="0">
                <a:solidFill>
                  <a:schemeClr val="bg1"/>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a:t>Footer</a:t>
            </a:r>
          </a:p>
        </p:txBody>
      </p:sp>
    </p:spTree>
    <p:extLst>
      <p:ext uri="{BB962C8B-B14F-4D97-AF65-F5344CB8AC3E}">
        <p14:creationId xmlns:p14="http://schemas.microsoft.com/office/powerpoint/2010/main" val="41176362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29585" cy="6858000"/>
          </a:xfrm>
          <a:noFill/>
        </p:spPr>
        <p:txBody>
          <a:bodyPr anchor="ctr"/>
          <a:lstStyle>
            <a:lvl1pPr marL="0" indent="0" algn="ctr">
              <a:buNone/>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1666" y="0"/>
            <a:ext cx="465716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3716" y="0"/>
            <a:ext cx="493647"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0"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1284" y="4743451"/>
            <a:ext cx="3573291" cy="988956"/>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1284" y="2749751"/>
            <a:ext cx="3578194" cy="1834948"/>
          </a:xfrm>
        </p:spPr>
        <p:txBody>
          <a:bodyPr/>
          <a:lstStyle>
            <a:lvl1pPr>
              <a:lnSpc>
                <a:spcPct val="88000"/>
              </a:lnSpc>
              <a:defRPr sz="3399">
                <a:solidFill>
                  <a:schemeClr val="bg1"/>
                </a:solidFill>
              </a:defRPr>
            </a:lvl1pPr>
          </a:lstStyle>
          <a:p>
            <a:r>
              <a:rPr lang="en-US"/>
              <a:t>Click to edit Master title style</a:t>
            </a:r>
          </a:p>
        </p:txBody>
      </p:sp>
      <p:sp>
        <p:nvSpPr>
          <p:cNvPr id="13" name="TextBox 12"/>
          <p:cNvSpPr txBox="1"/>
          <p:nvPr userDrawn="1"/>
        </p:nvSpPr>
        <p:spPr>
          <a:xfrm>
            <a:off x="11568653" y="6528118"/>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4" name="TextBox 13">
            <a:extLst>
              <a:ext uri="{FF2B5EF4-FFF2-40B4-BE49-F238E27FC236}">
                <a16:creationId xmlns:a16="http://schemas.microsoft.com/office/drawing/2014/main" id="{66E57B9C-55EA-4081-A392-318A3531BF81}"/>
              </a:ext>
            </a:extLst>
          </p:cNvPr>
          <p:cNvSpPr txBox="1"/>
          <p:nvPr userDrawn="1"/>
        </p:nvSpPr>
        <p:spPr>
          <a:xfrm>
            <a:off x="8117757"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a:t>
            </a:r>
            <a:br>
              <a:rPr lang="en-US" sz="800">
                <a:solidFill>
                  <a:schemeClr val="bg1"/>
                </a:solidFill>
              </a:rPr>
            </a:br>
            <a:r>
              <a:rPr lang="en-US" sz="800">
                <a:solidFill>
                  <a:schemeClr val="bg1"/>
                </a:solidFill>
              </a:rPr>
              <a:t>Qualcomm Technologies, Inc. and/or its affiliated companies.</a:t>
            </a:r>
          </a:p>
        </p:txBody>
      </p:sp>
      <p:sp>
        <p:nvSpPr>
          <p:cNvPr id="16" name="Text Placeholder 5">
            <a:extLst>
              <a:ext uri="{FF2B5EF4-FFF2-40B4-BE49-F238E27FC236}">
                <a16:creationId xmlns:a16="http://schemas.microsoft.com/office/drawing/2014/main" id="{E3A2A4A4-37BB-49B9-BB4D-812176C1844C}"/>
              </a:ext>
            </a:extLst>
          </p:cNvPr>
          <p:cNvSpPr>
            <a:spLocks noGrp="1"/>
          </p:cNvSpPr>
          <p:nvPr>
            <p:ph type="body" sz="quarter" idx="12" hasCustomPrompt="1"/>
          </p:nvPr>
        </p:nvSpPr>
        <p:spPr>
          <a:xfrm>
            <a:off x="8119373" y="6113020"/>
            <a:ext cx="3574474" cy="180646"/>
          </a:xfrm>
        </p:spPr>
        <p:txBody>
          <a:bodyPr anchor="b"/>
          <a:lstStyle>
            <a:lvl1pPr marL="0" marR="0" indent="0" algn="l" defTabSz="914126" rtl="0" eaLnBrk="1" fontAlgn="auto" latinLnBrk="0" hangingPunct="1">
              <a:lnSpc>
                <a:spcPct val="107000"/>
              </a:lnSpc>
              <a:spcBef>
                <a:spcPts val="1200"/>
              </a:spcBef>
              <a:spcAft>
                <a:spcPts val="0"/>
              </a:spcAft>
              <a:buClr>
                <a:srgbClr val="3253DC"/>
              </a:buClr>
              <a:buSzTx/>
              <a:buFont typeface="Arial" panose="020B0604020202020204" pitchFamily="34" charset="0"/>
              <a:buNone/>
              <a:tabLst/>
              <a:defRPr lang="en-US" sz="800" kern="1200" baseline="0" dirty="0">
                <a:solidFill>
                  <a:schemeClr val="bg1"/>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35072875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716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4" y="0"/>
            <a:ext cx="493647"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noFill/>
        </p:spPr>
        <p:txBody>
          <a:bodyPr anchor="ctr"/>
          <a:lstStyle>
            <a:lvl1pPr marL="0" indent="0" algn="ctr">
              <a:buNone/>
              <a:defRPr/>
            </a:lvl1pPr>
          </a:lstStyle>
          <a:p>
            <a:r>
              <a:rPr lang="en-US"/>
              <a:t>Click icon to add picture</a:t>
            </a:r>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171" y="4743450"/>
            <a:ext cx="3555074" cy="1371600"/>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171" y="2740859"/>
            <a:ext cx="3555074" cy="1843840"/>
          </a:xfrm>
        </p:spPr>
        <p:txBody>
          <a:bodyPr/>
          <a:lstStyle>
            <a:lvl1pPr>
              <a:lnSpc>
                <a:spcPct val="88000"/>
              </a:lnSpc>
              <a:defRPr sz="3399">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CE0C4D0E-F903-4A48-86A0-4870CE2FD3CA}"/>
              </a:ext>
            </a:extLst>
          </p:cNvPr>
          <p:cNvSpPr txBox="1"/>
          <p:nvPr userDrawn="1"/>
        </p:nvSpPr>
        <p:spPr>
          <a:xfrm>
            <a:off x="495171"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a:t>
            </a:r>
            <a:br>
              <a:rPr lang="en-US" sz="800">
                <a:solidFill>
                  <a:schemeClr val="bg1"/>
                </a:solidFill>
              </a:rPr>
            </a:br>
            <a:r>
              <a:rPr lang="en-US" sz="800">
                <a:solidFill>
                  <a:schemeClr val="bg1"/>
                </a:solidFill>
              </a:rPr>
              <a:t>Qualcomm Technologies, Inc. and/or its affiliated companies.</a:t>
            </a:r>
          </a:p>
        </p:txBody>
      </p:sp>
      <p:sp>
        <p:nvSpPr>
          <p:cNvPr id="12" name="Footer Placeholder 2">
            <a:extLst>
              <a:ext uri="{FF2B5EF4-FFF2-40B4-BE49-F238E27FC236}">
                <a16:creationId xmlns:a16="http://schemas.microsoft.com/office/drawing/2014/main" id="{E2A1A917-BBFA-44E1-9EE4-128AE18846A9}"/>
              </a:ext>
            </a:extLst>
          </p:cNvPr>
          <p:cNvSpPr>
            <a:spLocks noGrp="1"/>
          </p:cNvSpPr>
          <p:nvPr>
            <p:ph type="ftr" sz="quarter" idx="3"/>
          </p:nvPr>
        </p:nvSpPr>
        <p:spPr>
          <a:xfrm>
            <a:off x="495170" y="6234147"/>
            <a:ext cx="3556090"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594">
              <a:lnSpc>
                <a:spcPct val="95000"/>
              </a:lnSpc>
              <a:spcBef>
                <a:spcPts val="1200"/>
              </a:spcBef>
              <a:buClr>
                <a:srgbClr val="3253DC"/>
              </a:buClr>
            </a:pPr>
            <a:r>
              <a:rPr lang="en-US"/>
              <a:t>Confidential and Proprietary — Qualcomm Technologies, Inc. and/or its affiliated companies.</a:t>
            </a:r>
          </a:p>
        </p:txBody>
      </p:sp>
    </p:spTree>
    <p:extLst>
      <p:ext uri="{BB962C8B-B14F-4D97-AF65-F5344CB8AC3E}">
        <p14:creationId xmlns:p14="http://schemas.microsoft.com/office/powerpoint/2010/main" val="32142130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051" y="575560"/>
            <a:ext cx="11207319" cy="429028"/>
          </a:xfrm>
        </p:spPr>
        <p:txBody>
          <a:bodyPr/>
          <a:lstStyle/>
          <a:p>
            <a:r>
              <a:rPr lang="en-US"/>
              <a:t>Click to edit Master title style</a:t>
            </a:r>
          </a:p>
        </p:txBody>
      </p:sp>
      <p:sp>
        <p:nvSpPr>
          <p:cNvPr id="11" name="Content Placeholder 10"/>
          <p:cNvSpPr>
            <a:spLocks noGrp="1"/>
          </p:cNvSpPr>
          <p:nvPr>
            <p:ph sz="quarter" idx="14"/>
          </p:nvPr>
        </p:nvSpPr>
        <p:spPr>
          <a:xfrm>
            <a:off x="475364" y="1709928"/>
            <a:ext cx="5484971"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2"/>
          <p:cNvSpPr>
            <a:spLocks noGrp="1"/>
          </p:cNvSpPr>
          <p:nvPr>
            <p:ph sz="quarter" idx="15" hasCustomPrompt="1"/>
          </p:nvPr>
        </p:nvSpPr>
        <p:spPr>
          <a:xfrm>
            <a:off x="6188876" y="1709928"/>
            <a:ext cx="5484971" cy="4636008"/>
          </a:xfrm>
        </p:spPr>
        <p:txBody>
          <a:bodyPr/>
          <a:lstStyle>
            <a:lvl5pPr>
              <a:defRPr/>
            </a:lvl5pPr>
            <a:lvl6pPr>
              <a:buNone/>
              <a:defRPr/>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2" name="Straight Connector 11">
            <a:extLst>
              <a:ext uri="{FF2B5EF4-FFF2-40B4-BE49-F238E27FC236}">
                <a16:creationId xmlns:a16="http://schemas.microsoft.com/office/drawing/2014/main" id="{1A1AEB50-14EB-42D4-9C56-805170785215}"/>
              </a:ext>
            </a:extLst>
          </p:cNvPr>
          <p:cNvCxnSpPr/>
          <p:nvPr userDrawn="1"/>
        </p:nvCxnSpPr>
        <p:spPr>
          <a:xfrm>
            <a:off x="6038914" y="1771651"/>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79668" y="1132233"/>
            <a:ext cx="11199702"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0" name="Footer Placeholder 4">
            <a:extLst>
              <a:ext uri="{FF2B5EF4-FFF2-40B4-BE49-F238E27FC236}">
                <a16:creationId xmlns:a16="http://schemas.microsoft.com/office/drawing/2014/main" id="{8E56FFB8-9276-4D42-BEB3-073CF1C18C15}"/>
              </a:ext>
            </a:extLst>
          </p:cNvPr>
          <p:cNvSpPr>
            <a:spLocks noGrp="1"/>
          </p:cNvSpPr>
          <p:nvPr>
            <p:ph type="ftr" sz="quarter" idx="3"/>
          </p:nvPr>
        </p:nvSpPr>
        <p:spPr>
          <a:xfrm>
            <a:off x="494060" y="6484546"/>
            <a:ext cx="10220680"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20221294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716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4" y="0"/>
            <a:ext cx="493647"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noFill/>
        </p:spPr>
        <p:txBody>
          <a:bodyPr anchor="ctr"/>
          <a:lstStyle>
            <a:lvl1pPr marL="0" indent="0" algn="ctr">
              <a:buNone/>
              <a:defRPr/>
            </a:lvl1pPr>
          </a:lstStyle>
          <a:p>
            <a:r>
              <a:rPr lang="en-US"/>
              <a:t>Click icon to add picture</a:t>
            </a:r>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171" y="4743450"/>
            <a:ext cx="3555074" cy="1463040"/>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171" y="2740859"/>
            <a:ext cx="3555074" cy="1843840"/>
          </a:xfrm>
        </p:spPr>
        <p:txBody>
          <a:bodyPr/>
          <a:lstStyle>
            <a:lvl1pPr>
              <a:lnSpc>
                <a:spcPct val="88000"/>
              </a:lnSpc>
              <a:defRPr sz="3399">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25BFFC6B-D040-4DC1-B801-38B336DE8D54}"/>
              </a:ext>
            </a:extLst>
          </p:cNvPr>
          <p:cNvSpPr txBox="1"/>
          <p:nvPr userDrawn="1"/>
        </p:nvSpPr>
        <p:spPr>
          <a:xfrm>
            <a:off x="495171"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a:t>
            </a:r>
            <a:br>
              <a:rPr lang="en-US" sz="800">
                <a:solidFill>
                  <a:schemeClr val="bg1"/>
                </a:solidFill>
              </a:rPr>
            </a:br>
            <a:r>
              <a:rPr lang="en-US" sz="800">
                <a:solidFill>
                  <a:schemeClr val="bg1"/>
                </a:solidFill>
              </a:rPr>
              <a:t>Qualcomm Technologies, Inc. and/or its affiliated companies.</a:t>
            </a:r>
          </a:p>
        </p:txBody>
      </p:sp>
      <p:sp>
        <p:nvSpPr>
          <p:cNvPr id="12" name="Footer Placeholder 2">
            <a:extLst>
              <a:ext uri="{FF2B5EF4-FFF2-40B4-BE49-F238E27FC236}">
                <a16:creationId xmlns:a16="http://schemas.microsoft.com/office/drawing/2014/main" id="{7642A998-E695-41C4-9FE7-82ABCDB7314F}"/>
              </a:ext>
            </a:extLst>
          </p:cNvPr>
          <p:cNvSpPr>
            <a:spLocks noGrp="1"/>
          </p:cNvSpPr>
          <p:nvPr>
            <p:ph type="ftr" sz="quarter" idx="3"/>
          </p:nvPr>
        </p:nvSpPr>
        <p:spPr>
          <a:xfrm>
            <a:off x="495170" y="6234147"/>
            <a:ext cx="3556090"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594">
              <a:lnSpc>
                <a:spcPct val="95000"/>
              </a:lnSpc>
              <a:spcBef>
                <a:spcPts val="1200"/>
              </a:spcBef>
              <a:buClr>
                <a:srgbClr val="3253DC"/>
              </a:buClr>
            </a:pPr>
            <a:r>
              <a:rPr lang="en-US"/>
              <a:t>Confidential and Proprietary — Qualcomm Technologies, Inc. and/or its affiliated companies.</a:t>
            </a:r>
          </a:p>
        </p:txBody>
      </p:sp>
    </p:spTree>
    <p:extLst>
      <p:ext uri="{BB962C8B-B14F-4D97-AF65-F5344CB8AC3E}">
        <p14:creationId xmlns:p14="http://schemas.microsoft.com/office/powerpoint/2010/main" val="16398604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7161"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4" y="0"/>
            <a:ext cx="493647"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noFill/>
        </p:spPr>
        <p:txBody>
          <a:bodyPr anchor="ctr"/>
          <a:lstStyle>
            <a:lvl1pPr marL="0" indent="0" algn="ctr">
              <a:buNone/>
              <a:defRPr/>
            </a:lvl1pPr>
          </a:lstStyle>
          <a:p>
            <a:r>
              <a:rPr lang="en-US"/>
              <a:t>Click icon to add picture</a:t>
            </a:r>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171" y="4743450"/>
            <a:ext cx="3555074" cy="1463040"/>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171" y="2740859"/>
            <a:ext cx="3555074" cy="1843840"/>
          </a:xfrm>
        </p:spPr>
        <p:txBody>
          <a:bodyPr/>
          <a:lstStyle>
            <a:lvl1pPr>
              <a:lnSpc>
                <a:spcPct val="88000"/>
              </a:lnSpc>
              <a:defRPr sz="3399">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1488530E-A0D8-426F-ADA0-70F91DC7A0ED}"/>
              </a:ext>
            </a:extLst>
          </p:cNvPr>
          <p:cNvSpPr txBox="1"/>
          <p:nvPr userDrawn="1"/>
        </p:nvSpPr>
        <p:spPr>
          <a:xfrm>
            <a:off x="495171"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a:t>
            </a:r>
            <a:br>
              <a:rPr lang="en-US" sz="800">
                <a:solidFill>
                  <a:schemeClr val="bg1"/>
                </a:solidFill>
              </a:rPr>
            </a:br>
            <a:r>
              <a:rPr lang="en-US" sz="800">
                <a:solidFill>
                  <a:schemeClr val="bg1"/>
                </a:solidFill>
              </a:rPr>
              <a:t>Qualcomm Technologies, Inc. and/or its affiliated companies.</a:t>
            </a:r>
          </a:p>
        </p:txBody>
      </p:sp>
      <p:sp>
        <p:nvSpPr>
          <p:cNvPr id="12" name="Footer Placeholder 2">
            <a:extLst>
              <a:ext uri="{FF2B5EF4-FFF2-40B4-BE49-F238E27FC236}">
                <a16:creationId xmlns:a16="http://schemas.microsoft.com/office/drawing/2014/main" id="{930F0F54-061F-4654-9BFA-778035247091}"/>
              </a:ext>
            </a:extLst>
          </p:cNvPr>
          <p:cNvSpPr>
            <a:spLocks noGrp="1"/>
          </p:cNvSpPr>
          <p:nvPr>
            <p:ph type="ftr" sz="quarter" idx="3"/>
          </p:nvPr>
        </p:nvSpPr>
        <p:spPr>
          <a:xfrm>
            <a:off x="495170" y="6234147"/>
            <a:ext cx="3556090"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594">
              <a:lnSpc>
                <a:spcPct val="95000"/>
              </a:lnSpc>
              <a:spcBef>
                <a:spcPts val="1200"/>
              </a:spcBef>
              <a:buClr>
                <a:srgbClr val="3253DC"/>
              </a:buClr>
            </a:pPr>
            <a:r>
              <a:rPr lang="en-US"/>
              <a:t>Confidential and Proprietary — Qualcomm Technologies, Inc. and/or its affiliated companies.</a:t>
            </a:r>
          </a:p>
        </p:txBody>
      </p:sp>
    </p:spTree>
    <p:extLst>
      <p:ext uri="{BB962C8B-B14F-4D97-AF65-F5344CB8AC3E}">
        <p14:creationId xmlns:p14="http://schemas.microsoft.com/office/powerpoint/2010/main" val="21385482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7161"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3514" y="0"/>
            <a:ext cx="493647"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7161" y="0"/>
            <a:ext cx="7531664" cy="6858000"/>
          </a:xfrm>
          <a:noFill/>
        </p:spPr>
        <p:txBody>
          <a:bodyPr anchor="ctr"/>
          <a:lstStyle>
            <a:lvl1pPr marL="0" indent="0" algn="ctr">
              <a:buNone/>
              <a:defRPr/>
            </a:lvl1pPr>
          </a:lstStyle>
          <a:p>
            <a:r>
              <a:rPr lang="en-US"/>
              <a:t>Click icon to add picture</a:t>
            </a:r>
          </a:p>
        </p:txBody>
      </p:sp>
      <p:sp>
        <p:nvSpPr>
          <p:cNvPr id="8"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171" y="4743450"/>
            <a:ext cx="3555074" cy="1463040"/>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10"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95171" y="2740859"/>
            <a:ext cx="3555074" cy="1843840"/>
          </a:xfrm>
        </p:spPr>
        <p:txBody>
          <a:bodyPr/>
          <a:lstStyle>
            <a:lvl1pPr>
              <a:lnSpc>
                <a:spcPct val="88000"/>
              </a:lnSpc>
              <a:defRPr sz="3399">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A71BA4E8-6700-4C18-A7F5-9CB0C6B6B26F}"/>
              </a:ext>
            </a:extLst>
          </p:cNvPr>
          <p:cNvSpPr txBox="1"/>
          <p:nvPr userDrawn="1"/>
        </p:nvSpPr>
        <p:spPr>
          <a:xfrm>
            <a:off x="495171" y="6417159"/>
            <a:ext cx="3220897"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solidFill>
                  <a:schemeClr val="bg1"/>
                </a:solidFill>
              </a:rPr>
              <a:t>Confidential and Proprietary — </a:t>
            </a:r>
            <a:br>
              <a:rPr lang="en-US" sz="800">
                <a:solidFill>
                  <a:schemeClr val="bg1"/>
                </a:solidFill>
              </a:rPr>
            </a:br>
            <a:r>
              <a:rPr lang="en-US" sz="800">
                <a:solidFill>
                  <a:schemeClr val="bg1"/>
                </a:solidFill>
              </a:rPr>
              <a:t>Qualcomm Technologies, Inc. and/or its affiliated companies.</a:t>
            </a:r>
          </a:p>
        </p:txBody>
      </p:sp>
      <p:sp>
        <p:nvSpPr>
          <p:cNvPr id="12" name="Footer Placeholder 2">
            <a:extLst>
              <a:ext uri="{FF2B5EF4-FFF2-40B4-BE49-F238E27FC236}">
                <a16:creationId xmlns:a16="http://schemas.microsoft.com/office/drawing/2014/main" id="{E469706C-622B-48FF-B874-848C6711A971}"/>
              </a:ext>
            </a:extLst>
          </p:cNvPr>
          <p:cNvSpPr>
            <a:spLocks noGrp="1"/>
          </p:cNvSpPr>
          <p:nvPr>
            <p:ph type="ftr" sz="quarter" idx="3"/>
          </p:nvPr>
        </p:nvSpPr>
        <p:spPr>
          <a:xfrm>
            <a:off x="495170" y="6234147"/>
            <a:ext cx="3556090" cy="116955"/>
          </a:xfrm>
          <a:prstGeom prst="rect">
            <a:avLst/>
          </a:prstGeom>
        </p:spPr>
        <p:txBody>
          <a:bodyPr vert="horz" wrap="square" lIns="0" tIns="0" rIns="0" bIns="0" rtlCol="0" anchor="b">
            <a:spAutoFit/>
          </a:bodyPr>
          <a:lstStyle>
            <a:lvl1pPr>
              <a:defRPr lang="en-US" sz="800" baseline="0">
                <a:solidFill>
                  <a:schemeClr val="bg1"/>
                </a:solidFill>
              </a:defRPr>
            </a:lvl1pPr>
          </a:lstStyle>
          <a:p>
            <a:pPr defTabSz="685594">
              <a:lnSpc>
                <a:spcPct val="95000"/>
              </a:lnSpc>
              <a:spcBef>
                <a:spcPts val="1200"/>
              </a:spcBef>
              <a:buClr>
                <a:srgbClr val="3253DC"/>
              </a:buClr>
            </a:pPr>
            <a:r>
              <a:rPr lang="en-US"/>
              <a:t>Confidential and Proprietary — Qualcomm Technologies, Inc. and/or its affiliated companies.</a:t>
            </a:r>
          </a:p>
        </p:txBody>
      </p:sp>
    </p:spTree>
    <p:extLst>
      <p:ext uri="{BB962C8B-B14F-4D97-AF65-F5344CB8AC3E}">
        <p14:creationId xmlns:p14="http://schemas.microsoft.com/office/powerpoint/2010/main" val="14766409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534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1" y="-2"/>
            <a:ext cx="546431"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585" y="2673350"/>
            <a:ext cx="2605996" cy="338328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171" y="487931"/>
            <a:ext cx="2604410" cy="1301247"/>
          </a:xfrm>
        </p:spPr>
        <p:txBody>
          <a:bodyPr/>
          <a:lstStyle>
            <a:lvl1pPr>
              <a:lnSpc>
                <a:spcPct val="89000"/>
              </a:lnSpc>
              <a:defRPr sz="2799">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172" y="1869281"/>
            <a:ext cx="2606790" cy="192964"/>
          </a:xfrm>
        </p:spPr>
        <p:txBody>
          <a:bodyPr/>
          <a:lstStyle>
            <a:lvl1pPr marL="0" indent="0" algn="l">
              <a:lnSpc>
                <a:spcPct val="83000"/>
              </a:lnSpc>
              <a:spcBef>
                <a:spcPts val="1799"/>
              </a:spcBef>
              <a:buNone/>
              <a:defRPr sz="1600">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6" name="TextBox 15">
            <a:extLst>
              <a:ext uri="{FF2B5EF4-FFF2-40B4-BE49-F238E27FC236}">
                <a16:creationId xmlns:a16="http://schemas.microsoft.com/office/drawing/2014/main" id="{9217C6F7-36C7-478F-A642-77C503B5B7AF}"/>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t>Confidential and Proprietary — Qualcomm Technologies, Inc. and/or its affiliated companies.</a:t>
            </a:r>
          </a:p>
        </p:txBody>
      </p:sp>
      <p:sp>
        <p:nvSpPr>
          <p:cNvPr id="3" name="Text Placeholder 2">
            <a:extLst>
              <a:ext uri="{FF2B5EF4-FFF2-40B4-BE49-F238E27FC236}">
                <a16:creationId xmlns:a16="http://schemas.microsoft.com/office/drawing/2014/main" id="{CFD59292-CD4B-45E7-BA46-12FAE35C6A8A}"/>
              </a:ext>
            </a:extLst>
          </p:cNvPr>
          <p:cNvSpPr>
            <a:spLocks noGrp="1"/>
          </p:cNvSpPr>
          <p:nvPr>
            <p:ph type="body" sz="quarter" idx="11" hasCustomPrompt="1"/>
          </p:nvPr>
        </p:nvSpPr>
        <p:spPr>
          <a:xfrm>
            <a:off x="3967717" y="6502916"/>
            <a:ext cx="2890085" cy="148153"/>
          </a:xfrm>
        </p:spPr>
        <p:txBody>
          <a:bodyPr anchor="b"/>
          <a:lstStyle>
            <a:lvl1pPr marL="0" indent="0">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a:t>Source sample text</a:t>
            </a:r>
          </a:p>
        </p:txBody>
      </p:sp>
    </p:spTree>
    <p:extLst>
      <p:ext uri="{BB962C8B-B14F-4D97-AF65-F5344CB8AC3E}">
        <p14:creationId xmlns:p14="http://schemas.microsoft.com/office/powerpoint/2010/main" val="27219781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534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1" y="-2"/>
            <a:ext cx="546431"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585" y="2673350"/>
            <a:ext cx="2605996" cy="338328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171" y="487931"/>
            <a:ext cx="2604410" cy="1301247"/>
          </a:xfrm>
        </p:spPr>
        <p:txBody>
          <a:bodyPr/>
          <a:lstStyle>
            <a:lvl1pPr>
              <a:lnSpc>
                <a:spcPct val="89000"/>
              </a:lnSpc>
              <a:defRPr sz="2799">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172" y="1869281"/>
            <a:ext cx="2606790" cy="192964"/>
          </a:xfrm>
        </p:spPr>
        <p:txBody>
          <a:bodyPr/>
          <a:lstStyle>
            <a:lvl1pPr marL="0" indent="0" algn="l">
              <a:lnSpc>
                <a:spcPct val="83000"/>
              </a:lnSpc>
              <a:spcBef>
                <a:spcPts val="1799"/>
              </a:spcBef>
              <a:buNone/>
              <a:defRPr sz="1600">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5" name="TextBox 14">
            <a:extLst>
              <a:ext uri="{FF2B5EF4-FFF2-40B4-BE49-F238E27FC236}">
                <a16:creationId xmlns:a16="http://schemas.microsoft.com/office/drawing/2014/main" id="{CD75B6E5-6638-4A7A-95BE-7B506BAA508D}"/>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t>Confidential and Proprietary — Qualcomm Technologies, Inc. and/or its affiliated companies.</a:t>
            </a:r>
          </a:p>
        </p:txBody>
      </p:sp>
      <p:sp>
        <p:nvSpPr>
          <p:cNvPr id="19" name="Text Placeholder 2">
            <a:extLst>
              <a:ext uri="{FF2B5EF4-FFF2-40B4-BE49-F238E27FC236}">
                <a16:creationId xmlns:a16="http://schemas.microsoft.com/office/drawing/2014/main" id="{64BE754E-AD45-49A8-8CBB-427531A74ED9}"/>
              </a:ext>
            </a:extLst>
          </p:cNvPr>
          <p:cNvSpPr>
            <a:spLocks noGrp="1"/>
          </p:cNvSpPr>
          <p:nvPr>
            <p:ph type="body" sz="quarter" idx="11" hasCustomPrompt="1"/>
          </p:nvPr>
        </p:nvSpPr>
        <p:spPr>
          <a:xfrm>
            <a:off x="3967717" y="6502916"/>
            <a:ext cx="2890085" cy="148153"/>
          </a:xfrm>
        </p:spPr>
        <p:txBody>
          <a:bodyPr anchor="b"/>
          <a:lstStyle>
            <a:lvl1pPr marL="0" indent="0">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a:t>Source sample text</a:t>
            </a:r>
          </a:p>
        </p:txBody>
      </p:sp>
    </p:spTree>
    <p:extLst>
      <p:ext uri="{BB962C8B-B14F-4D97-AF65-F5344CB8AC3E}">
        <p14:creationId xmlns:p14="http://schemas.microsoft.com/office/powerpoint/2010/main" val="39428478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5341"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1" y="-2"/>
            <a:ext cx="546431"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585" y="2673350"/>
            <a:ext cx="2605996" cy="338328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171" y="487931"/>
            <a:ext cx="2604410" cy="1301247"/>
          </a:xfrm>
        </p:spPr>
        <p:txBody>
          <a:bodyPr/>
          <a:lstStyle>
            <a:lvl1pPr>
              <a:lnSpc>
                <a:spcPct val="89000"/>
              </a:lnSpc>
              <a:defRPr sz="2799">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172" y="1869281"/>
            <a:ext cx="2606790" cy="192964"/>
          </a:xfrm>
        </p:spPr>
        <p:txBody>
          <a:bodyPr/>
          <a:lstStyle>
            <a:lvl1pPr marL="0" indent="0" algn="l">
              <a:lnSpc>
                <a:spcPct val="83000"/>
              </a:lnSpc>
              <a:spcBef>
                <a:spcPts val="1799"/>
              </a:spcBef>
              <a:buNone/>
              <a:defRPr sz="1600">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6" name="TextBox 15">
            <a:extLst>
              <a:ext uri="{FF2B5EF4-FFF2-40B4-BE49-F238E27FC236}">
                <a16:creationId xmlns:a16="http://schemas.microsoft.com/office/drawing/2014/main" id="{ADFADF0C-8129-47D4-B9BC-8C2985E2CB88}"/>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t>Confidential and Proprietary — Qualcomm Technologies, Inc. and/or its affiliated companies.</a:t>
            </a:r>
          </a:p>
        </p:txBody>
      </p:sp>
      <p:sp>
        <p:nvSpPr>
          <p:cNvPr id="19" name="Text Placeholder 2">
            <a:extLst>
              <a:ext uri="{FF2B5EF4-FFF2-40B4-BE49-F238E27FC236}">
                <a16:creationId xmlns:a16="http://schemas.microsoft.com/office/drawing/2014/main" id="{A741ACED-D577-4397-986C-8AA62728C638}"/>
              </a:ext>
            </a:extLst>
          </p:cNvPr>
          <p:cNvSpPr>
            <a:spLocks noGrp="1"/>
          </p:cNvSpPr>
          <p:nvPr>
            <p:ph type="body" sz="quarter" idx="11" hasCustomPrompt="1"/>
          </p:nvPr>
        </p:nvSpPr>
        <p:spPr>
          <a:xfrm>
            <a:off x="3967717" y="6502916"/>
            <a:ext cx="2890085" cy="148153"/>
          </a:xfrm>
        </p:spPr>
        <p:txBody>
          <a:bodyPr anchor="b"/>
          <a:lstStyle>
            <a:lvl1pPr marL="0" indent="0">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a:t>Source sample text</a:t>
            </a:r>
          </a:p>
        </p:txBody>
      </p:sp>
    </p:spTree>
    <p:extLst>
      <p:ext uri="{BB962C8B-B14F-4D97-AF65-F5344CB8AC3E}">
        <p14:creationId xmlns:p14="http://schemas.microsoft.com/office/powerpoint/2010/main" val="25927302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5341"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endParaRPr lang="en-US" sz="1799" b="1"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8911" y="-2"/>
            <a:ext cx="546431"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585" y="2673350"/>
            <a:ext cx="2605996" cy="338328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171" y="487931"/>
            <a:ext cx="2604410" cy="1301247"/>
          </a:xfrm>
        </p:spPr>
        <p:txBody>
          <a:bodyPr/>
          <a:lstStyle>
            <a:lvl1pPr>
              <a:lnSpc>
                <a:spcPct val="89000"/>
              </a:lnSpc>
              <a:defRPr sz="2799">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172" y="1869281"/>
            <a:ext cx="2606790" cy="192964"/>
          </a:xfrm>
        </p:spPr>
        <p:txBody>
          <a:bodyPr/>
          <a:lstStyle>
            <a:lvl1pPr marL="0" indent="0" algn="l">
              <a:lnSpc>
                <a:spcPct val="83000"/>
              </a:lnSpc>
              <a:spcBef>
                <a:spcPts val="1799"/>
              </a:spcBef>
              <a:buNone/>
              <a:defRPr sz="1600">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6" name="TextBox 15">
            <a:extLst>
              <a:ext uri="{FF2B5EF4-FFF2-40B4-BE49-F238E27FC236}">
                <a16:creationId xmlns:a16="http://schemas.microsoft.com/office/drawing/2014/main" id="{E8188A04-8E72-443B-B69F-68773CFC28C8}"/>
              </a:ext>
            </a:extLst>
          </p:cNvPr>
          <p:cNvSpPr txBox="1"/>
          <p:nvPr userDrawn="1"/>
        </p:nvSpPr>
        <p:spPr>
          <a:xfrm>
            <a:off x="7151099"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t>Confidential and Proprietary — Qualcomm Technologies, Inc. and/or its affiliated companies.</a:t>
            </a:r>
          </a:p>
        </p:txBody>
      </p:sp>
      <p:sp>
        <p:nvSpPr>
          <p:cNvPr id="19" name="Text Placeholder 2">
            <a:extLst>
              <a:ext uri="{FF2B5EF4-FFF2-40B4-BE49-F238E27FC236}">
                <a16:creationId xmlns:a16="http://schemas.microsoft.com/office/drawing/2014/main" id="{A819BE7A-BE27-4C24-BBF7-13048991174B}"/>
              </a:ext>
            </a:extLst>
          </p:cNvPr>
          <p:cNvSpPr>
            <a:spLocks noGrp="1"/>
          </p:cNvSpPr>
          <p:nvPr>
            <p:ph type="body" sz="quarter" idx="11" hasCustomPrompt="1"/>
          </p:nvPr>
        </p:nvSpPr>
        <p:spPr>
          <a:xfrm>
            <a:off x="3967717" y="6502916"/>
            <a:ext cx="2890085" cy="148153"/>
          </a:xfrm>
        </p:spPr>
        <p:txBody>
          <a:bodyPr anchor="b"/>
          <a:lstStyle>
            <a:lvl1pPr marL="0" indent="0">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a:t>Source sample text</a:t>
            </a:r>
          </a:p>
        </p:txBody>
      </p:sp>
    </p:spTree>
    <p:extLst>
      <p:ext uri="{BB962C8B-B14F-4D97-AF65-F5344CB8AC3E}">
        <p14:creationId xmlns:p14="http://schemas.microsoft.com/office/powerpoint/2010/main" val="26777665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4849"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lang="en-US" sz="1799" b="1" kern="1200" noProof="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95171" y="1383898"/>
            <a:ext cx="5113809" cy="2211454"/>
          </a:xfrm>
        </p:spPr>
        <p:txBody>
          <a:bodyPr/>
          <a:lstStyle>
            <a:lvl1pPr>
              <a:lnSpc>
                <a:spcPct val="90000"/>
              </a:lnSpc>
              <a:defRPr sz="5998">
                <a:solidFill>
                  <a:schemeClr val="bg1"/>
                </a:solidFill>
              </a:defRPr>
            </a:lvl1pPr>
          </a:lstStyle>
          <a:p>
            <a:r>
              <a:rPr lang="en-US"/>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7547" y="991366"/>
            <a:ext cx="4872730"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799"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799"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061" y="3821531"/>
            <a:ext cx="5114811" cy="914400"/>
          </a:xfrm>
        </p:spPr>
        <p:txBody>
          <a:bodyPr/>
          <a:lstStyle>
            <a:lvl1pPr marL="0" indent="0" algn="l">
              <a:lnSpc>
                <a:spcPct val="89000"/>
              </a:lnSpc>
              <a:spcBef>
                <a:spcPts val="1200"/>
              </a:spcBef>
              <a:buNone/>
              <a:defRPr sz="2799">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1" name="TextBox 10">
            <a:extLst>
              <a:ext uri="{FF2B5EF4-FFF2-40B4-BE49-F238E27FC236}">
                <a16:creationId xmlns:a16="http://schemas.microsoft.com/office/drawing/2014/main" id="{C86D5B29-C21B-4462-8C93-BBDF74179886}"/>
              </a:ext>
            </a:extLst>
          </p:cNvPr>
          <p:cNvSpPr txBox="1"/>
          <p:nvPr userDrawn="1"/>
        </p:nvSpPr>
        <p:spPr>
          <a:xfrm>
            <a:off x="6808789" y="6540007"/>
            <a:ext cx="4187555" cy="121636"/>
          </a:xfrm>
          <a:prstGeom prst="rect">
            <a:avLst/>
          </a:prstGeom>
          <a:noFill/>
          <a:ln>
            <a:noFill/>
          </a:ln>
        </p:spPr>
        <p:txBody>
          <a:bodyPr vert="horz" wrap="square" lIns="0" tIns="0" rIns="0" bIns="0" rtlCol="0" anchor="b" anchorCtr="0">
            <a:spAutoFit/>
          </a:bodyPr>
          <a:lstStyle/>
          <a:p>
            <a:pPr marL="0" algn="r" defTabSz="914126" rtl="0" eaLnBrk="1" latinLnBrk="0" hangingPunct="1">
              <a:lnSpc>
                <a:spcPct val="107000"/>
              </a:lnSpc>
              <a:spcBef>
                <a:spcPts val="1200"/>
              </a:spcBef>
            </a:pPr>
            <a:r>
              <a:rPr lang="en-US" sz="800" kern="1200">
                <a:solidFill>
                  <a:schemeClr val="bg1"/>
                </a:solidFill>
                <a:latin typeface="+mn-lt"/>
                <a:ea typeface="+mn-ea"/>
                <a:cs typeface="+mn-cs"/>
              </a:rPr>
              <a:t>Confidential and Proprietary — Qualcomm Technologies, Inc. and/or its affiliated companies.</a:t>
            </a:r>
          </a:p>
        </p:txBody>
      </p:sp>
      <p:sp>
        <p:nvSpPr>
          <p:cNvPr id="14" name="TextBox 13">
            <a:extLst>
              <a:ext uri="{FF2B5EF4-FFF2-40B4-BE49-F238E27FC236}">
                <a16:creationId xmlns:a16="http://schemas.microsoft.com/office/drawing/2014/main" id="{FF2FA039-863A-4AE3-AFE8-86C7FDF0A5EB}"/>
              </a:ext>
            </a:extLst>
          </p:cNvPr>
          <p:cNvSpPr txBox="1"/>
          <p:nvPr userDrawn="1"/>
        </p:nvSpPr>
        <p:spPr>
          <a:xfrm>
            <a:off x="6850134"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t>Confidential and Proprietary — Qualcomm Technologies, Inc. and/or its affiliated companies.</a:t>
            </a:r>
          </a:p>
        </p:txBody>
      </p:sp>
    </p:spTree>
    <p:extLst>
      <p:ext uri="{BB962C8B-B14F-4D97-AF65-F5344CB8AC3E}">
        <p14:creationId xmlns:p14="http://schemas.microsoft.com/office/powerpoint/2010/main" val="741699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userDrawn="1"/>
        </p:nvGrpSpPr>
        <p:grpSpPr>
          <a:xfrm>
            <a:off x="0" y="-186267"/>
            <a:ext cx="6114849" cy="6210161"/>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userDrawn="1"/>
          </p:nvSpPr>
          <p:spPr>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95171" y="1383898"/>
            <a:ext cx="5113809" cy="2211454"/>
          </a:xfrm>
        </p:spPr>
        <p:txBody>
          <a:bodyPr/>
          <a:lstStyle>
            <a:lvl1pPr>
              <a:lnSpc>
                <a:spcPct val="90000"/>
              </a:lnSpc>
              <a:defRPr sz="5998">
                <a:solidFill>
                  <a:schemeClr val="bg1"/>
                </a:solidFill>
              </a:defRPr>
            </a:lvl1pPr>
          </a:lstStyle>
          <a:p>
            <a:r>
              <a:rPr lang="en-US"/>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7547" y="991366"/>
            <a:ext cx="4872730"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799" err="1">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061" y="3821531"/>
            <a:ext cx="5114811" cy="914400"/>
          </a:xfrm>
        </p:spPr>
        <p:txBody>
          <a:bodyPr/>
          <a:lstStyle>
            <a:lvl1pPr marL="0" indent="0" algn="l">
              <a:lnSpc>
                <a:spcPct val="89000"/>
              </a:lnSpc>
              <a:spcBef>
                <a:spcPts val="1200"/>
              </a:spcBef>
              <a:buNone/>
              <a:defRPr sz="2799">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5" name="TextBox 14">
            <a:extLst>
              <a:ext uri="{FF2B5EF4-FFF2-40B4-BE49-F238E27FC236}">
                <a16:creationId xmlns:a16="http://schemas.microsoft.com/office/drawing/2014/main" id="{8C169D28-2FE8-459C-9CE5-11D61C8D34C8}"/>
              </a:ext>
            </a:extLst>
          </p:cNvPr>
          <p:cNvSpPr txBox="1"/>
          <p:nvPr userDrawn="1"/>
        </p:nvSpPr>
        <p:spPr>
          <a:xfrm>
            <a:off x="6850134"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t>Confidential and Proprietary — Qualcomm Technologies, Inc. and/or its affiliated companies.</a:t>
            </a:r>
          </a:p>
        </p:txBody>
      </p:sp>
    </p:spTree>
    <p:extLst>
      <p:ext uri="{BB962C8B-B14F-4D97-AF65-F5344CB8AC3E}">
        <p14:creationId xmlns:p14="http://schemas.microsoft.com/office/powerpoint/2010/main" val="27102705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userDrawn="1"/>
        </p:nvGrpSpPr>
        <p:grpSpPr>
          <a:xfrm>
            <a:off x="0" y="-186267"/>
            <a:ext cx="6114849" cy="6210161"/>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userDrawn="1"/>
          </p:nvSpPr>
          <p:spPr>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799" b="0" i="0" u="none" strike="noStrike" kern="0" cap="none" spc="0" normalizeH="0" baseline="0" noProof="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95171" y="1383898"/>
            <a:ext cx="5113809" cy="2211454"/>
          </a:xfrm>
        </p:spPr>
        <p:txBody>
          <a:bodyPr/>
          <a:lstStyle>
            <a:lvl1pPr>
              <a:lnSpc>
                <a:spcPct val="90000"/>
              </a:lnSpc>
              <a:defRPr sz="5998">
                <a:solidFill>
                  <a:schemeClr val="bg1"/>
                </a:solidFill>
              </a:defRPr>
            </a:lvl1pPr>
          </a:lstStyle>
          <a:p>
            <a:r>
              <a:rPr lang="en-US"/>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7547" y="991366"/>
            <a:ext cx="4872730"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799" err="1">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061" y="3821531"/>
            <a:ext cx="5114811" cy="914400"/>
          </a:xfrm>
        </p:spPr>
        <p:txBody>
          <a:bodyPr/>
          <a:lstStyle>
            <a:lvl1pPr marL="0" indent="0" algn="l">
              <a:lnSpc>
                <a:spcPct val="89000"/>
              </a:lnSpc>
              <a:spcBef>
                <a:spcPts val="1200"/>
              </a:spcBef>
              <a:buNone/>
              <a:defRPr sz="2799">
                <a:solidFill>
                  <a:schemeClr val="bg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5" name="TextBox 14">
            <a:extLst>
              <a:ext uri="{FF2B5EF4-FFF2-40B4-BE49-F238E27FC236}">
                <a16:creationId xmlns:a16="http://schemas.microsoft.com/office/drawing/2014/main" id="{C58C1A9D-9EE3-4754-B67E-550C1D2FB4B9}"/>
              </a:ext>
            </a:extLst>
          </p:cNvPr>
          <p:cNvSpPr txBox="1"/>
          <p:nvPr userDrawn="1"/>
        </p:nvSpPr>
        <p:spPr>
          <a:xfrm>
            <a:off x="6850134" y="6532197"/>
            <a:ext cx="4187555"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sz="800"/>
              <a:t>Confidential and Proprietary — Qualcomm Technologies, Inc. and/or its affiliated companies.</a:t>
            </a:r>
          </a:p>
        </p:txBody>
      </p:sp>
    </p:spTree>
    <p:extLst>
      <p:ext uri="{BB962C8B-B14F-4D97-AF65-F5344CB8AC3E}">
        <p14:creationId xmlns:p14="http://schemas.microsoft.com/office/powerpoint/2010/main" val="40697381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050" y="575560"/>
            <a:ext cx="11207320" cy="429028"/>
          </a:xfrm>
        </p:spPr>
        <p:txBody>
          <a:bodyPr/>
          <a:lstStyle/>
          <a:p>
            <a:r>
              <a:rPr lang="en-US"/>
              <a:t>Click to edit Master title style</a:t>
            </a:r>
          </a:p>
        </p:txBody>
      </p:sp>
      <p:sp>
        <p:nvSpPr>
          <p:cNvPr id="12" name="Content Placeholder 11"/>
          <p:cNvSpPr>
            <a:spLocks noGrp="1"/>
          </p:cNvSpPr>
          <p:nvPr>
            <p:ph sz="quarter" idx="15"/>
          </p:nvPr>
        </p:nvSpPr>
        <p:spPr>
          <a:xfrm>
            <a:off x="475364" y="1709928"/>
            <a:ext cx="3583515"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p:cNvSpPr>
            <a:spLocks noGrp="1"/>
          </p:cNvSpPr>
          <p:nvPr>
            <p:ph sz="quarter" idx="16"/>
          </p:nvPr>
        </p:nvSpPr>
        <p:spPr>
          <a:xfrm>
            <a:off x="4287419" y="1709928"/>
            <a:ext cx="3583515"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p:cNvSpPr>
            <a:spLocks noGrp="1"/>
          </p:cNvSpPr>
          <p:nvPr>
            <p:ph sz="quarter" idx="17"/>
          </p:nvPr>
        </p:nvSpPr>
        <p:spPr>
          <a:xfrm>
            <a:off x="8090332" y="1709928"/>
            <a:ext cx="3583515"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3" name="Straight Connector 12">
            <a:extLst>
              <a:ext uri="{FF2B5EF4-FFF2-40B4-BE49-F238E27FC236}">
                <a16:creationId xmlns:a16="http://schemas.microsoft.com/office/drawing/2014/main" id="{6FE2F61B-F63B-4445-B170-12597C418B34}"/>
              </a:ext>
            </a:extLst>
          </p:cNvPr>
          <p:cNvCxnSpPr/>
          <p:nvPr userDrawn="1"/>
        </p:nvCxnSpPr>
        <p:spPr>
          <a:xfrm>
            <a:off x="4134124"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63F7B83-382C-4BAD-B80F-F2E12A511A60}"/>
              </a:ext>
            </a:extLst>
          </p:cNvPr>
          <p:cNvCxnSpPr/>
          <p:nvPr userDrawn="1"/>
        </p:nvCxnSpPr>
        <p:spPr>
          <a:xfrm>
            <a:off x="7944067"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79668" y="1132233"/>
            <a:ext cx="11199702"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0" name="Footer Placeholder 4">
            <a:extLst>
              <a:ext uri="{FF2B5EF4-FFF2-40B4-BE49-F238E27FC236}">
                <a16:creationId xmlns:a16="http://schemas.microsoft.com/office/drawing/2014/main" id="{E6BF56D4-6CCF-4B04-8451-164C779269E9}"/>
              </a:ext>
            </a:extLst>
          </p:cNvPr>
          <p:cNvSpPr>
            <a:spLocks noGrp="1"/>
          </p:cNvSpPr>
          <p:nvPr>
            <p:ph type="ftr" sz="quarter" idx="3"/>
          </p:nvPr>
        </p:nvSpPr>
        <p:spPr>
          <a:xfrm>
            <a:off x="494060" y="6484546"/>
            <a:ext cx="10220680"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12340732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071658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66389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Quote Green">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367620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preserve="1" userDrawn="1">
  <p:cSld name="Quote Gray">
    <p:bg>
      <p:bgPr>
        <a:solidFill>
          <a:schemeClr val="accent5"/>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541452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2369"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7" y="1"/>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24" name="TextBox 23">
            <a:extLst>
              <a:ext uri="{FF2B5EF4-FFF2-40B4-BE49-F238E27FC236}">
                <a16:creationId xmlns:a16="http://schemas.microsoft.com/office/drawing/2014/main" id="{A0D1291E-11C9-4F3C-8AF2-C3D3F39CD8C3}"/>
              </a:ext>
            </a:extLst>
          </p:cNvPr>
          <p:cNvSpPr txBox="1"/>
          <p:nvPr userDrawn="1"/>
        </p:nvSpPr>
        <p:spPr bwMode="gray">
          <a:xfrm>
            <a:off x="494845" y="4086843"/>
            <a:ext cx="3455532" cy="1683538"/>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9BB4C696-1F8D-47AC-BB50-8560CDC5DBC0}"/>
              </a:ext>
            </a:extLst>
          </p:cNvPr>
          <p:cNvSpPr txBox="1"/>
          <p:nvPr userDrawn="1"/>
        </p:nvSpPr>
        <p:spPr bwMode="gray">
          <a:xfrm>
            <a:off x="4053420" y="4086844"/>
            <a:ext cx="3949179" cy="1799019"/>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19" name="TextBox 18">
            <a:extLst>
              <a:ext uri="{FF2B5EF4-FFF2-40B4-BE49-F238E27FC236}">
                <a16:creationId xmlns:a16="http://schemas.microsoft.com/office/drawing/2014/main" id="{0C078D3F-27AE-4E4F-A5C5-A25241137A81}"/>
              </a:ext>
            </a:extLst>
          </p:cNvPr>
          <p:cNvSpPr txBox="1"/>
          <p:nvPr userDrawn="1"/>
        </p:nvSpPr>
        <p:spPr bwMode="gray">
          <a:xfrm>
            <a:off x="495171" y="2348892"/>
            <a:ext cx="3940566" cy="8140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0" name="TextBox 19">
            <a:extLst>
              <a:ext uri="{FF2B5EF4-FFF2-40B4-BE49-F238E27FC236}">
                <a16:creationId xmlns:a16="http://schemas.microsoft.com/office/drawing/2014/main" id="{1CA64EC1-A159-47CC-BBC8-86849D0369FF}"/>
              </a:ext>
            </a:extLst>
          </p:cNvPr>
          <p:cNvSpPr txBox="1"/>
          <p:nvPr userDrawn="1"/>
        </p:nvSpPr>
        <p:spPr bwMode="gray">
          <a:xfrm>
            <a:off x="495171" y="1128890"/>
            <a:ext cx="3938978" cy="889667"/>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5398"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21" name="Group 20">
            <a:extLst>
              <a:ext uri="{FF2B5EF4-FFF2-40B4-BE49-F238E27FC236}">
                <a16:creationId xmlns:a16="http://schemas.microsoft.com/office/drawing/2014/main" id="{8E58AE09-1E5F-4803-A45C-18227E43D796}"/>
              </a:ext>
            </a:extLst>
          </p:cNvPr>
          <p:cNvGrpSpPr/>
          <p:nvPr userDrawn="1"/>
        </p:nvGrpSpPr>
        <p:grpSpPr bwMode="gray">
          <a:xfrm>
            <a:off x="1631004" y="2378044"/>
            <a:ext cx="662060" cy="166848"/>
            <a:chOff x="2444506" y="3670918"/>
            <a:chExt cx="416641" cy="104972"/>
          </a:xfrm>
          <a:solidFill>
            <a:schemeClr val="tx1">
              <a:lumMod val="85000"/>
              <a:lumOff val="15000"/>
            </a:schemeClr>
          </a:solidFill>
        </p:grpSpPr>
        <p:sp>
          <p:nvSpPr>
            <p:cNvPr id="22"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23" name="Group 22">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2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2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2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grpSp>
        <p:nvGrpSpPr>
          <p:cNvPr id="30"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211" y="2381801"/>
            <a:ext cx="164410" cy="164592"/>
            <a:chOff x="2653" y="972"/>
            <a:chExt cx="2372" cy="2374"/>
          </a:xfrm>
          <a:solidFill>
            <a:schemeClr val="tx1">
              <a:lumMod val="85000"/>
              <a:lumOff val="15000"/>
            </a:schemeClr>
          </a:solidFill>
        </p:grpSpPr>
        <p:sp>
          <p:nvSpPr>
            <p:cNvPr id="31"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32"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33"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sp>
        <p:nvSpPr>
          <p:cNvPr id="34"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648" y="365760"/>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2228603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2369"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7" y="1"/>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15" name="TextBox 14">
            <a:extLst>
              <a:ext uri="{FF2B5EF4-FFF2-40B4-BE49-F238E27FC236}">
                <a16:creationId xmlns:a16="http://schemas.microsoft.com/office/drawing/2014/main" id="{E3D41323-F432-4C3D-BE0B-589E8B9EF662}"/>
              </a:ext>
            </a:extLst>
          </p:cNvPr>
          <p:cNvSpPr txBox="1"/>
          <p:nvPr userDrawn="1"/>
        </p:nvSpPr>
        <p:spPr bwMode="gray">
          <a:xfrm>
            <a:off x="494845" y="4086843"/>
            <a:ext cx="3455532" cy="1683538"/>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1883F6C7-89ED-402D-8867-38A5D4811C28}"/>
              </a:ext>
            </a:extLst>
          </p:cNvPr>
          <p:cNvSpPr txBox="1"/>
          <p:nvPr userDrawn="1"/>
        </p:nvSpPr>
        <p:spPr bwMode="gray">
          <a:xfrm>
            <a:off x="4053420" y="4086844"/>
            <a:ext cx="3949179" cy="1799019"/>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1" name="TextBox 20">
            <a:extLst>
              <a:ext uri="{FF2B5EF4-FFF2-40B4-BE49-F238E27FC236}">
                <a16:creationId xmlns:a16="http://schemas.microsoft.com/office/drawing/2014/main" id="{0C078D3F-27AE-4E4F-A5C5-A25241137A81}"/>
              </a:ext>
            </a:extLst>
          </p:cNvPr>
          <p:cNvSpPr txBox="1"/>
          <p:nvPr userDrawn="1"/>
        </p:nvSpPr>
        <p:spPr bwMode="gray">
          <a:xfrm>
            <a:off x="495171" y="2348892"/>
            <a:ext cx="3940566" cy="8140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2" name="TextBox 21">
            <a:extLst>
              <a:ext uri="{FF2B5EF4-FFF2-40B4-BE49-F238E27FC236}">
                <a16:creationId xmlns:a16="http://schemas.microsoft.com/office/drawing/2014/main" id="{1CA64EC1-A159-47CC-BBC8-86849D0369FF}"/>
              </a:ext>
            </a:extLst>
          </p:cNvPr>
          <p:cNvSpPr txBox="1"/>
          <p:nvPr userDrawn="1"/>
        </p:nvSpPr>
        <p:spPr bwMode="gray">
          <a:xfrm>
            <a:off x="495171" y="1128890"/>
            <a:ext cx="3938978" cy="889667"/>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5398"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23" name="Group 22">
            <a:extLst>
              <a:ext uri="{FF2B5EF4-FFF2-40B4-BE49-F238E27FC236}">
                <a16:creationId xmlns:a16="http://schemas.microsoft.com/office/drawing/2014/main" id="{8E58AE09-1E5F-4803-A45C-18227E43D796}"/>
              </a:ext>
            </a:extLst>
          </p:cNvPr>
          <p:cNvGrpSpPr/>
          <p:nvPr userDrawn="1"/>
        </p:nvGrpSpPr>
        <p:grpSpPr bwMode="gray">
          <a:xfrm>
            <a:off x="1631004" y="2378044"/>
            <a:ext cx="662060" cy="166848"/>
            <a:chOff x="2444506" y="3670918"/>
            <a:chExt cx="416641" cy="104972"/>
          </a:xfrm>
          <a:solidFill>
            <a:schemeClr val="tx1">
              <a:lumMod val="85000"/>
              <a:lumOff val="15000"/>
            </a:schemeClr>
          </a:solidFill>
        </p:grpSpPr>
        <p:sp>
          <p:nvSpPr>
            <p:cNvPr id="24"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25" name="Group 24">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2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2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2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grpSp>
        <p:nvGrpSpPr>
          <p:cNvPr id="30"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211" y="2381801"/>
            <a:ext cx="164410" cy="164592"/>
            <a:chOff x="2653" y="972"/>
            <a:chExt cx="2372" cy="2374"/>
          </a:xfrm>
          <a:solidFill>
            <a:schemeClr val="tx1">
              <a:lumMod val="85000"/>
              <a:lumOff val="15000"/>
            </a:schemeClr>
          </a:solidFill>
        </p:grpSpPr>
        <p:sp>
          <p:nvSpPr>
            <p:cNvPr id="31"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32"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33"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sp>
        <p:nvSpPr>
          <p:cNvPr id="34"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648" y="365760"/>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7125940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2369"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7" y="1"/>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15" name="TextBox 14">
            <a:extLst>
              <a:ext uri="{FF2B5EF4-FFF2-40B4-BE49-F238E27FC236}">
                <a16:creationId xmlns:a16="http://schemas.microsoft.com/office/drawing/2014/main" id="{D15743D6-A7AC-4C33-8816-AB57AC7D2843}"/>
              </a:ext>
            </a:extLst>
          </p:cNvPr>
          <p:cNvSpPr txBox="1"/>
          <p:nvPr userDrawn="1"/>
        </p:nvSpPr>
        <p:spPr bwMode="gray">
          <a:xfrm>
            <a:off x="494845" y="4086843"/>
            <a:ext cx="3455532" cy="1683538"/>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3E12B4F-BF66-45AC-8E00-030AF8945083}"/>
              </a:ext>
            </a:extLst>
          </p:cNvPr>
          <p:cNvSpPr txBox="1"/>
          <p:nvPr userDrawn="1"/>
        </p:nvSpPr>
        <p:spPr bwMode="gray">
          <a:xfrm>
            <a:off x="4053420" y="4086844"/>
            <a:ext cx="3949179" cy="1799019"/>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1" name="TextBox 20">
            <a:extLst>
              <a:ext uri="{FF2B5EF4-FFF2-40B4-BE49-F238E27FC236}">
                <a16:creationId xmlns:a16="http://schemas.microsoft.com/office/drawing/2014/main" id="{0C078D3F-27AE-4E4F-A5C5-A25241137A81}"/>
              </a:ext>
            </a:extLst>
          </p:cNvPr>
          <p:cNvSpPr txBox="1"/>
          <p:nvPr userDrawn="1"/>
        </p:nvSpPr>
        <p:spPr bwMode="gray">
          <a:xfrm>
            <a:off x="495171" y="2348892"/>
            <a:ext cx="3940566" cy="8140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2" name="TextBox 21">
            <a:extLst>
              <a:ext uri="{FF2B5EF4-FFF2-40B4-BE49-F238E27FC236}">
                <a16:creationId xmlns:a16="http://schemas.microsoft.com/office/drawing/2014/main" id="{1CA64EC1-A159-47CC-BBC8-86849D0369FF}"/>
              </a:ext>
            </a:extLst>
          </p:cNvPr>
          <p:cNvSpPr txBox="1"/>
          <p:nvPr userDrawn="1"/>
        </p:nvSpPr>
        <p:spPr bwMode="gray">
          <a:xfrm>
            <a:off x="495171" y="1128890"/>
            <a:ext cx="3938978" cy="889667"/>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5398"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23" name="Group 22">
            <a:extLst>
              <a:ext uri="{FF2B5EF4-FFF2-40B4-BE49-F238E27FC236}">
                <a16:creationId xmlns:a16="http://schemas.microsoft.com/office/drawing/2014/main" id="{8E58AE09-1E5F-4803-A45C-18227E43D796}"/>
              </a:ext>
            </a:extLst>
          </p:cNvPr>
          <p:cNvGrpSpPr/>
          <p:nvPr userDrawn="1"/>
        </p:nvGrpSpPr>
        <p:grpSpPr bwMode="gray">
          <a:xfrm>
            <a:off x="1631004" y="2378044"/>
            <a:ext cx="662060" cy="166848"/>
            <a:chOff x="2444506" y="3670918"/>
            <a:chExt cx="416641" cy="104972"/>
          </a:xfrm>
          <a:solidFill>
            <a:schemeClr val="tx1">
              <a:lumMod val="85000"/>
              <a:lumOff val="15000"/>
            </a:schemeClr>
          </a:solidFill>
        </p:grpSpPr>
        <p:sp>
          <p:nvSpPr>
            <p:cNvPr id="24"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25" name="Group 24">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2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2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2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grpSp>
        <p:nvGrpSpPr>
          <p:cNvPr id="30"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211" y="2381801"/>
            <a:ext cx="164410" cy="164592"/>
            <a:chOff x="2653" y="972"/>
            <a:chExt cx="2372" cy="2374"/>
          </a:xfrm>
          <a:solidFill>
            <a:schemeClr val="tx1">
              <a:lumMod val="85000"/>
              <a:lumOff val="15000"/>
            </a:schemeClr>
          </a:solidFill>
        </p:grpSpPr>
        <p:sp>
          <p:nvSpPr>
            <p:cNvPr id="31"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32"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33"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sp>
        <p:nvSpPr>
          <p:cNvPr id="34"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648" y="365760"/>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7505327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preserve="1" userDrawn="1">
  <p:cSld name="6_Gradient Title Slide">
    <p:bg bwMode="auto">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grpSp>
        <p:nvGrpSpPr>
          <p:cNvPr id="3" name="Group 2"/>
          <p:cNvGrpSpPr/>
          <p:nvPr userDrawn="1"/>
        </p:nvGrpSpPr>
        <p:grpSpPr>
          <a:xfrm>
            <a:off x="7006002" y="4564076"/>
            <a:ext cx="1102001" cy="1605174"/>
            <a:chOff x="4921606" y="4143170"/>
            <a:chExt cx="1102001" cy="1605174"/>
          </a:xfrm>
        </p:grpSpPr>
        <p:sp>
          <p:nvSpPr>
            <p:cNvPr id="16" name="Freeform 6"/>
            <p:cNvSpPr>
              <a:spLocks noEditPoints="1"/>
            </p:cNvSpPr>
            <p:nvPr userDrawn="1"/>
          </p:nvSpPr>
          <p:spPr bwMode="auto">
            <a:xfrm>
              <a:off x="4977950" y="5297585"/>
              <a:ext cx="85173" cy="94345"/>
            </a:xfrm>
            <a:custGeom>
              <a:avLst/>
              <a:gdLst>
                <a:gd name="T0" fmla="*/ 65 w 65"/>
                <a:gd name="T1" fmla="*/ 72 h 72"/>
                <a:gd name="T2" fmla="*/ 0 w 65"/>
                <a:gd name="T3" fmla="*/ 39 h 72"/>
                <a:gd name="T4" fmla="*/ 61 w 65"/>
                <a:gd name="T5" fmla="*/ 0 h 72"/>
                <a:gd name="T6" fmla="*/ 65 w 65"/>
                <a:gd name="T7" fmla="*/ 72 h 72"/>
                <a:gd name="T8" fmla="*/ 18 w 65"/>
                <a:gd name="T9" fmla="*/ 38 h 72"/>
                <a:gd name="T10" fmla="*/ 55 w 65"/>
                <a:gd name="T11" fmla="*/ 57 h 72"/>
                <a:gd name="T12" fmla="*/ 53 w 65"/>
                <a:gd name="T13" fmla="*/ 15 h 72"/>
                <a:gd name="T14" fmla="*/ 18 w 65"/>
                <a:gd name="T15" fmla="*/ 38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17" name="Curved Line"/>
            <p:cNvSpPr>
              <a:spLocks noEditPoints="1"/>
            </p:cNvSpPr>
            <p:nvPr userDrawn="1"/>
          </p:nvSpPr>
          <p:spPr bwMode="auto">
            <a:xfrm>
              <a:off x="4921606" y="4143170"/>
              <a:ext cx="1102001" cy="1605174"/>
            </a:xfrm>
            <a:custGeom>
              <a:avLst/>
              <a:gdLst>
                <a:gd name="T0" fmla="*/ 139 w 489"/>
                <a:gd name="T1" fmla="*/ 711 h 712"/>
                <a:gd name="T2" fmla="*/ 196 w 489"/>
                <a:gd name="T3" fmla="*/ 706 h 712"/>
                <a:gd name="T4" fmla="*/ 111 w 489"/>
                <a:gd name="T5" fmla="*/ 703 h 712"/>
                <a:gd name="T6" fmla="*/ 212 w 489"/>
                <a:gd name="T7" fmla="*/ 692 h 712"/>
                <a:gd name="T8" fmla="*/ 92 w 489"/>
                <a:gd name="T9" fmla="*/ 694 h 712"/>
                <a:gd name="T10" fmla="*/ 222 w 489"/>
                <a:gd name="T11" fmla="*/ 694 h 712"/>
                <a:gd name="T12" fmla="*/ 234 w 489"/>
                <a:gd name="T13" fmla="*/ 676 h 712"/>
                <a:gd name="T14" fmla="*/ 57 w 489"/>
                <a:gd name="T15" fmla="*/ 650 h 712"/>
                <a:gd name="T16" fmla="*/ 261 w 489"/>
                <a:gd name="T17" fmla="*/ 653 h 712"/>
                <a:gd name="T18" fmla="*/ 265 w 489"/>
                <a:gd name="T19" fmla="*/ 646 h 712"/>
                <a:gd name="T20" fmla="*/ 41 w 489"/>
                <a:gd name="T21" fmla="*/ 613 h 712"/>
                <a:gd name="T22" fmla="*/ 272 w 489"/>
                <a:gd name="T23" fmla="*/ 626 h 712"/>
                <a:gd name="T24" fmla="*/ 269 w 489"/>
                <a:gd name="T25" fmla="*/ 604 h 712"/>
                <a:gd name="T26" fmla="*/ 33 w 489"/>
                <a:gd name="T27" fmla="*/ 585 h 712"/>
                <a:gd name="T28" fmla="*/ 274 w 489"/>
                <a:gd name="T29" fmla="*/ 583 h 712"/>
                <a:gd name="T30" fmla="*/ 264 w 489"/>
                <a:gd name="T31" fmla="*/ 564 h 712"/>
                <a:gd name="T32" fmla="*/ 257 w 489"/>
                <a:gd name="T33" fmla="*/ 529 h 712"/>
                <a:gd name="T34" fmla="*/ 248 w 489"/>
                <a:gd name="T35" fmla="*/ 526 h 712"/>
                <a:gd name="T36" fmla="*/ 218 w 489"/>
                <a:gd name="T37" fmla="*/ 479 h 712"/>
                <a:gd name="T38" fmla="*/ 219 w 489"/>
                <a:gd name="T39" fmla="*/ 469 h 712"/>
                <a:gd name="T40" fmla="*/ 188 w 489"/>
                <a:gd name="T41" fmla="*/ 440 h 712"/>
                <a:gd name="T42" fmla="*/ 170 w 489"/>
                <a:gd name="T43" fmla="*/ 410 h 712"/>
                <a:gd name="T44" fmla="*/ 161 w 489"/>
                <a:gd name="T45" fmla="*/ 409 h 712"/>
                <a:gd name="T46" fmla="*/ 123 w 489"/>
                <a:gd name="T47" fmla="*/ 367 h 712"/>
                <a:gd name="T48" fmla="*/ 123 w 489"/>
                <a:gd name="T49" fmla="*/ 358 h 712"/>
                <a:gd name="T50" fmla="*/ 90 w 489"/>
                <a:gd name="T51" fmla="*/ 331 h 712"/>
                <a:gd name="T52" fmla="*/ 72 w 489"/>
                <a:gd name="T53" fmla="*/ 300 h 712"/>
                <a:gd name="T54" fmla="*/ 63 w 489"/>
                <a:gd name="T55" fmla="*/ 299 h 712"/>
                <a:gd name="T56" fmla="*/ 31 w 489"/>
                <a:gd name="T57" fmla="*/ 253 h 712"/>
                <a:gd name="T58" fmla="*/ 32 w 489"/>
                <a:gd name="T59" fmla="*/ 244 h 712"/>
                <a:gd name="T60" fmla="*/ 9 w 489"/>
                <a:gd name="T61" fmla="*/ 208 h 712"/>
                <a:gd name="T62" fmla="*/ 485 w 489"/>
                <a:gd name="T63" fmla="*/ 188 h 712"/>
                <a:gd name="T64" fmla="*/ 4 w 489"/>
                <a:gd name="T65" fmla="*/ 188 h 712"/>
                <a:gd name="T66" fmla="*/ 0 w 489"/>
                <a:gd name="T67" fmla="*/ 152 h 712"/>
                <a:gd name="T68" fmla="*/ 473 w 489"/>
                <a:gd name="T69" fmla="*/ 162 h 712"/>
                <a:gd name="T70" fmla="*/ 6 w 489"/>
                <a:gd name="T71" fmla="*/ 145 h 712"/>
                <a:gd name="T72" fmla="*/ 444 w 489"/>
                <a:gd name="T73" fmla="*/ 131 h 712"/>
                <a:gd name="T74" fmla="*/ 4 w 489"/>
                <a:gd name="T75" fmla="*/ 110 h 712"/>
                <a:gd name="T76" fmla="*/ 431 w 489"/>
                <a:gd name="T77" fmla="*/ 115 h 712"/>
                <a:gd name="T78" fmla="*/ 406 w 489"/>
                <a:gd name="T79" fmla="*/ 90 h 712"/>
                <a:gd name="T80" fmla="*/ 405 w 489"/>
                <a:gd name="T81" fmla="*/ 81 h 712"/>
                <a:gd name="T82" fmla="*/ 384 w 489"/>
                <a:gd name="T83" fmla="*/ 73 h 712"/>
                <a:gd name="T84" fmla="*/ 34 w 489"/>
                <a:gd name="T85" fmla="*/ 53 h 712"/>
                <a:gd name="T86" fmla="*/ 367 w 489"/>
                <a:gd name="T87" fmla="*/ 61 h 712"/>
                <a:gd name="T88" fmla="*/ 337 w 489"/>
                <a:gd name="T89" fmla="*/ 44 h 712"/>
                <a:gd name="T90" fmla="*/ 334 w 489"/>
                <a:gd name="T91" fmla="*/ 35 h 712"/>
                <a:gd name="T92" fmla="*/ 312 w 489"/>
                <a:gd name="T93" fmla="*/ 32 h 712"/>
                <a:gd name="T94" fmla="*/ 86 w 489"/>
                <a:gd name="T95" fmla="*/ 17 h 712"/>
                <a:gd name="T96" fmla="*/ 292 w 489"/>
                <a:gd name="T97" fmla="*/ 25 h 712"/>
                <a:gd name="T98" fmla="*/ 259 w 489"/>
                <a:gd name="T99" fmla="*/ 16 h 712"/>
                <a:gd name="T100" fmla="*/ 254 w 489"/>
                <a:gd name="T101" fmla="*/ 8 h 712"/>
                <a:gd name="T102" fmla="*/ 232 w 489"/>
                <a:gd name="T103" fmla="*/ 10 h 712"/>
                <a:gd name="T104" fmla="*/ 146 w 489"/>
                <a:gd name="T105" fmla="*/ 1 h 712"/>
                <a:gd name="T106" fmla="*/ 198 w 489"/>
                <a:gd name="T107" fmla="*/ 1 h 712"/>
                <a:gd name="T108" fmla="*/ 156 w 489"/>
                <a:gd name="T109" fmla="*/ 7 h 712"/>
                <a:gd name="T110" fmla="*/ 190 w 489"/>
                <a:gd name="T111" fmla="*/ 7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grpSp>
        <p:nvGrpSpPr>
          <p:cNvPr id="18" name="bIg Eye"/>
          <p:cNvGrpSpPr/>
          <p:nvPr userDrawn="1"/>
        </p:nvGrpSpPr>
        <p:grpSpPr>
          <a:xfrm>
            <a:off x="7279864" y="4670214"/>
            <a:ext cx="794070" cy="469104"/>
            <a:chOff x="2665413" y="2318584"/>
            <a:chExt cx="962025" cy="568325"/>
          </a:xfrm>
          <a:solidFill>
            <a:schemeClr val="tx2"/>
          </a:solidFill>
        </p:grpSpPr>
        <p:sp>
          <p:nvSpPr>
            <p:cNvPr id="19" name="Freeform 8"/>
            <p:cNvSpPr>
              <a:spLocks noEditPoints="1"/>
            </p:cNvSpPr>
            <p:nvPr userDrawn="1"/>
          </p:nvSpPr>
          <p:spPr bwMode="auto">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20" name="Freeform 9"/>
            <p:cNvSpPr>
              <a:spLocks noEditPoints="1"/>
            </p:cNvSpPr>
            <p:nvPr userDrawn="1"/>
          </p:nvSpPr>
          <p:spPr bwMode="auto">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sp>
        <p:nvSpPr>
          <p:cNvPr id="21" name="Line to bugle"/>
          <p:cNvSpPr>
            <a:spLocks noChangeArrowheads="1"/>
          </p:cNvSpPr>
          <p:nvPr userDrawn="1"/>
        </p:nvSpPr>
        <p:spPr bwMode="auto">
          <a:xfrm>
            <a:off x="6877588" y="5806284"/>
            <a:ext cx="19656" cy="52544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22" name="Bugle"/>
          <p:cNvSpPr>
            <a:spLocks/>
          </p:cNvSpPr>
          <p:nvPr userDrawn="1"/>
        </p:nvSpPr>
        <p:spPr bwMode="auto">
          <a:xfrm>
            <a:off x="6612898" y="6260974"/>
            <a:ext cx="490069" cy="252897"/>
          </a:xfrm>
          <a:custGeom>
            <a:avLst/>
            <a:gdLst>
              <a:gd name="T0" fmla="*/ 374 w 374"/>
              <a:gd name="T1" fmla="*/ 97 h 193"/>
              <a:gd name="T2" fmla="*/ 348 w 374"/>
              <a:gd name="T3" fmla="*/ 76 h 193"/>
              <a:gd name="T4" fmla="*/ 348 w 374"/>
              <a:gd name="T5" fmla="*/ 93 h 193"/>
              <a:gd name="T6" fmla="*/ 269 w 374"/>
              <a:gd name="T7" fmla="*/ 93 h 193"/>
              <a:gd name="T8" fmla="*/ 200 w 374"/>
              <a:gd name="T9" fmla="*/ 42 h 193"/>
              <a:gd name="T10" fmla="*/ 200 w 374"/>
              <a:gd name="T11" fmla="*/ 93 h 193"/>
              <a:gd name="T12" fmla="*/ 124 w 374"/>
              <a:gd name="T13" fmla="*/ 93 h 193"/>
              <a:gd name="T14" fmla="*/ 0 w 374"/>
              <a:gd name="T15" fmla="*/ 0 h 193"/>
              <a:gd name="T16" fmla="*/ 0 w 374"/>
              <a:gd name="T17" fmla="*/ 193 h 193"/>
              <a:gd name="T18" fmla="*/ 124 w 374"/>
              <a:gd name="T19" fmla="*/ 100 h 193"/>
              <a:gd name="T20" fmla="*/ 200 w 374"/>
              <a:gd name="T21" fmla="*/ 100 h 193"/>
              <a:gd name="T22" fmla="*/ 200 w 374"/>
              <a:gd name="T23" fmla="*/ 152 h 193"/>
              <a:gd name="T24" fmla="*/ 269 w 374"/>
              <a:gd name="T25" fmla="*/ 100 h 193"/>
              <a:gd name="T26" fmla="*/ 348 w 374"/>
              <a:gd name="T27" fmla="*/ 100 h 193"/>
              <a:gd name="T28" fmla="*/ 348 w 374"/>
              <a:gd name="T29" fmla="*/ 116 h 193"/>
              <a:gd name="T30" fmla="*/ 374 w 374"/>
              <a:gd name="T31" fmla="*/ 97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nvGrpSpPr>
          <p:cNvPr id="23" name="Arrow round wheel 2"/>
          <p:cNvGrpSpPr/>
          <p:nvPr userDrawn="1"/>
        </p:nvGrpSpPr>
        <p:grpSpPr>
          <a:xfrm>
            <a:off x="6076966" y="5405318"/>
            <a:ext cx="811105" cy="564759"/>
            <a:chOff x="1208088" y="3209171"/>
            <a:chExt cx="982663" cy="684213"/>
          </a:xfrm>
        </p:grpSpPr>
        <p:sp>
          <p:nvSpPr>
            <p:cNvPr id="24" name="Freeform 12"/>
            <p:cNvSpPr>
              <a:spLocks noEditPoints="1"/>
            </p:cNvSpPr>
            <p:nvPr userDrawn="1"/>
          </p:nvSpPr>
          <p:spPr bwMode="auto">
            <a:xfrm>
              <a:off x="1208088" y="3220284"/>
              <a:ext cx="120650" cy="114300"/>
            </a:xfrm>
            <a:custGeom>
              <a:avLst/>
              <a:gdLst>
                <a:gd name="T0" fmla="*/ 76 w 76"/>
                <a:gd name="T1" fmla="*/ 72 h 72"/>
                <a:gd name="T2" fmla="*/ 0 w 76"/>
                <a:gd name="T3" fmla="*/ 58 h 72"/>
                <a:gd name="T4" fmla="*/ 48 w 76"/>
                <a:gd name="T5" fmla="*/ 0 h 72"/>
                <a:gd name="T6" fmla="*/ 76 w 76"/>
                <a:gd name="T7" fmla="*/ 72 h 72"/>
                <a:gd name="T8" fmla="*/ 17 w 76"/>
                <a:gd name="T9" fmla="*/ 51 h 72"/>
                <a:gd name="T10" fmla="*/ 62 w 76"/>
                <a:gd name="T11" fmla="*/ 60 h 72"/>
                <a:gd name="T12" fmla="*/ 46 w 76"/>
                <a:gd name="T13" fmla="*/ 19 h 72"/>
                <a:gd name="T14" fmla="*/ 17 w 76"/>
                <a:gd name="T15" fmla="*/ 51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25" name="Freeform 13"/>
            <p:cNvSpPr>
              <a:spLocks noEditPoints="1"/>
            </p:cNvSpPr>
            <p:nvPr userDrawn="1"/>
          </p:nvSpPr>
          <p:spPr bwMode="auto">
            <a:xfrm>
              <a:off x="1249363" y="3209171"/>
              <a:ext cx="941388" cy="684213"/>
            </a:xfrm>
            <a:custGeom>
              <a:avLst/>
              <a:gdLst>
                <a:gd name="T0" fmla="*/ 170 w 345"/>
                <a:gd name="T1" fmla="*/ 245 h 251"/>
                <a:gd name="T2" fmla="*/ 173 w 345"/>
                <a:gd name="T3" fmla="*/ 251 h 251"/>
                <a:gd name="T4" fmla="*/ 149 w 345"/>
                <a:gd name="T5" fmla="*/ 243 h 251"/>
                <a:gd name="T6" fmla="*/ 191 w 345"/>
                <a:gd name="T7" fmla="*/ 251 h 251"/>
                <a:gd name="T8" fmla="*/ 205 w 345"/>
                <a:gd name="T9" fmla="*/ 248 h 251"/>
                <a:gd name="T10" fmla="*/ 127 w 345"/>
                <a:gd name="T11" fmla="*/ 245 h 251"/>
                <a:gd name="T12" fmla="*/ 141 w 345"/>
                <a:gd name="T13" fmla="*/ 249 h 251"/>
                <a:gd name="T14" fmla="*/ 224 w 345"/>
                <a:gd name="T15" fmla="*/ 237 h 251"/>
                <a:gd name="T16" fmla="*/ 121 w 345"/>
                <a:gd name="T17" fmla="*/ 243 h 251"/>
                <a:gd name="T18" fmla="*/ 123 w 345"/>
                <a:gd name="T19" fmla="*/ 237 h 251"/>
                <a:gd name="T20" fmla="*/ 230 w 345"/>
                <a:gd name="T21" fmla="*/ 235 h 251"/>
                <a:gd name="T22" fmla="*/ 233 w 345"/>
                <a:gd name="T23" fmla="*/ 241 h 251"/>
                <a:gd name="T24" fmla="*/ 91 w 345"/>
                <a:gd name="T25" fmla="*/ 224 h 251"/>
                <a:gd name="T26" fmla="*/ 252 w 345"/>
                <a:gd name="T27" fmla="*/ 232 h 251"/>
                <a:gd name="T28" fmla="*/ 265 w 345"/>
                <a:gd name="T29" fmla="*/ 225 h 251"/>
                <a:gd name="T30" fmla="*/ 81 w 345"/>
                <a:gd name="T31" fmla="*/ 225 h 251"/>
                <a:gd name="T32" fmla="*/ 85 w 345"/>
                <a:gd name="T33" fmla="*/ 220 h 251"/>
                <a:gd name="T34" fmla="*/ 271 w 345"/>
                <a:gd name="T35" fmla="*/ 222 h 251"/>
                <a:gd name="T36" fmla="*/ 282 w 345"/>
                <a:gd name="T37" fmla="*/ 213 h 251"/>
                <a:gd name="T38" fmla="*/ 54 w 345"/>
                <a:gd name="T39" fmla="*/ 204 h 251"/>
                <a:gd name="T40" fmla="*/ 64 w 345"/>
                <a:gd name="T41" fmla="*/ 213 h 251"/>
                <a:gd name="T42" fmla="*/ 293 w 345"/>
                <a:gd name="T43" fmla="*/ 194 h 251"/>
                <a:gd name="T44" fmla="*/ 49 w 345"/>
                <a:gd name="T45" fmla="*/ 199 h 251"/>
                <a:gd name="T46" fmla="*/ 53 w 345"/>
                <a:gd name="T47" fmla="*/ 194 h 251"/>
                <a:gd name="T48" fmla="*/ 298 w 345"/>
                <a:gd name="T49" fmla="*/ 189 h 251"/>
                <a:gd name="T50" fmla="*/ 303 w 345"/>
                <a:gd name="T51" fmla="*/ 193 h 251"/>
                <a:gd name="T52" fmla="*/ 32 w 345"/>
                <a:gd name="T53" fmla="*/ 167 h 251"/>
                <a:gd name="T54" fmla="*/ 316 w 345"/>
                <a:gd name="T55" fmla="*/ 177 h 251"/>
                <a:gd name="T56" fmla="*/ 318 w 345"/>
                <a:gd name="T57" fmla="*/ 161 h 251"/>
                <a:gd name="T58" fmla="*/ 316 w 345"/>
                <a:gd name="T59" fmla="*/ 177 h 251"/>
                <a:gd name="T60" fmla="*/ 22 w 345"/>
                <a:gd name="T61" fmla="*/ 149 h 251"/>
                <a:gd name="T62" fmla="*/ 327 w 345"/>
                <a:gd name="T63" fmla="*/ 158 h 251"/>
                <a:gd name="T64" fmla="*/ 333 w 345"/>
                <a:gd name="T65" fmla="*/ 145 h 251"/>
                <a:gd name="T66" fmla="*/ 8 w 345"/>
                <a:gd name="T67" fmla="*/ 132 h 251"/>
                <a:gd name="T68" fmla="*/ 13 w 345"/>
                <a:gd name="T69" fmla="*/ 146 h 251"/>
                <a:gd name="T70" fmla="*/ 333 w 345"/>
                <a:gd name="T71" fmla="*/ 123 h 251"/>
                <a:gd name="T72" fmla="*/ 6 w 345"/>
                <a:gd name="T73" fmla="*/ 125 h 251"/>
                <a:gd name="T74" fmla="*/ 12 w 345"/>
                <a:gd name="T75" fmla="*/ 124 h 251"/>
                <a:gd name="T76" fmla="*/ 335 w 345"/>
                <a:gd name="T77" fmla="*/ 117 h 251"/>
                <a:gd name="T78" fmla="*/ 341 w 345"/>
                <a:gd name="T79" fmla="*/ 118 h 251"/>
                <a:gd name="T80" fmla="*/ 6 w 345"/>
                <a:gd name="T81" fmla="*/ 90 h 251"/>
                <a:gd name="T82" fmla="*/ 344 w 345"/>
                <a:gd name="T83" fmla="*/ 97 h 251"/>
                <a:gd name="T84" fmla="*/ 345 w 345"/>
                <a:gd name="T85" fmla="*/ 83 h 251"/>
                <a:gd name="T86" fmla="*/ 0 w 345"/>
                <a:gd name="T87" fmla="*/ 78 h 251"/>
                <a:gd name="T88" fmla="*/ 6 w 345"/>
                <a:gd name="T89" fmla="*/ 78 h 251"/>
                <a:gd name="T90" fmla="*/ 339 w 345"/>
                <a:gd name="T91" fmla="*/ 76 h 251"/>
                <a:gd name="T92" fmla="*/ 345 w 345"/>
                <a:gd name="T93" fmla="*/ 76 h 251"/>
                <a:gd name="T94" fmla="*/ 0 w 345"/>
                <a:gd name="T95" fmla="*/ 62 h 251"/>
                <a:gd name="T96" fmla="*/ 7 w 345"/>
                <a:gd name="T97" fmla="*/ 63 h 251"/>
                <a:gd name="T98" fmla="*/ 342 w 345"/>
                <a:gd name="T99" fmla="*/ 40 h 251"/>
                <a:gd name="T100" fmla="*/ 334 w 345"/>
                <a:gd name="T101" fmla="*/ 35 h 251"/>
                <a:gd name="T102" fmla="*/ 340 w 345"/>
                <a:gd name="T103" fmla="*/ 33 h 251"/>
                <a:gd name="T104" fmla="*/ 323 w 345"/>
                <a:gd name="T105" fmla="*/ 3 h 251"/>
                <a:gd name="T106" fmla="*/ 328 w 345"/>
                <a:gd name="T107" fmla="*/ 1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grpSp>
        <p:nvGrpSpPr>
          <p:cNvPr id="26" name="Wheel connector"/>
          <p:cNvGrpSpPr/>
          <p:nvPr userDrawn="1"/>
        </p:nvGrpSpPr>
        <p:grpSpPr>
          <a:xfrm>
            <a:off x="6515932" y="5246766"/>
            <a:ext cx="926414" cy="807173"/>
            <a:chOff x="1739901" y="3017084"/>
            <a:chExt cx="1122362" cy="977900"/>
          </a:xfrm>
        </p:grpSpPr>
        <p:sp>
          <p:nvSpPr>
            <p:cNvPr id="27" name="Freeform 14"/>
            <p:cNvSpPr>
              <a:spLocks/>
            </p:cNvSpPr>
            <p:nvPr userDrawn="1"/>
          </p:nvSpPr>
          <p:spPr bwMode="auto">
            <a:xfrm>
              <a:off x="1739901" y="3415546"/>
              <a:ext cx="925513" cy="579438"/>
            </a:xfrm>
            <a:custGeom>
              <a:avLst/>
              <a:gdLst>
                <a:gd name="T0" fmla="*/ 575 w 583"/>
                <a:gd name="T1" fmla="*/ 365 h 365"/>
                <a:gd name="T2" fmla="*/ 0 w 583"/>
                <a:gd name="T3" fmla="*/ 14 h 365"/>
                <a:gd name="T4" fmla="*/ 9 w 583"/>
                <a:gd name="T5" fmla="*/ 0 h 365"/>
                <a:gd name="T6" fmla="*/ 583 w 583"/>
                <a:gd name="T7" fmla="*/ 351 h 365"/>
                <a:gd name="T8" fmla="*/ 575 w 583"/>
                <a:gd name="T9" fmla="*/ 365 h 365"/>
              </a:gdLst>
              <a:ahLst/>
              <a:cxnLst>
                <a:cxn ang="0">
                  <a:pos x="T0" y="T1"/>
                </a:cxn>
                <a:cxn ang="0">
                  <a:pos x="T2" y="T3"/>
                </a:cxn>
                <a:cxn ang="0">
                  <a:pos x="T4" y="T5"/>
                </a:cxn>
                <a:cxn ang="0">
                  <a:pos x="T6" y="T7"/>
                </a:cxn>
                <a:cxn ang="0">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28" name="Freeform 15"/>
            <p:cNvSpPr>
              <a:spLocks/>
            </p:cNvSpPr>
            <p:nvPr userDrawn="1"/>
          </p:nvSpPr>
          <p:spPr bwMode="auto">
            <a:xfrm>
              <a:off x="2001838" y="3017084"/>
              <a:ext cx="860425" cy="681038"/>
            </a:xfrm>
            <a:custGeom>
              <a:avLst/>
              <a:gdLst>
                <a:gd name="T0" fmla="*/ 532 w 542"/>
                <a:gd name="T1" fmla="*/ 429 h 429"/>
                <a:gd name="T2" fmla="*/ 0 w 542"/>
                <a:gd name="T3" fmla="*/ 12 h 429"/>
                <a:gd name="T4" fmla="*/ 11 w 542"/>
                <a:gd name="T5" fmla="*/ 0 h 429"/>
                <a:gd name="T6" fmla="*/ 542 w 542"/>
                <a:gd name="T7" fmla="*/ 417 h 429"/>
                <a:gd name="T8" fmla="*/ 532 w 542"/>
                <a:gd name="T9" fmla="*/ 429 h 429"/>
              </a:gdLst>
              <a:ahLst/>
              <a:cxnLst>
                <a:cxn ang="0">
                  <a:pos x="T0" y="T1"/>
                </a:cxn>
                <a:cxn ang="0">
                  <a:pos x="T2" y="T3"/>
                </a:cxn>
                <a:cxn ang="0">
                  <a:pos x="T4" y="T5"/>
                </a:cxn>
                <a:cxn ang="0">
                  <a:pos x="T6" y="T7"/>
                </a:cxn>
                <a:cxn ang="0">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grpSp>
        <p:nvGrpSpPr>
          <p:cNvPr id="29" name="Arrow around wheel 1"/>
          <p:cNvGrpSpPr/>
          <p:nvPr userDrawn="1"/>
        </p:nvGrpSpPr>
        <p:grpSpPr>
          <a:xfrm>
            <a:off x="6295794" y="5077731"/>
            <a:ext cx="517587" cy="638139"/>
            <a:chOff x="1473201" y="2812296"/>
            <a:chExt cx="627063" cy="773113"/>
          </a:xfrm>
        </p:grpSpPr>
        <p:sp>
          <p:nvSpPr>
            <p:cNvPr id="30" name="Freeform 16"/>
            <p:cNvSpPr>
              <a:spLocks noEditPoints="1"/>
            </p:cNvSpPr>
            <p:nvPr userDrawn="1"/>
          </p:nvSpPr>
          <p:spPr bwMode="auto">
            <a:xfrm>
              <a:off x="1978026" y="2812296"/>
              <a:ext cx="122238" cy="115888"/>
            </a:xfrm>
            <a:custGeom>
              <a:avLst/>
              <a:gdLst>
                <a:gd name="T0" fmla="*/ 0 w 77"/>
                <a:gd name="T1" fmla="*/ 73 h 73"/>
                <a:gd name="T2" fmla="*/ 31 w 77"/>
                <a:gd name="T3" fmla="*/ 0 h 73"/>
                <a:gd name="T4" fmla="*/ 77 w 77"/>
                <a:gd name="T5" fmla="*/ 64 h 73"/>
                <a:gd name="T6" fmla="*/ 0 w 77"/>
                <a:gd name="T7" fmla="*/ 73 h 73"/>
                <a:gd name="T8" fmla="*/ 33 w 77"/>
                <a:gd name="T9" fmla="*/ 19 h 73"/>
                <a:gd name="T10" fmla="*/ 15 w 77"/>
                <a:gd name="T11" fmla="*/ 62 h 73"/>
                <a:gd name="T12" fmla="*/ 60 w 77"/>
                <a:gd name="T13" fmla="*/ 57 h 73"/>
                <a:gd name="T14" fmla="*/ 33 w 77"/>
                <a:gd name="T15" fmla="*/ 19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31" name="Freeform 17"/>
            <p:cNvSpPr>
              <a:spLocks noEditPoints="1"/>
            </p:cNvSpPr>
            <p:nvPr userDrawn="1"/>
          </p:nvSpPr>
          <p:spPr bwMode="auto">
            <a:xfrm>
              <a:off x="1473201" y="2834521"/>
              <a:ext cx="509588" cy="750888"/>
            </a:xfrm>
            <a:custGeom>
              <a:avLst/>
              <a:gdLst>
                <a:gd name="T0" fmla="*/ 83 w 187"/>
                <a:gd name="T1" fmla="*/ 270 h 275"/>
                <a:gd name="T2" fmla="*/ 99 w 187"/>
                <a:gd name="T3" fmla="*/ 269 h 275"/>
                <a:gd name="T4" fmla="*/ 77 w 187"/>
                <a:gd name="T5" fmla="*/ 267 h 275"/>
                <a:gd name="T6" fmla="*/ 68 w 187"/>
                <a:gd name="T7" fmla="*/ 254 h 275"/>
                <a:gd name="T8" fmla="*/ 77 w 187"/>
                <a:gd name="T9" fmla="*/ 267 h 275"/>
                <a:gd name="T10" fmla="*/ 49 w 187"/>
                <a:gd name="T11" fmla="*/ 248 h 275"/>
                <a:gd name="T12" fmla="*/ 52 w 187"/>
                <a:gd name="T13" fmla="*/ 242 h 275"/>
                <a:gd name="T14" fmla="*/ 63 w 187"/>
                <a:gd name="T15" fmla="*/ 250 h 275"/>
                <a:gd name="T16" fmla="*/ 42 w 187"/>
                <a:gd name="T17" fmla="*/ 241 h 275"/>
                <a:gd name="T18" fmla="*/ 38 w 187"/>
                <a:gd name="T19" fmla="*/ 227 h 275"/>
                <a:gd name="T20" fmla="*/ 42 w 187"/>
                <a:gd name="T21" fmla="*/ 241 h 275"/>
                <a:gd name="T22" fmla="*/ 20 w 187"/>
                <a:gd name="T23" fmla="*/ 213 h 275"/>
                <a:gd name="T24" fmla="*/ 33 w 187"/>
                <a:gd name="T25" fmla="*/ 221 h 275"/>
                <a:gd name="T26" fmla="*/ 17 w 187"/>
                <a:gd name="T27" fmla="*/ 207 h 275"/>
                <a:gd name="T28" fmla="*/ 17 w 187"/>
                <a:gd name="T29" fmla="*/ 192 h 275"/>
                <a:gd name="T30" fmla="*/ 17 w 187"/>
                <a:gd name="T31" fmla="*/ 207 h 275"/>
                <a:gd name="T32" fmla="*/ 4 w 187"/>
                <a:gd name="T33" fmla="*/ 174 h 275"/>
                <a:gd name="T34" fmla="*/ 14 w 187"/>
                <a:gd name="T35" fmla="*/ 185 h 275"/>
                <a:gd name="T36" fmla="*/ 3 w 187"/>
                <a:gd name="T37" fmla="*/ 167 h 275"/>
                <a:gd name="T38" fmla="*/ 7 w 187"/>
                <a:gd name="T39" fmla="*/ 152 h 275"/>
                <a:gd name="T40" fmla="*/ 3 w 187"/>
                <a:gd name="T41" fmla="*/ 167 h 275"/>
                <a:gd name="T42" fmla="*/ 0 w 187"/>
                <a:gd name="T43" fmla="*/ 141 h 275"/>
                <a:gd name="T44" fmla="*/ 7 w 187"/>
                <a:gd name="T45" fmla="*/ 131 h 275"/>
                <a:gd name="T46" fmla="*/ 7 w 187"/>
                <a:gd name="T47" fmla="*/ 145 h 275"/>
                <a:gd name="T48" fmla="*/ 8 w 187"/>
                <a:gd name="T49" fmla="*/ 125 h 275"/>
                <a:gd name="T50" fmla="*/ 4 w 187"/>
                <a:gd name="T51" fmla="*/ 110 h 275"/>
                <a:gd name="T52" fmla="*/ 8 w 187"/>
                <a:gd name="T53" fmla="*/ 125 h 275"/>
                <a:gd name="T54" fmla="*/ 6 w 187"/>
                <a:gd name="T55" fmla="*/ 103 h 275"/>
                <a:gd name="T56" fmla="*/ 16 w 187"/>
                <a:gd name="T57" fmla="*/ 92 h 275"/>
                <a:gd name="T58" fmla="*/ 19 w 187"/>
                <a:gd name="T59" fmla="*/ 85 h 275"/>
                <a:gd name="T60" fmla="*/ 20 w 187"/>
                <a:gd name="T61" fmla="*/ 70 h 275"/>
                <a:gd name="T62" fmla="*/ 19 w 187"/>
                <a:gd name="T63" fmla="*/ 85 h 275"/>
                <a:gd name="T64" fmla="*/ 24 w 187"/>
                <a:gd name="T65" fmla="*/ 64 h 275"/>
                <a:gd name="T66" fmla="*/ 37 w 187"/>
                <a:gd name="T67" fmla="*/ 56 h 275"/>
                <a:gd name="T68" fmla="*/ 41 w 187"/>
                <a:gd name="T69" fmla="*/ 51 h 275"/>
                <a:gd name="T70" fmla="*/ 47 w 187"/>
                <a:gd name="T71" fmla="*/ 37 h 275"/>
                <a:gd name="T72" fmla="*/ 41 w 187"/>
                <a:gd name="T73" fmla="*/ 51 h 275"/>
                <a:gd name="T74" fmla="*/ 52 w 187"/>
                <a:gd name="T75" fmla="*/ 32 h 275"/>
                <a:gd name="T76" fmla="*/ 67 w 187"/>
                <a:gd name="T77" fmla="*/ 29 h 275"/>
                <a:gd name="T78" fmla="*/ 73 w 187"/>
                <a:gd name="T79" fmla="*/ 25 h 275"/>
                <a:gd name="T80" fmla="*/ 82 w 187"/>
                <a:gd name="T81" fmla="*/ 13 h 275"/>
                <a:gd name="T82" fmla="*/ 73 w 187"/>
                <a:gd name="T83" fmla="*/ 25 h 275"/>
                <a:gd name="T84" fmla="*/ 89 w 187"/>
                <a:gd name="T85" fmla="*/ 10 h 275"/>
                <a:gd name="T86" fmla="*/ 104 w 187"/>
                <a:gd name="T87" fmla="*/ 12 h 275"/>
                <a:gd name="T88" fmla="*/ 185 w 187"/>
                <a:gd name="T89" fmla="*/ 14 h 275"/>
                <a:gd name="T90" fmla="*/ 173 w 187"/>
                <a:gd name="T91" fmla="*/ 4 h 275"/>
                <a:gd name="T92" fmla="*/ 185 w 187"/>
                <a:gd name="T93" fmla="*/ 14 h 275"/>
                <a:gd name="T94" fmla="*/ 109 w 187"/>
                <a:gd name="T95" fmla="*/ 4 h 275"/>
                <a:gd name="T96" fmla="*/ 124 w 187"/>
                <a:gd name="T97" fmla="*/ 8 h 275"/>
                <a:gd name="T98" fmla="*/ 165 w 187"/>
                <a:gd name="T99" fmla="*/ 9 h 275"/>
                <a:gd name="T100" fmla="*/ 152 w 187"/>
                <a:gd name="T101" fmla="*/ 1 h 275"/>
                <a:gd name="T102" fmla="*/ 165 w 187"/>
                <a:gd name="T103" fmla="*/ 9 h 275"/>
                <a:gd name="T104" fmla="*/ 131 w 187"/>
                <a:gd name="T105" fmla="*/ 1 h 275"/>
                <a:gd name="T106" fmla="*/ 145 w 187"/>
                <a:gd name="T107" fmla="*/ 7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grpSp>
        <p:nvGrpSpPr>
          <p:cNvPr id="32" name="Big Wheel 1"/>
          <p:cNvGrpSpPr/>
          <p:nvPr userDrawn="1"/>
        </p:nvGrpSpPr>
        <p:grpSpPr>
          <a:xfrm>
            <a:off x="6378346" y="5198283"/>
            <a:ext cx="450759" cy="418001"/>
            <a:chOff x="1573213" y="2958346"/>
            <a:chExt cx="546100" cy="506413"/>
          </a:xfrm>
          <a:solidFill>
            <a:schemeClr val="accent4"/>
          </a:solidFill>
        </p:grpSpPr>
        <p:sp>
          <p:nvSpPr>
            <p:cNvPr id="33" name="Freeform 18"/>
            <p:cNvSpPr>
              <a:spLocks noEditPoints="1"/>
            </p:cNvSpPr>
            <p:nvPr userDrawn="1"/>
          </p:nvSpPr>
          <p:spPr bwMode="auto">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nvGrpSpPr>
            <p:cNvPr id="34" name="Pin wheel 1"/>
            <p:cNvGrpSpPr/>
            <p:nvPr userDrawn="1"/>
          </p:nvGrpSpPr>
          <p:grpSpPr>
            <a:xfrm>
              <a:off x="1697038" y="3050421"/>
              <a:ext cx="322263" cy="325438"/>
              <a:chOff x="1697038" y="3050421"/>
              <a:chExt cx="322263" cy="325438"/>
            </a:xfrm>
            <a:grpFill/>
          </p:grpSpPr>
          <p:sp>
            <p:nvSpPr>
              <p:cNvPr id="35" name="Freeform 19"/>
              <p:cNvSpPr>
                <a:spLocks noEditPoints="1"/>
              </p:cNvSpPr>
              <p:nvPr userDrawn="1"/>
            </p:nvSpPr>
            <p:spPr bwMode="auto">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36" name="Rectangle 20"/>
              <p:cNvSpPr>
                <a:spLocks noChangeArrowheads="1"/>
              </p:cNvSpPr>
              <p:nvPr userDrawn="1"/>
            </p:nvSpPr>
            <p:spPr bwMode="auto">
              <a:xfrm>
                <a:off x="1697038" y="3202821"/>
                <a:ext cx="730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37" name="Rectangle 21"/>
              <p:cNvSpPr>
                <a:spLocks noChangeArrowheads="1"/>
              </p:cNvSpPr>
              <p:nvPr userDrawn="1"/>
            </p:nvSpPr>
            <p:spPr bwMode="auto">
              <a:xfrm>
                <a:off x="1944688" y="3202821"/>
                <a:ext cx="74613"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38" name="Rectangle 22"/>
              <p:cNvSpPr>
                <a:spLocks noChangeArrowheads="1"/>
              </p:cNvSpPr>
              <p:nvPr userDrawn="1"/>
            </p:nvSpPr>
            <p:spPr bwMode="auto">
              <a:xfrm>
                <a:off x="1849438" y="3299659"/>
                <a:ext cx="15875" cy="762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39" name="Rectangle 23"/>
              <p:cNvSpPr>
                <a:spLocks noChangeArrowheads="1"/>
              </p:cNvSpPr>
              <p:nvPr userDrawn="1"/>
            </p:nvSpPr>
            <p:spPr bwMode="auto">
              <a:xfrm>
                <a:off x="1849438" y="3050421"/>
                <a:ext cx="15875" cy="730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40" name="Freeform 24"/>
              <p:cNvSpPr>
                <a:spLocks/>
              </p:cNvSpPr>
              <p:nvPr userDrawn="1"/>
            </p:nvSpPr>
            <p:spPr bwMode="auto">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41" name="Freeform 25"/>
              <p:cNvSpPr>
                <a:spLocks/>
              </p:cNvSpPr>
              <p:nvPr userDrawn="1"/>
            </p:nvSpPr>
            <p:spPr bwMode="auto">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42" name="Freeform 26"/>
              <p:cNvSpPr>
                <a:spLocks/>
              </p:cNvSpPr>
              <p:nvPr userDrawn="1"/>
            </p:nvSpPr>
            <p:spPr bwMode="auto">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43" name="Freeform 27"/>
              <p:cNvSpPr>
                <a:spLocks/>
              </p:cNvSpPr>
              <p:nvPr userDrawn="1"/>
            </p:nvSpPr>
            <p:spPr bwMode="auto">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grpSp>
      <p:grpSp>
        <p:nvGrpSpPr>
          <p:cNvPr id="44" name="Small Wheel 1"/>
          <p:cNvGrpSpPr/>
          <p:nvPr userDrawn="1"/>
        </p:nvGrpSpPr>
        <p:grpSpPr>
          <a:xfrm>
            <a:off x="7192071" y="5765663"/>
            <a:ext cx="322345" cy="313173"/>
            <a:chOff x="2559051" y="3645734"/>
            <a:chExt cx="390525" cy="379413"/>
          </a:xfrm>
          <a:solidFill>
            <a:schemeClr val="accent4"/>
          </a:solidFill>
        </p:grpSpPr>
        <p:sp>
          <p:nvSpPr>
            <p:cNvPr id="45" name="Freeform 28"/>
            <p:cNvSpPr>
              <a:spLocks noEditPoints="1"/>
            </p:cNvSpPr>
            <p:nvPr userDrawn="1"/>
          </p:nvSpPr>
          <p:spPr bwMode="auto">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nvGrpSpPr>
            <p:cNvPr id="46" name="Pin wheel 2"/>
            <p:cNvGrpSpPr/>
            <p:nvPr userDrawn="1"/>
          </p:nvGrpSpPr>
          <p:grpSpPr>
            <a:xfrm>
              <a:off x="2627313" y="3709234"/>
              <a:ext cx="254000" cy="252413"/>
              <a:chOff x="2627313" y="3709234"/>
              <a:chExt cx="254000" cy="252413"/>
            </a:xfrm>
            <a:grpFill/>
          </p:grpSpPr>
          <p:sp>
            <p:nvSpPr>
              <p:cNvPr id="47" name="Freeform 29"/>
              <p:cNvSpPr>
                <a:spLocks noEditPoints="1"/>
              </p:cNvSpPr>
              <p:nvPr userDrawn="1"/>
            </p:nvSpPr>
            <p:spPr bwMode="auto">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48" name="Rectangle 30"/>
              <p:cNvSpPr>
                <a:spLocks noChangeArrowheads="1"/>
              </p:cNvSpPr>
              <p:nvPr userDrawn="1"/>
            </p:nvSpPr>
            <p:spPr bwMode="auto">
              <a:xfrm>
                <a:off x="2627313" y="3825121"/>
                <a:ext cx="57150"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49" name="Rectangle 31"/>
              <p:cNvSpPr>
                <a:spLocks noChangeArrowheads="1"/>
              </p:cNvSpPr>
              <p:nvPr userDrawn="1"/>
            </p:nvSpPr>
            <p:spPr bwMode="auto">
              <a:xfrm>
                <a:off x="2820988" y="3825121"/>
                <a:ext cx="603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50" name="Rectangle 32"/>
              <p:cNvSpPr>
                <a:spLocks noChangeArrowheads="1"/>
              </p:cNvSpPr>
              <p:nvPr userDrawn="1"/>
            </p:nvSpPr>
            <p:spPr bwMode="auto">
              <a:xfrm>
                <a:off x="2744788" y="3902909"/>
                <a:ext cx="19050" cy="58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51" name="Rectangle 33"/>
              <p:cNvSpPr>
                <a:spLocks noChangeArrowheads="1"/>
              </p:cNvSpPr>
              <p:nvPr userDrawn="1"/>
            </p:nvSpPr>
            <p:spPr bwMode="auto">
              <a:xfrm>
                <a:off x="2744788" y="3709234"/>
                <a:ext cx="19050" cy="571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52" name="Freeform 34"/>
              <p:cNvSpPr>
                <a:spLocks/>
              </p:cNvSpPr>
              <p:nvPr userDrawn="1"/>
            </p:nvSpPr>
            <p:spPr bwMode="auto">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53" name="Freeform 35"/>
              <p:cNvSpPr>
                <a:spLocks/>
              </p:cNvSpPr>
              <p:nvPr userDrawn="1"/>
            </p:nvSpPr>
            <p:spPr bwMode="auto">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54" name="Freeform 36"/>
              <p:cNvSpPr>
                <a:spLocks/>
              </p:cNvSpPr>
              <p:nvPr userDrawn="1"/>
            </p:nvSpPr>
            <p:spPr bwMode="auto">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55" name="Freeform 37"/>
              <p:cNvSpPr>
                <a:spLocks/>
              </p:cNvSpPr>
              <p:nvPr userDrawn="1"/>
            </p:nvSpPr>
            <p:spPr bwMode="auto">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grpSp>
      <p:sp useBgFill="1">
        <p:nvSpPr>
          <p:cNvPr id="73" name="Blink Block"/>
          <p:cNvSpPr/>
          <p:nvPr userDrawn="1"/>
        </p:nvSpPr>
        <p:spPr bwMode="auto">
          <a:xfrm>
            <a:off x="8118913" y="3750228"/>
            <a:ext cx="3322294" cy="1979875"/>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Qualcomm Office Regular" pitchFamily="34" charset="0"/>
            </a:endParaRPr>
          </a:p>
        </p:txBody>
      </p:sp>
      <p:pic>
        <p:nvPicPr>
          <p:cNvPr id="64" name="arrowMask" hidden="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1696" y="0"/>
            <a:ext cx="7253872" cy="6896482"/>
          </a:xfrm>
          <a:prstGeom prst="rect">
            <a:avLst/>
          </a:prstGeom>
          <a:noFill/>
        </p:spPr>
      </p:pic>
      <p:sp useBgFill="1">
        <p:nvSpPr>
          <p:cNvPr id="56" name="Blink Block"/>
          <p:cNvSpPr/>
          <p:nvPr userDrawn="1"/>
        </p:nvSpPr>
        <p:spPr bwMode="auto">
          <a:xfrm>
            <a:off x="8118913" y="3750228"/>
            <a:ext cx="3322294" cy="1979875"/>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Qualcomm Office Regular" pitchFamily="34" charset="0"/>
            </a:endParaRPr>
          </a:p>
        </p:txBody>
      </p:sp>
      <p:grpSp>
        <p:nvGrpSpPr>
          <p:cNvPr id="59" name="Yellow Arrow 2"/>
          <p:cNvGrpSpPr/>
          <p:nvPr userDrawn="1"/>
        </p:nvGrpSpPr>
        <p:grpSpPr>
          <a:xfrm>
            <a:off x="8428455" y="5186512"/>
            <a:ext cx="1602175" cy="389150"/>
            <a:chOff x="8730417" y="1481563"/>
            <a:chExt cx="1602175" cy="389150"/>
          </a:xfrm>
        </p:grpSpPr>
        <p:sp>
          <p:nvSpPr>
            <p:cNvPr id="60" name="Freeform 9"/>
            <p:cNvSpPr>
              <a:spLocks noEditPoints="1"/>
            </p:cNvSpPr>
            <p:nvPr userDrawn="1"/>
          </p:nvSpPr>
          <p:spPr bwMode="auto">
            <a:xfrm>
              <a:off x="8833839" y="1630562"/>
              <a:ext cx="1130639" cy="89399"/>
            </a:xfrm>
            <a:custGeom>
              <a:avLst/>
              <a:gdLst>
                <a:gd name="T0" fmla="*/ 524 w 546"/>
                <a:gd name="T1" fmla="*/ 43 h 43"/>
                <a:gd name="T2" fmla="*/ 21 w 546"/>
                <a:gd name="T3" fmla="*/ 43 h 43"/>
                <a:gd name="T4" fmla="*/ 0 w 546"/>
                <a:gd name="T5" fmla="*/ 22 h 43"/>
                <a:gd name="T6" fmla="*/ 21 w 546"/>
                <a:gd name="T7" fmla="*/ 0 h 43"/>
                <a:gd name="T8" fmla="*/ 524 w 546"/>
                <a:gd name="T9" fmla="*/ 0 h 43"/>
                <a:gd name="T10" fmla="*/ 546 w 546"/>
                <a:gd name="T11" fmla="*/ 22 h 43"/>
                <a:gd name="T12" fmla="*/ 524 w 546"/>
                <a:gd name="T13" fmla="*/ 43 h 43"/>
                <a:gd name="T14" fmla="*/ 21 w 546"/>
                <a:gd name="T15" fmla="*/ 9 h 43"/>
                <a:gd name="T16" fmla="*/ 9 w 546"/>
                <a:gd name="T17" fmla="*/ 22 h 43"/>
                <a:gd name="T18" fmla="*/ 21 w 546"/>
                <a:gd name="T19" fmla="*/ 34 h 43"/>
                <a:gd name="T20" fmla="*/ 524 w 546"/>
                <a:gd name="T21" fmla="*/ 34 h 43"/>
                <a:gd name="T22" fmla="*/ 537 w 546"/>
                <a:gd name="T23" fmla="*/ 22 h 43"/>
                <a:gd name="T24" fmla="*/ 524 w 546"/>
                <a:gd name="T25" fmla="*/ 9 h 43"/>
                <a:gd name="T26" fmla="*/ 21 w 546"/>
                <a:gd name="T27"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6" h="43">
                  <a:moveTo>
                    <a:pt x="524" y="43"/>
                  </a:moveTo>
                  <a:cubicBezTo>
                    <a:pt x="21" y="43"/>
                    <a:pt x="21" y="43"/>
                    <a:pt x="21" y="43"/>
                  </a:cubicBezTo>
                  <a:cubicBezTo>
                    <a:pt x="9" y="43"/>
                    <a:pt x="0" y="34"/>
                    <a:pt x="0" y="22"/>
                  </a:cubicBezTo>
                  <a:cubicBezTo>
                    <a:pt x="0" y="10"/>
                    <a:pt x="9" y="0"/>
                    <a:pt x="21" y="0"/>
                  </a:cubicBezTo>
                  <a:cubicBezTo>
                    <a:pt x="524" y="0"/>
                    <a:pt x="524" y="0"/>
                    <a:pt x="524" y="0"/>
                  </a:cubicBezTo>
                  <a:cubicBezTo>
                    <a:pt x="536" y="0"/>
                    <a:pt x="546" y="10"/>
                    <a:pt x="546" y="22"/>
                  </a:cubicBezTo>
                  <a:cubicBezTo>
                    <a:pt x="546" y="34"/>
                    <a:pt x="536" y="43"/>
                    <a:pt x="524" y="43"/>
                  </a:cubicBezTo>
                  <a:close/>
                  <a:moveTo>
                    <a:pt x="21" y="9"/>
                  </a:moveTo>
                  <a:cubicBezTo>
                    <a:pt x="14" y="9"/>
                    <a:pt x="9" y="15"/>
                    <a:pt x="9" y="22"/>
                  </a:cubicBezTo>
                  <a:cubicBezTo>
                    <a:pt x="9" y="29"/>
                    <a:pt x="14" y="34"/>
                    <a:pt x="21" y="34"/>
                  </a:cubicBezTo>
                  <a:cubicBezTo>
                    <a:pt x="524" y="34"/>
                    <a:pt x="524" y="34"/>
                    <a:pt x="524" y="34"/>
                  </a:cubicBezTo>
                  <a:cubicBezTo>
                    <a:pt x="531" y="34"/>
                    <a:pt x="537" y="29"/>
                    <a:pt x="537" y="22"/>
                  </a:cubicBezTo>
                  <a:cubicBezTo>
                    <a:pt x="537" y="15"/>
                    <a:pt x="531" y="9"/>
                    <a:pt x="524" y="9"/>
                  </a:cubicBezTo>
                  <a:lnTo>
                    <a:pt x="21" y="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61" name="Freeform 10"/>
            <p:cNvSpPr>
              <a:spLocks noEditPoints="1"/>
            </p:cNvSpPr>
            <p:nvPr userDrawn="1"/>
          </p:nvSpPr>
          <p:spPr bwMode="auto">
            <a:xfrm>
              <a:off x="9981130" y="1481563"/>
              <a:ext cx="351462" cy="389150"/>
            </a:xfrm>
            <a:custGeom>
              <a:avLst/>
              <a:gdLst>
                <a:gd name="T0" fmla="*/ 71 w 170"/>
                <a:gd name="T1" fmla="*/ 188 h 188"/>
                <a:gd name="T2" fmla="*/ 56 w 170"/>
                <a:gd name="T3" fmla="*/ 181 h 188"/>
                <a:gd name="T4" fmla="*/ 50 w 170"/>
                <a:gd name="T5" fmla="*/ 166 h 188"/>
                <a:gd name="T6" fmla="*/ 56 w 170"/>
                <a:gd name="T7" fmla="*/ 151 h 188"/>
                <a:gd name="T8" fmla="*/ 92 w 170"/>
                <a:gd name="T9" fmla="*/ 115 h 188"/>
                <a:gd name="T10" fmla="*/ 22 w 170"/>
                <a:gd name="T11" fmla="*/ 115 h 188"/>
                <a:gd name="T12" fmla="*/ 0 w 170"/>
                <a:gd name="T13" fmla="*/ 94 h 188"/>
                <a:gd name="T14" fmla="*/ 22 w 170"/>
                <a:gd name="T15" fmla="*/ 72 h 188"/>
                <a:gd name="T16" fmla="*/ 92 w 170"/>
                <a:gd name="T17" fmla="*/ 72 h 188"/>
                <a:gd name="T18" fmla="*/ 56 w 170"/>
                <a:gd name="T19" fmla="*/ 37 h 188"/>
                <a:gd name="T20" fmla="*/ 50 w 170"/>
                <a:gd name="T21" fmla="*/ 21 h 188"/>
                <a:gd name="T22" fmla="*/ 56 w 170"/>
                <a:gd name="T23" fmla="*/ 6 h 188"/>
                <a:gd name="T24" fmla="*/ 71 w 170"/>
                <a:gd name="T25" fmla="*/ 0 h 188"/>
                <a:gd name="T26" fmla="*/ 87 w 170"/>
                <a:gd name="T27" fmla="*/ 6 h 188"/>
                <a:gd name="T28" fmla="*/ 159 w 170"/>
                <a:gd name="T29" fmla="*/ 79 h 188"/>
                <a:gd name="T30" fmla="*/ 162 w 170"/>
                <a:gd name="T31" fmla="*/ 81 h 188"/>
                <a:gd name="T32" fmla="*/ 170 w 170"/>
                <a:gd name="T33" fmla="*/ 94 h 188"/>
                <a:gd name="T34" fmla="*/ 162 w 170"/>
                <a:gd name="T35" fmla="*/ 107 h 188"/>
                <a:gd name="T36" fmla="*/ 159 w 170"/>
                <a:gd name="T37" fmla="*/ 109 h 188"/>
                <a:gd name="T38" fmla="*/ 87 w 170"/>
                <a:gd name="T39" fmla="*/ 181 h 188"/>
                <a:gd name="T40" fmla="*/ 71 w 170"/>
                <a:gd name="T41" fmla="*/ 188 h 188"/>
                <a:gd name="T42" fmla="*/ 22 w 170"/>
                <a:gd name="T43" fmla="*/ 81 h 188"/>
                <a:gd name="T44" fmla="*/ 9 w 170"/>
                <a:gd name="T45" fmla="*/ 94 h 188"/>
                <a:gd name="T46" fmla="*/ 22 w 170"/>
                <a:gd name="T47" fmla="*/ 106 h 188"/>
                <a:gd name="T48" fmla="*/ 113 w 170"/>
                <a:gd name="T49" fmla="*/ 106 h 188"/>
                <a:gd name="T50" fmla="*/ 63 w 170"/>
                <a:gd name="T51" fmla="*/ 157 h 188"/>
                <a:gd name="T52" fmla="*/ 59 w 170"/>
                <a:gd name="T53" fmla="*/ 166 h 188"/>
                <a:gd name="T54" fmla="*/ 63 w 170"/>
                <a:gd name="T55" fmla="*/ 175 h 188"/>
                <a:gd name="T56" fmla="*/ 80 w 170"/>
                <a:gd name="T57" fmla="*/ 175 h 188"/>
                <a:gd name="T58" fmla="*/ 153 w 170"/>
                <a:gd name="T59" fmla="*/ 103 h 188"/>
                <a:gd name="T60" fmla="*/ 156 w 170"/>
                <a:gd name="T61" fmla="*/ 100 h 188"/>
                <a:gd name="T62" fmla="*/ 161 w 170"/>
                <a:gd name="T63" fmla="*/ 94 h 188"/>
                <a:gd name="T64" fmla="*/ 156 w 170"/>
                <a:gd name="T65" fmla="*/ 88 h 188"/>
                <a:gd name="T66" fmla="*/ 153 w 170"/>
                <a:gd name="T67" fmla="*/ 85 h 188"/>
                <a:gd name="T68" fmla="*/ 80 w 170"/>
                <a:gd name="T69" fmla="*/ 12 h 188"/>
                <a:gd name="T70" fmla="*/ 63 w 170"/>
                <a:gd name="T71" fmla="*/ 12 h 188"/>
                <a:gd name="T72" fmla="*/ 59 w 170"/>
                <a:gd name="T73" fmla="*/ 21 h 188"/>
                <a:gd name="T74" fmla="*/ 63 w 170"/>
                <a:gd name="T75" fmla="*/ 30 h 188"/>
                <a:gd name="T76" fmla="*/ 113 w 170"/>
                <a:gd name="T77" fmla="*/ 81 h 188"/>
                <a:gd name="T78" fmla="*/ 22 w 170"/>
                <a:gd name="T79" fmla="*/ 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0" h="188">
                  <a:moveTo>
                    <a:pt x="71" y="188"/>
                  </a:moveTo>
                  <a:cubicBezTo>
                    <a:pt x="66" y="188"/>
                    <a:pt x="60" y="185"/>
                    <a:pt x="56" y="181"/>
                  </a:cubicBezTo>
                  <a:cubicBezTo>
                    <a:pt x="52" y="177"/>
                    <a:pt x="50" y="172"/>
                    <a:pt x="50" y="166"/>
                  </a:cubicBezTo>
                  <a:cubicBezTo>
                    <a:pt x="50" y="160"/>
                    <a:pt x="52" y="155"/>
                    <a:pt x="56" y="151"/>
                  </a:cubicBezTo>
                  <a:cubicBezTo>
                    <a:pt x="92" y="115"/>
                    <a:pt x="92" y="115"/>
                    <a:pt x="92" y="115"/>
                  </a:cubicBezTo>
                  <a:cubicBezTo>
                    <a:pt x="22" y="115"/>
                    <a:pt x="22" y="115"/>
                    <a:pt x="22" y="115"/>
                  </a:cubicBezTo>
                  <a:cubicBezTo>
                    <a:pt x="12" y="115"/>
                    <a:pt x="0" y="110"/>
                    <a:pt x="0" y="94"/>
                  </a:cubicBezTo>
                  <a:cubicBezTo>
                    <a:pt x="0" y="78"/>
                    <a:pt x="12" y="72"/>
                    <a:pt x="22" y="72"/>
                  </a:cubicBezTo>
                  <a:cubicBezTo>
                    <a:pt x="92" y="72"/>
                    <a:pt x="92" y="72"/>
                    <a:pt x="92" y="72"/>
                  </a:cubicBezTo>
                  <a:cubicBezTo>
                    <a:pt x="56" y="37"/>
                    <a:pt x="56" y="37"/>
                    <a:pt x="56" y="37"/>
                  </a:cubicBezTo>
                  <a:cubicBezTo>
                    <a:pt x="52" y="33"/>
                    <a:pt x="50" y="27"/>
                    <a:pt x="50" y="21"/>
                  </a:cubicBezTo>
                  <a:cubicBezTo>
                    <a:pt x="50" y="16"/>
                    <a:pt x="52" y="10"/>
                    <a:pt x="56" y="6"/>
                  </a:cubicBezTo>
                  <a:cubicBezTo>
                    <a:pt x="60" y="2"/>
                    <a:pt x="66" y="0"/>
                    <a:pt x="71" y="0"/>
                  </a:cubicBezTo>
                  <a:cubicBezTo>
                    <a:pt x="77" y="0"/>
                    <a:pt x="83" y="2"/>
                    <a:pt x="87" y="6"/>
                  </a:cubicBezTo>
                  <a:cubicBezTo>
                    <a:pt x="159" y="79"/>
                    <a:pt x="159" y="79"/>
                    <a:pt x="159" y="79"/>
                  </a:cubicBezTo>
                  <a:cubicBezTo>
                    <a:pt x="160" y="79"/>
                    <a:pt x="161" y="80"/>
                    <a:pt x="162" y="81"/>
                  </a:cubicBezTo>
                  <a:cubicBezTo>
                    <a:pt x="165" y="84"/>
                    <a:pt x="170" y="88"/>
                    <a:pt x="170" y="94"/>
                  </a:cubicBezTo>
                  <a:cubicBezTo>
                    <a:pt x="170" y="99"/>
                    <a:pt x="165" y="103"/>
                    <a:pt x="162" y="107"/>
                  </a:cubicBezTo>
                  <a:cubicBezTo>
                    <a:pt x="161" y="108"/>
                    <a:pt x="160" y="108"/>
                    <a:pt x="159" y="109"/>
                  </a:cubicBezTo>
                  <a:cubicBezTo>
                    <a:pt x="87" y="181"/>
                    <a:pt x="87" y="181"/>
                    <a:pt x="87" y="181"/>
                  </a:cubicBezTo>
                  <a:cubicBezTo>
                    <a:pt x="83" y="185"/>
                    <a:pt x="77" y="188"/>
                    <a:pt x="71" y="188"/>
                  </a:cubicBezTo>
                  <a:close/>
                  <a:moveTo>
                    <a:pt x="22" y="81"/>
                  </a:moveTo>
                  <a:cubicBezTo>
                    <a:pt x="17" y="81"/>
                    <a:pt x="9" y="83"/>
                    <a:pt x="9" y="94"/>
                  </a:cubicBezTo>
                  <a:cubicBezTo>
                    <a:pt x="9" y="105"/>
                    <a:pt x="17" y="106"/>
                    <a:pt x="22" y="106"/>
                  </a:cubicBezTo>
                  <a:cubicBezTo>
                    <a:pt x="113" y="106"/>
                    <a:pt x="113" y="106"/>
                    <a:pt x="113" y="106"/>
                  </a:cubicBezTo>
                  <a:cubicBezTo>
                    <a:pt x="63" y="157"/>
                    <a:pt x="63" y="157"/>
                    <a:pt x="63" y="157"/>
                  </a:cubicBezTo>
                  <a:cubicBezTo>
                    <a:pt x="60" y="160"/>
                    <a:pt x="59" y="163"/>
                    <a:pt x="59" y="166"/>
                  </a:cubicBezTo>
                  <a:cubicBezTo>
                    <a:pt x="59" y="169"/>
                    <a:pt x="60" y="173"/>
                    <a:pt x="63" y="175"/>
                  </a:cubicBezTo>
                  <a:cubicBezTo>
                    <a:pt x="67" y="180"/>
                    <a:pt x="76" y="180"/>
                    <a:pt x="80" y="175"/>
                  </a:cubicBezTo>
                  <a:cubicBezTo>
                    <a:pt x="153" y="103"/>
                    <a:pt x="153" y="103"/>
                    <a:pt x="153" y="103"/>
                  </a:cubicBezTo>
                  <a:cubicBezTo>
                    <a:pt x="154" y="102"/>
                    <a:pt x="155" y="101"/>
                    <a:pt x="156" y="100"/>
                  </a:cubicBezTo>
                  <a:cubicBezTo>
                    <a:pt x="157" y="98"/>
                    <a:pt x="161" y="95"/>
                    <a:pt x="161" y="94"/>
                  </a:cubicBezTo>
                  <a:cubicBezTo>
                    <a:pt x="161" y="92"/>
                    <a:pt x="157" y="89"/>
                    <a:pt x="156" y="88"/>
                  </a:cubicBezTo>
                  <a:cubicBezTo>
                    <a:pt x="155" y="87"/>
                    <a:pt x="154" y="86"/>
                    <a:pt x="153" y="85"/>
                  </a:cubicBezTo>
                  <a:cubicBezTo>
                    <a:pt x="80" y="12"/>
                    <a:pt x="80" y="12"/>
                    <a:pt x="80" y="12"/>
                  </a:cubicBezTo>
                  <a:cubicBezTo>
                    <a:pt x="76" y="8"/>
                    <a:pt x="67" y="8"/>
                    <a:pt x="63" y="12"/>
                  </a:cubicBezTo>
                  <a:cubicBezTo>
                    <a:pt x="60" y="15"/>
                    <a:pt x="59" y="18"/>
                    <a:pt x="59" y="21"/>
                  </a:cubicBezTo>
                  <a:cubicBezTo>
                    <a:pt x="59" y="25"/>
                    <a:pt x="60" y="28"/>
                    <a:pt x="63" y="30"/>
                  </a:cubicBezTo>
                  <a:cubicBezTo>
                    <a:pt x="113" y="81"/>
                    <a:pt x="113" y="81"/>
                    <a:pt x="113" y="81"/>
                  </a:cubicBezTo>
                  <a:lnTo>
                    <a:pt x="22" y="81"/>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62" name="Freeform 11"/>
            <p:cNvSpPr>
              <a:spLocks noEditPoints="1"/>
            </p:cNvSpPr>
            <p:nvPr userDrawn="1"/>
          </p:nvSpPr>
          <p:spPr bwMode="auto">
            <a:xfrm>
              <a:off x="8730417" y="1630562"/>
              <a:ext cx="88523" cy="89399"/>
            </a:xfrm>
            <a:custGeom>
              <a:avLst/>
              <a:gdLst>
                <a:gd name="T0" fmla="*/ 21 w 43"/>
                <a:gd name="T1" fmla="*/ 43 h 43"/>
                <a:gd name="T2" fmla="*/ 0 w 43"/>
                <a:gd name="T3" fmla="*/ 22 h 43"/>
                <a:gd name="T4" fmla="*/ 21 w 43"/>
                <a:gd name="T5" fmla="*/ 0 h 43"/>
                <a:gd name="T6" fmla="*/ 43 w 43"/>
                <a:gd name="T7" fmla="*/ 22 h 43"/>
                <a:gd name="T8" fmla="*/ 21 w 43"/>
                <a:gd name="T9" fmla="*/ 43 h 43"/>
                <a:gd name="T10" fmla="*/ 21 w 43"/>
                <a:gd name="T11" fmla="*/ 9 h 43"/>
                <a:gd name="T12" fmla="*/ 9 w 43"/>
                <a:gd name="T13" fmla="*/ 22 h 43"/>
                <a:gd name="T14" fmla="*/ 21 w 43"/>
                <a:gd name="T15" fmla="*/ 34 h 43"/>
                <a:gd name="T16" fmla="*/ 34 w 43"/>
                <a:gd name="T17" fmla="*/ 22 h 43"/>
                <a:gd name="T18" fmla="*/ 21 w 43"/>
                <a:gd name="T19"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1" y="43"/>
                  </a:moveTo>
                  <a:cubicBezTo>
                    <a:pt x="9" y="43"/>
                    <a:pt x="0" y="34"/>
                    <a:pt x="0" y="22"/>
                  </a:cubicBezTo>
                  <a:cubicBezTo>
                    <a:pt x="0" y="10"/>
                    <a:pt x="9" y="0"/>
                    <a:pt x="21" y="0"/>
                  </a:cubicBezTo>
                  <a:cubicBezTo>
                    <a:pt x="33" y="0"/>
                    <a:pt x="43" y="10"/>
                    <a:pt x="43" y="22"/>
                  </a:cubicBezTo>
                  <a:cubicBezTo>
                    <a:pt x="43" y="34"/>
                    <a:pt x="33" y="43"/>
                    <a:pt x="21" y="43"/>
                  </a:cubicBezTo>
                  <a:close/>
                  <a:moveTo>
                    <a:pt x="21" y="9"/>
                  </a:moveTo>
                  <a:cubicBezTo>
                    <a:pt x="14" y="9"/>
                    <a:pt x="9" y="15"/>
                    <a:pt x="9" y="22"/>
                  </a:cubicBezTo>
                  <a:cubicBezTo>
                    <a:pt x="9" y="29"/>
                    <a:pt x="14" y="34"/>
                    <a:pt x="21" y="34"/>
                  </a:cubicBezTo>
                  <a:cubicBezTo>
                    <a:pt x="28" y="34"/>
                    <a:pt x="34" y="29"/>
                    <a:pt x="34" y="22"/>
                  </a:cubicBezTo>
                  <a:cubicBezTo>
                    <a:pt x="34" y="15"/>
                    <a:pt x="28" y="9"/>
                    <a:pt x="21" y="9"/>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grpSp>
        <p:nvGrpSpPr>
          <p:cNvPr id="63" name="Combined White Arrows"/>
          <p:cNvGrpSpPr/>
          <p:nvPr userDrawn="1"/>
        </p:nvGrpSpPr>
        <p:grpSpPr>
          <a:xfrm>
            <a:off x="8276826" y="4901342"/>
            <a:ext cx="1998338" cy="973653"/>
            <a:chOff x="8578788" y="1196393"/>
            <a:chExt cx="1998338" cy="973653"/>
          </a:xfrm>
        </p:grpSpPr>
        <p:grpSp>
          <p:nvGrpSpPr>
            <p:cNvPr id="65" name="Big White Arrow"/>
            <p:cNvGrpSpPr/>
            <p:nvPr userDrawn="1"/>
          </p:nvGrpSpPr>
          <p:grpSpPr>
            <a:xfrm>
              <a:off x="8578788" y="1196393"/>
              <a:ext cx="1998338" cy="386520"/>
              <a:chOff x="8578788" y="1227389"/>
              <a:chExt cx="1998338" cy="386520"/>
            </a:xfrm>
          </p:grpSpPr>
          <p:sp>
            <p:nvSpPr>
              <p:cNvPr id="70" name="Freeform 6"/>
              <p:cNvSpPr>
                <a:spLocks noEditPoints="1"/>
              </p:cNvSpPr>
              <p:nvPr userDrawn="1"/>
            </p:nvSpPr>
            <p:spPr bwMode="auto">
              <a:xfrm>
                <a:off x="8680458" y="1376388"/>
                <a:ext cx="184057" cy="88523"/>
              </a:xfrm>
              <a:custGeom>
                <a:avLst/>
                <a:gdLst>
                  <a:gd name="T0" fmla="*/ 68 w 89"/>
                  <a:gd name="T1" fmla="*/ 43 h 43"/>
                  <a:gd name="T2" fmla="*/ 22 w 89"/>
                  <a:gd name="T3" fmla="*/ 43 h 43"/>
                  <a:gd name="T4" fmla="*/ 0 w 89"/>
                  <a:gd name="T5" fmla="*/ 21 h 43"/>
                  <a:gd name="T6" fmla="*/ 22 w 89"/>
                  <a:gd name="T7" fmla="*/ 0 h 43"/>
                  <a:gd name="T8" fmla="*/ 68 w 89"/>
                  <a:gd name="T9" fmla="*/ 0 h 43"/>
                  <a:gd name="T10" fmla="*/ 89 w 89"/>
                  <a:gd name="T11" fmla="*/ 21 h 43"/>
                  <a:gd name="T12" fmla="*/ 68 w 89"/>
                  <a:gd name="T13" fmla="*/ 43 h 43"/>
                  <a:gd name="T14" fmla="*/ 22 w 89"/>
                  <a:gd name="T15" fmla="*/ 9 h 43"/>
                  <a:gd name="T16" fmla="*/ 9 w 89"/>
                  <a:gd name="T17" fmla="*/ 21 h 43"/>
                  <a:gd name="T18" fmla="*/ 22 w 89"/>
                  <a:gd name="T19" fmla="*/ 34 h 43"/>
                  <a:gd name="T20" fmla="*/ 68 w 89"/>
                  <a:gd name="T21" fmla="*/ 34 h 43"/>
                  <a:gd name="T22" fmla="*/ 80 w 89"/>
                  <a:gd name="T23" fmla="*/ 21 h 43"/>
                  <a:gd name="T24" fmla="*/ 68 w 89"/>
                  <a:gd name="T25" fmla="*/ 9 h 43"/>
                  <a:gd name="T26" fmla="*/ 22 w 89"/>
                  <a:gd name="T27"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9" h="43">
                    <a:moveTo>
                      <a:pt x="68" y="43"/>
                    </a:moveTo>
                    <a:cubicBezTo>
                      <a:pt x="22" y="43"/>
                      <a:pt x="22" y="43"/>
                      <a:pt x="22" y="43"/>
                    </a:cubicBezTo>
                    <a:cubicBezTo>
                      <a:pt x="10" y="43"/>
                      <a:pt x="0" y="33"/>
                      <a:pt x="0" y="21"/>
                    </a:cubicBezTo>
                    <a:cubicBezTo>
                      <a:pt x="0" y="10"/>
                      <a:pt x="10" y="0"/>
                      <a:pt x="22" y="0"/>
                    </a:cubicBezTo>
                    <a:cubicBezTo>
                      <a:pt x="68" y="0"/>
                      <a:pt x="68" y="0"/>
                      <a:pt x="68" y="0"/>
                    </a:cubicBezTo>
                    <a:cubicBezTo>
                      <a:pt x="80" y="0"/>
                      <a:pt x="89" y="10"/>
                      <a:pt x="89" y="21"/>
                    </a:cubicBezTo>
                    <a:cubicBezTo>
                      <a:pt x="89" y="33"/>
                      <a:pt x="80" y="43"/>
                      <a:pt x="68" y="43"/>
                    </a:cubicBezTo>
                    <a:close/>
                    <a:moveTo>
                      <a:pt x="22" y="9"/>
                    </a:moveTo>
                    <a:cubicBezTo>
                      <a:pt x="15" y="9"/>
                      <a:pt x="9" y="14"/>
                      <a:pt x="9" y="21"/>
                    </a:cubicBezTo>
                    <a:cubicBezTo>
                      <a:pt x="9" y="28"/>
                      <a:pt x="15" y="34"/>
                      <a:pt x="22" y="34"/>
                    </a:cubicBezTo>
                    <a:cubicBezTo>
                      <a:pt x="68" y="34"/>
                      <a:pt x="68" y="34"/>
                      <a:pt x="68" y="34"/>
                    </a:cubicBezTo>
                    <a:cubicBezTo>
                      <a:pt x="75" y="34"/>
                      <a:pt x="80" y="28"/>
                      <a:pt x="80" y="21"/>
                    </a:cubicBezTo>
                    <a:cubicBezTo>
                      <a:pt x="80" y="14"/>
                      <a:pt x="75" y="9"/>
                      <a:pt x="68" y="9"/>
                    </a:cubicBezTo>
                    <a:lnTo>
                      <a:pt x="22"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71" name="Freeform 7"/>
              <p:cNvSpPr>
                <a:spLocks noEditPoints="1"/>
              </p:cNvSpPr>
              <p:nvPr userDrawn="1"/>
            </p:nvSpPr>
            <p:spPr bwMode="auto">
              <a:xfrm>
                <a:off x="8883797" y="1227389"/>
                <a:ext cx="1693329" cy="386520"/>
              </a:xfrm>
              <a:custGeom>
                <a:avLst/>
                <a:gdLst>
                  <a:gd name="T0" fmla="*/ 719 w 818"/>
                  <a:gd name="T1" fmla="*/ 187 h 187"/>
                  <a:gd name="T2" fmla="*/ 704 w 818"/>
                  <a:gd name="T3" fmla="*/ 181 h 187"/>
                  <a:gd name="T4" fmla="*/ 704 w 818"/>
                  <a:gd name="T5" fmla="*/ 151 h 187"/>
                  <a:gd name="T6" fmla="*/ 740 w 818"/>
                  <a:gd name="T7" fmla="*/ 115 h 187"/>
                  <a:gd name="T8" fmla="*/ 22 w 818"/>
                  <a:gd name="T9" fmla="*/ 115 h 187"/>
                  <a:gd name="T10" fmla="*/ 0 w 818"/>
                  <a:gd name="T11" fmla="*/ 93 h 187"/>
                  <a:gd name="T12" fmla="*/ 22 w 818"/>
                  <a:gd name="T13" fmla="*/ 72 h 187"/>
                  <a:gd name="T14" fmla="*/ 740 w 818"/>
                  <a:gd name="T15" fmla="*/ 72 h 187"/>
                  <a:gd name="T16" fmla="*/ 704 w 818"/>
                  <a:gd name="T17" fmla="*/ 36 h 187"/>
                  <a:gd name="T18" fmla="*/ 698 w 818"/>
                  <a:gd name="T19" fmla="*/ 21 h 187"/>
                  <a:gd name="T20" fmla="*/ 704 w 818"/>
                  <a:gd name="T21" fmla="*/ 6 h 187"/>
                  <a:gd name="T22" fmla="*/ 719 w 818"/>
                  <a:gd name="T23" fmla="*/ 0 h 187"/>
                  <a:gd name="T24" fmla="*/ 735 w 818"/>
                  <a:gd name="T25" fmla="*/ 6 h 187"/>
                  <a:gd name="T26" fmla="*/ 807 w 818"/>
                  <a:gd name="T27" fmla="*/ 78 h 187"/>
                  <a:gd name="T28" fmla="*/ 810 w 818"/>
                  <a:gd name="T29" fmla="*/ 81 h 187"/>
                  <a:gd name="T30" fmla="*/ 818 w 818"/>
                  <a:gd name="T31" fmla="*/ 93 h 187"/>
                  <a:gd name="T32" fmla="*/ 810 w 818"/>
                  <a:gd name="T33" fmla="*/ 106 h 187"/>
                  <a:gd name="T34" fmla="*/ 807 w 818"/>
                  <a:gd name="T35" fmla="*/ 109 h 187"/>
                  <a:gd name="T36" fmla="*/ 735 w 818"/>
                  <a:gd name="T37" fmla="*/ 181 h 187"/>
                  <a:gd name="T38" fmla="*/ 719 w 818"/>
                  <a:gd name="T39" fmla="*/ 187 h 187"/>
                  <a:gd name="T40" fmla="*/ 22 w 818"/>
                  <a:gd name="T41" fmla="*/ 81 h 187"/>
                  <a:gd name="T42" fmla="*/ 9 w 818"/>
                  <a:gd name="T43" fmla="*/ 93 h 187"/>
                  <a:gd name="T44" fmla="*/ 22 w 818"/>
                  <a:gd name="T45" fmla="*/ 106 h 187"/>
                  <a:gd name="T46" fmla="*/ 761 w 818"/>
                  <a:gd name="T47" fmla="*/ 106 h 187"/>
                  <a:gd name="T48" fmla="*/ 710 w 818"/>
                  <a:gd name="T49" fmla="*/ 157 h 187"/>
                  <a:gd name="T50" fmla="*/ 710 w 818"/>
                  <a:gd name="T51" fmla="*/ 175 h 187"/>
                  <a:gd name="T52" fmla="*/ 728 w 818"/>
                  <a:gd name="T53" fmla="*/ 175 h 187"/>
                  <a:gd name="T54" fmla="*/ 801 w 818"/>
                  <a:gd name="T55" fmla="*/ 102 h 187"/>
                  <a:gd name="T56" fmla="*/ 804 w 818"/>
                  <a:gd name="T57" fmla="*/ 100 h 187"/>
                  <a:gd name="T58" fmla="*/ 809 w 818"/>
                  <a:gd name="T59" fmla="*/ 93 h 187"/>
                  <a:gd name="T60" fmla="*/ 804 w 818"/>
                  <a:gd name="T61" fmla="*/ 87 h 187"/>
                  <a:gd name="T62" fmla="*/ 801 w 818"/>
                  <a:gd name="T63" fmla="*/ 85 h 187"/>
                  <a:gd name="T64" fmla="*/ 728 w 818"/>
                  <a:gd name="T65" fmla="*/ 12 h 187"/>
                  <a:gd name="T66" fmla="*/ 710 w 818"/>
                  <a:gd name="T67" fmla="*/ 12 h 187"/>
                  <a:gd name="T68" fmla="*/ 707 w 818"/>
                  <a:gd name="T69" fmla="*/ 21 h 187"/>
                  <a:gd name="T70" fmla="*/ 710 w 818"/>
                  <a:gd name="T71" fmla="*/ 30 h 187"/>
                  <a:gd name="T72" fmla="*/ 761 w 818"/>
                  <a:gd name="T73" fmla="*/ 81 h 187"/>
                  <a:gd name="T74" fmla="*/ 22 w 818"/>
                  <a:gd name="T75" fmla="*/ 81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8" h="187">
                    <a:moveTo>
                      <a:pt x="719" y="187"/>
                    </a:moveTo>
                    <a:cubicBezTo>
                      <a:pt x="714" y="187"/>
                      <a:pt x="708" y="185"/>
                      <a:pt x="704" y="181"/>
                    </a:cubicBezTo>
                    <a:cubicBezTo>
                      <a:pt x="696" y="173"/>
                      <a:pt x="696" y="159"/>
                      <a:pt x="704" y="151"/>
                    </a:cubicBezTo>
                    <a:cubicBezTo>
                      <a:pt x="740" y="115"/>
                      <a:pt x="740" y="115"/>
                      <a:pt x="740" y="115"/>
                    </a:cubicBezTo>
                    <a:cubicBezTo>
                      <a:pt x="22" y="115"/>
                      <a:pt x="22" y="115"/>
                      <a:pt x="22" y="115"/>
                    </a:cubicBezTo>
                    <a:cubicBezTo>
                      <a:pt x="12" y="115"/>
                      <a:pt x="0" y="109"/>
                      <a:pt x="0" y="93"/>
                    </a:cubicBezTo>
                    <a:cubicBezTo>
                      <a:pt x="0" y="78"/>
                      <a:pt x="12" y="72"/>
                      <a:pt x="22" y="72"/>
                    </a:cubicBezTo>
                    <a:cubicBezTo>
                      <a:pt x="740" y="72"/>
                      <a:pt x="740" y="72"/>
                      <a:pt x="740" y="72"/>
                    </a:cubicBezTo>
                    <a:cubicBezTo>
                      <a:pt x="704" y="36"/>
                      <a:pt x="704" y="36"/>
                      <a:pt x="704" y="36"/>
                    </a:cubicBezTo>
                    <a:cubicBezTo>
                      <a:pt x="700" y="32"/>
                      <a:pt x="698" y="27"/>
                      <a:pt x="698" y="21"/>
                    </a:cubicBezTo>
                    <a:cubicBezTo>
                      <a:pt x="698" y="15"/>
                      <a:pt x="700" y="10"/>
                      <a:pt x="704" y="6"/>
                    </a:cubicBezTo>
                    <a:cubicBezTo>
                      <a:pt x="708" y="2"/>
                      <a:pt x="714" y="0"/>
                      <a:pt x="719" y="0"/>
                    </a:cubicBezTo>
                    <a:cubicBezTo>
                      <a:pt x="725" y="0"/>
                      <a:pt x="731" y="2"/>
                      <a:pt x="735" y="6"/>
                    </a:cubicBezTo>
                    <a:cubicBezTo>
                      <a:pt x="807" y="78"/>
                      <a:pt x="807" y="78"/>
                      <a:pt x="807" y="78"/>
                    </a:cubicBezTo>
                    <a:cubicBezTo>
                      <a:pt x="808" y="79"/>
                      <a:pt x="809" y="80"/>
                      <a:pt x="810" y="81"/>
                    </a:cubicBezTo>
                    <a:cubicBezTo>
                      <a:pt x="814" y="84"/>
                      <a:pt x="818" y="88"/>
                      <a:pt x="818" y="93"/>
                    </a:cubicBezTo>
                    <a:cubicBezTo>
                      <a:pt x="818" y="99"/>
                      <a:pt x="813" y="103"/>
                      <a:pt x="810" y="106"/>
                    </a:cubicBezTo>
                    <a:cubicBezTo>
                      <a:pt x="809" y="107"/>
                      <a:pt x="808" y="108"/>
                      <a:pt x="807" y="109"/>
                    </a:cubicBezTo>
                    <a:cubicBezTo>
                      <a:pt x="735" y="181"/>
                      <a:pt x="735" y="181"/>
                      <a:pt x="735" y="181"/>
                    </a:cubicBezTo>
                    <a:cubicBezTo>
                      <a:pt x="731" y="185"/>
                      <a:pt x="725" y="187"/>
                      <a:pt x="719" y="187"/>
                    </a:cubicBezTo>
                    <a:close/>
                    <a:moveTo>
                      <a:pt x="22" y="81"/>
                    </a:moveTo>
                    <a:cubicBezTo>
                      <a:pt x="17" y="81"/>
                      <a:pt x="9" y="82"/>
                      <a:pt x="9" y="93"/>
                    </a:cubicBezTo>
                    <a:cubicBezTo>
                      <a:pt x="9" y="104"/>
                      <a:pt x="17" y="106"/>
                      <a:pt x="22" y="106"/>
                    </a:cubicBezTo>
                    <a:cubicBezTo>
                      <a:pt x="761" y="106"/>
                      <a:pt x="761" y="106"/>
                      <a:pt x="761" y="106"/>
                    </a:cubicBezTo>
                    <a:cubicBezTo>
                      <a:pt x="710" y="157"/>
                      <a:pt x="710" y="157"/>
                      <a:pt x="710" y="157"/>
                    </a:cubicBezTo>
                    <a:cubicBezTo>
                      <a:pt x="706" y="162"/>
                      <a:pt x="706" y="170"/>
                      <a:pt x="710" y="175"/>
                    </a:cubicBezTo>
                    <a:cubicBezTo>
                      <a:pt x="715" y="179"/>
                      <a:pt x="724" y="179"/>
                      <a:pt x="728" y="175"/>
                    </a:cubicBezTo>
                    <a:cubicBezTo>
                      <a:pt x="801" y="102"/>
                      <a:pt x="801" y="102"/>
                      <a:pt x="801" y="102"/>
                    </a:cubicBezTo>
                    <a:cubicBezTo>
                      <a:pt x="802" y="101"/>
                      <a:pt x="803" y="101"/>
                      <a:pt x="804" y="100"/>
                    </a:cubicBezTo>
                    <a:cubicBezTo>
                      <a:pt x="805" y="98"/>
                      <a:pt x="809" y="95"/>
                      <a:pt x="809" y="93"/>
                    </a:cubicBezTo>
                    <a:cubicBezTo>
                      <a:pt x="809" y="92"/>
                      <a:pt x="805" y="89"/>
                      <a:pt x="804" y="87"/>
                    </a:cubicBezTo>
                    <a:cubicBezTo>
                      <a:pt x="803" y="86"/>
                      <a:pt x="802" y="85"/>
                      <a:pt x="801" y="85"/>
                    </a:cubicBezTo>
                    <a:cubicBezTo>
                      <a:pt x="728" y="12"/>
                      <a:pt x="728" y="12"/>
                      <a:pt x="728" y="12"/>
                    </a:cubicBezTo>
                    <a:cubicBezTo>
                      <a:pt x="724" y="7"/>
                      <a:pt x="715" y="7"/>
                      <a:pt x="710" y="12"/>
                    </a:cubicBezTo>
                    <a:cubicBezTo>
                      <a:pt x="708" y="15"/>
                      <a:pt x="707" y="18"/>
                      <a:pt x="707" y="21"/>
                    </a:cubicBezTo>
                    <a:cubicBezTo>
                      <a:pt x="707" y="24"/>
                      <a:pt x="708" y="28"/>
                      <a:pt x="710" y="30"/>
                    </a:cubicBezTo>
                    <a:cubicBezTo>
                      <a:pt x="761" y="81"/>
                      <a:pt x="761" y="81"/>
                      <a:pt x="761" y="81"/>
                    </a:cubicBezTo>
                    <a:lnTo>
                      <a:pt x="22"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72" name="Freeform 8"/>
              <p:cNvSpPr>
                <a:spLocks noEditPoints="1"/>
              </p:cNvSpPr>
              <p:nvPr userDrawn="1"/>
            </p:nvSpPr>
            <p:spPr bwMode="auto">
              <a:xfrm>
                <a:off x="8578788" y="1376388"/>
                <a:ext cx="89399" cy="88523"/>
              </a:xfrm>
              <a:custGeom>
                <a:avLst/>
                <a:gdLst>
                  <a:gd name="T0" fmla="*/ 21 w 43"/>
                  <a:gd name="T1" fmla="*/ 43 h 43"/>
                  <a:gd name="T2" fmla="*/ 0 w 43"/>
                  <a:gd name="T3" fmla="*/ 21 h 43"/>
                  <a:gd name="T4" fmla="*/ 21 w 43"/>
                  <a:gd name="T5" fmla="*/ 0 h 43"/>
                  <a:gd name="T6" fmla="*/ 43 w 43"/>
                  <a:gd name="T7" fmla="*/ 21 h 43"/>
                  <a:gd name="T8" fmla="*/ 21 w 43"/>
                  <a:gd name="T9" fmla="*/ 43 h 43"/>
                  <a:gd name="T10" fmla="*/ 21 w 43"/>
                  <a:gd name="T11" fmla="*/ 9 h 43"/>
                  <a:gd name="T12" fmla="*/ 9 w 43"/>
                  <a:gd name="T13" fmla="*/ 21 h 43"/>
                  <a:gd name="T14" fmla="*/ 21 w 43"/>
                  <a:gd name="T15" fmla="*/ 34 h 43"/>
                  <a:gd name="T16" fmla="*/ 34 w 43"/>
                  <a:gd name="T17" fmla="*/ 21 h 43"/>
                  <a:gd name="T18" fmla="*/ 21 w 43"/>
                  <a:gd name="T19"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1" y="43"/>
                    </a:moveTo>
                    <a:cubicBezTo>
                      <a:pt x="9" y="43"/>
                      <a:pt x="0" y="33"/>
                      <a:pt x="0" y="21"/>
                    </a:cubicBezTo>
                    <a:cubicBezTo>
                      <a:pt x="0" y="10"/>
                      <a:pt x="9" y="0"/>
                      <a:pt x="21" y="0"/>
                    </a:cubicBezTo>
                    <a:cubicBezTo>
                      <a:pt x="33" y="0"/>
                      <a:pt x="43" y="10"/>
                      <a:pt x="43" y="21"/>
                    </a:cubicBezTo>
                    <a:cubicBezTo>
                      <a:pt x="43" y="33"/>
                      <a:pt x="33" y="43"/>
                      <a:pt x="21" y="43"/>
                    </a:cubicBezTo>
                    <a:close/>
                    <a:moveTo>
                      <a:pt x="21" y="9"/>
                    </a:moveTo>
                    <a:cubicBezTo>
                      <a:pt x="14" y="9"/>
                      <a:pt x="9" y="14"/>
                      <a:pt x="9" y="21"/>
                    </a:cubicBezTo>
                    <a:cubicBezTo>
                      <a:pt x="9" y="28"/>
                      <a:pt x="14" y="34"/>
                      <a:pt x="21" y="34"/>
                    </a:cubicBezTo>
                    <a:cubicBezTo>
                      <a:pt x="28" y="34"/>
                      <a:pt x="34" y="28"/>
                      <a:pt x="34" y="21"/>
                    </a:cubicBezTo>
                    <a:cubicBezTo>
                      <a:pt x="34" y="14"/>
                      <a:pt x="28" y="9"/>
                      <a:pt x="21"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grpSp>
          <p:nvGrpSpPr>
            <p:cNvPr id="66" name="Small White Arrow"/>
            <p:cNvGrpSpPr/>
            <p:nvPr userDrawn="1"/>
          </p:nvGrpSpPr>
          <p:grpSpPr>
            <a:xfrm>
              <a:off x="9024032" y="1780020"/>
              <a:ext cx="1054386" cy="390026"/>
              <a:chOff x="9024032" y="1756773"/>
              <a:chExt cx="1054386" cy="390026"/>
            </a:xfrm>
          </p:grpSpPr>
          <p:sp>
            <p:nvSpPr>
              <p:cNvPr id="67" name="Freeform 12"/>
              <p:cNvSpPr>
                <a:spLocks noEditPoints="1"/>
              </p:cNvSpPr>
              <p:nvPr userDrawn="1"/>
            </p:nvSpPr>
            <p:spPr bwMode="auto">
              <a:xfrm>
                <a:off x="9127454" y="1906648"/>
                <a:ext cx="331303" cy="91152"/>
              </a:xfrm>
              <a:custGeom>
                <a:avLst/>
                <a:gdLst>
                  <a:gd name="T0" fmla="*/ 138 w 160"/>
                  <a:gd name="T1" fmla="*/ 44 h 44"/>
                  <a:gd name="T2" fmla="*/ 21 w 160"/>
                  <a:gd name="T3" fmla="*/ 44 h 44"/>
                  <a:gd name="T4" fmla="*/ 0 w 160"/>
                  <a:gd name="T5" fmla="*/ 22 h 44"/>
                  <a:gd name="T6" fmla="*/ 21 w 160"/>
                  <a:gd name="T7" fmla="*/ 0 h 44"/>
                  <a:gd name="T8" fmla="*/ 138 w 160"/>
                  <a:gd name="T9" fmla="*/ 0 h 44"/>
                  <a:gd name="T10" fmla="*/ 160 w 160"/>
                  <a:gd name="T11" fmla="*/ 22 h 44"/>
                  <a:gd name="T12" fmla="*/ 138 w 160"/>
                  <a:gd name="T13" fmla="*/ 44 h 44"/>
                  <a:gd name="T14" fmla="*/ 21 w 160"/>
                  <a:gd name="T15" fmla="*/ 9 h 44"/>
                  <a:gd name="T16" fmla="*/ 9 w 160"/>
                  <a:gd name="T17" fmla="*/ 22 h 44"/>
                  <a:gd name="T18" fmla="*/ 21 w 160"/>
                  <a:gd name="T19" fmla="*/ 35 h 44"/>
                  <a:gd name="T20" fmla="*/ 138 w 160"/>
                  <a:gd name="T21" fmla="*/ 35 h 44"/>
                  <a:gd name="T22" fmla="*/ 151 w 160"/>
                  <a:gd name="T23" fmla="*/ 22 h 44"/>
                  <a:gd name="T24" fmla="*/ 138 w 160"/>
                  <a:gd name="T25" fmla="*/ 9 h 44"/>
                  <a:gd name="T26" fmla="*/ 21 w 160"/>
                  <a:gd name="T27"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0" h="44">
                    <a:moveTo>
                      <a:pt x="138" y="44"/>
                    </a:moveTo>
                    <a:cubicBezTo>
                      <a:pt x="21" y="44"/>
                      <a:pt x="21" y="44"/>
                      <a:pt x="21" y="44"/>
                    </a:cubicBezTo>
                    <a:cubicBezTo>
                      <a:pt x="9" y="44"/>
                      <a:pt x="0" y="34"/>
                      <a:pt x="0" y="22"/>
                    </a:cubicBezTo>
                    <a:cubicBezTo>
                      <a:pt x="0" y="10"/>
                      <a:pt x="9" y="0"/>
                      <a:pt x="21" y="0"/>
                    </a:cubicBezTo>
                    <a:cubicBezTo>
                      <a:pt x="138" y="0"/>
                      <a:pt x="138" y="0"/>
                      <a:pt x="138" y="0"/>
                    </a:cubicBezTo>
                    <a:cubicBezTo>
                      <a:pt x="150" y="0"/>
                      <a:pt x="160" y="10"/>
                      <a:pt x="160" y="22"/>
                    </a:cubicBezTo>
                    <a:cubicBezTo>
                      <a:pt x="160" y="34"/>
                      <a:pt x="150" y="44"/>
                      <a:pt x="138" y="44"/>
                    </a:cubicBezTo>
                    <a:close/>
                    <a:moveTo>
                      <a:pt x="21" y="9"/>
                    </a:moveTo>
                    <a:cubicBezTo>
                      <a:pt x="14" y="9"/>
                      <a:pt x="9" y="15"/>
                      <a:pt x="9" y="22"/>
                    </a:cubicBezTo>
                    <a:cubicBezTo>
                      <a:pt x="9" y="29"/>
                      <a:pt x="14" y="35"/>
                      <a:pt x="21" y="35"/>
                    </a:cubicBezTo>
                    <a:cubicBezTo>
                      <a:pt x="138" y="35"/>
                      <a:pt x="138" y="35"/>
                      <a:pt x="138" y="35"/>
                    </a:cubicBezTo>
                    <a:cubicBezTo>
                      <a:pt x="145" y="35"/>
                      <a:pt x="151" y="29"/>
                      <a:pt x="151" y="22"/>
                    </a:cubicBezTo>
                    <a:cubicBezTo>
                      <a:pt x="151" y="15"/>
                      <a:pt x="145" y="9"/>
                      <a:pt x="138" y="9"/>
                    </a:cubicBezTo>
                    <a:lnTo>
                      <a:pt x="21"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68" name="Freeform 13"/>
              <p:cNvSpPr>
                <a:spLocks noEditPoints="1"/>
              </p:cNvSpPr>
              <p:nvPr userDrawn="1"/>
            </p:nvSpPr>
            <p:spPr bwMode="auto">
              <a:xfrm>
                <a:off x="9475411" y="1756773"/>
                <a:ext cx="603007" cy="390026"/>
              </a:xfrm>
              <a:custGeom>
                <a:avLst/>
                <a:gdLst>
                  <a:gd name="T0" fmla="*/ 192 w 291"/>
                  <a:gd name="T1" fmla="*/ 188 h 188"/>
                  <a:gd name="T2" fmla="*/ 177 w 291"/>
                  <a:gd name="T3" fmla="*/ 182 h 188"/>
                  <a:gd name="T4" fmla="*/ 171 w 291"/>
                  <a:gd name="T5" fmla="*/ 166 h 188"/>
                  <a:gd name="T6" fmla="*/ 177 w 291"/>
                  <a:gd name="T7" fmla="*/ 151 h 188"/>
                  <a:gd name="T8" fmla="*/ 213 w 291"/>
                  <a:gd name="T9" fmla="*/ 116 h 188"/>
                  <a:gd name="T10" fmla="*/ 22 w 291"/>
                  <a:gd name="T11" fmla="*/ 116 h 188"/>
                  <a:gd name="T12" fmla="*/ 0 w 291"/>
                  <a:gd name="T13" fmla="*/ 94 h 188"/>
                  <a:gd name="T14" fmla="*/ 22 w 291"/>
                  <a:gd name="T15" fmla="*/ 73 h 188"/>
                  <a:gd name="T16" fmla="*/ 213 w 291"/>
                  <a:gd name="T17" fmla="*/ 73 h 188"/>
                  <a:gd name="T18" fmla="*/ 177 w 291"/>
                  <a:gd name="T19" fmla="*/ 37 h 188"/>
                  <a:gd name="T20" fmla="*/ 171 w 291"/>
                  <a:gd name="T21" fmla="*/ 22 h 188"/>
                  <a:gd name="T22" fmla="*/ 177 w 291"/>
                  <a:gd name="T23" fmla="*/ 6 h 188"/>
                  <a:gd name="T24" fmla="*/ 192 w 291"/>
                  <a:gd name="T25" fmla="*/ 0 h 188"/>
                  <a:gd name="T26" fmla="*/ 207 w 291"/>
                  <a:gd name="T27" fmla="*/ 6 h 188"/>
                  <a:gd name="T28" fmla="*/ 280 w 291"/>
                  <a:gd name="T29" fmla="*/ 79 h 188"/>
                  <a:gd name="T30" fmla="*/ 282 w 291"/>
                  <a:gd name="T31" fmla="*/ 81 h 188"/>
                  <a:gd name="T32" fmla="*/ 291 w 291"/>
                  <a:gd name="T33" fmla="*/ 94 h 188"/>
                  <a:gd name="T34" fmla="*/ 282 w 291"/>
                  <a:gd name="T35" fmla="*/ 107 h 188"/>
                  <a:gd name="T36" fmla="*/ 280 w 291"/>
                  <a:gd name="T37" fmla="*/ 109 h 188"/>
                  <a:gd name="T38" fmla="*/ 207 w 291"/>
                  <a:gd name="T39" fmla="*/ 182 h 188"/>
                  <a:gd name="T40" fmla="*/ 192 w 291"/>
                  <a:gd name="T41" fmla="*/ 188 h 188"/>
                  <a:gd name="T42" fmla="*/ 22 w 291"/>
                  <a:gd name="T43" fmla="*/ 81 h 188"/>
                  <a:gd name="T44" fmla="*/ 9 w 291"/>
                  <a:gd name="T45" fmla="*/ 94 h 188"/>
                  <a:gd name="T46" fmla="*/ 22 w 291"/>
                  <a:gd name="T47" fmla="*/ 107 h 188"/>
                  <a:gd name="T48" fmla="*/ 234 w 291"/>
                  <a:gd name="T49" fmla="*/ 107 h 188"/>
                  <a:gd name="T50" fmla="*/ 183 w 291"/>
                  <a:gd name="T51" fmla="*/ 158 h 188"/>
                  <a:gd name="T52" fmla="*/ 180 w 291"/>
                  <a:gd name="T53" fmla="*/ 166 h 188"/>
                  <a:gd name="T54" fmla="*/ 183 w 291"/>
                  <a:gd name="T55" fmla="*/ 175 h 188"/>
                  <a:gd name="T56" fmla="*/ 201 w 291"/>
                  <a:gd name="T57" fmla="*/ 175 h 188"/>
                  <a:gd name="T58" fmla="*/ 273 w 291"/>
                  <a:gd name="T59" fmla="*/ 103 h 188"/>
                  <a:gd name="T60" fmla="*/ 276 w 291"/>
                  <a:gd name="T61" fmla="*/ 100 h 188"/>
                  <a:gd name="T62" fmla="*/ 282 w 291"/>
                  <a:gd name="T63" fmla="*/ 94 h 188"/>
                  <a:gd name="T64" fmla="*/ 276 w 291"/>
                  <a:gd name="T65" fmla="*/ 88 h 188"/>
                  <a:gd name="T66" fmla="*/ 273 w 291"/>
                  <a:gd name="T67" fmla="*/ 85 h 188"/>
                  <a:gd name="T68" fmla="*/ 201 w 291"/>
                  <a:gd name="T69" fmla="*/ 13 h 188"/>
                  <a:gd name="T70" fmla="*/ 183 w 291"/>
                  <a:gd name="T71" fmla="*/ 13 h 188"/>
                  <a:gd name="T72" fmla="*/ 180 w 291"/>
                  <a:gd name="T73" fmla="*/ 22 h 188"/>
                  <a:gd name="T74" fmla="*/ 183 w 291"/>
                  <a:gd name="T75" fmla="*/ 31 h 188"/>
                  <a:gd name="T76" fmla="*/ 234 w 291"/>
                  <a:gd name="T77" fmla="*/ 81 h 188"/>
                  <a:gd name="T78" fmla="*/ 22 w 291"/>
                  <a:gd name="T79" fmla="*/ 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91" h="188">
                    <a:moveTo>
                      <a:pt x="192" y="188"/>
                    </a:moveTo>
                    <a:cubicBezTo>
                      <a:pt x="186" y="188"/>
                      <a:pt x="181" y="186"/>
                      <a:pt x="177" y="182"/>
                    </a:cubicBezTo>
                    <a:cubicBezTo>
                      <a:pt x="173" y="178"/>
                      <a:pt x="171" y="172"/>
                      <a:pt x="171" y="166"/>
                    </a:cubicBezTo>
                    <a:cubicBezTo>
                      <a:pt x="171" y="161"/>
                      <a:pt x="173" y="155"/>
                      <a:pt x="177" y="151"/>
                    </a:cubicBezTo>
                    <a:cubicBezTo>
                      <a:pt x="213" y="116"/>
                      <a:pt x="213" y="116"/>
                      <a:pt x="213" y="116"/>
                    </a:cubicBezTo>
                    <a:cubicBezTo>
                      <a:pt x="22" y="116"/>
                      <a:pt x="22" y="116"/>
                      <a:pt x="22" y="116"/>
                    </a:cubicBezTo>
                    <a:cubicBezTo>
                      <a:pt x="12" y="116"/>
                      <a:pt x="0" y="110"/>
                      <a:pt x="0" y="94"/>
                    </a:cubicBezTo>
                    <a:cubicBezTo>
                      <a:pt x="0" y="78"/>
                      <a:pt x="12" y="73"/>
                      <a:pt x="22" y="73"/>
                    </a:cubicBezTo>
                    <a:cubicBezTo>
                      <a:pt x="213" y="73"/>
                      <a:pt x="213" y="73"/>
                      <a:pt x="213" y="73"/>
                    </a:cubicBezTo>
                    <a:cubicBezTo>
                      <a:pt x="177" y="37"/>
                      <a:pt x="177" y="37"/>
                      <a:pt x="177" y="37"/>
                    </a:cubicBezTo>
                    <a:cubicBezTo>
                      <a:pt x="173" y="33"/>
                      <a:pt x="171" y="27"/>
                      <a:pt x="171" y="22"/>
                    </a:cubicBezTo>
                    <a:cubicBezTo>
                      <a:pt x="171" y="16"/>
                      <a:pt x="173" y="11"/>
                      <a:pt x="177" y="6"/>
                    </a:cubicBezTo>
                    <a:cubicBezTo>
                      <a:pt x="181" y="2"/>
                      <a:pt x="186" y="0"/>
                      <a:pt x="192" y="0"/>
                    </a:cubicBezTo>
                    <a:cubicBezTo>
                      <a:pt x="198" y="0"/>
                      <a:pt x="203" y="2"/>
                      <a:pt x="207" y="6"/>
                    </a:cubicBezTo>
                    <a:cubicBezTo>
                      <a:pt x="280" y="79"/>
                      <a:pt x="280" y="79"/>
                      <a:pt x="280" y="79"/>
                    </a:cubicBezTo>
                    <a:cubicBezTo>
                      <a:pt x="280" y="79"/>
                      <a:pt x="281" y="80"/>
                      <a:pt x="282" y="81"/>
                    </a:cubicBezTo>
                    <a:cubicBezTo>
                      <a:pt x="286" y="84"/>
                      <a:pt x="291" y="89"/>
                      <a:pt x="291" y="94"/>
                    </a:cubicBezTo>
                    <a:cubicBezTo>
                      <a:pt x="291" y="100"/>
                      <a:pt x="286" y="104"/>
                      <a:pt x="282" y="107"/>
                    </a:cubicBezTo>
                    <a:cubicBezTo>
                      <a:pt x="281" y="108"/>
                      <a:pt x="280" y="109"/>
                      <a:pt x="280" y="109"/>
                    </a:cubicBezTo>
                    <a:cubicBezTo>
                      <a:pt x="207" y="182"/>
                      <a:pt x="207" y="182"/>
                      <a:pt x="207" y="182"/>
                    </a:cubicBezTo>
                    <a:cubicBezTo>
                      <a:pt x="203" y="186"/>
                      <a:pt x="198" y="188"/>
                      <a:pt x="192" y="188"/>
                    </a:cubicBezTo>
                    <a:close/>
                    <a:moveTo>
                      <a:pt x="22" y="81"/>
                    </a:moveTo>
                    <a:cubicBezTo>
                      <a:pt x="17" y="81"/>
                      <a:pt x="9" y="83"/>
                      <a:pt x="9" y="94"/>
                    </a:cubicBezTo>
                    <a:cubicBezTo>
                      <a:pt x="9" y="105"/>
                      <a:pt x="17" y="107"/>
                      <a:pt x="22" y="107"/>
                    </a:cubicBezTo>
                    <a:cubicBezTo>
                      <a:pt x="234" y="107"/>
                      <a:pt x="234" y="107"/>
                      <a:pt x="234" y="107"/>
                    </a:cubicBezTo>
                    <a:cubicBezTo>
                      <a:pt x="183" y="158"/>
                      <a:pt x="183" y="158"/>
                      <a:pt x="183" y="158"/>
                    </a:cubicBezTo>
                    <a:cubicBezTo>
                      <a:pt x="181" y="160"/>
                      <a:pt x="180" y="163"/>
                      <a:pt x="180" y="166"/>
                    </a:cubicBezTo>
                    <a:cubicBezTo>
                      <a:pt x="180" y="170"/>
                      <a:pt x="181" y="173"/>
                      <a:pt x="183" y="175"/>
                    </a:cubicBezTo>
                    <a:cubicBezTo>
                      <a:pt x="188" y="180"/>
                      <a:pt x="196" y="180"/>
                      <a:pt x="201" y="175"/>
                    </a:cubicBezTo>
                    <a:cubicBezTo>
                      <a:pt x="273" y="103"/>
                      <a:pt x="273" y="103"/>
                      <a:pt x="273" y="103"/>
                    </a:cubicBezTo>
                    <a:cubicBezTo>
                      <a:pt x="274" y="102"/>
                      <a:pt x="275" y="101"/>
                      <a:pt x="276" y="100"/>
                    </a:cubicBezTo>
                    <a:cubicBezTo>
                      <a:pt x="278" y="99"/>
                      <a:pt x="282" y="95"/>
                      <a:pt x="282" y="94"/>
                    </a:cubicBezTo>
                    <a:cubicBezTo>
                      <a:pt x="282" y="93"/>
                      <a:pt x="278" y="89"/>
                      <a:pt x="276" y="88"/>
                    </a:cubicBezTo>
                    <a:cubicBezTo>
                      <a:pt x="275" y="87"/>
                      <a:pt x="274" y="86"/>
                      <a:pt x="273" y="85"/>
                    </a:cubicBezTo>
                    <a:cubicBezTo>
                      <a:pt x="201" y="13"/>
                      <a:pt x="201" y="13"/>
                      <a:pt x="201" y="13"/>
                    </a:cubicBezTo>
                    <a:cubicBezTo>
                      <a:pt x="196" y="8"/>
                      <a:pt x="188" y="8"/>
                      <a:pt x="183" y="13"/>
                    </a:cubicBezTo>
                    <a:cubicBezTo>
                      <a:pt x="181" y="15"/>
                      <a:pt x="180" y="18"/>
                      <a:pt x="180" y="22"/>
                    </a:cubicBezTo>
                    <a:cubicBezTo>
                      <a:pt x="180" y="25"/>
                      <a:pt x="181" y="28"/>
                      <a:pt x="183" y="31"/>
                    </a:cubicBezTo>
                    <a:cubicBezTo>
                      <a:pt x="234" y="81"/>
                      <a:pt x="234" y="81"/>
                      <a:pt x="234" y="81"/>
                    </a:cubicBezTo>
                    <a:lnTo>
                      <a:pt x="22"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69" name="Freeform 14"/>
              <p:cNvSpPr>
                <a:spLocks noEditPoints="1"/>
              </p:cNvSpPr>
              <p:nvPr userDrawn="1"/>
            </p:nvSpPr>
            <p:spPr bwMode="auto">
              <a:xfrm>
                <a:off x="9024032" y="1906648"/>
                <a:ext cx="89399" cy="91152"/>
              </a:xfrm>
              <a:custGeom>
                <a:avLst/>
                <a:gdLst>
                  <a:gd name="T0" fmla="*/ 22 w 43"/>
                  <a:gd name="T1" fmla="*/ 44 h 44"/>
                  <a:gd name="T2" fmla="*/ 0 w 43"/>
                  <a:gd name="T3" fmla="*/ 22 h 44"/>
                  <a:gd name="T4" fmla="*/ 22 w 43"/>
                  <a:gd name="T5" fmla="*/ 0 h 44"/>
                  <a:gd name="T6" fmla="*/ 43 w 43"/>
                  <a:gd name="T7" fmla="*/ 22 h 44"/>
                  <a:gd name="T8" fmla="*/ 22 w 43"/>
                  <a:gd name="T9" fmla="*/ 44 h 44"/>
                  <a:gd name="T10" fmla="*/ 22 w 43"/>
                  <a:gd name="T11" fmla="*/ 9 h 44"/>
                  <a:gd name="T12" fmla="*/ 9 w 43"/>
                  <a:gd name="T13" fmla="*/ 22 h 44"/>
                  <a:gd name="T14" fmla="*/ 22 w 43"/>
                  <a:gd name="T15" fmla="*/ 35 h 44"/>
                  <a:gd name="T16" fmla="*/ 34 w 43"/>
                  <a:gd name="T17" fmla="*/ 22 h 44"/>
                  <a:gd name="T18" fmla="*/ 22 w 43"/>
                  <a:gd name="T19"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4">
                    <a:moveTo>
                      <a:pt x="22" y="44"/>
                    </a:moveTo>
                    <a:cubicBezTo>
                      <a:pt x="10" y="44"/>
                      <a:pt x="0" y="34"/>
                      <a:pt x="0" y="22"/>
                    </a:cubicBezTo>
                    <a:cubicBezTo>
                      <a:pt x="0" y="10"/>
                      <a:pt x="10" y="0"/>
                      <a:pt x="22" y="0"/>
                    </a:cubicBezTo>
                    <a:cubicBezTo>
                      <a:pt x="33" y="0"/>
                      <a:pt x="43" y="10"/>
                      <a:pt x="43" y="22"/>
                    </a:cubicBezTo>
                    <a:cubicBezTo>
                      <a:pt x="43" y="34"/>
                      <a:pt x="33" y="44"/>
                      <a:pt x="22" y="44"/>
                    </a:cubicBezTo>
                    <a:close/>
                    <a:moveTo>
                      <a:pt x="22" y="9"/>
                    </a:moveTo>
                    <a:cubicBezTo>
                      <a:pt x="15" y="9"/>
                      <a:pt x="9" y="15"/>
                      <a:pt x="9" y="22"/>
                    </a:cubicBezTo>
                    <a:cubicBezTo>
                      <a:pt x="9" y="29"/>
                      <a:pt x="15" y="35"/>
                      <a:pt x="22" y="35"/>
                    </a:cubicBezTo>
                    <a:cubicBezTo>
                      <a:pt x="29" y="35"/>
                      <a:pt x="34" y="29"/>
                      <a:pt x="34" y="22"/>
                    </a:cubicBezTo>
                    <a:cubicBezTo>
                      <a:pt x="34" y="15"/>
                      <a:pt x="29" y="9"/>
                      <a:pt x="22"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grpSp>
      <p:grpSp>
        <p:nvGrpSpPr>
          <p:cNvPr id="74" name="spaceman"/>
          <p:cNvGrpSpPr/>
          <p:nvPr userDrawn="1"/>
        </p:nvGrpSpPr>
        <p:grpSpPr>
          <a:xfrm rot="21402827">
            <a:off x="10761289" y="3979769"/>
            <a:ext cx="977433" cy="1700309"/>
            <a:chOff x="10831129" y="421994"/>
            <a:chExt cx="977433" cy="1700309"/>
          </a:xfrm>
        </p:grpSpPr>
        <p:sp>
          <p:nvSpPr>
            <p:cNvPr id="75" name="Freeform 21"/>
            <p:cNvSpPr>
              <a:spLocks/>
            </p:cNvSpPr>
            <p:nvPr userDrawn="1"/>
          </p:nvSpPr>
          <p:spPr bwMode="auto">
            <a:xfrm>
              <a:off x="10891558" y="1560317"/>
              <a:ext cx="586913" cy="561986"/>
            </a:xfrm>
            <a:custGeom>
              <a:avLst/>
              <a:gdLst>
                <a:gd name="T0" fmla="*/ 35 w 329"/>
                <a:gd name="T1" fmla="*/ 315 h 315"/>
                <a:gd name="T2" fmla="*/ 31 w 329"/>
                <a:gd name="T3" fmla="*/ 308 h 315"/>
                <a:gd name="T4" fmla="*/ 74 w 329"/>
                <a:gd name="T5" fmla="*/ 136 h 315"/>
                <a:gd name="T6" fmla="*/ 121 w 329"/>
                <a:gd name="T7" fmla="*/ 85 h 315"/>
                <a:gd name="T8" fmla="*/ 85 w 329"/>
                <a:gd name="T9" fmla="*/ 70 h 315"/>
                <a:gd name="T10" fmla="*/ 75 w 329"/>
                <a:gd name="T11" fmla="*/ 69 h 315"/>
                <a:gd name="T12" fmla="*/ 83 w 329"/>
                <a:gd name="T13" fmla="*/ 62 h 315"/>
                <a:gd name="T14" fmla="*/ 208 w 329"/>
                <a:gd name="T15" fmla="*/ 21 h 315"/>
                <a:gd name="T16" fmla="*/ 204 w 329"/>
                <a:gd name="T17" fmla="*/ 29 h 315"/>
                <a:gd name="T18" fmla="*/ 96 w 329"/>
                <a:gd name="T19" fmla="*/ 63 h 315"/>
                <a:gd name="T20" fmla="*/ 130 w 329"/>
                <a:gd name="T21" fmla="*/ 83 h 315"/>
                <a:gd name="T22" fmla="*/ 79 w 329"/>
                <a:gd name="T23" fmla="*/ 143 h 315"/>
                <a:gd name="T24" fmla="*/ 34 w 329"/>
                <a:gd name="T25" fmla="*/ 296 h 315"/>
                <a:gd name="T26" fmla="*/ 171 w 329"/>
                <a:gd name="T27" fmla="*/ 185 h 315"/>
                <a:gd name="T28" fmla="*/ 210 w 329"/>
                <a:gd name="T29" fmla="*/ 190 h 315"/>
                <a:gd name="T30" fmla="*/ 214 w 329"/>
                <a:gd name="T31" fmla="*/ 201 h 315"/>
                <a:gd name="T32" fmla="*/ 194 w 329"/>
                <a:gd name="T33" fmla="*/ 226 h 315"/>
                <a:gd name="T34" fmla="*/ 179 w 329"/>
                <a:gd name="T35" fmla="*/ 286 h 315"/>
                <a:gd name="T36" fmla="*/ 203 w 329"/>
                <a:gd name="T37" fmla="*/ 258 h 315"/>
                <a:gd name="T38" fmla="*/ 219 w 329"/>
                <a:gd name="T39" fmla="*/ 250 h 315"/>
                <a:gd name="T40" fmla="*/ 270 w 329"/>
                <a:gd name="T41" fmla="*/ 223 h 315"/>
                <a:gd name="T42" fmla="*/ 318 w 329"/>
                <a:gd name="T43" fmla="*/ 148 h 315"/>
                <a:gd name="T44" fmla="*/ 304 w 329"/>
                <a:gd name="T45" fmla="*/ 85 h 315"/>
                <a:gd name="T46" fmla="*/ 311 w 329"/>
                <a:gd name="T47" fmla="*/ 80 h 315"/>
                <a:gd name="T48" fmla="*/ 326 w 329"/>
                <a:gd name="T49" fmla="*/ 149 h 315"/>
                <a:gd name="T50" fmla="*/ 275 w 329"/>
                <a:gd name="T51" fmla="*/ 230 h 315"/>
                <a:gd name="T52" fmla="*/ 223 w 329"/>
                <a:gd name="T53" fmla="*/ 258 h 315"/>
                <a:gd name="T54" fmla="*/ 207 w 329"/>
                <a:gd name="T55" fmla="*/ 266 h 315"/>
                <a:gd name="T56" fmla="*/ 184 w 329"/>
                <a:gd name="T57" fmla="*/ 297 h 315"/>
                <a:gd name="T58" fmla="*/ 182 w 329"/>
                <a:gd name="T59" fmla="*/ 308 h 315"/>
                <a:gd name="T60" fmla="*/ 176 w 329"/>
                <a:gd name="T61" fmla="*/ 299 h 315"/>
                <a:gd name="T62" fmla="*/ 189 w 329"/>
                <a:gd name="T63" fmla="*/ 220 h 315"/>
                <a:gd name="T64" fmla="*/ 205 w 329"/>
                <a:gd name="T65" fmla="*/ 200 h 315"/>
                <a:gd name="T66" fmla="*/ 204 w 329"/>
                <a:gd name="T67" fmla="*/ 196 h 315"/>
                <a:gd name="T68" fmla="*/ 173 w 329"/>
                <a:gd name="T69" fmla="*/ 193 h 315"/>
                <a:gd name="T70" fmla="*/ 39 w 329"/>
                <a:gd name="T71" fmla="*/ 307 h 315"/>
                <a:gd name="T72" fmla="*/ 35 w 329"/>
                <a:gd name="T73" fmla="*/ 315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9" h="315">
                  <a:moveTo>
                    <a:pt x="35" y="315"/>
                  </a:moveTo>
                  <a:cubicBezTo>
                    <a:pt x="31" y="308"/>
                    <a:pt x="31" y="308"/>
                    <a:pt x="31" y="308"/>
                  </a:cubicBezTo>
                  <a:cubicBezTo>
                    <a:pt x="8" y="269"/>
                    <a:pt x="0" y="188"/>
                    <a:pt x="74" y="136"/>
                  </a:cubicBezTo>
                  <a:cubicBezTo>
                    <a:pt x="118" y="106"/>
                    <a:pt x="123" y="91"/>
                    <a:pt x="121" y="85"/>
                  </a:cubicBezTo>
                  <a:cubicBezTo>
                    <a:pt x="119" y="75"/>
                    <a:pt x="93" y="71"/>
                    <a:pt x="85" y="70"/>
                  </a:cubicBezTo>
                  <a:cubicBezTo>
                    <a:pt x="75" y="69"/>
                    <a:pt x="75" y="69"/>
                    <a:pt x="75" y="69"/>
                  </a:cubicBezTo>
                  <a:cubicBezTo>
                    <a:pt x="83" y="62"/>
                    <a:pt x="83" y="62"/>
                    <a:pt x="83" y="62"/>
                  </a:cubicBezTo>
                  <a:cubicBezTo>
                    <a:pt x="86" y="60"/>
                    <a:pt x="158" y="0"/>
                    <a:pt x="208" y="21"/>
                  </a:cubicBezTo>
                  <a:cubicBezTo>
                    <a:pt x="204" y="29"/>
                    <a:pt x="204" y="29"/>
                    <a:pt x="204" y="29"/>
                  </a:cubicBezTo>
                  <a:cubicBezTo>
                    <a:pt x="168" y="14"/>
                    <a:pt x="115" y="48"/>
                    <a:pt x="96" y="63"/>
                  </a:cubicBezTo>
                  <a:cubicBezTo>
                    <a:pt x="112" y="66"/>
                    <a:pt x="127" y="71"/>
                    <a:pt x="130" y="83"/>
                  </a:cubicBezTo>
                  <a:cubicBezTo>
                    <a:pt x="133" y="98"/>
                    <a:pt x="117" y="117"/>
                    <a:pt x="79" y="143"/>
                  </a:cubicBezTo>
                  <a:cubicBezTo>
                    <a:pt x="14" y="188"/>
                    <a:pt x="17" y="257"/>
                    <a:pt x="34" y="296"/>
                  </a:cubicBezTo>
                  <a:cubicBezTo>
                    <a:pt x="67" y="231"/>
                    <a:pt x="126" y="193"/>
                    <a:pt x="171" y="185"/>
                  </a:cubicBezTo>
                  <a:cubicBezTo>
                    <a:pt x="189" y="182"/>
                    <a:pt x="203" y="183"/>
                    <a:pt x="210" y="190"/>
                  </a:cubicBezTo>
                  <a:cubicBezTo>
                    <a:pt x="213" y="193"/>
                    <a:pt x="214" y="197"/>
                    <a:pt x="214" y="201"/>
                  </a:cubicBezTo>
                  <a:cubicBezTo>
                    <a:pt x="213" y="208"/>
                    <a:pt x="207" y="216"/>
                    <a:pt x="194" y="226"/>
                  </a:cubicBezTo>
                  <a:cubicBezTo>
                    <a:pt x="168" y="248"/>
                    <a:pt x="173" y="273"/>
                    <a:pt x="179" y="286"/>
                  </a:cubicBezTo>
                  <a:cubicBezTo>
                    <a:pt x="182" y="277"/>
                    <a:pt x="189" y="265"/>
                    <a:pt x="203" y="258"/>
                  </a:cubicBezTo>
                  <a:cubicBezTo>
                    <a:pt x="207" y="256"/>
                    <a:pt x="213" y="253"/>
                    <a:pt x="219" y="250"/>
                  </a:cubicBezTo>
                  <a:cubicBezTo>
                    <a:pt x="236" y="242"/>
                    <a:pt x="260" y="231"/>
                    <a:pt x="270" y="223"/>
                  </a:cubicBezTo>
                  <a:cubicBezTo>
                    <a:pt x="299" y="203"/>
                    <a:pt x="314" y="180"/>
                    <a:pt x="318" y="148"/>
                  </a:cubicBezTo>
                  <a:cubicBezTo>
                    <a:pt x="320" y="125"/>
                    <a:pt x="316" y="104"/>
                    <a:pt x="304" y="85"/>
                  </a:cubicBezTo>
                  <a:cubicBezTo>
                    <a:pt x="311" y="80"/>
                    <a:pt x="311" y="80"/>
                    <a:pt x="311" y="80"/>
                  </a:cubicBezTo>
                  <a:cubicBezTo>
                    <a:pt x="324" y="101"/>
                    <a:pt x="329" y="124"/>
                    <a:pt x="326" y="149"/>
                  </a:cubicBezTo>
                  <a:cubicBezTo>
                    <a:pt x="322" y="183"/>
                    <a:pt x="306" y="209"/>
                    <a:pt x="275" y="230"/>
                  </a:cubicBezTo>
                  <a:cubicBezTo>
                    <a:pt x="264" y="238"/>
                    <a:pt x="241" y="249"/>
                    <a:pt x="223" y="258"/>
                  </a:cubicBezTo>
                  <a:cubicBezTo>
                    <a:pt x="216" y="261"/>
                    <a:pt x="211" y="264"/>
                    <a:pt x="207" y="266"/>
                  </a:cubicBezTo>
                  <a:cubicBezTo>
                    <a:pt x="188" y="275"/>
                    <a:pt x="184" y="297"/>
                    <a:pt x="184" y="297"/>
                  </a:cubicBezTo>
                  <a:cubicBezTo>
                    <a:pt x="182" y="308"/>
                    <a:pt x="182" y="308"/>
                    <a:pt x="182" y="308"/>
                  </a:cubicBezTo>
                  <a:cubicBezTo>
                    <a:pt x="176" y="299"/>
                    <a:pt x="176" y="299"/>
                    <a:pt x="176" y="299"/>
                  </a:cubicBezTo>
                  <a:cubicBezTo>
                    <a:pt x="176" y="299"/>
                    <a:pt x="145" y="255"/>
                    <a:pt x="189" y="220"/>
                  </a:cubicBezTo>
                  <a:cubicBezTo>
                    <a:pt x="202" y="209"/>
                    <a:pt x="205" y="203"/>
                    <a:pt x="205" y="200"/>
                  </a:cubicBezTo>
                  <a:cubicBezTo>
                    <a:pt x="205" y="199"/>
                    <a:pt x="205" y="197"/>
                    <a:pt x="204" y="196"/>
                  </a:cubicBezTo>
                  <a:cubicBezTo>
                    <a:pt x="200" y="193"/>
                    <a:pt x="191" y="190"/>
                    <a:pt x="173" y="193"/>
                  </a:cubicBezTo>
                  <a:cubicBezTo>
                    <a:pt x="139" y="200"/>
                    <a:pt x="73" y="231"/>
                    <a:pt x="39" y="307"/>
                  </a:cubicBezTo>
                  <a:lnTo>
                    <a:pt x="35" y="315"/>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76" name="Freeform 22"/>
            <p:cNvSpPr>
              <a:spLocks/>
            </p:cNvSpPr>
            <p:nvPr userDrawn="1"/>
          </p:nvSpPr>
          <p:spPr bwMode="auto">
            <a:xfrm>
              <a:off x="10831129" y="1332199"/>
              <a:ext cx="351242" cy="435086"/>
            </a:xfrm>
            <a:custGeom>
              <a:avLst/>
              <a:gdLst>
                <a:gd name="T0" fmla="*/ 55 w 197"/>
                <a:gd name="T1" fmla="*/ 244 h 244"/>
                <a:gd name="T2" fmla="*/ 48 w 197"/>
                <a:gd name="T3" fmla="*/ 240 h 244"/>
                <a:gd name="T4" fmla="*/ 16 w 197"/>
                <a:gd name="T5" fmla="*/ 135 h 244"/>
                <a:gd name="T6" fmla="*/ 65 w 197"/>
                <a:gd name="T7" fmla="*/ 75 h 244"/>
                <a:gd name="T8" fmla="*/ 87 w 197"/>
                <a:gd name="T9" fmla="*/ 48 h 244"/>
                <a:gd name="T10" fmla="*/ 52 w 197"/>
                <a:gd name="T11" fmla="*/ 38 h 244"/>
                <a:gd name="T12" fmla="*/ 43 w 197"/>
                <a:gd name="T13" fmla="*/ 38 h 244"/>
                <a:gd name="T14" fmla="*/ 48 w 197"/>
                <a:gd name="T15" fmla="*/ 31 h 244"/>
                <a:gd name="T16" fmla="*/ 93 w 197"/>
                <a:gd name="T17" fmla="*/ 0 h 244"/>
                <a:gd name="T18" fmla="*/ 95 w 197"/>
                <a:gd name="T19" fmla="*/ 9 h 244"/>
                <a:gd name="T20" fmla="*/ 61 w 197"/>
                <a:gd name="T21" fmla="*/ 29 h 244"/>
                <a:gd name="T22" fmla="*/ 95 w 197"/>
                <a:gd name="T23" fmla="*/ 45 h 244"/>
                <a:gd name="T24" fmla="*/ 70 w 197"/>
                <a:gd name="T25" fmla="*/ 82 h 244"/>
                <a:gd name="T26" fmla="*/ 24 w 197"/>
                <a:gd name="T27" fmla="*/ 138 h 244"/>
                <a:gd name="T28" fmla="*/ 46 w 197"/>
                <a:gd name="T29" fmla="*/ 228 h 244"/>
                <a:gd name="T30" fmla="*/ 120 w 197"/>
                <a:gd name="T31" fmla="*/ 155 h 244"/>
                <a:gd name="T32" fmla="*/ 150 w 197"/>
                <a:gd name="T33" fmla="*/ 138 h 244"/>
                <a:gd name="T34" fmla="*/ 167 w 197"/>
                <a:gd name="T35" fmla="*/ 123 h 244"/>
                <a:gd name="T36" fmla="*/ 182 w 197"/>
                <a:gd name="T37" fmla="*/ 58 h 244"/>
                <a:gd name="T38" fmla="*/ 191 w 197"/>
                <a:gd name="T39" fmla="*/ 56 h 244"/>
                <a:gd name="T40" fmla="*/ 174 w 197"/>
                <a:gd name="T41" fmla="*/ 128 h 244"/>
                <a:gd name="T42" fmla="*/ 154 w 197"/>
                <a:gd name="T43" fmla="*/ 145 h 244"/>
                <a:gd name="T44" fmla="*/ 124 w 197"/>
                <a:gd name="T45" fmla="*/ 163 h 244"/>
                <a:gd name="T46" fmla="*/ 54 w 197"/>
                <a:gd name="T47" fmla="*/ 236 h 244"/>
                <a:gd name="T48" fmla="*/ 55 w 197"/>
                <a:gd name="T49" fmla="*/ 24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7" h="244">
                  <a:moveTo>
                    <a:pt x="55" y="244"/>
                  </a:moveTo>
                  <a:cubicBezTo>
                    <a:pt x="48" y="240"/>
                    <a:pt x="48" y="240"/>
                    <a:pt x="48" y="240"/>
                  </a:cubicBezTo>
                  <a:cubicBezTo>
                    <a:pt x="15" y="221"/>
                    <a:pt x="0" y="173"/>
                    <a:pt x="16" y="135"/>
                  </a:cubicBezTo>
                  <a:cubicBezTo>
                    <a:pt x="30" y="102"/>
                    <a:pt x="53" y="84"/>
                    <a:pt x="65" y="75"/>
                  </a:cubicBezTo>
                  <a:cubicBezTo>
                    <a:pt x="81" y="64"/>
                    <a:pt x="89" y="54"/>
                    <a:pt x="87" y="48"/>
                  </a:cubicBezTo>
                  <a:cubicBezTo>
                    <a:pt x="85" y="41"/>
                    <a:pt x="69" y="36"/>
                    <a:pt x="52" y="38"/>
                  </a:cubicBezTo>
                  <a:cubicBezTo>
                    <a:pt x="43" y="38"/>
                    <a:pt x="43" y="38"/>
                    <a:pt x="43" y="38"/>
                  </a:cubicBezTo>
                  <a:cubicBezTo>
                    <a:pt x="48" y="31"/>
                    <a:pt x="48" y="31"/>
                    <a:pt x="48" y="31"/>
                  </a:cubicBezTo>
                  <a:cubicBezTo>
                    <a:pt x="59" y="15"/>
                    <a:pt x="74" y="4"/>
                    <a:pt x="93" y="0"/>
                  </a:cubicBezTo>
                  <a:cubicBezTo>
                    <a:pt x="95" y="9"/>
                    <a:pt x="95" y="9"/>
                    <a:pt x="95" y="9"/>
                  </a:cubicBezTo>
                  <a:cubicBezTo>
                    <a:pt x="81" y="12"/>
                    <a:pt x="70" y="18"/>
                    <a:pt x="61" y="29"/>
                  </a:cubicBezTo>
                  <a:cubicBezTo>
                    <a:pt x="76" y="29"/>
                    <a:pt x="91" y="34"/>
                    <a:pt x="95" y="45"/>
                  </a:cubicBezTo>
                  <a:cubicBezTo>
                    <a:pt x="99" y="56"/>
                    <a:pt x="91" y="68"/>
                    <a:pt x="70" y="82"/>
                  </a:cubicBezTo>
                  <a:cubicBezTo>
                    <a:pt x="58" y="90"/>
                    <a:pt x="37" y="108"/>
                    <a:pt x="24" y="138"/>
                  </a:cubicBezTo>
                  <a:cubicBezTo>
                    <a:pt x="11" y="169"/>
                    <a:pt x="21" y="209"/>
                    <a:pt x="46" y="228"/>
                  </a:cubicBezTo>
                  <a:cubicBezTo>
                    <a:pt x="49" y="193"/>
                    <a:pt x="86" y="173"/>
                    <a:pt x="120" y="155"/>
                  </a:cubicBezTo>
                  <a:cubicBezTo>
                    <a:pt x="131" y="149"/>
                    <a:pt x="141" y="144"/>
                    <a:pt x="150" y="138"/>
                  </a:cubicBezTo>
                  <a:cubicBezTo>
                    <a:pt x="157" y="134"/>
                    <a:pt x="161" y="130"/>
                    <a:pt x="167" y="123"/>
                  </a:cubicBezTo>
                  <a:cubicBezTo>
                    <a:pt x="181" y="105"/>
                    <a:pt x="188" y="80"/>
                    <a:pt x="182" y="58"/>
                  </a:cubicBezTo>
                  <a:cubicBezTo>
                    <a:pt x="191" y="56"/>
                    <a:pt x="191" y="56"/>
                    <a:pt x="191" y="56"/>
                  </a:cubicBezTo>
                  <a:cubicBezTo>
                    <a:pt x="197" y="81"/>
                    <a:pt x="190" y="108"/>
                    <a:pt x="174" y="128"/>
                  </a:cubicBezTo>
                  <a:cubicBezTo>
                    <a:pt x="167" y="136"/>
                    <a:pt x="162" y="140"/>
                    <a:pt x="154" y="145"/>
                  </a:cubicBezTo>
                  <a:cubicBezTo>
                    <a:pt x="145" y="151"/>
                    <a:pt x="135" y="157"/>
                    <a:pt x="124" y="163"/>
                  </a:cubicBezTo>
                  <a:cubicBezTo>
                    <a:pt x="88" y="181"/>
                    <a:pt x="52" y="201"/>
                    <a:pt x="54" y="236"/>
                  </a:cubicBezTo>
                  <a:lnTo>
                    <a:pt x="55" y="244"/>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77" name="Freeform 19"/>
            <p:cNvSpPr>
              <a:spLocks noEditPoints="1"/>
            </p:cNvSpPr>
            <p:nvPr userDrawn="1"/>
          </p:nvSpPr>
          <p:spPr bwMode="auto">
            <a:xfrm>
              <a:off x="11496600" y="732445"/>
              <a:ext cx="90643" cy="83844"/>
            </a:xfrm>
            <a:custGeom>
              <a:avLst/>
              <a:gdLst>
                <a:gd name="T0" fmla="*/ 24 w 51"/>
                <a:gd name="T1" fmla="*/ 47 h 47"/>
                <a:gd name="T2" fmla="*/ 15 w 51"/>
                <a:gd name="T3" fmla="*/ 44 h 47"/>
                <a:gd name="T4" fmla="*/ 2 w 51"/>
                <a:gd name="T5" fmla="*/ 31 h 47"/>
                <a:gd name="T6" fmla="*/ 3 w 51"/>
                <a:gd name="T7" fmla="*/ 14 h 47"/>
                <a:gd name="T8" fmla="*/ 24 w 51"/>
                <a:gd name="T9" fmla="*/ 0 h 47"/>
                <a:gd name="T10" fmla="*/ 34 w 51"/>
                <a:gd name="T11" fmla="*/ 2 h 47"/>
                <a:gd name="T12" fmla="*/ 46 w 51"/>
                <a:gd name="T13" fmla="*/ 33 h 47"/>
                <a:gd name="T14" fmla="*/ 24 w 51"/>
                <a:gd name="T15" fmla="*/ 47 h 47"/>
                <a:gd name="T16" fmla="*/ 24 w 51"/>
                <a:gd name="T17" fmla="*/ 6 h 47"/>
                <a:gd name="T18" fmla="*/ 8 w 51"/>
                <a:gd name="T19" fmla="*/ 16 h 47"/>
                <a:gd name="T20" fmla="*/ 8 w 51"/>
                <a:gd name="T21" fmla="*/ 29 h 47"/>
                <a:gd name="T22" fmla="*/ 17 w 51"/>
                <a:gd name="T23" fmla="*/ 39 h 47"/>
                <a:gd name="T24" fmla="*/ 24 w 51"/>
                <a:gd name="T25" fmla="*/ 41 h 47"/>
                <a:gd name="T26" fmla="*/ 40 w 51"/>
                <a:gd name="T27" fmla="*/ 30 h 47"/>
                <a:gd name="T28" fmla="*/ 32 w 51"/>
                <a:gd name="T29" fmla="*/ 7 h 47"/>
                <a:gd name="T30" fmla="*/ 24 w 51"/>
                <a:gd name="T31" fmla="*/ 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1" h="47">
                  <a:moveTo>
                    <a:pt x="24" y="47"/>
                  </a:moveTo>
                  <a:cubicBezTo>
                    <a:pt x="21" y="47"/>
                    <a:pt x="18" y="46"/>
                    <a:pt x="15" y="44"/>
                  </a:cubicBezTo>
                  <a:cubicBezTo>
                    <a:pt x="9" y="42"/>
                    <a:pt x="5" y="37"/>
                    <a:pt x="2" y="31"/>
                  </a:cubicBezTo>
                  <a:cubicBezTo>
                    <a:pt x="0" y="26"/>
                    <a:pt x="0" y="19"/>
                    <a:pt x="3" y="14"/>
                  </a:cubicBezTo>
                  <a:cubicBezTo>
                    <a:pt x="7" y="5"/>
                    <a:pt x="15" y="0"/>
                    <a:pt x="24" y="0"/>
                  </a:cubicBezTo>
                  <a:cubicBezTo>
                    <a:pt x="28" y="0"/>
                    <a:pt x="31" y="1"/>
                    <a:pt x="34" y="2"/>
                  </a:cubicBezTo>
                  <a:cubicBezTo>
                    <a:pt x="46" y="7"/>
                    <a:pt x="51" y="21"/>
                    <a:pt x="46" y="33"/>
                  </a:cubicBezTo>
                  <a:cubicBezTo>
                    <a:pt x="42" y="41"/>
                    <a:pt x="33" y="47"/>
                    <a:pt x="24" y="47"/>
                  </a:cubicBezTo>
                  <a:close/>
                  <a:moveTo>
                    <a:pt x="24" y="6"/>
                  </a:moveTo>
                  <a:cubicBezTo>
                    <a:pt x="17" y="6"/>
                    <a:pt x="11" y="10"/>
                    <a:pt x="8" y="16"/>
                  </a:cubicBezTo>
                  <a:cubicBezTo>
                    <a:pt x="6" y="20"/>
                    <a:pt x="6" y="25"/>
                    <a:pt x="8" y="29"/>
                  </a:cubicBezTo>
                  <a:cubicBezTo>
                    <a:pt x="9" y="34"/>
                    <a:pt x="13" y="37"/>
                    <a:pt x="17" y="39"/>
                  </a:cubicBezTo>
                  <a:cubicBezTo>
                    <a:pt x="19" y="40"/>
                    <a:pt x="22" y="41"/>
                    <a:pt x="24" y="41"/>
                  </a:cubicBezTo>
                  <a:cubicBezTo>
                    <a:pt x="31" y="41"/>
                    <a:pt x="37" y="37"/>
                    <a:pt x="40" y="30"/>
                  </a:cubicBezTo>
                  <a:cubicBezTo>
                    <a:pt x="44" y="22"/>
                    <a:pt x="40" y="11"/>
                    <a:pt x="32" y="7"/>
                  </a:cubicBezTo>
                  <a:cubicBezTo>
                    <a:pt x="29" y="6"/>
                    <a:pt x="27" y="6"/>
                    <a:pt x="24"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78" name="Freeform 20"/>
            <p:cNvSpPr>
              <a:spLocks noEditPoints="1"/>
            </p:cNvSpPr>
            <p:nvPr userDrawn="1"/>
          </p:nvSpPr>
          <p:spPr bwMode="auto">
            <a:xfrm>
              <a:off x="10991265" y="421994"/>
              <a:ext cx="817297" cy="1300725"/>
            </a:xfrm>
            <a:custGeom>
              <a:avLst/>
              <a:gdLst>
                <a:gd name="T0" fmla="*/ 145 w 458"/>
                <a:gd name="T1" fmla="*/ 676 h 729"/>
                <a:gd name="T2" fmla="*/ 203 w 458"/>
                <a:gd name="T3" fmla="*/ 575 h 729"/>
                <a:gd name="T4" fmla="*/ 178 w 458"/>
                <a:gd name="T5" fmla="*/ 383 h 729"/>
                <a:gd name="T6" fmla="*/ 119 w 458"/>
                <a:gd name="T7" fmla="*/ 559 h 729"/>
                <a:gd name="T8" fmla="*/ 4 w 458"/>
                <a:gd name="T9" fmla="*/ 524 h 729"/>
                <a:gd name="T10" fmla="*/ 88 w 458"/>
                <a:gd name="T11" fmla="*/ 422 h 729"/>
                <a:gd name="T12" fmla="*/ 163 w 458"/>
                <a:gd name="T13" fmla="*/ 283 h 729"/>
                <a:gd name="T14" fmla="*/ 186 w 458"/>
                <a:gd name="T15" fmla="*/ 245 h 729"/>
                <a:gd name="T16" fmla="*/ 160 w 458"/>
                <a:gd name="T17" fmla="*/ 31 h 729"/>
                <a:gd name="T18" fmla="*/ 255 w 458"/>
                <a:gd name="T19" fmla="*/ 74 h 729"/>
                <a:gd name="T20" fmla="*/ 187 w 458"/>
                <a:gd name="T21" fmla="*/ 163 h 729"/>
                <a:gd name="T22" fmla="*/ 265 w 458"/>
                <a:gd name="T23" fmla="*/ 184 h 729"/>
                <a:gd name="T24" fmla="*/ 347 w 458"/>
                <a:gd name="T25" fmla="*/ 221 h 729"/>
                <a:gd name="T26" fmla="*/ 388 w 458"/>
                <a:gd name="T27" fmla="*/ 294 h 729"/>
                <a:gd name="T28" fmla="*/ 409 w 458"/>
                <a:gd name="T29" fmla="*/ 486 h 729"/>
                <a:gd name="T30" fmla="*/ 380 w 458"/>
                <a:gd name="T31" fmla="*/ 387 h 729"/>
                <a:gd name="T32" fmla="*/ 344 w 458"/>
                <a:gd name="T33" fmla="*/ 355 h 729"/>
                <a:gd name="T34" fmla="*/ 319 w 458"/>
                <a:gd name="T35" fmla="*/ 392 h 729"/>
                <a:gd name="T36" fmla="*/ 262 w 458"/>
                <a:gd name="T37" fmla="*/ 715 h 729"/>
                <a:gd name="T38" fmla="*/ 274 w 458"/>
                <a:gd name="T39" fmla="*/ 412 h 729"/>
                <a:gd name="T40" fmla="*/ 207 w 458"/>
                <a:gd name="T41" fmla="*/ 583 h 729"/>
                <a:gd name="T42" fmla="*/ 153 w 458"/>
                <a:gd name="T43" fmla="*/ 667 h 729"/>
                <a:gd name="T44" fmla="*/ 235 w 458"/>
                <a:gd name="T45" fmla="*/ 720 h 729"/>
                <a:gd name="T46" fmla="*/ 263 w 458"/>
                <a:gd name="T47" fmla="*/ 606 h 729"/>
                <a:gd name="T48" fmla="*/ 311 w 458"/>
                <a:gd name="T49" fmla="*/ 389 h 729"/>
                <a:gd name="T50" fmla="*/ 333 w 458"/>
                <a:gd name="T51" fmla="*/ 360 h 729"/>
                <a:gd name="T52" fmla="*/ 346 w 458"/>
                <a:gd name="T53" fmla="*/ 312 h 729"/>
                <a:gd name="T54" fmla="*/ 389 w 458"/>
                <a:gd name="T55" fmla="*/ 390 h 729"/>
                <a:gd name="T56" fmla="*/ 359 w 458"/>
                <a:gd name="T57" fmla="*/ 441 h 729"/>
                <a:gd name="T58" fmla="*/ 445 w 458"/>
                <a:gd name="T59" fmla="*/ 428 h 729"/>
                <a:gd name="T60" fmla="*/ 418 w 458"/>
                <a:gd name="T61" fmla="*/ 391 h 729"/>
                <a:gd name="T62" fmla="*/ 345 w 458"/>
                <a:gd name="T63" fmla="*/ 279 h 729"/>
                <a:gd name="T64" fmla="*/ 331 w 458"/>
                <a:gd name="T65" fmla="*/ 240 h 729"/>
                <a:gd name="T66" fmla="*/ 321 w 458"/>
                <a:gd name="T67" fmla="*/ 170 h 729"/>
                <a:gd name="T68" fmla="*/ 263 w 458"/>
                <a:gd name="T69" fmla="*/ 207 h 729"/>
                <a:gd name="T70" fmla="*/ 226 w 458"/>
                <a:gd name="T71" fmla="*/ 223 h 729"/>
                <a:gd name="T72" fmla="*/ 179 w 458"/>
                <a:gd name="T73" fmla="*/ 166 h 729"/>
                <a:gd name="T74" fmla="*/ 199 w 458"/>
                <a:gd name="T75" fmla="*/ 95 h 729"/>
                <a:gd name="T76" fmla="*/ 225 w 458"/>
                <a:gd name="T77" fmla="*/ 13 h 729"/>
                <a:gd name="T78" fmla="*/ 171 w 458"/>
                <a:gd name="T79" fmla="*/ 76 h 729"/>
                <a:gd name="T80" fmla="*/ 151 w 458"/>
                <a:gd name="T81" fmla="*/ 176 h 729"/>
                <a:gd name="T82" fmla="*/ 196 w 458"/>
                <a:gd name="T83" fmla="*/ 247 h 729"/>
                <a:gd name="T84" fmla="*/ 171 w 458"/>
                <a:gd name="T85" fmla="*/ 285 h 729"/>
                <a:gd name="T86" fmla="*/ 164 w 458"/>
                <a:gd name="T87" fmla="*/ 333 h 729"/>
                <a:gd name="T88" fmla="*/ 92 w 458"/>
                <a:gd name="T89" fmla="*/ 430 h 729"/>
                <a:gd name="T90" fmla="*/ 12 w 458"/>
                <a:gd name="T91" fmla="*/ 510 h 729"/>
                <a:gd name="T92" fmla="*/ 94 w 458"/>
                <a:gd name="T93" fmla="*/ 563 h 729"/>
                <a:gd name="T94" fmla="*/ 131 w 458"/>
                <a:gd name="T95" fmla="*/ 510 h 729"/>
                <a:gd name="T96" fmla="*/ 134 w 458"/>
                <a:gd name="T97" fmla="*/ 448 h 729"/>
                <a:gd name="T98" fmla="*/ 182 w 458"/>
                <a:gd name="T99" fmla="*/ 373 h 729"/>
                <a:gd name="T100" fmla="*/ 277 w 458"/>
                <a:gd name="T101" fmla="*/ 405 h 7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58" h="729">
                  <a:moveTo>
                    <a:pt x="235" y="729"/>
                  </a:moveTo>
                  <a:cubicBezTo>
                    <a:pt x="224" y="729"/>
                    <a:pt x="212" y="726"/>
                    <a:pt x="199" y="719"/>
                  </a:cubicBezTo>
                  <a:cubicBezTo>
                    <a:pt x="167" y="705"/>
                    <a:pt x="149" y="691"/>
                    <a:pt x="145" y="676"/>
                  </a:cubicBezTo>
                  <a:cubicBezTo>
                    <a:pt x="143" y="669"/>
                    <a:pt x="145" y="664"/>
                    <a:pt x="146" y="662"/>
                  </a:cubicBezTo>
                  <a:cubicBezTo>
                    <a:pt x="147" y="660"/>
                    <a:pt x="154" y="645"/>
                    <a:pt x="168" y="614"/>
                  </a:cubicBezTo>
                  <a:cubicBezTo>
                    <a:pt x="181" y="584"/>
                    <a:pt x="197" y="577"/>
                    <a:pt x="203" y="575"/>
                  </a:cubicBezTo>
                  <a:cubicBezTo>
                    <a:pt x="209" y="559"/>
                    <a:pt x="249" y="457"/>
                    <a:pt x="264" y="416"/>
                  </a:cubicBezTo>
                  <a:cubicBezTo>
                    <a:pt x="246" y="418"/>
                    <a:pt x="229" y="415"/>
                    <a:pt x="213" y="408"/>
                  </a:cubicBezTo>
                  <a:cubicBezTo>
                    <a:pt x="198" y="401"/>
                    <a:pt x="188" y="395"/>
                    <a:pt x="178" y="383"/>
                  </a:cubicBezTo>
                  <a:cubicBezTo>
                    <a:pt x="160" y="415"/>
                    <a:pt x="148" y="439"/>
                    <a:pt x="143" y="449"/>
                  </a:cubicBezTo>
                  <a:cubicBezTo>
                    <a:pt x="155" y="464"/>
                    <a:pt x="145" y="498"/>
                    <a:pt x="139" y="513"/>
                  </a:cubicBezTo>
                  <a:cubicBezTo>
                    <a:pt x="132" y="534"/>
                    <a:pt x="121" y="556"/>
                    <a:pt x="119" y="559"/>
                  </a:cubicBezTo>
                  <a:cubicBezTo>
                    <a:pt x="118" y="561"/>
                    <a:pt x="113" y="571"/>
                    <a:pt x="94" y="571"/>
                  </a:cubicBezTo>
                  <a:cubicBezTo>
                    <a:pt x="81" y="571"/>
                    <a:pt x="63" y="566"/>
                    <a:pt x="42" y="557"/>
                  </a:cubicBezTo>
                  <a:cubicBezTo>
                    <a:pt x="21" y="547"/>
                    <a:pt x="8" y="536"/>
                    <a:pt x="4" y="524"/>
                  </a:cubicBezTo>
                  <a:cubicBezTo>
                    <a:pt x="0" y="514"/>
                    <a:pt x="4" y="507"/>
                    <a:pt x="4" y="506"/>
                  </a:cubicBezTo>
                  <a:cubicBezTo>
                    <a:pt x="4" y="505"/>
                    <a:pt x="14" y="486"/>
                    <a:pt x="29" y="464"/>
                  </a:cubicBezTo>
                  <a:cubicBezTo>
                    <a:pt x="53" y="428"/>
                    <a:pt x="80" y="422"/>
                    <a:pt x="88" y="422"/>
                  </a:cubicBezTo>
                  <a:cubicBezTo>
                    <a:pt x="102" y="401"/>
                    <a:pt x="118" y="381"/>
                    <a:pt x="131" y="364"/>
                  </a:cubicBezTo>
                  <a:cubicBezTo>
                    <a:pt x="142" y="350"/>
                    <a:pt x="151" y="338"/>
                    <a:pt x="156" y="330"/>
                  </a:cubicBezTo>
                  <a:cubicBezTo>
                    <a:pt x="155" y="314"/>
                    <a:pt x="157" y="297"/>
                    <a:pt x="163" y="283"/>
                  </a:cubicBezTo>
                  <a:cubicBezTo>
                    <a:pt x="163" y="282"/>
                    <a:pt x="163" y="281"/>
                    <a:pt x="164" y="279"/>
                  </a:cubicBezTo>
                  <a:cubicBezTo>
                    <a:pt x="164" y="279"/>
                    <a:pt x="164" y="278"/>
                    <a:pt x="164" y="278"/>
                  </a:cubicBezTo>
                  <a:cubicBezTo>
                    <a:pt x="167" y="272"/>
                    <a:pt x="174" y="259"/>
                    <a:pt x="186" y="245"/>
                  </a:cubicBezTo>
                  <a:cubicBezTo>
                    <a:pt x="172" y="232"/>
                    <a:pt x="154" y="211"/>
                    <a:pt x="143" y="179"/>
                  </a:cubicBezTo>
                  <a:cubicBezTo>
                    <a:pt x="127" y="134"/>
                    <a:pt x="151" y="93"/>
                    <a:pt x="162" y="78"/>
                  </a:cubicBezTo>
                  <a:cubicBezTo>
                    <a:pt x="154" y="64"/>
                    <a:pt x="153" y="46"/>
                    <a:pt x="160" y="31"/>
                  </a:cubicBezTo>
                  <a:cubicBezTo>
                    <a:pt x="168" y="12"/>
                    <a:pt x="187" y="0"/>
                    <a:pt x="207" y="0"/>
                  </a:cubicBezTo>
                  <a:cubicBezTo>
                    <a:pt x="215" y="0"/>
                    <a:pt x="222" y="2"/>
                    <a:pt x="229" y="5"/>
                  </a:cubicBezTo>
                  <a:cubicBezTo>
                    <a:pt x="255" y="17"/>
                    <a:pt x="267" y="48"/>
                    <a:pt x="255" y="74"/>
                  </a:cubicBezTo>
                  <a:cubicBezTo>
                    <a:pt x="247" y="93"/>
                    <a:pt x="228" y="105"/>
                    <a:pt x="207" y="105"/>
                  </a:cubicBezTo>
                  <a:cubicBezTo>
                    <a:pt x="205" y="105"/>
                    <a:pt x="202" y="105"/>
                    <a:pt x="200" y="104"/>
                  </a:cubicBezTo>
                  <a:cubicBezTo>
                    <a:pt x="195" y="112"/>
                    <a:pt x="178" y="138"/>
                    <a:pt x="187" y="163"/>
                  </a:cubicBezTo>
                  <a:cubicBezTo>
                    <a:pt x="198" y="193"/>
                    <a:pt x="218" y="210"/>
                    <a:pt x="224" y="214"/>
                  </a:cubicBezTo>
                  <a:cubicBezTo>
                    <a:pt x="237" y="207"/>
                    <a:pt x="248" y="203"/>
                    <a:pt x="256" y="201"/>
                  </a:cubicBezTo>
                  <a:cubicBezTo>
                    <a:pt x="258" y="197"/>
                    <a:pt x="263" y="189"/>
                    <a:pt x="265" y="184"/>
                  </a:cubicBezTo>
                  <a:cubicBezTo>
                    <a:pt x="275" y="167"/>
                    <a:pt x="290" y="158"/>
                    <a:pt x="306" y="158"/>
                  </a:cubicBezTo>
                  <a:cubicBezTo>
                    <a:pt x="312" y="158"/>
                    <a:pt x="319" y="159"/>
                    <a:pt x="325" y="162"/>
                  </a:cubicBezTo>
                  <a:cubicBezTo>
                    <a:pt x="347" y="172"/>
                    <a:pt x="356" y="195"/>
                    <a:pt x="347" y="221"/>
                  </a:cubicBezTo>
                  <a:cubicBezTo>
                    <a:pt x="346" y="226"/>
                    <a:pt x="342" y="235"/>
                    <a:pt x="340" y="239"/>
                  </a:cubicBezTo>
                  <a:cubicBezTo>
                    <a:pt x="346" y="250"/>
                    <a:pt x="350" y="261"/>
                    <a:pt x="352" y="273"/>
                  </a:cubicBezTo>
                  <a:cubicBezTo>
                    <a:pt x="365" y="278"/>
                    <a:pt x="377" y="285"/>
                    <a:pt x="388" y="294"/>
                  </a:cubicBezTo>
                  <a:cubicBezTo>
                    <a:pt x="426" y="323"/>
                    <a:pt x="427" y="370"/>
                    <a:pt x="426" y="388"/>
                  </a:cubicBezTo>
                  <a:cubicBezTo>
                    <a:pt x="441" y="396"/>
                    <a:pt x="451" y="410"/>
                    <a:pt x="454" y="427"/>
                  </a:cubicBezTo>
                  <a:cubicBezTo>
                    <a:pt x="458" y="456"/>
                    <a:pt x="438" y="482"/>
                    <a:pt x="409" y="486"/>
                  </a:cubicBezTo>
                  <a:cubicBezTo>
                    <a:pt x="407" y="487"/>
                    <a:pt x="404" y="487"/>
                    <a:pt x="402" y="487"/>
                  </a:cubicBezTo>
                  <a:cubicBezTo>
                    <a:pt x="376" y="487"/>
                    <a:pt x="354" y="468"/>
                    <a:pt x="350" y="442"/>
                  </a:cubicBezTo>
                  <a:cubicBezTo>
                    <a:pt x="347" y="419"/>
                    <a:pt x="359" y="397"/>
                    <a:pt x="380" y="387"/>
                  </a:cubicBezTo>
                  <a:cubicBezTo>
                    <a:pt x="381" y="378"/>
                    <a:pt x="380" y="347"/>
                    <a:pt x="359" y="331"/>
                  </a:cubicBezTo>
                  <a:cubicBezTo>
                    <a:pt x="357" y="329"/>
                    <a:pt x="355" y="328"/>
                    <a:pt x="353" y="326"/>
                  </a:cubicBezTo>
                  <a:cubicBezTo>
                    <a:pt x="351" y="339"/>
                    <a:pt x="347" y="349"/>
                    <a:pt x="344" y="355"/>
                  </a:cubicBezTo>
                  <a:cubicBezTo>
                    <a:pt x="344" y="355"/>
                    <a:pt x="344" y="355"/>
                    <a:pt x="344" y="355"/>
                  </a:cubicBezTo>
                  <a:cubicBezTo>
                    <a:pt x="343" y="359"/>
                    <a:pt x="343" y="359"/>
                    <a:pt x="343" y="359"/>
                  </a:cubicBezTo>
                  <a:cubicBezTo>
                    <a:pt x="337" y="372"/>
                    <a:pt x="329" y="383"/>
                    <a:pt x="319" y="392"/>
                  </a:cubicBezTo>
                  <a:cubicBezTo>
                    <a:pt x="316" y="407"/>
                    <a:pt x="296" y="530"/>
                    <a:pt x="271" y="603"/>
                  </a:cubicBezTo>
                  <a:cubicBezTo>
                    <a:pt x="277" y="610"/>
                    <a:pt x="287" y="630"/>
                    <a:pt x="277" y="669"/>
                  </a:cubicBezTo>
                  <a:cubicBezTo>
                    <a:pt x="270" y="693"/>
                    <a:pt x="262" y="714"/>
                    <a:pt x="262" y="715"/>
                  </a:cubicBezTo>
                  <a:cubicBezTo>
                    <a:pt x="261" y="715"/>
                    <a:pt x="256" y="729"/>
                    <a:pt x="235" y="729"/>
                  </a:cubicBezTo>
                  <a:close/>
                  <a:moveTo>
                    <a:pt x="277" y="405"/>
                  </a:moveTo>
                  <a:cubicBezTo>
                    <a:pt x="274" y="412"/>
                    <a:pt x="274" y="412"/>
                    <a:pt x="274" y="412"/>
                  </a:cubicBezTo>
                  <a:cubicBezTo>
                    <a:pt x="261" y="450"/>
                    <a:pt x="211" y="579"/>
                    <a:pt x="210" y="580"/>
                  </a:cubicBezTo>
                  <a:cubicBezTo>
                    <a:pt x="209" y="582"/>
                    <a:pt x="209" y="582"/>
                    <a:pt x="209" y="582"/>
                  </a:cubicBezTo>
                  <a:cubicBezTo>
                    <a:pt x="207" y="583"/>
                    <a:pt x="207" y="583"/>
                    <a:pt x="207" y="583"/>
                  </a:cubicBezTo>
                  <a:cubicBezTo>
                    <a:pt x="207" y="583"/>
                    <a:pt x="190" y="585"/>
                    <a:pt x="176" y="618"/>
                  </a:cubicBezTo>
                  <a:cubicBezTo>
                    <a:pt x="161" y="650"/>
                    <a:pt x="154" y="666"/>
                    <a:pt x="154" y="666"/>
                  </a:cubicBezTo>
                  <a:cubicBezTo>
                    <a:pt x="153" y="667"/>
                    <a:pt x="153" y="667"/>
                    <a:pt x="153" y="667"/>
                  </a:cubicBezTo>
                  <a:cubicBezTo>
                    <a:pt x="154" y="667"/>
                    <a:pt x="152" y="669"/>
                    <a:pt x="154" y="674"/>
                  </a:cubicBezTo>
                  <a:cubicBezTo>
                    <a:pt x="156" y="681"/>
                    <a:pt x="165" y="695"/>
                    <a:pt x="202" y="711"/>
                  </a:cubicBezTo>
                  <a:cubicBezTo>
                    <a:pt x="215" y="717"/>
                    <a:pt x="226" y="720"/>
                    <a:pt x="235" y="720"/>
                  </a:cubicBezTo>
                  <a:cubicBezTo>
                    <a:pt x="250" y="720"/>
                    <a:pt x="253" y="712"/>
                    <a:pt x="254" y="711"/>
                  </a:cubicBezTo>
                  <a:cubicBezTo>
                    <a:pt x="254" y="711"/>
                    <a:pt x="262" y="691"/>
                    <a:pt x="269" y="666"/>
                  </a:cubicBezTo>
                  <a:cubicBezTo>
                    <a:pt x="279" y="628"/>
                    <a:pt x="267" y="611"/>
                    <a:pt x="263" y="606"/>
                  </a:cubicBezTo>
                  <a:cubicBezTo>
                    <a:pt x="261" y="604"/>
                    <a:pt x="261" y="604"/>
                    <a:pt x="261" y="604"/>
                  </a:cubicBezTo>
                  <a:cubicBezTo>
                    <a:pt x="262" y="602"/>
                    <a:pt x="262" y="602"/>
                    <a:pt x="262" y="602"/>
                  </a:cubicBezTo>
                  <a:cubicBezTo>
                    <a:pt x="289" y="526"/>
                    <a:pt x="310" y="390"/>
                    <a:pt x="311" y="389"/>
                  </a:cubicBezTo>
                  <a:cubicBezTo>
                    <a:pt x="311" y="387"/>
                    <a:pt x="311" y="387"/>
                    <a:pt x="311" y="387"/>
                  </a:cubicBezTo>
                  <a:cubicBezTo>
                    <a:pt x="312" y="386"/>
                    <a:pt x="312" y="386"/>
                    <a:pt x="312" y="386"/>
                  </a:cubicBezTo>
                  <a:cubicBezTo>
                    <a:pt x="321" y="379"/>
                    <a:pt x="328" y="370"/>
                    <a:pt x="333" y="360"/>
                  </a:cubicBezTo>
                  <a:cubicBezTo>
                    <a:pt x="335" y="356"/>
                    <a:pt x="335" y="356"/>
                    <a:pt x="335" y="356"/>
                  </a:cubicBezTo>
                  <a:cubicBezTo>
                    <a:pt x="337" y="351"/>
                    <a:pt x="343" y="337"/>
                    <a:pt x="345" y="318"/>
                  </a:cubicBezTo>
                  <a:cubicBezTo>
                    <a:pt x="346" y="312"/>
                    <a:pt x="346" y="312"/>
                    <a:pt x="346" y="312"/>
                  </a:cubicBezTo>
                  <a:cubicBezTo>
                    <a:pt x="352" y="315"/>
                    <a:pt x="352" y="315"/>
                    <a:pt x="352" y="315"/>
                  </a:cubicBezTo>
                  <a:cubicBezTo>
                    <a:pt x="356" y="318"/>
                    <a:pt x="361" y="321"/>
                    <a:pt x="364" y="324"/>
                  </a:cubicBezTo>
                  <a:cubicBezTo>
                    <a:pt x="393" y="346"/>
                    <a:pt x="389" y="389"/>
                    <a:pt x="389" y="390"/>
                  </a:cubicBezTo>
                  <a:cubicBezTo>
                    <a:pt x="388" y="393"/>
                    <a:pt x="388" y="393"/>
                    <a:pt x="388" y="393"/>
                  </a:cubicBezTo>
                  <a:cubicBezTo>
                    <a:pt x="386" y="394"/>
                    <a:pt x="386" y="394"/>
                    <a:pt x="386" y="394"/>
                  </a:cubicBezTo>
                  <a:cubicBezTo>
                    <a:pt x="367" y="401"/>
                    <a:pt x="356" y="421"/>
                    <a:pt x="359" y="441"/>
                  </a:cubicBezTo>
                  <a:cubicBezTo>
                    <a:pt x="362" y="462"/>
                    <a:pt x="380" y="478"/>
                    <a:pt x="402" y="478"/>
                  </a:cubicBezTo>
                  <a:cubicBezTo>
                    <a:pt x="404" y="478"/>
                    <a:pt x="406" y="478"/>
                    <a:pt x="408" y="478"/>
                  </a:cubicBezTo>
                  <a:cubicBezTo>
                    <a:pt x="432" y="474"/>
                    <a:pt x="448" y="452"/>
                    <a:pt x="445" y="428"/>
                  </a:cubicBezTo>
                  <a:cubicBezTo>
                    <a:pt x="443" y="414"/>
                    <a:pt x="434" y="401"/>
                    <a:pt x="420" y="395"/>
                  </a:cubicBezTo>
                  <a:cubicBezTo>
                    <a:pt x="417" y="394"/>
                    <a:pt x="417" y="394"/>
                    <a:pt x="417" y="394"/>
                  </a:cubicBezTo>
                  <a:cubicBezTo>
                    <a:pt x="418" y="391"/>
                    <a:pt x="418" y="391"/>
                    <a:pt x="418" y="391"/>
                  </a:cubicBezTo>
                  <a:cubicBezTo>
                    <a:pt x="419" y="377"/>
                    <a:pt x="419" y="329"/>
                    <a:pt x="383" y="300"/>
                  </a:cubicBezTo>
                  <a:cubicBezTo>
                    <a:pt x="371" y="292"/>
                    <a:pt x="359" y="285"/>
                    <a:pt x="347" y="280"/>
                  </a:cubicBezTo>
                  <a:cubicBezTo>
                    <a:pt x="345" y="279"/>
                    <a:pt x="345" y="279"/>
                    <a:pt x="345" y="279"/>
                  </a:cubicBezTo>
                  <a:cubicBezTo>
                    <a:pt x="344" y="277"/>
                    <a:pt x="344" y="277"/>
                    <a:pt x="344" y="277"/>
                  </a:cubicBezTo>
                  <a:cubicBezTo>
                    <a:pt x="341" y="261"/>
                    <a:pt x="336" y="249"/>
                    <a:pt x="332" y="241"/>
                  </a:cubicBezTo>
                  <a:cubicBezTo>
                    <a:pt x="331" y="240"/>
                    <a:pt x="331" y="240"/>
                    <a:pt x="331" y="240"/>
                  </a:cubicBezTo>
                  <a:cubicBezTo>
                    <a:pt x="332" y="238"/>
                    <a:pt x="332" y="238"/>
                    <a:pt x="332" y="238"/>
                  </a:cubicBezTo>
                  <a:cubicBezTo>
                    <a:pt x="333" y="234"/>
                    <a:pt x="337" y="224"/>
                    <a:pt x="339" y="218"/>
                  </a:cubicBezTo>
                  <a:cubicBezTo>
                    <a:pt x="347" y="197"/>
                    <a:pt x="340" y="178"/>
                    <a:pt x="321" y="170"/>
                  </a:cubicBezTo>
                  <a:cubicBezTo>
                    <a:pt x="316" y="167"/>
                    <a:pt x="311" y="166"/>
                    <a:pt x="306" y="166"/>
                  </a:cubicBezTo>
                  <a:cubicBezTo>
                    <a:pt x="293" y="166"/>
                    <a:pt x="281" y="174"/>
                    <a:pt x="273" y="188"/>
                  </a:cubicBezTo>
                  <a:cubicBezTo>
                    <a:pt x="270" y="194"/>
                    <a:pt x="264" y="204"/>
                    <a:pt x="263" y="207"/>
                  </a:cubicBezTo>
                  <a:cubicBezTo>
                    <a:pt x="262" y="208"/>
                    <a:pt x="262" y="208"/>
                    <a:pt x="262" y="208"/>
                  </a:cubicBezTo>
                  <a:cubicBezTo>
                    <a:pt x="260" y="209"/>
                    <a:pt x="260" y="209"/>
                    <a:pt x="260" y="209"/>
                  </a:cubicBezTo>
                  <a:cubicBezTo>
                    <a:pt x="252" y="211"/>
                    <a:pt x="240" y="215"/>
                    <a:pt x="226" y="223"/>
                  </a:cubicBezTo>
                  <a:cubicBezTo>
                    <a:pt x="223" y="224"/>
                    <a:pt x="223" y="224"/>
                    <a:pt x="223" y="224"/>
                  </a:cubicBezTo>
                  <a:cubicBezTo>
                    <a:pt x="221" y="223"/>
                    <a:pt x="221" y="223"/>
                    <a:pt x="221" y="223"/>
                  </a:cubicBezTo>
                  <a:cubicBezTo>
                    <a:pt x="220" y="222"/>
                    <a:pt x="193" y="205"/>
                    <a:pt x="179" y="166"/>
                  </a:cubicBezTo>
                  <a:cubicBezTo>
                    <a:pt x="167" y="132"/>
                    <a:pt x="193" y="98"/>
                    <a:pt x="195" y="97"/>
                  </a:cubicBezTo>
                  <a:cubicBezTo>
                    <a:pt x="196" y="95"/>
                    <a:pt x="196" y="95"/>
                    <a:pt x="196" y="95"/>
                  </a:cubicBezTo>
                  <a:cubicBezTo>
                    <a:pt x="199" y="95"/>
                    <a:pt x="199" y="95"/>
                    <a:pt x="199" y="95"/>
                  </a:cubicBezTo>
                  <a:cubicBezTo>
                    <a:pt x="202" y="96"/>
                    <a:pt x="204" y="96"/>
                    <a:pt x="207" y="96"/>
                  </a:cubicBezTo>
                  <a:cubicBezTo>
                    <a:pt x="224" y="96"/>
                    <a:pt x="240" y="86"/>
                    <a:pt x="247" y="71"/>
                  </a:cubicBezTo>
                  <a:cubicBezTo>
                    <a:pt x="257" y="49"/>
                    <a:pt x="247" y="23"/>
                    <a:pt x="225" y="13"/>
                  </a:cubicBezTo>
                  <a:cubicBezTo>
                    <a:pt x="220" y="10"/>
                    <a:pt x="214" y="9"/>
                    <a:pt x="207" y="9"/>
                  </a:cubicBezTo>
                  <a:cubicBezTo>
                    <a:pt x="190" y="9"/>
                    <a:pt x="175" y="19"/>
                    <a:pt x="168" y="35"/>
                  </a:cubicBezTo>
                  <a:cubicBezTo>
                    <a:pt x="161" y="48"/>
                    <a:pt x="163" y="64"/>
                    <a:pt x="171" y="76"/>
                  </a:cubicBezTo>
                  <a:cubicBezTo>
                    <a:pt x="172" y="79"/>
                    <a:pt x="172" y="79"/>
                    <a:pt x="172" y="79"/>
                  </a:cubicBezTo>
                  <a:cubicBezTo>
                    <a:pt x="170" y="81"/>
                    <a:pt x="170" y="81"/>
                    <a:pt x="170" y="81"/>
                  </a:cubicBezTo>
                  <a:cubicBezTo>
                    <a:pt x="162" y="92"/>
                    <a:pt x="135" y="132"/>
                    <a:pt x="151" y="176"/>
                  </a:cubicBezTo>
                  <a:cubicBezTo>
                    <a:pt x="163" y="209"/>
                    <a:pt x="182" y="229"/>
                    <a:pt x="195" y="241"/>
                  </a:cubicBezTo>
                  <a:cubicBezTo>
                    <a:pt x="199" y="244"/>
                    <a:pt x="199" y="244"/>
                    <a:pt x="199" y="244"/>
                  </a:cubicBezTo>
                  <a:cubicBezTo>
                    <a:pt x="196" y="247"/>
                    <a:pt x="196" y="247"/>
                    <a:pt x="196" y="247"/>
                  </a:cubicBezTo>
                  <a:cubicBezTo>
                    <a:pt x="182" y="262"/>
                    <a:pt x="175" y="276"/>
                    <a:pt x="172" y="282"/>
                  </a:cubicBezTo>
                  <a:cubicBezTo>
                    <a:pt x="172" y="282"/>
                    <a:pt x="172" y="282"/>
                    <a:pt x="172" y="282"/>
                  </a:cubicBezTo>
                  <a:cubicBezTo>
                    <a:pt x="171" y="284"/>
                    <a:pt x="171" y="285"/>
                    <a:pt x="171" y="285"/>
                  </a:cubicBezTo>
                  <a:cubicBezTo>
                    <a:pt x="165" y="300"/>
                    <a:pt x="163" y="315"/>
                    <a:pt x="165" y="330"/>
                  </a:cubicBezTo>
                  <a:cubicBezTo>
                    <a:pt x="165" y="332"/>
                    <a:pt x="165" y="332"/>
                    <a:pt x="165" y="332"/>
                  </a:cubicBezTo>
                  <a:cubicBezTo>
                    <a:pt x="164" y="333"/>
                    <a:pt x="164" y="333"/>
                    <a:pt x="164" y="333"/>
                  </a:cubicBezTo>
                  <a:cubicBezTo>
                    <a:pt x="159" y="341"/>
                    <a:pt x="150" y="354"/>
                    <a:pt x="138" y="369"/>
                  </a:cubicBezTo>
                  <a:cubicBezTo>
                    <a:pt x="125" y="386"/>
                    <a:pt x="108" y="408"/>
                    <a:pt x="94" y="428"/>
                  </a:cubicBezTo>
                  <a:cubicBezTo>
                    <a:pt x="92" y="430"/>
                    <a:pt x="92" y="430"/>
                    <a:pt x="92" y="430"/>
                  </a:cubicBezTo>
                  <a:cubicBezTo>
                    <a:pt x="90" y="430"/>
                    <a:pt x="90" y="430"/>
                    <a:pt x="90" y="430"/>
                  </a:cubicBezTo>
                  <a:cubicBezTo>
                    <a:pt x="89" y="430"/>
                    <a:pt x="62" y="431"/>
                    <a:pt x="36" y="469"/>
                  </a:cubicBezTo>
                  <a:cubicBezTo>
                    <a:pt x="22" y="490"/>
                    <a:pt x="12" y="510"/>
                    <a:pt x="12" y="510"/>
                  </a:cubicBezTo>
                  <a:cubicBezTo>
                    <a:pt x="12" y="510"/>
                    <a:pt x="10" y="515"/>
                    <a:pt x="12" y="521"/>
                  </a:cubicBezTo>
                  <a:cubicBezTo>
                    <a:pt x="15" y="528"/>
                    <a:pt x="22" y="538"/>
                    <a:pt x="45" y="549"/>
                  </a:cubicBezTo>
                  <a:cubicBezTo>
                    <a:pt x="66" y="558"/>
                    <a:pt x="82" y="563"/>
                    <a:pt x="94" y="563"/>
                  </a:cubicBezTo>
                  <a:cubicBezTo>
                    <a:pt x="109" y="563"/>
                    <a:pt x="111" y="556"/>
                    <a:pt x="111" y="556"/>
                  </a:cubicBezTo>
                  <a:cubicBezTo>
                    <a:pt x="112" y="555"/>
                    <a:pt x="112" y="555"/>
                    <a:pt x="112" y="555"/>
                  </a:cubicBezTo>
                  <a:cubicBezTo>
                    <a:pt x="112" y="555"/>
                    <a:pt x="123" y="532"/>
                    <a:pt x="131" y="510"/>
                  </a:cubicBezTo>
                  <a:cubicBezTo>
                    <a:pt x="141" y="482"/>
                    <a:pt x="143" y="460"/>
                    <a:pt x="135" y="453"/>
                  </a:cubicBezTo>
                  <a:cubicBezTo>
                    <a:pt x="133" y="451"/>
                    <a:pt x="133" y="451"/>
                    <a:pt x="133" y="451"/>
                  </a:cubicBezTo>
                  <a:cubicBezTo>
                    <a:pt x="134" y="448"/>
                    <a:pt x="134" y="448"/>
                    <a:pt x="134" y="448"/>
                  </a:cubicBezTo>
                  <a:cubicBezTo>
                    <a:pt x="138" y="440"/>
                    <a:pt x="152" y="411"/>
                    <a:pt x="174" y="373"/>
                  </a:cubicBezTo>
                  <a:cubicBezTo>
                    <a:pt x="178" y="368"/>
                    <a:pt x="178" y="368"/>
                    <a:pt x="178" y="368"/>
                  </a:cubicBezTo>
                  <a:cubicBezTo>
                    <a:pt x="182" y="373"/>
                    <a:pt x="182" y="373"/>
                    <a:pt x="182" y="373"/>
                  </a:cubicBezTo>
                  <a:cubicBezTo>
                    <a:pt x="191" y="387"/>
                    <a:pt x="201" y="393"/>
                    <a:pt x="217" y="400"/>
                  </a:cubicBezTo>
                  <a:cubicBezTo>
                    <a:pt x="233" y="408"/>
                    <a:pt x="252" y="410"/>
                    <a:pt x="270" y="407"/>
                  </a:cubicBezTo>
                  <a:lnTo>
                    <a:pt x="277" y="40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cxnSp>
        <p:nvCxnSpPr>
          <p:cNvPr id="79" name="Straight Connector 78"/>
          <p:cNvCxnSpPr/>
          <p:nvPr userDrawn="1"/>
        </p:nvCxnSpPr>
        <p:spPr>
          <a:xfrm flipV="1">
            <a:off x="8814868" y="5312229"/>
            <a:ext cx="2130932" cy="3636525"/>
          </a:xfrm>
          <a:prstGeom prst="line">
            <a:avLst/>
          </a:prstGeom>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80" name="Title 1"/>
          <p:cNvSpPr>
            <a:spLocks noGrp="1"/>
          </p:cNvSpPr>
          <p:nvPr>
            <p:ph type="ctrTitle" hasCustomPrompt="1"/>
          </p:nvPr>
        </p:nvSpPr>
        <p:spPr bwMode="gray">
          <a:xfrm>
            <a:off x="265176" y="1804968"/>
            <a:ext cx="6903720" cy="1505027"/>
          </a:xfrm>
        </p:spPr>
        <p:txBody>
          <a:bodyPr/>
          <a:lstStyle>
            <a:lvl1pPr marL="0" algn="l" defTabSz="914400" rtl="0" eaLnBrk="1" latinLnBrk="0" hangingPunct="1">
              <a:lnSpc>
                <a:spcPct val="85000"/>
              </a:lnSpc>
              <a:spcBef>
                <a:spcPct val="0"/>
              </a:spcBef>
              <a:buNone/>
              <a:defRPr lang="en-US" sz="5400" kern="1200" dirty="0">
                <a:solidFill>
                  <a:srgbClr val="FFFFFF"/>
                </a:solidFill>
                <a:latin typeface="Qualcomm Office Bold" pitchFamily="34" charset="0"/>
                <a:ea typeface="+mj-ea"/>
                <a:cs typeface="Arial" pitchFamily="34" charset="0"/>
              </a:defRPr>
            </a:lvl1pPr>
          </a:lstStyle>
          <a:p>
            <a:r>
              <a:rPr lang="en-US"/>
              <a:t>Click here to edit master</a:t>
            </a:r>
          </a:p>
        </p:txBody>
      </p:sp>
      <p:grpSp>
        <p:nvGrpSpPr>
          <p:cNvPr id="81" name="Group 80"/>
          <p:cNvGrpSpPr/>
          <p:nvPr userDrawn="1"/>
        </p:nvGrpSpPr>
        <p:grpSpPr>
          <a:xfrm>
            <a:off x="383249" y="1567586"/>
            <a:ext cx="6803935" cy="1936642"/>
            <a:chOff x="383249" y="1567586"/>
            <a:chExt cx="6803935" cy="1936642"/>
          </a:xfrm>
        </p:grpSpPr>
        <p:cxnSp>
          <p:nvCxnSpPr>
            <p:cNvPr id="82" name="Straight Connector 81"/>
            <p:cNvCxnSpPr/>
            <p:nvPr userDrawn="1"/>
          </p:nvCxnSpPr>
          <p:spPr>
            <a:xfrm>
              <a:off x="383249" y="1567586"/>
              <a:ext cx="680313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userDrawn="1"/>
          </p:nvCxnSpPr>
          <p:spPr>
            <a:xfrm>
              <a:off x="384048" y="3504228"/>
              <a:ext cx="680313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84" name="Subtitle 2"/>
          <p:cNvSpPr>
            <a:spLocks noGrp="1"/>
          </p:cNvSpPr>
          <p:nvPr>
            <p:ph type="subTitle" idx="1" hasCustomPrompt="1"/>
          </p:nvPr>
        </p:nvSpPr>
        <p:spPr bwMode="gray">
          <a:xfrm>
            <a:off x="265176" y="598753"/>
            <a:ext cx="6903720" cy="867930"/>
          </a:xfrm>
          <a:prstGeom prst="rect">
            <a:avLst/>
          </a:prstGeom>
        </p:spPr>
        <p:txBody>
          <a:bodyPr>
            <a:spAutoFit/>
          </a:bodyPr>
          <a:lstStyle>
            <a:lvl1pPr marL="0" indent="0" algn="l" defTabSz="914400" rtl="0" eaLnBrk="1" latinLnBrk="0" hangingPunct="1">
              <a:lnSpc>
                <a:spcPct val="90000"/>
              </a:lnSpc>
              <a:spcBef>
                <a:spcPct val="0"/>
              </a:spcBef>
              <a:buNone/>
              <a:defRPr lang="en-US" sz="2800" kern="1200" dirty="0">
                <a:solidFill>
                  <a:srgbClr val="FFFFFF"/>
                </a:solidFill>
                <a:latin typeface="Qualcomm Office Regular" pitchFamily="34" charset="0"/>
                <a:ea typeface="+mj-ea"/>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here to edit  name </a:t>
            </a:r>
            <a:br>
              <a:rPr lang="en-US"/>
            </a:br>
            <a:r>
              <a:rPr lang="en-US"/>
              <a:t>and title</a:t>
            </a:r>
          </a:p>
        </p:txBody>
      </p:sp>
      <p:grpSp>
        <p:nvGrpSpPr>
          <p:cNvPr id="94" name="Group 93"/>
          <p:cNvGrpSpPr>
            <a:grpSpLocks noChangeAspect="1"/>
          </p:cNvGrpSpPr>
          <p:nvPr userDrawn="1"/>
        </p:nvGrpSpPr>
        <p:grpSpPr>
          <a:xfrm>
            <a:off x="391276" y="3809824"/>
            <a:ext cx="2096458" cy="457200"/>
            <a:chOff x="187326" y="5085556"/>
            <a:chExt cx="8393112" cy="1830388"/>
          </a:xfrm>
          <a:solidFill>
            <a:schemeClr val="bg1"/>
          </a:solidFill>
        </p:grpSpPr>
        <p:sp>
          <p:nvSpPr>
            <p:cNvPr id="95"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96"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97"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98"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99"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100"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101"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102"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wd6"/>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sp>
        <p:nvSpPr>
          <p:cNvPr id="85" name="Subtitle 4"/>
          <p:cNvSpPr txBox="1">
            <a:spLocks/>
          </p:cNvSpPr>
          <p:nvPr userDrawn="1"/>
        </p:nvSpPr>
        <p:spPr bwMode="gray">
          <a:xfrm>
            <a:off x="-1524" y="6532828"/>
            <a:ext cx="6903720" cy="313932"/>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ct val="0"/>
              </a:spcBef>
              <a:buFontTx/>
              <a:buNone/>
              <a:defRPr lang="en-US" sz="2800" kern="1200" dirty="0">
                <a:solidFill>
                  <a:srgbClr val="FFFFFF"/>
                </a:solidFill>
                <a:latin typeface="Qualcomm Office Regular" pitchFamily="34" charset="0"/>
                <a:ea typeface="+mj-ea"/>
                <a:cs typeface="Arial" pitchFamily="34" charset="0"/>
              </a:defRPr>
            </a:lvl1pPr>
            <a:lvl2pPr marL="457200" indent="0" algn="ctr" defTabSz="914400" rtl="0" eaLnBrk="1" latinLnBrk="0" hangingPunct="1">
              <a:lnSpc>
                <a:spcPct val="95000"/>
              </a:lnSpc>
              <a:spcBef>
                <a:spcPct val="20000"/>
              </a:spcBef>
              <a:buClr>
                <a:schemeClr val="accent5"/>
              </a:buClr>
              <a:buFont typeface="Calibre Regular" pitchFamily="34" charset="0"/>
              <a:buNone/>
              <a:defRPr lang="en-US" sz="2000" kern="1200">
                <a:solidFill>
                  <a:schemeClr val="tx1">
                    <a:tint val="75000"/>
                  </a:schemeClr>
                </a:solidFill>
                <a:latin typeface="Qualcomm Office Regular" pitchFamily="34" charset="0"/>
                <a:ea typeface="+mn-ea"/>
                <a:cs typeface="Arial" pitchFamily="34" charset="0"/>
              </a:defRPr>
            </a:lvl2pPr>
            <a:lvl3pPr marL="914400" indent="0" algn="ctr" defTabSz="914400" rtl="0" eaLnBrk="1" latinLnBrk="0" hangingPunct="1">
              <a:lnSpc>
                <a:spcPct val="95000"/>
              </a:lnSpc>
              <a:spcBef>
                <a:spcPct val="20000"/>
              </a:spcBef>
              <a:buClr>
                <a:schemeClr val="accent5"/>
              </a:buClr>
              <a:buFont typeface="Calibre Regular" pitchFamily="34" charset="0"/>
              <a:buNone/>
              <a:defRPr lang="en-US" sz="1800" kern="1200">
                <a:solidFill>
                  <a:schemeClr val="tx1">
                    <a:tint val="75000"/>
                  </a:schemeClr>
                </a:solidFill>
                <a:latin typeface="Qualcomm Office Regular" pitchFamily="34" charset="0"/>
                <a:ea typeface="+mn-ea"/>
                <a:cs typeface="Arial" pitchFamily="34" charset="0"/>
              </a:defRPr>
            </a:lvl3pPr>
            <a:lvl4pPr marL="1371600" indent="0" algn="ctr" defTabSz="914400" rtl="0" eaLnBrk="1" latinLnBrk="0" hangingPunct="1">
              <a:lnSpc>
                <a:spcPct val="95000"/>
              </a:lnSpc>
              <a:spcBef>
                <a:spcPct val="20000"/>
              </a:spcBef>
              <a:buClr>
                <a:schemeClr val="accent5"/>
              </a:buClr>
              <a:buFont typeface="Calibre Regular" pitchFamily="34" charset="0"/>
              <a:buNone/>
              <a:defRPr lang="en-US" sz="1600" kern="1200">
                <a:solidFill>
                  <a:schemeClr val="tx1">
                    <a:tint val="75000"/>
                  </a:schemeClr>
                </a:solidFill>
                <a:latin typeface="Qualcomm Office Regular" pitchFamily="34" charset="0"/>
                <a:ea typeface="+mn-ea"/>
                <a:cs typeface="Arial" pitchFamily="34" charset="0"/>
              </a:defRPr>
            </a:lvl4pPr>
            <a:lvl5pPr marL="1828800" indent="0" algn="ctr" defTabSz="914400" rtl="0" eaLnBrk="1" latinLnBrk="0" hangingPunct="1">
              <a:lnSpc>
                <a:spcPct val="95000"/>
              </a:lnSpc>
              <a:spcBef>
                <a:spcPct val="20000"/>
              </a:spcBef>
              <a:buClr>
                <a:schemeClr val="accent5"/>
              </a:buClr>
              <a:buFont typeface="Calibre Regular" pitchFamily="34" charset="0"/>
              <a:buNone/>
              <a:defRPr lang="en-US" sz="1400" kern="1200" baseline="0">
                <a:solidFill>
                  <a:schemeClr val="tx1">
                    <a:tint val="75000"/>
                  </a:schemeClr>
                </a:solidFill>
                <a:latin typeface="Qualcomm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600" b="1"/>
              <a:t>Qualcomm Proprietary and Confidential</a:t>
            </a:r>
          </a:p>
        </p:txBody>
      </p:sp>
      <p:pic>
        <p:nvPicPr>
          <p:cNvPr id="86"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310300" y="-1"/>
            <a:ext cx="2878525" cy="1567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38453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650"/>
                                  </p:stCondLst>
                                  <p:childTnLst>
                                    <p:set>
                                      <p:cBhvr>
                                        <p:cTn id="6" dur="1" fill="hold">
                                          <p:stCondLst>
                                            <p:cond delay="0"/>
                                          </p:stCondLst>
                                        </p:cTn>
                                        <p:tgtEl>
                                          <p:spTgt spid="63"/>
                                        </p:tgtEl>
                                        <p:attrNameLst>
                                          <p:attrName>style.visibility</p:attrName>
                                        </p:attrNameLst>
                                      </p:cBhvr>
                                      <p:to>
                                        <p:strVal val="visible"/>
                                      </p:to>
                                    </p:set>
                                    <p:animEffect transition="in" filter="fade">
                                      <p:cBhvr>
                                        <p:cTn id="7" dur="500"/>
                                        <p:tgtEl>
                                          <p:spTgt spid="63"/>
                                        </p:tgtEl>
                                      </p:cBhvr>
                                    </p:animEffect>
                                  </p:childTnLst>
                                </p:cTn>
                              </p:par>
                              <p:par>
                                <p:cTn id="8" presetID="6" presetClass="emph" presetSubtype="0" accel="100000" autoRev="1" fill="hold" nodeType="withEffect">
                                  <p:stCondLst>
                                    <p:cond delay="650"/>
                                  </p:stCondLst>
                                  <p:childTnLst>
                                    <p:animScale>
                                      <p:cBhvr>
                                        <p:cTn id="9" dur="500" fill="hold"/>
                                        <p:tgtEl>
                                          <p:spTgt spid="63"/>
                                        </p:tgtEl>
                                      </p:cBhvr>
                                      <p:by x="100000" y="0"/>
                                    </p:animScale>
                                  </p:childTnLst>
                                </p:cTn>
                              </p:par>
                              <p:par>
                                <p:cTn id="10" presetID="10" presetClass="entr" presetSubtype="0" fill="hold" nodeType="withEffect">
                                  <p:stCondLst>
                                    <p:cond delay="0"/>
                                  </p:stCondLst>
                                  <p:childTnLst>
                                    <p:set>
                                      <p:cBhvr>
                                        <p:cTn id="11" dur="1" fill="hold">
                                          <p:stCondLst>
                                            <p:cond delay="0"/>
                                          </p:stCondLst>
                                        </p:cTn>
                                        <p:tgtEl>
                                          <p:spTgt spid="59"/>
                                        </p:tgtEl>
                                        <p:attrNameLst>
                                          <p:attrName>style.visibility</p:attrName>
                                        </p:attrNameLst>
                                      </p:cBhvr>
                                      <p:to>
                                        <p:strVal val="visible"/>
                                      </p:to>
                                    </p:set>
                                    <p:animEffect transition="in" filter="fade">
                                      <p:cBhvr>
                                        <p:cTn id="12" dur="750"/>
                                        <p:tgtEl>
                                          <p:spTgt spid="59"/>
                                        </p:tgtEl>
                                      </p:cBhvr>
                                    </p:animEffect>
                                  </p:childTnLst>
                                </p:cTn>
                              </p:par>
                              <p:par>
                                <p:cTn id="13" presetID="2" presetClass="entr" presetSubtype="8" decel="24000" fill="hold" nodeType="withEffect">
                                  <p:stCondLst>
                                    <p:cond delay="0"/>
                                  </p:stCondLst>
                                  <p:childTnLst>
                                    <p:set>
                                      <p:cBhvr>
                                        <p:cTn id="14" dur="1" fill="hold">
                                          <p:stCondLst>
                                            <p:cond delay="0"/>
                                          </p:stCondLst>
                                        </p:cTn>
                                        <p:tgtEl>
                                          <p:spTgt spid="59"/>
                                        </p:tgtEl>
                                        <p:attrNameLst>
                                          <p:attrName>style.visibility</p:attrName>
                                        </p:attrNameLst>
                                      </p:cBhvr>
                                      <p:to>
                                        <p:strVal val="visible"/>
                                      </p:to>
                                    </p:set>
                                    <p:anim calcmode="lin" valueType="num">
                                      <p:cBhvr additive="base">
                                        <p:cTn id="15" dur="800" fill="hold"/>
                                        <p:tgtEl>
                                          <p:spTgt spid="59"/>
                                        </p:tgtEl>
                                        <p:attrNameLst>
                                          <p:attrName>ppt_x</p:attrName>
                                        </p:attrNameLst>
                                      </p:cBhvr>
                                      <p:tavLst>
                                        <p:tav tm="0">
                                          <p:val>
                                            <p:strVal val="0-#ppt_w/2"/>
                                          </p:val>
                                        </p:tav>
                                        <p:tav tm="100000">
                                          <p:val>
                                            <p:strVal val="#ppt_x"/>
                                          </p:val>
                                        </p:tav>
                                      </p:tavLst>
                                    </p:anim>
                                    <p:anim calcmode="lin" valueType="num">
                                      <p:cBhvr additive="base">
                                        <p:cTn id="16" dur="800" fill="hold"/>
                                        <p:tgtEl>
                                          <p:spTgt spid="59"/>
                                        </p:tgtEl>
                                        <p:attrNameLst>
                                          <p:attrName>ppt_y</p:attrName>
                                        </p:attrNameLst>
                                      </p:cBhvr>
                                      <p:tavLst>
                                        <p:tav tm="0">
                                          <p:val>
                                            <p:strVal val="#ppt_y"/>
                                          </p:val>
                                        </p:tav>
                                        <p:tav tm="100000">
                                          <p:val>
                                            <p:strVal val="#ppt_y"/>
                                          </p:val>
                                        </p:tav>
                                      </p:tavLst>
                                    </p:anim>
                                  </p:childTnLst>
                                </p:cTn>
                              </p:par>
                              <p:par>
                                <p:cTn id="17" presetID="31" presetClass="entr" presetSubtype="0" fill="hold" nodeType="withEffect">
                                  <p:stCondLst>
                                    <p:cond delay="1000"/>
                                  </p:stCondLst>
                                  <p:childTnLst>
                                    <p:set>
                                      <p:cBhvr>
                                        <p:cTn id="18" dur="1" fill="hold">
                                          <p:stCondLst>
                                            <p:cond delay="0"/>
                                          </p:stCondLst>
                                        </p:cTn>
                                        <p:tgtEl>
                                          <p:spTgt spid="18"/>
                                        </p:tgtEl>
                                        <p:attrNameLst>
                                          <p:attrName>style.visibility</p:attrName>
                                        </p:attrNameLst>
                                      </p:cBhvr>
                                      <p:to>
                                        <p:strVal val="visible"/>
                                      </p:to>
                                    </p:set>
                                    <p:anim calcmode="lin" valueType="num">
                                      <p:cBhvr>
                                        <p:cTn id="19" dur="1000" fill="hold"/>
                                        <p:tgtEl>
                                          <p:spTgt spid="18"/>
                                        </p:tgtEl>
                                        <p:attrNameLst>
                                          <p:attrName>ppt_w</p:attrName>
                                        </p:attrNameLst>
                                      </p:cBhvr>
                                      <p:tavLst>
                                        <p:tav tm="0">
                                          <p:val>
                                            <p:fltVal val="0"/>
                                          </p:val>
                                        </p:tav>
                                        <p:tav tm="100000">
                                          <p:val>
                                            <p:strVal val="#ppt_w"/>
                                          </p:val>
                                        </p:tav>
                                      </p:tavLst>
                                    </p:anim>
                                    <p:anim calcmode="lin" valueType="num">
                                      <p:cBhvr>
                                        <p:cTn id="20" dur="1000" fill="hold"/>
                                        <p:tgtEl>
                                          <p:spTgt spid="18"/>
                                        </p:tgtEl>
                                        <p:attrNameLst>
                                          <p:attrName>ppt_h</p:attrName>
                                        </p:attrNameLst>
                                      </p:cBhvr>
                                      <p:tavLst>
                                        <p:tav tm="0">
                                          <p:val>
                                            <p:fltVal val="0"/>
                                          </p:val>
                                        </p:tav>
                                        <p:tav tm="100000">
                                          <p:val>
                                            <p:strVal val="#ppt_h"/>
                                          </p:val>
                                        </p:tav>
                                      </p:tavLst>
                                    </p:anim>
                                    <p:anim calcmode="lin" valueType="num">
                                      <p:cBhvr>
                                        <p:cTn id="21" dur="1000" fill="hold"/>
                                        <p:tgtEl>
                                          <p:spTgt spid="18"/>
                                        </p:tgtEl>
                                        <p:attrNameLst>
                                          <p:attrName>style.rotation</p:attrName>
                                        </p:attrNameLst>
                                      </p:cBhvr>
                                      <p:tavLst>
                                        <p:tav tm="0">
                                          <p:val>
                                            <p:fltVal val="90"/>
                                          </p:val>
                                        </p:tav>
                                        <p:tav tm="100000">
                                          <p:val>
                                            <p:fltVal val="0"/>
                                          </p:val>
                                        </p:tav>
                                      </p:tavLst>
                                    </p:anim>
                                    <p:animEffect transition="in" filter="fade">
                                      <p:cBhvr>
                                        <p:cTn id="22" dur="1000"/>
                                        <p:tgtEl>
                                          <p:spTgt spid="18"/>
                                        </p:tgtEl>
                                      </p:cBhvr>
                                    </p:animEffect>
                                  </p:childTnLst>
                                </p:cTn>
                              </p:par>
                              <p:par>
                                <p:cTn id="23" presetID="22" presetClass="entr" presetSubtype="1" fill="hold" nodeType="withEffect">
                                  <p:stCondLst>
                                    <p:cond delay="1500"/>
                                  </p:stCondLst>
                                  <p:childTnLst>
                                    <p:set>
                                      <p:cBhvr>
                                        <p:cTn id="24" dur="1" fill="hold">
                                          <p:stCondLst>
                                            <p:cond delay="0"/>
                                          </p:stCondLst>
                                        </p:cTn>
                                        <p:tgtEl>
                                          <p:spTgt spid="3"/>
                                        </p:tgtEl>
                                        <p:attrNameLst>
                                          <p:attrName>style.visibility</p:attrName>
                                        </p:attrNameLst>
                                      </p:cBhvr>
                                      <p:to>
                                        <p:strVal val="visible"/>
                                      </p:to>
                                    </p:set>
                                    <p:animEffect transition="in" filter="wipe(up)">
                                      <p:cBhvr>
                                        <p:cTn id="25" dur="500"/>
                                        <p:tgtEl>
                                          <p:spTgt spid="3"/>
                                        </p:tgtEl>
                                      </p:cBhvr>
                                    </p:animEffect>
                                  </p:childTnLst>
                                </p:cTn>
                              </p:par>
                              <p:par>
                                <p:cTn id="26" presetID="35" presetClass="entr" presetSubtype="0" fill="hold" nodeType="withEffect">
                                  <p:stCondLst>
                                    <p:cond delay="1000"/>
                                  </p:stCondLst>
                                  <p:childTnLst>
                                    <p:set>
                                      <p:cBhvr>
                                        <p:cTn id="27" dur="1" fill="hold">
                                          <p:stCondLst>
                                            <p:cond delay="0"/>
                                          </p:stCondLst>
                                        </p:cTn>
                                        <p:tgtEl>
                                          <p:spTgt spid="44"/>
                                        </p:tgtEl>
                                        <p:attrNameLst>
                                          <p:attrName>style.visibility</p:attrName>
                                        </p:attrNameLst>
                                      </p:cBhvr>
                                      <p:to>
                                        <p:strVal val="visible"/>
                                      </p:to>
                                    </p:set>
                                    <p:animEffect transition="in" filter="fade">
                                      <p:cBhvr>
                                        <p:cTn id="28" dur="2000"/>
                                        <p:tgtEl>
                                          <p:spTgt spid="44"/>
                                        </p:tgtEl>
                                      </p:cBhvr>
                                    </p:animEffect>
                                    <p:anim calcmode="lin" valueType="num">
                                      <p:cBhvr>
                                        <p:cTn id="29" dur="2000" fill="hold"/>
                                        <p:tgtEl>
                                          <p:spTgt spid="44"/>
                                        </p:tgtEl>
                                        <p:attrNameLst>
                                          <p:attrName>style.rotation</p:attrName>
                                        </p:attrNameLst>
                                      </p:cBhvr>
                                      <p:tavLst>
                                        <p:tav tm="0">
                                          <p:val>
                                            <p:fltVal val="720"/>
                                          </p:val>
                                        </p:tav>
                                        <p:tav tm="100000">
                                          <p:val>
                                            <p:fltVal val="0"/>
                                          </p:val>
                                        </p:tav>
                                      </p:tavLst>
                                    </p:anim>
                                    <p:anim calcmode="lin" valueType="num">
                                      <p:cBhvr>
                                        <p:cTn id="30" dur="2000" fill="hold"/>
                                        <p:tgtEl>
                                          <p:spTgt spid="44"/>
                                        </p:tgtEl>
                                        <p:attrNameLst>
                                          <p:attrName>ppt_h</p:attrName>
                                        </p:attrNameLst>
                                      </p:cBhvr>
                                      <p:tavLst>
                                        <p:tav tm="0">
                                          <p:val>
                                            <p:fltVal val="0"/>
                                          </p:val>
                                        </p:tav>
                                        <p:tav tm="100000">
                                          <p:val>
                                            <p:strVal val="#ppt_h"/>
                                          </p:val>
                                        </p:tav>
                                      </p:tavLst>
                                    </p:anim>
                                    <p:anim calcmode="lin" valueType="num">
                                      <p:cBhvr>
                                        <p:cTn id="31" dur="2000" fill="hold"/>
                                        <p:tgtEl>
                                          <p:spTgt spid="44"/>
                                        </p:tgtEl>
                                        <p:attrNameLst>
                                          <p:attrName>ppt_w</p:attrName>
                                        </p:attrNameLst>
                                      </p:cBhvr>
                                      <p:tavLst>
                                        <p:tav tm="0">
                                          <p:val>
                                            <p:fltVal val="0"/>
                                          </p:val>
                                        </p:tav>
                                        <p:tav tm="100000">
                                          <p:val>
                                            <p:strVal val="#ppt_w"/>
                                          </p:val>
                                        </p:tav>
                                      </p:tavLst>
                                    </p:anim>
                                  </p:childTnLst>
                                </p:cTn>
                              </p:par>
                              <p:par>
                                <p:cTn id="32" presetID="10" presetClass="entr" presetSubtype="0" fill="hold" nodeType="withEffect">
                                  <p:stCondLst>
                                    <p:cond delay="2500"/>
                                  </p:stCondLst>
                                  <p:childTnLst>
                                    <p:set>
                                      <p:cBhvr>
                                        <p:cTn id="33" dur="1" fill="hold">
                                          <p:stCondLst>
                                            <p:cond delay="0"/>
                                          </p:stCondLst>
                                        </p:cTn>
                                        <p:tgtEl>
                                          <p:spTgt spid="26"/>
                                        </p:tgtEl>
                                        <p:attrNameLst>
                                          <p:attrName>style.visibility</p:attrName>
                                        </p:attrNameLst>
                                      </p:cBhvr>
                                      <p:to>
                                        <p:strVal val="visible"/>
                                      </p:to>
                                    </p:set>
                                    <p:animEffect transition="in" filter="fade">
                                      <p:cBhvr>
                                        <p:cTn id="34" dur="800"/>
                                        <p:tgtEl>
                                          <p:spTgt spid="26"/>
                                        </p:tgtEl>
                                      </p:cBhvr>
                                    </p:animEffect>
                                  </p:childTnLst>
                                </p:cTn>
                              </p:par>
                              <p:par>
                                <p:cTn id="35" presetID="35" presetClass="entr" presetSubtype="0" fill="hold" nodeType="withEffect">
                                  <p:stCondLst>
                                    <p:cond delay="1000"/>
                                  </p:stCondLst>
                                  <p:childTnLst>
                                    <p:set>
                                      <p:cBhvr>
                                        <p:cTn id="36" dur="1" fill="hold">
                                          <p:stCondLst>
                                            <p:cond delay="0"/>
                                          </p:stCondLst>
                                        </p:cTn>
                                        <p:tgtEl>
                                          <p:spTgt spid="32"/>
                                        </p:tgtEl>
                                        <p:attrNameLst>
                                          <p:attrName>style.visibility</p:attrName>
                                        </p:attrNameLst>
                                      </p:cBhvr>
                                      <p:to>
                                        <p:strVal val="visible"/>
                                      </p:to>
                                    </p:set>
                                    <p:animEffect transition="in" filter="fade">
                                      <p:cBhvr>
                                        <p:cTn id="37" dur="2000"/>
                                        <p:tgtEl>
                                          <p:spTgt spid="32"/>
                                        </p:tgtEl>
                                      </p:cBhvr>
                                    </p:animEffect>
                                    <p:anim calcmode="lin" valueType="num">
                                      <p:cBhvr>
                                        <p:cTn id="38" dur="2000" fill="hold"/>
                                        <p:tgtEl>
                                          <p:spTgt spid="32"/>
                                        </p:tgtEl>
                                        <p:attrNameLst>
                                          <p:attrName>style.rotation</p:attrName>
                                        </p:attrNameLst>
                                      </p:cBhvr>
                                      <p:tavLst>
                                        <p:tav tm="0">
                                          <p:val>
                                            <p:fltVal val="720"/>
                                          </p:val>
                                        </p:tav>
                                        <p:tav tm="100000">
                                          <p:val>
                                            <p:fltVal val="0"/>
                                          </p:val>
                                        </p:tav>
                                      </p:tavLst>
                                    </p:anim>
                                    <p:anim calcmode="lin" valueType="num">
                                      <p:cBhvr>
                                        <p:cTn id="39" dur="2000" fill="hold"/>
                                        <p:tgtEl>
                                          <p:spTgt spid="32"/>
                                        </p:tgtEl>
                                        <p:attrNameLst>
                                          <p:attrName>ppt_h</p:attrName>
                                        </p:attrNameLst>
                                      </p:cBhvr>
                                      <p:tavLst>
                                        <p:tav tm="0">
                                          <p:val>
                                            <p:fltVal val="0"/>
                                          </p:val>
                                        </p:tav>
                                        <p:tav tm="100000">
                                          <p:val>
                                            <p:strVal val="#ppt_h"/>
                                          </p:val>
                                        </p:tav>
                                      </p:tavLst>
                                    </p:anim>
                                    <p:anim calcmode="lin" valueType="num">
                                      <p:cBhvr>
                                        <p:cTn id="40" dur="2000" fill="hold"/>
                                        <p:tgtEl>
                                          <p:spTgt spid="32"/>
                                        </p:tgtEl>
                                        <p:attrNameLst>
                                          <p:attrName>ppt_w</p:attrName>
                                        </p:attrNameLst>
                                      </p:cBhvr>
                                      <p:tavLst>
                                        <p:tav tm="0">
                                          <p:val>
                                            <p:fltVal val="0"/>
                                          </p:val>
                                        </p:tav>
                                        <p:tav tm="100000">
                                          <p:val>
                                            <p:strVal val="#ppt_w"/>
                                          </p:val>
                                        </p:tav>
                                      </p:tavLst>
                                    </p:anim>
                                  </p:childTnLst>
                                </p:cTn>
                              </p:par>
                              <p:par>
                                <p:cTn id="41" presetID="22" presetClass="entr" presetSubtype="1" fill="hold" grpId="0" nodeType="withEffect">
                                  <p:stCondLst>
                                    <p:cond delay="2450"/>
                                  </p:stCondLst>
                                  <p:childTnLst>
                                    <p:set>
                                      <p:cBhvr>
                                        <p:cTn id="42" dur="1" fill="hold">
                                          <p:stCondLst>
                                            <p:cond delay="0"/>
                                          </p:stCondLst>
                                        </p:cTn>
                                        <p:tgtEl>
                                          <p:spTgt spid="21"/>
                                        </p:tgtEl>
                                        <p:attrNameLst>
                                          <p:attrName>style.visibility</p:attrName>
                                        </p:attrNameLst>
                                      </p:cBhvr>
                                      <p:to>
                                        <p:strVal val="visible"/>
                                      </p:to>
                                    </p:set>
                                    <p:animEffect transition="in" filter="wipe(up)">
                                      <p:cBhvr>
                                        <p:cTn id="43" dur="500"/>
                                        <p:tgtEl>
                                          <p:spTgt spid="21"/>
                                        </p:tgtEl>
                                      </p:cBhvr>
                                    </p:animEffect>
                                  </p:childTnLst>
                                </p:cTn>
                              </p:par>
                              <p:par>
                                <p:cTn id="44" presetID="10" presetClass="entr" presetSubtype="0" fill="hold" grpId="0" nodeType="withEffect">
                                  <p:stCondLst>
                                    <p:cond delay="285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500"/>
                                        <p:tgtEl>
                                          <p:spTgt spid="22"/>
                                        </p:tgtEl>
                                      </p:cBhvr>
                                    </p:animEffect>
                                  </p:childTnLst>
                                </p:cTn>
                              </p:par>
                              <p:par>
                                <p:cTn id="47" presetID="19" presetClass="entr" presetSubtype="10" fill="hold" grpId="1" nodeType="withEffect">
                                  <p:stCondLst>
                                    <p:cond delay="2850"/>
                                  </p:stCondLst>
                                  <p:childTnLst>
                                    <p:set>
                                      <p:cBhvr>
                                        <p:cTn id="48" dur="1" fill="hold">
                                          <p:stCondLst>
                                            <p:cond delay="0"/>
                                          </p:stCondLst>
                                        </p:cTn>
                                        <p:tgtEl>
                                          <p:spTgt spid="22"/>
                                        </p:tgtEl>
                                        <p:attrNameLst>
                                          <p:attrName>style.visibility</p:attrName>
                                        </p:attrNameLst>
                                      </p:cBhvr>
                                      <p:to>
                                        <p:strVal val="visible"/>
                                      </p:to>
                                    </p:set>
                                    <p:anim calcmode="lin" valueType="num">
                                      <p:cBhvr>
                                        <p:cTn id="49" dur="500" fill="hold"/>
                                        <p:tgtEl>
                                          <p:spTgt spid="22"/>
                                        </p:tgtEl>
                                        <p:attrNameLst>
                                          <p:attrName>ppt_w</p:attrName>
                                        </p:attrNameLst>
                                      </p:cBhvr>
                                      <p:tavLst>
                                        <p:tav tm="0" fmla="#ppt_w*sin(2.5*pi*$)">
                                          <p:val>
                                            <p:fltVal val="0"/>
                                          </p:val>
                                        </p:tav>
                                        <p:tav tm="100000">
                                          <p:val>
                                            <p:fltVal val="1"/>
                                          </p:val>
                                        </p:tav>
                                      </p:tavLst>
                                    </p:anim>
                                    <p:anim calcmode="lin" valueType="num">
                                      <p:cBhvr>
                                        <p:cTn id="50" dur="500" fill="hold"/>
                                        <p:tgtEl>
                                          <p:spTgt spid="22"/>
                                        </p:tgtEl>
                                        <p:attrNameLst>
                                          <p:attrName>ppt_h</p:attrName>
                                        </p:attrNameLst>
                                      </p:cBhvr>
                                      <p:tavLst>
                                        <p:tav tm="0">
                                          <p:val>
                                            <p:strVal val="#ppt_h"/>
                                          </p:val>
                                        </p:tav>
                                        <p:tav tm="100000">
                                          <p:val>
                                            <p:strVal val="#ppt_h"/>
                                          </p:val>
                                        </p:tav>
                                      </p:tavLst>
                                    </p:anim>
                                  </p:childTnLst>
                                </p:cTn>
                              </p:par>
                              <p:par>
                                <p:cTn id="51" presetID="31" presetClass="entr" presetSubtype="0" fill="hold" nodeType="withEffect">
                                  <p:stCondLst>
                                    <p:cond delay="2350"/>
                                  </p:stCondLst>
                                  <p:childTnLst>
                                    <p:set>
                                      <p:cBhvr>
                                        <p:cTn id="52" dur="1" fill="hold">
                                          <p:stCondLst>
                                            <p:cond delay="0"/>
                                          </p:stCondLst>
                                        </p:cTn>
                                        <p:tgtEl>
                                          <p:spTgt spid="29"/>
                                        </p:tgtEl>
                                        <p:attrNameLst>
                                          <p:attrName>style.visibility</p:attrName>
                                        </p:attrNameLst>
                                      </p:cBhvr>
                                      <p:to>
                                        <p:strVal val="visible"/>
                                      </p:to>
                                    </p:set>
                                    <p:anim calcmode="lin" valueType="num">
                                      <p:cBhvr>
                                        <p:cTn id="53" dur="1000" fill="hold"/>
                                        <p:tgtEl>
                                          <p:spTgt spid="29"/>
                                        </p:tgtEl>
                                        <p:attrNameLst>
                                          <p:attrName>ppt_w</p:attrName>
                                        </p:attrNameLst>
                                      </p:cBhvr>
                                      <p:tavLst>
                                        <p:tav tm="0">
                                          <p:val>
                                            <p:fltVal val="0"/>
                                          </p:val>
                                        </p:tav>
                                        <p:tav tm="100000">
                                          <p:val>
                                            <p:strVal val="#ppt_w"/>
                                          </p:val>
                                        </p:tav>
                                      </p:tavLst>
                                    </p:anim>
                                    <p:anim calcmode="lin" valueType="num">
                                      <p:cBhvr>
                                        <p:cTn id="54" dur="1000" fill="hold"/>
                                        <p:tgtEl>
                                          <p:spTgt spid="29"/>
                                        </p:tgtEl>
                                        <p:attrNameLst>
                                          <p:attrName>ppt_h</p:attrName>
                                        </p:attrNameLst>
                                      </p:cBhvr>
                                      <p:tavLst>
                                        <p:tav tm="0">
                                          <p:val>
                                            <p:fltVal val="0"/>
                                          </p:val>
                                        </p:tav>
                                        <p:tav tm="100000">
                                          <p:val>
                                            <p:strVal val="#ppt_h"/>
                                          </p:val>
                                        </p:tav>
                                      </p:tavLst>
                                    </p:anim>
                                    <p:anim calcmode="lin" valueType="num">
                                      <p:cBhvr>
                                        <p:cTn id="55" dur="1000" fill="hold"/>
                                        <p:tgtEl>
                                          <p:spTgt spid="29"/>
                                        </p:tgtEl>
                                        <p:attrNameLst>
                                          <p:attrName>style.rotation</p:attrName>
                                        </p:attrNameLst>
                                      </p:cBhvr>
                                      <p:tavLst>
                                        <p:tav tm="0">
                                          <p:val>
                                            <p:fltVal val="90"/>
                                          </p:val>
                                        </p:tav>
                                        <p:tav tm="100000">
                                          <p:val>
                                            <p:fltVal val="0"/>
                                          </p:val>
                                        </p:tav>
                                      </p:tavLst>
                                    </p:anim>
                                    <p:animEffect transition="in" filter="fade">
                                      <p:cBhvr>
                                        <p:cTn id="56" dur="1000"/>
                                        <p:tgtEl>
                                          <p:spTgt spid="29"/>
                                        </p:tgtEl>
                                      </p:cBhvr>
                                    </p:animEffect>
                                  </p:childTnLst>
                                </p:cTn>
                              </p:par>
                              <p:par>
                                <p:cTn id="57" presetID="31" presetClass="entr" presetSubtype="0" fill="hold" nodeType="withEffect">
                                  <p:stCondLst>
                                    <p:cond delay="2350"/>
                                  </p:stCondLst>
                                  <p:childTnLst>
                                    <p:set>
                                      <p:cBhvr>
                                        <p:cTn id="58" dur="1" fill="hold">
                                          <p:stCondLst>
                                            <p:cond delay="0"/>
                                          </p:stCondLst>
                                        </p:cTn>
                                        <p:tgtEl>
                                          <p:spTgt spid="23"/>
                                        </p:tgtEl>
                                        <p:attrNameLst>
                                          <p:attrName>style.visibility</p:attrName>
                                        </p:attrNameLst>
                                      </p:cBhvr>
                                      <p:to>
                                        <p:strVal val="visible"/>
                                      </p:to>
                                    </p:set>
                                    <p:anim calcmode="lin" valueType="num">
                                      <p:cBhvr>
                                        <p:cTn id="59" dur="1000" fill="hold"/>
                                        <p:tgtEl>
                                          <p:spTgt spid="23"/>
                                        </p:tgtEl>
                                        <p:attrNameLst>
                                          <p:attrName>ppt_w</p:attrName>
                                        </p:attrNameLst>
                                      </p:cBhvr>
                                      <p:tavLst>
                                        <p:tav tm="0">
                                          <p:val>
                                            <p:fltVal val="0"/>
                                          </p:val>
                                        </p:tav>
                                        <p:tav tm="100000">
                                          <p:val>
                                            <p:strVal val="#ppt_w"/>
                                          </p:val>
                                        </p:tav>
                                      </p:tavLst>
                                    </p:anim>
                                    <p:anim calcmode="lin" valueType="num">
                                      <p:cBhvr>
                                        <p:cTn id="60" dur="1000" fill="hold"/>
                                        <p:tgtEl>
                                          <p:spTgt spid="23"/>
                                        </p:tgtEl>
                                        <p:attrNameLst>
                                          <p:attrName>ppt_h</p:attrName>
                                        </p:attrNameLst>
                                      </p:cBhvr>
                                      <p:tavLst>
                                        <p:tav tm="0">
                                          <p:val>
                                            <p:fltVal val="0"/>
                                          </p:val>
                                        </p:tav>
                                        <p:tav tm="100000">
                                          <p:val>
                                            <p:strVal val="#ppt_h"/>
                                          </p:val>
                                        </p:tav>
                                      </p:tavLst>
                                    </p:anim>
                                    <p:anim calcmode="lin" valueType="num">
                                      <p:cBhvr>
                                        <p:cTn id="61" dur="1000" fill="hold"/>
                                        <p:tgtEl>
                                          <p:spTgt spid="23"/>
                                        </p:tgtEl>
                                        <p:attrNameLst>
                                          <p:attrName>style.rotation</p:attrName>
                                        </p:attrNameLst>
                                      </p:cBhvr>
                                      <p:tavLst>
                                        <p:tav tm="0">
                                          <p:val>
                                            <p:fltVal val="90"/>
                                          </p:val>
                                        </p:tav>
                                        <p:tav tm="100000">
                                          <p:val>
                                            <p:fltVal val="0"/>
                                          </p:val>
                                        </p:tav>
                                      </p:tavLst>
                                    </p:anim>
                                    <p:animEffect transition="in" filter="fade">
                                      <p:cBhvr>
                                        <p:cTn id="62" dur="1000"/>
                                        <p:tgtEl>
                                          <p:spTgt spid="23"/>
                                        </p:tgtEl>
                                      </p:cBhvr>
                                    </p:animEffect>
                                  </p:childTnLst>
                                </p:cTn>
                              </p:par>
                              <p:par>
                                <p:cTn id="63" presetID="35" presetClass="path" presetSubtype="0" accel="46667" decel="53333" autoRev="1" fill="hold" grpId="0" nodeType="withEffect">
                                  <p:stCondLst>
                                    <p:cond delay="2600"/>
                                  </p:stCondLst>
                                  <p:childTnLst>
                                    <p:animMotion origin="layout" path="M 2.94087E-6 4.07407E-6 L -0.13051 4.07407E-6 " pathEditMode="relative" rAng="0" ptsTypes="AA">
                                      <p:cBhvr>
                                        <p:cTn id="64" dur="150" fill="hold"/>
                                        <p:tgtEl>
                                          <p:spTgt spid="56"/>
                                        </p:tgtEl>
                                        <p:attrNameLst>
                                          <p:attrName>ppt_x</p:attrName>
                                          <p:attrName>ppt_y</p:attrName>
                                        </p:attrNameLst>
                                      </p:cBhvr>
                                      <p:rCtr x="-6525" y="0"/>
                                    </p:animMotion>
                                  </p:childTnLst>
                                </p:cTn>
                              </p:par>
                              <p:par>
                                <p:cTn id="65" presetID="10" presetClass="entr" presetSubtype="0" fill="hold" nodeType="withEffect">
                                  <p:stCondLst>
                                    <p:cond delay="450"/>
                                  </p:stCondLst>
                                  <p:childTnLst>
                                    <p:set>
                                      <p:cBhvr>
                                        <p:cTn id="66" dur="1" fill="hold">
                                          <p:stCondLst>
                                            <p:cond delay="0"/>
                                          </p:stCondLst>
                                        </p:cTn>
                                        <p:tgtEl>
                                          <p:spTgt spid="74"/>
                                        </p:tgtEl>
                                        <p:attrNameLst>
                                          <p:attrName>style.visibility</p:attrName>
                                        </p:attrNameLst>
                                      </p:cBhvr>
                                      <p:to>
                                        <p:strVal val="visible"/>
                                      </p:to>
                                    </p:set>
                                    <p:animEffect transition="in" filter="fade">
                                      <p:cBhvr>
                                        <p:cTn id="67" dur="500"/>
                                        <p:tgtEl>
                                          <p:spTgt spid="74"/>
                                        </p:tgtEl>
                                      </p:cBhvr>
                                    </p:animEffect>
                                  </p:childTnLst>
                                </p:cTn>
                              </p:par>
                              <p:par>
                                <p:cTn id="68" presetID="42" presetClass="path" presetSubtype="0" accel="5000" decel="28000" fill="hold" nodeType="withEffect">
                                  <p:stCondLst>
                                    <p:cond delay="450"/>
                                  </p:stCondLst>
                                  <p:childTnLst>
                                    <p:animMotion origin="layout" path="M -1.04167E-6 -9.24855E-7 L -0.17031 0.55445 " pathEditMode="relative" rAng="0" ptsTypes="AA">
                                      <p:cBhvr>
                                        <p:cTn id="69" dur="1000" spd="-100000" fill="hold"/>
                                        <p:tgtEl>
                                          <p:spTgt spid="74"/>
                                        </p:tgtEl>
                                        <p:attrNameLst>
                                          <p:attrName>ppt_x</p:attrName>
                                          <p:attrName>ppt_y</p:attrName>
                                        </p:attrNameLst>
                                      </p:cBhvr>
                                      <p:rCtr x="-8516" y="27723"/>
                                    </p:animMotion>
                                  </p:childTnLst>
                                </p:cTn>
                              </p:par>
                              <p:par>
                                <p:cTn id="70" presetID="6" presetClass="emph" presetSubtype="0" accel="50000" fill="hold" nodeType="withEffect">
                                  <p:stCondLst>
                                    <p:cond delay="450"/>
                                  </p:stCondLst>
                                  <p:childTnLst>
                                    <p:animScale>
                                      <p:cBhvr>
                                        <p:cTn id="71" dur="1000" fill="hold"/>
                                        <p:tgtEl>
                                          <p:spTgt spid="74"/>
                                        </p:tgtEl>
                                      </p:cBhvr>
                                      <p:by x="85000" y="85000"/>
                                    </p:animScale>
                                  </p:childTnLst>
                                </p:cTn>
                              </p:par>
                              <p:par>
                                <p:cTn id="72" presetID="22" presetClass="entr" presetSubtype="4" fill="hold" nodeType="withEffect">
                                  <p:stCondLst>
                                    <p:cond delay="450"/>
                                  </p:stCondLst>
                                  <p:childTnLst>
                                    <p:set>
                                      <p:cBhvr>
                                        <p:cTn id="73" dur="1" fill="hold">
                                          <p:stCondLst>
                                            <p:cond delay="0"/>
                                          </p:stCondLst>
                                        </p:cTn>
                                        <p:tgtEl>
                                          <p:spTgt spid="79"/>
                                        </p:tgtEl>
                                        <p:attrNameLst>
                                          <p:attrName>style.visibility</p:attrName>
                                        </p:attrNameLst>
                                      </p:cBhvr>
                                      <p:to>
                                        <p:strVal val="visible"/>
                                      </p:to>
                                    </p:set>
                                    <p:animEffect transition="in" filter="wipe(down)">
                                      <p:cBhvr>
                                        <p:cTn id="74" dur="1000"/>
                                        <p:tgtEl>
                                          <p:spTgt spid="79"/>
                                        </p:tgtEl>
                                      </p:cBhvr>
                                    </p:animEffect>
                                  </p:childTnLst>
                                </p:cTn>
                              </p:par>
                              <p:par>
                                <p:cTn id="75" presetID="22" presetClass="entr" presetSubtype="8" fill="hold" nodeType="withEffect">
                                  <p:stCondLst>
                                    <p:cond delay="0"/>
                                  </p:stCondLst>
                                  <p:childTnLst>
                                    <p:set>
                                      <p:cBhvr>
                                        <p:cTn id="76" dur="1" fill="hold">
                                          <p:stCondLst>
                                            <p:cond delay="0"/>
                                          </p:stCondLst>
                                        </p:cTn>
                                        <p:tgtEl>
                                          <p:spTgt spid="81"/>
                                        </p:tgtEl>
                                        <p:attrNameLst>
                                          <p:attrName>style.visibility</p:attrName>
                                        </p:attrNameLst>
                                      </p:cBhvr>
                                      <p:to>
                                        <p:strVal val="visible"/>
                                      </p:to>
                                    </p:set>
                                    <p:animEffect transition="in" filter="wipe(left)">
                                      <p:cBhvr>
                                        <p:cTn id="77" dur="500"/>
                                        <p:tgtEl>
                                          <p:spTgt spid="81"/>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84">
                                            <p:txEl>
                                              <p:pRg st="0" end="0"/>
                                            </p:txEl>
                                          </p:spTgt>
                                        </p:tgtEl>
                                        <p:attrNameLst>
                                          <p:attrName>style.visibility</p:attrName>
                                        </p:attrNameLst>
                                      </p:cBhvr>
                                      <p:to>
                                        <p:strVal val="visible"/>
                                      </p:to>
                                    </p:set>
                                    <p:animEffect transition="in" filter="fade">
                                      <p:cBhvr>
                                        <p:cTn id="80" dur="500"/>
                                        <p:tgtEl>
                                          <p:spTgt spid="84">
                                            <p:txEl>
                                              <p:pRg st="0" end="0"/>
                                            </p:txEl>
                                          </p:spTgt>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80"/>
                                        </p:tgtEl>
                                        <p:attrNameLst>
                                          <p:attrName>style.visibility</p:attrName>
                                        </p:attrNameLst>
                                      </p:cBhvr>
                                      <p:to>
                                        <p:strVal val="visible"/>
                                      </p:to>
                                    </p:set>
                                    <p:animEffect transition="in" filter="fade">
                                      <p:cBhvr>
                                        <p:cTn id="83"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2" grpId="1" animBg="1"/>
      <p:bldP spid="56" grpId="0" animBg="1"/>
      <p:bldP spid="80" grpId="0"/>
      <p:bldP spid="84" grpId="0" build="p">
        <p:tmplLst>
          <p:tmpl lvl="1">
            <p:tnLst>
              <p:par>
                <p:cTn presetID="10" presetClass="entr" presetSubtype="0" fill="hold" nodeType="withEffect">
                  <p:stCondLst>
                    <p:cond delay="0"/>
                  </p:stCondLst>
                  <p:childTnLst>
                    <p:set>
                      <p:cBhvr>
                        <p:cTn dur="1" fill="hold">
                          <p:stCondLst>
                            <p:cond delay="0"/>
                          </p:stCondLst>
                        </p:cTn>
                        <p:tgtEl>
                          <p:spTgt spid="84"/>
                        </p:tgtEl>
                        <p:attrNameLst>
                          <p:attrName>style.visibility</p:attrName>
                        </p:attrNameLst>
                      </p:cBhvr>
                      <p:to>
                        <p:strVal val="visible"/>
                      </p:to>
                    </p:set>
                    <p:animEffect transition="in" filter="fade">
                      <p:cBhvr>
                        <p:cTn dur="500"/>
                        <p:tgtEl>
                          <p:spTgt spid="84"/>
                        </p:tgtEl>
                      </p:cBhvr>
                    </p:animEffect>
                  </p:childTnLst>
                </p:cTn>
              </p:par>
            </p:tnLst>
          </p:tmpl>
        </p:tmplLst>
      </p:bldP>
    </p:bld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Device">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279828" y="5022679"/>
            <a:ext cx="10433202" cy="798680"/>
          </a:xfrm>
        </p:spPr>
        <p:txBody>
          <a:bodyPr anchor="b"/>
          <a:lstStyle>
            <a:lvl1pPr marL="0" algn="l" defTabSz="914400" rtl="0" eaLnBrk="1" latinLnBrk="0" hangingPunct="1">
              <a:lnSpc>
                <a:spcPct val="85000"/>
              </a:lnSpc>
              <a:spcBef>
                <a:spcPct val="0"/>
              </a:spcBef>
              <a:buNone/>
              <a:defRPr lang="en-US" sz="5400" kern="1200" baseline="0" dirty="0">
                <a:solidFill>
                  <a:srgbClr val="FFFFFF"/>
                </a:solidFill>
                <a:latin typeface="Qualcomm Office Bold" pitchFamily="34" charset="0"/>
                <a:ea typeface="+mj-ea"/>
                <a:cs typeface="Arial" pitchFamily="34" charset="0"/>
              </a:defRPr>
            </a:lvl1pPr>
          </a:lstStyle>
          <a:p>
            <a:r>
              <a:rPr lang="en-US"/>
              <a:t>Device slide</a:t>
            </a:r>
          </a:p>
        </p:txBody>
      </p:sp>
      <p:sp>
        <p:nvSpPr>
          <p:cNvPr id="8" name="Subtitle 2"/>
          <p:cNvSpPr>
            <a:spLocks noGrp="1"/>
          </p:cNvSpPr>
          <p:nvPr>
            <p:ph type="subTitle" idx="1" hasCustomPrompt="1"/>
          </p:nvPr>
        </p:nvSpPr>
        <p:spPr bwMode="gray">
          <a:xfrm>
            <a:off x="279828" y="5821359"/>
            <a:ext cx="10433201" cy="424732"/>
          </a:xfrm>
          <a:prstGeom prst="rect">
            <a:avLst/>
          </a:prstGeom>
        </p:spPr>
        <p:txBody>
          <a:bodyPr/>
          <a:lstStyle>
            <a:lvl1pPr marL="0" indent="0" algn="l">
              <a:lnSpc>
                <a:spcPct val="90000"/>
              </a:lnSpc>
              <a:spcBef>
                <a:spcPts val="0"/>
              </a:spcBef>
              <a:buNone/>
              <a:defRPr baseline="0">
                <a:solidFill>
                  <a:schemeClr val="bg1"/>
                </a:solidFill>
                <a:latin typeface="Qualcomm Office Regular"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This will be the subtitle line here check it out</a:t>
            </a:r>
          </a:p>
        </p:txBody>
      </p:sp>
      <p:sp>
        <p:nvSpPr>
          <p:cNvPr id="4" name="Subtitle 4"/>
          <p:cNvSpPr txBox="1">
            <a:spLocks/>
          </p:cNvSpPr>
          <p:nvPr userDrawn="1"/>
        </p:nvSpPr>
        <p:spPr bwMode="gray">
          <a:xfrm>
            <a:off x="-1524" y="6532828"/>
            <a:ext cx="6903720" cy="313932"/>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ct val="0"/>
              </a:spcBef>
              <a:buFontTx/>
              <a:buNone/>
              <a:defRPr lang="en-US" sz="2800" kern="1200" dirty="0">
                <a:solidFill>
                  <a:srgbClr val="FFFFFF"/>
                </a:solidFill>
                <a:latin typeface="Qualcomm Office Regular" pitchFamily="34" charset="0"/>
                <a:ea typeface="+mj-ea"/>
                <a:cs typeface="Arial" pitchFamily="34" charset="0"/>
              </a:defRPr>
            </a:lvl1pPr>
            <a:lvl2pPr marL="457200" indent="0" algn="ctr" defTabSz="914400" rtl="0" eaLnBrk="1" latinLnBrk="0" hangingPunct="1">
              <a:lnSpc>
                <a:spcPct val="95000"/>
              </a:lnSpc>
              <a:spcBef>
                <a:spcPct val="20000"/>
              </a:spcBef>
              <a:buClr>
                <a:schemeClr val="accent5"/>
              </a:buClr>
              <a:buFont typeface="Calibre Regular" pitchFamily="34" charset="0"/>
              <a:buNone/>
              <a:defRPr lang="en-US" sz="2000" kern="1200">
                <a:solidFill>
                  <a:schemeClr val="tx1">
                    <a:tint val="75000"/>
                  </a:schemeClr>
                </a:solidFill>
                <a:latin typeface="Qualcomm Office Regular" pitchFamily="34" charset="0"/>
                <a:ea typeface="+mn-ea"/>
                <a:cs typeface="Arial" pitchFamily="34" charset="0"/>
              </a:defRPr>
            </a:lvl2pPr>
            <a:lvl3pPr marL="914400" indent="0" algn="ctr" defTabSz="914400" rtl="0" eaLnBrk="1" latinLnBrk="0" hangingPunct="1">
              <a:lnSpc>
                <a:spcPct val="95000"/>
              </a:lnSpc>
              <a:spcBef>
                <a:spcPct val="20000"/>
              </a:spcBef>
              <a:buClr>
                <a:schemeClr val="accent5"/>
              </a:buClr>
              <a:buFont typeface="Calibre Regular" pitchFamily="34" charset="0"/>
              <a:buNone/>
              <a:defRPr lang="en-US" sz="1800" kern="1200">
                <a:solidFill>
                  <a:schemeClr val="tx1">
                    <a:tint val="75000"/>
                  </a:schemeClr>
                </a:solidFill>
                <a:latin typeface="Qualcomm Office Regular" pitchFamily="34" charset="0"/>
                <a:ea typeface="+mn-ea"/>
                <a:cs typeface="Arial" pitchFamily="34" charset="0"/>
              </a:defRPr>
            </a:lvl3pPr>
            <a:lvl4pPr marL="1371600" indent="0" algn="ctr" defTabSz="914400" rtl="0" eaLnBrk="1" latinLnBrk="0" hangingPunct="1">
              <a:lnSpc>
                <a:spcPct val="95000"/>
              </a:lnSpc>
              <a:spcBef>
                <a:spcPct val="20000"/>
              </a:spcBef>
              <a:buClr>
                <a:schemeClr val="accent5"/>
              </a:buClr>
              <a:buFont typeface="Calibre Regular" pitchFamily="34" charset="0"/>
              <a:buNone/>
              <a:defRPr lang="en-US" sz="1600" kern="1200">
                <a:solidFill>
                  <a:schemeClr val="tx1">
                    <a:tint val="75000"/>
                  </a:schemeClr>
                </a:solidFill>
                <a:latin typeface="Qualcomm Office Regular" pitchFamily="34" charset="0"/>
                <a:ea typeface="+mn-ea"/>
                <a:cs typeface="Arial" pitchFamily="34" charset="0"/>
              </a:defRPr>
            </a:lvl4pPr>
            <a:lvl5pPr marL="1828800" indent="0" algn="ctr" defTabSz="914400" rtl="0" eaLnBrk="1" latinLnBrk="0" hangingPunct="1">
              <a:lnSpc>
                <a:spcPct val="95000"/>
              </a:lnSpc>
              <a:spcBef>
                <a:spcPct val="20000"/>
              </a:spcBef>
              <a:buClr>
                <a:schemeClr val="accent5"/>
              </a:buClr>
              <a:buFont typeface="Calibre Regular" pitchFamily="34" charset="0"/>
              <a:buNone/>
              <a:defRPr lang="en-US" sz="1400" kern="1200" baseline="0">
                <a:solidFill>
                  <a:schemeClr val="tx1">
                    <a:tint val="75000"/>
                  </a:schemeClr>
                </a:solidFill>
                <a:latin typeface="Qualcomm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600" b="1"/>
              <a:t>Qualcomm Proprietary and Confidential</a:t>
            </a:r>
          </a:p>
        </p:txBody>
      </p:sp>
      <p:pic>
        <p:nvPicPr>
          <p:cNvPr id="9"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214100" y="1"/>
            <a:ext cx="974726" cy="530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85710120"/>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04" y="1933394"/>
            <a:ext cx="11430000" cy="4621517"/>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5" name="Straight Connector 4"/>
          <p:cNvCxnSpPr/>
          <p:nvPr userDrawn="1"/>
        </p:nvCxnSpPr>
        <p:spPr>
          <a:xfrm>
            <a:off x="370268" y="504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a:t>Click to edit Master title style</a:t>
            </a:r>
          </a:p>
        </p:txBody>
      </p:sp>
      <p:sp>
        <p:nvSpPr>
          <p:cNvPr id="8" name="Text Placeholder 2"/>
          <p:cNvSpPr>
            <a:spLocks noGrp="1"/>
          </p:cNvSpPr>
          <p:nvPr>
            <p:ph type="body" idx="13"/>
          </p:nvPr>
        </p:nvSpPr>
        <p:spPr>
          <a:xfrm>
            <a:off x="283464" y="1426464"/>
            <a:ext cx="11430000" cy="350865"/>
          </a:xfrm>
        </p:spPr>
        <p:txBody>
          <a:bodyPr tIns="0" bIns="0" anchor="t"/>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7" name="Subtitle 4"/>
          <p:cNvSpPr txBox="1">
            <a:spLocks/>
          </p:cNvSpPr>
          <p:nvPr userDrawn="1"/>
        </p:nvSpPr>
        <p:spPr bwMode="gray">
          <a:xfrm>
            <a:off x="-58674" y="6694753"/>
            <a:ext cx="6903720" cy="216982"/>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ct val="0"/>
              </a:spcBef>
              <a:buFontTx/>
              <a:buNone/>
              <a:defRPr lang="en-US" sz="2800" kern="1200" dirty="0">
                <a:solidFill>
                  <a:srgbClr val="FFFFFF"/>
                </a:solidFill>
                <a:latin typeface="Qualcomm Office Regular" pitchFamily="34" charset="0"/>
                <a:ea typeface="+mj-ea"/>
                <a:cs typeface="Arial" pitchFamily="34" charset="0"/>
              </a:defRPr>
            </a:lvl1pPr>
            <a:lvl2pPr marL="457200" indent="0" algn="ctr" defTabSz="914400" rtl="0" eaLnBrk="1" latinLnBrk="0" hangingPunct="1">
              <a:lnSpc>
                <a:spcPct val="95000"/>
              </a:lnSpc>
              <a:spcBef>
                <a:spcPct val="20000"/>
              </a:spcBef>
              <a:buClr>
                <a:schemeClr val="accent5"/>
              </a:buClr>
              <a:buFont typeface="Calibre Regular" pitchFamily="34" charset="0"/>
              <a:buNone/>
              <a:defRPr lang="en-US" sz="2000" kern="1200">
                <a:solidFill>
                  <a:schemeClr val="tx1">
                    <a:tint val="75000"/>
                  </a:schemeClr>
                </a:solidFill>
                <a:latin typeface="Qualcomm Office Regular" pitchFamily="34" charset="0"/>
                <a:ea typeface="+mn-ea"/>
                <a:cs typeface="Arial" pitchFamily="34" charset="0"/>
              </a:defRPr>
            </a:lvl2pPr>
            <a:lvl3pPr marL="914400" indent="0" algn="ctr" defTabSz="914400" rtl="0" eaLnBrk="1" latinLnBrk="0" hangingPunct="1">
              <a:lnSpc>
                <a:spcPct val="95000"/>
              </a:lnSpc>
              <a:spcBef>
                <a:spcPct val="20000"/>
              </a:spcBef>
              <a:buClr>
                <a:schemeClr val="accent5"/>
              </a:buClr>
              <a:buFont typeface="Calibre Regular" pitchFamily="34" charset="0"/>
              <a:buNone/>
              <a:defRPr lang="en-US" sz="1800" kern="1200">
                <a:solidFill>
                  <a:schemeClr val="tx1">
                    <a:tint val="75000"/>
                  </a:schemeClr>
                </a:solidFill>
                <a:latin typeface="Qualcomm Office Regular" pitchFamily="34" charset="0"/>
                <a:ea typeface="+mn-ea"/>
                <a:cs typeface="Arial" pitchFamily="34" charset="0"/>
              </a:defRPr>
            </a:lvl3pPr>
            <a:lvl4pPr marL="1371600" indent="0" algn="ctr" defTabSz="914400" rtl="0" eaLnBrk="1" latinLnBrk="0" hangingPunct="1">
              <a:lnSpc>
                <a:spcPct val="95000"/>
              </a:lnSpc>
              <a:spcBef>
                <a:spcPct val="20000"/>
              </a:spcBef>
              <a:buClr>
                <a:schemeClr val="accent5"/>
              </a:buClr>
              <a:buFont typeface="Calibre Regular" pitchFamily="34" charset="0"/>
              <a:buNone/>
              <a:defRPr lang="en-US" sz="1600" kern="1200">
                <a:solidFill>
                  <a:schemeClr val="tx1">
                    <a:tint val="75000"/>
                  </a:schemeClr>
                </a:solidFill>
                <a:latin typeface="Qualcomm Office Regular" pitchFamily="34" charset="0"/>
                <a:ea typeface="+mn-ea"/>
                <a:cs typeface="Arial" pitchFamily="34" charset="0"/>
              </a:defRPr>
            </a:lvl4pPr>
            <a:lvl5pPr marL="1828800" indent="0" algn="ctr" defTabSz="914400" rtl="0" eaLnBrk="1" latinLnBrk="0" hangingPunct="1">
              <a:lnSpc>
                <a:spcPct val="95000"/>
              </a:lnSpc>
              <a:spcBef>
                <a:spcPct val="20000"/>
              </a:spcBef>
              <a:buClr>
                <a:schemeClr val="accent5"/>
              </a:buClr>
              <a:buFont typeface="Calibre Regular" pitchFamily="34" charset="0"/>
              <a:buNone/>
              <a:defRPr lang="en-US" sz="1400" kern="1200" baseline="0">
                <a:solidFill>
                  <a:schemeClr val="tx1">
                    <a:tint val="75000"/>
                  </a:schemeClr>
                </a:solidFill>
                <a:latin typeface="Qualcomm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900" b="0">
                <a:solidFill>
                  <a:schemeClr val="tx1"/>
                </a:solidFill>
                <a:latin typeface="Calibre Regular"/>
                <a:cs typeface="Times New Roman" panose="02020603050405020304" pitchFamily="18" charset="0"/>
              </a:rPr>
              <a:t>Qualcomm Proprietary and Confidential</a:t>
            </a:r>
          </a:p>
        </p:txBody>
      </p:sp>
      <p:pic>
        <p:nvPicPr>
          <p:cNvPr id="9"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214100" y="1"/>
            <a:ext cx="974726" cy="530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78544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2534" cy="1545260"/>
          </a:xfrm>
          <a:prstGeom prst="rect">
            <a:avLst/>
          </a:prstGeom>
          <a:solidFill>
            <a:schemeClr val="accent1"/>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7529" y="-534788"/>
            <a:ext cx="493775" cy="12188818"/>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b="1"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050" y="5607050"/>
            <a:ext cx="11206367" cy="929054"/>
          </a:xfrm>
        </p:spPr>
        <p:txBody>
          <a:bodyPr anchor="ctr"/>
          <a:lstStyle>
            <a:lvl1pPr marL="0" indent="0">
              <a:lnSpc>
                <a:spcPct val="89000"/>
              </a:lnSpc>
              <a:spcBef>
                <a:spcPts val="0"/>
              </a:spcBef>
              <a:spcAft>
                <a:spcPts val="1200"/>
              </a:spcAft>
              <a:buNone/>
              <a:defRPr sz="2799">
                <a:solidFill>
                  <a:schemeClr val="bg1"/>
                </a:solidFill>
              </a:defRPr>
            </a:lvl1pPr>
            <a:lvl2pPr marL="0" indent="0">
              <a:lnSpc>
                <a:spcPct val="94000"/>
              </a:lnSpc>
              <a:spcAft>
                <a:spcPts val="1200"/>
              </a:spcAft>
              <a:buNone/>
              <a:defRPr sz="2399">
                <a:solidFill>
                  <a:schemeClr val="bg1"/>
                </a:solidFill>
              </a:defRPr>
            </a:lvl2pPr>
            <a:lvl3pPr marL="0" indent="0">
              <a:lnSpc>
                <a:spcPct val="95000"/>
              </a:lnSpc>
              <a:spcAft>
                <a:spcPts val="1200"/>
              </a:spcAft>
              <a:buNone/>
              <a:defRPr sz="2099">
                <a:solidFill>
                  <a:schemeClr val="bg1"/>
                </a:solidFill>
              </a:defRPr>
            </a:lvl3pPr>
            <a:lvl4pPr marL="0" indent="0">
              <a:lnSpc>
                <a:spcPct val="98000"/>
              </a:lnSpc>
              <a:spcAft>
                <a:spcPts val="900"/>
              </a:spcAft>
              <a:buNone/>
              <a:defRPr sz="1799">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364" y="1709929"/>
            <a:ext cx="11206367"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69943" y="6530335"/>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126" rtl="0" eaLnBrk="1" latinLnBrk="0" hangingPunct="1">
                <a:lnSpc>
                  <a:spcPct val="125000"/>
                </a:lnSpc>
              </a:pPr>
              <a:t>‹#›</a:t>
            </a:fld>
            <a:endParaRPr lang="en-US" sz="800" kern="1200">
              <a:solidFill>
                <a:schemeClr val="bg1"/>
              </a:solidFill>
              <a:latin typeface="+mn-lt"/>
              <a:ea typeface="+mn-ea"/>
              <a:cs typeface="+mn-cs"/>
            </a:endParaRPr>
          </a:p>
        </p:txBody>
      </p:sp>
      <p:sp>
        <p:nvSpPr>
          <p:cNvPr id="10"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79668" y="1132233"/>
            <a:ext cx="11199702"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2"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060" y="5052452"/>
            <a:ext cx="10220680"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524510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1_Thank you">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useBgFill="1">
        <p:nvSpPr>
          <p:cNvPr id="49" name="Rectangle 4"/>
          <p:cNvSpPr/>
          <p:nvPr userDrawn="1"/>
        </p:nvSpPr>
        <p:spPr bwMode="gray">
          <a:xfrm>
            <a:off x="50117" y="6472429"/>
            <a:ext cx="4353601" cy="316449"/>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Qualcomm Office Regular" pitchFamily="34" charset="0"/>
            </a:endParaRPr>
          </a:p>
        </p:txBody>
      </p:sp>
      <p:cxnSp>
        <p:nvCxnSpPr>
          <p:cNvPr id="17" name="Straight Connector 16"/>
          <p:cNvCxnSpPr/>
          <p:nvPr userDrawn="1"/>
        </p:nvCxnSpPr>
        <p:spPr>
          <a:xfrm>
            <a:off x="374904" y="502920"/>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7" name="balloon"/>
          <p:cNvGrpSpPr/>
          <p:nvPr userDrawn="1"/>
        </p:nvGrpSpPr>
        <p:grpSpPr bwMode="black">
          <a:xfrm>
            <a:off x="10136805" y="4128218"/>
            <a:ext cx="547687" cy="1101725"/>
            <a:chOff x="9654651" y="4161470"/>
            <a:chExt cx="547687" cy="1101725"/>
          </a:xfrm>
        </p:grpSpPr>
        <p:sp>
          <p:nvSpPr>
            <p:cNvPr id="8"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12"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20"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21"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22"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sp>
        <p:nvSpPr>
          <p:cNvPr id="23" name="Freeform 17"/>
          <p:cNvSpPr>
            <a:spLocks noEditPoints="1"/>
          </p:cNvSpPr>
          <p:nvPr userDrawn="1"/>
        </p:nvSpPr>
        <p:spPr bwMode="black">
          <a:xfrm>
            <a:off x="10774979" y="4016661"/>
            <a:ext cx="752475" cy="506412"/>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nvGrpSpPr>
          <p:cNvPr id="45" name="sun"/>
          <p:cNvGrpSpPr/>
          <p:nvPr userDrawn="1"/>
        </p:nvGrpSpPr>
        <p:grpSpPr bwMode="black">
          <a:xfrm>
            <a:off x="10894042" y="3518186"/>
            <a:ext cx="352425" cy="349250"/>
            <a:chOff x="6678613" y="2182813"/>
            <a:chExt cx="352425" cy="349250"/>
          </a:xfrm>
          <a:solidFill>
            <a:schemeClr val="accent5"/>
          </a:solidFill>
        </p:grpSpPr>
        <p:sp>
          <p:nvSpPr>
            <p:cNvPr id="24"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25"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26"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27"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28"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29"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30"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31"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32"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33"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34"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35"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36"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37"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38"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39"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40"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grpSp>
        <p:nvGrpSpPr>
          <p:cNvPr id="46" name="Group 45"/>
          <p:cNvGrpSpPr/>
          <p:nvPr userDrawn="1"/>
        </p:nvGrpSpPr>
        <p:grpSpPr bwMode="black">
          <a:xfrm>
            <a:off x="9096992" y="3611848"/>
            <a:ext cx="1620837" cy="842963"/>
            <a:chOff x="8614838" y="3645100"/>
            <a:chExt cx="1620837" cy="842963"/>
          </a:xfrm>
        </p:grpSpPr>
        <p:sp>
          <p:nvSpPr>
            <p:cNvPr id="11"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44"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grpSp>
        <p:nvGrpSpPr>
          <p:cNvPr id="6" name="compass"/>
          <p:cNvGrpSpPr/>
          <p:nvPr userDrawn="1"/>
        </p:nvGrpSpPr>
        <p:grpSpPr bwMode="black">
          <a:xfrm>
            <a:off x="9920062" y="5150433"/>
            <a:ext cx="985962" cy="985962"/>
            <a:chOff x="7363812" y="1203877"/>
            <a:chExt cx="985962" cy="985962"/>
          </a:xfrm>
        </p:grpSpPr>
        <p:grpSp>
          <p:nvGrpSpPr>
            <p:cNvPr id="48" name="Group 47"/>
            <p:cNvGrpSpPr/>
            <p:nvPr userDrawn="1"/>
          </p:nvGrpSpPr>
          <p:grpSpPr bwMode="black">
            <a:xfrm>
              <a:off x="7388481" y="1278552"/>
              <a:ext cx="936625" cy="836612"/>
              <a:chOff x="9475263" y="5255258"/>
              <a:chExt cx="936625" cy="836612"/>
            </a:xfrm>
          </p:grpSpPr>
          <p:sp>
            <p:nvSpPr>
              <p:cNvPr id="13"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16"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18"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sp>
            <p:nvSpPr>
              <p:cNvPr id="19" name="Oval 13"/>
              <p:cNvSpPr>
                <a:spLocks noChangeArrowheads="1"/>
              </p:cNvSpPr>
              <p:nvPr userDrawn="1"/>
            </p:nvSpPr>
            <p:spPr bwMode="black">
              <a:xfrm>
                <a:off x="9880076" y="5626733"/>
                <a:ext cx="93662" cy="93662"/>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grpSp>
        <p:sp>
          <p:nvSpPr>
            <p:cNvPr id="3" name="Rectangle 2"/>
            <p:cNvSpPr/>
            <p:nvPr userDrawn="1"/>
          </p:nvSpPr>
          <p:spPr bwMode="black">
            <a:xfrm>
              <a:off x="7363812" y="1203877"/>
              <a:ext cx="985962" cy="985962"/>
            </a:xfrm>
            <a:prstGeom prst="rect">
              <a:avLst/>
            </a:prstGeom>
            <a:noFill/>
            <a:ln>
              <a:noFill/>
            </a:ln>
          </p:spPr>
          <p:txBody>
            <a:bodyPr vert="horz" wrap="square" lIns="91440" tIns="45720" rIns="91440" bIns="45720" numCol="1" rtlCol="0" anchor="t" anchorCtr="0" compatLnSpc="1">
              <a:prstTxWarp prst="textNoShape">
                <a:avLst/>
              </a:prstTxWarp>
            </a:bodyPr>
            <a:lstStyle/>
            <a:p>
              <a:pPr algn="ctr"/>
              <a:endParaRPr lang="en-US">
                <a:latin typeface="Qualcomm Office Regular" pitchFamily="34" charset="0"/>
              </a:endParaRPr>
            </a:p>
          </p:txBody>
        </p:sp>
      </p:grpSp>
      <p:grpSp>
        <p:nvGrpSpPr>
          <p:cNvPr id="50" name="Group 49"/>
          <p:cNvGrpSpPr/>
          <p:nvPr userDrawn="1"/>
        </p:nvGrpSpPr>
        <p:grpSpPr>
          <a:xfrm>
            <a:off x="283464" y="3388539"/>
            <a:ext cx="9448609" cy="3256809"/>
            <a:chOff x="258525" y="3664444"/>
            <a:chExt cx="9448609" cy="3256809"/>
          </a:xfrm>
        </p:grpSpPr>
        <p:sp>
          <p:nvSpPr>
            <p:cNvPr id="51" name="TextBox 50"/>
            <p:cNvSpPr txBox="1"/>
            <p:nvPr userDrawn="1"/>
          </p:nvSpPr>
          <p:spPr>
            <a:xfrm>
              <a:off x="359826" y="5101036"/>
              <a:ext cx="9347308" cy="704143"/>
            </a:xfrm>
            <a:prstGeom prst="rect">
              <a:avLst/>
            </a:prstGeom>
            <a:noFill/>
          </p:spPr>
          <p:txBody>
            <a:bodyPr wrap="square" lIns="0" bIns="0" rtlCol="0" anchor="b" anchorCtr="0">
              <a:noAutofit/>
            </a:bodyPr>
            <a:lstStyle/>
            <a:p>
              <a:pPr marL="0" marR="0" lvl="1" indent="0" algn="l" defTabSz="914400" rtl="0" eaLnBrk="1" fontAlgn="auto" latinLnBrk="0" hangingPunct="1">
                <a:lnSpc>
                  <a:spcPct val="90000"/>
                </a:lnSpc>
                <a:spcBef>
                  <a:spcPts val="0"/>
                </a:spcBef>
                <a:spcAft>
                  <a:spcPts val="0"/>
                </a:spcAft>
                <a:buClr>
                  <a:schemeClr val="accent1"/>
                </a:buClr>
                <a:buSzPct val="110000"/>
                <a:buFontTx/>
                <a:buNone/>
                <a:tabLst/>
                <a:defRPr/>
              </a:pPr>
              <a:r>
                <a:rPr lang="en-US" sz="2000" b="0" kern="1200" baseline="0">
                  <a:solidFill>
                    <a:schemeClr val="bg1"/>
                  </a:solidFill>
                  <a:latin typeface="Qualcomm Office Regular" pitchFamily="34" charset="0"/>
                  <a:ea typeface="+mn-ea"/>
                  <a:cs typeface="Arial" pitchFamily="34" charset="0"/>
                </a:rPr>
                <a:t>For more information on Qualcomm, visit us at: </a:t>
              </a:r>
              <a:br>
                <a:rPr lang="en-US" sz="2000" b="0" kern="1200" baseline="0">
                  <a:solidFill>
                    <a:schemeClr val="bg1"/>
                  </a:solidFill>
                  <a:latin typeface="Qualcomm Office Regular" pitchFamily="34" charset="0"/>
                  <a:ea typeface="+mn-ea"/>
                  <a:cs typeface="Arial" pitchFamily="34" charset="0"/>
                </a:rPr>
              </a:br>
              <a:r>
                <a:rPr lang="en-US" sz="2000" b="0" kern="1200" baseline="0">
                  <a:solidFill>
                    <a:schemeClr val="bg1"/>
                  </a:solidFill>
                  <a:latin typeface="Qualcomm Office Regular" pitchFamily="34" charset="0"/>
                  <a:ea typeface="+mn-ea"/>
                  <a:cs typeface="Arial" pitchFamily="34" charset="0"/>
                </a:rPr>
                <a:t>www.qualcomm.com &amp; www.qualcomm.com/blog </a:t>
              </a:r>
            </a:p>
          </p:txBody>
        </p:sp>
        <p:sp>
          <p:nvSpPr>
            <p:cNvPr id="52" name="Subtitle 2"/>
            <p:cNvSpPr txBox="1">
              <a:spLocks/>
            </p:cNvSpPr>
            <p:nvPr userDrawn="1"/>
          </p:nvSpPr>
          <p:spPr bwMode="gray">
            <a:xfrm>
              <a:off x="264414" y="6028030"/>
              <a:ext cx="8883135" cy="893223"/>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000" kern="1200" baseline="0">
                  <a:solidFill>
                    <a:schemeClr val="bg1"/>
                  </a:solidFill>
                  <a:latin typeface="+mn-lt"/>
                  <a:ea typeface="+mn-ea"/>
                  <a:cs typeface="Arial" pitchFamily="34" charset="0"/>
                </a:rPr>
                <a:t>© 2013 Qualcomm Incorporated. All rights reserved. Qualcomm, Snapdragon, and Gobi are trademarks of Qualcomm Incorporated, registered in the United States and other countries. Vuforia and Wireless Reach are trademarks of Qualcomm Incorporated. Atheros and Skifta are trademarks of Qualcomm Atheros, Inc., registered in the united States and other countries. Hy-Fi is a trademark of Qualcomm Atheros, Inc. Alljoyn is a trademark of Qualcomm Innovation Center, Inc., registered in the United States and other countries. Other products and brand names may be trademarks or registered trademarks of their respective owners.</a:t>
              </a:r>
              <a:r>
                <a:rPr lang="en-US" sz="1000" kern="1200" baseline="0">
                  <a:solidFill>
                    <a:schemeClr val="bg1"/>
                  </a:solidFill>
                  <a:effectLst/>
                  <a:latin typeface="+mn-lt"/>
                  <a:ea typeface="+mn-ea"/>
                  <a:cs typeface="Arial" pitchFamily="34" charset="0"/>
                </a:rPr>
                <a:t> </a:t>
              </a:r>
            </a:p>
          </p:txBody>
        </p:sp>
        <p:sp>
          <p:nvSpPr>
            <p:cNvPr id="53" name="TextBox 52"/>
            <p:cNvSpPr txBox="1"/>
            <p:nvPr userDrawn="1"/>
          </p:nvSpPr>
          <p:spPr>
            <a:xfrm>
              <a:off x="258525" y="3664444"/>
              <a:ext cx="7362908" cy="798680"/>
            </a:xfrm>
            <a:prstGeom prst="rect">
              <a:avLst/>
            </a:prstGeom>
            <a:noFill/>
          </p:spPr>
          <p:txBody>
            <a:bodyPr wrap="square" rtlCol="0">
              <a:spAutoFit/>
            </a:bodyPr>
            <a:lstStyle/>
            <a:p>
              <a:pPr marL="0" algn="l" defTabSz="914400" rtl="0" eaLnBrk="1" latinLnBrk="0" hangingPunct="1">
                <a:lnSpc>
                  <a:spcPct val="85000"/>
                </a:lnSpc>
                <a:spcBef>
                  <a:spcPct val="0"/>
                </a:spcBef>
                <a:buNone/>
              </a:pPr>
              <a:r>
                <a:rPr lang="en-US" sz="5400" kern="1200" baseline="0">
                  <a:solidFill>
                    <a:srgbClr val="FFFFFF"/>
                  </a:solidFill>
                  <a:latin typeface="Qualcomm Office Bold" pitchFamily="34" charset="0"/>
                  <a:ea typeface="+mj-ea"/>
                  <a:cs typeface="Arial" pitchFamily="34" charset="0"/>
                </a:rPr>
                <a:t>Thank you</a:t>
              </a:r>
            </a:p>
          </p:txBody>
        </p:sp>
        <p:grpSp>
          <p:nvGrpSpPr>
            <p:cNvPr id="54" name="Group 53"/>
            <p:cNvGrpSpPr/>
            <p:nvPr userDrawn="1"/>
          </p:nvGrpSpPr>
          <p:grpSpPr>
            <a:xfrm>
              <a:off x="259166" y="4586612"/>
              <a:ext cx="4834393" cy="424732"/>
              <a:chOff x="408334" y="1711578"/>
              <a:chExt cx="4834393" cy="424732"/>
            </a:xfrm>
          </p:grpSpPr>
          <p:sp>
            <p:nvSpPr>
              <p:cNvPr id="55" name="TextBox 54"/>
              <p:cNvSpPr txBox="1"/>
              <p:nvPr userDrawn="1"/>
            </p:nvSpPr>
            <p:spPr>
              <a:xfrm>
                <a:off x="408334" y="1711578"/>
                <a:ext cx="4834393" cy="424732"/>
              </a:xfrm>
              <a:prstGeom prst="rect">
                <a:avLst/>
              </a:prstGeom>
              <a:noFill/>
            </p:spPr>
            <p:txBody>
              <a:bodyPr wrap="square" rtlCol="0">
                <a:spAutoFit/>
              </a:bodyPr>
              <a:lstStyle/>
              <a:p>
                <a:pPr marL="0" marR="0" indent="0" algn="l" defTabSz="914400" rtl="0" eaLnBrk="1" fontAlgn="auto" latinLnBrk="0" hangingPunct="1">
                  <a:lnSpc>
                    <a:spcPct val="90000"/>
                  </a:lnSpc>
                  <a:spcBef>
                    <a:spcPts val="0"/>
                  </a:spcBef>
                  <a:spcAft>
                    <a:spcPts val="0"/>
                  </a:spcAft>
                  <a:buClrTx/>
                  <a:buSzTx/>
                  <a:buFontTx/>
                  <a:buNone/>
                  <a:tabLst/>
                  <a:defRPr/>
                </a:pPr>
                <a:r>
                  <a:rPr lang="en-US" sz="2400" kern="1200" baseline="0">
                    <a:solidFill>
                      <a:schemeClr val="bg1"/>
                    </a:solidFill>
                    <a:latin typeface="Qualcomm Office Regular" pitchFamily="34" charset="0"/>
                    <a:ea typeface="+mn-ea"/>
                    <a:cs typeface="Arial" pitchFamily="34" charset="0"/>
                  </a:rPr>
                  <a:t>Follow us on:</a:t>
                </a:r>
              </a:p>
            </p:txBody>
          </p:sp>
          <p:sp>
            <p:nvSpPr>
              <p:cNvPr id="56" name="Freeform 12"/>
              <p:cNvSpPr>
                <a:spLocks noChangeAspect="1"/>
              </p:cNvSpPr>
              <p:nvPr userDrawn="1"/>
            </p:nvSpPr>
            <p:spPr bwMode="auto">
              <a:xfrm>
                <a:off x="2429649" y="1750208"/>
                <a:ext cx="427605" cy="34747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latin typeface="Qualcomm Office Regular" pitchFamily="34" charset="0"/>
                </a:endParaRPr>
              </a:p>
            </p:txBody>
          </p:sp>
          <p:pic>
            <p:nvPicPr>
              <p:cNvPr id="57"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090781" y="1750208"/>
                <a:ext cx="162255" cy="347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pic>
        <p:nvPicPr>
          <p:cNvPr id="5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1214100" y="1"/>
            <a:ext cx="974726" cy="530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601480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2000"/>
                                        <p:tgtEl>
                                          <p:spTgt spid="46"/>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2000"/>
                                        <p:tgtEl>
                                          <p:spTgt spid="23"/>
                                        </p:tgtEl>
                                      </p:cBhvr>
                                    </p:animEffect>
                                  </p:childTnLst>
                                </p:cTn>
                              </p:par>
                              <p:par>
                                <p:cTn id="11" presetID="42" presetClass="entr" presetSubtype="0" fill="hold" nodeType="withEffect">
                                  <p:stCondLst>
                                    <p:cond delay="1000"/>
                                  </p:stCondLst>
                                  <p:childTnLst>
                                    <p:set>
                                      <p:cBhvr>
                                        <p:cTn id="12" dur="1" fill="hold">
                                          <p:stCondLst>
                                            <p:cond delay="0"/>
                                          </p:stCondLst>
                                        </p:cTn>
                                        <p:tgtEl>
                                          <p:spTgt spid="45"/>
                                        </p:tgtEl>
                                        <p:attrNameLst>
                                          <p:attrName>style.visibility</p:attrName>
                                        </p:attrNameLst>
                                      </p:cBhvr>
                                      <p:to>
                                        <p:strVal val="visible"/>
                                      </p:to>
                                    </p:set>
                                    <p:animEffect transition="in" filter="fade">
                                      <p:cBhvr>
                                        <p:cTn id="13" dur="1800"/>
                                        <p:tgtEl>
                                          <p:spTgt spid="45"/>
                                        </p:tgtEl>
                                      </p:cBhvr>
                                    </p:animEffect>
                                    <p:anim calcmode="lin" valueType="num">
                                      <p:cBhvr>
                                        <p:cTn id="14" dur="1800" fill="hold"/>
                                        <p:tgtEl>
                                          <p:spTgt spid="45"/>
                                        </p:tgtEl>
                                        <p:attrNameLst>
                                          <p:attrName>ppt_x</p:attrName>
                                        </p:attrNameLst>
                                      </p:cBhvr>
                                      <p:tavLst>
                                        <p:tav tm="0">
                                          <p:val>
                                            <p:strVal val="#ppt_x"/>
                                          </p:val>
                                        </p:tav>
                                        <p:tav tm="100000">
                                          <p:val>
                                            <p:strVal val="#ppt_x"/>
                                          </p:val>
                                        </p:tav>
                                      </p:tavLst>
                                    </p:anim>
                                    <p:anim calcmode="lin" valueType="num">
                                      <p:cBhvr>
                                        <p:cTn id="15" dur="1800" fill="hold"/>
                                        <p:tgtEl>
                                          <p:spTgt spid="45"/>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700"/>
                                  </p:stCondLst>
                                  <p:childTnLst>
                                    <p:set>
                                      <p:cBhvr>
                                        <p:cTn id="17" dur="1" fill="hold">
                                          <p:stCondLst>
                                            <p:cond delay="0"/>
                                          </p:stCondLst>
                                        </p:cTn>
                                        <p:tgtEl>
                                          <p:spTgt spid="47"/>
                                        </p:tgtEl>
                                        <p:attrNameLst>
                                          <p:attrName>style.visibility</p:attrName>
                                        </p:attrNameLst>
                                      </p:cBhvr>
                                      <p:to>
                                        <p:strVal val="visible"/>
                                      </p:to>
                                    </p:set>
                                    <p:animEffect transition="in" filter="fade">
                                      <p:cBhvr>
                                        <p:cTn id="18" dur="1400"/>
                                        <p:tgtEl>
                                          <p:spTgt spid="47"/>
                                        </p:tgtEl>
                                      </p:cBhvr>
                                    </p:animEffect>
                                    <p:anim calcmode="lin" valueType="num">
                                      <p:cBhvr>
                                        <p:cTn id="19" dur="1400" fill="hold"/>
                                        <p:tgtEl>
                                          <p:spTgt spid="47"/>
                                        </p:tgtEl>
                                        <p:attrNameLst>
                                          <p:attrName>ppt_x</p:attrName>
                                        </p:attrNameLst>
                                      </p:cBhvr>
                                      <p:tavLst>
                                        <p:tav tm="0">
                                          <p:val>
                                            <p:strVal val="#ppt_x"/>
                                          </p:val>
                                        </p:tav>
                                        <p:tav tm="100000">
                                          <p:val>
                                            <p:strVal val="#ppt_x"/>
                                          </p:val>
                                        </p:tav>
                                      </p:tavLst>
                                    </p:anim>
                                    <p:anim calcmode="lin" valueType="num">
                                      <p:cBhvr>
                                        <p:cTn id="20" dur="1400" fill="hold"/>
                                        <p:tgtEl>
                                          <p:spTgt spid="47"/>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70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400"/>
                                        <p:tgtEl>
                                          <p:spTgt spid="6"/>
                                        </p:tgtEl>
                                      </p:cBhvr>
                                    </p:animEffect>
                                    <p:anim calcmode="lin" valueType="num">
                                      <p:cBhvr>
                                        <p:cTn id="24" dur="1400" fill="hold"/>
                                        <p:tgtEl>
                                          <p:spTgt spid="6"/>
                                        </p:tgtEl>
                                        <p:attrNameLst>
                                          <p:attrName>ppt_x</p:attrName>
                                        </p:attrNameLst>
                                      </p:cBhvr>
                                      <p:tavLst>
                                        <p:tav tm="0">
                                          <p:val>
                                            <p:strVal val="#ppt_x"/>
                                          </p:val>
                                        </p:tav>
                                        <p:tav tm="100000">
                                          <p:val>
                                            <p:strVal val="#ppt_x"/>
                                          </p:val>
                                        </p:tav>
                                      </p:tavLst>
                                    </p:anim>
                                    <p:anim calcmode="lin" valueType="num">
                                      <p:cBhvr>
                                        <p:cTn id="25" dur="1400" fill="hold"/>
                                        <p:tgtEl>
                                          <p:spTgt spid="6"/>
                                        </p:tgtEl>
                                        <p:attrNameLst>
                                          <p:attrName>ppt_y</p:attrName>
                                        </p:attrNameLst>
                                      </p:cBhvr>
                                      <p:tavLst>
                                        <p:tav tm="0">
                                          <p:val>
                                            <p:strVal val="#ppt_y+.1"/>
                                          </p:val>
                                        </p:tav>
                                        <p:tav tm="100000">
                                          <p:val>
                                            <p:strVal val="#ppt_y"/>
                                          </p:val>
                                        </p:tav>
                                      </p:tavLst>
                                    </p:anim>
                                  </p:childTnLst>
                                </p:cTn>
                              </p:par>
                              <p:par>
                                <p:cTn id="26" presetID="6" presetClass="emph" presetSubtype="0" repeatCount="3000" accel="100000" autoRev="1" fill="hold" nodeType="withEffect">
                                  <p:stCondLst>
                                    <p:cond delay="700"/>
                                  </p:stCondLst>
                                  <p:childTnLst>
                                    <p:animScale>
                                      <p:cBhvr>
                                        <p:cTn id="27" dur="233" fill="hold"/>
                                        <p:tgtEl>
                                          <p:spTgt spid="6"/>
                                        </p:tgtEl>
                                      </p:cBhvr>
                                      <p:by x="0" y="100000"/>
                                    </p:animScale>
                                  </p:childTnLst>
                                </p:cTn>
                              </p:par>
                              <p:par>
                                <p:cTn id="28" presetID="10" presetClass="entr" presetSubtype="0" fill="hold" nodeType="withEffect">
                                  <p:stCondLst>
                                    <p:cond delay="0"/>
                                  </p:stCondLst>
                                  <p:childTnLst>
                                    <p:set>
                                      <p:cBhvr>
                                        <p:cTn id="29" dur="1" fill="hold">
                                          <p:stCondLst>
                                            <p:cond delay="0"/>
                                          </p:stCondLst>
                                        </p:cTn>
                                        <p:tgtEl>
                                          <p:spTgt spid="50"/>
                                        </p:tgtEl>
                                        <p:attrNameLst>
                                          <p:attrName>style.visibility</p:attrName>
                                        </p:attrNameLst>
                                      </p:cBhvr>
                                      <p:to>
                                        <p:strVal val="visible"/>
                                      </p:to>
                                    </p:set>
                                    <p:animEffect transition="in" filter="fade">
                                      <p:cBhvr>
                                        <p:cTn id="30" dur="125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6" name="Title Placeholder 1"/>
          <p:cNvSpPr>
            <a:spLocks noGrp="1"/>
          </p:cNvSpPr>
          <p:nvPr>
            <p:ph type="title"/>
          </p:nvPr>
        </p:nvSpPr>
        <p:spPr>
          <a:xfrm>
            <a:off x="586862" y="158449"/>
            <a:ext cx="10642656" cy="767581"/>
          </a:xfrm>
          <a:prstGeom prst="rect">
            <a:avLst/>
          </a:prstGeom>
        </p:spPr>
        <p:txBody>
          <a:bodyPr vert="horz" lIns="91440" tIns="45720" rIns="91440" bIns="45720" rtlCol="0" anchor="ctr">
            <a:normAutofit/>
          </a:bodyPr>
          <a:lstStyle/>
          <a:p>
            <a:pPr lvl="0"/>
            <a:r>
              <a:rPr lang="en-US"/>
              <a:t>Click to edit Master title style</a:t>
            </a:r>
          </a:p>
        </p:txBody>
      </p:sp>
      <p:sp>
        <p:nvSpPr>
          <p:cNvPr id="8" name="Slide Number Placeholder 5"/>
          <p:cNvSpPr>
            <a:spLocks noGrp="1"/>
          </p:cNvSpPr>
          <p:nvPr>
            <p:ph type="sldNum" sz="quarter" idx="12"/>
          </p:nvPr>
        </p:nvSpPr>
        <p:spPr>
          <a:xfrm>
            <a:off x="163249" y="6509933"/>
            <a:ext cx="708897" cy="331932"/>
          </a:xfrm>
          <a:prstGeom prst="rect">
            <a:avLst/>
          </a:prstGeom>
        </p:spPr>
        <p:txBody>
          <a:bodyPr vert="horz" lIns="91440" tIns="45720" rIns="91440" bIns="45720" rtlCol="0" anchor="ctr"/>
          <a:lstStyle>
            <a:lvl1pPr>
              <a:defRPr lang="en-US" smtClean="0">
                <a:solidFill>
                  <a:srgbClr val="254061"/>
                </a:solidFill>
              </a:defRPr>
            </a:lvl1pPr>
          </a:lstStyle>
          <a:p>
            <a:fld id="{D4EABEBA-CB0E-0E48-9AC1-74C7372C6EC6}" type="slidenum">
              <a:rPr/>
              <a:pPr/>
              <a:t>‹#›</a:t>
            </a:fld>
            <a:endParaRPr/>
          </a:p>
        </p:txBody>
      </p:sp>
    </p:spTree>
    <p:extLst>
      <p:ext uri="{BB962C8B-B14F-4D97-AF65-F5344CB8AC3E}">
        <p14:creationId xmlns:p14="http://schemas.microsoft.com/office/powerpoint/2010/main" val="1150114408"/>
      </p:ext>
    </p:extLst>
  </p:cSld>
  <p:clrMapOvr>
    <a:masterClrMapping/>
  </p:clrMapOvr>
  <p:transition>
    <p:fade/>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userDrawn="1">
  <p:cSld name="RighttShadeBG">
    <p:spTree>
      <p:nvGrpSpPr>
        <p:cNvPr id="1" name=""/>
        <p:cNvGrpSpPr/>
        <p:nvPr/>
      </p:nvGrpSpPr>
      <p:grpSpPr>
        <a:xfrm>
          <a:off x="0" y="0"/>
          <a:ext cx="0" cy="0"/>
          <a:chOff x="0" y="0"/>
          <a:chExt cx="0" cy="0"/>
        </a:xfrm>
      </p:grpSpPr>
      <p:pic>
        <p:nvPicPr>
          <p:cNvPr id="5" name="Picture 4" hidden="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73712" cy="6858000"/>
          </a:xfrm>
          <a:prstGeom prst="rect">
            <a:avLst/>
          </a:prstGeom>
        </p:spPr>
      </p:pic>
      <p:sp>
        <p:nvSpPr>
          <p:cNvPr id="7" name="Oval 6"/>
          <p:cNvSpPr/>
          <p:nvPr userDrawn="1"/>
        </p:nvSpPr>
        <p:spPr bwMode="auto">
          <a:xfrm>
            <a:off x="0" y="136187"/>
            <a:ext cx="12188825" cy="6374162"/>
          </a:xfrm>
          <a:prstGeom prst="ellipse">
            <a:avLst/>
          </a:prstGeom>
          <a:gradFill flip="none" rotWithShape="1">
            <a:gsLst>
              <a:gs pos="0">
                <a:srgbClr val="DF26F2">
                  <a:alpha val="20000"/>
                </a:srgbClr>
              </a:gs>
              <a:gs pos="85000">
                <a:schemeClr val="bg1">
                  <a:alpha val="0"/>
                </a:schemeClr>
              </a:gs>
            </a:gsLst>
            <a:path path="shape">
              <a:fillToRect l="50000" t="50000" r="50000" b="50000"/>
            </a:path>
            <a:tileRect/>
          </a:grad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err="1">
              <a:solidFill>
                <a:srgbClr val="FFFFFF"/>
              </a:solidFill>
            </a:endParaRPr>
          </a:p>
        </p:txBody>
      </p:sp>
      <p:sp>
        <p:nvSpPr>
          <p:cNvPr id="3" name="Title 7"/>
          <p:cNvSpPr>
            <a:spLocks noGrp="1"/>
          </p:cNvSpPr>
          <p:nvPr>
            <p:ph type="title"/>
          </p:nvPr>
        </p:nvSpPr>
        <p:spPr>
          <a:xfrm>
            <a:off x="609600" y="577055"/>
            <a:ext cx="10969625" cy="584995"/>
          </a:xfrm>
          <a:prstGeom prst="rect">
            <a:avLst/>
          </a:prstGeom>
        </p:spPr>
        <p:txBody>
          <a:bodyPr/>
          <a:lstStyle>
            <a:lvl1pPr marL="0" algn="ctr" defTabSz="914400" rtl="0" eaLnBrk="1" latinLnBrk="0" hangingPunct="1">
              <a:lnSpc>
                <a:spcPct val="75000"/>
              </a:lnSpc>
              <a:spcBef>
                <a:spcPct val="0"/>
              </a:spcBef>
              <a:buNone/>
              <a:defRPr lang="en-US" sz="4000" kern="0" cap="none" baseline="0" dirty="0">
                <a:solidFill>
                  <a:schemeClr val="bg1"/>
                </a:solidFill>
                <a:latin typeface="Qualcomm Office Thin" panose="020B0203030202060203" pitchFamily="34" charset="0"/>
                <a:ea typeface="+mj-ea"/>
                <a:cs typeface="Arial" pitchFamily="34" charset="0"/>
              </a:defRPr>
            </a:lvl1pPr>
          </a:lstStyle>
          <a:p>
            <a:r>
              <a:rPr lang="en-US"/>
              <a:t>Click to edit Master title style</a:t>
            </a:r>
          </a:p>
        </p:txBody>
      </p:sp>
      <p:sp>
        <p:nvSpPr>
          <p:cNvPr id="4" name="Text Placeholder 11"/>
          <p:cNvSpPr>
            <a:spLocks noGrp="1"/>
          </p:cNvSpPr>
          <p:nvPr>
            <p:ph type="body" sz="quarter" idx="10" hasCustomPrompt="1"/>
          </p:nvPr>
        </p:nvSpPr>
        <p:spPr>
          <a:xfrm>
            <a:off x="609600" y="1076325"/>
            <a:ext cx="10969625" cy="401638"/>
          </a:xfrm>
          <a:prstGeom prst="rect">
            <a:avLst/>
          </a:prstGeom>
        </p:spPr>
        <p:txBody>
          <a:bodyPr/>
          <a:lstStyle>
            <a:lvl1pPr marL="0" indent="0" algn="ctr" defTabSz="914400" rtl="0" eaLnBrk="1" latinLnBrk="0" hangingPunct="1">
              <a:lnSpc>
                <a:spcPct val="75000"/>
              </a:lnSpc>
              <a:spcBef>
                <a:spcPct val="0"/>
              </a:spcBef>
              <a:buNone/>
              <a:defRPr lang="en-US" sz="2400" kern="1200" baseline="0" dirty="0">
                <a:solidFill>
                  <a:srgbClr val="00ACBD"/>
                </a:solidFill>
                <a:latin typeface="Qualcomm Office Light" panose="020B0303030202060203" pitchFamily="34" charset="0"/>
                <a:ea typeface="+mj-ea"/>
                <a:cs typeface="Arial" pitchFamily="34" charset="0"/>
              </a:defRPr>
            </a:lvl1pPr>
          </a:lstStyle>
          <a:p>
            <a:pPr lvl="0"/>
            <a:r>
              <a:rPr lang="en-US"/>
              <a:t>Click to edit Subtitle</a:t>
            </a:r>
          </a:p>
        </p:txBody>
      </p:sp>
      <p:sp>
        <p:nvSpPr>
          <p:cNvPr id="9" name="Rectangle 8"/>
          <p:cNvSpPr/>
          <p:nvPr userDrawn="1"/>
        </p:nvSpPr>
        <p:spPr>
          <a:xfrm>
            <a:off x="0" y="4301065"/>
            <a:ext cx="12188825" cy="541867"/>
          </a:xfrm>
          <a:prstGeom prst="rect">
            <a:avLst/>
          </a:prstGeom>
          <a:gradFill flip="none" rotWithShape="1">
            <a:gsLst>
              <a:gs pos="27000">
                <a:srgbClr val="0B192B">
                  <a:alpha val="10000"/>
                </a:srgbClr>
              </a:gs>
              <a:gs pos="0">
                <a:schemeClr val="tx1">
                  <a:alpha val="0"/>
                </a:schemeClr>
              </a:gs>
              <a:gs pos="100000">
                <a:schemeClr val="tx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 name="Slide Number Placeholder 1"/>
          <p:cNvSpPr>
            <a:spLocks noGrp="1"/>
          </p:cNvSpPr>
          <p:nvPr>
            <p:ph type="sldNum" sz="quarter" idx="11"/>
          </p:nvPr>
        </p:nvSpPr>
        <p:spPr>
          <a:xfrm>
            <a:off x="11382702" y="6450940"/>
            <a:ext cx="426709" cy="365125"/>
          </a:xfrm>
          <a:prstGeom prst="rect">
            <a:avLst/>
          </a:prstGeom>
        </p:spPr>
        <p:txBody>
          <a:bodyPr/>
          <a:lstStyle/>
          <a:p>
            <a:fld id="{B4D3C4D5-11BD-46AF-885C-173C70E6CB32}" type="slidenum">
              <a:rPr/>
              <a:pPr/>
              <a:t>‹#›</a:t>
            </a:fld>
            <a:endParaRPr/>
          </a:p>
        </p:txBody>
      </p:sp>
      <p:sp>
        <p:nvSpPr>
          <p:cNvPr id="8" name="Subtitle 2"/>
          <p:cNvSpPr txBox="1">
            <a:spLocks/>
          </p:cNvSpPr>
          <p:nvPr userDrawn="1"/>
        </p:nvSpPr>
        <p:spPr bwMode="gray">
          <a:xfrm>
            <a:off x="0" y="6572416"/>
            <a:ext cx="9593684" cy="28960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eaLnBrk="0" fontAlgn="base" hangingPunct="0">
              <a:lnSpc>
                <a:spcPct val="100000"/>
              </a:lnSpc>
              <a:spcBef>
                <a:spcPct val="0"/>
              </a:spcBef>
              <a:spcAft>
                <a:spcPct val="0"/>
              </a:spcAft>
              <a:buClrTx/>
              <a:buSzTx/>
              <a:buFontTx/>
              <a:buNone/>
            </a:pPr>
            <a:r>
              <a:rPr altLang="en-US" sz="1000">
                <a:solidFill>
                  <a:srgbClr val="FFFFFF"/>
                </a:solidFill>
                <a:latin typeface="Arial" panose="020B0604020202020204" pitchFamily="34" charset="0"/>
                <a:ea typeface="Calibri" panose="020F0502020204030204" pitchFamily="34" charset="0"/>
                <a:cs typeface="Times New Roman" panose="02020603050405020304" pitchFamily="18" charset="0"/>
              </a:rPr>
              <a:t>© 2015 QUALCOMM Technologies, Inc. and/or its affiliates.</a:t>
            </a:r>
            <a:endParaRPr sz="1000" spc="10">
              <a:solidFill>
                <a:srgbClr val="FFFFFF"/>
              </a:solidFill>
              <a:latin typeface="Qualcomm Office Light" pitchFamily="34" charset="0"/>
            </a:endParaRPr>
          </a:p>
        </p:txBody>
      </p:sp>
    </p:spTree>
    <p:extLst>
      <p:ext uri="{BB962C8B-B14F-4D97-AF65-F5344CB8AC3E}">
        <p14:creationId xmlns:p14="http://schemas.microsoft.com/office/powerpoint/2010/main" val="31272532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04" y="1933394"/>
            <a:ext cx="11430000" cy="4621517"/>
          </a:xfrm>
        </p:spPr>
        <p:txBody>
          <a:bodyPr>
            <a:normAutofit/>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5" name="Straight Connector 4"/>
          <p:cNvCxnSpPr/>
          <p:nvPr userDrawn="1"/>
        </p:nvCxnSpPr>
        <p:spPr>
          <a:xfrm>
            <a:off x="370268" y="504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a:t>Click to edit Master title style</a:t>
            </a:r>
          </a:p>
        </p:txBody>
      </p:sp>
      <p:sp>
        <p:nvSpPr>
          <p:cNvPr id="8" name="Text Placeholder 2"/>
          <p:cNvSpPr>
            <a:spLocks noGrp="1"/>
          </p:cNvSpPr>
          <p:nvPr>
            <p:ph type="body" idx="13"/>
          </p:nvPr>
        </p:nvSpPr>
        <p:spPr>
          <a:xfrm>
            <a:off x="283464" y="1426464"/>
            <a:ext cx="11430000" cy="350865"/>
          </a:xfrm>
        </p:spPr>
        <p:txBody>
          <a:bodyPr tIns="0" bIns="0" anchor="t"/>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7" name="Subtitle 4"/>
          <p:cNvSpPr txBox="1">
            <a:spLocks/>
          </p:cNvSpPr>
          <p:nvPr userDrawn="1"/>
        </p:nvSpPr>
        <p:spPr bwMode="gray">
          <a:xfrm>
            <a:off x="-58674" y="6694753"/>
            <a:ext cx="6903720" cy="216982"/>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ct val="0"/>
              </a:spcBef>
              <a:buFontTx/>
              <a:buNone/>
              <a:defRPr lang="en-US" sz="2800" kern="1200" dirty="0">
                <a:solidFill>
                  <a:srgbClr val="FFFFFF"/>
                </a:solidFill>
                <a:latin typeface="Qualcomm Office Regular" pitchFamily="34" charset="0"/>
                <a:ea typeface="+mj-ea"/>
                <a:cs typeface="Arial" pitchFamily="34" charset="0"/>
              </a:defRPr>
            </a:lvl1pPr>
            <a:lvl2pPr marL="457200" indent="0" algn="ctr" defTabSz="914400" rtl="0" eaLnBrk="1" latinLnBrk="0" hangingPunct="1">
              <a:lnSpc>
                <a:spcPct val="95000"/>
              </a:lnSpc>
              <a:spcBef>
                <a:spcPct val="20000"/>
              </a:spcBef>
              <a:buClr>
                <a:schemeClr val="accent5"/>
              </a:buClr>
              <a:buFont typeface="Calibre Regular" pitchFamily="34" charset="0"/>
              <a:buNone/>
              <a:defRPr lang="en-US" sz="2000" kern="1200">
                <a:solidFill>
                  <a:schemeClr val="tx1">
                    <a:tint val="75000"/>
                  </a:schemeClr>
                </a:solidFill>
                <a:latin typeface="Qualcomm Office Regular" pitchFamily="34" charset="0"/>
                <a:ea typeface="+mn-ea"/>
                <a:cs typeface="Arial" pitchFamily="34" charset="0"/>
              </a:defRPr>
            </a:lvl2pPr>
            <a:lvl3pPr marL="914400" indent="0" algn="ctr" defTabSz="914400" rtl="0" eaLnBrk="1" latinLnBrk="0" hangingPunct="1">
              <a:lnSpc>
                <a:spcPct val="95000"/>
              </a:lnSpc>
              <a:spcBef>
                <a:spcPct val="20000"/>
              </a:spcBef>
              <a:buClr>
                <a:schemeClr val="accent5"/>
              </a:buClr>
              <a:buFont typeface="Calibre Regular" pitchFamily="34" charset="0"/>
              <a:buNone/>
              <a:defRPr lang="en-US" sz="1800" kern="1200">
                <a:solidFill>
                  <a:schemeClr val="tx1">
                    <a:tint val="75000"/>
                  </a:schemeClr>
                </a:solidFill>
                <a:latin typeface="Qualcomm Office Regular" pitchFamily="34" charset="0"/>
                <a:ea typeface="+mn-ea"/>
                <a:cs typeface="Arial" pitchFamily="34" charset="0"/>
              </a:defRPr>
            </a:lvl3pPr>
            <a:lvl4pPr marL="1371600" indent="0" algn="ctr" defTabSz="914400" rtl="0" eaLnBrk="1" latinLnBrk="0" hangingPunct="1">
              <a:lnSpc>
                <a:spcPct val="95000"/>
              </a:lnSpc>
              <a:spcBef>
                <a:spcPct val="20000"/>
              </a:spcBef>
              <a:buClr>
                <a:schemeClr val="accent5"/>
              </a:buClr>
              <a:buFont typeface="Calibre Regular" pitchFamily="34" charset="0"/>
              <a:buNone/>
              <a:defRPr lang="en-US" sz="1600" kern="1200">
                <a:solidFill>
                  <a:schemeClr val="tx1">
                    <a:tint val="75000"/>
                  </a:schemeClr>
                </a:solidFill>
                <a:latin typeface="Qualcomm Office Regular" pitchFamily="34" charset="0"/>
                <a:ea typeface="+mn-ea"/>
                <a:cs typeface="Arial" pitchFamily="34" charset="0"/>
              </a:defRPr>
            </a:lvl4pPr>
            <a:lvl5pPr marL="1828800" indent="0" algn="ctr" defTabSz="914400" rtl="0" eaLnBrk="1" latinLnBrk="0" hangingPunct="1">
              <a:lnSpc>
                <a:spcPct val="95000"/>
              </a:lnSpc>
              <a:spcBef>
                <a:spcPct val="20000"/>
              </a:spcBef>
              <a:buClr>
                <a:schemeClr val="accent5"/>
              </a:buClr>
              <a:buFont typeface="Calibre Regular" pitchFamily="34" charset="0"/>
              <a:buNone/>
              <a:defRPr lang="en-US" sz="1400" kern="1200" baseline="0">
                <a:solidFill>
                  <a:schemeClr val="tx1">
                    <a:tint val="75000"/>
                  </a:schemeClr>
                </a:solidFill>
                <a:latin typeface="Qualcomm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900" b="0">
                <a:solidFill>
                  <a:schemeClr val="tx1"/>
                </a:solidFill>
                <a:latin typeface="Calibre Regular"/>
                <a:cs typeface="Times New Roman" panose="02020603050405020304" pitchFamily="18" charset="0"/>
              </a:rPr>
              <a:t>Qualcomm Proprietary and Confidential</a:t>
            </a:r>
          </a:p>
        </p:txBody>
      </p:sp>
      <p:pic>
        <p:nvPicPr>
          <p:cNvPr id="9"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214100" y="1"/>
            <a:ext cx="974726" cy="530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38038659"/>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userDrawn="1">
  <p:cSld name="1_gradient segue ">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15" name="Title 1"/>
          <p:cNvSpPr>
            <a:spLocks noGrp="1"/>
          </p:cNvSpPr>
          <p:nvPr>
            <p:ph type="ctrTitle" hasCustomPrompt="1"/>
          </p:nvPr>
        </p:nvSpPr>
        <p:spPr bwMode="black">
          <a:xfrm>
            <a:off x="308806" y="3114179"/>
            <a:ext cx="7620935" cy="772519"/>
          </a:xfrm>
        </p:spPr>
        <p:txBody>
          <a:bodyPr/>
          <a:lstStyle>
            <a:lvl1pPr marL="0" algn="l" defTabSz="685594" rtl="0" eaLnBrk="1" latinLnBrk="0" hangingPunct="1">
              <a:lnSpc>
                <a:spcPct val="85000"/>
              </a:lnSpc>
              <a:spcBef>
                <a:spcPct val="0"/>
              </a:spcBef>
              <a:buNone/>
              <a:defRPr lang="en-US" sz="5198" kern="1200" baseline="0" dirty="0">
                <a:solidFill>
                  <a:srgbClr val="FFFFFF"/>
                </a:solidFill>
                <a:latin typeface="Qualcomm Office Bold" pitchFamily="34" charset="0"/>
                <a:ea typeface="+mj-ea"/>
                <a:cs typeface="Arial" pitchFamily="34" charset="0"/>
              </a:defRPr>
            </a:lvl1pPr>
          </a:lstStyle>
          <a:p>
            <a:r>
              <a:rPr lang="en-US"/>
              <a:t>Click to edit segue slide</a:t>
            </a:r>
          </a:p>
        </p:txBody>
      </p:sp>
      <p:grpSp>
        <p:nvGrpSpPr>
          <p:cNvPr id="16" name="Group 15"/>
          <p:cNvGrpSpPr/>
          <p:nvPr userDrawn="1"/>
        </p:nvGrpSpPr>
        <p:grpSpPr bwMode="black">
          <a:xfrm>
            <a:off x="381990" y="2564016"/>
            <a:ext cx="7547750" cy="1851862"/>
            <a:chOff x="6014633" y="3465983"/>
            <a:chExt cx="6608826" cy="2469136"/>
          </a:xfrm>
        </p:grpSpPr>
        <p:cxnSp>
          <p:nvCxnSpPr>
            <p:cNvPr id="17" name="Straight Connector 16"/>
            <p:cNvCxnSpPr/>
            <p:nvPr userDrawn="1"/>
          </p:nvCxnSpPr>
          <p:spPr bwMode="black">
            <a:xfrm>
              <a:off x="6014633" y="3465983"/>
              <a:ext cx="660882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black">
            <a:xfrm>
              <a:off x="6014633" y="5935119"/>
              <a:ext cx="66088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9" name="AutoShape 4"/>
          <p:cNvSpPr>
            <a:spLocks noChangeAspect="1" noChangeArrowheads="1" noTextEdit="1"/>
          </p:cNvSpPr>
          <p:nvPr userDrawn="1"/>
        </p:nvSpPr>
        <p:spPr bwMode="auto">
          <a:xfrm>
            <a:off x="8975085" y="381000"/>
            <a:ext cx="2866788" cy="160734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endParaRPr lang="en-US" sz="1799"/>
          </a:p>
        </p:txBody>
      </p:sp>
      <p:sp>
        <p:nvSpPr>
          <p:cNvPr id="20" name="Freeform 6"/>
          <p:cNvSpPr>
            <a:spLocks noChangeAspect="1" noEditPoints="1"/>
          </p:cNvSpPr>
          <p:nvPr userDrawn="1"/>
        </p:nvSpPr>
        <p:spPr bwMode="auto">
          <a:xfrm>
            <a:off x="9958521" y="1323234"/>
            <a:ext cx="513538" cy="660436"/>
          </a:xfrm>
          <a:custGeom>
            <a:avLst/>
            <a:gdLst>
              <a:gd name="T0" fmla="*/ 90 w 181"/>
              <a:gd name="T1" fmla="*/ 310 h 310"/>
              <a:gd name="T2" fmla="*/ 78 w 181"/>
              <a:gd name="T3" fmla="*/ 301 h 310"/>
              <a:gd name="T4" fmla="*/ 76 w 181"/>
              <a:gd name="T5" fmla="*/ 299 h 310"/>
              <a:gd name="T6" fmla="*/ 6 w 181"/>
              <a:gd name="T7" fmla="*/ 229 h 310"/>
              <a:gd name="T8" fmla="*/ 0 w 181"/>
              <a:gd name="T9" fmla="*/ 214 h 310"/>
              <a:gd name="T10" fmla="*/ 6 w 181"/>
              <a:gd name="T11" fmla="*/ 199 h 310"/>
              <a:gd name="T12" fmla="*/ 21 w 181"/>
              <a:gd name="T13" fmla="*/ 193 h 310"/>
              <a:gd name="T14" fmla="*/ 35 w 181"/>
              <a:gd name="T15" fmla="*/ 200 h 310"/>
              <a:gd name="T16" fmla="*/ 69 w 181"/>
              <a:gd name="T17" fmla="*/ 233 h 310"/>
              <a:gd name="T18" fmla="*/ 69 w 181"/>
              <a:gd name="T19" fmla="*/ 21 h 310"/>
              <a:gd name="T20" fmla="*/ 90 w 181"/>
              <a:gd name="T21" fmla="*/ 0 h 310"/>
              <a:gd name="T22" fmla="*/ 111 w 181"/>
              <a:gd name="T23" fmla="*/ 21 h 310"/>
              <a:gd name="T24" fmla="*/ 111 w 181"/>
              <a:gd name="T25" fmla="*/ 233 h 310"/>
              <a:gd name="T26" fmla="*/ 145 w 181"/>
              <a:gd name="T27" fmla="*/ 199 h 310"/>
              <a:gd name="T28" fmla="*/ 160 w 181"/>
              <a:gd name="T29" fmla="*/ 193 h 310"/>
              <a:gd name="T30" fmla="*/ 175 w 181"/>
              <a:gd name="T31" fmla="*/ 200 h 310"/>
              <a:gd name="T32" fmla="*/ 181 w 181"/>
              <a:gd name="T33" fmla="*/ 214 h 310"/>
              <a:gd name="T34" fmla="*/ 175 w 181"/>
              <a:gd name="T35" fmla="*/ 229 h 310"/>
              <a:gd name="T36" fmla="*/ 105 w 181"/>
              <a:gd name="T37" fmla="*/ 299 h 310"/>
              <a:gd name="T38" fmla="*/ 103 w 181"/>
              <a:gd name="T39" fmla="*/ 301 h 310"/>
              <a:gd name="T40" fmla="*/ 90 w 181"/>
              <a:gd name="T41" fmla="*/ 310 h 310"/>
              <a:gd name="T42" fmla="*/ 21 w 181"/>
              <a:gd name="T43" fmla="*/ 202 h 310"/>
              <a:gd name="T44" fmla="*/ 12 w 181"/>
              <a:gd name="T45" fmla="*/ 206 h 310"/>
              <a:gd name="T46" fmla="*/ 9 w 181"/>
              <a:gd name="T47" fmla="*/ 214 h 310"/>
              <a:gd name="T48" fmla="*/ 12 w 181"/>
              <a:gd name="T49" fmla="*/ 223 h 310"/>
              <a:gd name="T50" fmla="*/ 82 w 181"/>
              <a:gd name="T51" fmla="*/ 292 h 310"/>
              <a:gd name="T52" fmla="*/ 85 w 181"/>
              <a:gd name="T53" fmla="*/ 295 h 310"/>
              <a:gd name="T54" fmla="*/ 90 w 181"/>
              <a:gd name="T55" fmla="*/ 301 h 310"/>
              <a:gd name="T56" fmla="*/ 96 w 181"/>
              <a:gd name="T57" fmla="*/ 295 h 310"/>
              <a:gd name="T58" fmla="*/ 99 w 181"/>
              <a:gd name="T59" fmla="*/ 292 h 310"/>
              <a:gd name="T60" fmla="*/ 168 w 181"/>
              <a:gd name="T61" fmla="*/ 223 h 310"/>
              <a:gd name="T62" fmla="*/ 172 w 181"/>
              <a:gd name="T63" fmla="*/ 214 h 310"/>
              <a:gd name="T64" fmla="*/ 168 w 181"/>
              <a:gd name="T65" fmla="*/ 206 h 310"/>
              <a:gd name="T66" fmla="*/ 152 w 181"/>
              <a:gd name="T67" fmla="*/ 206 h 310"/>
              <a:gd name="T68" fmla="*/ 102 w 181"/>
              <a:gd name="T69" fmla="*/ 255 h 310"/>
              <a:gd name="T70" fmla="*/ 102 w 181"/>
              <a:gd name="T71" fmla="*/ 21 h 310"/>
              <a:gd name="T72" fmla="*/ 90 w 181"/>
              <a:gd name="T73" fmla="*/ 9 h 310"/>
              <a:gd name="T74" fmla="*/ 78 w 181"/>
              <a:gd name="T75" fmla="*/ 21 h 310"/>
              <a:gd name="T76" fmla="*/ 78 w 181"/>
              <a:gd name="T77" fmla="*/ 255 h 310"/>
              <a:gd name="T78" fmla="*/ 29 w 181"/>
              <a:gd name="T79" fmla="*/ 206 h 310"/>
              <a:gd name="T80" fmla="*/ 21 w 181"/>
              <a:gd name="T81" fmla="*/ 202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1" h="310">
                <a:moveTo>
                  <a:pt x="90" y="310"/>
                </a:moveTo>
                <a:cubicBezTo>
                  <a:pt x="85" y="310"/>
                  <a:pt x="81" y="305"/>
                  <a:pt x="78" y="301"/>
                </a:cubicBezTo>
                <a:cubicBezTo>
                  <a:pt x="77" y="300"/>
                  <a:pt x="76" y="299"/>
                  <a:pt x="76" y="299"/>
                </a:cubicBezTo>
                <a:cubicBezTo>
                  <a:pt x="6" y="229"/>
                  <a:pt x="6" y="229"/>
                  <a:pt x="6" y="229"/>
                </a:cubicBezTo>
                <a:cubicBezTo>
                  <a:pt x="2" y="225"/>
                  <a:pt x="0" y="220"/>
                  <a:pt x="0" y="214"/>
                </a:cubicBezTo>
                <a:cubicBezTo>
                  <a:pt x="0" y="209"/>
                  <a:pt x="2" y="203"/>
                  <a:pt x="6" y="199"/>
                </a:cubicBezTo>
                <a:cubicBezTo>
                  <a:pt x="10" y="196"/>
                  <a:pt x="15" y="193"/>
                  <a:pt x="21" y="193"/>
                </a:cubicBezTo>
                <a:cubicBezTo>
                  <a:pt x="26" y="193"/>
                  <a:pt x="32" y="196"/>
                  <a:pt x="35" y="200"/>
                </a:cubicBezTo>
                <a:cubicBezTo>
                  <a:pt x="69" y="233"/>
                  <a:pt x="69" y="233"/>
                  <a:pt x="69" y="233"/>
                </a:cubicBezTo>
                <a:cubicBezTo>
                  <a:pt x="69" y="21"/>
                  <a:pt x="69" y="21"/>
                  <a:pt x="69" y="21"/>
                </a:cubicBezTo>
                <a:cubicBezTo>
                  <a:pt x="69" y="10"/>
                  <a:pt x="79" y="0"/>
                  <a:pt x="90" y="0"/>
                </a:cubicBezTo>
                <a:cubicBezTo>
                  <a:pt x="102" y="0"/>
                  <a:pt x="111" y="10"/>
                  <a:pt x="111" y="21"/>
                </a:cubicBezTo>
                <a:cubicBezTo>
                  <a:pt x="111" y="233"/>
                  <a:pt x="111" y="233"/>
                  <a:pt x="111" y="233"/>
                </a:cubicBezTo>
                <a:cubicBezTo>
                  <a:pt x="145" y="199"/>
                  <a:pt x="145" y="199"/>
                  <a:pt x="145" y="199"/>
                </a:cubicBezTo>
                <a:cubicBezTo>
                  <a:pt x="149" y="196"/>
                  <a:pt x="154" y="193"/>
                  <a:pt x="160" y="193"/>
                </a:cubicBezTo>
                <a:cubicBezTo>
                  <a:pt x="166" y="193"/>
                  <a:pt x="171" y="196"/>
                  <a:pt x="175" y="200"/>
                </a:cubicBezTo>
                <a:cubicBezTo>
                  <a:pt x="179" y="203"/>
                  <a:pt x="181" y="209"/>
                  <a:pt x="181" y="214"/>
                </a:cubicBezTo>
                <a:cubicBezTo>
                  <a:pt x="181" y="220"/>
                  <a:pt x="179" y="225"/>
                  <a:pt x="175" y="229"/>
                </a:cubicBezTo>
                <a:cubicBezTo>
                  <a:pt x="105" y="299"/>
                  <a:pt x="105" y="299"/>
                  <a:pt x="105" y="299"/>
                </a:cubicBezTo>
                <a:cubicBezTo>
                  <a:pt x="104" y="299"/>
                  <a:pt x="104" y="300"/>
                  <a:pt x="103" y="301"/>
                </a:cubicBezTo>
                <a:cubicBezTo>
                  <a:pt x="100" y="305"/>
                  <a:pt x="96" y="310"/>
                  <a:pt x="90" y="310"/>
                </a:cubicBezTo>
                <a:close/>
                <a:moveTo>
                  <a:pt x="21" y="202"/>
                </a:moveTo>
                <a:cubicBezTo>
                  <a:pt x="18" y="202"/>
                  <a:pt x="15" y="204"/>
                  <a:pt x="12" y="206"/>
                </a:cubicBezTo>
                <a:cubicBezTo>
                  <a:pt x="10" y="208"/>
                  <a:pt x="9" y="211"/>
                  <a:pt x="9" y="214"/>
                </a:cubicBezTo>
                <a:cubicBezTo>
                  <a:pt x="9" y="217"/>
                  <a:pt x="10" y="220"/>
                  <a:pt x="12" y="223"/>
                </a:cubicBezTo>
                <a:cubicBezTo>
                  <a:pt x="82" y="292"/>
                  <a:pt x="82" y="292"/>
                  <a:pt x="82" y="292"/>
                </a:cubicBezTo>
                <a:cubicBezTo>
                  <a:pt x="83" y="293"/>
                  <a:pt x="84" y="294"/>
                  <a:pt x="85" y="295"/>
                </a:cubicBezTo>
                <a:cubicBezTo>
                  <a:pt x="86" y="297"/>
                  <a:pt x="89" y="301"/>
                  <a:pt x="90" y="301"/>
                </a:cubicBezTo>
                <a:cubicBezTo>
                  <a:pt x="92" y="301"/>
                  <a:pt x="95" y="297"/>
                  <a:pt x="96" y="295"/>
                </a:cubicBezTo>
                <a:cubicBezTo>
                  <a:pt x="97" y="294"/>
                  <a:pt x="98" y="293"/>
                  <a:pt x="99" y="292"/>
                </a:cubicBezTo>
                <a:cubicBezTo>
                  <a:pt x="168" y="223"/>
                  <a:pt x="168" y="223"/>
                  <a:pt x="168" y="223"/>
                </a:cubicBezTo>
                <a:cubicBezTo>
                  <a:pt x="171" y="220"/>
                  <a:pt x="172" y="217"/>
                  <a:pt x="172" y="214"/>
                </a:cubicBezTo>
                <a:cubicBezTo>
                  <a:pt x="172" y="211"/>
                  <a:pt x="171" y="208"/>
                  <a:pt x="168" y="206"/>
                </a:cubicBezTo>
                <a:cubicBezTo>
                  <a:pt x="164" y="201"/>
                  <a:pt x="156" y="201"/>
                  <a:pt x="152" y="206"/>
                </a:cubicBezTo>
                <a:cubicBezTo>
                  <a:pt x="102" y="255"/>
                  <a:pt x="102" y="255"/>
                  <a:pt x="102" y="255"/>
                </a:cubicBezTo>
                <a:cubicBezTo>
                  <a:pt x="102" y="21"/>
                  <a:pt x="102" y="21"/>
                  <a:pt x="102" y="21"/>
                </a:cubicBezTo>
                <a:cubicBezTo>
                  <a:pt x="102" y="15"/>
                  <a:pt x="97" y="9"/>
                  <a:pt x="90" y="9"/>
                </a:cubicBezTo>
                <a:cubicBezTo>
                  <a:pt x="84" y="9"/>
                  <a:pt x="78" y="15"/>
                  <a:pt x="78" y="21"/>
                </a:cubicBezTo>
                <a:cubicBezTo>
                  <a:pt x="78" y="255"/>
                  <a:pt x="78" y="255"/>
                  <a:pt x="78" y="255"/>
                </a:cubicBezTo>
                <a:cubicBezTo>
                  <a:pt x="29" y="206"/>
                  <a:pt x="29" y="206"/>
                  <a:pt x="29" y="206"/>
                </a:cubicBezTo>
                <a:cubicBezTo>
                  <a:pt x="27" y="204"/>
                  <a:pt x="24" y="202"/>
                  <a:pt x="21" y="202"/>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799"/>
          </a:p>
        </p:txBody>
      </p:sp>
      <p:sp>
        <p:nvSpPr>
          <p:cNvPr id="21" name="Freeform 7"/>
          <p:cNvSpPr>
            <a:spLocks noChangeAspect="1" noEditPoints="1"/>
          </p:cNvSpPr>
          <p:nvPr userDrawn="1"/>
        </p:nvSpPr>
        <p:spPr bwMode="auto">
          <a:xfrm>
            <a:off x="9517143" y="816264"/>
            <a:ext cx="562448" cy="910217"/>
          </a:xfrm>
          <a:custGeom>
            <a:avLst/>
            <a:gdLst>
              <a:gd name="T0" fmla="*/ 82 w 198"/>
              <a:gd name="T1" fmla="*/ 412 h 428"/>
              <a:gd name="T2" fmla="*/ 105 w 198"/>
              <a:gd name="T3" fmla="*/ 428 h 428"/>
              <a:gd name="T4" fmla="*/ 122 w 198"/>
              <a:gd name="T5" fmla="*/ 418 h 428"/>
              <a:gd name="T6" fmla="*/ 56 w 198"/>
              <a:gd name="T7" fmla="*/ 398 h 428"/>
              <a:gd name="T8" fmla="*/ 130 w 198"/>
              <a:gd name="T9" fmla="*/ 410 h 428"/>
              <a:gd name="T10" fmla="*/ 130 w 198"/>
              <a:gd name="T11" fmla="*/ 410 h 428"/>
              <a:gd name="T12" fmla="*/ 55 w 198"/>
              <a:gd name="T13" fmla="*/ 385 h 428"/>
              <a:gd name="T14" fmla="*/ 156 w 198"/>
              <a:gd name="T15" fmla="*/ 372 h 428"/>
              <a:gd name="T16" fmla="*/ 16 w 198"/>
              <a:gd name="T17" fmla="*/ 359 h 428"/>
              <a:gd name="T18" fmla="*/ 169 w 198"/>
              <a:gd name="T19" fmla="*/ 371 h 428"/>
              <a:gd name="T20" fmla="*/ 169 w 198"/>
              <a:gd name="T21" fmla="*/ 371 h 428"/>
              <a:gd name="T22" fmla="*/ 8 w 198"/>
              <a:gd name="T23" fmla="*/ 332 h 428"/>
              <a:gd name="T24" fmla="*/ 189 w 198"/>
              <a:gd name="T25" fmla="*/ 351 h 428"/>
              <a:gd name="T26" fmla="*/ 198 w 198"/>
              <a:gd name="T27" fmla="*/ 333 h 428"/>
              <a:gd name="T28" fmla="*/ 66 w 198"/>
              <a:gd name="T29" fmla="*/ 336 h 428"/>
              <a:gd name="T30" fmla="*/ 78 w 198"/>
              <a:gd name="T31" fmla="*/ 348 h 428"/>
              <a:gd name="T32" fmla="*/ 120 w 198"/>
              <a:gd name="T33" fmla="*/ 330 h 428"/>
              <a:gd name="T34" fmla="*/ 136 w 198"/>
              <a:gd name="T35" fmla="*/ 319 h 428"/>
              <a:gd name="T36" fmla="*/ 46 w 198"/>
              <a:gd name="T37" fmla="*/ 316 h 428"/>
              <a:gd name="T38" fmla="*/ 9 w 198"/>
              <a:gd name="T39" fmla="*/ 324 h 428"/>
              <a:gd name="T40" fmla="*/ 17 w 198"/>
              <a:gd name="T41" fmla="*/ 312 h 428"/>
              <a:gd name="T42" fmla="*/ 183 w 198"/>
              <a:gd name="T43" fmla="*/ 314 h 428"/>
              <a:gd name="T44" fmla="*/ 197 w 198"/>
              <a:gd name="T45" fmla="*/ 321 h 428"/>
              <a:gd name="T46" fmla="*/ 147 w 198"/>
              <a:gd name="T47" fmla="*/ 308 h 428"/>
              <a:gd name="T48" fmla="*/ 150 w 198"/>
              <a:gd name="T49" fmla="*/ 318 h 428"/>
              <a:gd name="T50" fmla="*/ 78 w 198"/>
              <a:gd name="T51" fmla="*/ 297 h 428"/>
              <a:gd name="T52" fmla="*/ 23 w 198"/>
              <a:gd name="T53" fmla="*/ 300 h 428"/>
              <a:gd name="T54" fmla="*/ 120 w 198"/>
              <a:gd name="T55" fmla="*/ 302 h 428"/>
              <a:gd name="T56" fmla="*/ 78 w 198"/>
              <a:gd name="T57" fmla="*/ 287 h 428"/>
              <a:gd name="T58" fmla="*/ 78 w 198"/>
              <a:gd name="T59" fmla="*/ 287 h 428"/>
              <a:gd name="T60" fmla="*/ 129 w 198"/>
              <a:gd name="T61" fmla="*/ 256 h 428"/>
              <a:gd name="T62" fmla="*/ 69 w 198"/>
              <a:gd name="T63" fmla="*/ 241 h 428"/>
              <a:gd name="T64" fmla="*/ 120 w 198"/>
              <a:gd name="T65" fmla="*/ 246 h 428"/>
              <a:gd name="T66" fmla="*/ 78 w 198"/>
              <a:gd name="T67" fmla="*/ 231 h 428"/>
              <a:gd name="T68" fmla="*/ 78 w 198"/>
              <a:gd name="T69" fmla="*/ 231 h 428"/>
              <a:gd name="T70" fmla="*/ 129 w 198"/>
              <a:gd name="T71" fmla="*/ 200 h 428"/>
              <a:gd name="T72" fmla="*/ 69 w 198"/>
              <a:gd name="T73" fmla="*/ 185 h 428"/>
              <a:gd name="T74" fmla="*/ 120 w 198"/>
              <a:gd name="T75" fmla="*/ 189 h 428"/>
              <a:gd name="T76" fmla="*/ 78 w 198"/>
              <a:gd name="T77" fmla="*/ 175 h 428"/>
              <a:gd name="T78" fmla="*/ 78 w 198"/>
              <a:gd name="T79" fmla="*/ 175 h 428"/>
              <a:gd name="T80" fmla="*/ 129 w 198"/>
              <a:gd name="T81" fmla="*/ 144 h 428"/>
              <a:gd name="T82" fmla="*/ 69 w 198"/>
              <a:gd name="T83" fmla="*/ 129 h 428"/>
              <a:gd name="T84" fmla="*/ 120 w 198"/>
              <a:gd name="T85" fmla="*/ 133 h 428"/>
              <a:gd name="T86" fmla="*/ 78 w 198"/>
              <a:gd name="T87" fmla="*/ 118 h 428"/>
              <a:gd name="T88" fmla="*/ 78 w 198"/>
              <a:gd name="T89" fmla="*/ 118 h 428"/>
              <a:gd name="T90" fmla="*/ 129 w 198"/>
              <a:gd name="T91" fmla="*/ 88 h 428"/>
              <a:gd name="T92" fmla="*/ 69 w 198"/>
              <a:gd name="T93" fmla="*/ 73 h 428"/>
              <a:gd name="T94" fmla="*/ 120 w 198"/>
              <a:gd name="T95" fmla="*/ 77 h 428"/>
              <a:gd name="T96" fmla="*/ 78 w 198"/>
              <a:gd name="T97" fmla="*/ 62 h 428"/>
              <a:gd name="T98" fmla="*/ 78 w 198"/>
              <a:gd name="T99" fmla="*/ 62 h 428"/>
              <a:gd name="T100" fmla="*/ 129 w 198"/>
              <a:gd name="T101" fmla="*/ 32 h 428"/>
              <a:gd name="T102" fmla="*/ 69 w 198"/>
              <a:gd name="T103" fmla="*/ 31 h 428"/>
              <a:gd name="T104" fmla="*/ 78 w 198"/>
              <a:gd name="T105" fmla="*/ 34 h 428"/>
              <a:gd name="T106" fmla="*/ 127 w 198"/>
              <a:gd name="T107" fmla="*/ 20 h 428"/>
              <a:gd name="T108" fmla="*/ 101 w 198"/>
              <a:gd name="T109" fmla="*/ 1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8" h="428">
                <a:moveTo>
                  <a:pt x="93" y="428"/>
                </a:moveTo>
                <a:cubicBezTo>
                  <a:pt x="87" y="427"/>
                  <a:pt x="82" y="424"/>
                  <a:pt x="78" y="420"/>
                </a:cubicBezTo>
                <a:cubicBezTo>
                  <a:pt x="76" y="418"/>
                  <a:pt x="76" y="418"/>
                  <a:pt x="76" y="418"/>
                </a:cubicBezTo>
                <a:cubicBezTo>
                  <a:pt x="82" y="412"/>
                  <a:pt x="82" y="412"/>
                  <a:pt x="82" y="412"/>
                </a:cubicBezTo>
                <a:cubicBezTo>
                  <a:pt x="84" y="414"/>
                  <a:pt x="84" y="414"/>
                  <a:pt x="84" y="414"/>
                </a:cubicBezTo>
                <a:cubicBezTo>
                  <a:pt x="87" y="417"/>
                  <a:pt x="91" y="419"/>
                  <a:pt x="95" y="419"/>
                </a:cubicBezTo>
                <a:lnTo>
                  <a:pt x="93" y="428"/>
                </a:lnTo>
                <a:close/>
                <a:moveTo>
                  <a:pt x="105" y="428"/>
                </a:moveTo>
                <a:cubicBezTo>
                  <a:pt x="103" y="419"/>
                  <a:pt x="103" y="419"/>
                  <a:pt x="103" y="419"/>
                </a:cubicBezTo>
                <a:cubicBezTo>
                  <a:pt x="107" y="419"/>
                  <a:pt x="111" y="417"/>
                  <a:pt x="114" y="414"/>
                </a:cubicBezTo>
                <a:cubicBezTo>
                  <a:pt x="116" y="412"/>
                  <a:pt x="116" y="412"/>
                  <a:pt x="116" y="412"/>
                </a:cubicBezTo>
                <a:cubicBezTo>
                  <a:pt x="122" y="418"/>
                  <a:pt x="122" y="418"/>
                  <a:pt x="122" y="418"/>
                </a:cubicBezTo>
                <a:cubicBezTo>
                  <a:pt x="120" y="420"/>
                  <a:pt x="120" y="420"/>
                  <a:pt x="120" y="420"/>
                </a:cubicBezTo>
                <a:cubicBezTo>
                  <a:pt x="116" y="424"/>
                  <a:pt x="111" y="427"/>
                  <a:pt x="105" y="428"/>
                </a:cubicBezTo>
                <a:close/>
                <a:moveTo>
                  <a:pt x="68" y="411"/>
                </a:moveTo>
                <a:cubicBezTo>
                  <a:pt x="56" y="398"/>
                  <a:pt x="56" y="398"/>
                  <a:pt x="56" y="398"/>
                </a:cubicBezTo>
                <a:cubicBezTo>
                  <a:pt x="62" y="392"/>
                  <a:pt x="62" y="392"/>
                  <a:pt x="62" y="392"/>
                </a:cubicBezTo>
                <a:cubicBezTo>
                  <a:pt x="75" y="404"/>
                  <a:pt x="75" y="404"/>
                  <a:pt x="75" y="404"/>
                </a:cubicBezTo>
                <a:lnTo>
                  <a:pt x="68" y="411"/>
                </a:lnTo>
                <a:close/>
                <a:moveTo>
                  <a:pt x="130" y="410"/>
                </a:moveTo>
                <a:cubicBezTo>
                  <a:pt x="123" y="404"/>
                  <a:pt x="123" y="404"/>
                  <a:pt x="123" y="404"/>
                </a:cubicBezTo>
                <a:cubicBezTo>
                  <a:pt x="136" y="392"/>
                  <a:pt x="136" y="392"/>
                  <a:pt x="136" y="392"/>
                </a:cubicBezTo>
                <a:cubicBezTo>
                  <a:pt x="142" y="398"/>
                  <a:pt x="142" y="398"/>
                  <a:pt x="142" y="398"/>
                </a:cubicBezTo>
                <a:lnTo>
                  <a:pt x="130" y="410"/>
                </a:lnTo>
                <a:close/>
                <a:moveTo>
                  <a:pt x="49" y="391"/>
                </a:moveTo>
                <a:cubicBezTo>
                  <a:pt x="36" y="379"/>
                  <a:pt x="36" y="379"/>
                  <a:pt x="36" y="379"/>
                </a:cubicBezTo>
                <a:cubicBezTo>
                  <a:pt x="43" y="372"/>
                  <a:pt x="43" y="372"/>
                  <a:pt x="43" y="372"/>
                </a:cubicBezTo>
                <a:cubicBezTo>
                  <a:pt x="55" y="385"/>
                  <a:pt x="55" y="385"/>
                  <a:pt x="55" y="385"/>
                </a:cubicBezTo>
                <a:lnTo>
                  <a:pt x="49" y="391"/>
                </a:lnTo>
                <a:close/>
                <a:moveTo>
                  <a:pt x="150" y="391"/>
                </a:moveTo>
                <a:cubicBezTo>
                  <a:pt x="143" y="384"/>
                  <a:pt x="143" y="384"/>
                  <a:pt x="143" y="384"/>
                </a:cubicBezTo>
                <a:cubicBezTo>
                  <a:pt x="156" y="372"/>
                  <a:pt x="156" y="372"/>
                  <a:pt x="156" y="372"/>
                </a:cubicBezTo>
                <a:cubicBezTo>
                  <a:pt x="162" y="378"/>
                  <a:pt x="162" y="378"/>
                  <a:pt x="162" y="378"/>
                </a:cubicBezTo>
                <a:lnTo>
                  <a:pt x="150" y="391"/>
                </a:lnTo>
                <a:close/>
                <a:moveTo>
                  <a:pt x="29" y="371"/>
                </a:moveTo>
                <a:cubicBezTo>
                  <a:pt x="16" y="359"/>
                  <a:pt x="16" y="359"/>
                  <a:pt x="16" y="359"/>
                </a:cubicBezTo>
                <a:cubicBezTo>
                  <a:pt x="23" y="352"/>
                  <a:pt x="23" y="352"/>
                  <a:pt x="23" y="352"/>
                </a:cubicBezTo>
                <a:cubicBezTo>
                  <a:pt x="35" y="365"/>
                  <a:pt x="35" y="365"/>
                  <a:pt x="35" y="365"/>
                </a:cubicBezTo>
                <a:lnTo>
                  <a:pt x="29" y="371"/>
                </a:lnTo>
                <a:close/>
                <a:moveTo>
                  <a:pt x="169" y="371"/>
                </a:moveTo>
                <a:cubicBezTo>
                  <a:pt x="163" y="364"/>
                  <a:pt x="163" y="364"/>
                  <a:pt x="163" y="364"/>
                </a:cubicBezTo>
                <a:cubicBezTo>
                  <a:pt x="175" y="352"/>
                  <a:pt x="175" y="352"/>
                  <a:pt x="175" y="352"/>
                </a:cubicBezTo>
                <a:cubicBezTo>
                  <a:pt x="182" y="358"/>
                  <a:pt x="182" y="358"/>
                  <a:pt x="182" y="358"/>
                </a:cubicBezTo>
                <a:lnTo>
                  <a:pt x="169" y="371"/>
                </a:lnTo>
                <a:close/>
                <a:moveTo>
                  <a:pt x="9" y="351"/>
                </a:moveTo>
                <a:cubicBezTo>
                  <a:pt x="8" y="350"/>
                  <a:pt x="8" y="350"/>
                  <a:pt x="8" y="350"/>
                </a:cubicBezTo>
                <a:cubicBezTo>
                  <a:pt x="3" y="346"/>
                  <a:pt x="0" y="340"/>
                  <a:pt x="0" y="333"/>
                </a:cubicBezTo>
                <a:cubicBezTo>
                  <a:pt x="8" y="332"/>
                  <a:pt x="8" y="332"/>
                  <a:pt x="8" y="332"/>
                </a:cubicBezTo>
                <a:cubicBezTo>
                  <a:pt x="9" y="337"/>
                  <a:pt x="11" y="341"/>
                  <a:pt x="14" y="344"/>
                </a:cubicBezTo>
                <a:cubicBezTo>
                  <a:pt x="15" y="345"/>
                  <a:pt x="15" y="345"/>
                  <a:pt x="15" y="345"/>
                </a:cubicBezTo>
                <a:lnTo>
                  <a:pt x="9" y="351"/>
                </a:lnTo>
                <a:close/>
                <a:moveTo>
                  <a:pt x="189" y="351"/>
                </a:moveTo>
                <a:cubicBezTo>
                  <a:pt x="183" y="345"/>
                  <a:pt x="183" y="345"/>
                  <a:pt x="183" y="345"/>
                </a:cubicBezTo>
                <a:cubicBezTo>
                  <a:pt x="183" y="344"/>
                  <a:pt x="183" y="344"/>
                  <a:pt x="183" y="344"/>
                </a:cubicBezTo>
                <a:cubicBezTo>
                  <a:pt x="187" y="341"/>
                  <a:pt x="189" y="337"/>
                  <a:pt x="189" y="332"/>
                </a:cubicBezTo>
                <a:cubicBezTo>
                  <a:pt x="198" y="333"/>
                  <a:pt x="198" y="333"/>
                  <a:pt x="198" y="333"/>
                </a:cubicBezTo>
                <a:cubicBezTo>
                  <a:pt x="198" y="340"/>
                  <a:pt x="195" y="346"/>
                  <a:pt x="190" y="350"/>
                </a:cubicBezTo>
                <a:lnTo>
                  <a:pt x="189" y="351"/>
                </a:lnTo>
                <a:close/>
                <a:moveTo>
                  <a:pt x="78" y="348"/>
                </a:moveTo>
                <a:cubicBezTo>
                  <a:pt x="66" y="336"/>
                  <a:pt x="66" y="336"/>
                  <a:pt x="66" y="336"/>
                </a:cubicBezTo>
                <a:cubicBezTo>
                  <a:pt x="69" y="333"/>
                  <a:pt x="69" y="333"/>
                  <a:pt x="69" y="333"/>
                </a:cubicBezTo>
                <a:cubicBezTo>
                  <a:pt x="69" y="326"/>
                  <a:pt x="69" y="326"/>
                  <a:pt x="69" y="326"/>
                </a:cubicBezTo>
                <a:cubicBezTo>
                  <a:pt x="78" y="326"/>
                  <a:pt x="78" y="326"/>
                  <a:pt x="78" y="326"/>
                </a:cubicBezTo>
                <a:lnTo>
                  <a:pt x="78" y="348"/>
                </a:lnTo>
                <a:close/>
                <a:moveTo>
                  <a:pt x="130" y="338"/>
                </a:moveTo>
                <a:cubicBezTo>
                  <a:pt x="124" y="332"/>
                  <a:pt x="124" y="332"/>
                  <a:pt x="124" y="332"/>
                </a:cubicBezTo>
                <a:cubicBezTo>
                  <a:pt x="125" y="330"/>
                  <a:pt x="125" y="330"/>
                  <a:pt x="125" y="330"/>
                </a:cubicBezTo>
                <a:cubicBezTo>
                  <a:pt x="120" y="330"/>
                  <a:pt x="120" y="330"/>
                  <a:pt x="120" y="330"/>
                </a:cubicBezTo>
                <a:cubicBezTo>
                  <a:pt x="120" y="312"/>
                  <a:pt x="120" y="312"/>
                  <a:pt x="120" y="312"/>
                </a:cubicBezTo>
                <a:cubicBezTo>
                  <a:pt x="129" y="312"/>
                  <a:pt x="129" y="312"/>
                  <a:pt x="129" y="312"/>
                </a:cubicBezTo>
                <a:cubicBezTo>
                  <a:pt x="129" y="326"/>
                  <a:pt x="129" y="326"/>
                  <a:pt x="129" y="326"/>
                </a:cubicBezTo>
                <a:cubicBezTo>
                  <a:pt x="136" y="319"/>
                  <a:pt x="136" y="319"/>
                  <a:pt x="136" y="319"/>
                </a:cubicBezTo>
                <a:cubicBezTo>
                  <a:pt x="142" y="326"/>
                  <a:pt x="142" y="326"/>
                  <a:pt x="142" y="326"/>
                </a:cubicBezTo>
                <a:lnTo>
                  <a:pt x="130" y="338"/>
                </a:lnTo>
                <a:close/>
                <a:moveTo>
                  <a:pt x="59" y="329"/>
                </a:moveTo>
                <a:cubicBezTo>
                  <a:pt x="46" y="316"/>
                  <a:pt x="46" y="316"/>
                  <a:pt x="46" y="316"/>
                </a:cubicBezTo>
                <a:cubicBezTo>
                  <a:pt x="53" y="310"/>
                  <a:pt x="53" y="310"/>
                  <a:pt x="53" y="310"/>
                </a:cubicBezTo>
                <a:cubicBezTo>
                  <a:pt x="65" y="322"/>
                  <a:pt x="65" y="322"/>
                  <a:pt x="65" y="322"/>
                </a:cubicBezTo>
                <a:lnTo>
                  <a:pt x="59" y="329"/>
                </a:lnTo>
                <a:close/>
                <a:moveTo>
                  <a:pt x="9" y="324"/>
                </a:moveTo>
                <a:cubicBezTo>
                  <a:pt x="0" y="321"/>
                  <a:pt x="0" y="321"/>
                  <a:pt x="0" y="321"/>
                </a:cubicBezTo>
                <a:cubicBezTo>
                  <a:pt x="2" y="316"/>
                  <a:pt x="4" y="312"/>
                  <a:pt x="8" y="308"/>
                </a:cubicBezTo>
                <a:cubicBezTo>
                  <a:pt x="9" y="307"/>
                  <a:pt x="11" y="306"/>
                  <a:pt x="12" y="305"/>
                </a:cubicBezTo>
                <a:cubicBezTo>
                  <a:pt x="17" y="312"/>
                  <a:pt x="17" y="312"/>
                  <a:pt x="17" y="312"/>
                </a:cubicBezTo>
                <a:cubicBezTo>
                  <a:pt x="16" y="313"/>
                  <a:pt x="15" y="313"/>
                  <a:pt x="14" y="314"/>
                </a:cubicBezTo>
                <a:cubicBezTo>
                  <a:pt x="12" y="317"/>
                  <a:pt x="10" y="320"/>
                  <a:pt x="9" y="324"/>
                </a:cubicBezTo>
                <a:close/>
                <a:moveTo>
                  <a:pt x="189" y="323"/>
                </a:moveTo>
                <a:cubicBezTo>
                  <a:pt x="188" y="320"/>
                  <a:pt x="186" y="317"/>
                  <a:pt x="183" y="314"/>
                </a:cubicBezTo>
                <a:cubicBezTo>
                  <a:pt x="180" y="311"/>
                  <a:pt x="175" y="309"/>
                  <a:pt x="171" y="308"/>
                </a:cubicBezTo>
                <a:cubicBezTo>
                  <a:pt x="171" y="299"/>
                  <a:pt x="171" y="299"/>
                  <a:pt x="171" y="299"/>
                </a:cubicBezTo>
                <a:cubicBezTo>
                  <a:pt x="178" y="300"/>
                  <a:pt x="185" y="303"/>
                  <a:pt x="190" y="308"/>
                </a:cubicBezTo>
                <a:cubicBezTo>
                  <a:pt x="193" y="312"/>
                  <a:pt x="196" y="316"/>
                  <a:pt x="197" y="321"/>
                </a:cubicBezTo>
                <a:lnTo>
                  <a:pt x="189" y="323"/>
                </a:lnTo>
                <a:close/>
                <a:moveTo>
                  <a:pt x="150" y="318"/>
                </a:moveTo>
                <a:cubicBezTo>
                  <a:pt x="143" y="312"/>
                  <a:pt x="143" y="312"/>
                  <a:pt x="143" y="312"/>
                </a:cubicBezTo>
                <a:cubicBezTo>
                  <a:pt x="147" y="308"/>
                  <a:pt x="147" y="308"/>
                  <a:pt x="147" y="308"/>
                </a:cubicBezTo>
                <a:cubicBezTo>
                  <a:pt x="151" y="305"/>
                  <a:pt x="155" y="302"/>
                  <a:pt x="159" y="301"/>
                </a:cubicBezTo>
                <a:cubicBezTo>
                  <a:pt x="162" y="309"/>
                  <a:pt x="162" y="309"/>
                  <a:pt x="162" y="309"/>
                </a:cubicBezTo>
                <a:cubicBezTo>
                  <a:pt x="159" y="310"/>
                  <a:pt x="156" y="312"/>
                  <a:pt x="154" y="314"/>
                </a:cubicBezTo>
                <a:lnTo>
                  <a:pt x="150" y="318"/>
                </a:lnTo>
                <a:close/>
                <a:moveTo>
                  <a:pt x="78" y="315"/>
                </a:moveTo>
                <a:cubicBezTo>
                  <a:pt x="69" y="315"/>
                  <a:pt x="69" y="315"/>
                  <a:pt x="69" y="315"/>
                </a:cubicBezTo>
                <a:cubicBezTo>
                  <a:pt x="69" y="297"/>
                  <a:pt x="69" y="297"/>
                  <a:pt x="69" y="297"/>
                </a:cubicBezTo>
                <a:cubicBezTo>
                  <a:pt x="78" y="297"/>
                  <a:pt x="78" y="297"/>
                  <a:pt x="78" y="297"/>
                </a:cubicBezTo>
                <a:lnTo>
                  <a:pt x="78" y="315"/>
                </a:lnTo>
                <a:close/>
                <a:moveTo>
                  <a:pt x="39" y="311"/>
                </a:moveTo>
                <a:cubicBezTo>
                  <a:pt x="35" y="308"/>
                  <a:pt x="30" y="308"/>
                  <a:pt x="25" y="309"/>
                </a:cubicBezTo>
                <a:cubicBezTo>
                  <a:pt x="23" y="300"/>
                  <a:pt x="23" y="300"/>
                  <a:pt x="23" y="300"/>
                </a:cubicBezTo>
                <a:cubicBezTo>
                  <a:pt x="30" y="298"/>
                  <a:pt x="37" y="299"/>
                  <a:pt x="43" y="303"/>
                </a:cubicBezTo>
                <a:lnTo>
                  <a:pt x="39" y="311"/>
                </a:lnTo>
                <a:close/>
                <a:moveTo>
                  <a:pt x="129" y="302"/>
                </a:moveTo>
                <a:cubicBezTo>
                  <a:pt x="120" y="302"/>
                  <a:pt x="120" y="302"/>
                  <a:pt x="120" y="302"/>
                </a:cubicBezTo>
                <a:cubicBezTo>
                  <a:pt x="120" y="284"/>
                  <a:pt x="120" y="284"/>
                  <a:pt x="120" y="284"/>
                </a:cubicBezTo>
                <a:cubicBezTo>
                  <a:pt x="129" y="284"/>
                  <a:pt x="129" y="284"/>
                  <a:pt x="129" y="284"/>
                </a:cubicBezTo>
                <a:lnTo>
                  <a:pt x="129" y="302"/>
                </a:lnTo>
                <a:close/>
                <a:moveTo>
                  <a:pt x="78" y="287"/>
                </a:moveTo>
                <a:cubicBezTo>
                  <a:pt x="69" y="287"/>
                  <a:pt x="69" y="287"/>
                  <a:pt x="69" y="287"/>
                </a:cubicBezTo>
                <a:cubicBezTo>
                  <a:pt x="69" y="269"/>
                  <a:pt x="69" y="269"/>
                  <a:pt x="69" y="269"/>
                </a:cubicBezTo>
                <a:cubicBezTo>
                  <a:pt x="78" y="269"/>
                  <a:pt x="78" y="269"/>
                  <a:pt x="78" y="269"/>
                </a:cubicBezTo>
                <a:lnTo>
                  <a:pt x="78" y="287"/>
                </a:lnTo>
                <a:close/>
                <a:moveTo>
                  <a:pt x="129" y="274"/>
                </a:moveTo>
                <a:cubicBezTo>
                  <a:pt x="120" y="274"/>
                  <a:pt x="120" y="274"/>
                  <a:pt x="120" y="274"/>
                </a:cubicBezTo>
                <a:cubicBezTo>
                  <a:pt x="120" y="256"/>
                  <a:pt x="120" y="256"/>
                  <a:pt x="120" y="256"/>
                </a:cubicBezTo>
                <a:cubicBezTo>
                  <a:pt x="129" y="256"/>
                  <a:pt x="129" y="256"/>
                  <a:pt x="129" y="256"/>
                </a:cubicBezTo>
                <a:lnTo>
                  <a:pt x="129" y="274"/>
                </a:lnTo>
                <a:close/>
                <a:moveTo>
                  <a:pt x="78" y="259"/>
                </a:moveTo>
                <a:cubicBezTo>
                  <a:pt x="69" y="259"/>
                  <a:pt x="69" y="259"/>
                  <a:pt x="69" y="259"/>
                </a:cubicBezTo>
                <a:cubicBezTo>
                  <a:pt x="69" y="241"/>
                  <a:pt x="69" y="241"/>
                  <a:pt x="69" y="241"/>
                </a:cubicBezTo>
                <a:cubicBezTo>
                  <a:pt x="78" y="241"/>
                  <a:pt x="78" y="241"/>
                  <a:pt x="78" y="241"/>
                </a:cubicBezTo>
                <a:lnTo>
                  <a:pt x="78" y="259"/>
                </a:lnTo>
                <a:close/>
                <a:moveTo>
                  <a:pt x="129" y="246"/>
                </a:moveTo>
                <a:cubicBezTo>
                  <a:pt x="120" y="246"/>
                  <a:pt x="120" y="246"/>
                  <a:pt x="120" y="246"/>
                </a:cubicBezTo>
                <a:cubicBezTo>
                  <a:pt x="120" y="228"/>
                  <a:pt x="120" y="228"/>
                  <a:pt x="120" y="228"/>
                </a:cubicBezTo>
                <a:cubicBezTo>
                  <a:pt x="129" y="228"/>
                  <a:pt x="129" y="228"/>
                  <a:pt x="129" y="228"/>
                </a:cubicBezTo>
                <a:lnTo>
                  <a:pt x="129" y="246"/>
                </a:lnTo>
                <a:close/>
                <a:moveTo>
                  <a:pt x="78" y="231"/>
                </a:moveTo>
                <a:cubicBezTo>
                  <a:pt x="69" y="231"/>
                  <a:pt x="69" y="231"/>
                  <a:pt x="69" y="231"/>
                </a:cubicBezTo>
                <a:cubicBezTo>
                  <a:pt x="69" y="213"/>
                  <a:pt x="69" y="213"/>
                  <a:pt x="69" y="213"/>
                </a:cubicBezTo>
                <a:cubicBezTo>
                  <a:pt x="78" y="213"/>
                  <a:pt x="78" y="213"/>
                  <a:pt x="78" y="213"/>
                </a:cubicBezTo>
                <a:lnTo>
                  <a:pt x="78" y="231"/>
                </a:lnTo>
                <a:close/>
                <a:moveTo>
                  <a:pt x="129" y="218"/>
                </a:moveTo>
                <a:cubicBezTo>
                  <a:pt x="120" y="218"/>
                  <a:pt x="120" y="218"/>
                  <a:pt x="120" y="218"/>
                </a:cubicBezTo>
                <a:cubicBezTo>
                  <a:pt x="120" y="200"/>
                  <a:pt x="120" y="200"/>
                  <a:pt x="120" y="200"/>
                </a:cubicBezTo>
                <a:cubicBezTo>
                  <a:pt x="129" y="200"/>
                  <a:pt x="129" y="200"/>
                  <a:pt x="129" y="200"/>
                </a:cubicBezTo>
                <a:lnTo>
                  <a:pt x="129" y="218"/>
                </a:lnTo>
                <a:close/>
                <a:moveTo>
                  <a:pt x="78" y="203"/>
                </a:moveTo>
                <a:cubicBezTo>
                  <a:pt x="69" y="203"/>
                  <a:pt x="69" y="203"/>
                  <a:pt x="69" y="203"/>
                </a:cubicBezTo>
                <a:cubicBezTo>
                  <a:pt x="69" y="185"/>
                  <a:pt x="69" y="185"/>
                  <a:pt x="69" y="185"/>
                </a:cubicBezTo>
                <a:cubicBezTo>
                  <a:pt x="78" y="185"/>
                  <a:pt x="78" y="185"/>
                  <a:pt x="78" y="185"/>
                </a:cubicBezTo>
                <a:lnTo>
                  <a:pt x="78" y="203"/>
                </a:lnTo>
                <a:close/>
                <a:moveTo>
                  <a:pt x="129" y="189"/>
                </a:moveTo>
                <a:cubicBezTo>
                  <a:pt x="120" y="189"/>
                  <a:pt x="120" y="189"/>
                  <a:pt x="120" y="189"/>
                </a:cubicBezTo>
                <a:cubicBezTo>
                  <a:pt x="120" y="172"/>
                  <a:pt x="120" y="172"/>
                  <a:pt x="120" y="172"/>
                </a:cubicBezTo>
                <a:cubicBezTo>
                  <a:pt x="129" y="172"/>
                  <a:pt x="129" y="172"/>
                  <a:pt x="129" y="172"/>
                </a:cubicBezTo>
                <a:lnTo>
                  <a:pt x="129" y="189"/>
                </a:lnTo>
                <a:close/>
                <a:moveTo>
                  <a:pt x="78" y="175"/>
                </a:moveTo>
                <a:cubicBezTo>
                  <a:pt x="69" y="175"/>
                  <a:pt x="69" y="175"/>
                  <a:pt x="69" y="175"/>
                </a:cubicBezTo>
                <a:cubicBezTo>
                  <a:pt x="69" y="157"/>
                  <a:pt x="69" y="157"/>
                  <a:pt x="69" y="157"/>
                </a:cubicBezTo>
                <a:cubicBezTo>
                  <a:pt x="78" y="157"/>
                  <a:pt x="78" y="157"/>
                  <a:pt x="78" y="157"/>
                </a:cubicBezTo>
                <a:lnTo>
                  <a:pt x="78" y="175"/>
                </a:lnTo>
                <a:close/>
                <a:moveTo>
                  <a:pt x="129" y="161"/>
                </a:moveTo>
                <a:cubicBezTo>
                  <a:pt x="120" y="161"/>
                  <a:pt x="120" y="161"/>
                  <a:pt x="120" y="161"/>
                </a:cubicBezTo>
                <a:cubicBezTo>
                  <a:pt x="120" y="144"/>
                  <a:pt x="120" y="144"/>
                  <a:pt x="120" y="144"/>
                </a:cubicBezTo>
                <a:cubicBezTo>
                  <a:pt x="129" y="144"/>
                  <a:pt x="129" y="144"/>
                  <a:pt x="129" y="144"/>
                </a:cubicBezTo>
                <a:lnTo>
                  <a:pt x="129" y="161"/>
                </a:lnTo>
                <a:close/>
                <a:moveTo>
                  <a:pt x="78" y="147"/>
                </a:moveTo>
                <a:cubicBezTo>
                  <a:pt x="69" y="147"/>
                  <a:pt x="69" y="147"/>
                  <a:pt x="69" y="147"/>
                </a:cubicBezTo>
                <a:cubicBezTo>
                  <a:pt x="69" y="129"/>
                  <a:pt x="69" y="129"/>
                  <a:pt x="69" y="129"/>
                </a:cubicBezTo>
                <a:cubicBezTo>
                  <a:pt x="78" y="129"/>
                  <a:pt x="78" y="129"/>
                  <a:pt x="78" y="129"/>
                </a:cubicBezTo>
                <a:lnTo>
                  <a:pt x="78" y="147"/>
                </a:lnTo>
                <a:close/>
                <a:moveTo>
                  <a:pt x="129" y="133"/>
                </a:moveTo>
                <a:cubicBezTo>
                  <a:pt x="120" y="133"/>
                  <a:pt x="120" y="133"/>
                  <a:pt x="120" y="133"/>
                </a:cubicBezTo>
                <a:cubicBezTo>
                  <a:pt x="120" y="116"/>
                  <a:pt x="120" y="116"/>
                  <a:pt x="120" y="116"/>
                </a:cubicBezTo>
                <a:cubicBezTo>
                  <a:pt x="129" y="116"/>
                  <a:pt x="129" y="116"/>
                  <a:pt x="129" y="116"/>
                </a:cubicBezTo>
                <a:lnTo>
                  <a:pt x="129" y="133"/>
                </a:lnTo>
                <a:close/>
                <a:moveTo>
                  <a:pt x="78" y="118"/>
                </a:moveTo>
                <a:cubicBezTo>
                  <a:pt x="69" y="118"/>
                  <a:pt x="69" y="118"/>
                  <a:pt x="69" y="118"/>
                </a:cubicBezTo>
                <a:cubicBezTo>
                  <a:pt x="69" y="101"/>
                  <a:pt x="69" y="101"/>
                  <a:pt x="69" y="101"/>
                </a:cubicBezTo>
                <a:cubicBezTo>
                  <a:pt x="78" y="101"/>
                  <a:pt x="78" y="101"/>
                  <a:pt x="78" y="101"/>
                </a:cubicBezTo>
                <a:lnTo>
                  <a:pt x="78" y="118"/>
                </a:lnTo>
                <a:close/>
                <a:moveTo>
                  <a:pt x="129" y="105"/>
                </a:moveTo>
                <a:cubicBezTo>
                  <a:pt x="120" y="105"/>
                  <a:pt x="120" y="105"/>
                  <a:pt x="120" y="105"/>
                </a:cubicBezTo>
                <a:cubicBezTo>
                  <a:pt x="120" y="88"/>
                  <a:pt x="120" y="88"/>
                  <a:pt x="120" y="88"/>
                </a:cubicBezTo>
                <a:cubicBezTo>
                  <a:pt x="129" y="88"/>
                  <a:pt x="129" y="88"/>
                  <a:pt x="129" y="88"/>
                </a:cubicBezTo>
                <a:lnTo>
                  <a:pt x="129" y="105"/>
                </a:lnTo>
                <a:close/>
                <a:moveTo>
                  <a:pt x="78" y="90"/>
                </a:moveTo>
                <a:cubicBezTo>
                  <a:pt x="69" y="90"/>
                  <a:pt x="69" y="90"/>
                  <a:pt x="69" y="90"/>
                </a:cubicBezTo>
                <a:cubicBezTo>
                  <a:pt x="69" y="73"/>
                  <a:pt x="69" y="73"/>
                  <a:pt x="69" y="73"/>
                </a:cubicBezTo>
                <a:cubicBezTo>
                  <a:pt x="78" y="73"/>
                  <a:pt x="78" y="73"/>
                  <a:pt x="78" y="73"/>
                </a:cubicBezTo>
                <a:lnTo>
                  <a:pt x="78" y="90"/>
                </a:lnTo>
                <a:close/>
                <a:moveTo>
                  <a:pt x="129" y="77"/>
                </a:moveTo>
                <a:cubicBezTo>
                  <a:pt x="120" y="77"/>
                  <a:pt x="120" y="77"/>
                  <a:pt x="120" y="77"/>
                </a:cubicBezTo>
                <a:cubicBezTo>
                  <a:pt x="120" y="60"/>
                  <a:pt x="120" y="60"/>
                  <a:pt x="120" y="60"/>
                </a:cubicBezTo>
                <a:cubicBezTo>
                  <a:pt x="129" y="60"/>
                  <a:pt x="129" y="60"/>
                  <a:pt x="129" y="60"/>
                </a:cubicBezTo>
                <a:lnTo>
                  <a:pt x="129" y="77"/>
                </a:lnTo>
                <a:close/>
                <a:moveTo>
                  <a:pt x="78" y="62"/>
                </a:moveTo>
                <a:cubicBezTo>
                  <a:pt x="69" y="62"/>
                  <a:pt x="69" y="62"/>
                  <a:pt x="69" y="62"/>
                </a:cubicBezTo>
                <a:cubicBezTo>
                  <a:pt x="69" y="45"/>
                  <a:pt x="69" y="45"/>
                  <a:pt x="69" y="45"/>
                </a:cubicBezTo>
                <a:cubicBezTo>
                  <a:pt x="78" y="45"/>
                  <a:pt x="78" y="45"/>
                  <a:pt x="78" y="45"/>
                </a:cubicBezTo>
                <a:lnTo>
                  <a:pt x="78" y="62"/>
                </a:lnTo>
                <a:close/>
                <a:moveTo>
                  <a:pt x="129" y="49"/>
                </a:moveTo>
                <a:cubicBezTo>
                  <a:pt x="120" y="49"/>
                  <a:pt x="120" y="49"/>
                  <a:pt x="120" y="49"/>
                </a:cubicBezTo>
                <a:cubicBezTo>
                  <a:pt x="120" y="32"/>
                  <a:pt x="120" y="32"/>
                  <a:pt x="120" y="32"/>
                </a:cubicBezTo>
                <a:cubicBezTo>
                  <a:pt x="129" y="32"/>
                  <a:pt x="129" y="32"/>
                  <a:pt x="129" y="32"/>
                </a:cubicBezTo>
                <a:lnTo>
                  <a:pt x="129" y="49"/>
                </a:lnTo>
                <a:close/>
                <a:moveTo>
                  <a:pt x="78" y="34"/>
                </a:moveTo>
                <a:cubicBezTo>
                  <a:pt x="69" y="34"/>
                  <a:pt x="69" y="34"/>
                  <a:pt x="69" y="34"/>
                </a:cubicBezTo>
                <a:cubicBezTo>
                  <a:pt x="69" y="31"/>
                  <a:pt x="69" y="31"/>
                  <a:pt x="69" y="31"/>
                </a:cubicBezTo>
                <a:cubicBezTo>
                  <a:pt x="69" y="25"/>
                  <a:pt x="70" y="20"/>
                  <a:pt x="73" y="15"/>
                </a:cubicBezTo>
                <a:cubicBezTo>
                  <a:pt x="81" y="20"/>
                  <a:pt x="81" y="20"/>
                  <a:pt x="81" y="20"/>
                </a:cubicBezTo>
                <a:cubicBezTo>
                  <a:pt x="79" y="23"/>
                  <a:pt x="78" y="27"/>
                  <a:pt x="78" y="31"/>
                </a:cubicBezTo>
                <a:lnTo>
                  <a:pt x="78" y="34"/>
                </a:lnTo>
                <a:close/>
                <a:moveTo>
                  <a:pt x="118" y="23"/>
                </a:moveTo>
                <a:cubicBezTo>
                  <a:pt x="117" y="18"/>
                  <a:pt x="113" y="15"/>
                  <a:pt x="109" y="12"/>
                </a:cubicBezTo>
                <a:cubicBezTo>
                  <a:pt x="113" y="4"/>
                  <a:pt x="113" y="4"/>
                  <a:pt x="113" y="4"/>
                </a:cubicBezTo>
                <a:cubicBezTo>
                  <a:pt x="119" y="8"/>
                  <a:pt x="124" y="13"/>
                  <a:pt x="127" y="20"/>
                </a:cubicBezTo>
                <a:lnTo>
                  <a:pt x="118" y="23"/>
                </a:lnTo>
                <a:close/>
                <a:moveTo>
                  <a:pt x="87" y="14"/>
                </a:moveTo>
                <a:cubicBezTo>
                  <a:pt x="82" y="6"/>
                  <a:pt x="82" y="6"/>
                  <a:pt x="82" y="6"/>
                </a:cubicBezTo>
                <a:cubicBezTo>
                  <a:pt x="88" y="2"/>
                  <a:pt x="95" y="0"/>
                  <a:pt x="101" y="1"/>
                </a:cubicBezTo>
                <a:cubicBezTo>
                  <a:pt x="101" y="10"/>
                  <a:pt x="101" y="10"/>
                  <a:pt x="101" y="10"/>
                </a:cubicBezTo>
                <a:cubicBezTo>
                  <a:pt x="96" y="10"/>
                  <a:pt x="91" y="11"/>
                  <a:pt x="87" y="14"/>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799"/>
          </a:p>
        </p:txBody>
      </p:sp>
      <p:sp>
        <p:nvSpPr>
          <p:cNvPr id="22" name="Freeform 8"/>
          <p:cNvSpPr>
            <a:spLocks noChangeAspect="1" noEditPoints="1"/>
          </p:cNvSpPr>
          <p:nvPr userDrawn="1"/>
        </p:nvSpPr>
        <p:spPr bwMode="auto">
          <a:xfrm>
            <a:off x="9213641" y="526886"/>
            <a:ext cx="513538" cy="520729"/>
          </a:xfrm>
          <a:custGeom>
            <a:avLst/>
            <a:gdLst>
              <a:gd name="T0" fmla="*/ 102 w 181"/>
              <a:gd name="T1" fmla="*/ 228 h 245"/>
              <a:gd name="T2" fmla="*/ 83 w 181"/>
              <a:gd name="T3" fmla="*/ 244 h 245"/>
              <a:gd name="T4" fmla="*/ 86 w 181"/>
              <a:gd name="T5" fmla="*/ 236 h 245"/>
              <a:gd name="T6" fmla="*/ 102 w 181"/>
              <a:gd name="T7" fmla="*/ 218 h 245"/>
              <a:gd name="T8" fmla="*/ 111 w 181"/>
              <a:gd name="T9" fmla="*/ 218 h 245"/>
              <a:gd name="T10" fmla="*/ 70 w 181"/>
              <a:gd name="T11" fmla="*/ 199 h 245"/>
              <a:gd name="T12" fmla="*/ 111 w 181"/>
              <a:gd name="T13" fmla="*/ 190 h 245"/>
              <a:gd name="T14" fmla="*/ 111 w 181"/>
              <a:gd name="T15" fmla="*/ 173 h 245"/>
              <a:gd name="T16" fmla="*/ 70 w 181"/>
              <a:gd name="T17" fmla="*/ 188 h 245"/>
              <a:gd name="T18" fmla="*/ 79 w 181"/>
              <a:gd name="T19" fmla="*/ 188 h 245"/>
              <a:gd name="T20" fmla="*/ 102 w 181"/>
              <a:gd name="T21" fmla="*/ 145 h 245"/>
              <a:gd name="T22" fmla="*/ 79 w 181"/>
              <a:gd name="T23" fmla="*/ 160 h 245"/>
              <a:gd name="T24" fmla="*/ 79 w 181"/>
              <a:gd name="T25" fmla="*/ 143 h 245"/>
              <a:gd name="T26" fmla="*/ 102 w 181"/>
              <a:gd name="T27" fmla="*/ 134 h 245"/>
              <a:gd name="T28" fmla="*/ 111 w 181"/>
              <a:gd name="T29" fmla="*/ 134 h 245"/>
              <a:gd name="T30" fmla="*/ 70 w 181"/>
              <a:gd name="T31" fmla="*/ 115 h 245"/>
              <a:gd name="T32" fmla="*/ 160 w 181"/>
              <a:gd name="T33" fmla="*/ 112 h 245"/>
              <a:gd name="T34" fmla="*/ 169 w 181"/>
              <a:gd name="T35" fmla="*/ 100 h 245"/>
              <a:gd name="T36" fmla="*/ 160 w 181"/>
              <a:gd name="T37" fmla="*/ 112 h 245"/>
              <a:gd name="T38" fmla="*/ 29 w 181"/>
              <a:gd name="T39" fmla="*/ 100 h 245"/>
              <a:gd name="T40" fmla="*/ 36 w 181"/>
              <a:gd name="T41" fmla="*/ 106 h 245"/>
              <a:gd name="T42" fmla="*/ 6 w 181"/>
              <a:gd name="T43" fmla="*/ 106 h 245"/>
              <a:gd name="T44" fmla="*/ 12 w 181"/>
              <a:gd name="T45" fmla="*/ 100 h 245"/>
              <a:gd name="T46" fmla="*/ 111 w 181"/>
              <a:gd name="T47" fmla="*/ 106 h 245"/>
              <a:gd name="T48" fmla="*/ 111 w 181"/>
              <a:gd name="T49" fmla="*/ 88 h 245"/>
              <a:gd name="T50" fmla="*/ 132 w 181"/>
              <a:gd name="T51" fmla="*/ 92 h 245"/>
              <a:gd name="T52" fmla="*/ 144 w 181"/>
              <a:gd name="T53" fmla="*/ 105 h 245"/>
              <a:gd name="T54" fmla="*/ 70 w 181"/>
              <a:gd name="T55" fmla="*/ 87 h 245"/>
              <a:gd name="T56" fmla="*/ 181 w 181"/>
              <a:gd name="T57" fmla="*/ 94 h 245"/>
              <a:gd name="T58" fmla="*/ 169 w 181"/>
              <a:gd name="T59" fmla="*/ 83 h 245"/>
              <a:gd name="T60" fmla="*/ 175 w 181"/>
              <a:gd name="T61" fmla="*/ 76 h 245"/>
              <a:gd name="T62" fmla="*/ 56 w 181"/>
              <a:gd name="T63" fmla="*/ 86 h 245"/>
              <a:gd name="T64" fmla="*/ 68 w 181"/>
              <a:gd name="T65" fmla="*/ 74 h 245"/>
              <a:gd name="T66" fmla="*/ 3 w 181"/>
              <a:gd name="T67" fmla="*/ 81 h 245"/>
              <a:gd name="T68" fmla="*/ 22 w 181"/>
              <a:gd name="T69" fmla="*/ 74 h 245"/>
              <a:gd name="T70" fmla="*/ 124 w 181"/>
              <a:gd name="T71" fmla="*/ 85 h 245"/>
              <a:gd name="T72" fmla="*/ 131 w 181"/>
              <a:gd name="T73" fmla="*/ 78 h 245"/>
              <a:gd name="T74" fmla="*/ 102 w 181"/>
              <a:gd name="T75" fmla="*/ 78 h 245"/>
              <a:gd name="T76" fmla="*/ 108 w 181"/>
              <a:gd name="T77" fmla="*/ 61 h 245"/>
              <a:gd name="T78" fmla="*/ 79 w 181"/>
              <a:gd name="T79" fmla="*/ 76 h 245"/>
              <a:gd name="T80" fmla="*/ 70 w 181"/>
              <a:gd name="T81" fmla="*/ 61 h 245"/>
              <a:gd name="T82" fmla="*/ 79 w 181"/>
              <a:gd name="T83" fmla="*/ 76 h 245"/>
              <a:gd name="T84" fmla="*/ 153 w 181"/>
              <a:gd name="T85" fmla="*/ 55 h 245"/>
              <a:gd name="T86" fmla="*/ 29 w 181"/>
              <a:gd name="T87" fmla="*/ 66 h 245"/>
              <a:gd name="T88" fmla="*/ 42 w 181"/>
              <a:gd name="T89" fmla="*/ 54 h 245"/>
              <a:gd name="T90" fmla="*/ 127 w 181"/>
              <a:gd name="T91" fmla="*/ 41 h 245"/>
              <a:gd name="T92" fmla="*/ 139 w 181"/>
              <a:gd name="T93" fmla="*/ 54 h 245"/>
              <a:gd name="T94" fmla="*/ 55 w 181"/>
              <a:gd name="T95" fmla="*/ 27 h 245"/>
              <a:gd name="T96" fmla="*/ 120 w 181"/>
              <a:gd name="T97" fmla="*/ 34 h 245"/>
              <a:gd name="T98" fmla="*/ 126 w 181"/>
              <a:gd name="T99" fmla="*/ 27 h 245"/>
              <a:gd name="T100" fmla="*/ 62 w 181"/>
              <a:gd name="T101" fmla="*/ 20 h 245"/>
              <a:gd name="T102" fmla="*/ 69 w 181"/>
              <a:gd name="T103" fmla="*/ 26 h 245"/>
              <a:gd name="T104" fmla="*/ 95 w 181"/>
              <a:gd name="T105" fmla="*/ 11 h 245"/>
              <a:gd name="T106" fmla="*/ 99 w 181"/>
              <a:gd name="T107" fmla="*/ 2 h 245"/>
              <a:gd name="T108" fmla="*/ 100 w 181"/>
              <a:gd name="T109" fmla="*/ 14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 h="245">
                <a:moveTo>
                  <a:pt x="96" y="245"/>
                </a:moveTo>
                <a:cubicBezTo>
                  <a:pt x="94" y="236"/>
                  <a:pt x="94" y="236"/>
                  <a:pt x="94" y="236"/>
                </a:cubicBezTo>
                <a:cubicBezTo>
                  <a:pt x="98" y="235"/>
                  <a:pt x="101" y="232"/>
                  <a:pt x="102" y="228"/>
                </a:cubicBezTo>
                <a:cubicBezTo>
                  <a:pt x="111" y="230"/>
                  <a:pt x="111" y="230"/>
                  <a:pt x="111" y="230"/>
                </a:cubicBezTo>
                <a:cubicBezTo>
                  <a:pt x="109" y="237"/>
                  <a:pt x="103" y="243"/>
                  <a:pt x="96" y="245"/>
                </a:cubicBezTo>
                <a:close/>
                <a:moveTo>
                  <a:pt x="83" y="244"/>
                </a:moveTo>
                <a:cubicBezTo>
                  <a:pt x="76" y="242"/>
                  <a:pt x="71" y="235"/>
                  <a:pt x="70" y="227"/>
                </a:cubicBezTo>
                <a:cubicBezTo>
                  <a:pt x="79" y="226"/>
                  <a:pt x="79" y="226"/>
                  <a:pt x="79" y="226"/>
                </a:cubicBezTo>
                <a:cubicBezTo>
                  <a:pt x="79" y="231"/>
                  <a:pt x="82" y="234"/>
                  <a:pt x="86" y="236"/>
                </a:cubicBezTo>
                <a:lnTo>
                  <a:pt x="83" y="244"/>
                </a:lnTo>
                <a:close/>
                <a:moveTo>
                  <a:pt x="111" y="218"/>
                </a:moveTo>
                <a:cubicBezTo>
                  <a:pt x="102" y="218"/>
                  <a:pt x="102" y="218"/>
                  <a:pt x="102" y="218"/>
                </a:cubicBezTo>
                <a:cubicBezTo>
                  <a:pt x="102" y="201"/>
                  <a:pt x="102" y="201"/>
                  <a:pt x="102" y="201"/>
                </a:cubicBezTo>
                <a:cubicBezTo>
                  <a:pt x="111" y="201"/>
                  <a:pt x="111" y="201"/>
                  <a:pt x="111" y="201"/>
                </a:cubicBezTo>
                <a:lnTo>
                  <a:pt x="111" y="218"/>
                </a:lnTo>
                <a:close/>
                <a:moveTo>
                  <a:pt x="79" y="216"/>
                </a:moveTo>
                <a:cubicBezTo>
                  <a:pt x="70" y="216"/>
                  <a:pt x="70" y="216"/>
                  <a:pt x="70" y="216"/>
                </a:cubicBezTo>
                <a:cubicBezTo>
                  <a:pt x="70" y="199"/>
                  <a:pt x="70" y="199"/>
                  <a:pt x="70" y="199"/>
                </a:cubicBezTo>
                <a:cubicBezTo>
                  <a:pt x="79" y="199"/>
                  <a:pt x="79" y="199"/>
                  <a:pt x="79" y="199"/>
                </a:cubicBezTo>
                <a:lnTo>
                  <a:pt x="79" y="216"/>
                </a:lnTo>
                <a:close/>
                <a:moveTo>
                  <a:pt x="111" y="190"/>
                </a:moveTo>
                <a:cubicBezTo>
                  <a:pt x="102" y="190"/>
                  <a:pt x="102" y="190"/>
                  <a:pt x="102" y="190"/>
                </a:cubicBezTo>
                <a:cubicBezTo>
                  <a:pt x="102" y="173"/>
                  <a:pt x="102" y="173"/>
                  <a:pt x="102" y="173"/>
                </a:cubicBezTo>
                <a:cubicBezTo>
                  <a:pt x="111" y="173"/>
                  <a:pt x="111" y="173"/>
                  <a:pt x="111" y="173"/>
                </a:cubicBezTo>
                <a:lnTo>
                  <a:pt x="111" y="190"/>
                </a:lnTo>
                <a:close/>
                <a:moveTo>
                  <a:pt x="79" y="188"/>
                </a:moveTo>
                <a:cubicBezTo>
                  <a:pt x="70" y="188"/>
                  <a:pt x="70" y="188"/>
                  <a:pt x="70" y="188"/>
                </a:cubicBezTo>
                <a:cubicBezTo>
                  <a:pt x="70" y="171"/>
                  <a:pt x="70" y="171"/>
                  <a:pt x="70" y="171"/>
                </a:cubicBezTo>
                <a:cubicBezTo>
                  <a:pt x="79" y="171"/>
                  <a:pt x="79" y="171"/>
                  <a:pt x="79" y="171"/>
                </a:cubicBezTo>
                <a:lnTo>
                  <a:pt x="79" y="188"/>
                </a:lnTo>
                <a:close/>
                <a:moveTo>
                  <a:pt x="111" y="162"/>
                </a:moveTo>
                <a:cubicBezTo>
                  <a:pt x="102" y="162"/>
                  <a:pt x="102" y="162"/>
                  <a:pt x="102" y="162"/>
                </a:cubicBezTo>
                <a:cubicBezTo>
                  <a:pt x="102" y="145"/>
                  <a:pt x="102" y="145"/>
                  <a:pt x="102" y="145"/>
                </a:cubicBezTo>
                <a:cubicBezTo>
                  <a:pt x="111" y="145"/>
                  <a:pt x="111" y="145"/>
                  <a:pt x="111" y="145"/>
                </a:cubicBezTo>
                <a:lnTo>
                  <a:pt x="111" y="162"/>
                </a:lnTo>
                <a:close/>
                <a:moveTo>
                  <a:pt x="79" y="160"/>
                </a:moveTo>
                <a:cubicBezTo>
                  <a:pt x="70" y="160"/>
                  <a:pt x="70" y="160"/>
                  <a:pt x="70" y="160"/>
                </a:cubicBezTo>
                <a:cubicBezTo>
                  <a:pt x="70" y="143"/>
                  <a:pt x="70" y="143"/>
                  <a:pt x="70" y="143"/>
                </a:cubicBezTo>
                <a:cubicBezTo>
                  <a:pt x="79" y="143"/>
                  <a:pt x="79" y="143"/>
                  <a:pt x="79" y="143"/>
                </a:cubicBezTo>
                <a:lnTo>
                  <a:pt x="79" y="160"/>
                </a:lnTo>
                <a:close/>
                <a:moveTo>
                  <a:pt x="111" y="134"/>
                </a:moveTo>
                <a:cubicBezTo>
                  <a:pt x="102" y="134"/>
                  <a:pt x="102" y="134"/>
                  <a:pt x="102" y="134"/>
                </a:cubicBezTo>
                <a:cubicBezTo>
                  <a:pt x="102" y="117"/>
                  <a:pt x="102" y="117"/>
                  <a:pt x="102" y="117"/>
                </a:cubicBezTo>
                <a:cubicBezTo>
                  <a:pt x="111" y="117"/>
                  <a:pt x="111" y="117"/>
                  <a:pt x="111" y="117"/>
                </a:cubicBezTo>
                <a:lnTo>
                  <a:pt x="111" y="134"/>
                </a:lnTo>
                <a:close/>
                <a:moveTo>
                  <a:pt x="79" y="132"/>
                </a:moveTo>
                <a:cubicBezTo>
                  <a:pt x="70" y="132"/>
                  <a:pt x="70" y="132"/>
                  <a:pt x="70" y="132"/>
                </a:cubicBezTo>
                <a:cubicBezTo>
                  <a:pt x="70" y="115"/>
                  <a:pt x="70" y="115"/>
                  <a:pt x="70" y="115"/>
                </a:cubicBezTo>
                <a:cubicBezTo>
                  <a:pt x="79" y="115"/>
                  <a:pt x="79" y="115"/>
                  <a:pt x="79" y="115"/>
                </a:cubicBezTo>
                <a:lnTo>
                  <a:pt x="79" y="132"/>
                </a:lnTo>
                <a:close/>
                <a:moveTo>
                  <a:pt x="160" y="112"/>
                </a:moveTo>
                <a:cubicBezTo>
                  <a:pt x="158" y="112"/>
                  <a:pt x="157" y="112"/>
                  <a:pt x="155" y="111"/>
                </a:cubicBezTo>
                <a:cubicBezTo>
                  <a:pt x="157" y="103"/>
                  <a:pt x="157" y="103"/>
                  <a:pt x="157" y="103"/>
                </a:cubicBezTo>
                <a:cubicBezTo>
                  <a:pt x="161" y="104"/>
                  <a:pt x="166" y="103"/>
                  <a:pt x="169" y="100"/>
                </a:cubicBezTo>
                <a:cubicBezTo>
                  <a:pt x="175" y="106"/>
                  <a:pt x="175" y="106"/>
                  <a:pt x="175" y="106"/>
                </a:cubicBezTo>
                <a:cubicBezTo>
                  <a:pt x="175" y="106"/>
                  <a:pt x="175" y="106"/>
                  <a:pt x="175" y="106"/>
                </a:cubicBezTo>
                <a:cubicBezTo>
                  <a:pt x="171" y="110"/>
                  <a:pt x="166" y="112"/>
                  <a:pt x="160" y="112"/>
                </a:cubicBezTo>
                <a:close/>
                <a:moveTo>
                  <a:pt x="26" y="111"/>
                </a:moveTo>
                <a:cubicBezTo>
                  <a:pt x="24" y="103"/>
                  <a:pt x="24" y="103"/>
                  <a:pt x="24" y="103"/>
                </a:cubicBezTo>
                <a:cubicBezTo>
                  <a:pt x="26" y="102"/>
                  <a:pt x="28" y="101"/>
                  <a:pt x="29" y="100"/>
                </a:cubicBezTo>
                <a:cubicBezTo>
                  <a:pt x="42" y="87"/>
                  <a:pt x="42" y="87"/>
                  <a:pt x="42" y="87"/>
                </a:cubicBezTo>
                <a:cubicBezTo>
                  <a:pt x="48" y="94"/>
                  <a:pt x="48" y="94"/>
                  <a:pt x="48" y="94"/>
                </a:cubicBezTo>
                <a:cubicBezTo>
                  <a:pt x="36" y="106"/>
                  <a:pt x="36" y="106"/>
                  <a:pt x="36" y="106"/>
                </a:cubicBezTo>
                <a:cubicBezTo>
                  <a:pt x="33" y="109"/>
                  <a:pt x="30" y="110"/>
                  <a:pt x="26" y="111"/>
                </a:cubicBezTo>
                <a:close/>
                <a:moveTo>
                  <a:pt x="13" y="111"/>
                </a:moveTo>
                <a:cubicBezTo>
                  <a:pt x="11" y="110"/>
                  <a:pt x="8" y="108"/>
                  <a:pt x="6" y="106"/>
                </a:cubicBezTo>
                <a:cubicBezTo>
                  <a:pt x="3" y="103"/>
                  <a:pt x="1" y="99"/>
                  <a:pt x="0" y="94"/>
                </a:cubicBezTo>
                <a:cubicBezTo>
                  <a:pt x="9" y="93"/>
                  <a:pt x="9" y="93"/>
                  <a:pt x="9" y="93"/>
                </a:cubicBezTo>
                <a:cubicBezTo>
                  <a:pt x="9" y="95"/>
                  <a:pt x="11" y="98"/>
                  <a:pt x="12" y="100"/>
                </a:cubicBezTo>
                <a:cubicBezTo>
                  <a:pt x="14" y="101"/>
                  <a:pt x="15" y="102"/>
                  <a:pt x="17" y="102"/>
                </a:cubicBezTo>
                <a:lnTo>
                  <a:pt x="13" y="111"/>
                </a:lnTo>
                <a:close/>
                <a:moveTo>
                  <a:pt x="111" y="106"/>
                </a:moveTo>
                <a:cubicBezTo>
                  <a:pt x="102" y="106"/>
                  <a:pt x="102" y="106"/>
                  <a:pt x="102" y="106"/>
                </a:cubicBezTo>
                <a:cubicBezTo>
                  <a:pt x="102" y="88"/>
                  <a:pt x="102" y="88"/>
                  <a:pt x="102" y="88"/>
                </a:cubicBezTo>
                <a:cubicBezTo>
                  <a:pt x="111" y="88"/>
                  <a:pt x="111" y="88"/>
                  <a:pt x="111" y="88"/>
                </a:cubicBezTo>
                <a:lnTo>
                  <a:pt x="111" y="106"/>
                </a:lnTo>
                <a:close/>
                <a:moveTo>
                  <a:pt x="144" y="105"/>
                </a:moveTo>
                <a:cubicBezTo>
                  <a:pt x="132" y="92"/>
                  <a:pt x="132" y="92"/>
                  <a:pt x="132" y="92"/>
                </a:cubicBezTo>
                <a:cubicBezTo>
                  <a:pt x="138" y="86"/>
                  <a:pt x="138" y="86"/>
                  <a:pt x="138" y="86"/>
                </a:cubicBezTo>
                <a:cubicBezTo>
                  <a:pt x="150" y="98"/>
                  <a:pt x="150" y="98"/>
                  <a:pt x="150" y="98"/>
                </a:cubicBezTo>
                <a:lnTo>
                  <a:pt x="144" y="105"/>
                </a:lnTo>
                <a:close/>
                <a:moveTo>
                  <a:pt x="79" y="104"/>
                </a:moveTo>
                <a:cubicBezTo>
                  <a:pt x="70" y="104"/>
                  <a:pt x="70" y="104"/>
                  <a:pt x="70" y="104"/>
                </a:cubicBezTo>
                <a:cubicBezTo>
                  <a:pt x="70" y="87"/>
                  <a:pt x="70" y="87"/>
                  <a:pt x="70" y="87"/>
                </a:cubicBezTo>
                <a:cubicBezTo>
                  <a:pt x="79" y="87"/>
                  <a:pt x="79" y="87"/>
                  <a:pt x="79" y="87"/>
                </a:cubicBezTo>
                <a:lnTo>
                  <a:pt x="79" y="104"/>
                </a:lnTo>
                <a:close/>
                <a:moveTo>
                  <a:pt x="181" y="94"/>
                </a:moveTo>
                <a:cubicBezTo>
                  <a:pt x="172" y="93"/>
                  <a:pt x="172" y="93"/>
                  <a:pt x="172" y="93"/>
                </a:cubicBezTo>
                <a:cubicBezTo>
                  <a:pt x="172" y="92"/>
                  <a:pt x="172" y="92"/>
                  <a:pt x="172" y="91"/>
                </a:cubicBezTo>
                <a:cubicBezTo>
                  <a:pt x="172" y="88"/>
                  <a:pt x="171" y="85"/>
                  <a:pt x="169" y="83"/>
                </a:cubicBezTo>
                <a:cubicBezTo>
                  <a:pt x="167" y="81"/>
                  <a:pt x="167" y="81"/>
                  <a:pt x="167" y="81"/>
                </a:cubicBezTo>
                <a:cubicBezTo>
                  <a:pt x="173" y="75"/>
                  <a:pt x="173" y="75"/>
                  <a:pt x="173" y="75"/>
                </a:cubicBezTo>
                <a:cubicBezTo>
                  <a:pt x="175" y="76"/>
                  <a:pt x="175" y="76"/>
                  <a:pt x="175" y="76"/>
                </a:cubicBezTo>
                <a:cubicBezTo>
                  <a:pt x="179" y="80"/>
                  <a:pt x="181" y="86"/>
                  <a:pt x="181" y="91"/>
                </a:cubicBezTo>
                <a:cubicBezTo>
                  <a:pt x="181" y="92"/>
                  <a:pt x="181" y="93"/>
                  <a:pt x="181" y="94"/>
                </a:cubicBezTo>
                <a:close/>
                <a:moveTo>
                  <a:pt x="56" y="86"/>
                </a:moveTo>
                <a:cubicBezTo>
                  <a:pt x="49" y="80"/>
                  <a:pt x="49" y="80"/>
                  <a:pt x="49" y="80"/>
                </a:cubicBezTo>
                <a:cubicBezTo>
                  <a:pt x="62" y="67"/>
                  <a:pt x="62" y="67"/>
                  <a:pt x="62" y="67"/>
                </a:cubicBezTo>
                <a:cubicBezTo>
                  <a:pt x="68" y="74"/>
                  <a:pt x="68" y="74"/>
                  <a:pt x="68" y="74"/>
                </a:cubicBezTo>
                <a:lnTo>
                  <a:pt x="56" y="86"/>
                </a:lnTo>
                <a:close/>
                <a:moveTo>
                  <a:pt x="10" y="85"/>
                </a:moveTo>
                <a:cubicBezTo>
                  <a:pt x="3" y="81"/>
                  <a:pt x="3" y="81"/>
                  <a:pt x="3" y="81"/>
                </a:cubicBezTo>
                <a:cubicBezTo>
                  <a:pt x="4" y="79"/>
                  <a:pt x="5" y="78"/>
                  <a:pt x="6" y="76"/>
                </a:cubicBezTo>
                <a:cubicBezTo>
                  <a:pt x="15" y="67"/>
                  <a:pt x="15" y="67"/>
                  <a:pt x="15" y="67"/>
                </a:cubicBezTo>
                <a:cubicBezTo>
                  <a:pt x="22" y="74"/>
                  <a:pt x="22" y="74"/>
                  <a:pt x="22" y="74"/>
                </a:cubicBezTo>
                <a:cubicBezTo>
                  <a:pt x="12" y="83"/>
                  <a:pt x="12" y="83"/>
                  <a:pt x="12" y="83"/>
                </a:cubicBezTo>
                <a:cubicBezTo>
                  <a:pt x="12" y="84"/>
                  <a:pt x="11" y="84"/>
                  <a:pt x="10" y="85"/>
                </a:cubicBezTo>
                <a:close/>
                <a:moveTo>
                  <a:pt x="124" y="85"/>
                </a:moveTo>
                <a:cubicBezTo>
                  <a:pt x="112" y="72"/>
                  <a:pt x="112" y="72"/>
                  <a:pt x="112" y="72"/>
                </a:cubicBezTo>
                <a:cubicBezTo>
                  <a:pt x="118" y="66"/>
                  <a:pt x="118" y="66"/>
                  <a:pt x="118" y="66"/>
                </a:cubicBezTo>
                <a:cubicBezTo>
                  <a:pt x="131" y="78"/>
                  <a:pt x="131" y="78"/>
                  <a:pt x="131" y="78"/>
                </a:cubicBezTo>
                <a:lnTo>
                  <a:pt x="124" y="85"/>
                </a:lnTo>
                <a:close/>
                <a:moveTo>
                  <a:pt x="111" y="78"/>
                </a:moveTo>
                <a:cubicBezTo>
                  <a:pt x="102" y="78"/>
                  <a:pt x="102" y="78"/>
                  <a:pt x="102" y="78"/>
                </a:cubicBezTo>
                <a:cubicBezTo>
                  <a:pt x="102" y="50"/>
                  <a:pt x="102" y="50"/>
                  <a:pt x="102" y="50"/>
                </a:cubicBezTo>
                <a:cubicBezTo>
                  <a:pt x="111" y="59"/>
                  <a:pt x="111" y="59"/>
                  <a:pt x="111" y="59"/>
                </a:cubicBezTo>
                <a:cubicBezTo>
                  <a:pt x="108" y="61"/>
                  <a:pt x="108" y="61"/>
                  <a:pt x="108" y="61"/>
                </a:cubicBezTo>
                <a:cubicBezTo>
                  <a:pt x="111" y="61"/>
                  <a:pt x="111" y="61"/>
                  <a:pt x="111" y="61"/>
                </a:cubicBezTo>
                <a:lnTo>
                  <a:pt x="111" y="78"/>
                </a:lnTo>
                <a:close/>
                <a:moveTo>
                  <a:pt x="79" y="76"/>
                </a:moveTo>
                <a:cubicBezTo>
                  <a:pt x="70" y="76"/>
                  <a:pt x="70" y="76"/>
                  <a:pt x="70" y="76"/>
                </a:cubicBezTo>
                <a:cubicBezTo>
                  <a:pt x="70" y="61"/>
                  <a:pt x="70" y="61"/>
                  <a:pt x="70" y="61"/>
                </a:cubicBezTo>
                <a:cubicBezTo>
                  <a:pt x="70" y="61"/>
                  <a:pt x="70" y="61"/>
                  <a:pt x="70" y="61"/>
                </a:cubicBezTo>
                <a:cubicBezTo>
                  <a:pt x="69" y="60"/>
                  <a:pt x="69" y="60"/>
                  <a:pt x="69" y="60"/>
                </a:cubicBezTo>
                <a:cubicBezTo>
                  <a:pt x="79" y="50"/>
                  <a:pt x="79" y="50"/>
                  <a:pt x="79" y="50"/>
                </a:cubicBezTo>
                <a:lnTo>
                  <a:pt x="79" y="76"/>
                </a:lnTo>
                <a:close/>
                <a:moveTo>
                  <a:pt x="159" y="73"/>
                </a:moveTo>
                <a:cubicBezTo>
                  <a:pt x="147" y="61"/>
                  <a:pt x="147" y="61"/>
                  <a:pt x="147" y="61"/>
                </a:cubicBezTo>
                <a:cubicBezTo>
                  <a:pt x="153" y="55"/>
                  <a:pt x="153" y="55"/>
                  <a:pt x="153" y="55"/>
                </a:cubicBezTo>
                <a:cubicBezTo>
                  <a:pt x="166" y="67"/>
                  <a:pt x="166" y="67"/>
                  <a:pt x="166" y="67"/>
                </a:cubicBezTo>
                <a:lnTo>
                  <a:pt x="159" y="73"/>
                </a:lnTo>
                <a:close/>
                <a:moveTo>
                  <a:pt x="29" y="66"/>
                </a:moveTo>
                <a:cubicBezTo>
                  <a:pt x="23" y="60"/>
                  <a:pt x="23" y="60"/>
                  <a:pt x="23" y="60"/>
                </a:cubicBezTo>
                <a:cubicBezTo>
                  <a:pt x="35" y="47"/>
                  <a:pt x="35" y="47"/>
                  <a:pt x="35" y="47"/>
                </a:cubicBezTo>
                <a:cubicBezTo>
                  <a:pt x="42" y="54"/>
                  <a:pt x="42" y="54"/>
                  <a:pt x="42" y="54"/>
                </a:cubicBezTo>
                <a:lnTo>
                  <a:pt x="29" y="66"/>
                </a:lnTo>
                <a:close/>
                <a:moveTo>
                  <a:pt x="139" y="54"/>
                </a:moveTo>
                <a:cubicBezTo>
                  <a:pt x="127" y="41"/>
                  <a:pt x="127" y="41"/>
                  <a:pt x="127" y="41"/>
                </a:cubicBezTo>
                <a:cubicBezTo>
                  <a:pt x="133" y="35"/>
                  <a:pt x="133" y="35"/>
                  <a:pt x="133" y="35"/>
                </a:cubicBezTo>
                <a:cubicBezTo>
                  <a:pt x="146" y="47"/>
                  <a:pt x="146" y="47"/>
                  <a:pt x="146" y="47"/>
                </a:cubicBezTo>
                <a:lnTo>
                  <a:pt x="139" y="54"/>
                </a:lnTo>
                <a:close/>
                <a:moveTo>
                  <a:pt x="49" y="46"/>
                </a:moveTo>
                <a:cubicBezTo>
                  <a:pt x="43" y="40"/>
                  <a:pt x="43" y="40"/>
                  <a:pt x="43" y="40"/>
                </a:cubicBezTo>
                <a:cubicBezTo>
                  <a:pt x="55" y="27"/>
                  <a:pt x="55" y="27"/>
                  <a:pt x="55" y="27"/>
                </a:cubicBezTo>
                <a:cubicBezTo>
                  <a:pt x="61" y="34"/>
                  <a:pt x="61" y="34"/>
                  <a:pt x="61" y="34"/>
                </a:cubicBezTo>
                <a:lnTo>
                  <a:pt x="49" y="46"/>
                </a:lnTo>
                <a:close/>
                <a:moveTo>
                  <a:pt x="120" y="34"/>
                </a:moveTo>
                <a:cubicBezTo>
                  <a:pt x="107" y="21"/>
                  <a:pt x="107" y="21"/>
                  <a:pt x="107" y="21"/>
                </a:cubicBezTo>
                <a:cubicBezTo>
                  <a:pt x="114" y="15"/>
                  <a:pt x="114" y="15"/>
                  <a:pt x="114" y="15"/>
                </a:cubicBezTo>
                <a:cubicBezTo>
                  <a:pt x="126" y="27"/>
                  <a:pt x="126" y="27"/>
                  <a:pt x="126" y="27"/>
                </a:cubicBezTo>
                <a:lnTo>
                  <a:pt x="120" y="34"/>
                </a:lnTo>
                <a:close/>
                <a:moveTo>
                  <a:pt x="69" y="26"/>
                </a:moveTo>
                <a:cubicBezTo>
                  <a:pt x="62" y="20"/>
                  <a:pt x="62" y="20"/>
                  <a:pt x="62" y="20"/>
                </a:cubicBezTo>
                <a:cubicBezTo>
                  <a:pt x="75" y="8"/>
                  <a:pt x="75" y="8"/>
                  <a:pt x="75" y="8"/>
                </a:cubicBezTo>
                <a:cubicBezTo>
                  <a:pt x="81" y="14"/>
                  <a:pt x="81" y="14"/>
                  <a:pt x="81" y="14"/>
                </a:cubicBezTo>
                <a:lnTo>
                  <a:pt x="69" y="26"/>
                </a:lnTo>
                <a:close/>
                <a:moveTo>
                  <a:pt x="100" y="14"/>
                </a:moveTo>
                <a:cubicBezTo>
                  <a:pt x="99" y="13"/>
                  <a:pt x="99" y="13"/>
                  <a:pt x="99" y="13"/>
                </a:cubicBezTo>
                <a:cubicBezTo>
                  <a:pt x="98" y="12"/>
                  <a:pt x="97" y="11"/>
                  <a:pt x="95" y="11"/>
                </a:cubicBezTo>
                <a:cubicBezTo>
                  <a:pt x="93" y="10"/>
                  <a:pt x="90" y="9"/>
                  <a:pt x="88" y="10"/>
                </a:cubicBezTo>
                <a:cubicBezTo>
                  <a:pt x="86" y="1"/>
                  <a:pt x="86" y="1"/>
                  <a:pt x="86" y="1"/>
                </a:cubicBezTo>
                <a:cubicBezTo>
                  <a:pt x="90" y="0"/>
                  <a:pt x="94" y="1"/>
                  <a:pt x="99" y="2"/>
                </a:cubicBezTo>
                <a:cubicBezTo>
                  <a:pt x="101" y="3"/>
                  <a:pt x="103" y="5"/>
                  <a:pt x="105" y="7"/>
                </a:cubicBezTo>
                <a:cubicBezTo>
                  <a:pt x="106" y="8"/>
                  <a:pt x="106" y="8"/>
                  <a:pt x="106" y="8"/>
                </a:cubicBezTo>
                <a:lnTo>
                  <a:pt x="100" y="14"/>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799"/>
          </a:p>
        </p:txBody>
      </p:sp>
      <p:sp>
        <p:nvSpPr>
          <p:cNvPr id="23" name="Freeform 9"/>
          <p:cNvSpPr>
            <a:spLocks noChangeAspect="1"/>
          </p:cNvSpPr>
          <p:nvPr userDrawn="1"/>
        </p:nvSpPr>
        <p:spPr bwMode="auto">
          <a:xfrm>
            <a:off x="9857206" y="382418"/>
            <a:ext cx="443939" cy="609634"/>
          </a:xfrm>
          <a:custGeom>
            <a:avLst/>
            <a:gdLst>
              <a:gd name="T0" fmla="*/ 14 w 157"/>
              <a:gd name="T1" fmla="*/ 84 h 287"/>
              <a:gd name="T2" fmla="*/ 70 w 157"/>
              <a:gd name="T3" fmla="*/ 28 h 287"/>
              <a:gd name="T4" fmla="*/ 70 w 157"/>
              <a:gd name="T5" fmla="*/ 279 h 287"/>
              <a:gd name="T6" fmla="*/ 78 w 157"/>
              <a:gd name="T7" fmla="*/ 287 h 287"/>
              <a:gd name="T8" fmla="*/ 86 w 157"/>
              <a:gd name="T9" fmla="*/ 279 h 287"/>
              <a:gd name="T10" fmla="*/ 86 w 157"/>
              <a:gd name="T11" fmla="*/ 28 h 287"/>
              <a:gd name="T12" fmla="*/ 142 w 157"/>
              <a:gd name="T13" fmla="*/ 84 h 287"/>
              <a:gd name="T14" fmla="*/ 148 w 157"/>
              <a:gd name="T15" fmla="*/ 86 h 287"/>
              <a:gd name="T16" fmla="*/ 154 w 157"/>
              <a:gd name="T17" fmla="*/ 84 h 287"/>
              <a:gd name="T18" fmla="*/ 154 w 157"/>
              <a:gd name="T19" fmla="*/ 73 h 287"/>
              <a:gd name="T20" fmla="*/ 84 w 157"/>
              <a:gd name="T21" fmla="*/ 3 h 287"/>
              <a:gd name="T22" fmla="*/ 83 w 157"/>
              <a:gd name="T23" fmla="*/ 3 h 287"/>
              <a:gd name="T24" fmla="*/ 81 w 157"/>
              <a:gd name="T25" fmla="*/ 1 h 287"/>
              <a:gd name="T26" fmla="*/ 75 w 157"/>
              <a:gd name="T27" fmla="*/ 1 h 287"/>
              <a:gd name="T28" fmla="*/ 73 w 157"/>
              <a:gd name="T29" fmla="*/ 3 h 287"/>
              <a:gd name="T30" fmla="*/ 73 w 157"/>
              <a:gd name="T31" fmla="*/ 3 h 287"/>
              <a:gd name="T32" fmla="*/ 3 w 157"/>
              <a:gd name="T33" fmla="*/ 73 h 287"/>
              <a:gd name="T34" fmla="*/ 3 w 157"/>
              <a:gd name="T35" fmla="*/ 84 h 287"/>
              <a:gd name="T36" fmla="*/ 14 w 157"/>
              <a:gd name="T37" fmla="*/ 8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7" h="287">
                <a:moveTo>
                  <a:pt x="14" y="84"/>
                </a:moveTo>
                <a:cubicBezTo>
                  <a:pt x="70" y="28"/>
                  <a:pt x="70" y="28"/>
                  <a:pt x="70" y="28"/>
                </a:cubicBezTo>
                <a:cubicBezTo>
                  <a:pt x="70" y="279"/>
                  <a:pt x="70" y="279"/>
                  <a:pt x="70" y="279"/>
                </a:cubicBezTo>
                <a:cubicBezTo>
                  <a:pt x="70" y="283"/>
                  <a:pt x="74" y="287"/>
                  <a:pt x="78" y="287"/>
                </a:cubicBezTo>
                <a:cubicBezTo>
                  <a:pt x="83" y="287"/>
                  <a:pt x="86" y="283"/>
                  <a:pt x="86" y="279"/>
                </a:cubicBezTo>
                <a:cubicBezTo>
                  <a:pt x="86" y="28"/>
                  <a:pt x="86" y="28"/>
                  <a:pt x="86" y="28"/>
                </a:cubicBezTo>
                <a:cubicBezTo>
                  <a:pt x="142" y="84"/>
                  <a:pt x="142" y="84"/>
                  <a:pt x="142" y="84"/>
                </a:cubicBezTo>
                <a:cubicBezTo>
                  <a:pt x="144" y="86"/>
                  <a:pt x="146" y="86"/>
                  <a:pt x="148" y="86"/>
                </a:cubicBezTo>
                <a:cubicBezTo>
                  <a:pt x="150" y="86"/>
                  <a:pt x="152" y="86"/>
                  <a:pt x="154" y="84"/>
                </a:cubicBezTo>
                <a:cubicBezTo>
                  <a:pt x="157" y="81"/>
                  <a:pt x="157" y="76"/>
                  <a:pt x="154" y="73"/>
                </a:cubicBezTo>
                <a:cubicBezTo>
                  <a:pt x="84" y="3"/>
                  <a:pt x="84" y="3"/>
                  <a:pt x="84" y="3"/>
                </a:cubicBezTo>
                <a:cubicBezTo>
                  <a:pt x="84" y="3"/>
                  <a:pt x="84" y="3"/>
                  <a:pt x="83" y="3"/>
                </a:cubicBezTo>
                <a:cubicBezTo>
                  <a:pt x="83" y="2"/>
                  <a:pt x="82" y="2"/>
                  <a:pt x="81" y="1"/>
                </a:cubicBezTo>
                <a:cubicBezTo>
                  <a:pt x="79" y="0"/>
                  <a:pt x="77" y="0"/>
                  <a:pt x="75" y="1"/>
                </a:cubicBezTo>
                <a:cubicBezTo>
                  <a:pt x="75" y="2"/>
                  <a:pt x="74" y="2"/>
                  <a:pt x="73" y="3"/>
                </a:cubicBezTo>
                <a:cubicBezTo>
                  <a:pt x="73" y="3"/>
                  <a:pt x="73" y="3"/>
                  <a:pt x="73" y="3"/>
                </a:cubicBezTo>
                <a:cubicBezTo>
                  <a:pt x="3" y="73"/>
                  <a:pt x="3" y="73"/>
                  <a:pt x="3" y="73"/>
                </a:cubicBezTo>
                <a:cubicBezTo>
                  <a:pt x="0" y="76"/>
                  <a:pt x="0" y="81"/>
                  <a:pt x="3" y="84"/>
                </a:cubicBezTo>
                <a:cubicBezTo>
                  <a:pt x="6" y="87"/>
                  <a:pt x="11" y="87"/>
                  <a:pt x="14" y="84"/>
                </a:cubicBezTo>
              </a:path>
            </a:pathLst>
          </a:custGeom>
          <a:solidFill>
            <a:srgbClr val="6FD0F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799"/>
          </a:p>
        </p:txBody>
      </p:sp>
      <p:sp>
        <p:nvSpPr>
          <p:cNvPr id="24" name="Freeform 10"/>
          <p:cNvSpPr>
            <a:spLocks noChangeAspect="1"/>
          </p:cNvSpPr>
          <p:nvPr userDrawn="1"/>
        </p:nvSpPr>
        <p:spPr bwMode="auto">
          <a:xfrm>
            <a:off x="8993721" y="1078781"/>
            <a:ext cx="588786" cy="338686"/>
          </a:xfrm>
          <a:custGeom>
            <a:avLst/>
            <a:gdLst>
              <a:gd name="T0" fmla="*/ 33 w 208"/>
              <a:gd name="T1" fmla="*/ 90 h 159"/>
              <a:gd name="T2" fmla="*/ 198 w 208"/>
              <a:gd name="T3" fmla="*/ 90 h 159"/>
              <a:gd name="T4" fmla="*/ 208 w 208"/>
              <a:gd name="T5" fmla="*/ 80 h 159"/>
              <a:gd name="T6" fmla="*/ 198 w 208"/>
              <a:gd name="T7" fmla="*/ 71 h 159"/>
              <a:gd name="T8" fmla="*/ 33 w 208"/>
              <a:gd name="T9" fmla="*/ 71 h 159"/>
              <a:gd name="T10" fmla="*/ 86 w 208"/>
              <a:gd name="T11" fmla="*/ 17 h 159"/>
              <a:gd name="T12" fmla="*/ 86 w 208"/>
              <a:gd name="T13" fmla="*/ 4 h 159"/>
              <a:gd name="T14" fmla="*/ 73 w 208"/>
              <a:gd name="T15" fmla="*/ 4 h 159"/>
              <a:gd name="T16" fmla="*/ 3 w 208"/>
              <a:gd name="T17" fmla="*/ 74 h 159"/>
              <a:gd name="T18" fmla="*/ 1 w 208"/>
              <a:gd name="T19" fmla="*/ 77 h 159"/>
              <a:gd name="T20" fmla="*/ 0 w 208"/>
              <a:gd name="T21" fmla="*/ 80 h 159"/>
              <a:gd name="T22" fmla="*/ 1 w 208"/>
              <a:gd name="T23" fmla="*/ 84 h 159"/>
              <a:gd name="T24" fmla="*/ 3 w 208"/>
              <a:gd name="T25" fmla="*/ 87 h 159"/>
              <a:gd name="T26" fmla="*/ 73 w 208"/>
              <a:gd name="T27" fmla="*/ 157 h 159"/>
              <a:gd name="T28" fmla="*/ 80 w 208"/>
              <a:gd name="T29" fmla="*/ 159 h 159"/>
              <a:gd name="T30" fmla="*/ 86 w 208"/>
              <a:gd name="T31" fmla="*/ 157 h 159"/>
              <a:gd name="T32" fmla="*/ 86 w 208"/>
              <a:gd name="T33" fmla="*/ 143 h 159"/>
              <a:gd name="T34" fmla="*/ 33 w 208"/>
              <a:gd name="T35" fmla="*/ 9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159">
                <a:moveTo>
                  <a:pt x="33" y="90"/>
                </a:moveTo>
                <a:cubicBezTo>
                  <a:pt x="198" y="90"/>
                  <a:pt x="198" y="90"/>
                  <a:pt x="198" y="90"/>
                </a:cubicBezTo>
                <a:cubicBezTo>
                  <a:pt x="203" y="90"/>
                  <a:pt x="208" y="86"/>
                  <a:pt x="208" y="80"/>
                </a:cubicBezTo>
                <a:cubicBezTo>
                  <a:pt x="208" y="75"/>
                  <a:pt x="203" y="71"/>
                  <a:pt x="198" y="71"/>
                </a:cubicBezTo>
                <a:cubicBezTo>
                  <a:pt x="33" y="71"/>
                  <a:pt x="33" y="71"/>
                  <a:pt x="33" y="71"/>
                </a:cubicBezTo>
                <a:cubicBezTo>
                  <a:pt x="86" y="17"/>
                  <a:pt x="86" y="17"/>
                  <a:pt x="86" y="17"/>
                </a:cubicBezTo>
                <a:cubicBezTo>
                  <a:pt x="90" y="14"/>
                  <a:pt x="90" y="8"/>
                  <a:pt x="86" y="4"/>
                </a:cubicBezTo>
                <a:cubicBezTo>
                  <a:pt x="83" y="0"/>
                  <a:pt x="77" y="0"/>
                  <a:pt x="73" y="4"/>
                </a:cubicBezTo>
                <a:cubicBezTo>
                  <a:pt x="3" y="74"/>
                  <a:pt x="3" y="74"/>
                  <a:pt x="3" y="74"/>
                </a:cubicBezTo>
                <a:cubicBezTo>
                  <a:pt x="2" y="74"/>
                  <a:pt x="2" y="75"/>
                  <a:pt x="1" y="77"/>
                </a:cubicBezTo>
                <a:cubicBezTo>
                  <a:pt x="1" y="78"/>
                  <a:pt x="0" y="79"/>
                  <a:pt x="0" y="80"/>
                </a:cubicBezTo>
                <a:cubicBezTo>
                  <a:pt x="0" y="82"/>
                  <a:pt x="1" y="83"/>
                  <a:pt x="1" y="84"/>
                </a:cubicBezTo>
                <a:cubicBezTo>
                  <a:pt x="2" y="85"/>
                  <a:pt x="2" y="86"/>
                  <a:pt x="3" y="87"/>
                </a:cubicBezTo>
                <a:cubicBezTo>
                  <a:pt x="73" y="157"/>
                  <a:pt x="73" y="157"/>
                  <a:pt x="73" y="157"/>
                </a:cubicBezTo>
                <a:cubicBezTo>
                  <a:pt x="75" y="158"/>
                  <a:pt x="77" y="159"/>
                  <a:pt x="80" y="159"/>
                </a:cubicBezTo>
                <a:cubicBezTo>
                  <a:pt x="82" y="159"/>
                  <a:pt x="84" y="158"/>
                  <a:pt x="86" y="157"/>
                </a:cubicBezTo>
                <a:cubicBezTo>
                  <a:pt x="90" y="153"/>
                  <a:pt x="90" y="147"/>
                  <a:pt x="86" y="143"/>
                </a:cubicBezTo>
                <a:lnTo>
                  <a:pt x="33" y="90"/>
                </a:lnTo>
                <a:close/>
              </a:path>
            </a:pathLst>
          </a:custGeom>
          <a:solidFill>
            <a:srgbClr val="6FD0F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799"/>
          </a:p>
        </p:txBody>
      </p:sp>
      <p:sp>
        <p:nvSpPr>
          <p:cNvPr id="25" name="Freeform 11"/>
          <p:cNvSpPr>
            <a:spLocks noChangeAspect="1" noEditPoints="1"/>
          </p:cNvSpPr>
          <p:nvPr userDrawn="1"/>
        </p:nvSpPr>
        <p:spPr bwMode="auto">
          <a:xfrm>
            <a:off x="10192388" y="743820"/>
            <a:ext cx="502253" cy="201800"/>
          </a:xfrm>
          <a:custGeom>
            <a:avLst/>
            <a:gdLst>
              <a:gd name="T0" fmla="*/ 130 w 177"/>
              <a:gd name="T1" fmla="*/ 95 h 95"/>
              <a:gd name="T2" fmla="*/ 117 w 177"/>
              <a:gd name="T3" fmla="*/ 89 h 95"/>
              <a:gd name="T4" fmla="*/ 112 w 177"/>
              <a:gd name="T5" fmla="*/ 77 h 95"/>
              <a:gd name="T6" fmla="*/ 116 w 177"/>
              <a:gd name="T7" fmla="*/ 65 h 95"/>
              <a:gd name="T8" fmla="*/ 18 w 177"/>
              <a:gd name="T9" fmla="*/ 65 h 95"/>
              <a:gd name="T10" fmla="*/ 0 w 177"/>
              <a:gd name="T11" fmla="*/ 47 h 95"/>
              <a:gd name="T12" fmla="*/ 18 w 177"/>
              <a:gd name="T13" fmla="*/ 29 h 95"/>
              <a:gd name="T14" fmla="*/ 116 w 177"/>
              <a:gd name="T15" fmla="*/ 29 h 95"/>
              <a:gd name="T16" fmla="*/ 112 w 177"/>
              <a:gd name="T17" fmla="*/ 18 h 95"/>
              <a:gd name="T18" fmla="*/ 117 w 177"/>
              <a:gd name="T19" fmla="*/ 5 h 95"/>
              <a:gd name="T20" fmla="*/ 130 w 177"/>
              <a:gd name="T21" fmla="*/ 0 h 95"/>
              <a:gd name="T22" fmla="*/ 142 w 177"/>
              <a:gd name="T23" fmla="*/ 5 h 95"/>
              <a:gd name="T24" fmla="*/ 172 w 177"/>
              <a:gd name="T25" fmla="*/ 35 h 95"/>
              <a:gd name="T26" fmla="*/ 177 w 177"/>
              <a:gd name="T27" fmla="*/ 47 h 95"/>
              <a:gd name="T28" fmla="*/ 172 w 177"/>
              <a:gd name="T29" fmla="*/ 60 h 95"/>
              <a:gd name="T30" fmla="*/ 142 w 177"/>
              <a:gd name="T31" fmla="*/ 89 h 95"/>
              <a:gd name="T32" fmla="*/ 130 w 177"/>
              <a:gd name="T33" fmla="*/ 95 h 95"/>
              <a:gd name="T34" fmla="*/ 18 w 177"/>
              <a:gd name="T35" fmla="*/ 38 h 95"/>
              <a:gd name="T36" fmla="*/ 9 w 177"/>
              <a:gd name="T37" fmla="*/ 47 h 95"/>
              <a:gd name="T38" fmla="*/ 18 w 177"/>
              <a:gd name="T39" fmla="*/ 56 h 95"/>
              <a:gd name="T40" fmla="*/ 137 w 177"/>
              <a:gd name="T41" fmla="*/ 56 h 95"/>
              <a:gd name="T42" fmla="*/ 123 w 177"/>
              <a:gd name="T43" fmla="*/ 70 h 95"/>
              <a:gd name="T44" fmla="*/ 121 w 177"/>
              <a:gd name="T45" fmla="*/ 77 h 95"/>
              <a:gd name="T46" fmla="*/ 123 w 177"/>
              <a:gd name="T47" fmla="*/ 83 h 95"/>
              <a:gd name="T48" fmla="*/ 136 w 177"/>
              <a:gd name="T49" fmla="*/ 83 h 95"/>
              <a:gd name="T50" fmla="*/ 165 w 177"/>
              <a:gd name="T51" fmla="*/ 54 h 95"/>
              <a:gd name="T52" fmla="*/ 168 w 177"/>
              <a:gd name="T53" fmla="*/ 47 h 95"/>
              <a:gd name="T54" fmla="*/ 165 w 177"/>
              <a:gd name="T55" fmla="*/ 41 h 95"/>
              <a:gd name="T56" fmla="*/ 136 w 177"/>
              <a:gd name="T57" fmla="*/ 12 h 95"/>
              <a:gd name="T58" fmla="*/ 123 w 177"/>
              <a:gd name="T59" fmla="*/ 12 h 95"/>
              <a:gd name="T60" fmla="*/ 121 w 177"/>
              <a:gd name="T61" fmla="*/ 18 h 95"/>
              <a:gd name="T62" fmla="*/ 123 w 177"/>
              <a:gd name="T63" fmla="*/ 24 h 95"/>
              <a:gd name="T64" fmla="*/ 137 w 177"/>
              <a:gd name="T65" fmla="*/ 38 h 95"/>
              <a:gd name="T66" fmla="*/ 18 w 177"/>
              <a:gd name="T67" fmla="*/ 3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7" h="95">
                <a:moveTo>
                  <a:pt x="130" y="95"/>
                </a:moveTo>
                <a:cubicBezTo>
                  <a:pt x="125" y="95"/>
                  <a:pt x="120" y="93"/>
                  <a:pt x="117" y="89"/>
                </a:cubicBezTo>
                <a:cubicBezTo>
                  <a:pt x="113" y="86"/>
                  <a:pt x="112" y="81"/>
                  <a:pt x="112" y="77"/>
                </a:cubicBezTo>
                <a:cubicBezTo>
                  <a:pt x="112" y="72"/>
                  <a:pt x="113" y="68"/>
                  <a:pt x="116" y="65"/>
                </a:cubicBezTo>
                <a:cubicBezTo>
                  <a:pt x="18" y="65"/>
                  <a:pt x="18" y="65"/>
                  <a:pt x="18" y="65"/>
                </a:cubicBezTo>
                <a:cubicBezTo>
                  <a:pt x="8" y="65"/>
                  <a:pt x="0" y="57"/>
                  <a:pt x="0" y="47"/>
                </a:cubicBezTo>
                <a:cubicBezTo>
                  <a:pt x="0" y="37"/>
                  <a:pt x="8" y="29"/>
                  <a:pt x="18" y="29"/>
                </a:cubicBezTo>
                <a:cubicBezTo>
                  <a:pt x="116" y="29"/>
                  <a:pt x="116" y="29"/>
                  <a:pt x="116" y="29"/>
                </a:cubicBezTo>
                <a:cubicBezTo>
                  <a:pt x="113" y="26"/>
                  <a:pt x="112" y="22"/>
                  <a:pt x="112" y="18"/>
                </a:cubicBezTo>
                <a:cubicBezTo>
                  <a:pt x="112" y="13"/>
                  <a:pt x="113" y="9"/>
                  <a:pt x="117" y="5"/>
                </a:cubicBezTo>
                <a:cubicBezTo>
                  <a:pt x="120" y="2"/>
                  <a:pt x="125" y="0"/>
                  <a:pt x="130" y="0"/>
                </a:cubicBezTo>
                <a:cubicBezTo>
                  <a:pt x="134" y="0"/>
                  <a:pt x="139" y="2"/>
                  <a:pt x="142" y="5"/>
                </a:cubicBezTo>
                <a:cubicBezTo>
                  <a:pt x="172" y="35"/>
                  <a:pt x="172" y="35"/>
                  <a:pt x="172" y="35"/>
                </a:cubicBezTo>
                <a:cubicBezTo>
                  <a:pt x="175" y="38"/>
                  <a:pt x="177" y="43"/>
                  <a:pt x="177" y="47"/>
                </a:cubicBezTo>
                <a:cubicBezTo>
                  <a:pt x="177" y="52"/>
                  <a:pt x="175" y="57"/>
                  <a:pt x="172" y="60"/>
                </a:cubicBezTo>
                <a:cubicBezTo>
                  <a:pt x="142" y="89"/>
                  <a:pt x="142" y="89"/>
                  <a:pt x="142" y="89"/>
                </a:cubicBezTo>
                <a:cubicBezTo>
                  <a:pt x="139" y="93"/>
                  <a:pt x="134" y="95"/>
                  <a:pt x="130" y="95"/>
                </a:cubicBezTo>
                <a:close/>
                <a:moveTo>
                  <a:pt x="18" y="38"/>
                </a:moveTo>
                <a:cubicBezTo>
                  <a:pt x="13" y="38"/>
                  <a:pt x="9" y="42"/>
                  <a:pt x="9" y="47"/>
                </a:cubicBezTo>
                <a:cubicBezTo>
                  <a:pt x="9" y="52"/>
                  <a:pt x="13" y="56"/>
                  <a:pt x="18" y="56"/>
                </a:cubicBezTo>
                <a:cubicBezTo>
                  <a:pt x="137" y="56"/>
                  <a:pt x="137" y="56"/>
                  <a:pt x="137" y="56"/>
                </a:cubicBezTo>
                <a:cubicBezTo>
                  <a:pt x="123" y="70"/>
                  <a:pt x="123" y="70"/>
                  <a:pt x="123" y="70"/>
                </a:cubicBezTo>
                <a:cubicBezTo>
                  <a:pt x="121" y="72"/>
                  <a:pt x="121" y="74"/>
                  <a:pt x="121" y="77"/>
                </a:cubicBezTo>
                <a:cubicBezTo>
                  <a:pt x="121" y="79"/>
                  <a:pt x="121" y="81"/>
                  <a:pt x="123" y="83"/>
                </a:cubicBezTo>
                <a:cubicBezTo>
                  <a:pt x="127" y="86"/>
                  <a:pt x="133" y="86"/>
                  <a:pt x="136" y="83"/>
                </a:cubicBezTo>
                <a:cubicBezTo>
                  <a:pt x="165" y="54"/>
                  <a:pt x="165" y="54"/>
                  <a:pt x="165" y="54"/>
                </a:cubicBezTo>
                <a:cubicBezTo>
                  <a:pt x="167" y="52"/>
                  <a:pt x="168" y="50"/>
                  <a:pt x="168" y="47"/>
                </a:cubicBezTo>
                <a:cubicBezTo>
                  <a:pt x="168" y="45"/>
                  <a:pt x="167" y="43"/>
                  <a:pt x="165" y="41"/>
                </a:cubicBezTo>
                <a:cubicBezTo>
                  <a:pt x="136" y="12"/>
                  <a:pt x="136" y="12"/>
                  <a:pt x="136" y="12"/>
                </a:cubicBezTo>
                <a:cubicBezTo>
                  <a:pt x="133" y="8"/>
                  <a:pt x="127" y="8"/>
                  <a:pt x="123" y="12"/>
                </a:cubicBezTo>
                <a:cubicBezTo>
                  <a:pt x="121" y="13"/>
                  <a:pt x="121" y="16"/>
                  <a:pt x="121" y="18"/>
                </a:cubicBezTo>
                <a:cubicBezTo>
                  <a:pt x="121" y="20"/>
                  <a:pt x="121" y="23"/>
                  <a:pt x="123" y="24"/>
                </a:cubicBezTo>
                <a:cubicBezTo>
                  <a:pt x="137" y="38"/>
                  <a:pt x="137" y="38"/>
                  <a:pt x="137" y="38"/>
                </a:cubicBezTo>
                <a:lnTo>
                  <a:pt x="18" y="3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799"/>
          </a:p>
        </p:txBody>
      </p:sp>
      <p:sp>
        <p:nvSpPr>
          <p:cNvPr id="26" name="Freeform 12"/>
          <p:cNvSpPr>
            <a:spLocks noChangeAspect="1"/>
          </p:cNvSpPr>
          <p:nvPr userDrawn="1"/>
        </p:nvSpPr>
        <p:spPr bwMode="auto">
          <a:xfrm>
            <a:off x="10332667" y="1345529"/>
            <a:ext cx="406317" cy="159465"/>
          </a:xfrm>
          <a:custGeom>
            <a:avLst/>
            <a:gdLst>
              <a:gd name="T0" fmla="*/ 111 w 143"/>
              <a:gd name="T1" fmla="*/ 3 h 75"/>
              <a:gd name="T2" fmla="*/ 99 w 143"/>
              <a:gd name="T3" fmla="*/ 3 h 75"/>
              <a:gd name="T4" fmla="*/ 99 w 143"/>
              <a:gd name="T5" fmla="*/ 14 h 75"/>
              <a:gd name="T6" fmla="*/ 115 w 143"/>
              <a:gd name="T7" fmla="*/ 30 h 75"/>
              <a:gd name="T8" fmla="*/ 8 w 143"/>
              <a:gd name="T9" fmla="*/ 30 h 75"/>
              <a:gd name="T10" fmla="*/ 0 w 143"/>
              <a:gd name="T11" fmla="*/ 38 h 75"/>
              <a:gd name="T12" fmla="*/ 8 w 143"/>
              <a:gd name="T13" fmla="*/ 46 h 75"/>
              <a:gd name="T14" fmla="*/ 115 w 143"/>
              <a:gd name="T15" fmla="*/ 46 h 75"/>
              <a:gd name="T16" fmla="*/ 99 w 143"/>
              <a:gd name="T17" fmla="*/ 61 h 75"/>
              <a:gd name="T18" fmla="*/ 99 w 143"/>
              <a:gd name="T19" fmla="*/ 73 h 75"/>
              <a:gd name="T20" fmla="*/ 105 w 143"/>
              <a:gd name="T21" fmla="*/ 75 h 75"/>
              <a:gd name="T22" fmla="*/ 111 w 143"/>
              <a:gd name="T23" fmla="*/ 73 h 75"/>
              <a:gd name="T24" fmla="*/ 140 w 143"/>
              <a:gd name="T25" fmla="*/ 43 h 75"/>
              <a:gd name="T26" fmla="*/ 140 w 143"/>
              <a:gd name="T27" fmla="*/ 32 h 75"/>
              <a:gd name="T28" fmla="*/ 111 w 143"/>
              <a:gd name="T29" fmla="*/ 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3" h="75">
                <a:moveTo>
                  <a:pt x="111" y="3"/>
                </a:moveTo>
                <a:cubicBezTo>
                  <a:pt x="108" y="0"/>
                  <a:pt x="103" y="0"/>
                  <a:pt x="99" y="3"/>
                </a:cubicBezTo>
                <a:cubicBezTo>
                  <a:pt x="96" y="6"/>
                  <a:pt x="96" y="11"/>
                  <a:pt x="99" y="14"/>
                </a:cubicBezTo>
                <a:cubicBezTo>
                  <a:pt x="115" y="30"/>
                  <a:pt x="115" y="30"/>
                  <a:pt x="115" y="30"/>
                </a:cubicBezTo>
                <a:cubicBezTo>
                  <a:pt x="8" y="30"/>
                  <a:pt x="8" y="30"/>
                  <a:pt x="8" y="30"/>
                </a:cubicBezTo>
                <a:cubicBezTo>
                  <a:pt x="3" y="30"/>
                  <a:pt x="0" y="33"/>
                  <a:pt x="0" y="38"/>
                </a:cubicBezTo>
                <a:cubicBezTo>
                  <a:pt x="0" y="42"/>
                  <a:pt x="3" y="46"/>
                  <a:pt x="8" y="46"/>
                </a:cubicBezTo>
                <a:cubicBezTo>
                  <a:pt x="115" y="46"/>
                  <a:pt x="115" y="46"/>
                  <a:pt x="115" y="46"/>
                </a:cubicBezTo>
                <a:cubicBezTo>
                  <a:pt x="99" y="61"/>
                  <a:pt x="99" y="61"/>
                  <a:pt x="99" y="61"/>
                </a:cubicBezTo>
                <a:cubicBezTo>
                  <a:pt x="96" y="64"/>
                  <a:pt x="96" y="69"/>
                  <a:pt x="99" y="73"/>
                </a:cubicBezTo>
                <a:cubicBezTo>
                  <a:pt x="101" y="74"/>
                  <a:pt x="103" y="75"/>
                  <a:pt x="105" y="75"/>
                </a:cubicBezTo>
                <a:cubicBezTo>
                  <a:pt x="107" y="75"/>
                  <a:pt x="109" y="74"/>
                  <a:pt x="111" y="73"/>
                </a:cubicBezTo>
                <a:cubicBezTo>
                  <a:pt x="140" y="43"/>
                  <a:pt x="140" y="43"/>
                  <a:pt x="140" y="43"/>
                </a:cubicBezTo>
                <a:cubicBezTo>
                  <a:pt x="143" y="40"/>
                  <a:pt x="143" y="35"/>
                  <a:pt x="140" y="32"/>
                </a:cubicBezTo>
                <a:lnTo>
                  <a:pt x="111" y="3"/>
                </a:lnTo>
                <a:close/>
              </a:path>
            </a:pathLst>
          </a:custGeom>
          <a:solidFill>
            <a:srgbClr val="6FD0F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799"/>
          </a:p>
        </p:txBody>
      </p:sp>
      <p:sp>
        <p:nvSpPr>
          <p:cNvPr id="27" name="Freeform 13"/>
          <p:cNvSpPr>
            <a:spLocks noChangeAspect="1" noEditPoints="1"/>
          </p:cNvSpPr>
          <p:nvPr userDrawn="1"/>
        </p:nvSpPr>
        <p:spPr bwMode="auto">
          <a:xfrm>
            <a:off x="10077467" y="1106424"/>
            <a:ext cx="1732490" cy="577177"/>
          </a:xfrm>
          <a:custGeom>
            <a:avLst/>
            <a:gdLst>
              <a:gd name="T0" fmla="*/ 511 w 611"/>
              <a:gd name="T1" fmla="*/ 263 h 272"/>
              <a:gd name="T2" fmla="*/ 528 w 611"/>
              <a:gd name="T3" fmla="*/ 267 h 272"/>
              <a:gd name="T4" fmla="*/ 532 w 611"/>
              <a:gd name="T5" fmla="*/ 263 h 272"/>
              <a:gd name="T6" fmla="*/ 490 w 611"/>
              <a:gd name="T7" fmla="*/ 241 h 272"/>
              <a:gd name="T8" fmla="*/ 542 w 611"/>
              <a:gd name="T9" fmla="*/ 240 h 272"/>
              <a:gd name="T10" fmla="*/ 484 w 611"/>
              <a:gd name="T11" fmla="*/ 229 h 272"/>
              <a:gd name="T12" fmla="*/ 492 w 611"/>
              <a:gd name="T13" fmla="*/ 233 h 272"/>
              <a:gd name="T14" fmla="*/ 569 w 611"/>
              <a:gd name="T15" fmla="*/ 227 h 272"/>
              <a:gd name="T16" fmla="*/ 502 w 611"/>
              <a:gd name="T17" fmla="*/ 194 h 272"/>
              <a:gd name="T18" fmla="*/ 588 w 611"/>
              <a:gd name="T19" fmla="*/ 207 h 272"/>
              <a:gd name="T20" fmla="*/ 492 w 611"/>
              <a:gd name="T21" fmla="*/ 203 h 272"/>
              <a:gd name="T22" fmla="*/ 463 w 611"/>
              <a:gd name="T23" fmla="*/ 202 h 272"/>
              <a:gd name="T24" fmla="*/ 435 w 611"/>
              <a:gd name="T25" fmla="*/ 202 h 272"/>
              <a:gd name="T26" fmla="*/ 407 w 611"/>
              <a:gd name="T27" fmla="*/ 202 h 272"/>
              <a:gd name="T28" fmla="*/ 378 w 611"/>
              <a:gd name="T29" fmla="*/ 201 h 272"/>
              <a:gd name="T30" fmla="*/ 380 w 611"/>
              <a:gd name="T31" fmla="*/ 193 h 272"/>
              <a:gd name="T32" fmla="*/ 358 w 611"/>
              <a:gd name="T33" fmla="*/ 179 h 272"/>
              <a:gd name="T34" fmla="*/ 601 w 611"/>
              <a:gd name="T35" fmla="*/ 167 h 272"/>
              <a:gd name="T36" fmla="*/ 317 w 611"/>
              <a:gd name="T37" fmla="*/ 158 h 272"/>
              <a:gd name="T38" fmla="*/ 595 w 611"/>
              <a:gd name="T39" fmla="*/ 157 h 272"/>
              <a:gd name="T40" fmla="*/ 597 w 611"/>
              <a:gd name="T41" fmla="*/ 159 h 272"/>
              <a:gd name="T42" fmla="*/ 308 w 611"/>
              <a:gd name="T43" fmla="*/ 152 h 272"/>
              <a:gd name="T44" fmla="*/ 500 w 611"/>
              <a:gd name="T45" fmla="*/ 135 h 272"/>
              <a:gd name="T46" fmla="*/ 506 w 611"/>
              <a:gd name="T47" fmla="*/ 149 h 272"/>
              <a:gd name="T48" fmla="*/ 478 w 611"/>
              <a:gd name="T49" fmla="*/ 148 h 272"/>
              <a:gd name="T50" fmla="*/ 450 w 611"/>
              <a:gd name="T51" fmla="*/ 148 h 272"/>
              <a:gd name="T52" fmla="*/ 422 w 611"/>
              <a:gd name="T53" fmla="*/ 147 h 272"/>
              <a:gd name="T54" fmla="*/ 392 w 611"/>
              <a:gd name="T55" fmla="*/ 145 h 272"/>
              <a:gd name="T56" fmla="*/ 578 w 611"/>
              <a:gd name="T57" fmla="*/ 140 h 272"/>
              <a:gd name="T58" fmla="*/ 286 w 611"/>
              <a:gd name="T59" fmla="*/ 135 h 272"/>
              <a:gd name="T60" fmla="*/ 369 w 611"/>
              <a:gd name="T61" fmla="*/ 128 h 272"/>
              <a:gd name="T62" fmla="*/ 496 w 611"/>
              <a:gd name="T63" fmla="*/ 118 h 272"/>
              <a:gd name="T64" fmla="*/ 552 w 611"/>
              <a:gd name="T65" fmla="*/ 101 h 272"/>
              <a:gd name="T66" fmla="*/ 255 w 611"/>
              <a:gd name="T67" fmla="*/ 100 h 272"/>
              <a:gd name="T68" fmla="*/ 338 w 611"/>
              <a:gd name="T69" fmla="*/ 93 h 272"/>
              <a:gd name="T70" fmla="*/ 233 w 611"/>
              <a:gd name="T71" fmla="*/ 83 h 272"/>
              <a:gd name="T72" fmla="*/ 532 w 611"/>
              <a:gd name="T73" fmla="*/ 81 h 272"/>
              <a:gd name="T74" fmla="*/ 490 w 611"/>
              <a:gd name="T75" fmla="*/ 81 h 272"/>
              <a:gd name="T76" fmla="*/ 325 w 611"/>
              <a:gd name="T77" fmla="*/ 94 h 272"/>
              <a:gd name="T78" fmla="*/ 219 w 611"/>
              <a:gd name="T79" fmla="*/ 84 h 272"/>
              <a:gd name="T80" fmla="*/ 518 w 611"/>
              <a:gd name="T81" fmla="*/ 83 h 272"/>
              <a:gd name="T82" fmla="*/ 302 w 611"/>
              <a:gd name="T83" fmla="*/ 77 h 272"/>
              <a:gd name="T84" fmla="*/ 197 w 611"/>
              <a:gd name="T85" fmla="*/ 67 h 272"/>
              <a:gd name="T86" fmla="*/ 202 w 611"/>
              <a:gd name="T87" fmla="*/ 60 h 272"/>
              <a:gd name="T88" fmla="*/ 172 w 611"/>
              <a:gd name="T89" fmla="*/ 55 h 272"/>
              <a:gd name="T90" fmla="*/ 144 w 611"/>
              <a:gd name="T91" fmla="*/ 55 h 272"/>
              <a:gd name="T92" fmla="*/ 116 w 611"/>
              <a:gd name="T93" fmla="*/ 55 h 272"/>
              <a:gd name="T94" fmla="*/ 88 w 611"/>
              <a:gd name="T95" fmla="*/ 55 h 272"/>
              <a:gd name="T96" fmla="*/ 60 w 611"/>
              <a:gd name="T97" fmla="*/ 55 h 272"/>
              <a:gd name="T98" fmla="*/ 32 w 611"/>
              <a:gd name="T99" fmla="*/ 55 h 272"/>
              <a:gd name="T100" fmla="*/ 285 w 611"/>
              <a:gd name="T101" fmla="*/ 53 h 272"/>
              <a:gd name="T102" fmla="*/ 9 w 611"/>
              <a:gd name="T103" fmla="*/ 30 h 272"/>
              <a:gd name="T104" fmla="*/ 244 w 611"/>
              <a:gd name="T105" fmla="*/ 32 h 272"/>
              <a:gd name="T106" fmla="*/ 221 w 611"/>
              <a:gd name="T107" fmla="*/ 15 h 272"/>
              <a:gd name="T108" fmla="*/ 3 w 611"/>
              <a:gd name="T109" fmla="*/ 18 h 272"/>
              <a:gd name="T110" fmla="*/ 205 w 611"/>
              <a:gd name="T111" fmla="*/ 9 h 272"/>
              <a:gd name="T112" fmla="*/ 214 w 611"/>
              <a:gd name="T113" fmla="*/ 10 h 272"/>
              <a:gd name="T114" fmla="*/ 47 w 611"/>
              <a:gd name="T115" fmla="*/ 9 h 272"/>
              <a:gd name="T116" fmla="*/ 170 w 611"/>
              <a:gd name="T117" fmla="*/ 0 h 272"/>
              <a:gd name="T118" fmla="*/ 142 w 611"/>
              <a:gd name="T119" fmla="*/ 0 h 272"/>
              <a:gd name="T120" fmla="*/ 114 w 611"/>
              <a:gd name="T121" fmla="*/ 0 h 272"/>
              <a:gd name="T122" fmla="*/ 86 w 611"/>
              <a:gd name="T123" fmla="*/ 0 h 272"/>
              <a:gd name="T124" fmla="*/ 58 w 611"/>
              <a:gd name="T125"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1" h="272">
                <a:moveTo>
                  <a:pt x="511" y="272"/>
                </a:moveTo>
                <a:cubicBezTo>
                  <a:pt x="506" y="272"/>
                  <a:pt x="501" y="271"/>
                  <a:pt x="497" y="268"/>
                </a:cubicBezTo>
                <a:cubicBezTo>
                  <a:pt x="501" y="260"/>
                  <a:pt x="501" y="260"/>
                  <a:pt x="501" y="260"/>
                </a:cubicBezTo>
                <a:cubicBezTo>
                  <a:pt x="504" y="262"/>
                  <a:pt x="507" y="263"/>
                  <a:pt x="511" y="263"/>
                </a:cubicBezTo>
                <a:cubicBezTo>
                  <a:pt x="511" y="263"/>
                  <a:pt x="511" y="263"/>
                  <a:pt x="511" y="263"/>
                </a:cubicBezTo>
                <a:cubicBezTo>
                  <a:pt x="512" y="263"/>
                  <a:pt x="514" y="263"/>
                  <a:pt x="515" y="263"/>
                </a:cubicBezTo>
                <a:cubicBezTo>
                  <a:pt x="517" y="271"/>
                  <a:pt x="517" y="271"/>
                  <a:pt x="517" y="271"/>
                </a:cubicBezTo>
                <a:cubicBezTo>
                  <a:pt x="515" y="272"/>
                  <a:pt x="513" y="272"/>
                  <a:pt x="511" y="272"/>
                </a:cubicBezTo>
                <a:cubicBezTo>
                  <a:pt x="511" y="272"/>
                  <a:pt x="511" y="272"/>
                  <a:pt x="511" y="272"/>
                </a:cubicBezTo>
                <a:close/>
                <a:moveTo>
                  <a:pt x="528" y="267"/>
                </a:moveTo>
                <a:cubicBezTo>
                  <a:pt x="523" y="259"/>
                  <a:pt x="523" y="259"/>
                  <a:pt x="523" y="259"/>
                </a:cubicBezTo>
                <a:cubicBezTo>
                  <a:pt x="524" y="259"/>
                  <a:pt x="525" y="258"/>
                  <a:pt x="526" y="257"/>
                </a:cubicBezTo>
                <a:cubicBezTo>
                  <a:pt x="535" y="248"/>
                  <a:pt x="535" y="248"/>
                  <a:pt x="535" y="248"/>
                </a:cubicBezTo>
                <a:cubicBezTo>
                  <a:pt x="541" y="254"/>
                  <a:pt x="541" y="254"/>
                  <a:pt x="541" y="254"/>
                </a:cubicBezTo>
                <a:cubicBezTo>
                  <a:pt x="532" y="263"/>
                  <a:pt x="532" y="263"/>
                  <a:pt x="532" y="263"/>
                </a:cubicBezTo>
                <a:cubicBezTo>
                  <a:pt x="531" y="264"/>
                  <a:pt x="529" y="266"/>
                  <a:pt x="528" y="267"/>
                </a:cubicBezTo>
                <a:close/>
                <a:moveTo>
                  <a:pt x="487" y="260"/>
                </a:moveTo>
                <a:cubicBezTo>
                  <a:pt x="483" y="255"/>
                  <a:pt x="481" y="249"/>
                  <a:pt x="481" y="242"/>
                </a:cubicBezTo>
                <a:cubicBezTo>
                  <a:pt x="481" y="241"/>
                  <a:pt x="481" y="241"/>
                  <a:pt x="481" y="241"/>
                </a:cubicBezTo>
                <a:cubicBezTo>
                  <a:pt x="490" y="241"/>
                  <a:pt x="490" y="241"/>
                  <a:pt x="490" y="241"/>
                </a:cubicBezTo>
                <a:cubicBezTo>
                  <a:pt x="490" y="242"/>
                  <a:pt x="490" y="242"/>
                  <a:pt x="490" y="242"/>
                </a:cubicBezTo>
                <a:cubicBezTo>
                  <a:pt x="490" y="247"/>
                  <a:pt x="491" y="251"/>
                  <a:pt x="494" y="255"/>
                </a:cubicBezTo>
                <a:lnTo>
                  <a:pt x="487" y="260"/>
                </a:lnTo>
                <a:close/>
                <a:moveTo>
                  <a:pt x="549" y="247"/>
                </a:moveTo>
                <a:cubicBezTo>
                  <a:pt x="542" y="240"/>
                  <a:pt x="542" y="240"/>
                  <a:pt x="542" y="240"/>
                </a:cubicBezTo>
                <a:cubicBezTo>
                  <a:pt x="555" y="228"/>
                  <a:pt x="555" y="228"/>
                  <a:pt x="555" y="228"/>
                </a:cubicBezTo>
                <a:cubicBezTo>
                  <a:pt x="561" y="234"/>
                  <a:pt x="561" y="234"/>
                  <a:pt x="561" y="234"/>
                </a:cubicBezTo>
                <a:lnTo>
                  <a:pt x="549" y="247"/>
                </a:lnTo>
                <a:close/>
                <a:moveTo>
                  <a:pt x="492" y="233"/>
                </a:moveTo>
                <a:cubicBezTo>
                  <a:pt x="484" y="229"/>
                  <a:pt x="484" y="229"/>
                  <a:pt x="484" y="229"/>
                </a:cubicBezTo>
                <a:cubicBezTo>
                  <a:pt x="485" y="226"/>
                  <a:pt x="487" y="223"/>
                  <a:pt x="490" y="221"/>
                </a:cubicBezTo>
                <a:cubicBezTo>
                  <a:pt x="496" y="215"/>
                  <a:pt x="496" y="215"/>
                  <a:pt x="496" y="215"/>
                </a:cubicBezTo>
                <a:cubicBezTo>
                  <a:pt x="502" y="221"/>
                  <a:pt x="502" y="221"/>
                  <a:pt x="502" y="221"/>
                </a:cubicBezTo>
                <a:cubicBezTo>
                  <a:pt x="496" y="227"/>
                  <a:pt x="496" y="227"/>
                  <a:pt x="496" y="227"/>
                </a:cubicBezTo>
                <a:cubicBezTo>
                  <a:pt x="494" y="229"/>
                  <a:pt x="493" y="231"/>
                  <a:pt x="492" y="233"/>
                </a:cubicBezTo>
                <a:close/>
                <a:moveTo>
                  <a:pt x="569" y="227"/>
                </a:moveTo>
                <a:cubicBezTo>
                  <a:pt x="562" y="220"/>
                  <a:pt x="562" y="220"/>
                  <a:pt x="562" y="220"/>
                </a:cubicBezTo>
                <a:cubicBezTo>
                  <a:pt x="575" y="208"/>
                  <a:pt x="575" y="208"/>
                  <a:pt x="575" y="208"/>
                </a:cubicBezTo>
                <a:cubicBezTo>
                  <a:pt x="581" y="214"/>
                  <a:pt x="581" y="214"/>
                  <a:pt x="581" y="214"/>
                </a:cubicBezTo>
                <a:lnTo>
                  <a:pt x="569" y="227"/>
                </a:lnTo>
                <a:close/>
                <a:moveTo>
                  <a:pt x="510" y="213"/>
                </a:moveTo>
                <a:cubicBezTo>
                  <a:pt x="503" y="207"/>
                  <a:pt x="503" y="207"/>
                  <a:pt x="503" y="207"/>
                </a:cubicBezTo>
                <a:cubicBezTo>
                  <a:pt x="508" y="203"/>
                  <a:pt x="508" y="203"/>
                  <a:pt x="508" y="203"/>
                </a:cubicBezTo>
                <a:cubicBezTo>
                  <a:pt x="502" y="203"/>
                  <a:pt x="502" y="203"/>
                  <a:pt x="502" y="203"/>
                </a:cubicBezTo>
                <a:cubicBezTo>
                  <a:pt x="502" y="194"/>
                  <a:pt x="502" y="194"/>
                  <a:pt x="502" y="194"/>
                </a:cubicBezTo>
                <a:cubicBezTo>
                  <a:pt x="519" y="194"/>
                  <a:pt x="519" y="194"/>
                  <a:pt x="519" y="194"/>
                </a:cubicBezTo>
                <a:cubicBezTo>
                  <a:pt x="519" y="198"/>
                  <a:pt x="519" y="198"/>
                  <a:pt x="519" y="198"/>
                </a:cubicBezTo>
                <a:cubicBezTo>
                  <a:pt x="522" y="201"/>
                  <a:pt x="522" y="201"/>
                  <a:pt x="522" y="201"/>
                </a:cubicBezTo>
                <a:lnTo>
                  <a:pt x="510" y="213"/>
                </a:lnTo>
                <a:close/>
                <a:moveTo>
                  <a:pt x="588" y="207"/>
                </a:moveTo>
                <a:cubicBezTo>
                  <a:pt x="582" y="201"/>
                  <a:pt x="582" y="201"/>
                  <a:pt x="582" y="201"/>
                </a:cubicBezTo>
                <a:cubicBezTo>
                  <a:pt x="594" y="188"/>
                  <a:pt x="594" y="188"/>
                  <a:pt x="594" y="188"/>
                </a:cubicBezTo>
                <a:cubicBezTo>
                  <a:pt x="601" y="195"/>
                  <a:pt x="601" y="195"/>
                  <a:pt x="601" y="195"/>
                </a:cubicBezTo>
                <a:lnTo>
                  <a:pt x="588" y="207"/>
                </a:lnTo>
                <a:close/>
                <a:moveTo>
                  <a:pt x="492" y="203"/>
                </a:moveTo>
                <a:cubicBezTo>
                  <a:pt x="474" y="202"/>
                  <a:pt x="474" y="202"/>
                  <a:pt x="474" y="202"/>
                </a:cubicBezTo>
                <a:cubicBezTo>
                  <a:pt x="474" y="193"/>
                  <a:pt x="474" y="193"/>
                  <a:pt x="474" y="193"/>
                </a:cubicBezTo>
                <a:cubicBezTo>
                  <a:pt x="492" y="194"/>
                  <a:pt x="492" y="194"/>
                  <a:pt x="492" y="194"/>
                </a:cubicBezTo>
                <a:lnTo>
                  <a:pt x="492" y="203"/>
                </a:lnTo>
                <a:close/>
                <a:moveTo>
                  <a:pt x="463" y="202"/>
                </a:moveTo>
                <a:cubicBezTo>
                  <a:pt x="446" y="202"/>
                  <a:pt x="446" y="202"/>
                  <a:pt x="446" y="202"/>
                </a:cubicBezTo>
                <a:cubicBezTo>
                  <a:pt x="446" y="193"/>
                  <a:pt x="446" y="193"/>
                  <a:pt x="446" y="193"/>
                </a:cubicBezTo>
                <a:cubicBezTo>
                  <a:pt x="463" y="193"/>
                  <a:pt x="463" y="193"/>
                  <a:pt x="463" y="193"/>
                </a:cubicBezTo>
                <a:lnTo>
                  <a:pt x="463" y="202"/>
                </a:lnTo>
                <a:close/>
                <a:moveTo>
                  <a:pt x="435" y="202"/>
                </a:moveTo>
                <a:cubicBezTo>
                  <a:pt x="418" y="202"/>
                  <a:pt x="418" y="202"/>
                  <a:pt x="418" y="202"/>
                </a:cubicBezTo>
                <a:cubicBezTo>
                  <a:pt x="418" y="193"/>
                  <a:pt x="418" y="193"/>
                  <a:pt x="418" y="193"/>
                </a:cubicBezTo>
                <a:cubicBezTo>
                  <a:pt x="435" y="193"/>
                  <a:pt x="435" y="193"/>
                  <a:pt x="435" y="193"/>
                </a:cubicBezTo>
                <a:lnTo>
                  <a:pt x="435" y="202"/>
                </a:lnTo>
                <a:close/>
                <a:moveTo>
                  <a:pt x="407" y="202"/>
                </a:moveTo>
                <a:cubicBezTo>
                  <a:pt x="390" y="202"/>
                  <a:pt x="390" y="202"/>
                  <a:pt x="390" y="202"/>
                </a:cubicBezTo>
                <a:cubicBezTo>
                  <a:pt x="390" y="193"/>
                  <a:pt x="390" y="193"/>
                  <a:pt x="390" y="193"/>
                </a:cubicBezTo>
                <a:cubicBezTo>
                  <a:pt x="407" y="193"/>
                  <a:pt x="407" y="193"/>
                  <a:pt x="407" y="193"/>
                </a:cubicBezTo>
                <a:lnTo>
                  <a:pt x="407" y="202"/>
                </a:lnTo>
                <a:close/>
                <a:moveTo>
                  <a:pt x="378" y="201"/>
                </a:moveTo>
                <a:cubicBezTo>
                  <a:pt x="373" y="200"/>
                  <a:pt x="368" y="198"/>
                  <a:pt x="364" y="195"/>
                </a:cubicBezTo>
                <a:cubicBezTo>
                  <a:pt x="361" y="192"/>
                  <a:pt x="361" y="192"/>
                  <a:pt x="361" y="192"/>
                </a:cubicBezTo>
                <a:cubicBezTo>
                  <a:pt x="367" y="185"/>
                  <a:pt x="367" y="185"/>
                  <a:pt x="367" y="185"/>
                </a:cubicBezTo>
                <a:cubicBezTo>
                  <a:pt x="370" y="187"/>
                  <a:pt x="370" y="187"/>
                  <a:pt x="370" y="187"/>
                </a:cubicBezTo>
                <a:cubicBezTo>
                  <a:pt x="373" y="190"/>
                  <a:pt x="376" y="192"/>
                  <a:pt x="380" y="193"/>
                </a:cubicBezTo>
                <a:lnTo>
                  <a:pt x="378" y="201"/>
                </a:lnTo>
                <a:close/>
                <a:moveTo>
                  <a:pt x="353" y="186"/>
                </a:moveTo>
                <a:cubicBezTo>
                  <a:pt x="339" y="175"/>
                  <a:pt x="339" y="175"/>
                  <a:pt x="339" y="175"/>
                </a:cubicBezTo>
                <a:cubicBezTo>
                  <a:pt x="344" y="168"/>
                  <a:pt x="344" y="168"/>
                  <a:pt x="344" y="168"/>
                </a:cubicBezTo>
                <a:cubicBezTo>
                  <a:pt x="358" y="179"/>
                  <a:pt x="358" y="179"/>
                  <a:pt x="358" y="179"/>
                </a:cubicBezTo>
                <a:lnTo>
                  <a:pt x="353" y="186"/>
                </a:lnTo>
                <a:close/>
                <a:moveTo>
                  <a:pt x="608" y="185"/>
                </a:moveTo>
                <a:cubicBezTo>
                  <a:pt x="600" y="181"/>
                  <a:pt x="600" y="181"/>
                  <a:pt x="600" y="181"/>
                </a:cubicBezTo>
                <a:cubicBezTo>
                  <a:pt x="601" y="178"/>
                  <a:pt x="602" y="175"/>
                  <a:pt x="602" y="172"/>
                </a:cubicBezTo>
                <a:cubicBezTo>
                  <a:pt x="602" y="171"/>
                  <a:pt x="601" y="169"/>
                  <a:pt x="601" y="167"/>
                </a:cubicBezTo>
                <a:cubicBezTo>
                  <a:pt x="610" y="165"/>
                  <a:pt x="610" y="165"/>
                  <a:pt x="610" y="165"/>
                </a:cubicBezTo>
                <a:cubicBezTo>
                  <a:pt x="610" y="167"/>
                  <a:pt x="611" y="170"/>
                  <a:pt x="611" y="172"/>
                </a:cubicBezTo>
                <a:cubicBezTo>
                  <a:pt x="611" y="177"/>
                  <a:pt x="610" y="181"/>
                  <a:pt x="608" y="185"/>
                </a:cubicBezTo>
                <a:close/>
                <a:moveTo>
                  <a:pt x="331" y="169"/>
                </a:moveTo>
                <a:cubicBezTo>
                  <a:pt x="317" y="158"/>
                  <a:pt x="317" y="158"/>
                  <a:pt x="317" y="158"/>
                </a:cubicBezTo>
                <a:cubicBezTo>
                  <a:pt x="322" y="151"/>
                  <a:pt x="322" y="151"/>
                  <a:pt x="322" y="151"/>
                </a:cubicBezTo>
                <a:cubicBezTo>
                  <a:pt x="336" y="162"/>
                  <a:pt x="336" y="162"/>
                  <a:pt x="336" y="162"/>
                </a:cubicBezTo>
                <a:lnTo>
                  <a:pt x="331" y="169"/>
                </a:lnTo>
                <a:close/>
                <a:moveTo>
                  <a:pt x="597" y="159"/>
                </a:moveTo>
                <a:cubicBezTo>
                  <a:pt x="597" y="159"/>
                  <a:pt x="596" y="158"/>
                  <a:pt x="595" y="157"/>
                </a:cubicBezTo>
                <a:cubicBezTo>
                  <a:pt x="585" y="147"/>
                  <a:pt x="585" y="147"/>
                  <a:pt x="585" y="147"/>
                </a:cubicBezTo>
                <a:cubicBezTo>
                  <a:pt x="591" y="141"/>
                  <a:pt x="591" y="141"/>
                  <a:pt x="591" y="141"/>
                </a:cubicBezTo>
                <a:cubicBezTo>
                  <a:pt x="602" y="151"/>
                  <a:pt x="602" y="151"/>
                  <a:pt x="602" y="151"/>
                </a:cubicBezTo>
                <a:cubicBezTo>
                  <a:pt x="603" y="152"/>
                  <a:pt x="603" y="153"/>
                  <a:pt x="604" y="154"/>
                </a:cubicBezTo>
                <a:lnTo>
                  <a:pt x="597" y="159"/>
                </a:lnTo>
                <a:close/>
                <a:moveTo>
                  <a:pt x="308" y="152"/>
                </a:moveTo>
                <a:cubicBezTo>
                  <a:pt x="294" y="141"/>
                  <a:pt x="294" y="141"/>
                  <a:pt x="294" y="141"/>
                </a:cubicBezTo>
                <a:cubicBezTo>
                  <a:pt x="300" y="134"/>
                  <a:pt x="300" y="134"/>
                  <a:pt x="300" y="134"/>
                </a:cubicBezTo>
                <a:cubicBezTo>
                  <a:pt x="314" y="145"/>
                  <a:pt x="314" y="145"/>
                  <a:pt x="314" y="145"/>
                </a:cubicBezTo>
                <a:lnTo>
                  <a:pt x="308" y="152"/>
                </a:lnTo>
                <a:close/>
                <a:moveTo>
                  <a:pt x="506" y="149"/>
                </a:moveTo>
                <a:cubicBezTo>
                  <a:pt x="489" y="148"/>
                  <a:pt x="489" y="148"/>
                  <a:pt x="489" y="148"/>
                </a:cubicBezTo>
                <a:cubicBezTo>
                  <a:pt x="489" y="139"/>
                  <a:pt x="489" y="139"/>
                  <a:pt x="489" y="139"/>
                </a:cubicBezTo>
                <a:cubicBezTo>
                  <a:pt x="505" y="140"/>
                  <a:pt x="505" y="140"/>
                  <a:pt x="505" y="140"/>
                </a:cubicBezTo>
                <a:cubicBezTo>
                  <a:pt x="500" y="135"/>
                  <a:pt x="500" y="135"/>
                  <a:pt x="500" y="135"/>
                </a:cubicBezTo>
                <a:cubicBezTo>
                  <a:pt x="507" y="128"/>
                  <a:pt x="507" y="128"/>
                  <a:pt x="507" y="128"/>
                </a:cubicBezTo>
                <a:cubicBezTo>
                  <a:pt x="519" y="141"/>
                  <a:pt x="519" y="141"/>
                  <a:pt x="519" y="141"/>
                </a:cubicBezTo>
                <a:cubicBezTo>
                  <a:pt x="513" y="147"/>
                  <a:pt x="513" y="147"/>
                  <a:pt x="513" y="147"/>
                </a:cubicBezTo>
                <a:cubicBezTo>
                  <a:pt x="507" y="141"/>
                  <a:pt x="507" y="141"/>
                  <a:pt x="507" y="141"/>
                </a:cubicBezTo>
                <a:lnTo>
                  <a:pt x="506" y="149"/>
                </a:lnTo>
                <a:close/>
                <a:moveTo>
                  <a:pt x="478" y="148"/>
                </a:moveTo>
                <a:cubicBezTo>
                  <a:pt x="461" y="148"/>
                  <a:pt x="461" y="148"/>
                  <a:pt x="461" y="148"/>
                </a:cubicBezTo>
                <a:cubicBezTo>
                  <a:pt x="461" y="139"/>
                  <a:pt x="461" y="139"/>
                  <a:pt x="461" y="139"/>
                </a:cubicBezTo>
                <a:cubicBezTo>
                  <a:pt x="478" y="139"/>
                  <a:pt x="478" y="139"/>
                  <a:pt x="478" y="139"/>
                </a:cubicBezTo>
                <a:lnTo>
                  <a:pt x="478" y="148"/>
                </a:lnTo>
                <a:close/>
                <a:moveTo>
                  <a:pt x="450" y="148"/>
                </a:moveTo>
                <a:cubicBezTo>
                  <a:pt x="433" y="147"/>
                  <a:pt x="433" y="147"/>
                  <a:pt x="433" y="147"/>
                </a:cubicBezTo>
                <a:cubicBezTo>
                  <a:pt x="433" y="138"/>
                  <a:pt x="433" y="138"/>
                  <a:pt x="433" y="138"/>
                </a:cubicBezTo>
                <a:cubicBezTo>
                  <a:pt x="450" y="139"/>
                  <a:pt x="450" y="139"/>
                  <a:pt x="450" y="139"/>
                </a:cubicBezTo>
                <a:lnTo>
                  <a:pt x="450" y="148"/>
                </a:lnTo>
                <a:close/>
                <a:moveTo>
                  <a:pt x="422" y="147"/>
                </a:moveTo>
                <a:cubicBezTo>
                  <a:pt x="405" y="147"/>
                  <a:pt x="405" y="147"/>
                  <a:pt x="405" y="147"/>
                </a:cubicBezTo>
                <a:cubicBezTo>
                  <a:pt x="405" y="138"/>
                  <a:pt x="405" y="138"/>
                  <a:pt x="405" y="138"/>
                </a:cubicBezTo>
                <a:cubicBezTo>
                  <a:pt x="422" y="138"/>
                  <a:pt x="422" y="138"/>
                  <a:pt x="422" y="138"/>
                </a:cubicBezTo>
                <a:lnTo>
                  <a:pt x="422" y="147"/>
                </a:lnTo>
                <a:close/>
                <a:moveTo>
                  <a:pt x="392" y="145"/>
                </a:moveTo>
                <a:cubicBezTo>
                  <a:pt x="378" y="134"/>
                  <a:pt x="378" y="134"/>
                  <a:pt x="378" y="134"/>
                </a:cubicBezTo>
                <a:cubicBezTo>
                  <a:pt x="383" y="127"/>
                  <a:pt x="383" y="127"/>
                  <a:pt x="383" y="127"/>
                </a:cubicBezTo>
                <a:cubicBezTo>
                  <a:pt x="397" y="138"/>
                  <a:pt x="397" y="138"/>
                  <a:pt x="397" y="138"/>
                </a:cubicBezTo>
                <a:lnTo>
                  <a:pt x="392" y="145"/>
                </a:lnTo>
                <a:close/>
                <a:moveTo>
                  <a:pt x="578" y="140"/>
                </a:moveTo>
                <a:cubicBezTo>
                  <a:pt x="565" y="127"/>
                  <a:pt x="565" y="127"/>
                  <a:pt x="565" y="127"/>
                </a:cubicBezTo>
                <a:cubicBezTo>
                  <a:pt x="572" y="121"/>
                  <a:pt x="572" y="121"/>
                  <a:pt x="572" y="121"/>
                </a:cubicBezTo>
                <a:cubicBezTo>
                  <a:pt x="584" y="133"/>
                  <a:pt x="584" y="133"/>
                  <a:pt x="584" y="133"/>
                </a:cubicBezTo>
                <a:lnTo>
                  <a:pt x="578" y="140"/>
                </a:lnTo>
                <a:close/>
                <a:moveTo>
                  <a:pt x="286" y="135"/>
                </a:moveTo>
                <a:cubicBezTo>
                  <a:pt x="272" y="124"/>
                  <a:pt x="272" y="124"/>
                  <a:pt x="272" y="124"/>
                </a:cubicBezTo>
                <a:cubicBezTo>
                  <a:pt x="277" y="117"/>
                  <a:pt x="277" y="117"/>
                  <a:pt x="277" y="117"/>
                </a:cubicBezTo>
                <a:cubicBezTo>
                  <a:pt x="291" y="128"/>
                  <a:pt x="291" y="128"/>
                  <a:pt x="291" y="128"/>
                </a:cubicBezTo>
                <a:lnTo>
                  <a:pt x="286" y="135"/>
                </a:lnTo>
                <a:close/>
                <a:moveTo>
                  <a:pt x="369" y="128"/>
                </a:moveTo>
                <a:cubicBezTo>
                  <a:pt x="355" y="117"/>
                  <a:pt x="355" y="117"/>
                  <a:pt x="355" y="117"/>
                </a:cubicBezTo>
                <a:cubicBezTo>
                  <a:pt x="361" y="110"/>
                  <a:pt x="361" y="110"/>
                  <a:pt x="361" y="110"/>
                </a:cubicBezTo>
                <a:cubicBezTo>
                  <a:pt x="375" y="121"/>
                  <a:pt x="375" y="121"/>
                  <a:pt x="375" y="121"/>
                </a:cubicBezTo>
                <a:lnTo>
                  <a:pt x="369" y="128"/>
                </a:lnTo>
                <a:close/>
                <a:moveTo>
                  <a:pt x="493" y="127"/>
                </a:moveTo>
                <a:cubicBezTo>
                  <a:pt x="490" y="124"/>
                  <a:pt x="490" y="124"/>
                  <a:pt x="490" y="124"/>
                </a:cubicBezTo>
                <a:cubicBezTo>
                  <a:pt x="486" y="120"/>
                  <a:pt x="483" y="116"/>
                  <a:pt x="482" y="111"/>
                </a:cubicBezTo>
                <a:cubicBezTo>
                  <a:pt x="491" y="108"/>
                  <a:pt x="491" y="108"/>
                  <a:pt x="491" y="108"/>
                </a:cubicBezTo>
                <a:cubicBezTo>
                  <a:pt x="492" y="112"/>
                  <a:pt x="494" y="115"/>
                  <a:pt x="496" y="118"/>
                </a:cubicBezTo>
                <a:cubicBezTo>
                  <a:pt x="499" y="121"/>
                  <a:pt x="499" y="121"/>
                  <a:pt x="499" y="121"/>
                </a:cubicBezTo>
                <a:lnTo>
                  <a:pt x="493" y="127"/>
                </a:lnTo>
                <a:close/>
                <a:moveTo>
                  <a:pt x="558" y="120"/>
                </a:moveTo>
                <a:cubicBezTo>
                  <a:pt x="545" y="107"/>
                  <a:pt x="545" y="107"/>
                  <a:pt x="545" y="107"/>
                </a:cubicBezTo>
                <a:cubicBezTo>
                  <a:pt x="552" y="101"/>
                  <a:pt x="552" y="101"/>
                  <a:pt x="552" y="101"/>
                </a:cubicBezTo>
                <a:cubicBezTo>
                  <a:pt x="564" y="113"/>
                  <a:pt x="564" y="113"/>
                  <a:pt x="564" y="113"/>
                </a:cubicBezTo>
                <a:lnTo>
                  <a:pt x="558" y="120"/>
                </a:lnTo>
                <a:close/>
                <a:moveTo>
                  <a:pt x="264" y="118"/>
                </a:moveTo>
                <a:cubicBezTo>
                  <a:pt x="250" y="107"/>
                  <a:pt x="250" y="107"/>
                  <a:pt x="250" y="107"/>
                </a:cubicBezTo>
                <a:cubicBezTo>
                  <a:pt x="255" y="100"/>
                  <a:pt x="255" y="100"/>
                  <a:pt x="255" y="100"/>
                </a:cubicBezTo>
                <a:cubicBezTo>
                  <a:pt x="269" y="111"/>
                  <a:pt x="269" y="111"/>
                  <a:pt x="269" y="111"/>
                </a:cubicBezTo>
                <a:lnTo>
                  <a:pt x="264" y="118"/>
                </a:lnTo>
                <a:close/>
                <a:moveTo>
                  <a:pt x="347" y="111"/>
                </a:moveTo>
                <a:cubicBezTo>
                  <a:pt x="333" y="100"/>
                  <a:pt x="333" y="100"/>
                  <a:pt x="333" y="100"/>
                </a:cubicBezTo>
                <a:cubicBezTo>
                  <a:pt x="338" y="93"/>
                  <a:pt x="338" y="93"/>
                  <a:pt x="338" y="93"/>
                </a:cubicBezTo>
                <a:cubicBezTo>
                  <a:pt x="352" y="104"/>
                  <a:pt x="352" y="104"/>
                  <a:pt x="352" y="104"/>
                </a:cubicBezTo>
                <a:lnTo>
                  <a:pt x="347" y="111"/>
                </a:lnTo>
                <a:close/>
                <a:moveTo>
                  <a:pt x="241" y="101"/>
                </a:moveTo>
                <a:cubicBezTo>
                  <a:pt x="227" y="90"/>
                  <a:pt x="227" y="90"/>
                  <a:pt x="227" y="90"/>
                </a:cubicBezTo>
                <a:cubicBezTo>
                  <a:pt x="233" y="83"/>
                  <a:pt x="233" y="83"/>
                  <a:pt x="233" y="83"/>
                </a:cubicBezTo>
                <a:cubicBezTo>
                  <a:pt x="247" y="94"/>
                  <a:pt x="247" y="94"/>
                  <a:pt x="247" y="94"/>
                </a:cubicBezTo>
                <a:lnTo>
                  <a:pt x="241" y="101"/>
                </a:lnTo>
                <a:close/>
                <a:moveTo>
                  <a:pt x="538" y="100"/>
                </a:moveTo>
                <a:cubicBezTo>
                  <a:pt x="526" y="88"/>
                  <a:pt x="526" y="88"/>
                  <a:pt x="526" y="88"/>
                </a:cubicBezTo>
                <a:cubicBezTo>
                  <a:pt x="532" y="81"/>
                  <a:pt x="532" y="81"/>
                  <a:pt x="532" y="81"/>
                </a:cubicBezTo>
                <a:cubicBezTo>
                  <a:pt x="544" y="94"/>
                  <a:pt x="544" y="94"/>
                  <a:pt x="544" y="94"/>
                </a:cubicBezTo>
                <a:lnTo>
                  <a:pt x="538" y="100"/>
                </a:lnTo>
                <a:close/>
                <a:moveTo>
                  <a:pt x="490" y="100"/>
                </a:moveTo>
                <a:cubicBezTo>
                  <a:pt x="481" y="98"/>
                  <a:pt x="481" y="98"/>
                  <a:pt x="481" y="98"/>
                </a:cubicBezTo>
                <a:cubicBezTo>
                  <a:pt x="482" y="92"/>
                  <a:pt x="485" y="86"/>
                  <a:pt x="490" y="81"/>
                </a:cubicBezTo>
                <a:cubicBezTo>
                  <a:pt x="490" y="81"/>
                  <a:pt x="490" y="81"/>
                  <a:pt x="491" y="81"/>
                </a:cubicBezTo>
                <a:cubicBezTo>
                  <a:pt x="497" y="87"/>
                  <a:pt x="497" y="87"/>
                  <a:pt x="497" y="87"/>
                </a:cubicBezTo>
                <a:cubicBezTo>
                  <a:pt x="497" y="87"/>
                  <a:pt x="496" y="88"/>
                  <a:pt x="496" y="88"/>
                </a:cubicBezTo>
                <a:cubicBezTo>
                  <a:pt x="493" y="91"/>
                  <a:pt x="491" y="95"/>
                  <a:pt x="490" y="100"/>
                </a:cubicBezTo>
                <a:close/>
                <a:moveTo>
                  <a:pt x="325" y="94"/>
                </a:moveTo>
                <a:cubicBezTo>
                  <a:pt x="311" y="83"/>
                  <a:pt x="311" y="83"/>
                  <a:pt x="311" y="83"/>
                </a:cubicBezTo>
                <a:cubicBezTo>
                  <a:pt x="316" y="76"/>
                  <a:pt x="316" y="76"/>
                  <a:pt x="316" y="76"/>
                </a:cubicBezTo>
                <a:cubicBezTo>
                  <a:pt x="330" y="87"/>
                  <a:pt x="330" y="87"/>
                  <a:pt x="330" y="87"/>
                </a:cubicBezTo>
                <a:lnTo>
                  <a:pt x="325" y="94"/>
                </a:lnTo>
                <a:close/>
                <a:moveTo>
                  <a:pt x="219" y="84"/>
                </a:moveTo>
                <a:cubicBezTo>
                  <a:pt x="205" y="73"/>
                  <a:pt x="205" y="73"/>
                  <a:pt x="205" y="73"/>
                </a:cubicBezTo>
                <a:cubicBezTo>
                  <a:pt x="210" y="66"/>
                  <a:pt x="210" y="66"/>
                  <a:pt x="210" y="66"/>
                </a:cubicBezTo>
                <a:cubicBezTo>
                  <a:pt x="224" y="77"/>
                  <a:pt x="224" y="77"/>
                  <a:pt x="224" y="77"/>
                </a:cubicBezTo>
                <a:lnTo>
                  <a:pt x="219" y="84"/>
                </a:lnTo>
                <a:close/>
                <a:moveTo>
                  <a:pt x="518" y="83"/>
                </a:moveTo>
                <a:cubicBezTo>
                  <a:pt x="514" y="81"/>
                  <a:pt x="509" y="81"/>
                  <a:pt x="504" y="83"/>
                </a:cubicBezTo>
                <a:cubicBezTo>
                  <a:pt x="501" y="74"/>
                  <a:pt x="501" y="74"/>
                  <a:pt x="501" y="74"/>
                </a:cubicBezTo>
                <a:cubicBezTo>
                  <a:pt x="508" y="72"/>
                  <a:pt x="515" y="72"/>
                  <a:pt x="521" y="75"/>
                </a:cubicBezTo>
                <a:lnTo>
                  <a:pt x="518" y="83"/>
                </a:lnTo>
                <a:close/>
                <a:moveTo>
                  <a:pt x="302" y="77"/>
                </a:moveTo>
                <a:cubicBezTo>
                  <a:pt x="288" y="66"/>
                  <a:pt x="288" y="66"/>
                  <a:pt x="288" y="66"/>
                </a:cubicBezTo>
                <a:cubicBezTo>
                  <a:pt x="294" y="59"/>
                  <a:pt x="294" y="59"/>
                  <a:pt x="294" y="59"/>
                </a:cubicBezTo>
                <a:cubicBezTo>
                  <a:pt x="308" y="70"/>
                  <a:pt x="308" y="70"/>
                  <a:pt x="308" y="70"/>
                </a:cubicBezTo>
                <a:lnTo>
                  <a:pt x="302" y="77"/>
                </a:lnTo>
                <a:close/>
                <a:moveTo>
                  <a:pt x="197" y="67"/>
                </a:moveTo>
                <a:cubicBezTo>
                  <a:pt x="193" y="64"/>
                  <a:pt x="193" y="64"/>
                  <a:pt x="193" y="64"/>
                </a:cubicBezTo>
                <a:cubicBezTo>
                  <a:pt x="183" y="64"/>
                  <a:pt x="183" y="64"/>
                  <a:pt x="183" y="64"/>
                </a:cubicBezTo>
                <a:cubicBezTo>
                  <a:pt x="183" y="55"/>
                  <a:pt x="183" y="55"/>
                  <a:pt x="183" y="55"/>
                </a:cubicBezTo>
                <a:cubicBezTo>
                  <a:pt x="196" y="55"/>
                  <a:pt x="196" y="55"/>
                  <a:pt x="196" y="55"/>
                </a:cubicBezTo>
                <a:cubicBezTo>
                  <a:pt x="202" y="60"/>
                  <a:pt x="202" y="60"/>
                  <a:pt x="202" y="60"/>
                </a:cubicBezTo>
                <a:lnTo>
                  <a:pt x="197" y="67"/>
                </a:lnTo>
                <a:close/>
                <a:moveTo>
                  <a:pt x="172" y="64"/>
                </a:moveTo>
                <a:cubicBezTo>
                  <a:pt x="155" y="64"/>
                  <a:pt x="155" y="64"/>
                  <a:pt x="155" y="64"/>
                </a:cubicBezTo>
                <a:cubicBezTo>
                  <a:pt x="155" y="55"/>
                  <a:pt x="155" y="55"/>
                  <a:pt x="155" y="55"/>
                </a:cubicBezTo>
                <a:cubicBezTo>
                  <a:pt x="172" y="55"/>
                  <a:pt x="172" y="55"/>
                  <a:pt x="172" y="55"/>
                </a:cubicBezTo>
                <a:lnTo>
                  <a:pt x="172" y="64"/>
                </a:lnTo>
                <a:close/>
                <a:moveTo>
                  <a:pt x="144" y="64"/>
                </a:moveTo>
                <a:cubicBezTo>
                  <a:pt x="127" y="64"/>
                  <a:pt x="127" y="64"/>
                  <a:pt x="127" y="64"/>
                </a:cubicBezTo>
                <a:cubicBezTo>
                  <a:pt x="127" y="55"/>
                  <a:pt x="127" y="55"/>
                  <a:pt x="127" y="55"/>
                </a:cubicBezTo>
                <a:cubicBezTo>
                  <a:pt x="144" y="55"/>
                  <a:pt x="144" y="55"/>
                  <a:pt x="144" y="55"/>
                </a:cubicBezTo>
                <a:lnTo>
                  <a:pt x="144" y="64"/>
                </a:lnTo>
                <a:close/>
                <a:moveTo>
                  <a:pt x="116" y="64"/>
                </a:moveTo>
                <a:cubicBezTo>
                  <a:pt x="99" y="64"/>
                  <a:pt x="99" y="64"/>
                  <a:pt x="99" y="64"/>
                </a:cubicBezTo>
                <a:cubicBezTo>
                  <a:pt x="99" y="55"/>
                  <a:pt x="99" y="55"/>
                  <a:pt x="99" y="55"/>
                </a:cubicBezTo>
                <a:cubicBezTo>
                  <a:pt x="116" y="55"/>
                  <a:pt x="116" y="55"/>
                  <a:pt x="116" y="55"/>
                </a:cubicBezTo>
                <a:lnTo>
                  <a:pt x="116" y="64"/>
                </a:lnTo>
                <a:close/>
                <a:moveTo>
                  <a:pt x="88" y="64"/>
                </a:moveTo>
                <a:cubicBezTo>
                  <a:pt x="71" y="64"/>
                  <a:pt x="71" y="64"/>
                  <a:pt x="71" y="64"/>
                </a:cubicBezTo>
                <a:cubicBezTo>
                  <a:pt x="71" y="55"/>
                  <a:pt x="71" y="55"/>
                  <a:pt x="71" y="55"/>
                </a:cubicBezTo>
                <a:cubicBezTo>
                  <a:pt x="88" y="55"/>
                  <a:pt x="88" y="55"/>
                  <a:pt x="88" y="55"/>
                </a:cubicBezTo>
                <a:lnTo>
                  <a:pt x="88" y="64"/>
                </a:lnTo>
                <a:close/>
                <a:moveTo>
                  <a:pt x="60" y="64"/>
                </a:moveTo>
                <a:cubicBezTo>
                  <a:pt x="42" y="64"/>
                  <a:pt x="42" y="64"/>
                  <a:pt x="42" y="64"/>
                </a:cubicBezTo>
                <a:cubicBezTo>
                  <a:pt x="42" y="55"/>
                  <a:pt x="42" y="55"/>
                  <a:pt x="42" y="55"/>
                </a:cubicBezTo>
                <a:cubicBezTo>
                  <a:pt x="60" y="55"/>
                  <a:pt x="60" y="55"/>
                  <a:pt x="60" y="55"/>
                </a:cubicBezTo>
                <a:lnTo>
                  <a:pt x="60" y="64"/>
                </a:lnTo>
                <a:close/>
                <a:moveTo>
                  <a:pt x="32" y="64"/>
                </a:moveTo>
                <a:cubicBezTo>
                  <a:pt x="25" y="64"/>
                  <a:pt x="18" y="62"/>
                  <a:pt x="13" y="58"/>
                </a:cubicBezTo>
                <a:cubicBezTo>
                  <a:pt x="18" y="51"/>
                  <a:pt x="18" y="51"/>
                  <a:pt x="18" y="51"/>
                </a:cubicBezTo>
                <a:cubicBezTo>
                  <a:pt x="22" y="54"/>
                  <a:pt x="27" y="55"/>
                  <a:pt x="32" y="55"/>
                </a:cubicBezTo>
                <a:lnTo>
                  <a:pt x="32" y="64"/>
                </a:lnTo>
                <a:close/>
                <a:moveTo>
                  <a:pt x="280" y="60"/>
                </a:moveTo>
                <a:cubicBezTo>
                  <a:pt x="266" y="49"/>
                  <a:pt x="266" y="49"/>
                  <a:pt x="266" y="49"/>
                </a:cubicBezTo>
                <a:cubicBezTo>
                  <a:pt x="272" y="42"/>
                  <a:pt x="272" y="42"/>
                  <a:pt x="272" y="42"/>
                </a:cubicBezTo>
                <a:cubicBezTo>
                  <a:pt x="285" y="53"/>
                  <a:pt x="285" y="53"/>
                  <a:pt x="285" y="53"/>
                </a:cubicBezTo>
                <a:lnTo>
                  <a:pt x="280" y="60"/>
                </a:lnTo>
                <a:close/>
                <a:moveTo>
                  <a:pt x="5" y="49"/>
                </a:moveTo>
                <a:cubicBezTo>
                  <a:pt x="2" y="44"/>
                  <a:pt x="0" y="38"/>
                  <a:pt x="0" y="32"/>
                </a:cubicBezTo>
                <a:cubicBezTo>
                  <a:pt x="0" y="31"/>
                  <a:pt x="0" y="30"/>
                  <a:pt x="0" y="29"/>
                </a:cubicBezTo>
                <a:cubicBezTo>
                  <a:pt x="9" y="30"/>
                  <a:pt x="9" y="30"/>
                  <a:pt x="9" y="30"/>
                </a:cubicBezTo>
                <a:cubicBezTo>
                  <a:pt x="9" y="31"/>
                  <a:pt x="9" y="31"/>
                  <a:pt x="9" y="32"/>
                </a:cubicBezTo>
                <a:cubicBezTo>
                  <a:pt x="9" y="36"/>
                  <a:pt x="10" y="40"/>
                  <a:pt x="12" y="44"/>
                </a:cubicBezTo>
                <a:lnTo>
                  <a:pt x="5" y="49"/>
                </a:lnTo>
                <a:close/>
                <a:moveTo>
                  <a:pt x="258" y="43"/>
                </a:moveTo>
                <a:cubicBezTo>
                  <a:pt x="244" y="32"/>
                  <a:pt x="244" y="32"/>
                  <a:pt x="244" y="32"/>
                </a:cubicBezTo>
                <a:cubicBezTo>
                  <a:pt x="249" y="25"/>
                  <a:pt x="249" y="25"/>
                  <a:pt x="249" y="25"/>
                </a:cubicBezTo>
                <a:cubicBezTo>
                  <a:pt x="263" y="36"/>
                  <a:pt x="263" y="36"/>
                  <a:pt x="263" y="36"/>
                </a:cubicBezTo>
                <a:lnTo>
                  <a:pt x="258" y="43"/>
                </a:lnTo>
                <a:close/>
                <a:moveTo>
                  <a:pt x="235" y="26"/>
                </a:moveTo>
                <a:cubicBezTo>
                  <a:pt x="221" y="15"/>
                  <a:pt x="221" y="15"/>
                  <a:pt x="221" y="15"/>
                </a:cubicBezTo>
                <a:cubicBezTo>
                  <a:pt x="227" y="8"/>
                  <a:pt x="227" y="8"/>
                  <a:pt x="227" y="8"/>
                </a:cubicBezTo>
                <a:cubicBezTo>
                  <a:pt x="241" y="19"/>
                  <a:pt x="241" y="19"/>
                  <a:pt x="241" y="19"/>
                </a:cubicBezTo>
                <a:lnTo>
                  <a:pt x="235" y="26"/>
                </a:lnTo>
                <a:close/>
                <a:moveTo>
                  <a:pt x="11" y="22"/>
                </a:moveTo>
                <a:cubicBezTo>
                  <a:pt x="3" y="18"/>
                  <a:pt x="3" y="18"/>
                  <a:pt x="3" y="18"/>
                </a:cubicBezTo>
                <a:cubicBezTo>
                  <a:pt x="6" y="12"/>
                  <a:pt x="11" y="6"/>
                  <a:pt x="17" y="3"/>
                </a:cubicBezTo>
                <a:cubicBezTo>
                  <a:pt x="22" y="11"/>
                  <a:pt x="22" y="11"/>
                  <a:pt x="22" y="11"/>
                </a:cubicBezTo>
                <a:cubicBezTo>
                  <a:pt x="17" y="14"/>
                  <a:pt x="14" y="17"/>
                  <a:pt x="11" y="22"/>
                </a:cubicBezTo>
                <a:close/>
                <a:moveTo>
                  <a:pt x="214" y="10"/>
                </a:moveTo>
                <a:cubicBezTo>
                  <a:pt x="211" y="9"/>
                  <a:pt x="208" y="9"/>
                  <a:pt x="205" y="9"/>
                </a:cubicBezTo>
                <a:cubicBezTo>
                  <a:pt x="198" y="9"/>
                  <a:pt x="198" y="9"/>
                  <a:pt x="198" y="9"/>
                </a:cubicBezTo>
                <a:cubicBezTo>
                  <a:pt x="198" y="0"/>
                  <a:pt x="198" y="0"/>
                  <a:pt x="198" y="0"/>
                </a:cubicBezTo>
                <a:cubicBezTo>
                  <a:pt x="205" y="0"/>
                  <a:pt x="205" y="0"/>
                  <a:pt x="205" y="0"/>
                </a:cubicBezTo>
                <a:cubicBezTo>
                  <a:pt x="209" y="0"/>
                  <a:pt x="213" y="0"/>
                  <a:pt x="217" y="2"/>
                </a:cubicBezTo>
                <a:lnTo>
                  <a:pt x="214" y="10"/>
                </a:lnTo>
                <a:close/>
                <a:moveTo>
                  <a:pt x="30" y="9"/>
                </a:moveTo>
                <a:cubicBezTo>
                  <a:pt x="29" y="0"/>
                  <a:pt x="29" y="0"/>
                  <a:pt x="29" y="0"/>
                </a:cubicBezTo>
                <a:cubicBezTo>
                  <a:pt x="30" y="0"/>
                  <a:pt x="31" y="0"/>
                  <a:pt x="32" y="0"/>
                </a:cubicBezTo>
                <a:cubicBezTo>
                  <a:pt x="47" y="0"/>
                  <a:pt x="47" y="0"/>
                  <a:pt x="47" y="0"/>
                </a:cubicBezTo>
                <a:cubicBezTo>
                  <a:pt x="47" y="9"/>
                  <a:pt x="47" y="9"/>
                  <a:pt x="47" y="9"/>
                </a:cubicBezTo>
                <a:cubicBezTo>
                  <a:pt x="32" y="9"/>
                  <a:pt x="32" y="9"/>
                  <a:pt x="32" y="9"/>
                </a:cubicBezTo>
                <a:cubicBezTo>
                  <a:pt x="31" y="9"/>
                  <a:pt x="31" y="9"/>
                  <a:pt x="30" y="9"/>
                </a:cubicBezTo>
                <a:close/>
                <a:moveTo>
                  <a:pt x="187" y="9"/>
                </a:moveTo>
                <a:cubicBezTo>
                  <a:pt x="170" y="9"/>
                  <a:pt x="170" y="9"/>
                  <a:pt x="170" y="9"/>
                </a:cubicBezTo>
                <a:cubicBezTo>
                  <a:pt x="170" y="0"/>
                  <a:pt x="170" y="0"/>
                  <a:pt x="170" y="0"/>
                </a:cubicBezTo>
                <a:cubicBezTo>
                  <a:pt x="187" y="0"/>
                  <a:pt x="187" y="0"/>
                  <a:pt x="187" y="0"/>
                </a:cubicBezTo>
                <a:lnTo>
                  <a:pt x="187" y="9"/>
                </a:lnTo>
                <a:close/>
                <a:moveTo>
                  <a:pt x="159" y="9"/>
                </a:moveTo>
                <a:cubicBezTo>
                  <a:pt x="142" y="9"/>
                  <a:pt x="142" y="9"/>
                  <a:pt x="142" y="9"/>
                </a:cubicBezTo>
                <a:cubicBezTo>
                  <a:pt x="142" y="0"/>
                  <a:pt x="142" y="0"/>
                  <a:pt x="142" y="0"/>
                </a:cubicBezTo>
                <a:cubicBezTo>
                  <a:pt x="159" y="0"/>
                  <a:pt x="159" y="0"/>
                  <a:pt x="159" y="0"/>
                </a:cubicBezTo>
                <a:lnTo>
                  <a:pt x="159" y="9"/>
                </a:lnTo>
                <a:close/>
                <a:moveTo>
                  <a:pt x="131" y="9"/>
                </a:moveTo>
                <a:cubicBezTo>
                  <a:pt x="114" y="9"/>
                  <a:pt x="114" y="9"/>
                  <a:pt x="114" y="9"/>
                </a:cubicBezTo>
                <a:cubicBezTo>
                  <a:pt x="114" y="0"/>
                  <a:pt x="114" y="0"/>
                  <a:pt x="114" y="0"/>
                </a:cubicBezTo>
                <a:cubicBezTo>
                  <a:pt x="131" y="0"/>
                  <a:pt x="131" y="0"/>
                  <a:pt x="131" y="0"/>
                </a:cubicBezTo>
                <a:lnTo>
                  <a:pt x="131" y="9"/>
                </a:lnTo>
                <a:close/>
                <a:moveTo>
                  <a:pt x="103" y="9"/>
                </a:moveTo>
                <a:cubicBezTo>
                  <a:pt x="86" y="9"/>
                  <a:pt x="86" y="9"/>
                  <a:pt x="86" y="9"/>
                </a:cubicBezTo>
                <a:cubicBezTo>
                  <a:pt x="86" y="0"/>
                  <a:pt x="86" y="0"/>
                  <a:pt x="86" y="0"/>
                </a:cubicBezTo>
                <a:cubicBezTo>
                  <a:pt x="103" y="0"/>
                  <a:pt x="103" y="0"/>
                  <a:pt x="103" y="0"/>
                </a:cubicBezTo>
                <a:lnTo>
                  <a:pt x="103" y="9"/>
                </a:lnTo>
                <a:close/>
                <a:moveTo>
                  <a:pt x="75" y="9"/>
                </a:moveTo>
                <a:cubicBezTo>
                  <a:pt x="58" y="9"/>
                  <a:pt x="58" y="9"/>
                  <a:pt x="58" y="9"/>
                </a:cubicBezTo>
                <a:cubicBezTo>
                  <a:pt x="58" y="0"/>
                  <a:pt x="58" y="0"/>
                  <a:pt x="58" y="0"/>
                </a:cubicBezTo>
                <a:cubicBezTo>
                  <a:pt x="75" y="0"/>
                  <a:pt x="75" y="0"/>
                  <a:pt x="75" y="0"/>
                </a:cubicBezTo>
                <a:lnTo>
                  <a:pt x="75"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en-US" sz="1799"/>
          </a:p>
        </p:txBody>
      </p:sp>
      <p:grpSp>
        <p:nvGrpSpPr>
          <p:cNvPr id="28" name="Group 27"/>
          <p:cNvGrpSpPr>
            <a:grpSpLocks noChangeAspect="1"/>
          </p:cNvGrpSpPr>
          <p:nvPr userDrawn="1"/>
        </p:nvGrpSpPr>
        <p:grpSpPr>
          <a:xfrm>
            <a:off x="377875" y="6485653"/>
            <a:ext cx="1370050" cy="224146"/>
            <a:chOff x="187326" y="5085556"/>
            <a:chExt cx="8393112" cy="1830388"/>
          </a:xfrm>
          <a:solidFill>
            <a:schemeClr val="bg1"/>
          </a:solidFill>
        </p:grpSpPr>
        <p:sp>
          <p:nvSpPr>
            <p:cNvPr id="29"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30"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31"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32"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33"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34"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35"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36"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spTree>
    <p:extLst>
      <p:ext uri="{BB962C8B-B14F-4D97-AF65-F5344CB8AC3E}">
        <p14:creationId xmlns:p14="http://schemas.microsoft.com/office/powerpoint/2010/main" val="2833068498"/>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04" y="1478098"/>
            <a:ext cx="11430000" cy="5045992"/>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5" name="Straight Connector 4"/>
          <p:cNvCxnSpPr/>
          <p:nvPr/>
        </p:nvCxnSpPr>
        <p:spPr>
          <a:xfrm>
            <a:off x="370269" y="504825"/>
            <a:ext cx="11448289"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36620"/>
            <a:ext cx="11430000" cy="507831"/>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a:t>Click to edit Master title style</a:t>
            </a:r>
          </a:p>
        </p:txBody>
      </p:sp>
      <p:pic>
        <p:nvPicPr>
          <p:cNvPr id="9"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214102" y="1"/>
            <a:ext cx="974726" cy="530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7"/>
          <p:cNvSpPr/>
          <p:nvPr userDrawn="1"/>
        </p:nvSpPr>
        <p:spPr>
          <a:xfrm>
            <a:off x="0" y="6512372"/>
            <a:ext cx="3588996" cy="369332"/>
          </a:xfrm>
          <a:prstGeom prst="rect">
            <a:avLst/>
          </a:prstGeom>
        </p:spPr>
        <p:txBody>
          <a:bodyPr wrap="none">
            <a:spAutoFit/>
          </a:bodyPr>
          <a:lstStyle/>
          <a:p>
            <a:pPr eaLnBrk="1" hangingPunct="1"/>
            <a:r>
              <a:rPr lang="en-US" sz="1100" b="0">
                <a:solidFill>
                  <a:schemeClr val="tx1"/>
                </a:solidFill>
              </a:rPr>
              <a:t>Confidential and Proprietary – Qualcomm</a:t>
            </a:r>
            <a:r>
              <a:rPr lang="en-US" sz="1100" b="0" baseline="0">
                <a:solidFill>
                  <a:schemeClr val="tx1"/>
                </a:solidFill>
              </a:rPr>
              <a:t> Technologies</a:t>
            </a:r>
            <a:r>
              <a:rPr lang="en-US" sz="1800" baseline="0">
                <a:solidFill>
                  <a:schemeClr val="bg1"/>
                </a:solidFill>
              </a:rPr>
              <a:t>, Inc.</a:t>
            </a:r>
            <a:endParaRPr lang="en-US" sz="1800">
              <a:solidFill>
                <a:schemeClr val="bg1"/>
              </a:solidFill>
            </a:endParaRPr>
          </a:p>
        </p:txBody>
      </p:sp>
    </p:spTree>
    <p:extLst>
      <p:ext uri="{BB962C8B-B14F-4D97-AF65-F5344CB8AC3E}">
        <p14:creationId xmlns:p14="http://schemas.microsoft.com/office/powerpoint/2010/main" val="3535879018"/>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sp>
        <p:nvSpPr>
          <p:cNvPr id="7" name="Content Placeholder 2"/>
          <p:cNvSpPr>
            <a:spLocks noGrp="1"/>
          </p:cNvSpPr>
          <p:nvPr>
            <p:ph idx="1"/>
          </p:nvPr>
        </p:nvSpPr>
        <p:spPr>
          <a:xfrm>
            <a:off x="288986" y="1931780"/>
            <a:ext cx="11427023" cy="1398844"/>
          </a:xfrm>
        </p:spPr>
        <p:txBody>
          <a:bodyPr/>
          <a:lstStyle>
            <a:lvl1pPr>
              <a:defRPr/>
            </a:lvl1pPr>
            <a:lvl2pPr>
              <a:defRPr/>
            </a:lvl2pPr>
            <a:lvl3pPr>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199790" indent="-260526">
              <a:buFont typeface="Qualcomm Regular" pitchFamily="34" charset="0"/>
              <a:buChar char="−"/>
              <a:defRPr/>
            </a:lvl5pPr>
            <a:lvl6pPr marL="1628286" indent="0">
              <a:buNone/>
              <a:defRPr sz="1200"/>
            </a:lvl6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Title Placeholder 1"/>
          <p:cNvSpPr>
            <a:spLocks noGrp="1"/>
          </p:cNvSpPr>
          <p:nvPr>
            <p:ph type="title"/>
          </p:nvPr>
        </p:nvSpPr>
        <p:spPr>
          <a:xfrm>
            <a:off x="283467" y="740540"/>
            <a:ext cx="11430000" cy="484748"/>
          </a:xfrm>
          <a:prstGeom prst="rect">
            <a:avLst/>
          </a:prstGeom>
        </p:spPr>
        <p:txBody>
          <a:bodyPr vert="horz" wrap="square" lIns="68580" tIns="34290" rIns="68580" bIns="34290" rtlCol="0" anchor="ctr">
            <a:spAutoFit/>
          </a:bodyPr>
          <a:lstStyle>
            <a:lvl1pPr>
              <a:defRPr sz="3599">
                <a:latin typeface="Qualcomm Office Regular" pitchFamily="34" charset="0"/>
              </a:defRPr>
            </a:lvl1pPr>
          </a:lstStyle>
          <a:p>
            <a:r>
              <a:rPr lang="en-US"/>
              <a:t>Click to edit Master title style</a:t>
            </a:r>
          </a:p>
        </p:txBody>
      </p:sp>
      <p:sp>
        <p:nvSpPr>
          <p:cNvPr id="13" name="Text Placeholder 2"/>
          <p:cNvSpPr>
            <a:spLocks noGrp="1"/>
          </p:cNvSpPr>
          <p:nvPr>
            <p:ph type="body" idx="13"/>
          </p:nvPr>
        </p:nvSpPr>
        <p:spPr>
          <a:xfrm>
            <a:off x="283467" y="1426469"/>
            <a:ext cx="11430000" cy="350865"/>
          </a:xfrm>
        </p:spPr>
        <p:txBody>
          <a:bodyPr tIns="0" bIns="0" anchor="t"/>
          <a:lstStyle>
            <a:lvl1pPr marL="0" indent="0" algn="l" defTabSz="914126" rtl="0" eaLnBrk="1" latinLnBrk="0" hangingPunct="1">
              <a:lnSpc>
                <a:spcPct val="95000"/>
              </a:lnSpc>
              <a:spcBef>
                <a:spcPct val="20000"/>
              </a:spcBef>
              <a:buFontTx/>
              <a:buNone/>
              <a:defRPr lang="en-US" sz="2399" b="0" kern="1200" dirty="0" smtClean="0">
                <a:solidFill>
                  <a:schemeClr val="bg2"/>
                </a:solidFill>
                <a:latin typeface="Qualcomm Office Regular" pitchFamily="34" charset="0"/>
                <a:ea typeface="+mn-ea"/>
                <a:cs typeface="Arial" pitchFamily="34" charset="0"/>
              </a:defRPr>
            </a:lvl1pPr>
            <a:lvl2pPr marL="342797" indent="0">
              <a:buNone/>
              <a:defRPr sz="1500" b="1"/>
            </a:lvl2pPr>
            <a:lvl3pPr marL="685594" indent="0">
              <a:buNone/>
              <a:defRPr sz="1400" b="1"/>
            </a:lvl3pPr>
            <a:lvl4pPr marL="1028391" indent="0">
              <a:buNone/>
              <a:defRPr sz="1200" b="1"/>
            </a:lvl4pPr>
            <a:lvl5pPr marL="1371189" indent="0">
              <a:buNone/>
              <a:defRPr sz="1200" b="1"/>
            </a:lvl5pPr>
            <a:lvl6pPr marL="1713986" indent="0">
              <a:buNone/>
              <a:defRPr sz="1200" b="1"/>
            </a:lvl6pPr>
            <a:lvl7pPr marL="2056783" indent="0">
              <a:buNone/>
              <a:defRPr sz="1200" b="1"/>
            </a:lvl7pPr>
            <a:lvl8pPr marL="2399580" indent="0">
              <a:buNone/>
              <a:defRPr sz="1200" b="1"/>
            </a:lvl8pPr>
            <a:lvl9pPr marL="2742377" indent="0">
              <a:buNone/>
              <a:defRPr sz="1200" b="1"/>
            </a:lvl9pPr>
          </a:lstStyle>
          <a:p>
            <a:pPr lvl="0"/>
            <a:r>
              <a:rPr lang="en-US"/>
              <a:t>Click to edit Master text styles</a:t>
            </a:r>
          </a:p>
        </p:txBody>
      </p:sp>
      <p:cxnSp>
        <p:nvCxnSpPr>
          <p:cNvPr id="14" name="Straight Connector 13"/>
          <p:cNvCxnSpPr/>
          <p:nvPr userDrawn="1"/>
        </p:nvCxnSpPr>
        <p:spPr>
          <a:xfrm>
            <a:off x="370269" y="504825"/>
            <a:ext cx="11448289"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87427501"/>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0955"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sz="1799" kern="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userDrawn="1"/>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userDrawn="1"/>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799" kern="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sz="1799" kern="0" err="1">
                    <a:solidFill>
                      <a:prstClr val="white"/>
                    </a:solidFill>
                  </a:endParaRPr>
                </a:p>
              </p:txBody>
            </p:sp>
          </p:grpSp>
        </p:grpSp>
      </p:grpSp>
      <p:sp>
        <p:nvSpPr>
          <p:cNvPr id="2" name="Title 1"/>
          <p:cNvSpPr>
            <a:spLocks noGrp="1"/>
          </p:cNvSpPr>
          <p:nvPr>
            <p:ph type="ctrTitle"/>
          </p:nvPr>
        </p:nvSpPr>
        <p:spPr bwMode="gray">
          <a:xfrm>
            <a:off x="495171" y="2615707"/>
            <a:ext cx="7362449" cy="1461939"/>
          </a:xfrm>
        </p:spPr>
        <p:txBody>
          <a:bodyPr wrap="square" anchor="b">
            <a:noAutofit/>
          </a:bodyPr>
          <a:lstStyle>
            <a:lvl1pPr algn="l">
              <a:lnSpc>
                <a:spcPct val="90000"/>
              </a:lnSpc>
              <a:defRPr sz="5998" spc="-20" baseline="0">
                <a:solidFill>
                  <a:schemeClr val="bg1"/>
                </a:solidFill>
              </a:defRPr>
            </a:lvl1pPr>
          </a:lstStyle>
          <a:p>
            <a:r>
              <a:rPr lang="en-US"/>
              <a:t>Click to edit Master title style</a:t>
            </a:r>
          </a:p>
        </p:txBody>
      </p:sp>
      <p:sp>
        <p:nvSpPr>
          <p:cNvPr id="38" name="Text Placeholder 7"/>
          <p:cNvSpPr>
            <a:spLocks noGrp="1"/>
          </p:cNvSpPr>
          <p:nvPr>
            <p:ph type="body" sz="quarter" idx="10" hasCustomPrompt="1"/>
          </p:nvPr>
        </p:nvSpPr>
        <p:spPr bwMode="gray">
          <a:xfrm>
            <a:off x="495170" y="4195085"/>
            <a:ext cx="7350355" cy="961930"/>
          </a:xfrm>
        </p:spPr>
        <p:txBody>
          <a:bodyPr>
            <a:noAutofit/>
          </a:bodyPr>
          <a:lstStyle>
            <a:lvl1pPr marL="0" indent="0">
              <a:spcBef>
                <a:spcPts val="0"/>
              </a:spcBef>
              <a:spcAft>
                <a:spcPts val="600"/>
              </a:spcAft>
              <a:buFont typeface="Microsoft Sans Serif" panose="020B0604020202020204" pitchFamily="34" charset="0"/>
              <a:buChar char="​"/>
              <a:defRPr sz="2099" b="1" spc="30" baseline="0">
                <a:solidFill>
                  <a:schemeClr val="bg1"/>
                </a:solidFill>
              </a:defRPr>
            </a:lvl1pPr>
            <a:lvl2pPr marL="0" indent="0">
              <a:lnSpc>
                <a:spcPct val="98000"/>
              </a:lnSpc>
              <a:spcBef>
                <a:spcPts val="0"/>
              </a:spcBef>
              <a:buFont typeface="Microsoft Sans Serif" panose="020B0604020202020204" pitchFamily="34" charset="0"/>
              <a:buNone/>
              <a:defRPr sz="1799">
                <a:solidFill>
                  <a:schemeClr val="bg1"/>
                </a:solidFill>
              </a:defRPr>
            </a:lvl2pPr>
            <a:lvl3pPr marL="0" indent="0">
              <a:lnSpc>
                <a:spcPct val="98000"/>
              </a:lnSpc>
              <a:spcBef>
                <a:spcPts val="0"/>
              </a:spcBef>
              <a:buFont typeface="Microsoft Sans Serif" panose="020B0604020202020204" pitchFamily="34" charset="0"/>
              <a:buChar char="​"/>
              <a:defRPr sz="1799">
                <a:solidFill>
                  <a:schemeClr val="bg1"/>
                </a:solidFill>
              </a:defRPr>
            </a:lvl3pPr>
            <a:lvl4pPr marL="0" indent="0">
              <a:lnSpc>
                <a:spcPct val="98000"/>
              </a:lnSpc>
              <a:spcBef>
                <a:spcPts val="0"/>
              </a:spcBef>
              <a:buFont typeface="Microsoft Sans Serif" panose="020B0604020202020204" pitchFamily="34" charset="0"/>
              <a:buChar char="​"/>
              <a:defRPr sz="1799" baseline="0">
                <a:solidFill>
                  <a:schemeClr val="bg1"/>
                </a:solidFill>
              </a:defRPr>
            </a:lvl4pPr>
            <a:lvl5pPr>
              <a:lnSpc>
                <a:spcPct val="98000"/>
              </a:lnSpc>
              <a:spcBef>
                <a:spcPts val="0"/>
              </a:spcBef>
              <a:defRPr sz="1799">
                <a:solidFill>
                  <a:schemeClr val="bg1"/>
                </a:solidFill>
              </a:defRPr>
            </a:lvl5pPr>
            <a:lvl6pPr>
              <a:lnSpc>
                <a:spcPct val="98000"/>
              </a:lnSpc>
              <a:spcBef>
                <a:spcPts val="0"/>
              </a:spcBef>
              <a:defRPr sz="1799">
                <a:solidFill>
                  <a:schemeClr val="bg1"/>
                </a:solidFill>
              </a:defRPr>
            </a:lvl6pPr>
            <a:lvl7pPr>
              <a:lnSpc>
                <a:spcPct val="98000"/>
              </a:lnSpc>
              <a:spcBef>
                <a:spcPts val="0"/>
              </a:spcBef>
              <a:defRPr sz="1799" baseline="0">
                <a:solidFill>
                  <a:schemeClr val="bg1"/>
                </a:solidFill>
              </a:defRPr>
            </a:lvl7pPr>
            <a:lvl8pPr>
              <a:lnSpc>
                <a:spcPct val="98000"/>
              </a:lnSpc>
              <a:spcBef>
                <a:spcPts val="0"/>
              </a:spcBef>
              <a:defRPr sz="1799" baseline="0">
                <a:solidFill>
                  <a:schemeClr val="bg1"/>
                </a:solidFill>
              </a:defRPr>
            </a:lvl8pPr>
            <a:lvl9pPr>
              <a:lnSpc>
                <a:spcPct val="98000"/>
              </a:lnSpc>
              <a:spcBef>
                <a:spcPts val="0"/>
              </a:spcBef>
              <a:defRPr sz="1799" baseline="0">
                <a:solidFill>
                  <a:schemeClr val="bg1"/>
                </a:solidFill>
              </a:defRPr>
            </a:lvl9pPr>
          </a:lstStyle>
          <a:p>
            <a:pPr lvl="0"/>
            <a:r>
              <a:rPr lang="en-US"/>
              <a:t>Speaker name</a:t>
            </a:r>
          </a:p>
          <a:p>
            <a:pPr lvl="1"/>
            <a:r>
              <a:rPr lang="en-US"/>
              <a:t>Speaker title</a:t>
            </a:r>
          </a:p>
          <a:p>
            <a:pPr lvl="1"/>
            <a:endParaRPr lang="en-US"/>
          </a:p>
        </p:txBody>
      </p:sp>
      <p:sp>
        <p:nvSpPr>
          <p:cNvPr id="23"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74416" y="365760"/>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95171" y="381611"/>
            <a:ext cx="260335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pic>
        <p:nvPicPr>
          <p:cNvPr id="29" name="Picture 2">
            <a:extLst>
              <a:ext uri="{FF2B5EF4-FFF2-40B4-BE49-F238E27FC236}">
                <a16:creationId xmlns:a16="http://schemas.microsoft.com/office/drawing/2014/main" id="{DE305715-C125-4F45-ACA3-069118AAC673}"/>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486448" y="9325"/>
            <a:ext cx="3214545" cy="17510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 name="Footer Placeholder 2">
            <a:extLst>
              <a:ext uri="{FF2B5EF4-FFF2-40B4-BE49-F238E27FC236}">
                <a16:creationId xmlns:a16="http://schemas.microsoft.com/office/drawing/2014/main" id="{B160750B-AB8D-4D50-AD02-36005D6F786F}"/>
              </a:ext>
            </a:extLst>
          </p:cNvPr>
          <p:cNvSpPr>
            <a:spLocks noGrp="1"/>
          </p:cNvSpPr>
          <p:nvPr>
            <p:ph type="ftr" sz="quarter" idx="3"/>
          </p:nvPr>
        </p:nvSpPr>
        <p:spPr>
          <a:xfrm>
            <a:off x="262476" y="6560996"/>
            <a:ext cx="4291714"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r>
              <a:rPr lang="en-US"/>
              <a:t>Confidential and Proprietary — Qualcomm Technologies, Inc. and/or its affiliated companies.</a:t>
            </a:r>
          </a:p>
        </p:txBody>
      </p:sp>
    </p:spTree>
    <p:extLst>
      <p:ext uri="{BB962C8B-B14F-4D97-AF65-F5344CB8AC3E}">
        <p14:creationId xmlns:p14="http://schemas.microsoft.com/office/powerpoint/2010/main" val="32524318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a:xfrm>
            <a:off x="495170" y="575576"/>
            <a:ext cx="11184200" cy="429028"/>
          </a:xfrm>
        </p:spPr>
        <p:txBody>
          <a:bodyPr/>
          <a:lstStyle/>
          <a:p>
            <a:r>
              <a:rPr lang="en-US"/>
              <a:t>Click to edit Master title style</a:t>
            </a:r>
          </a:p>
        </p:txBody>
      </p:sp>
      <p:sp>
        <p:nvSpPr>
          <p:cNvPr id="6" name="Content Placeholder 5"/>
          <p:cNvSpPr>
            <a:spLocks noGrp="1"/>
          </p:cNvSpPr>
          <p:nvPr>
            <p:ph sz="quarter" idx="12"/>
          </p:nvPr>
        </p:nvSpPr>
        <p:spPr>
          <a:xfrm>
            <a:off x="495171" y="1709928"/>
            <a:ext cx="11187818"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95170" y="1132233"/>
            <a:ext cx="11184200" cy="431657"/>
          </a:xfrm>
        </p:spPr>
        <p:txBody>
          <a:bodyPr/>
          <a:lstStyle>
            <a:lvl1pPr marL="0" indent="0" algn="l">
              <a:lnSpc>
                <a:spcPct val="83000"/>
              </a:lnSpc>
              <a:spcBef>
                <a:spcPts val="1799"/>
              </a:spcBef>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cxnSp>
        <p:nvCxnSpPr>
          <p:cNvPr id="9" name="Straight Connector 8">
            <a:extLst>
              <a:ext uri="{FF2B5EF4-FFF2-40B4-BE49-F238E27FC236}">
                <a16:creationId xmlns:a16="http://schemas.microsoft.com/office/drawing/2014/main" id="{BEEC445E-56D1-4AFB-8ED4-603C3D7FAAB0}"/>
              </a:ext>
            </a:extLst>
          </p:cNvPr>
          <p:cNvCxnSpPr/>
          <p:nvPr userDrawn="1"/>
        </p:nvCxnSpPr>
        <p:spPr>
          <a:xfrm>
            <a:off x="370173" y="504825"/>
            <a:ext cx="1144530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pic>
        <p:nvPicPr>
          <p:cNvPr id="10" name="Picture 2">
            <a:extLst>
              <a:ext uri="{FF2B5EF4-FFF2-40B4-BE49-F238E27FC236}">
                <a16:creationId xmlns:a16="http://schemas.microsoft.com/office/drawing/2014/main" id="{262FBE20-4BEF-426F-B63D-8DFFA4AAD425}"/>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211182" y="1"/>
            <a:ext cx="974472" cy="530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Footer Placeholder 2">
            <a:extLst>
              <a:ext uri="{FF2B5EF4-FFF2-40B4-BE49-F238E27FC236}">
                <a16:creationId xmlns:a16="http://schemas.microsoft.com/office/drawing/2014/main" id="{EFB4734E-C05F-46E5-8F5C-31EC1A4F562E}"/>
              </a:ext>
            </a:extLst>
          </p:cNvPr>
          <p:cNvSpPr>
            <a:spLocks noGrp="1"/>
          </p:cNvSpPr>
          <p:nvPr>
            <p:ph type="ftr" sz="quarter" idx="3"/>
          </p:nvPr>
        </p:nvSpPr>
        <p:spPr>
          <a:xfrm>
            <a:off x="7185176" y="6550743"/>
            <a:ext cx="4291714" cy="116955"/>
          </a:xfrm>
          <a:prstGeom prst="rect">
            <a:avLst/>
          </a:prstGeom>
        </p:spPr>
        <p:txBody>
          <a:bodyPr vert="horz" wrap="square" lIns="0" tIns="0" rIns="0" bIns="0" rtlCol="0" anchor="b">
            <a:spAutoFit/>
          </a:bodyPr>
          <a:lstStyle>
            <a:lvl1pPr>
              <a:defRPr lang="en-US" sz="800" baseline="0">
                <a:solidFill>
                  <a:schemeClr val="tx1">
                    <a:lumMod val="65000"/>
                    <a:lumOff val="35000"/>
                  </a:schemeClr>
                </a:solidFill>
              </a:defRPr>
            </a:lvl1pPr>
          </a:lstStyle>
          <a:p>
            <a:pPr defTabSz="685594">
              <a:lnSpc>
                <a:spcPct val="95000"/>
              </a:lnSpc>
              <a:spcBef>
                <a:spcPts val="1200"/>
              </a:spcBef>
              <a:buClr>
                <a:srgbClr val="3253DC"/>
              </a:buClr>
            </a:pPr>
            <a:r>
              <a:rPr lang="en-US"/>
              <a:t>Confidential and Proprietary — Qualcomm Technologies, Inc. and/or its affiliated companies.</a:t>
            </a:r>
          </a:p>
        </p:txBody>
      </p:sp>
    </p:spTree>
    <p:extLst>
      <p:ext uri="{BB962C8B-B14F-4D97-AF65-F5344CB8AC3E}">
        <p14:creationId xmlns:p14="http://schemas.microsoft.com/office/powerpoint/2010/main" val="15633746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2369"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7" y="1"/>
            <a:ext cx="8119535"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lvl="0" algn="ctr"/>
            <a:endParaRPr lang="en-US" sz="1799"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171" y="2348892"/>
            <a:ext cx="3940566" cy="814005"/>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171" y="1128890"/>
            <a:ext cx="3938978" cy="889667"/>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200"/>
              </a:spcAft>
              <a:buClrTx/>
              <a:buSzTx/>
              <a:buFontTx/>
              <a:buNone/>
              <a:tabLst/>
              <a:defRPr/>
            </a:pPr>
            <a:r>
              <a:rPr kumimoji="0" lang="en-US" sz="5398"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004" y="2378044"/>
            <a:ext cx="662060"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845" y="4086843"/>
            <a:ext cx="3455532" cy="1683538"/>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3420" y="4086844"/>
            <a:ext cx="3949179" cy="1799019"/>
          </a:xfrm>
          <a:prstGeom prst="rect">
            <a:avLst/>
          </a:prstGeom>
          <a:noFill/>
        </p:spPr>
        <p:txBody>
          <a:bodyPr wrap="square" lIns="0" tIns="0" rIns="0" bIns="0" rtlCol="0">
            <a:spAutoFit/>
          </a:bodyPr>
          <a:lstStyle/>
          <a:p>
            <a:pPr marL="0" marR="0" lvl="0" indent="0" algn="l" defTabSz="914126"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grpSp>
        <p:nvGrpSpPr>
          <p:cNvPr id="3" name="Group 4">
            <a:extLst>
              <a:ext uri="{FF2B5EF4-FFF2-40B4-BE49-F238E27FC236}">
                <a16:creationId xmlns:a16="http://schemas.microsoft.com/office/drawing/2014/main" id="{DE886775-9812-41F6-8105-104E35541267}"/>
              </a:ext>
            </a:extLst>
          </p:cNvPr>
          <p:cNvGrpSpPr>
            <a:grpSpLocks noChangeAspect="1"/>
          </p:cNvGrpSpPr>
          <p:nvPr userDrawn="1"/>
        </p:nvGrpSpPr>
        <p:grpSpPr bwMode="auto">
          <a:xfrm>
            <a:off x="2392211" y="2381801"/>
            <a:ext cx="164410" cy="164592"/>
            <a:chOff x="2653" y="972"/>
            <a:chExt cx="2372" cy="2374"/>
          </a:xfrm>
          <a:solidFill>
            <a:schemeClr val="tx1">
              <a:lumMod val="85000"/>
              <a:lumOff val="15000"/>
            </a:schemeClr>
          </a:solidFill>
        </p:grpSpPr>
        <p:sp>
          <p:nvSpPr>
            <p:cNvPr id="5" name="Freeform 5">
              <a:extLst>
                <a:ext uri="{FF2B5EF4-FFF2-40B4-BE49-F238E27FC236}">
                  <a16:creationId xmlns:a16="http://schemas.microsoft.com/office/drawing/2014/main" id="{D707ECAF-1E15-4D8A-8721-BDD7B299EC08}"/>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6" name="Freeform 6">
              <a:extLst>
                <a:ext uri="{FF2B5EF4-FFF2-40B4-BE49-F238E27FC236}">
                  <a16:creationId xmlns:a16="http://schemas.microsoft.com/office/drawing/2014/main" id="{AA020C44-A552-4F62-B5BF-29E7AF67A73E}"/>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7" name="Oval 7">
              <a:extLst>
                <a:ext uri="{FF2B5EF4-FFF2-40B4-BE49-F238E27FC236}">
                  <a16:creationId xmlns:a16="http://schemas.microsoft.com/office/drawing/2014/main" id="{501F78CB-8C7C-4CFB-8E9A-5B5DD83FBBD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sp>
        <p:nvSpPr>
          <p:cNvPr id="19"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93648" y="365760"/>
            <a:ext cx="1319238"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16" tIns="45708" rIns="91416" bIns="45708" numCol="1" anchor="t" anchorCtr="0" compatLnSpc="1">
            <a:prstTxWarp prst="textNoShape">
              <a:avLst/>
            </a:prstTxWarp>
          </a:bodyPr>
          <a:lstStyle/>
          <a:p>
            <a:pPr marL="0" marR="0" lvl="0" indent="0" algn="l" defTabSz="914126"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4544116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s>
</file>

<file path=ppt/slideMasters/_rels/slideMaster10.xml.rels><?xml version="1.0" encoding="UTF-8" standalone="yes"?>
<Relationships xmlns="http://schemas.openxmlformats.org/package/2006/relationships"><Relationship Id="rId13" Type="http://schemas.openxmlformats.org/officeDocument/2006/relationships/slideLayout" Target="../slideLayouts/slideLayout146.xml"/><Relationship Id="rId18" Type="http://schemas.openxmlformats.org/officeDocument/2006/relationships/slideLayout" Target="../slideLayouts/slideLayout151.xml"/><Relationship Id="rId26" Type="http://schemas.openxmlformats.org/officeDocument/2006/relationships/slideLayout" Target="../slideLayouts/slideLayout159.xml"/><Relationship Id="rId39" Type="http://schemas.openxmlformats.org/officeDocument/2006/relationships/slideLayout" Target="../slideLayouts/slideLayout172.xml"/><Relationship Id="rId21" Type="http://schemas.openxmlformats.org/officeDocument/2006/relationships/slideLayout" Target="../slideLayouts/slideLayout154.xml"/><Relationship Id="rId34" Type="http://schemas.openxmlformats.org/officeDocument/2006/relationships/slideLayout" Target="../slideLayouts/slideLayout167.xml"/><Relationship Id="rId42" Type="http://schemas.openxmlformats.org/officeDocument/2006/relationships/slideLayout" Target="../slideLayouts/slideLayout175.xml"/><Relationship Id="rId47" Type="http://schemas.openxmlformats.org/officeDocument/2006/relationships/slideLayout" Target="../slideLayouts/slideLayout180.xml"/><Relationship Id="rId50" Type="http://schemas.openxmlformats.org/officeDocument/2006/relationships/slideLayout" Target="../slideLayouts/slideLayout183.xml"/><Relationship Id="rId55" Type="http://schemas.openxmlformats.org/officeDocument/2006/relationships/slideLayout" Target="../slideLayouts/slideLayout188.xml"/><Relationship Id="rId63" Type="http://schemas.openxmlformats.org/officeDocument/2006/relationships/slideLayout" Target="../slideLayouts/slideLayout196.xml"/><Relationship Id="rId68" Type="http://schemas.openxmlformats.org/officeDocument/2006/relationships/slideLayout" Target="../slideLayouts/slideLayout201.xml"/><Relationship Id="rId76" Type="http://schemas.openxmlformats.org/officeDocument/2006/relationships/slideLayout" Target="../slideLayouts/slideLayout209.xml"/><Relationship Id="rId84" Type="http://schemas.openxmlformats.org/officeDocument/2006/relationships/theme" Target="../theme/theme10.xml"/><Relationship Id="rId7" Type="http://schemas.openxmlformats.org/officeDocument/2006/relationships/slideLayout" Target="../slideLayouts/slideLayout140.xml"/><Relationship Id="rId71" Type="http://schemas.openxmlformats.org/officeDocument/2006/relationships/slideLayout" Target="../slideLayouts/slideLayout204.xml"/><Relationship Id="rId2" Type="http://schemas.openxmlformats.org/officeDocument/2006/relationships/slideLayout" Target="../slideLayouts/slideLayout135.xml"/><Relationship Id="rId16" Type="http://schemas.openxmlformats.org/officeDocument/2006/relationships/slideLayout" Target="../slideLayouts/slideLayout149.xml"/><Relationship Id="rId29" Type="http://schemas.openxmlformats.org/officeDocument/2006/relationships/slideLayout" Target="../slideLayouts/slideLayout162.xml"/><Relationship Id="rId11" Type="http://schemas.openxmlformats.org/officeDocument/2006/relationships/slideLayout" Target="../slideLayouts/slideLayout144.xml"/><Relationship Id="rId24" Type="http://schemas.openxmlformats.org/officeDocument/2006/relationships/slideLayout" Target="../slideLayouts/slideLayout157.xml"/><Relationship Id="rId32" Type="http://schemas.openxmlformats.org/officeDocument/2006/relationships/slideLayout" Target="../slideLayouts/slideLayout165.xml"/><Relationship Id="rId37" Type="http://schemas.openxmlformats.org/officeDocument/2006/relationships/slideLayout" Target="../slideLayouts/slideLayout170.xml"/><Relationship Id="rId40" Type="http://schemas.openxmlformats.org/officeDocument/2006/relationships/slideLayout" Target="../slideLayouts/slideLayout173.xml"/><Relationship Id="rId45" Type="http://schemas.openxmlformats.org/officeDocument/2006/relationships/slideLayout" Target="../slideLayouts/slideLayout178.xml"/><Relationship Id="rId53" Type="http://schemas.openxmlformats.org/officeDocument/2006/relationships/slideLayout" Target="../slideLayouts/slideLayout186.xml"/><Relationship Id="rId58" Type="http://schemas.openxmlformats.org/officeDocument/2006/relationships/slideLayout" Target="../slideLayouts/slideLayout191.xml"/><Relationship Id="rId66" Type="http://schemas.openxmlformats.org/officeDocument/2006/relationships/slideLayout" Target="../slideLayouts/slideLayout199.xml"/><Relationship Id="rId74" Type="http://schemas.openxmlformats.org/officeDocument/2006/relationships/slideLayout" Target="../slideLayouts/slideLayout207.xml"/><Relationship Id="rId79" Type="http://schemas.openxmlformats.org/officeDocument/2006/relationships/slideLayout" Target="../slideLayouts/slideLayout212.xml"/><Relationship Id="rId5" Type="http://schemas.openxmlformats.org/officeDocument/2006/relationships/slideLayout" Target="../slideLayouts/slideLayout138.xml"/><Relationship Id="rId61" Type="http://schemas.openxmlformats.org/officeDocument/2006/relationships/slideLayout" Target="../slideLayouts/slideLayout194.xml"/><Relationship Id="rId82" Type="http://schemas.openxmlformats.org/officeDocument/2006/relationships/slideLayout" Target="../slideLayouts/slideLayout215.xml"/><Relationship Id="rId10" Type="http://schemas.openxmlformats.org/officeDocument/2006/relationships/slideLayout" Target="../slideLayouts/slideLayout143.xml"/><Relationship Id="rId19" Type="http://schemas.openxmlformats.org/officeDocument/2006/relationships/slideLayout" Target="../slideLayouts/slideLayout152.xml"/><Relationship Id="rId31" Type="http://schemas.openxmlformats.org/officeDocument/2006/relationships/slideLayout" Target="../slideLayouts/slideLayout164.xml"/><Relationship Id="rId44" Type="http://schemas.openxmlformats.org/officeDocument/2006/relationships/slideLayout" Target="../slideLayouts/slideLayout177.xml"/><Relationship Id="rId52" Type="http://schemas.openxmlformats.org/officeDocument/2006/relationships/slideLayout" Target="../slideLayouts/slideLayout185.xml"/><Relationship Id="rId60" Type="http://schemas.openxmlformats.org/officeDocument/2006/relationships/slideLayout" Target="../slideLayouts/slideLayout193.xml"/><Relationship Id="rId65" Type="http://schemas.openxmlformats.org/officeDocument/2006/relationships/slideLayout" Target="../slideLayouts/slideLayout198.xml"/><Relationship Id="rId73" Type="http://schemas.openxmlformats.org/officeDocument/2006/relationships/slideLayout" Target="../slideLayouts/slideLayout206.xml"/><Relationship Id="rId78" Type="http://schemas.openxmlformats.org/officeDocument/2006/relationships/slideLayout" Target="../slideLayouts/slideLayout211.xml"/><Relationship Id="rId81" Type="http://schemas.openxmlformats.org/officeDocument/2006/relationships/slideLayout" Target="../slideLayouts/slideLayout214.xml"/><Relationship Id="rId4" Type="http://schemas.openxmlformats.org/officeDocument/2006/relationships/slideLayout" Target="../slideLayouts/slideLayout137.xml"/><Relationship Id="rId9" Type="http://schemas.openxmlformats.org/officeDocument/2006/relationships/slideLayout" Target="../slideLayouts/slideLayout142.xml"/><Relationship Id="rId14" Type="http://schemas.openxmlformats.org/officeDocument/2006/relationships/slideLayout" Target="../slideLayouts/slideLayout147.xml"/><Relationship Id="rId22" Type="http://schemas.openxmlformats.org/officeDocument/2006/relationships/slideLayout" Target="../slideLayouts/slideLayout155.xml"/><Relationship Id="rId27" Type="http://schemas.openxmlformats.org/officeDocument/2006/relationships/slideLayout" Target="../slideLayouts/slideLayout160.xml"/><Relationship Id="rId30" Type="http://schemas.openxmlformats.org/officeDocument/2006/relationships/slideLayout" Target="../slideLayouts/slideLayout163.xml"/><Relationship Id="rId35" Type="http://schemas.openxmlformats.org/officeDocument/2006/relationships/slideLayout" Target="../slideLayouts/slideLayout168.xml"/><Relationship Id="rId43" Type="http://schemas.openxmlformats.org/officeDocument/2006/relationships/slideLayout" Target="../slideLayouts/slideLayout176.xml"/><Relationship Id="rId48" Type="http://schemas.openxmlformats.org/officeDocument/2006/relationships/slideLayout" Target="../slideLayouts/slideLayout181.xml"/><Relationship Id="rId56" Type="http://schemas.openxmlformats.org/officeDocument/2006/relationships/slideLayout" Target="../slideLayouts/slideLayout189.xml"/><Relationship Id="rId64" Type="http://schemas.openxmlformats.org/officeDocument/2006/relationships/slideLayout" Target="../slideLayouts/slideLayout197.xml"/><Relationship Id="rId69" Type="http://schemas.openxmlformats.org/officeDocument/2006/relationships/slideLayout" Target="../slideLayouts/slideLayout202.xml"/><Relationship Id="rId77" Type="http://schemas.openxmlformats.org/officeDocument/2006/relationships/slideLayout" Target="../slideLayouts/slideLayout210.xml"/><Relationship Id="rId8" Type="http://schemas.openxmlformats.org/officeDocument/2006/relationships/slideLayout" Target="../slideLayouts/slideLayout141.xml"/><Relationship Id="rId51" Type="http://schemas.openxmlformats.org/officeDocument/2006/relationships/slideLayout" Target="../slideLayouts/slideLayout184.xml"/><Relationship Id="rId72" Type="http://schemas.openxmlformats.org/officeDocument/2006/relationships/slideLayout" Target="../slideLayouts/slideLayout205.xml"/><Relationship Id="rId80" Type="http://schemas.openxmlformats.org/officeDocument/2006/relationships/slideLayout" Target="../slideLayouts/slideLayout213.xml"/><Relationship Id="rId3" Type="http://schemas.openxmlformats.org/officeDocument/2006/relationships/slideLayout" Target="../slideLayouts/slideLayout136.xml"/><Relationship Id="rId12" Type="http://schemas.openxmlformats.org/officeDocument/2006/relationships/slideLayout" Target="../slideLayouts/slideLayout145.xml"/><Relationship Id="rId17" Type="http://schemas.openxmlformats.org/officeDocument/2006/relationships/slideLayout" Target="../slideLayouts/slideLayout150.xml"/><Relationship Id="rId25" Type="http://schemas.openxmlformats.org/officeDocument/2006/relationships/slideLayout" Target="../slideLayouts/slideLayout158.xml"/><Relationship Id="rId33" Type="http://schemas.openxmlformats.org/officeDocument/2006/relationships/slideLayout" Target="../slideLayouts/slideLayout166.xml"/><Relationship Id="rId38" Type="http://schemas.openxmlformats.org/officeDocument/2006/relationships/slideLayout" Target="../slideLayouts/slideLayout171.xml"/><Relationship Id="rId46" Type="http://schemas.openxmlformats.org/officeDocument/2006/relationships/slideLayout" Target="../slideLayouts/slideLayout179.xml"/><Relationship Id="rId59" Type="http://schemas.openxmlformats.org/officeDocument/2006/relationships/slideLayout" Target="../slideLayouts/slideLayout192.xml"/><Relationship Id="rId67" Type="http://schemas.openxmlformats.org/officeDocument/2006/relationships/slideLayout" Target="../slideLayouts/slideLayout200.xml"/><Relationship Id="rId20" Type="http://schemas.openxmlformats.org/officeDocument/2006/relationships/slideLayout" Target="../slideLayouts/slideLayout153.xml"/><Relationship Id="rId41" Type="http://schemas.openxmlformats.org/officeDocument/2006/relationships/slideLayout" Target="../slideLayouts/slideLayout174.xml"/><Relationship Id="rId54" Type="http://schemas.openxmlformats.org/officeDocument/2006/relationships/slideLayout" Target="../slideLayouts/slideLayout187.xml"/><Relationship Id="rId62" Type="http://schemas.openxmlformats.org/officeDocument/2006/relationships/slideLayout" Target="../slideLayouts/slideLayout195.xml"/><Relationship Id="rId70" Type="http://schemas.openxmlformats.org/officeDocument/2006/relationships/slideLayout" Target="../slideLayouts/slideLayout203.xml"/><Relationship Id="rId75" Type="http://schemas.openxmlformats.org/officeDocument/2006/relationships/slideLayout" Target="../slideLayouts/slideLayout208.xml"/><Relationship Id="rId83" Type="http://schemas.openxmlformats.org/officeDocument/2006/relationships/slideLayout" Target="../slideLayouts/slideLayout216.xml"/><Relationship Id="rId1" Type="http://schemas.openxmlformats.org/officeDocument/2006/relationships/slideLayout" Target="../slideLayouts/slideLayout134.xml"/><Relationship Id="rId6" Type="http://schemas.openxmlformats.org/officeDocument/2006/relationships/slideLayout" Target="../slideLayouts/slideLayout139.xml"/><Relationship Id="rId15" Type="http://schemas.openxmlformats.org/officeDocument/2006/relationships/slideLayout" Target="../slideLayouts/slideLayout148.xml"/><Relationship Id="rId23" Type="http://schemas.openxmlformats.org/officeDocument/2006/relationships/slideLayout" Target="../slideLayouts/slideLayout156.xml"/><Relationship Id="rId28" Type="http://schemas.openxmlformats.org/officeDocument/2006/relationships/slideLayout" Target="../slideLayouts/slideLayout161.xml"/><Relationship Id="rId36" Type="http://schemas.openxmlformats.org/officeDocument/2006/relationships/slideLayout" Target="../slideLayouts/slideLayout169.xml"/><Relationship Id="rId49" Type="http://schemas.openxmlformats.org/officeDocument/2006/relationships/slideLayout" Target="../slideLayouts/slideLayout182.xml"/><Relationship Id="rId57" Type="http://schemas.openxmlformats.org/officeDocument/2006/relationships/slideLayout" Target="../slideLayouts/slideLayout190.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224.xml"/><Relationship Id="rId13" Type="http://schemas.openxmlformats.org/officeDocument/2006/relationships/slideLayout" Target="../slideLayouts/slideLayout229.xml"/><Relationship Id="rId3" Type="http://schemas.openxmlformats.org/officeDocument/2006/relationships/slideLayout" Target="../slideLayouts/slideLayout219.xml"/><Relationship Id="rId7" Type="http://schemas.openxmlformats.org/officeDocument/2006/relationships/slideLayout" Target="../slideLayouts/slideLayout223.xml"/><Relationship Id="rId12" Type="http://schemas.openxmlformats.org/officeDocument/2006/relationships/slideLayout" Target="../slideLayouts/slideLayout228.xml"/><Relationship Id="rId2" Type="http://schemas.openxmlformats.org/officeDocument/2006/relationships/slideLayout" Target="../slideLayouts/slideLayout218.xml"/><Relationship Id="rId1" Type="http://schemas.openxmlformats.org/officeDocument/2006/relationships/slideLayout" Target="../slideLayouts/slideLayout217.xml"/><Relationship Id="rId6" Type="http://schemas.openxmlformats.org/officeDocument/2006/relationships/slideLayout" Target="../slideLayouts/slideLayout222.xml"/><Relationship Id="rId11" Type="http://schemas.openxmlformats.org/officeDocument/2006/relationships/slideLayout" Target="../slideLayouts/slideLayout227.xml"/><Relationship Id="rId5" Type="http://schemas.openxmlformats.org/officeDocument/2006/relationships/slideLayout" Target="../slideLayouts/slideLayout221.xml"/><Relationship Id="rId10" Type="http://schemas.openxmlformats.org/officeDocument/2006/relationships/slideLayout" Target="../slideLayouts/slideLayout226.xml"/><Relationship Id="rId4" Type="http://schemas.openxmlformats.org/officeDocument/2006/relationships/slideLayout" Target="../slideLayouts/slideLayout220.xml"/><Relationship Id="rId9" Type="http://schemas.openxmlformats.org/officeDocument/2006/relationships/slideLayout" Target="../slideLayouts/slideLayout225.xml"/><Relationship Id="rId14" Type="http://schemas.openxmlformats.org/officeDocument/2006/relationships/theme" Target="../theme/theme11.xml"/></Relationships>
</file>

<file path=ppt/slideMasters/_rels/slideMaster12.xml.rels><?xml version="1.0" encoding="UTF-8" standalone="yes"?>
<Relationships xmlns="http://schemas.openxmlformats.org/package/2006/relationships"><Relationship Id="rId3" Type="http://schemas.openxmlformats.org/officeDocument/2006/relationships/slideLayout" Target="../slideLayouts/slideLayout232.xml"/><Relationship Id="rId2" Type="http://schemas.openxmlformats.org/officeDocument/2006/relationships/slideLayout" Target="../slideLayouts/slideLayout231.xml"/><Relationship Id="rId1" Type="http://schemas.openxmlformats.org/officeDocument/2006/relationships/slideLayout" Target="../slideLayouts/slideLayout230.xml"/><Relationship Id="rId5" Type="http://schemas.openxmlformats.org/officeDocument/2006/relationships/theme" Target="../theme/theme12.xml"/><Relationship Id="rId4" Type="http://schemas.openxmlformats.org/officeDocument/2006/relationships/slideLayout" Target="../slideLayouts/slideLayout233.xml"/></Relationships>
</file>

<file path=ppt/slideMasters/_rels/slideMaster13.xml.rels><?xml version="1.0" encoding="UTF-8" standalone="yes"?>
<Relationships xmlns="http://schemas.openxmlformats.org/package/2006/relationships"><Relationship Id="rId13" Type="http://schemas.openxmlformats.org/officeDocument/2006/relationships/slideLayout" Target="../slideLayouts/slideLayout246.xml"/><Relationship Id="rId18" Type="http://schemas.openxmlformats.org/officeDocument/2006/relationships/slideLayout" Target="../slideLayouts/slideLayout251.xml"/><Relationship Id="rId26" Type="http://schemas.openxmlformats.org/officeDocument/2006/relationships/slideLayout" Target="../slideLayouts/slideLayout259.xml"/><Relationship Id="rId39" Type="http://schemas.openxmlformats.org/officeDocument/2006/relationships/slideLayout" Target="../slideLayouts/slideLayout272.xml"/><Relationship Id="rId21" Type="http://schemas.openxmlformats.org/officeDocument/2006/relationships/slideLayout" Target="../slideLayouts/slideLayout254.xml"/><Relationship Id="rId34" Type="http://schemas.openxmlformats.org/officeDocument/2006/relationships/slideLayout" Target="../slideLayouts/slideLayout267.xml"/><Relationship Id="rId42" Type="http://schemas.openxmlformats.org/officeDocument/2006/relationships/slideLayout" Target="../slideLayouts/slideLayout275.xml"/><Relationship Id="rId47" Type="http://schemas.openxmlformats.org/officeDocument/2006/relationships/slideLayout" Target="../slideLayouts/slideLayout280.xml"/><Relationship Id="rId50" Type="http://schemas.openxmlformats.org/officeDocument/2006/relationships/slideLayout" Target="../slideLayouts/slideLayout283.xml"/><Relationship Id="rId55" Type="http://schemas.openxmlformats.org/officeDocument/2006/relationships/slideLayout" Target="../slideLayouts/slideLayout288.xml"/><Relationship Id="rId63" Type="http://schemas.openxmlformats.org/officeDocument/2006/relationships/slideLayout" Target="../slideLayouts/slideLayout296.xml"/><Relationship Id="rId68" Type="http://schemas.openxmlformats.org/officeDocument/2006/relationships/slideLayout" Target="../slideLayouts/slideLayout301.xml"/><Relationship Id="rId76" Type="http://schemas.openxmlformats.org/officeDocument/2006/relationships/slideLayout" Target="../slideLayouts/slideLayout309.xml"/><Relationship Id="rId84" Type="http://schemas.openxmlformats.org/officeDocument/2006/relationships/slideLayout" Target="../slideLayouts/slideLayout317.xml"/><Relationship Id="rId7" Type="http://schemas.openxmlformats.org/officeDocument/2006/relationships/slideLayout" Target="../slideLayouts/slideLayout240.xml"/><Relationship Id="rId71" Type="http://schemas.openxmlformats.org/officeDocument/2006/relationships/slideLayout" Target="../slideLayouts/slideLayout304.xml"/><Relationship Id="rId2" Type="http://schemas.openxmlformats.org/officeDocument/2006/relationships/slideLayout" Target="../slideLayouts/slideLayout235.xml"/><Relationship Id="rId16" Type="http://schemas.openxmlformats.org/officeDocument/2006/relationships/slideLayout" Target="../slideLayouts/slideLayout249.xml"/><Relationship Id="rId29" Type="http://schemas.openxmlformats.org/officeDocument/2006/relationships/slideLayout" Target="../slideLayouts/slideLayout262.xml"/><Relationship Id="rId11" Type="http://schemas.openxmlformats.org/officeDocument/2006/relationships/slideLayout" Target="../slideLayouts/slideLayout244.xml"/><Relationship Id="rId24" Type="http://schemas.openxmlformats.org/officeDocument/2006/relationships/slideLayout" Target="../slideLayouts/slideLayout257.xml"/><Relationship Id="rId32" Type="http://schemas.openxmlformats.org/officeDocument/2006/relationships/slideLayout" Target="../slideLayouts/slideLayout265.xml"/><Relationship Id="rId37" Type="http://schemas.openxmlformats.org/officeDocument/2006/relationships/slideLayout" Target="../slideLayouts/slideLayout270.xml"/><Relationship Id="rId40" Type="http://schemas.openxmlformats.org/officeDocument/2006/relationships/slideLayout" Target="../slideLayouts/slideLayout273.xml"/><Relationship Id="rId45" Type="http://schemas.openxmlformats.org/officeDocument/2006/relationships/slideLayout" Target="../slideLayouts/slideLayout278.xml"/><Relationship Id="rId53" Type="http://schemas.openxmlformats.org/officeDocument/2006/relationships/slideLayout" Target="../slideLayouts/slideLayout286.xml"/><Relationship Id="rId58" Type="http://schemas.openxmlformats.org/officeDocument/2006/relationships/slideLayout" Target="../slideLayouts/slideLayout291.xml"/><Relationship Id="rId66" Type="http://schemas.openxmlformats.org/officeDocument/2006/relationships/slideLayout" Target="../slideLayouts/slideLayout299.xml"/><Relationship Id="rId74" Type="http://schemas.openxmlformats.org/officeDocument/2006/relationships/slideLayout" Target="../slideLayouts/slideLayout307.xml"/><Relationship Id="rId79" Type="http://schemas.openxmlformats.org/officeDocument/2006/relationships/slideLayout" Target="../slideLayouts/slideLayout312.xml"/><Relationship Id="rId87" Type="http://schemas.openxmlformats.org/officeDocument/2006/relationships/theme" Target="../theme/theme13.xml"/><Relationship Id="rId5" Type="http://schemas.openxmlformats.org/officeDocument/2006/relationships/slideLayout" Target="../slideLayouts/slideLayout238.xml"/><Relationship Id="rId61" Type="http://schemas.openxmlformats.org/officeDocument/2006/relationships/slideLayout" Target="../slideLayouts/slideLayout294.xml"/><Relationship Id="rId82" Type="http://schemas.openxmlformats.org/officeDocument/2006/relationships/slideLayout" Target="../slideLayouts/slideLayout315.xml"/><Relationship Id="rId19" Type="http://schemas.openxmlformats.org/officeDocument/2006/relationships/slideLayout" Target="../slideLayouts/slideLayout252.xml"/><Relationship Id="rId4" Type="http://schemas.openxmlformats.org/officeDocument/2006/relationships/slideLayout" Target="../slideLayouts/slideLayout237.xml"/><Relationship Id="rId9" Type="http://schemas.openxmlformats.org/officeDocument/2006/relationships/slideLayout" Target="../slideLayouts/slideLayout242.xml"/><Relationship Id="rId14" Type="http://schemas.openxmlformats.org/officeDocument/2006/relationships/slideLayout" Target="../slideLayouts/slideLayout247.xml"/><Relationship Id="rId22" Type="http://schemas.openxmlformats.org/officeDocument/2006/relationships/slideLayout" Target="../slideLayouts/slideLayout255.xml"/><Relationship Id="rId27" Type="http://schemas.openxmlformats.org/officeDocument/2006/relationships/slideLayout" Target="../slideLayouts/slideLayout260.xml"/><Relationship Id="rId30" Type="http://schemas.openxmlformats.org/officeDocument/2006/relationships/slideLayout" Target="../slideLayouts/slideLayout263.xml"/><Relationship Id="rId35" Type="http://schemas.openxmlformats.org/officeDocument/2006/relationships/slideLayout" Target="../slideLayouts/slideLayout268.xml"/><Relationship Id="rId43" Type="http://schemas.openxmlformats.org/officeDocument/2006/relationships/slideLayout" Target="../slideLayouts/slideLayout276.xml"/><Relationship Id="rId48" Type="http://schemas.openxmlformats.org/officeDocument/2006/relationships/slideLayout" Target="../slideLayouts/slideLayout281.xml"/><Relationship Id="rId56" Type="http://schemas.openxmlformats.org/officeDocument/2006/relationships/slideLayout" Target="../slideLayouts/slideLayout289.xml"/><Relationship Id="rId64" Type="http://schemas.openxmlformats.org/officeDocument/2006/relationships/slideLayout" Target="../slideLayouts/slideLayout297.xml"/><Relationship Id="rId69" Type="http://schemas.openxmlformats.org/officeDocument/2006/relationships/slideLayout" Target="../slideLayouts/slideLayout302.xml"/><Relationship Id="rId77" Type="http://schemas.openxmlformats.org/officeDocument/2006/relationships/slideLayout" Target="../slideLayouts/slideLayout310.xml"/><Relationship Id="rId8" Type="http://schemas.openxmlformats.org/officeDocument/2006/relationships/slideLayout" Target="../slideLayouts/slideLayout241.xml"/><Relationship Id="rId51" Type="http://schemas.openxmlformats.org/officeDocument/2006/relationships/slideLayout" Target="../slideLayouts/slideLayout284.xml"/><Relationship Id="rId72" Type="http://schemas.openxmlformats.org/officeDocument/2006/relationships/slideLayout" Target="../slideLayouts/slideLayout305.xml"/><Relationship Id="rId80" Type="http://schemas.openxmlformats.org/officeDocument/2006/relationships/slideLayout" Target="../slideLayouts/slideLayout313.xml"/><Relationship Id="rId85" Type="http://schemas.openxmlformats.org/officeDocument/2006/relationships/slideLayout" Target="../slideLayouts/slideLayout318.xml"/><Relationship Id="rId3" Type="http://schemas.openxmlformats.org/officeDocument/2006/relationships/slideLayout" Target="../slideLayouts/slideLayout236.xml"/><Relationship Id="rId12" Type="http://schemas.openxmlformats.org/officeDocument/2006/relationships/slideLayout" Target="../slideLayouts/slideLayout245.xml"/><Relationship Id="rId17" Type="http://schemas.openxmlformats.org/officeDocument/2006/relationships/slideLayout" Target="../slideLayouts/slideLayout250.xml"/><Relationship Id="rId25" Type="http://schemas.openxmlformats.org/officeDocument/2006/relationships/slideLayout" Target="../slideLayouts/slideLayout258.xml"/><Relationship Id="rId33" Type="http://schemas.openxmlformats.org/officeDocument/2006/relationships/slideLayout" Target="../slideLayouts/slideLayout266.xml"/><Relationship Id="rId38" Type="http://schemas.openxmlformats.org/officeDocument/2006/relationships/slideLayout" Target="../slideLayouts/slideLayout271.xml"/><Relationship Id="rId46" Type="http://schemas.openxmlformats.org/officeDocument/2006/relationships/slideLayout" Target="../slideLayouts/slideLayout279.xml"/><Relationship Id="rId59" Type="http://schemas.openxmlformats.org/officeDocument/2006/relationships/slideLayout" Target="../slideLayouts/slideLayout292.xml"/><Relationship Id="rId67" Type="http://schemas.openxmlformats.org/officeDocument/2006/relationships/slideLayout" Target="../slideLayouts/slideLayout300.xml"/><Relationship Id="rId20" Type="http://schemas.openxmlformats.org/officeDocument/2006/relationships/slideLayout" Target="../slideLayouts/slideLayout253.xml"/><Relationship Id="rId41" Type="http://schemas.openxmlformats.org/officeDocument/2006/relationships/slideLayout" Target="../slideLayouts/slideLayout274.xml"/><Relationship Id="rId54" Type="http://schemas.openxmlformats.org/officeDocument/2006/relationships/slideLayout" Target="../slideLayouts/slideLayout287.xml"/><Relationship Id="rId62" Type="http://schemas.openxmlformats.org/officeDocument/2006/relationships/slideLayout" Target="../slideLayouts/slideLayout295.xml"/><Relationship Id="rId70" Type="http://schemas.openxmlformats.org/officeDocument/2006/relationships/slideLayout" Target="../slideLayouts/slideLayout303.xml"/><Relationship Id="rId75" Type="http://schemas.openxmlformats.org/officeDocument/2006/relationships/slideLayout" Target="../slideLayouts/slideLayout308.xml"/><Relationship Id="rId83" Type="http://schemas.openxmlformats.org/officeDocument/2006/relationships/slideLayout" Target="../slideLayouts/slideLayout316.xml"/><Relationship Id="rId1" Type="http://schemas.openxmlformats.org/officeDocument/2006/relationships/slideLayout" Target="../slideLayouts/slideLayout234.xml"/><Relationship Id="rId6" Type="http://schemas.openxmlformats.org/officeDocument/2006/relationships/slideLayout" Target="../slideLayouts/slideLayout239.xml"/><Relationship Id="rId15" Type="http://schemas.openxmlformats.org/officeDocument/2006/relationships/slideLayout" Target="../slideLayouts/slideLayout248.xml"/><Relationship Id="rId23" Type="http://schemas.openxmlformats.org/officeDocument/2006/relationships/slideLayout" Target="../slideLayouts/slideLayout256.xml"/><Relationship Id="rId28" Type="http://schemas.openxmlformats.org/officeDocument/2006/relationships/slideLayout" Target="../slideLayouts/slideLayout261.xml"/><Relationship Id="rId36" Type="http://schemas.openxmlformats.org/officeDocument/2006/relationships/slideLayout" Target="../slideLayouts/slideLayout269.xml"/><Relationship Id="rId49" Type="http://schemas.openxmlformats.org/officeDocument/2006/relationships/slideLayout" Target="../slideLayouts/slideLayout282.xml"/><Relationship Id="rId57" Type="http://schemas.openxmlformats.org/officeDocument/2006/relationships/slideLayout" Target="../slideLayouts/slideLayout290.xml"/><Relationship Id="rId10" Type="http://schemas.openxmlformats.org/officeDocument/2006/relationships/slideLayout" Target="../slideLayouts/slideLayout243.xml"/><Relationship Id="rId31" Type="http://schemas.openxmlformats.org/officeDocument/2006/relationships/slideLayout" Target="../slideLayouts/slideLayout264.xml"/><Relationship Id="rId44" Type="http://schemas.openxmlformats.org/officeDocument/2006/relationships/slideLayout" Target="../slideLayouts/slideLayout277.xml"/><Relationship Id="rId52" Type="http://schemas.openxmlformats.org/officeDocument/2006/relationships/slideLayout" Target="../slideLayouts/slideLayout285.xml"/><Relationship Id="rId60" Type="http://schemas.openxmlformats.org/officeDocument/2006/relationships/slideLayout" Target="../slideLayouts/slideLayout293.xml"/><Relationship Id="rId65" Type="http://schemas.openxmlformats.org/officeDocument/2006/relationships/slideLayout" Target="../slideLayouts/slideLayout298.xml"/><Relationship Id="rId73" Type="http://schemas.openxmlformats.org/officeDocument/2006/relationships/slideLayout" Target="../slideLayouts/slideLayout306.xml"/><Relationship Id="rId78" Type="http://schemas.openxmlformats.org/officeDocument/2006/relationships/slideLayout" Target="../slideLayouts/slideLayout311.xml"/><Relationship Id="rId81" Type="http://schemas.openxmlformats.org/officeDocument/2006/relationships/slideLayout" Target="../slideLayouts/slideLayout314.xml"/><Relationship Id="rId86" Type="http://schemas.openxmlformats.org/officeDocument/2006/relationships/slideLayout" Target="../slideLayouts/slideLayout319.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327.xml"/><Relationship Id="rId13" Type="http://schemas.openxmlformats.org/officeDocument/2006/relationships/slideLayout" Target="../slideLayouts/slideLayout332.xml"/><Relationship Id="rId18" Type="http://schemas.openxmlformats.org/officeDocument/2006/relationships/slideLayout" Target="../slideLayouts/slideLayout337.xml"/><Relationship Id="rId26" Type="http://schemas.openxmlformats.org/officeDocument/2006/relationships/slideLayout" Target="../slideLayouts/slideLayout345.xml"/><Relationship Id="rId39" Type="http://schemas.openxmlformats.org/officeDocument/2006/relationships/slideLayout" Target="../slideLayouts/slideLayout358.xml"/><Relationship Id="rId3" Type="http://schemas.openxmlformats.org/officeDocument/2006/relationships/slideLayout" Target="../slideLayouts/slideLayout322.xml"/><Relationship Id="rId21" Type="http://schemas.openxmlformats.org/officeDocument/2006/relationships/slideLayout" Target="../slideLayouts/slideLayout340.xml"/><Relationship Id="rId34" Type="http://schemas.openxmlformats.org/officeDocument/2006/relationships/slideLayout" Target="../slideLayouts/slideLayout353.xml"/><Relationship Id="rId42" Type="http://schemas.openxmlformats.org/officeDocument/2006/relationships/slideLayout" Target="../slideLayouts/slideLayout361.xml"/><Relationship Id="rId7" Type="http://schemas.openxmlformats.org/officeDocument/2006/relationships/slideLayout" Target="../slideLayouts/slideLayout326.xml"/><Relationship Id="rId12" Type="http://schemas.openxmlformats.org/officeDocument/2006/relationships/slideLayout" Target="../slideLayouts/slideLayout331.xml"/><Relationship Id="rId17" Type="http://schemas.openxmlformats.org/officeDocument/2006/relationships/slideLayout" Target="../slideLayouts/slideLayout336.xml"/><Relationship Id="rId25" Type="http://schemas.openxmlformats.org/officeDocument/2006/relationships/slideLayout" Target="../slideLayouts/slideLayout344.xml"/><Relationship Id="rId33" Type="http://schemas.openxmlformats.org/officeDocument/2006/relationships/slideLayout" Target="../slideLayouts/slideLayout352.xml"/><Relationship Id="rId38" Type="http://schemas.openxmlformats.org/officeDocument/2006/relationships/slideLayout" Target="../slideLayouts/slideLayout357.xml"/><Relationship Id="rId46" Type="http://schemas.openxmlformats.org/officeDocument/2006/relationships/theme" Target="../theme/theme14.xml"/><Relationship Id="rId2" Type="http://schemas.openxmlformats.org/officeDocument/2006/relationships/slideLayout" Target="../slideLayouts/slideLayout321.xml"/><Relationship Id="rId16" Type="http://schemas.openxmlformats.org/officeDocument/2006/relationships/slideLayout" Target="../slideLayouts/slideLayout335.xml"/><Relationship Id="rId20" Type="http://schemas.openxmlformats.org/officeDocument/2006/relationships/slideLayout" Target="../slideLayouts/slideLayout339.xml"/><Relationship Id="rId29" Type="http://schemas.openxmlformats.org/officeDocument/2006/relationships/slideLayout" Target="../slideLayouts/slideLayout348.xml"/><Relationship Id="rId41" Type="http://schemas.openxmlformats.org/officeDocument/2006/relationships/slideLayout" Target="../slideLayouts/slideLayout360.xml"/><Relationship Id="rId1" Type="http://schemas.openxmlformats.org/officeDocument/2006/relationships/slideLayout" Target="../slideLayouts/slideLayout320.xml"/><Relationship Id="rId6" Type="http://schemas.openxmlformats.org/officeDocument/2006/relationships/slideLayout" Target="../slideLayouts/slideLayout325.xml"/><Relationship Id="rId11" Type="http://schemas.openxmlformats.org/officeDocument/2006/relationships/slideLayout" Target="../slideLayouts/slideLayout330.xml"/><Relationship Id="rId24" Type="http://schemas.openxmlformats.org/officeDocument/2006/relationships/slideLayout" Target="../slideLayouts/slideLayout343.xml"/><Relationship Id="rId32" Type="http://schemas.openxmlformats.org/officeDocument/2006/relationships/slideLayout" Target="../slideLayouts/slideLayout351.xml"/><Relationship Id="rId37" Type="http://schemas.openxmlformats.org/officeDocument/2006/relationships/slideLayout" Target="../slideLayouts/slideLayout356.xml"/><Relationship Id="rId40" Type="http://schemas.openxmlformats.org/officeDocument/2006/relationships/slideLayout" Target="../slideLayouts/slideLayout359.xml"/><Relationship Id="rId45" Type="http://schemas.openxmlformats.org/officeDocument/2006/relationships/slideLayout" Target="../slideLayouts/slideLayout364.xml"/><Relationship Id="rId5" Type="http://schemas.openxmlformats.org/officeDocument/2006/relationships/slideLayout" Target="../slideLayouts/slideLayout324.xml"/><Relationship Id="rId15" Type="http://schemas.openxmlformats.org/officeDocument/2006/relationships/slideLayout" Target="../slideLayouts/slideLayout334.xml"/><Relationship Id="rId23" Type="http://schemas.openxmlformats.org/officeDocument/2006/relationships/slideLayout" Target="../slideLayouts/slideLayout342.xml"/><Relationship Id="rId28" Type="http://schemas.openxmlformats.org/officeDocument/2006/relationships/slideLayout" Target="../slideLayouts/slideLayout347.xml"/><Relationship Id="rId36" Type="http://schemas.openxmlformats.org/officeDocument/2006/relationships/slideLayout" Target="../slideLayouts/slideLayout355.xml"/><Relationship Id="rId10" Type="http://schemas.openxmlformats.org/officeDocument/2006/relationships/slideLayout" Target="../slideLayouts/slideLayout329.xml"/><Relationship Id="rId19" Type="http://schemas.openxmlformats.org/officeDocument/2006/relationships/slideLayout" Target="../slideLayouts/slideLayout338.xml"/><Relationship Id="rId31" Type="http://schemas.openxmlformats.org/officeDocument/2006/relationships/slideLayout" Target="../slideLayouts/slideLayout350.xml"/><Relationship Id="rId44" Type="http://schemas.openxmlformats.org/officeDocument/2006/relationships/slideLayout" Target="../slideLayouts/slideLayout363.xml"/><Relationship Id="rId4" Type="http://schemas.openxmlformats.org/officeDocument/2006/relationships/slideLayout" Target="../slideLayouts/slideLayout323.xml"/><Relationship Id="rId9" Type="http://schemas.openxmlformats.org/officeDocument/2006/relationships/slideLayout" Target="../slideLayouts/slideLayout328.xml"/><Relationship Id="rId14" Type="http://schemas.openxmlformats.org/officeDocument/2006/relationships/slideLayout" Target="../slideLayouts/slideLayout333.xml"/><Relationship Id="rId22" Type="http://schemas.openxmlformats.org/officeDocument/2006/relationships/slideLayout" Target="../slideLayouts/slideLayout341.xml"/><Relationship Id="rId27" Type="http://schemas.openxmlformats.org/officeDocument/2006/relationships/slideLayout" Target="../slideLayouts/slideLayout346.xml"/><Relationship Id="rId30" Type="http://schemas.openxmlformats.org/officeDocument/2006/relationships/slideLayout" Target="../slideLayouts/slideLayout349.xml"/><Relationship Id="rId35" Type="http://schemas.openxmlformats.org/officeDocument/2006/relationships/slideLayout" Target="../slideLayouts/slideLayout354.xml"/><Relationship Id="rId43" Type="http://schemas.openxmlformats.org/officeDocument/2006/relationships/slideLayout" Target="../slideLayouts/slideLayout362.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372.xml"/><Relationship Id="rId13" Type="http://schemas.openxmlformats.org/officeDocument/2006/relationships/slideLayout" Target="../slideLayouts/slideLayout377.xml"/><Relationship Id="rId18" Type="http://schemas.openxmlformats.org/officeDocument/2006/relationships/slideLayout" Target="../slideLayouts/slideLayout382.xml"/><Relationship Id="rId26" Type="http://schemas.openxmlformats.org/officeDocument/2006/relationships/slideLayout" Target="../slideLayouts/slideLayout390.xml"/><Relationship Id="rId39" Type="http://schemas.openxmlformats.org/officeDocument/2006/relationships/slideLayout" Target="../slideLayouts/slideLayout403.xml"/><Relationship Id="rId3" Type="http://schemas.openxmlformats.org/officeDocument/2006/relationships/slideLayout" Target="../slideLayouts/slideLayout367.xml"/><Relationship Id="rId21" Type="http://schemas.openxmlformats.org/officeDocument/2006/relationships/slideLayout" Target="../slideLayouts/slideLayout385.xml"/><Relationship Id="rId34" Type="http://schemas.openxmlformats.org/officeDocument/2006/relationships/slideLayout" Target="../slideLayouts/slideLayout398.xml"/><Relationship Id="rId42" Type="http://schemas.openxmlformats.org/officeDocument/2006/relationships/slideLayout" Target="../slideLayouts/slideLayout406.xml"/><Relationship Id="rId7" Type="http://schemas.openxmlformats.org/officeDocument/2006/relationships/slideLayout" Target="../slideLayouts/slideLayout371.xml"/><Relationship Id="rId12" Type="http://schemas.openxmlformats.org/officeDocument/2006/relationships/slideLayout" Target="../slideLayouts/slideLayout376.xml"/><Relationship Id="rId17" Type="http://schemas.openxmlformats.org/officeDocument/2006/relationships/slideLayout" Target="../slideLayouts/slideLayout381.xml"/><Relationship Id="rId25" Type="http://schemas.openxmlformats.org/officeDocument/2006/relationships/slideLayout" Target="../slideLayouts/slideLayout389.xml"/><Relationship Id="rId33" Type="http://schemas.openxmlformats.org/officeDocument/2006/relationships/slideLayout" Target="../slideLayouts/slideLayout397.xml"/><Relationship Id="rId38" Type="http://schemas.openxmlformats.org/officeDocument/2006/relationships/slideLayout" Target="../slideLayouts/slideLayout402.xml"/><Relationship Id="rId2" Type="http://schemas.openxmlformats.org/officeDocument/2006/relationships/slideLayout" Target="../slideLayouts/slideLayout366.xml"/><Relationship Id="rId16" Type="http://schemas.openxmlformats.org/officeDocument/2006/relationships/slideLayout" Target="../slideLayouts/slideLayout380.xml"/><Relationship Id="rId20" Type="http://schemas.openxmlformats.org/officeDocument/2006/relationships/slideLayout" Target="../slideLayouts/slideLayout384.xml"/><Relationship Id="rId29" Type="http://schemas.openxmlformats.org/officeDocument/2006/relationships/slideLayout" Target="../slideLayouts/slideLayout393.xml"/><Relationship Id="rId41" Type="http://schemas.openxmlformats.org/officeDocument/2006/relationships/slideLayout" Target="../slideLayouts/slideLayout405.xml"/><Relationship Id="rId1" Type="http://schemas.openxmlformats.org/officeDocument/2006/relationships/slideLayout" Target="../slideLayouts/slideLayout365.xml"/><Relationship Id="rId6" Type="http://schemas.openxmlformats.org/officeDocument/2006/relationships/slideLayout" Target="../slideLayouts/slideLayout370.xml"/><Relationship Id="rId11" Type="http://schemas.openxmlformats.org/officeDocument/2006/relationships/slideLayout" Target="../slideLayouts/slideLayout375.xml"/><Relationship Id="rId24" Type="http://schemas.openxmlformats.org/officeDocument/2006/relationships/slideLayout" Target="../slideLayouts/slideLayout388.xml"/><Relationship Id="rId32" Type="http://schemas.openxmlformats.org/officeDocument/2006/relationships/slideLayout" Target="../slideLayouts/slideLayout396.xml"/><Relationship Id="rId37" Type="http://schemas.openxmlformats.org/officeDocument/2006/relationships/slideLayout" Target="../slideLayouts/slideLayout401.xml"/><Relationship Id="rId40" Type="http://schemas.openxmlformats.org/officeDocument/2006/relationships/slideLayout" Target="../slideLayouts/slideLayout404.xml"/><Relationship Id="rId5" Type="http://schemas.openxmlformats.org/officeDocument/2006/relationships/slideLayout" Target="../slideLayouts/slideLayout369.xml"/><Relationship Id="rId15" Type="http://schemas.openxmlformats.org/officeDocument/2006/relationships/slideLayout" Target="../slideLayouts/slideLayout379.xml"/><Relationship Id="rId23" Type="http://schemas.openxmlformats.org/officeDocument/2006/relationships/slideLayout" Target="../slideLayouts/slideLayout387.xml"/><Relationship Id="rId28" Type="http://schemas.openxmlformats.org/officeDocument/2006/relationships/slideLayout" Target="../slideLayouts/slideLayout392.xml"/><Relationship Id="rId36" Type="http://schemas.openxmlformats.org/officeDocument/2006/relationships/slideLayout" Target="../slideLayouts/slideLayout400.xml"/><Relationship Id="rId10" Type="http://schemas.openxmlformats.org/officeDocument/2006/relationships/slideLayout" Target="../slideLayouts/slideLayout374.xml"/><Relationship Id="rId19" Type="http://schemas.openxmlformats.org/officeDocument/2006/relationships/slideLayout" Target="../slideLayouts/slideLayout383.xml"/><Relationship Id="rId31" Type="http://schemas.openxmlformats.org/officeDocument/2006/relationships/slideLayout" Target="../slideLayouts/slideLayout395.xml"/><Relationship Id="rId44" Type="http://schemas.openxmlformats.org/officeDocument/2006/relationships/theme" Target="../theme/theme15.xml"/><Relationship Id="rId4" Type="http://schemas.openxmlformats.org/officeDocument/2006/relationships/slideLayout" Target="../slideLayouts/slideLayout368.xml"/><Relationship Id="rId9" Type="http://schemas.openxmlformats.org/officeDocument/2006/relationships/slideLayout" Target="../slideLayouts/slideLayout373.xml"/><Relationship Id="rId14" Type="http://schemas.openxmlformats.org/officeDocument/2006/relationships/slideLayout" Target="../slideLayouts/slideLayout378.xml"/><Relationship Id="rId22" Type="http://schemas.openxmlformats.org/officeDocument/2006/relationships/slideLayout" Target="../slideLayouts/slideLayout386.xml"/><Relationship Id="rId27" Type="http://schemas.openxmlformats.org/officeDocument/2006/relationships/slideLayout" Target="../slideLayouts/slideLayout391.xml"/><Relationship Id="rId30" Type="http://schemas.openxmlformats.org/officeDocument/2006/relationships/slideLayout" Target="../slideLayouts/slideLayout394.xml"/><Relationship Id="rId35" Type="http://schemas.openxmlformats.org/officeDocument/2006/relationships/slideLayout" Target="../slideLayouts/slideLayout399.xml"/><Relationship Id="rId43" Type="http://schemas.openxmlformats.org/officeDocument/2006/relationships/slideLayout" Target="../slideLayouts/slideLayout407.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51.xml"/><Relationship Id="rId13" Type="http://schemas.openxmlformats.org/officeDocument/2006/relationships/slideLayout" Target="../slideLayouts/slideLayout56.xml"/><Relationship Id="rId18" Type="http://schemas.openxmlformats.org/officeDocument/2006/relationships/slideLayout" Target="../slideLayouts/slideLayout61.xml"/><Relationship Id="rId26" Type="http://schemas.openxmlformats.org/officeDocument/2006/relationships/slideLayout" Target="../slideLayouts/slideLayout69.xml"/><Relationship Id="rId39" Type="http://schemas.openxmlformats.org/officeDocument/2006/relationships/slideLayout" Target="../slideLayouts/slideLayout82.xml"/><Relationship Id="rId3" Type="http://schemas.openxmlformats.org/officeDocument/2006/relationships/slideLayout" Target="../slideLayouts/slideLayout46.xml"/><Relationship Id="rId21" Type="http://schemas.openxmlformats.org/officeDocument/2006/relationships/slideLayout" Target="../slideLayouts/slideLayout64.xml"/><Relationship Id="rId34" Type="http://schemas.openxmlformats.org/officeDocument/2006/relationships/slideLayout" Target="../slideLayouts/slideLayout77.xml"/><Relationship Id="rId42" Type="http://schemas.openxmlformats.org/officeDocument/2006/relationships/slideLayout" Target="../slideLayouts/slideLayout85.xml"/><Relationship Id="rId7" Type="http://schemas.openxmlformats.org/officeDocument/2006/relationships/slideLayout" Target="../slideLayouts/slideLayout50.xml"/><Relationship Id="rId12" Type="http://schemas.openxmlformats.org/officeDocument/2006/relationships/slideLayout" Target="../slideLayouts/slideLayout55.xml"/><Relationship Id="rId17" Type="http://schemas.openxmlformats.org/officeDocument/2006/relationships/slideLayout" Target="../slideLayouts/slideLayout60.xml"/><Relationship Id="rId25" Type="http://schemas.openxmlformats.org/officeDocument/2006/relationships/slideLayout" Target="../slideLayouts/slideLayout68.xml"/><Relationship Id="rId33" Type="http://schemas.openxmlformats.org/officeDocument/2006/relationships/slideLayout" Target="../slideLayouts/slideLayout76.xml"/><Relationship Id="rId38" Type="http://schemas.openxmlformats.org/officeDocument/2006/relationships/slideLayout" Target="../slideLayouts/slideLayout81.xml"/><Relationship Id="rId2" Type="http://schemas.openxmlformats.org/officeDocument/2006/relationships/slideLayout" Target="../slideLayouts/slideLayout45.xml"/><Relationship Id="rId16" Type="http://schemas.openxmlformats.org/officeDocument/2006/relationships/slideLayout" Target="../slideLayouts/slideLayout59.xml"/><Relationship Id="rId20" Type="http://schemas.openxmlformats.org/officeDocument/2006/relationships/slideLayout" Target="../slideLayouts/slideLayout63.xml"/><Relationship Id="rId29" Type="http://schemas.openxmlformats.org/officeDocument/2006/relationships/slideLayout" Target="../slideLayouts/slideLayout72.xml"/><Relationship Id="rId41" Type="http://schemas.openxmlformats.org/officeDocument/2006/relationships/slideLayout" Target="../slideLayouts/slideLayout84.xml"/><Relationship Id="rId1" Type="http://schemas.openxmlformats.org/officeDocument/2006/relationships/slideLayout" Target="../slideLayouts/slideLayout44.xml"/><Relationship Id="rId6" Type="http://schemas.openxmlformats.org/officeDocument/2006/relationships/slideLayout" Target="../slideLayouts/slideLayout49.xml"/><Relationship Id="rId11" Type="http://schemas.openxmlformats.org/officeDocument/2006/relationships/slideLayout" Target="../slideLayouts/slideLayout54.xml"/><Relationship Id="rId24" Type="http://schemas.openxmlformats.org/officeDocument/2006/relationships/slideLayout" Target="../slideLayouts/slideLayout67.xml"/><Relationship Id="rId32" Type="http://schemas.openxmlformats.org/officeDocument/2006/relationships/slideLayout" Target="../slideLayouts/slideLayout75.xml"/><Relationship Id="rId37" Type="http://schemas.openxmlformats.org/officeDocument/2006/relationships/slideLayout" Target="../slideLayouts/slideLayout80.xml"/><Relationship Id="rId40" Type="http://schemas.openxmlformats.org/officeDocument/2006/relationships/slideLayout" Target="../slideLayouts/slideLayout83.xml"/><Relationship Id="rId5" Type="http://schemas.openxmlformats.org/officeDocument/2006/relationships/slideLayout" Target="../slideLayouts/slideLayout48.xml"/><Relationship Id="rId15" Type="http://schemas.openxmlformats.org/officeDocument/2006/relationships/slideLayout" Target="../slideLayouts/slideLayout58.xml"/><Relationship Id="rId23" Type="http://schemas.openxmlformats.org/officeDocument/2006/relationships/slideLayout" Target="../slideLayouts/slideLayout66.xml"/><Relationship Id="rId28" Type="http://schemas.openxmlformats.org/officeDocument/2006/relationships/slideLayout" Target="../slideLayouts/slideLayout71.xml"/><Relationship Id="rId36" Type="http://schemas.openxmlformats.org/officeDocument/2006/relationships/slideLayout" Target="../slideLayouts/slideLayout79.xml"/><Relationship Id="rId10" Type="http://schemas.openxmlformats.org/officeDocument/2006/relationships/slideLayout" Target="../slideLayouts/slideLayout53.xml"/><Relationship Id="rId19" Type="http://schemas.openxmlformats.org/officeDocument/2006/relationships/slideLayout" Target="../slideLayouts/slideLayout62.xml"/><Relationship Id="rId31" Type="http://schemas.openxmlformats.org/officeDocument/2006/relationships/slideLayout" Target="../slideLayouts/slideLayout74.xml"/><Relationship Id="rId44" Type="http://schemas.openxmlformats.org/officeDocument/2006/relationships/theme" Target="../theme/theme2.xml"/><Relationship Id="rId4" Type="http://schemas.openxmlformats.org/officeDocument/2006/relationships/slideLayout" Target="../slideLayouts/slideLayout47.xml"/><Relationship Id="rId9" Type="http://schemas.openxmlformats.org/officeDocument/2006/relationships/slideLayout" Target="../slideLayouts/slideLayout52.xml"/><Relationship Id="rId14" Type="http://schemas.openxmlformats.org/officeDocument/2006/relationships/slideLayout" Target="../slideLayouts/slideLayout57.xml"/><Relationship Id="rId22" Type="http://schemas.openxmlformats.org/officeDocument/2006/relationships/slideLayout" Target="../slideLayouts/slideLayout65.xml"/><Relationship Id="rId27" Type="http://schemas.openxmlformats.org/officeDocument/2006/relationships/slideLayout" Target="../slideLayouts/slideLayout70.xml"/><Relationship Id="rId30" Type="http://schemas.openxmlformats.org/officeDocument/2006/relationships/slideLayout" Target="../slideLayouts/slideLayout73.xml"/><Relationship Id="rId35" Type="http://schemas.openxmlformats.org/officeDocument/2006/relationships/slideLayout" Target="../slideLayouts/slideLayout78.xml"/><Relationship Id="rId43" Type="http://schemas.openxmlformats.org/officeDocument/2006/relationships/slideLayout" Target="../slideLayouts/slideLayout8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94.xml"/><Relationship Id="rId3" Type="http://schemas.openxmlformats.org/officeDocument/2006/relationships/slideLayout" Target="../slideLayouts/slideLayout89.xml"/><Relationship Id="rId7" Type="http://schemas.openxmlformats.org/officeDocument/2006/relationships/slideLayout" Target="../slideLayouts/slideLayout93.xml"/><Relationship Id="rId12" Type="http://schemas.openxmlformats.org/officeDocument/2006/relationships/image" Target="../media/image3.png"/><Relationship Id="rId2" Type="http://schemas.openxmlformats.org/officeDocument/2006/relationships/slideLayout" Target="../slideLayouts/slideLayout88.xml"/><Relationship Id="rId1" Type="http://schemas.openxmlformats.org/officeDocument/2006/relationships/slideLayout" Target="../slideLayouts/slideLayout87.xml"/><Relationship Id="rId6" Type="http://schemas.openxmlformats.org/officeDocument/2006/relationships/slideLayout" Target="../slideLayouts/slideLayout92.xml"/><Relationship Id="rId11" Type="http://schemas.openxmlformats.org/officeDocument/2006/relationships/theme" Target="../theme/theme3.xml"/><Relationship Id="rId5" Type="http://schemas.openxmlformats.org/officeDocument/2006/relationships/slideLayout" Target="../slideLayouts/slideLayout91.xml"/><Relationship Id="rId10" Type="http://schemas.openxmlformats.org/officeDocument/2006/relationships/slideLayout" Target="../slideLayouts/slideLayout96.xml"/><Relationship Id="rId4" Type="http://schemas.openxmlformats.org/officeDocument/2006/relationships/slideLayout" Target="../slideLayouts/slideLayout90.xml"/><Relationship Id="rId9" Type="http://schemas.openxmlformats.org/officeDocument/2006/relationships/slideLayout" Target="../slideLayouts/slideLayout95.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99.xml"/><Relationship Id="rId2" Type="http://schemas.openxmlformats.org/officeDocument/2006/relationships/slideLayout" Target="../slideLayouts/slideLayout98.xml"/><Relationship Id="rId1" Type="http://schemas.openxmlformats.org/officeDocument/2006/relationships/slideLayout" Target="../slideLayouts/slideLayout97.xml"/><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102.xml"/><Relationship Id="rId7" Type="http://schemas.openxmlformats.org/officeDocument/2006/relationships/theme" Target="../theme/theme5.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5" Type="http://schemas.openxmlformats.org/officeDocument/2006/relationships/slideLayout" Target="../slideLayouts/slideLayout104.xml"/><Relationship Id="rId4" Type="http://schemas.openxmlformats.org/officeDocument/2006/relationships/slideLayout" Target="../slideLayouts/slideLayout103.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108.xml"/><Relationship Id="rId2" Type="http://schemas.openxmlformats.org/officeDocument/2006/relationships/slideLayout" Target="../slideLayouts/slideLayout107.xml"/><Relationship Id="rId1" Type="http://schemas.openxmlformats.org/officeDocument/2006/relationships/slideLayout" Target="../slideLayouts/slideLayout106.xml"/><Relationship Id="rId6" Type="http://schemas.openxmlformats.org/officeDocument/2006/relationships/theme" Target="../theme/theme6.xml"/><Relationship Id="rId5" Type="http://schemas.openxmlformats.org/officeDocument/2006/relationships/slideLayout" Target="../slideLayouts/slideLayout110.xml"/><Relationship Id="rId4" Type="http://schemas.openxmlformats.org/officeDocument/2006/relationships/slideLayout" Target="../slideLayouts/slideLayout109.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113.xml"/><Relationship Id="rId7" Type="http://schemas.openxmlformats.org/officeDocument/2006/relationships/theme" Target="../theme/theme7.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5" Type="http://schemas.openxmlformats.org/officeDocument/2006/relationships/slideLayout" Target="../slideLayouts/slideLayout115.xml"/><Relationship Id="rId4" Type="http://schemas.openxmlformats.org/officeDocument/2006/relationships/slideLayout" Target="../slideLayouts/slideLayout114.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119.xml"/><Relationship Id="rId7" Type="http://schemas.openxmlformats.org/officeDocument/2006/relationships/theme" Target="../theme/theme8.xml"/><Relationship Id="rId2" Type="http://schemas.openxmlformats.org/officeDocument/2006/relationships/slideLayout" Target="../slideLayouts/slideLayout118.xml"/><Relationship Id="rId1" Type="http://schemas.openxmlformats.org/officeDocument/2006/relationships/slideLayout" Target="../slideLayouts/slideLayout117.xml"/><Relationship Id="rId6" Type="http://schemas.openxmlformats.org/officeDocument/2006/relationships/slideLayout" Target="../slideLayouts/slideLayout122.xml"/><Relationship Id="rId5" Type="http://schemas.openxmlformats.org/officeDocument/2006/relationships/slideLayout" Target="../slideLayouts/slideLayout121.xml"/><Relationship Id="rId4" Type="http://schemas.openxmlformats.org/officeDocument/2006/relationships/slideLayout" Target="../slideLayouts/slideLayout120.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30.xml"/><Relationship Id="rId3" Type="http://schemas.openxmlformats.org/officeDocument/2006/relationships/slideLayout" Target="../slideLayouts/slideLayout125.xml"/><Relationship Id="rId7" Type="http://schemas.openxmlformats.org/officeDocument/2006/relationships/slideLayout" Target="../slideLayouts/slideLayout129.xml"/><Relationship Id="rId12" Type="http://schemas.openxmlformats.org/officeDocument/2006/relationships/theme" Target="../theme/theme9.xml"/><Relationship Id="rId2" Type="http://schemas.openxmlformats.org/officeDocument/2006/relationships/slideLayout" Target="../slideLayouts/slideLayout124.xml"/><Relationship Id="rId1" Type="http://schemas.openxmlformats.org/officeDocument/2006/relationships/slideLayout" Target="../slideLayouts/slideLayout123.xml"/><Relationship Id="rId6" Type="http://schemas.openxmlformats.org/officeDocument/2006/relationships/slideLayout" Target="../slideLayouts/slideLayout128.xml"/><Relationship Id="rId11" Type="http://schemas.openxmlformats.org/officeDocument/2006/relationships/slideLayout" Target="../slideLayouts/slideLayout133.xml"/><Relationship Id="rId5" Type="http://schemas.openxmlformats.org/officeDocument/2006/relationships/slideLayout" Target="../slideLayouts/slideLayout127.xml"/><Relationship Id="rId10" Type="http://schemas.openxmlformats.org/officeDocument/2006/relationships/slideLayout" Target="../slideLayouts/slideLayout132.xml"/><Relationship Id="rId4" Type="http://schemas.openxmlformats.org/officeDocument/2006/relationships/slideLayout" Target="../slideLayouts/slideLayout126.xml"/><Relationship Id="rId9" Type="http://schemas.openxmlformats.org/officeDocument/2006/relationships/slideLayout" Target="../slideLayouts/slideLayout13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2050" y="575576"/>
            <a:ext cx="11207320" cy="429028"/>
          </a:xfrm>
          <a:prstGeom prst="rect">
            <a:avLst/>
          </a:prstGeom>
        </p:spPr>
        <p:txBody>
          <a:bodyPr vert="horz" wrap="square" lIns="0" tIns="0" rIns="0" bIns="0" rtlCol="0" anchor="b">
            <a:noAutofit/>
          </a:bodyPr>
          <a:lstStyle/>
          <a:p>
            <a:r>
              <a:rPr lang="en-US"/>
              <a:t>Click to edit Master title style</a:t>
            </a:r>
          </a:p>
        </p:txBody>
      </p:sp>
      <p:sp>
        <p:nvSpPr>
          <p:cNvPr id="6" name="TextBox 5"/>
          <p:cNvSpPr txBox="1"/>
          <p:nvPr userDrawn="1"/>
        </p:nvSpPr>
        <p:spPr>
          <a:xfrm>
            <a:off x="10969943" y="6530335"/>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126" rtl="0" eaLnBrk="1" latinLnBrk="0" hangingPunct="1">
                <a:lnSpc>
                  <a:spcPct val="125000"/>
                </a:lnSpc>
              </a:pPr>
              <a:t>‹#›</a:t>
            </a:fld>
            <a:endParaRPr lang="en-US" sz="800" kern="1200">
              <a:solidFill>
                <a:schemeClr val="tx1">
                  <a:lumMod val="50000"/>
                  <a:lumOff val="50000"/>
                </a:schemeClr>
              </a:solidFill>
              <a:latin typeface="+mn-lt"/>
              <a:ea typeface="+mn-ea"/>
              <a:cs typeface="+mn-cs"/>
            </a:endParaRPr>
          </a:p>
        </p:txBody>
      </p:sp>
      <p:sp>
        <p:nvSpPr>
          <p:cNvPr id="12" name="Text Placeholder 11"/>
          <p:cNvSpPr>
            <a:spLocks noGrp="1"/>
          </p:cNvSpPr>
          <p:nvPr>
            <p:ph type="body" idx="1"/>
          </p:nvPr>
        </p:nvSpPr>
        <p:spPr>
          <a:xfrm>
            <a:off x="475364" y="1709928"/>
            <a:ext cx="11207625" cy="4636008"/>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a:p>
            <a:pPr lvl="5"/>
            <a:r>
              <a:rPr lang="en-US"/>
              <a:t>Six</a:t>
            </a:r>
          </a:p>
          <a:p>
            <a:pPr lvl="6"/>
            <a:r>
              <a:rPr lang="en-US"/>
              <a:t>Seven</a:t>
            </a:r>
          </a:p>
          <a:p>
            <a:pPr lvl="7"/>
            <a:r>
              <a:rPr lang="en-US"/>
              <a:t>Eight</a:t>
            </a:r>
          </a:p>
          <a:p>
            <a:pPr lvl="8"/>
            <a:r>
              <a:rPr lang="en-US"/>
              <a:t>Nine</a:t>
            </a:r>
          </a:p>
        </p:txBody>
      </p:sp>
    </p:spTree>
    <p:extLst>
      <p:ext uri="{BB962C8B-B14F-4D97-AF65-F5344CB8AC3E}">
        <p14:creationId xmlns:p14="http://schemas.microsoft.com/office/powerpoint/2010/main" val="450115703"/>
      </p:ext>
    </p:extLst>
  </p:cSld>
  <p:clrMap bg1="lt1" tx1="dk1" bg2="lt2" tx2="dk2" accent1="accent1" accent2="accent2" accent3="accent3" accent4="accent4" accent5="accent5" accent6="accent6" hlink="hlink" folHlink="folHlink"/>
  <p:sldLayoutIdLst>
    <p:sldLayoutId id="2147483996" r:id="rId1"/>
    <p:sldLayoutId id="2147483997" r:id="rId2"/>
    <p:sldLayoutId id="2147483998" r:id="rId3"/>
    <p:sldLayoutId id="2147483999" r:id="rId4"/>
    <p:sldLayoutId id="2147484000" r:id="rId5"/>
    <p:sldLayoutId id="2147484001" r:id="rId6"/>
    <p:sldLayoutId id="2147484002" r:id="rId7"/>
    <p:sldLayoutId id="2147484003" r:id="rId8"/>
    <p:sldLayoutId id="2147484004" r:id="rId9"/>
    <p:sldLayoutId id="2147484005" r:id="rId10"/>
    <p:sldLayoutId id="2147484006" r:id="rId11"/>
    <p:sldLayoutId id="2147484007" r:id="rId12"/>
    <p:sldLayoutId id="2147484008" r:id="rId13"/>
    <p:sldLayoutId id="2147484009" r:id="rId14"/>
    <p:sldLayoutId id="2147484010" r:id="rId15"/>
    <p:sldLayoutId id="2147484011" r:id="rId16"/>
    <p:sldLayoutId id="2147484012" r:id="rId17"/>
    <p:sldLayoutId id="2147484013" r:id="rId18"/>
    <p:sldLayoutId id="2147484014" r:id="rId19"/>
    <p:sldLayoutId id="2147484015" r:id="rId20"/>
    <p:sldLayoutId id="2147484016" r:id="rId21"/>
    <p:sldLayoutId id="2147484017" r:id="rId22"/>
    <p:sldLayoutId id="2147484018" r:id="rId23"/>
    <p:sldLayoutId id="2147484019" r:id="rId24"/>
    <p:sldLayoutId id="2147484020" r:id="rId25"/>
    <p:sldLayoutId id="2147484021" r:id="rId26"/>
    <p:sldLayoutId id="2147484022" r:id="rId27"/>
    <p:sldLayoutId id="2147484023" r:id="rId28"/>
    <p:sldLayoutId id="2147484024" r:id="rId29"/>
    <p:sldLayoutId id="2147484025" r:id="rId30"/>
    <p:sldLayoutId id="2147484026" r:id="rId31"/>
    <p:sldLayoutId id="2147484027" r:id="rId32"/>
    <p:sldLayoutId id="2147484028" r:id="rId33"/>
    <p:sldLayoutId id="2147484029" r:id="rId34"/>
    <p:sldLayoutId id="2147484030" r:id="rId35"/>
    <p:sldLayoutId id="2147484031" r:id="rId36"/>
    <p:sldLayoutId id="2147484032" r:id="rId37"/>
    <p:sldLayoutId id="2147484033" r:id="rId38"/>
    <p:sldLayoutId id="2147484034" r:id="rId39"/>
    <p:sldLayoutId id="2147484035" r:id="rId40"/>
    <p:sldLayoutId id="2147484036" r:id="rId41"/>
    <p:sldLayoutId id="2147484037" r:id="rId42"/>
    <p:sldLayoutId id="2147484595" r:id="rId4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126" rtl="0" eaLnBrk="1" latinLnBrk="0" hangingPunct="1">
        <a:lnSpc>
          <a:spcPct val="82000"/>
        </a:lnSpc>
        <a:spcBef>
          <a:spcPct val="0"/>
        </a:spcBef>
        <a:buNone/>
        <a:defRPr sz="3399" kern="1200" baseline="0">
          <a:solidFill>
            <a:schemeClr val="tx1">
              <a:lumMod val="85000"/>
              <a:lumOff val="15000"/>
            </a:schemeClr>
          </a:solidFill>
          <a:latin typeface="+mj-lt"/>
          <a:ea typeface="+mj-ea"/>
          <a:cs typeface="+mj-cs"/>
        </a:defRPr>
      </a:lvl1pPr>
    </p:titleStyle>
    <p:bodyStyle>
      <a:lvl1pPr marL="173684" indent="-173684" algn="l" defTabSz="914126" rtl="0" eaLnBrk="1" latinLnBrk="0" hangingPunct="1">
        <a:lnSpc>
          <a:spcPct val="107000"/>
        </a:lnSpc>
        <a:spcBef>
          <a:spcPts val="1200"/>
        </a:spcBef>
        <a:buClr>
          <a:srgbClr val="3253DC"/>
        </a:buClr>
        <a:buFont typeface="Arial" panose="020B0604020202020204" pitchFamily="34" charset="0"/>
        <a:buChar char="•"/>
        <a:defRPr sz="2099" kern="1200" baseline="0">
          <a:solidFill>
            <a:schemeClr val="tx1">
              <a:lumMod val="85000"/>
              <a:lumOff val="15000"/>
            </a:schemeClr>
          </a:solidFill>
          <a:latin typeface="+mn-lt"/>
          <a:ea typeface="+mn-ea"/>
          <a:cs typeface="+mn-cs"/>
        </a:defRPr>
      </a:lvl1pPr>
      <a:lvl2pPr marL="338227" indent="-174573" algn="l" defTabSz="914126"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099" kern="1200" baseline="0">
          <a:solidFill>
            <a:schemeClr val="tx1">
              <a:lumMod val="85000"/>
              <a:lumOff val="15000"/>
            </a:schemeClr>
          </a:solidFill>
          <a:latin typeface="+mn-lt"/>
          <a:ea typeface="+mn-ea"/>
          <a:cs typeface="+mn-cs"/>
        </a:defRPr>
      </a:lvl2pPr>
      <a:lvl3pPr marL="509435" indent="-161876" algn="l" defTabSz="914126"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799" kern="1200" dirty="0" smtClean="0">
          <a:solidFill>
            <a:schemeClr val="tx1">
              <a:lumMod val="85000"/>
              <a:lumOff val="15000"/>
            </a:schemeClr>
          </a:solidFill>
          <a:latin typeface="+mn-lt"/>
          <a:ea typeface="+mn-ea"/>
          <a:cs typeface="+mn-cs"/>
        </a:defRPr>
      </a:lvl3pPr>
      <a:lvl4pPr marL="685594" indent="-173684" algn="l" defTabSz="914126"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799" kern="1200">
          <a:solidFill>
            <a:schemeClr val="tx1">
              <a:lumMod val="85000"/>
              <a:lumOff val="15000"/>
            </a:schemeClr>
          </a:solidFill>
          <a:latin typeface="+mn-lt"/>
          <a:ea typeface="+mn-ea"/>
          <a:cs typeface="+mn-cs"/>
        </a:defRPr>
      </a:lvl4pPr>
      <a:lvl5pPr marL="0" indent="0" algn="l" defTabSz="914126" rtl="0" eaLnBrk="1" latinLnBrk="0" hangingPunct="1">
        <a:lnSpc>
          <a:spcPct val="98000"/>
        </a:lnSpc>
        <a:spcBef>
          <a:spcPts val="1799"/>
        </a:spcBef>
        <a:buClr>
          <a:srgbClr val="595959"/>
        </a:buClr>
        <a:buFont typeface="Microsoft Sans Serif" panose="020B0604020202020204" pitchFamily="34" charset="0"/>
        <a:buChar char="​"/>
        <a:tabLst/>
        <a:defRPr sz="2799" kern="1200" baseline="0">
          <a:solidFill>
            <a:schemeClr val="tx1">
              <a:lumMod val="85000"/>
              <a:lumOff val="15000"/>
            </a:schemeClr>
          </a:solidFill>
          <a:latin typeface="+mn-lt"/>
          <a:ea typeface="+mn-ea"/>
          <a:cs typeface="+mn-cs"/>
        </a:defRPr>
      </a:lvl5pPr>
      <a:lvl6pPr marL="0" indent="0" algn="l" defTabSz="914126" rtl="0" eaLnBrk="1" latinLnBrk="0" hangingPunct="1">
        <a:lnSpc>
          <a:spcPct val="94000"/>
        </a:lnSpc>
        <a:spcBef>
          <a:spcPts val="0"/>
        </a:spcBef>
        <a:buFont typeface="Microsoft Sans Serif" panose="020B0604020202020204" pitchFamily="34" charset="0"/>
        <a:buChar char="​"/>
        <a:defRPr sz="2399" kern="1200">
          <a:solidFill>
            <a:schemeClr val="tx1">
              <a:lumMod val="85000"/>
              <a:lumOff val="15000"/>
            </a:schemeClr>
          </a:solidFill>
          <a:latin typeface="+mn-lt"/>
          <a:ea typeface="+mn-ea"/>
          <a:cs typeface="+mn-cs"/>
        </a:defRPr>
      </a:lvl6pPr>
      <a:lvl7pPr marL="0" indent="0" algn="l" defTabSz="914126" rtl="0" eaLnBrk="1" latinLnBrk="0" hangingPunct="1">
        <a:lnSpc>
          <a:spcPct val="107000"/>
        </a:lnSpc>
        <a:spcBef>
          <a:spcPts val="1200"/>
        </a:spcBef>
        <a:buFont typeface="Microsoft Sans Serif" panose="020B0604020202020204" pitchFamily="34" charset="0"/>
        <a:buChar char="​"/>
        <a:defRPr sz="2099" kern="1200" baseline="0">
          <a:solidFill>
            <a:schemeClr val="tx1">
              <a:lumMod val="85000"/>
              <a:lumOff val="15000"/>
            </a:schemeClr>
          </a:solidFill>
          <a:latin typeface="+mn-lt"/>
          <a:ea typeface="+mn-ea"/>
          <a:cs typeface="+mn-cs"/>
        </a:defRPr>
      </a:lvl7pPr>
      <a:lvl8pPr marL="0" indent="0" algn="l" defTabSz="914126" rtl="0" eaLnBrk="1" latinLnBrk="0" hangingPunct="1">
        <a:lnSpc>
          <a:spcPct val="86000"/>
        </a:lnSpc>
        <a:spcBef>
          <a:spcPts val="1799"/>
        </a:spcBef>
        <a:buSzPct val="100000"/>
        <a:buFont typeface="Microsoft Sans Serif" panose="020B0604020202020204" pitchFamily="34" charset="0"/>
        <a:buChar char="​"/>
        <a:defRPr lang="en-US" sz="5498" kern="1200" baseline="0" dirty="0" smtClean="0">
          <a:solidFill>
            <a:schemeClr val="tx1">
              <a:lumMod val="85000"/>
              <a:lumOff val="15000"/>
            </a:schemeClr>
          </a:solidFill>
          <a:latin typeface="+mn-lt"/>
          <a:ea typeface="+mn-ea"/>
          <a:cs typeface="+mn-cs"/>
        </a:defRPr>
      </a:lvl8pPr>
      <a:lvl9pPr marL="0" indent="0" algn="l" defTabSz="914126" rtl="0" eaLnBrk="1" latinLnBrk="0" hangingPunct="1">
        <a:lnSpc>
          <a:spcPct val="84000"/>
        </a:lnSpc>
        <a:spcBef>
          <a:spcPts val="1799"/>
        </a:spcBef>
        <a:buFont typeface="Microsoft Sans Serif" panose="020B0604020202020204" pitchFamily="34" charset="0"/>
        <a:buChar char="​"/>
        <a:defRPr sz="6798" kern="1200" baseline="0">
          <a:solidFill>
            <a:schemeClr val="tx1">
              <a:lumMod val="85000"/>
              <a:lumOff val="15000"/>
            </a:schemeClr>
          </a:solidFill>
          <a:latin typeface="+mn-lt"/>
          <a:ea typeface="+mn-ea"/>
          <a:cs typeface="+mn-cs"/>
        </a:defRPr>
      </a:lvl9pPr>
    </p:bodyStyle>
    <p:otherStyle>
      <a:defPPr>
        <a:defRPr lang="en-US"/>
      </a:defPPr>
      <a:lvl1pPr marL="0" algn="l" defTabSz="914126" rtl="0" eaLnBrk="1" latinLnBrk="0" hangingPunct="1">
        <a:defRPr sz="1799" kern="1200">
          <a:solidFill>
            <a:schemeClr val="tx1"/>
          </a:solidFill>
          <a:latin typeface="+mn-lt"/>
          <a:ea typeface="+mn-ea"/>
          <a:cs typeface="+mn-cs"/>
        </a:defRPr>
      </a:lvl1pPr>
      <a:lvl2pPr marL="457063" algn="l" defTabSz="914126" rtl="0" eaLnBrk="1" latinLnBrk="0" hangingPunct="1">
        <a:defRPr sz="1799" kern="1200">
          <a:solidFill>
            <a:schemeClr val="tx1"/>
          </a:solidFill>
          <a:latin typeface="+mn-lt"/>
          <a:ea typeface="+mn-ea"/>
          <a:cs typeface="+mn-cs"/>
        </a:defRPr>
      </a:lvl2pPr>
      <a:lvl3pPr marL="914126" algn="l" defTabSz="914126" rtl="0" eaLnBrk="1" latinLnBrk="0" hangingPunct="1">
        <a:defRPr sz="1799" kern="1200">
          <a:solidFill>
            <a:schemeClr val="tx1"/>
          </a:solidFill>
          <a:latin typeface="+mn-lt"/>
          <a:ea typeface="+mn-ea"/>
          <a:cs typeface="+mn-cs"/>
        </a:defRPr>
      </a:lvl3pPr>
      <a:lvl4pPr marL="1371189" algn="l" defTabSz="914126" rtl="0" eaLnBrk="1" latinLnBrk="0" hangingPunct="1">
        <a:defRPr sz="1799" kern="1200">
          <a:solidFill>
            <a:schemeClr val="tx1"/>
          </a:solidFill>
          <a:latin typeface="+mn-lt"/>
          <a:ea typeface="+mn-ea"/>
          <a:cs typeface="+mn-cs"/>
        </a:defRPr>
      </a:lvl4pPr>
      <a:lvl5pPr marL="1828251" algn="l" defTabSz="914126" rtl="0" eaLnBrk="1" latinLnBrk="0" hangingPunct="1">
        <a:defRPr sz="1799" kern="1200">
          <a:solidFill>
            <a:schemeClr val="tx1"/>
          </a:solidFill>
          <a:latin typeface="+mn-lt"/>
          <a:ea typeface="+mn-ea"/>
          <a:cs typeface="+mn-cs"/>
        </a:defRPr>
      </a:lvl5pPr>
      <a:lvl6pPr marL="2285314" algn="l" defTabSz="914126" rtl="0" eaLnBrk="1" latinLnBrk="0" hangingPunct="1">
        <a:defRPr sz="1799" kern="1200">
          <a:solidFill>
            <a:schemeClr val="tx1"/>
          </a:solidFill>
          <a:latin typeface="+mn-lt"/>
          <a:ea typeface="+mn-ea"/>
          <a:cs typeface="+mn-cs"/>
        </a:defRPr>
      </a:lvl6pPr>
      <a:lvl7pPr marL="2742377" algn="l" defTabSz="914126" rtl="0" eaLnBrk="1" latinLnBrk="0" hangingPunct="1">
        <a:defRPr sz="1799" kern="1200">
          <a:solidFill>
            <a:schemeClr val="tx1"/>
          </a:solidFill>
          <a:latin typeface="+mn-lt"/>
          <a:ea typeface="+mn-ea"/>
          <a:cs typeface="+mn-cs"/>
        </a:defRPr>
      </a:lvl7pPr>
      <a:lvl8pPr marL="3199440" algn="l" defTabSz="914126" rtl="0" eaLnBrk="1" latinLnBrk="0" hangingPunct="1">
        <a:defRPr sz="1799" kern="1200">
          <a:solidFill>
            <a:schemeClr val="tx1"/>
          </a:solidFill>
          <a:latin typeface="+mn-lt"/>
          <a:ea typeface="+mn-ea"/>
          <a:cs typeface="+mn-cs"/>
        </a:defRPr>
      </a:lvl8pPr>
      <a:lvl9pPr marL="3656503" algn="l" defTabSz="914126"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03">
          <p15:clr>
            <a:srgbClr val="F26B43"/>
          </p15:clr>
        </p15:guide>
        <p15:guide id="2" pos="309">
          <p15:clr>
            <a:srgbClr val="F26B43"/>
          </p15:clr>
        </p15:guide>
        <p15:guide id="3" orient="horz" pos="1075">
          <p15:clr>
            <a:srgbClr val="F26B43"/>
          </p15:clr>
        </p15:guide>
        <p15:guide id="4" orient="horz" pos="314">
          <p15:clr>
            <a:srgbClr val="F26B43"/>
          </p15:clr>
        </p15:guide>
        <p15:guide id="6" pos="7359">
          <p15:clr>
            <a:srgbClr val="F26B43"/>
          </p15:clr>
        </p15:guide>
        <p15:guide id="7" orient="horz" pos="4181">
          <p15:clr>
            <a:srgbClr val="F26B43"/>
          </p15:clr>
        </p15:guide>
        <p15:guide id="8" orient="horz" pos="571">
          <p15:clr>
            <a:srgbClr val="F26B43"/>
          </p15:clr>
        </p15:guide>
        <p15:guide id="9" pos="3312">
          <p15:clr>
            <a:srgbClr val="F26B43"/>
          </p15:clr>
        </p15:guide>
      </p15:sldGuideLst>
    </p:ext>
  </p:extLst>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170" y="1719072"/>
            <a:ext cx="11184198"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Placeholder 1"/>
          <p:cNvSpPr>
            <a:spLocks noGrp="1"/>
          </p:cNvSpPr>
          <p:nvPr>
            <p:ph type="title"/>
          </p:nvPr>
        </p:nvSpPr>
        <p:spPr>
          <a:xfrm>
            <a:off x="495171" y="549416"/>
            <a:ext cx="11184199" cy="45518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568653" y="6513832"/>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171" y="6532895"/>
            <a:ext cx="10486959" cy="118174"/>
          </a:xfrm>
          <a:prstGeom prst="rect">
            <a:avLst/>
          </a:prstGeom>
        </p:spPr>
        <p:txBody>
          <a:bodyPr vert="horz" wrap="square" lIns="0" tIns="0" rIns="0" bIns="0" rtlCol="0" anchor="b">
            <a:spAutoFit/>
          </a:bodyPr>
          <a:lstStyle>
            <a:lvl1pPr marL="0" algn="l" defTabSz="685594"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287631645"/>
      </p:ext>
    </p:extLst>
  </p:cSld>
  <p:clrMap bg1="lt1" tx1="dk1" bg2="lt2" tx2="dk2" accent1="accent1" accent2="accent2" accent3="accent3" accent4="accent4" accent5="accent5" accent6="accent6" hlink="hlink" folHlink="folHlink"/>
  <p:sldLayoutIdLst>
    <p:sldLayoutId id="2147484178" r:id="rId1"/>
    <p:sldLayoutId id="2147484179" r:id="rId2"/>
    <p:sldLayoutId id="2147484180" r:id="rId3"/>
    <p:sldLayoutId id="2147484181" r:id="rId4"/>
    <p:sldLayoutId id="2147484182" r:id="rId5"/>
    <p:sldLayoutId id="2147484183" r:id="rId6"/>
    <p:sldLayoutId id="2147484184" r:id="rId7"/>
    <p:sldLayoutId id="2147484185" r:id="rId8"/>
    <p:sldLayoutId id="2147484186" r:id="rId9"/>
    <p:sldLayoutId id="2147484187" r:id="rId10"/>
    <p:sldLayoutId id="2147484188" r:id="rId11"/>
    <p:sldLayoutId id="2147484190" r:id="rId12"/>
    <p:sldLayoutId id="2147484191" r:id="rId13"/>
    <p:sldLayoutId id="2147484192" r:id="rId14"/>
    <p:sldLayoutId id="2147484193" r:id="rId15"/>
    <p:sldLayoutId id="2147484194" r:id="rId16"/>
    <p:sldLayoutId id="2147484195" r:id="rId17"/>
    <p:sldLayoutId id="2147484196" r:id="rId18"/>
    <p:sldLayoutId id="2147484197" r:id="rId19"/>
    <p:sldLayoutId id="2147484198" r:id="rId20"/>
    <p:sldLayoutId id="2147484199" r:id="rId21"/>
    <p:sldLayoutId id="2147484200" r:id="rId22"/>
    <p:sldLayoutId id="2147484201" r:id="rId23"/>
    <p:sldLayoutId id="2147484202" r:id="rId24"/>
    <p:sldLayoutId id="2147484203" r:id="rId25"/>
    <p:sldLayoutId id="2147484204" r:id="rId26"/>
    <p:sldLayoutId id="2147484205" r:id="rId27"/>
    <p:sldLayoutId id="2147484206" r:id="rId28"/>
    <p:sldLayoutId id="2147484207" r:id="rId29"/>
    <p:sldLayoutId id="2147484208" r:id="rId30"/>
    <p:sldLayoutId id="2147484209" r:id="rId31"/>
    <p:sldLayoutId id="2147484210" r:id="rId32"/>
    <p:sldLayoutId id="2147484211" r:id="rId33"/>
    <p:sldLayoutId id="2147484212" r:id="rId34"/>
    <p:sldLayoutId id="2147484213" r:id="rId35"/>
    <p:sldLayoutId id="2147484214" r:id="rId36"/>
    <p:sldLayoutId id="2147484215" r:id="rId37"/>
    <p:sldLayoutId id="2147484216" r:id="rId38"/>
    <p:sldLayoutId id="2147484217" r:id="rId39"/>
    <p:sldLayoutId id="2147484218" r:id="rId40"/>
    <p:sldLayoutId id="2147484219" r:id="rId41"/>
    <p:sldLayoutId id="2147484220" r:id="rId42"/>
    <p:sldLayoutId id="2147484221" r:id="rId43"/>
    <p:sldLayoutId id="2147484222" r:id="rId44"/>
    <p:sldLayoutId id="2147484223" r:id="rId45"/>
    <p:sldLayoutId id="2147484224" r:id="rId46"/>
    <p:sldLayoutId id="2147484225" r:id="rId47"/>
    <p:sldLayoutId id="2147484226" r:id="rId48"/>
    <p:sldLayoutId id="2147484227" r:id="rId49"/>
    <p:sldLayoutId id="2147484228" r:id="rId50"/>
    <p:sldLayoutId id="2147484229" r:id="rId51"/>
    <p:sldLayoutId id="2147484230" r:id="rId52"/>
    <p:sldLayoutId id="2147484231" r:id="rId53"/>
    <p:sldLayoutId id="2147484232" r:id="rId54"/>
    <p:sldLayoutId id="2147484233" r:id="rId55"/>
    <p:sldLayoutId id="2147484234" r:id="rId56"/>
    <p:sldLayoutId id="2147484235" r:id="rId57"/>
    <p:sldLayoutId id="2147484236" r:id="rId58"/>
    <p:sldLayoutId id="2147484237" r:id="rId59"/>
    <p:sldLayoutId id="2147484238" r:id="rId60"/>
    <p:sldLayoutId id="2147484239" r:id="rId61"/>
    <p:sldLayoutId id="2147484240" r:id="rId62"/>
    <p:sldLayoutId id="2147484241" r:id="rId63"/>
    <p:sldLayoutId id="2147484242" r:id="rId64"/>
    <p:sldLayoutId id="2147484243" r:id="rId65"/>
    <p:sldLayoutId id="2147484244" r:id="rId66"/>
    <p:sldLayoutId id="2147484245" r:id="rId67"/>
    <p:sldLayoutId id="2147484246" r:id="rId68"/>
    <p:sldLayoutId id="2147484247" r:id="rId69"/>
    <p:sldLayoutId id="2147484248" r:id="rId70"/>
    <p:sldLayoutId id="2147484249" r:id="rId71"/>
    <p:sldLayoutId id="2147484250" r:id="rId72"/>
    <p:sldLayoutId id="2147484251" r:id="rId73"/>
    <p:sldLayoutId id="2147484252" r:id="rId74"/>
    <p:sldLayoutId id="2147484253" r:id="rId75"/>
    <p:sldLayoutId id="2147484254" r:id="rId76"/>
    <p:sldLayoutId id="2147484255" r:id="rId77"/>
    <p:sldLayoutId id="2147484256" r:id="rId78"/>
    <p:sldLayoutId id="2147484257" r:id="rId79"/>
    <p:sldLayoutId id="2147484258" r:id="rId80"/>
    <p:sldLayoutId id="2147484259" r:id="rId81"/>
    <p:sldLayoutId id="2147484260" r:id="rId82"/>
    <p:sldLayoutId id="2147484261" r:id="rId8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126" rtl="0" eaLnBrk="1" latinLnBrk="0" hangingPunct="1">
        <a:lnSpc>
          <a:spcPct val="84000"/>
        </a:lnSpc>
        <a:spcBef>
          <a:spcPct val="0"/>
        </a:spcBef>
        <a:buNone/>
        <a:defRPr sz="3399" kern="1200" baseline="0">
          <a:solidFill>
            <a:schemeClr val="tx1"/>
          </a:solidFill>
          <a:latin typeface="+mj-lt"/>
          <a:ea typeface="+mj-ea"/>
          <a:cs typeface="+mj-cs"/>
        </a:defRPr>
      </a:lvl1pPr>
    </p:titleStyle>
    <p:bodyStyle>
      <a:lvl1pPr marL="137119" indent="-191966" algn="l" defTabSz="914126" rtl="0" eaLnBrk="1" latinLnBrk="0" hangingPunct="1">
        <a:lnSpc>
          <a:spcPct val="107000"/>
        </a:lnSpc>
        <a:spcBef>
          <a:spcPts val="1200"/>
        </a:spcBef>
        <a:buClr>
          <a:schemeClr val="accent1"/>
        </a:buClr>
        <a:buFont typeface="Arial" panose="020B0604020202020204" pitchFamily="34" charset="0"/>
        <a:buChar char="•"/>
        <a:defRPr sz="2399" kern="1200" baseline="0">
          <a:solidFill>
            <a:schemeClr val="tx1"/>
          </a:solidFill>
          <a:latin typeface="+mn-lt"/>
          <a:ea typeface="+mn-ea"/>
          <a:cs typeface="+mn-cs"/>
        </a:defRPr>
      </a:lvl1pPr>
      <a:lvl2pPr marL="356509" indent="-164543" algn="l" defTabSz="914126"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052" indent="-164543" algn="l" defTabSz="914126"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594" indent="-164543" algn="l" defTabSz="914126"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126" rtl="0" eaLnBrk="1" latinLnBrk="0" hangingPunct="1">
        <a:lnSpc>
          <a:spcPct val="96000"/>
        </a:lnSpc>
        <a:spcBef>
          <a:spcPts val="1799"/>
        </a:spcBef>
        <a:buClr>
          <a:srgbClr val="595959"/>
        </a:buClr>
        <a:buFont typeface="Microsoft Sans Serif" panose="020B0604020202020204" pitchFamily="34" charset="0"/>
        <a:buChar char="​"/>
        <a:tabLst/>
        <a:defRPr sz="2799" kern="1200" baseline="0">
          <a:solidFill>
            <a:schemeClr val="tx1"/>
          </a:solidFill>
          <a:latin typeface="+mn-lt"/>
          <a:ea typeface="+mn-ea"/>
          <a:cs typeface="+mn-cs"/>
        </a:defRPr>
      </a:lvl5pPr>
      <a:lvl6pPr marL="0" indent="0" algn="l" defTabSz="914126" rtl="0" eaLnBrk="1" latinLnBrk="0" hangingPunct="1">
        <a:lnSpc>
          <a:spcPct val="96000"/>
        </a:lnSpc>
        <a:spcBef>
          <a:spcPts val="0"/>
        </a:spcBef>
        <a:buFont typeface="Microsoft Sans Serif" panose="020B0604020202020204" pitchFamily="34" charset="0"/>
        <a:buChar char="​"/>
        <a:defRPr sz="2099" kern="1200">
          <a:solidFill>
            <a:schemeClr val="tx1"/>
          </a:solidFill>
          <a:latin typeface="+mn-lt"/>
          <a:ea typeface="+mn-ea"/>
          <a:cs typeface="+mn-cs"/>
        </a:defRPr>
      </a:lvl6pPr>
      <a:lvl7pPr marL="0" indent="0" algn="l" defTabSz="914126"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126" rtl="0" eaLnBrk="1" latinLnBrk="0" hangingPunct="1">
        <a:lnSpc>
          <a:spcPct val="87000"/>
        </a:lnSpc>
        <a:spcBef>
          <a:spcPts val="1799"/>
        </a:spcBef>
        <a:buSzPct val="100000"/>
        <a:buFont typeface="Microsoft Sans Serif" panose="020B0604020202020204" pitchFamily="34" charset="0"/>
        <a:buChar char="​"/>
        <a:defRPr lang="en-US" sz="5498" kern="1200" baseline="0" dirty="0" smtClean="0">
          <a:solidFill>
            <a:schemeClr val="tx1"/>
          </a:solidFill>
          <a:latin typeface="+mn-lt"/>
          <a:ea typeface="+mn-ea"/>
          <a:cs typeface="+mn-cs"/>
        </a:defRPr>
      </a:lvl8pPr>
      <a:lvl9pPr marL="0" indent="0" algn="l" defTabSz="914126" rtl="0" eaLnBrk="1" latinLnBrk="0" hangingPunct="1">
        <a:lnSpc>
          <a:spcPct val="87000"/>
        </a:lnSpc>
        <a:spcBef>
          <a:spcPts val="1799"/>
        </a:spcBef>
        <a:buFont typeface="Microsoft Sans Serif" panose="020B0604020202020204" pitchFamily="34" charset="0"/>
        <a:buChar char="​"/>
        <a:defRPr sz="6798" kern="1200" baseline="0">
          <a:solidFill>
            <a:schemeClr val="tx1"/>
          </a:solidFill>
          <a:latin typeface="+mn-lt"/>
          <a:ea typeface="+mn-ea"/>
          <a:cs typeface="+mn-cs"/>
        </a:defRPr>
      </a:lvl9pPr>
    </p:bodyStyle>
    <p:otherStyle>
      <a:defPPr>
        <a:defRPr lang="en-US"/>
      </a:defPPr>
      <a:lvl1pPr marL="0" algn="l" defTabSz="914126" rtl="0" eaLnBrk="1" latinLnBrk="0" hangingPunct="1">
        <a:defRPr sz="1799" kern="1200">
          <a:solidFill>
            <a:schemeClr val="tx1"/>
          </a:solidFill>
          <a:latin typeface="+mn-lt"/>
          <a:ea typeface="+mn-ea"/>
          <a:cs typeface="+mn-cs"/>
        </a:defRPr>
      </a:lvl1pPr>
      <a:lvl2pPr marL="457063" algn="l" defTabSz="914126" rtl="0" eaLnBrk="1" latinLnBrk="0" hangingPunct="1">
        <a:defRPr sz="1799" kern="1200">
          <a:solidFill>
            <a:schemeClr val="tx1"/>
          </a:solidFill>
          <a:latin typeface="+mn-lt"/>
          <a:ea typeface="+mn-ea"/>
          <a:cs typeface="+mn-cs"/>
        </a:defRPr>
      </a:lvl2pPr>
      <a:lvl3pPr marL="914126" algn="l" defTabSz="914126" rtl="0" eaLnBrk="1" latinLnBrk="0" hangingPunct="1">
        <a:defRPr sz="1799" kern="1200">
          <a:solidFill>
            <a:schemeClr val="tx1"/>
          </a:solidFill>
          <a:latin typeface="+mn-lt"/>
          <a:ea typeface="+mn-ea"/>
          <a:cs typeface="+mn-cs"/>
        </a:defRPr>
      </a:lvl3pPr>
      <a:lvl4pPr marL="1371189" algn="l" defTabSz="914126" rtl="0" eaLnBrk="1" latinLnBrk="0" hangingPunct="1">
        <a:defRPr sz="1799" kern="1200">
          <a:solidFill>
            <a:schemeClr val="tx1"/>
          </a:solidFill>
          <a:latin typeface="+mn-lt"/>
          <a:ea typeface="+mn-ea"/>
          <a:cs typeface="+mn-cs"/>
        </a:defRPr>
      </a:lvl4pPr>
      <a:lvl5pPr marL="1828251" algn="l" defTabSz="914126" rtl="0" eaLnBrk="1" latinLnBrk="0" hangingPunct="1">
        <a:defRPr sz="1799" kern="1200">
          <a:solidFill>
            <a:schemeClr val="tx1"/>
          </a:solidFill>
          <a:latin typeface="+mn-lt"/>
          <a:ea typeface="+mn-ea"/>
          <a:cs typeface="+mn-cs"/>
        </a:defRPr>
      </a:lvl5pPr>
      <a:lvl6pPr marL="2285314" algn="l" defTabSz="914126" rtl="0" eaLnBrk="1" latinLnBrk="0" hangingPunct="1">
        <a:defRPr sz="1799" kern="1200">
          <a:solidFill>
            <a:schemeClr val="tx1"/>
          </a:solidFill>
          <a:latin typeface="+mn-lt"/>
          <a:ea typeface="+mn-ea"/>
          <a:cs typeface="+mn-cs"/>
        </a:defRPr>
      </a:lvl6pPr>
      <a:lvl7pPr marL="2742377" algn="l" defTabSz="914126" rtl="0" eaLnBrk="1" latinLnBrk="0" hangingPunct="1">
        <a:defRPr sz="1799" kern="1200">
          <a:solidFill>
            <a:schemeClr val="tx1"/>
          </a:solidFill>
          <a:latin typeface="+mn-lt"/>
          <a:ea typeface="+mn-ea"/>
          <a:cs typeface="+mn-cs"/>
        </a:defRPr>
      </a:lvl7pPr>
      <a:lvl8pPr marL="3199440" algn="l" defTabSz="914126" rtl="0" eaLnBrk="1" latinLnBrk="0" hangingPunct="1">
        <a:defRPr sz="1799" kern="1200">
          <a:solidFill>
            <a:schemeClr val="tx1"/>
          </a:solidFill>
          <a:latin typeface="+mn-lt"/>
          <a:ea typeface="+mn-ea"/>
          <a:cs typeface="+mn-cs"/>
        </a:defRPr>
      </a:lvl8pPr>
      <a:lvl9pPr marL="3656503" algn="l" defTabSz="914126"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170" y="1719072"/>
            <a:ext cx="11184198"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Placeholder 1"/>
          <p:cNvSpPr>
            <a:spLocks noGrp="1"/>
          </p:cNvSpPr>
          <p:nvPr>
            <p:ph type="title"/>
          </p:nvPr>
        </p:nvSpPr>
        <p:spPr>
          <a:xfrm>
            <a:off x="495171" y="549416"/>
            <a:ext cx="11184199" cy="45518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568653" y="6513832"/>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171" y="6532895"/>
            <a:ext cx="10486959" cy="118174"/>
          </a:xfrm>
          <a:prstGeom prst="rect">
            <a:avLst/>
          </a:prstGeom>
        </p:spPr>
        <p:txBody>
          <a:bodyPr vert="horz" wrap="square" lIns="0" tIns="0" rIns="0" bIns="0" rtlCol="0" anchor="b">
            <a:spAutoFit/>
          </a:bodyPr>
          <a:lstStyle>
            <a:lvl1pPr marL="0" algn="l" defTabSz="685594"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72725966"/>
      </p:ext>
    </p:extLst>
  </p:cSld>
  <p:clrMap bg1="lt1" tx1="dk1" bg2="lt2" tx2="dk2" accent1="accent1" accent2="accent2" accent3="accent3" accent4="accent4" accent5="accent5" accent6="accent6" hlink="hlink" folHlink="folHlink"/>
  <p:sldLayoutIdLst>
    <p:sldLayoutId id="2147484279" r:id="rId1"/>
    <p:sldLayoutId id="2147484280" r:id="rId2"/>
    <p:sldLayoutId id="2147484281" r:id="rId3"/>
    <p:sldLayoutId id="2147484282" r:id="rId4"/>
    <p:sldLayoutId id="2147484283" r:id="rId5"/>
    <p:sldLayoutId id="2147484284" r:id="rId6"/>
    <p:sldLayoutId id="2147484285" r:id="rId7"/>
    <p:sldLayoutId id="2147484286" r:id="rId8"/>
    <p:sldLayoutId id="2147484287" r:id="rId9"/>
    <p:sldLayoutId id="2147484288" r:id="rId10"/>
    <p:sldLayoutId id="2147484289" r:id="rId11"/>
    <p:sldLayoutId id="2147484290" r:id="rId12"/>
    <p:sldLayoutId id="2147484292" r:id="rId1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126" rtl="0" eaLnBrk="1" latinLnBrk="0" hangingPunct="1">
        <a:lnSpc>
          <a:spcPct val="84000"/>
        </a:lnSpc>
        <a:spcBef>
          <a:spcPct val="0"/>
        </a:spcBef>
        <a:buNone/>
        <a:defRPr sz="3399" kern="1200" baseline="0">
          <a:solidFill>
            <a:schemeClr val="tx1"/>
          </a:solidFill>
          <a:latin typeface="+mj-lt"/>
          <a:ea typeface="+mj-ea"/>
          <a:cs typeface="+mj-cs"/>
        </a:defRPr>
      </a:lvl1pPr>
    </p:titleStyle>
    <p:bodyStyle>
      <a:lvl1pPr marL="137119" indent="-191966" algn="l" defTabSz="914126" rtl="0" eaLnBrk="1" latinLnBrk="0" hangingPunct="1">
        <a:lnSpc>
          <a:spcPct val="107000"/>
        </a:lnSpc>
        <a:spcBef>
          <a:spcPts val="1200"/>
        </a:spcBef>
        <a:buClr>
          <a:schemeClr val="accent1"/>
        </a:buClr>
        <a:buFont typeface="Arial" panose="020B0604020202020204" pitchFamily="34" charset="0"/>
        <a:buChar char="•"/>
        <a:defRPr sz="2399" kern="1200" baseline="0">
          <a:solidFill>
            <a:schemeClr val="tx1"/>
          </a:solidFill>
          <a:latin typeface="+mn-lt"/>
          <a:ea typeface="+mn-ea"/>
          <a:cs typeface="+mn-cs"/>
        </a:defRPr>
      </a:lvl1pPr>
      <a:lvl2pPr marL="356509" indent="-164543" algn="l" defTabSz="914126"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052" indent="-164543" algn="l" defTabSz="914126"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594" indent="-164543" algn="l" defTabSz="914126"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126" rtl="0" eaLnBrk="1" latinLnBrk="0" hangingPunct="1">
        <a:lnSpc>
          <a:spcPct val="96000"/>
        </a:lnSpc>
        <a:spcBef>
          <a:spcPts val="1799"/>
        </a:spcBef>
        <a:buClr>
          <a:srgbClr val="595959"/>
        </a:buClr>
        <a:buFont typeface="Microsoft Sans Serif" panose="020B0604020202020204" pitchFamily="34" charset="0"/>
        <a:buChar char="​"/>
        <a:tabLst/>
        <a:defRPr sz="2799" kern="1200" baseline="0">
          <a:solidFill>
            <a:schemeClr val="tx1"/>
          </a:solidFill>
          <a:latin typeface="+mn-lt"/>
          <a:ea typeface="+mn-ea"/>
          <a:cs typeface="+mn-cs"/>
        </a:defRPr>
      </a:lvl5pPr>
      <a:lvl6pPr marL="0" indent="0" algn="l" defTabSz="914126" rtl="0" eaLnBrk="1" latinLnBrk="0" hangingPunct="1">
        <a:lnSpc>
          <a:spcPct val="96000"/>
        </a:lnSpc>
        <a:spcBef>
          <a:spcPts val="0"/>
        </a:spcBef>
        <a:buFont typeface="Microsoft Sans Serif" panose="020B0604020202020204" pitchFamily="34" charset="0"/>
        <a:buChar char="​"/>
        <a:defRPr sz="2099" kern="1200">
          <a:solidFill>
            <a:schemeClr val="tx1"/>
          </a:solidFill>
          <a:latin typeface="+mn-lt"/>
          <a:ea typeface="+mn-ea"/>
          <a:cs typeface="+mn-cs"/>
        </a:defRPr>
      </a:lvl6pPr>
      <a:lvl7pPr marL="0" indent="0" algn="l" defTabSz="914126"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126" rtl="0" eaLnBrk="1" latinLnBrk="0" hangingPunct="1">
        <a:lnSpc>
          <a:spcPct val="87000"/>
        </a:lnSpc>
        <a:spcBef>
          <a:spcPts val="1799"/>
        </a:spcBef>
        <a:buSzPct val="100000"/>
        <a:buFont typeface="Microsoft Sans Serif" panose="020B0604020202020204" pitchFamily="34" charset="0"/>
        <a:buChar char="​"/>
        <a:defRPr lang="en-US" sz="5498" kern="1200" baseline="0" dirty="0" smtClean="0">
          <a:solidFill>
            <a:schemeClr val="tx1"/>
          </a:solidFill>
          <a:latin typeface="+mn-lt"/>
          <a:ea typeface="+mn-ea"/>
          <a:cs typeface="+mn-cs"/>
        </a:defRPr>
      </a:lvl8pPr>
      <a:lvl9pPr marL="0" indent="0" algn="l" defTabSz="914126" rtl="0" eaLnBrk="1" latinLnBrk="0" hangingPunct="1">
        <a:lnSpc>
          <a:spcPct val="87000"/>
        </a:lnSpc>
        <a:spcBef>
          <a:spcPts val="1799"/>
        </a:spcBef>
        <a:buFont typeface="Microsoft Sans Serif" panose="020B0604020202020204" pitchFamily="34" charset="0"/>
        <a:buChar char="​"/>
        <a:defRPr sz="6798" kern="1200" baseline="0">
          <a:solidFill>
            <a:schemeClr val="tx1"/>
          </a:solidFill>
          <a:latin typeface="+mn-lt"/>
          <a:ea typeface="+mn-ea"/>
          <a:cs typeface="+mn-cs"/>
        </a:defRPr>
      </a:lvl9pPr>
    </p:bodyStyle>
    <p:otherStyle>
      <a:defPPr>
        <a:defRPr lang="en-US"/>
      </a:defPPr>
      <a:lvl1pPr marL="0" algn="l" defTabSz="914126" rtl="0" eaLnBrk="1" latinLnBrk="0" hangingPunct="1">
        <a:defRPr sz="1799" kern="1200">
          <a:solidFill>
            <a:schemeClr val="tx1"/>
          </a:solidFill>
          <a:latin typeface="+mn-lt"/>
          <a:ea typeface="+mn-ea"/>
          <a:cs typeface="+mn-cs"/>
        </a:defRPr>
      </a:lvl1pPr>
      <a:lvl2pPr marL="457063" algn="l" defTabSz="914126" rtl="0" eaLnBrk="1" latinLnBrk="0" hangingPunct="1">
        <a:defRPr sz="1799" kern="1200">
          <a:solidFill>
            <a:schemeClr val="tx1"/>
          </a:solidFill>
          <a:latin typeface="+mn-lt"/>
          <a:ea typeface="+mn-ea"/>
          <a:cs typeface="+mn-cs"/>
        </a:defRPr>
      </a:lvl2pPr>
      <a:lvl3pPr marL="914126" algn="l" defTabSz="914126" rtl="0" eaLnBrk="1" latinLnBrk="0" hangingPunct="1">
        <a:defRPr sz="1799" kern="1200">
          <a:solidFill>
            <a:schemeClr val="tx1"/>
          </a:solidFill>
          <a:latin typeface="+mn-lt"/>
          <a:ea typeface="+mn-ea"/>
          <a:cs typeface="+mn-cs"/>
        </a:defRPr>
      </a:lvl3pPr>
      <a:lvl4pPr marL="1371189" algn="l" defTabSz="914126" rtl="0" eaLnBrk="1" latinLnBrk="0" hangingPunct="1">
        <a:defRPr sz="1799" kern="1200">
          <a:solidFill>
            <a:schemeClr val="tx1"/>
          </a:solidFill>
          <a:latin typeface="+mn-lt"/>
          <a:ea typeface="+mn-ea"/>
          <a:cs typeface="+mn-cs"/>
        </a:defRPr>
      </a:lvl4pPr>
      <a:lvl5pPr marL="1828251" algn="l" defTabSz="914126" rtl="0" eaLnBrk="1" latinLnBrk="0" hangingPunct="1">
        <a:defRPr sz="1799" kern="1200">
          <a:solidFill>
            <a:schemeClr val="tx1"/>
          </a:solidFill>
          <a:latin typeface="+mn-lt"/>
          <a:ea typeface="+mn-ea"/>
          <a:cs typeface="+mn-cs"/>
        </a:defRPr>
      </a:lvl5pPr>
      <a:lvl6pPr marL="2285314" algn="l" defTabSz="914126" rtl="0" eaLnBrk="1" latinLnBrk="0" hangingPunct="1">
        <a:defRPr sz="1799" kern="1200">
          <a:solidFill>
            <a:schemeClr val="tx1"/>
          </a:solidFill>
          <a:latin typeface="+mn-lt"/>
          <a:ea typeface="+mn-ea"/>
          <a:cs typeface="+mn-cs"/>
        </a:defRPr>
      </a:lvl6pPr>
      <a:lvl7pPr marL="2742377" algn="l" defTabSz="914126" rtl="0" eaLnBrk="1" latinLnBrk="0" hangingPunct="1">
        <a:defRPr sz="1799" kern="1200">
          <a:solidFill>
            <a:schemeClr val="tx1"/>
          </a:solidFill>
          <a:latin typeface="+mn-lt"/>
          <a:ea typeface="+mn-ea"/>
          <a:cs typeface="+mn-cs"/>
        </a:defRPr>
      </a:lvl7pPr>
      <a:lvl8pPr marL="3199440" algn="l" defTabSz="914126" rtl="0" eaLnBrk="1" latinLnBrk="0" hangingPunct="1">
        <a:defRPr sz="1799" kern="1200">
          <a:solidFill>
            <a:schemeClr val="tx1"/>
          </a:solidFill>
          <a:latin typeface="+mn-lt"/>
          <a:ea typeface="+mn-ea"/>
          <a:cs typeface="+mn-cs"/>
        </a:defRPr>
      </a:lvl8pPr>
      <a:lvl9pPr marL="3656503" algn="l" defTabSz="914126"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3648" y="575576"/>
            <a:ext cx="11185722" cy="429028"/>
          </a:xfrm>
          <a:prstGeom prst="rect">
            <a:avLst/>
          </a:prstGeom>
        </p:spPr>
        <p:txBody>
          <a:bodyPr vert="horz" wrap="square" lIns="0" tIns="0" rIns="0" bIns="0" rtlCol="0" anchor="b">
            <a:noAutofit/>
          </a:bodyPr>
          <a:lstStyle/>
          <a:p>
            <a:r>
              <a:rPr lang="en-US"/>
              <a:t>Click to edit Master title style</a:t>
            </a:r>
          </a:p>
        </p:txBody>
      </p:sp>
      <p:sp>
        <p:nvSpPr>
          <p:cNvPr id="12" name="Text Placeholder 11"/>
          <p:cNvSpPr>
            <a:spLocks noGrp="1"/>
          </p:cNvSpPr>
          <p:nvPr>
            <p:ph type="body" idx="1"/>
          </p:nvPr>
        </p:nvSpPr>
        <p:spPr>
          <a:xfrm>
            <a:off x="493648" y="1709928"/>
            <a:ext cx="11189341" cy="4636008"/>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8" name="TextBox 97"/>
          <p:cNvSpPr txBox="1"/>
          <p:nvPr userDrawn="1"/>
        </p:nvSpPr>
        <p:spPr>
          <a:xfrm>
            <a:off x="11568653" y="6528118"/>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126" rtl="0" eaLnBrk="1" latinLnBrk="0" hangingPunct="1">
                <a:lnSpc>
                  <a:spcPct val="125000"/>
                </a:lnSpc>
              </a:pPr>
              <a:t>‹#›</a:t>
            </a:fld>
            <a:endParaRPr lang="en-US" sz="800" kern="1200">
              <a:solidFill>
                <a:schemeClr val="tx1">
                  <a:lumMod val="50000"/>
                  <a:lumOff val="50000"/>
                </a:schemeClr>
              </a:solidFill>
              <a:latin typeface="+mn-lt"/>
              <a:ea typeface="+mn-ea"/>
              <a:cs typeface="+mn-cs"/>
            </a:endParaRPr>
          </a:p>
        </p:txBody>
      </p:sp>
      <p:sp>
        <p:nvSpPr>
          <p:cNvPr id="5" name="Footer Placeholder 2">
            <a:extLst>
              <a:ext uri="{FF2B5EF4-FFF2-40B4-BE49-F238E27FC236}">
                <a16:creationId xmlns:a16="http://schemas.microsoft.com/office/drawing/2014/main" id="{937240CC-975D-4F41-A0C4-2624FADF1B4F}"/>
              </a:ext>
            </a:extLst>
          </p:cNvPr>
          <p:cNvSpPr>
            <a:spLocks noGrp="1"/>
          </p:cNvSpPr>
          <p:nvPr>
            <p:ph type="ftr" sz="quarter" idx="3"/>
          </p:nvPr>
        </p:nvSpPr>
        <p:spPr>
          <a:xfrm>
            <a:off x="495171" y="6534115"/>
            <a:ext cx="10486959"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1664115056"/>
      </p:ext>
    </p:extLst>
  </p:cSld>
  <p:clrMap bg1="lt1" tx1="dk1" bg2="lt2" tx2="dk2" accent1="accent1" accent2="accent2" accent3="accent3" accent4="accent4" accent5="accent5" accent6="accent6" hlink="hlink" folHlink="folHlink"/>
  <p:sldLayoutIdLst>
    <p:sldLayoutId id="2147484302" r:id="rId1"/>
    <p:sldLayoutId id="2147484303" r:id="rId2"/>
    <p:sldLayoutId id="2147484304" r:id="rId3"/>
    <p:sldLayoutId id="2147484305" r:id="rId4"/>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126" rtl="0" eaLnBrk="1" latinLnBrk="0" hangingPunct="1">
        <a:lnSpc>
          <a:spcPct val="82000"/>
        </a:lnSpc>
        <a:spcBef>
          <a:spcPct val="0"/>
        </a:spcBef>
        <a:buNone/>
        <a:defRPr sz="3399" kern="1200" baseline="0">
          <a:solidFill>
            <a:schemeClr val="tx1">
              <a:lumMod val="85000"/>
              <a:lumOff val="15000"/>
            </a:schemeClr>
          </a:solidFill>
          <a:latin typeface="+mj-lt"/>
          <a:ea typeface="+mj-ea"/>
          <a:cs typeface="+mj-cs"/>
        </a:defRPr>
      </a:lvl1pPr>
    </p:titleStyle>
    <p:bodyStyle>
      <a:lvl1pPr marL="173684" indent="-173684" algn="l" defTabSz="914126" rtl="0" eaLnBrk="1" latinLnBrk="0" hangingPunct="1">
        <a:lnSpc>
          <a:spcPct val="107000"/>
        </a:lnSpc>
        <a:spcBef>
          <a:spcPts val="1200"/>
        </a:spcBef>
        <a:buClr>
          <a:srgbClr val="3253DC"/>
        </a:buClr>
        <a:buFont typeface="Arial" panose="020B0604020202020204" pitchFamily="34" charset="0"/>
        <a:buChar char="•"/>
        <a:defRPr sz="2099" kern="1200" baseline="0">
          <a:solidFill>
            <a:schemeClr val="tx1">
              <a:lumMod val="85000"/>
              <a:lumOff val="15000"/>
            </a:schemeClr>
          </a:solidFill>
          <a:latin typeface="+mn-lt"/>
          <a:ea typeface="+mn-ea"/>
          <a:cs typeface="+mn-cs"/>
        </a:defRPr>
      </a:lvl1pPr>
      <a:lvl2pPr marL="338227" indent="-174573" algn="l" defTabSz="914126"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099" kern="1200" baseline="0">
          <a:solidFill>
            <a:schemeClr val="tx1">
              <a:lumMod val="85000"/>
              <a:lumOff val="15000"/>
            </a:schemeClr>
          </a:solidFill>
          <a:latin typeface="+mn-lt"/>
          <a:ea typeface="+mn-ea"/>
          <a:cs typeface="+mn-cs"/>
        </a:defRPr>
      </a:lvl2pPr>
      <a:lvl3pPr marL="509435" indent="-161876" algn="l" defTabSz="914126"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799" kern="1200" dirty="0" smtClean="0">
          <a:solidFill>
            <a:schemeClr val="tx1">
              <a:lumMod val="85000"/>
              <a:lumOff val="15000"/>
            </a:schemeClr>
          </a:solidFill>
          <a:latin typeface="+mn-lt"/>
          <a:ea typeface="+mn-ea"/>
          <a:cs typeface="+mn-cs"/>
        </a:defRPr>
      </a:lvl3pPr>
      <a:lvl4pPr marL="685594" indent="-173684" algn="l" defTabSz="914126"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799" kern="1200">
          <a:solidFill>
            <a:schemeClr val="tx1">
              <a:lumMod val="85000"/>
              <a:lumOff val="15000"/>
            </a:schemeClr>
          </a:solidFill>
          <a:latin typeface="+mn-lt"/>
          <a:ea typeface="+mn-ea"/>
          <a:cs typeface="+mn-cs"/>
        </a:defRPr>
      </a:lvl4pPr>
      <a:lvl5pPr marL="0" indent="0" algn="l" defTabSz="914126" rtl="0" eaLnBrk="1" latinLnBrk="0" hangingPunct="1">
        <a:lnSpc>
          <a:spcPct val="98000"/>
        </a:lnSpc>
        <a:spcBef>
          <a:spcPts val="1799"/>
        </a:spcBef>
        <a:buClr>
          <a:srgbClr val="595959"/>
        </a:buClr>
        <a:buFont typeface="Microsoft Sans Serif" panose="020B0604020202020204" pitchFamily="34" charset="0"/>
        <a:buChar char="​"/>
        <a:tabLst/>
        <a:defRPr sz="2799" kern="1200" baseline="0">
          <a:solidFill>
            <a:schemeClr val="tx1">
              <a:lumMod val="85000"/>
              <a:lumOff val="15000"/>
            </a:schemeClr>
          </a:solidFill>
          <a:latin typeface="+mn-lt"/>
          <a:ea typeface="+mn-ea"/>
          <a:cs typeface="+mn-cs"/>
        </a:defRPr>
      </a:lvl5pPr>
      <a:lvl6pPr marL="0" indent="0" algn="l" defTabSz="914126" rtl="0" eaLnBrk="1" latinLnBrk="0" hangingPunct="1">
        <a:lnSpc>
          <a:spcPct val="94000"/>
        </a:lnSpc>
        <a:spcBef>
          <a:spcPts val="0"/>
        </a:spcBef>
        <a:buFont typeface="Microsoft Sans Serif" panose="020B0604020202020204" pitchFamily="34" charset="0"/>
        <a:buChar char="​"/>
        <a:defRPr sz="2399" kern="1200">
          <a:solidFill>
            <a:schemeClr val="tx1">
              <a:lumMod val="85000"/>
              <a:lumOff val="15000"/>
            </a:schemeClr>
          </a:solidFill>
          <a:latin typeface="+mn-lt"/>
          <a:ea typeface="+mn-ea"/>
          <a:cs typeface="+mn-cs"/>
        </a:defRPr>
      </a:lvl6pPr>
      <a:lvl7pPr marL="0" indent="0" algn="l" defTabSz="914126" rtl="0" eaLnBrk="1" latinLnBrk="0" hangingPunct="1">
        <a:lnSpc>
          <a:spcPct val="107000"/>
        </a:lnSpc>
        <a:spcBef>
          <a:spcPts val="1200"/>
        </a:spcBef>
        <a:buFont typeface="Microsoft Sans Serif" panose="020B0604020202020204" pitchFamily="34" charset="0"/>
        <a:buChar char="​"/>
        <a:defRPr sz="2099" kern="1200" baseline="0">
          <a:solidFill>
            <a:schemeClr val="tx1">
              <a:lumMod val="85000"/>
              <a:lumOff val="15000"/>
            </a:schemeClr>
          </a:solidFill>
          <a:latin typeface="+mn-lt"/>
          <a:ea typeface="+mn-ea"/>
          <a:cs typeface="+mn-cs"/>
        </a:defRPr>
      </a:lvl7pPr>
      <a:lvl8pPr marL="0" indent="0" algn="l" defTabSz="914126" rtl="0" eaLnBrk="1" latinLnBrk="0" hangingPunct="1">
        <a:lnSpc>
          <a:spcPct val="86000"/>
        </a:lnSpc>
        <a:spcBef>
          <a:spcPts val="1799"/>
        </a:spcBef>
        <a:buSzPct val="100000"/>
        <a:buFont typeface="Microsoft Sans Serif" panose="020B0604020202020204" pitchFamily="34" charset="0"/>
        <a:buChar char="​"/>
        <a:defRPr lang="en-US" sz="5498" kern="1200" baseline="0" dirty="0" smtClean="0">
          <a:solidFill>
            <a:schemeClr val="tx1">
              <a:lumMod val="85000"/>
              <a:lumOff val="15000"/>
            </a:schemeClr>
          </a:solidFill>
          <a:latin typeface="+mn-lt"/>
          <a:ea typeface="+mn-ea"/>
          <a:cs typeface="+mn-cs"/>
        </a:defRPr>
      </a:lvl8pPr>
      <a:lvl9pPr marL="0" indent="0" algn="l" defTabSz="914126" rtl="0" eaLnBrk="1" latinLnBrk="0" hangingPunct="1">
        <a:lnSpc>
          <a:spcPct val="84000"/>
        </a:lnSpc>
        <a:spcBef>
          <a:spcPts val="1799"/>
        </a:spcBef>
        <a:buFont typeface="Microsoft Sans Serif" panose="020B0604020202020204" pitchFamily="34" charset="0"/>
        <a:buChar char="​"/>
        <a:defRPr sz="6798" kern="1200" baseline="0">
          <a:solidFill>
            <a:schemeClr val="tx1">
              <a:lumMod val="85000"/>
              <a:lumOff val="15000"/>
            </a:schemeClr>
          </a:solidFill>
          <a:latin typeface="+mn-lt"/>
          <a:ea typeface="+mn-ea"/>
          <a:cs typeface="+mn-cs"/>
        </a:defRPr>
      </a:lvl9pPr>
    </p:bodyStyle>
    <p:otherStyle>
      <a:defPPr>
        <a:defRPr lang="en-US"/>
      </a:defPPr>
      <a:lvl1pPr marL="0" algn="l" defTabSz="914126" rtl="0" eaLnBrk="1" latinLnBrk="0" hangingPunct="1">
        <a:defRPr sz="1799" kern="1200">
          <a:solidFill>
            <a:schemeClr val="tx1"/>
          </a:solidFill>
          <a:latin typeface="+mn-lt"/>
          <a:ea typeface="+mn-ea"/>
          <a:cs typeface="+mn-cs"/>
        </a:defRPr>
      </a:lvl1pPr>
      <a:lvl2pPr marL="457063" algn="l" defTabSz="914126" rtl="0" eaLnBrk="1" latinLnBrk="0" hangingPunct="1">
        <a:defRPr sz="1799" kern="1200">
          <a:solidFill>
            <a:schemeClr val="tx1"/>
          </a:solidFill>
          <a:latin typeface="+mn-lt"/>
          <a:ea typeface="+mn-ea"/>
          <a:cs typeface="+mn-cs"/>
        </a:defRPr>
      </a:lvl2pPr>
      <a:lvl3pPr marL="914126" algn="l" defTabSz="914126" rtl="0" eaLnBrk="1" latinLnBrk="0" hangingPunct="1">
        <a:defRPr sz="1799" kern="1200">
          <a:solidFill>
            <a:schemeClr val="tx1"/>
          </a:solidFill>
          <a:latin typeface="+mn-lt"/>
          <a:ea typeface="+mn-ea"/>
          <a:cs typeface="+mn-cs"/>
        </a:defRPr>
      </a:lvl3pPr>
      <a:lvl4pPr marL="1371189" algn="l" defTabSz="914126" rtl="0" eaLnBrk="1" latinLnBrk="0" hangingPunct="1">
        <a:defRPr sz="1799" kern="1200">
          <a:solidFill>
            <a:schemeClr val="tx1"/>
          </a:solidFill>
          <a:latin typeface="+mn-lt"/>
          <a:ea typeface="+mn-ea"/>
          <a:cs typeface="+mn-cs"/>
        </a:defRPr>
      </a:lvl4pPr>
      <a:lvl5pPr marL="1828251" algn="l" defTabSz="914126" rtl="0" eaLnBrk="1" latinLnBrk="0" hangingPunct="1">
        <a:defRPr sz="1799" kern="1200">
          <a:solidFill>
            <a:schemeClr val="tx1"/>
          </a:solidFill>
          <a:latin typeface="+mn-lt"/>
          <a:ea typeface="+mn-ea"/>
          <a:cs typeface="+mn-cs"/>
        </a:defRPr>
      </a:lvl5pPr>
      <a:lvl6pPr marL="2285314" algn="l" defTabSz="914126" rtl="0" eaLnBrk="1" latinLnBrk="0" hangingPunct="1">
        <a:defRPr sz="1799" kern="1200">
          <a:solidFill>
            <a:schemeClr val="tx1"/>
          </a:solidFill>
          <a:latin typeface="+mn-lt"/>
          <a:ea typeface="+mn-ea"/>
          <a:cs typeface="+mn-cs"/>
        </a:defRPr>
      </a:lvl6pPr>
      <a:lvl7pPr marL="2742377" algn="l" defTabSz="914126" rtl="0" eaLnBrk="1" latinLnBrk="0" hangingPunct="1">
        <a:defRPr sz="1799" kern="1200">
          <a:solidFill>
            <a:schemeClr val="tx1"/>
          </a:solidFill>
          <a:latin typeface="+mn-lt"/>
          <a:ea typeface="+mn-ea"/>
          <a:cs typeface="+mn-cs"/>
        </a:defRPr>
      </a:lvl7pPr>
      <a:lvl8pPr marL="3199440" algn="l" defTabSz="914126" rtl="0" eaLnBrk="1" latinLnBrk="0" hangingPunct="1">
        <a:defRPr sz="1799" kern="1200">
          <a:solidFill>
            <a:schemeClr val="tx1"/>
          </a:solidFill>
          <a:latin typeface="+mn-lt"/>
          <a:ea typeface="+mn-ea"/>
          <a:cs typeface="+mn-cs"/>
        </a:defRPr>
      </a:lvl8pPr>
      <a:lvl9pPr marL="3656503" algn="l" defTabSz="914126"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170" y="1719072"/>
            <a:ext cx="11184198"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Placeholder 1"/>
          <p:cNvSpPr>
            <a:spLocks noGrp="1"/>
          </p:cNvSpPr>
          <p:nvPr>
            <p:ph type="title"/>
          </p:nvPr>
        </p:nvSpPr>
        <p:spPr>
          <a:xfrm>
            <a:off x="495171" y="549416"/>
            <a:ext cx="11184199" cy="45518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568653" y="6513832"/>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171" y="6532895"/>
            <a:ext cx="10486959" cy="118174"/>
          </a:xfrm>
          <a:prstGeom prst="rect">
            <a:avLst/>
          </a:prstGeom>
        </p:spPr>
        <p:txBody>
          <a:bodyPr vert="horz" wrap="square" lIns="0" tIns="0" rIns="0" bIns="0" rtlCol="0" anchor="b">
            <a:spAutoFit/>
          </a:bodyPr>
          <a:lstStyle>
            <a:lvl1pPr marL="0" algn="l" defTabSz="685594"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1173890106"/>
      </p:ext>
    </p:extLst>
  </p:cSld>
  <p:clrMap bg1="lt1" tx1="dk1" bg2="lt2" tx2="dk2" accent1="accent1" accent2="accent2" accent3="accent3" accent4="accent4" accent5="accent5" accent6="accent6" hlink="hlink" folHlink="folHlink"/>
  <p:sldLayoutIdLst>
    <p:sldLayoutId id="2147484394" r:id="rId1"/>
    <p:sldLayoutId id="2147484395" r:id="rId2"/>
    <p:sldLayoutId id="2147484396" r:id="rId3"/>
    <p:sldLayoutId id="2147484397" r:id="rId4"/>
    <p:sldLayoutId id="2147484398" r:id="rId5"/>
    <p:sldLayoutId id="2147484399" r:id="rId6"/>
    <p:sldLayoutId id="2147484400" r:id="rId7"/>
    <p:sldLayoutId id="2147484401" r:id="rId8"/>
    <p:sldLayoutId id="2147484402" r:id="rId9"/>
    <p:sldLayoutId id="2147484403" r:id="rId10"/>
    <p:sldLayoutId id="2147484404" r:id="rId11"/>
    <p:sldLayoutId id="2147484405" r:id="rId12"/>
    <p:sldLayoutId id="2147484406" r:id="rId13"/>
    <p:sldLayoutId id="2147484407" r:id="rId14"/>
    <p:sldLayoutId id="2147484408" r:id="rId15"/>
    <p:sldLayoutId id="2147484409" r:id="rId16"/>
    <p:sldLayoutId id="2147484410" r:id="rId17"/>
    <p:sldLayoutId id="2147484411" r:id="rId18"/>
    <p:sldLayoutId id="2147484412" r:id="rId19"/>
    <p:sldLayoutId id="2147484413" r:id="rId20"/>
    <p:sldLayoutId id="2147484414" r:id="rId21"/>
    <p:sldLayoutId id="2147484415" r:id="rId22"/>
    <p:sldLayoutId id="2147484416" r:id="rId23"/>
    <p:sldLayoutId id="2147484417" r:id="rId24"/>
    <p:sldLayoutId id="2147484418" r:id="rId25"/>
    <p:sldLayoutId id="2147484419" r:id="rId26"/>
    <p:sldLayoutId id="2147484420" r:id="rId27"/>
    <p:sldLayoutId id="2147484421" r:id="rId28"/>
    <p:sldLayoutId id="2147484422" r:id="rId29"/>
    <p:sldLayoutId id="2147484423" r:id="rId30"/>
    <p:sldLayoutId id="2147484424" r:id="rId31"/>
    <p:sldLayoutId id="2147484425" r:id="rId32"/>
    <p:sldLayoutId id="2147484426" r:id="rId33"/>
    <p:sldLayoutId id="2147484427" r:id="rId34"/>
    <p:sldLayoutId id="2147484428" r:id="rId35"/>
    <p:sldLayoutId id="2147484429" r:id="rId36"/>
    <p:sldLayoutId id="2147484430" r:id="rId37"/>
    <p:sldLayoutId id="2147484431" r:id="rId38"/>
    <p:sldLayoutId id="2147484432" r:id="rId39"/>
    <p:sldLayoutId id="2147484433" r:id="rId40"/>
    <p:sldLayoutId id="2147484434" r:id="rId41"/>
    <p:sldLayoutId id="2147484435" r:id="rId42"/>
    <p:sldLayoutId id="2147484436" r:id="rId43"/>
    <p:sldLayoutId id="2147484437" r:id="rId44"/>
    <p:sldLayoutId id="2147484438" r:id="rId45"/>
    <p:sldLayoutId id="2147484439" r:id="rId46"/>
    <p:sldLayoutId id="2147484440" r:id="rId47"/>
    <p:sldLayoutId id="2147484441" r:id="rId48"/>
    <p:sldLayoutId id="2147484442" r:id="rId49"/>
    <p:sldLayoutId id="2147484443" r:id="rId50"/>
    <p:sldLayoutId id="2147484444" r:id="rId51"/>
    <p:sldLayoutId id="2147484445" r:id="rId52"/>
    <p:sldLayoutId id="2147484446" r:id="rId53"/>
    <p:sldLayoutId id="2147484447" r:id="rId54"/>
    <p:sldLayoutId id="2147484448" r:id="rId55"/>
    <p:sldLayoutId id="2147484449" r:id="rId56"/>
    <p:sldLayoutId id="2147484450" r:id="rId57"/>
    <p:sldLayoutId id="2147484451" r:id="rId58"/>
    <p:sldLayoutId id="2147484452" r:id="rId59"/>
    <p:sldLayoutId id="2147484453" r:id="rId60"/>
    <p:sldLayoutId id="2147484454" r:id="rId61"/>
    <p:sldLayoutId id="2147484455" r:id="rId62"/>
    <p:sldLayoutId id="2147484456" r:id="rId63"/>
    <p:sldLayoutId id="2147484457" r:id="rId64"/>
    <p:sldLayoutId id="2147484458" r:id="rId65"/>
    <p:sldLayoutId id="2147484459" r:id="rId66"/>
    <p:sldLayoutId id="2147484460" r:id="rId67"/>
    <p:sldLayoutId id="2147484461" r:id="rId68"/>
    <p:sldLayoutId id="2147484462" r:id="rId69"/>
    <p:sldLayoutId id="2147484463" r:id="rId70"/>
    <p:sldLayoutId id="2147484464" r:id="rId71"/>
    <p:sldLayoutId id="2147484465" r:id="rId72"/>
    <p:sldLayoutId id="2147484466" r:id="rId73"/>
    <p:sldLayoutId id="2147484467" r:id="rId74"/>
    <p:sldLayoutId id="2147484468" r:id="rId75"/>
    <p:sldLayoutId id="2147484469" r:id="rId76"/>
    <p:sldLayoutId id="2147484470" r:id="rId77"/>
    <p:sldLayoutId id="2147484471" r:id="rId78"/>
    <p:sldLayoutId id="2147484472" r:id="rId79"/>
    <p:sldLayoutId id="2147484473" r:id="rId80"/>
    <p:sldLayoutId id="2147484474" r:id="rId81"/>
    <p:sldLayoutId id="2147484475" r:id="rId82"/>
    <p:sldLayoutId id="2147484478" r:id="rId83"/>
    <p:sldLayoutId id="2147484479" r:id="rId84"/>
    <p:sldLayoutId id="2147484480" r:id="rId85"/>
    <p:sldLayoutId id="2147484481" r:id="rId8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126" rtl="0" eaLnBrk="1" latinLnBrk="0" hangingPunct="1">
        <a:lnSpc>
          <a:spcPct val="84000"/>
        </a:lnSpc>
        <a:spcBef>
          <a:spcPct val="0"/>
        </a:spcBef>
        <a:buNone/>
        <a:defRPr sz="3399" kern="1200" baseline="0">
          <a:solidFill>
            <a:schemeClr val="tx1"/>
          </a:solidFill>
          <a:latin typeface="+mj-lt"/>
          <a:ea typeface="+mj-ea"/>
          <a:cs typeface="+mj-cs"/>
        </a:defRPr>
      </a:lvl1pPr>
    </p:titleStyle>
    <p:bodyStyle>
      <a:lvl1pPr marL="137119" indent="-191966" algn="l" defTabSz="914126" rtl="0" eaLnBrk="1" latinLnBrk="0" hangingPunct="1">
        <a:lnSpc>
          <a:spcPct val="107000"/>
        </a:lnSpc>
        <a:spcBef>
          <a:spcPts val="1200"/>
        </a:spcBef>
        <a:buClr>
          <a:schemeClr val="accent1"/>
        </a:buClr>
        <a:buFont typeface="Arial" panose="020B0604020202020204" pitchFamily="34" charset="0"/>
        <a:buChar char="•"/>
        <a:defRPr sz="2399" kern="1200" baseline="0">
          <a:solidFill>
            <a:schemeClr val="tx1"/>
          </a:solidFill>
          <a:latin typeface="+mn-lt"/>
          <a:ea typeface="+mn-ea"/>
          <a:cs typeface="+mn-cs"/>
        </a:defRPr>
      </a:lvl1pPr>
      <a:lvl2pPr marL="356509" indent="-164543" algn="l" defTabSz="914126"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052" indent="-164543" algn="l" defTabSz="914126"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594" indent="-164543" algn="l" defTabSz="914126"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126" rtl="0" eaLnBrk="1" latinLnBrk="0" hangingPunct="1">
        <a:lnSpc>
          <a:spcPct val="96000"/>
        </a:lnSpc>
        <a:spcBef>
          <a:spcPts val="1799"/>
        </a:spcBef>
        <a:buClr>
          <a:srgbClr val="595959"/>
        </a:buClr>
        <a:buFont typeface="Microsoft Sans Serif" panose="020B0604020202020204" pitchFamily="34" charset="0"/>
        <a:buChar char="​"/>
        <a:tabLst/>
        <a:defRPr sz="2799" kern="1200" baseline="0">
          <a:solidFill>
            <a:schemeClr val="tx1"/>
          </a:solidFill>
          <a:latin typeface="+mn-lt"/>
          <a:ea typeface="+mn-ea"/>
          <a:cs typeface="+mn-cs"/>
        </a:defRPr>
      </a:lvl5pPr>
      <a:lvl6pPr marL="0" indent="0" algn="l" defTabSz="914126" rtl="0" eaLnBrk="1" latinLnBrk="0" hangingPunct="1">
        <a:lnSpc>
          <a:spcPct val="96000"/>
        </a:lnSpc>
        <a:spcBef>
          <a:spcPts val="0"/>
        </a:spcBef>
        <a:buFont typeface="Microsoft Sans Serif" panose="020B0604020202020204" pitchFamily="34" charset="0"/>
        <a:buChar char="​"/>
        <a:defRPr sz="2099" kern="1200">
          <a:solidFill>
            <a:schemeClr val="tx1"/>
          </a:solidFill>
          <a:latin typeface="+mn-lt"/>
          <a:ea typeface="+mn-ea"/>
          <a:cs typeface="+mn-cs"/>
        </a:defRPr>
      </a:lvl6pPr>
      <a:lvl7pPr marL="0" indent="0" algn="l" defTabSz="914126"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126" rtl="0" eaLnBrk="1" latinLnBrk="0" hangingPunct="1">
        <a:lnSpc>
          <a:spcPct val="87000"/>
        </a:lnSpc>
        <a:spcBef>
          <a:spcPts val="1799"/>
        </a:spcBef>
        <a:buSzPct val="100000"/>
        <a:buFont typeface="Microsoft Sans Serif" panose="020B0604020202020204" pitchFamily="34" charset="0"/>
        <a:buChar char="​"/>
        <a:defRPr lang="en-US" sz="5498" kern="1200" baseline="0" dirty="0" smtClean="0">
          <a:solidFill>
            <a:schemeClr val="tx1"/>
          </a:solidFill>
          <a:latin typeface="+mn-lt"/>
          <a:ea typeface="+mn-ea"/>
          <a:cs typeface="+mn-cs"/>
        </a:defRPr>
      </a:lvl8pPr>
      <a:lvl9pPr marL="0" indent="0" algn="l" defTabSz="914126" rtl="0" eaLnBrk="1" latinLnBrk="0" hangingPunct="1">
        <a:lnSpc>
          <a:spcPct val="87000"/>
        </a:lnSpc>
        <a:spcBef>
          <a:spcPts val="1799"/>
        </a:spcBef>
        <a:buFont typeface="Microsoft Sans Serif" panose="020B0604020202020204" pitchFamily="34" charset="0"/>
        <a:buChar char="​"/>
        <a:defRPr sz="6798" kern="1200" baseline="0">
          <a:solidFill>
            <a:schemeClr val="tx1"/>
          </a:solidFill>
          <a:latin typeface="+mn-lt"/>
          <a:ea typeface="+mn-ea"/>
          <a:cs typeface="+mn-cs"/>
        </a:defRPr>
      </a:lvl9pPr>
    </p:bodyStyle>
    <p:otherStyle>
      <a:defPPr>
        <a:defRPr lang="en-US"/>
      </a:defPPr>
      <a:lvl1pPr marL="0" algn="l" defTabSz="914126" rtl="0" eaLnBrk="1" latinLnBrk="0" hangingPunct="1">
        <a:defRPr sz="1799" kern="1200">
          <a:solidFill>
            <a:schemeClr val="tx1"/>
          </a:solidFill>
          <a:latin typeface="+mn-lt"/>
          <a:ea typeface="+mn-ea"/>
          <a:cs typeface="+mn-cs"/>
        </a:defRPr>
      </a:lvl1pPr>
      <a:lvl2pPr marL="457063" algn="l" defTabSz="914126" rtl="0" eaLnBrk="1" latinLnBrk="0" hangingPunct="1">
        <a:defRPr sz="1799" kern="1200">
          <a:solidFill>
            <a:schemeClr val="tx1"/>
          </a:solidFill>
          <a:latin typeface="+mn-lt"/>
          <a:ea typeface="+mn-ea"/>
          <a:cs typeface="+mn-cs"/>
        </a:defRPr>
      </a:lvl2pPr>
      <a:lvl3pPr marL="914126" algn="l" defTabSz="914126" rtl="0" eaLnBrk="1" latinLnBrk="0" hangingPunct="1">
        <a:defRPr sz="1799" kern="1200">
          <a:solidFill>
            <a:schemeClr val="tx1"/>
          </a:solidFill>
          <a:latin typeface="+mn-lt"/>
          <a:ea typeface="+mn-ea"/>
          <a:cs typeface="+mn-cs"/>
        </a:defRPr>
      </a:lvl3pPr>
      <a:lvl4pPr marL="1371189" algn="l" defTabSz="914126" rtl="0" eaLnBrk="1" latinLnBrk="0" hangingPunct="1">
        <a:defRPr sz="1799" kern="1200">
          <a:solidFill>
            <a:schemeClr val="tx1"/>
          </a:solidFill>
          <a:latin typeface="+mn-lt"/>
          <a:ea typeface="+mn-ea"/>
          <a:cs typeface="+mn-cs"/>
        </a:defRPr>
      </a:lvl4pPr>
      <a:lvl5pPr marL="1828251" algn="l" defTabSz="914126" rtl="0" eaLnBrk="1" latinLnBrk="0" hangingPunct="1">
        <a:defRPr sz="1799" kern="1200">
          <a:solidFill>
            <a:schemeClr val="tx1"/>
          </a:solidFill>
          <a:latin typeface="+mn-lt"/>
          <a:ea typeface="+mn-ea"/>
          <a:cs typeface="+mn-cs"/>
        </a:defRPr>
      </a:lvl5pPr>
      <a:lvl6pPr marL="2285314" algn="l" defTabSz="914126" rtl="0" eaLnBrk="1" latinLnBrk="0" hangingPunct="1">
        <a:defRPr sz="1799" kern="1200">
          <a:solidFill>
            <a:schemeClr val="tx1"/>
          </a:solidFill>
          <a:latin typeface="+mn-lt"/>
          <a:ea typeface="+mn-ea"/>
          <a:cs typeface="+mn-cs"/>
        </a:defRPr>
      </a:lvl6pPr>
      <a:lvl7pPr marL="2742377" algn="l" defTabSz="914126" rtl="0" eaLnBrk="1" latinLnBrk="0" hangingPunct="1">
        <a:defRPr sz="1799" kern="1200">
          <a:solidFill>
            <a:schemeClr val="tx1"/>
          </a:solidFill>
          <a:latin typeface="+mn-lt"/>
          <a:ea typeface="+mn-ea"/>
          <a:cs typeface="+mn-cs"/>
        </a:defRPr>
      </a:lvl7pPr>
      <a:lvl8pPr marL="3199440" algn="l" defTabSz="914126" rtl="0" eaLnBrk="1" latinLnBrk="0" hangingPunct="1">
        <a:defRPr sz="1799" kern="1200">
          <a:solidFill>
            <a:schemeClr val="tx1"/>
          </a:solidFill>
          <a:latin typeface="+mn-lt"/>
          <a:ea typeface="+mn-ea"/>
          <a:cs typeface="+mn-cs"/>
        </a:defRPr>
      </a:lvl8pPr>
      <a:lvl9pPr marL="3656503" algn="l" defTabSz="914126"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2050" y="575576"/>
            <a:ext cx="11207320" cy="429028"/>
          </a:xfrm>
          <a:prstGeom prst="rect">
            <a:avLst/>
          </a:prstGeom>
        </p:spPr>
        <p:txBody>
          <a:bodyPr vert="horz" wrap="square" lIns="0" tIns="0" rIns="0" bIns="0" rtlCol="0" anchor="b">
            <a:noAutofit/>
          </a:bodyPr>
          <a:lstStyle/>
          <a:p>
            <a:r>
              <a:rPr lang="en-US"/>
              <a:t>Click to edit Master title style</a:t>
            </a:r>
          </a:p>
        </p:txBody>
      </p:sp>
      <p:sp>
        <p:nvSpPr>
          <p:cNvPr id="6" name="TextBox 5"/>
          <p:cNvSpPr txBox="1"/>
          <p:nvPr userDrawn="1"/>
        </p:nvSpPr>
        <p:spPr>
          <a:xfrm>
            <a:off x="10969943" y="6530337"/>
            <a:ext cx="713236"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3852"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3852" rtl="0" eaLnBrk="1" latinLnBrk="0" hangingPunct="1">
                <a:lnSpc>
                  <a:spcPct val="125000"/>
                </a:lnSpc>
              </a:pPr>
              <a:t>‹#›</a:t>
            </a:fld>
            <a:endParaRPr lang="en-US" sz="800" kern="1200">
              <a:solidFill>
                <a:schemeClr val="tx1">
                  <a:lumMod val="50000"/>
                  <a:lumOff val="50000"/>
                </a:schemeClr>
              </a:solidFill>
              <a:latin typeface="+mn-lt"/>
              <a:ea typeface="+mn-ea"/>
              <a:cs typeface="+mn-cs"/>
            </a:endParaRPr>
          </a:p>
        </p:txBody>
      </p:sp>
      <p:sp>
        <p:nvSpPr>
          <p:cNvPr id="12" name="Text Placeholder 11"/>
          <p:cNvSpPr>
            <a:spLocks noGrp="1"/>
          </p:cNvSpPr>
          <p:nvPr>
            <p:ph type="body" idx="1"/>
          </p:nvPr>
        </p:nvSpPr>
        <p:spPr>
          <a:xfrm>
            <a:off x="475365" y="1709928"/>
            <a:ext cx="11207625" cy="4636008"/>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a:p>
            <a:pPr lvl="5"/>
            <a:r>
              <a:rPr lang="en-US"/>
              <a:t>Six</a:t>
            </a:r>
          </a:p>
          <a:p>
            <a:pPr lvl="6"/>
            <a:r>
              <a:rPr lang="en-US"/>
              <a:t>Seven</a:t>
            </a:r>
          </a:p>
          <a:p>
            <a:pPr lvl="7"/>
            <a:r>
              <a:rPr lang="en-US"/>
              <a:t>Eight</a:t>
            </a:r>
          </a:p>
          <a:p>
            <a:pPr lvl="8"/>
            <a:r>
              <a:rPr lang="en-US"/>
              <a:t>Nine</a:t>
            </a:r>
          </a:p>
        </p:txBody>
      </p:sp>
    </p:spTree>
    <p:extLst>
      <p:ext uri="{BB962C8B-B14F-4D97-AF65-F5344CB8AC3E}">
        <p14:creationId xmlns:p14="http://schemas.microsoft.com/office/powerpoint/2010/main" val="2482884631"/>
      </p:ext>
    </p:extLst>
  </p:cSld>
  <p:clrMap bg1="lt1" tx1="dk1" bg2="lt2" tx2="dk2" accent1="accent1" accent2="accent2" accent3="accent3" accent4="accent4" accent5="accent5" accent6="accent6" hlink="hlink" folHlink="folHlink"/>
  <p:sldLayoutIdLst>
    <p:sldLayoutId id="2147484500" r:id="rId1"/>
    <p:sldLayoutId id="2147484501" r:id="rId2"/>
    <p:sldLayoutId id="2147484502" r:id="rId3"/>
    <p:sldLayoutId id="2147484503" r:id="rId4"/>
    <p:sldLayoutId id="2147484504" r:id="rId5"/>
    <p:sldLayoutId id="2147484505" r:id="rId6"/>
    <p:sldLayoutId id="2147484506" r:id="rId7"/>
    <p:sldLayoutId id="2147484507" r:id="rId8"/>
    <p:sldLayoutId id="2147484508" r:id="rId9"/>
    <p:sldLayoutId id="2147484509" r:id="rId10"/>
    <p:sldLayoutId id="2147484510" r:id="rId11"/>
    <p:sldLayoutId id="2147484511" r:id="rId12"/>
    <p:sldLayoutId id="2147484512" r:id="rId13"/>
    <p:sldLayoutId id="2147484513" r:id="rId14"/>
    <p:sldLayoutId id="2147484514" r:id="rId15"/>
    <p:sldLayoutId id="2147484515" r:id="rId16"/>
    <p:sldLayoutId id="2147484516" r:id="rId17"/>
    <p:sldLayoutId id="2147484517" r:id="rId18"/>
    <p:sldLayoutId id="2147484518" r:id="rId19"/>
    <p:sldLayoutId id="2147484519" r:id="rId20"/>
    <p:sldLayoutId id="2147484520" r:id="rId21"/>
    <p:sldLayoutId id="2147484521" r:id="rId22"/>
    <p:sldLayoutId id="2147484522" r:id="rId23"/>
    <p:sldLayoutId id="2147484523" r:id="rId24"/>
    <p:sldLayoutId id="2147484524" r:id="rId25"/>
    <p:sldLayoutId id="2147484525" r:id="rId26"/>
    <p:sldLayoutId id="2147484526" r:id="rId27"/>
    <p:sldLayoutId id="2147484527" r:id="rId28"/>
    <p:sldLayoutId id="2147484528" r:id="rId29"/>
    <p:sldLayoutId id="2147484529" r:id="rId30"/>
    <p:sldLayoutId id="2147484530" r:id="rId31"/>
    <p:sldLayoutId id="2147484531" r:id="rId32"/>
    <p:sldLayoutId id="2147484532" r:id="rId33"/>
    <p:sldLayoutId id="2147484533" r:id="rId34"/>
    <p:sldLayoutId id="2147484534" r:id="rId35"/>
    <p:sldLayoutId id="2147484535" r:id="rId36"/>
    <p:sldLayoutId id="2147484536" r:id="rId37"/>
    <p:sldLayoutId id="2147484537" r:id="rId38"/>
    <p:sldLayoutId id="2147484538" r:id="rId39"/>
    <p:sldLayoutId id="2147484539" r:id="rId40"/>
    <p:sldLayoutId id="2147484540" r:id="rId41"/>
    <p:sldLayoutId id="2147484541" r:id="rId42"/>
    <p:sldLayoutId id="2147484542" r:id="rId43"/>
    <p:sldLayoutId id="2147484544" r:id="rId44"/>
    <p:sldLayoutId id="2147484545" r:id="rId4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913852" rtl="0" eaLnBrk="1" latinLnBrk="0" hangingPunct="1">
        <a:lnSpc>
          <a:spcPct val="82000"/>
        </a:lnSpc>
        <a:spcBef>
          <a:spcPct val="0"/>
        </a:spcBef>
        <a:buNone/>
        <a:defRPr sz="3398" kern="1200" baseline="0">
          <a:solidFill>
            <a:schemeClr val="tx1">
              <a:lumMod val="85000"/>
              <a:lumOff val="15000"/>
            </a:schemeClr>
          </a:solidFill>
          <a:latin typeface="+mj-lt"/>
          <a:ea typeface="+mj-ea"/>
          <a:cs typeface="+mj-cs"/>
        </a:defRPr>
      </a:lvl1pPr>
    </p:titleStyle>
    <p:bodyStyle>
      <a:lvl1pPr marL="173632" indent="-173632" algn="l" defTabSz="913852" rtl="0" eaLnBrk="1" latinLnBrk="0" hangingPunct="1">
        <a:lnSpc>
          <a:spcPct val="107000"/>
        </a:lnSpc>
        <a:spcBef>
          <a:spcPts val="1200"/>
        </a:spcBef>
        <a:buClr>
          <a:srgbClr val="3253DC"/>
        </a:buClr>
        <a:buFont typeface="Arial" panose="020B0604020202020204" pitchFamily="34" charset="0"/>
        <a:buChar char="•"/>
        <a:defRPr sz="2098" kern="1200" baseline="0">
          <a:solidFill>
            <a:schemeClr val="tx1">
              <a:lumMod val="85000"/>
              <a:lumOff val="15000"/>
            </a:schemeClr>
          </a:solidFill>
          <a:latin typeface="+mn-lt"/>
          <a:ea typeface="+mn-ea"/>
          <a:cs typeface="+mn-cs"/>
        </a:defRPr>
      </a:lvl1pPr>
      <a:lvl2pPr marL="338126" indent="-174521" algn="l" defTabSz="913852"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098" kern="1200" baseline="0">
          <a:solidFill>
            <a:schemeClr val="tx1">
              <a:lumMod val="85000"/>
              <a:lumOff val="15000"/>
            </a:schemeClr>
          </a:solidFill>
          <a:latin typeface="+mn-lt"/>
          <a:ea typeface="+mn-ea"/>
          <a:cs typeface="+mn-cs"/>
        </a:defRPr>
      </a:lvl2pPr>
      <a:lvl3pPr marL="509282" indent="-161827" algn="l" defTabSz="913852"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798" kern="1200" dirty="0" smtClean="0">
          <a:solidFill>
            <a:schemeClr val="tx1">
              <a:lumMod val="85000"/>
              <a:lumOff val="15000"/>
            </a:schemeClr>
          </a:solidFill>
          <a:latin typeface="+mn-lt"/>
          <a:ea typeface="+mn-ea"/>
          <a:cs typeface="+mn-cs"/>
        </a:defRPr>
      </a:lvl3pPr>
      <a:lvl4pPr marL="685388" indent="-173632" algn="l" defTabSz="913852"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798" kern="1200">
          <a:solidFill>
            <a:schemeClr val="tx1">
              <a:lumMod val="85000"/>
              <a:lumOff val="15000"/>
            </a:schemeClr>
          </a:solidFill>
          <a:latin typeface="+mn-lt"/>
          <a:ea typeface="+mn-ea"/>
          <a:cs typeface="+mn-cs"/>
        </a:defRPr>
      </a:lvl4pPr>
      <a:lvl5pPr marL="0" indent="0" algn="l" defTabSz="913852" rtl="0" eaLnBrk="1" latinLnBrk="0" hangingPunct="1">
        <a:lnSpc>
          <a:spcPct val="98000"/>
        </a:lnSpc>
        <a:spcBef>
          <a:spcPts val="1798"/>
        </a:spcBef>
        <a:buClr>
          <a:srgbClr val="595959"/>
        </a:buClr>
        <a:buFont typeface="Microsoft Sans Serif" panose="020B0604020202020204" pitchFamily="34" charset="0"/>
        <a:buChar char="​"/>
        <a:tabLst/>
        <a:defRPr sz="2798" kern="1200" baseline="0">
          <a:solidFill>
            <a:schemeClr val="tx1">
              <a:lumMod val="85000"/>
              <a:lumOff val="15000"/>
            </a:schemeClr>
          </a:solidFill>
          <a:latin typeface="+mn-lt"/>
          <a:ea typeface="+mn-ea"/>
          <a:cs typeface="+mn-cs"/>
        </a:defRPr>
      </a:lvl5pPr>
      <a:lvl6pPr marL="0" indent="0" algn="l" defTabSz="913852" rtl="0" eaLnBrk="1" latinLnBrk="0" hangingPunct="1">
        <a:lnSpc>
          <a:spcPct val="94000"/>
        </a:lnSpc>
        <a:spcBef>
          <a:spcPts val="0"/>
        </a:spcBef>
        <a:buFont typeface="Microsoft Sans Serif" panose="020B0604020202020204" pitchFamily="34" charset="0"/>
        <a:buChar char="​"/>
        <a:defRPr sz="2398" kern="1200">
          <a:solidFill>
            <a:schemeClr val="tx1">
              <a:lumMod val="85000"/>
              <a:lumOff val="15000"/>
            </a:schemeClr>
          </a:solidFill>
          <a:latin typeface="+mn-lt"/>
          <a:ea typeface="+mn-ea"/>
          <a:cs typeface="+mn-cs"/>
        </a:defRPr>
      </a:lvl6pPr>
      <a:lvl7pPr marL="0" indent="0" algn="l" defTabSz="913852" rtl="0" eaLnBrk="1" latinLnBrk="0" hangingPunct="1">
        <a:lnSpc>
          <a:spcPct val="107000"/>
        </a:lnSpc>
        <a:spcBef>
          <a:spcPts val="1200"/>
        </a:spcBef>
        <a:buFont typeface="Microsoft Sans Serif" panose="020B0604020202020204" pitchFamily="34" charset="0"/>
        <a:buChar char="​"/>
        <a:defRPr sz="2098" kern="1200" baseline="0">
          <a:solidFill>
            <a:schemeClr val="tx1">
              <a:lumMod val="85000"/>
              <a:lumOff val="15000"/>
            </a:schemeClr>
          </a:solidFill>
          <a:latin typeface="+mn-lt"/>
          <a:ea typeface="+mn-ea"/>
          <a:cs typeface="+mn-cs"/>
        </a:defRPr>
      </a:lvl7pPr>
      <a:lvl8pPr marL="0" indent="0" algn="l" defTabSz="913852" rtl="0" eaLnBrk="1" latinLnBrk="0" hangingPunct="1">
        <a:lnSpc>
          <a:spcPct val="86000"/>
        </a:lnSpc>
        <a:spcBef>
          <a:spcPts val="1798"/>
        </a:spcBef>
        <a:buSzPct val="100000"/>
        <a:buFont typeface="Microsoft Sans Serif" panose="020B0604020202020204" pitchFamily="34" charset="0"/>
        <a:buChar char="​"/>
        <a:defRPr lang="en-US" sz="5496" kern="1200" baseline="0" dirty="0" smtClean="0">
          <a:solidFill>
            <a:schemeClr val="tx1">
              <a:lumMod val="85000"/>
              <a:lumOff val="15000"/>
            </a:schemeClr>
          </a:solidFill>
          <a:latin typeface="+mn-lt"/>
          <a:ea typeface="+mn-ea"/>
          <a:cs typeface="+mn-cs"/>
        </a:defRPr>
      </a:lvl8pPr>
      <a:lvl9pPr marL="0" indent="0" algn="l" defTabSz="913852" rtl="0" eaLnBrk="1" latinLnBrk="0" hangingPunct="1">
        <a:lnSpc>
          <a:spcPct val="84000"/>
        </a:lnSpc>
        <a:spcBef>
          <a:spcPts val="1798"/>
        </a:spcBef>
        <a:buFont typeface="Microsoft Sans Serif" panose="020B0604020202020204" pitchFamily="34" charset="0"/>
        <a:buChar char="​"/>
        <a:defRPr sz="6796" kern="1200" baseline="0">
          <a:solidFill>
            <a:schemeClr val="tx1">
              <a:lumMod val="85000"/>
              <a:lumOff val="15000"/>
            </a:schemeClr>
          </a:solidFill>
          <a:latin typeface="+mn-lt"/>
          <a:ea typeface="+mn-ea"/>
          <a:cs typeface="+mn-cs"/>
        </a:defRPr>
      </a:lvl9pPr>
    </p:bodyStyle>
    <p:otherStyle>
      <a:defPPr>
        <a:defRPr lang="en-US"/>
      </a:defPPr>
      <a:lvl1pPr marL="0" algn="l" defTabSz="913852" rtl="0" eaLnBrk="1" latinLnBrk="0" hangingPunct="1">
        <a:defRPr sz="1798" kern="1200">
          <a:solidFill>
            <a:schemeClr val="tx1"/>
          </a:solidFill>
          <a:latin typeface="+mn-lt"/>
          <a:ea typeface="+mn-ea"/>
          <a:cs typeface="+mn-cs"/>
        </a:defRPr>
      </a:lvl1pPr>
      <a:lvl2pPr marL="456926" algn="l" defTabSz="913852" rtl="0" eaLnBrk="1" latinLnBrk="0" hangingPunct="1">
        <a:defRPr sz="1798" kern="1200">
          <a:solidFill>
            <a:schemeClr val="tx1"/>
          </a:solidFill>
          <a:latin typeface="+mn-lt"/>
          <a:ea typeface="+mn-ea"/>
          <a:cs typeface="+mn-cs"/>
        </a:defRPr>
      </a:lvl2pPr>
      <a:lvl3pPr marL="913852" algn="l" defTabSz="913852" rtl="0" eaLnBrk="1" latinLnBrk="0" hangingPunct="1">
        <a:defRPr sz="1798" kern="1200">
          <a:solidFill>
            <a:schemeClr val="tx1"/>
          </a:solidFill>
          <a:latin typeface="+mn-lt"/>
          <a:ea typeface="+mn-ea"/>
          <a:cs typeface="+mn-cs"/>
        </a:defRPr>
      </a:lvl3pPr>
      <a:lvl4pPr marL="1370778" algn="l" defTabSz="913852" rtl="0" eaLnBrk="1" latinLnBrk="0" hangingPunct="1">
        <a:defRPr sz="1798" kern="1200">
          <a:solidFill>
            <a:schemeClr val="tx1"/>
          </a:solidFill>
          <a:latin typeface="+mn-lt"/>
          <a:ea typeface="+mn-ea"/>
          <a:cs typeface="+mn-cs"/>
        </a:defRPr>
      </a:lvl4pPr>
      <a:lvl5pPr marL="1827703" algn="l" defTabSz="913852" rtl="0" eaLnBrk="1" latinLnBrk="0" hangingPunct="1">
        <a:defRPr sz="1798" kern="1200">
          <a:solidFill>
            <a:schemeClr val="tx1"/>
          </a:solidFill>
          <a:latin typeface="+mn-lt"/>
          <a:ea typeface="+mn-ea"/>
          <a:cs typeface="+mn-cs"/>
        </a:defRPr>
      </a:lvl5pPr>
      <a:lvl6pPr marL="2284628" algn="l" defTabSz="913852" rtl="0" eaLnBrk="1" latinLnBrk="0" hangingPunct="1">
        <a:defRPr sz="1798" kern="1200">
          <a:solidFill>
            <a:schemeClr val="tx1"/>
          </a:solidFill>
          <a:latin typeface="+mn-lt"/>
          <a:ea typeface="+mn-ea"/>
          <a:cs typeface="+mn-cs"/>
        </a:defRPr>
      </a:lvl6pPr>
      <a:lvl7pPr marL="2741554" algn="l" defTabSz="913852" rtl="0" eaLnBrk="1" latinLnBrk="0" hangingPunct="1">
        <a:defRPr sz="1798" kern="1200">
          <a:solidFill>
            <a:schemeClr val="tx1"/>
          </a:solidFill>
          <a:latin typeface="+mn-lt"/>
          <a:ea typeface="+mn-ea"/>
          <a:cs typeface="+mn-cs"/>
        </a:defRPr>
      </a:lvl7pPr>
      <a:lvl8pPr marL="3198480" algn="l" defTabSz="913852" rtl="0" eaLnBrk="1" latinLnBrk="0" hangingPunct="1">
        <a:defRPr sz="1798" kern="1200">
          <a:solidFill>
            <a:schemeClr val="tx1"/>
          </a:solidFill>
          <a:latin typeface="+mn-lt"/>
          <a:ea typeface="+mn-ea"/>
          <a:cs typeface="+mn-cs"/>
        </a:defRPr>
      </a:lvl8pPr>
      <a:lvl9pPr marL="3655406" algn="l" defTabSz="913852" rtl="0" eaLnBrk="1" latinLnBrk="0" hangingPunct="1">
        <a:defRPr sz="1798"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03">
          <p15:clr>
            <a:srgbClr val="F26B43"/>
          </p15:clr>
        </p15:guide>
        <p15:guide id="2" pos="309">
          <p15:clr>
            <a:srgbClr val="F26B43"/>
          </p15:clr>
        </p15:guide>
        <p15:guide id="3" orient="horz" pos="1075">
          <p15:clr>
            <a:srgbClr val="F26B43"/>
          </p15:clr>
        </p15:guide>
        <p15:guide id="4" orient="horz" pos="314">
          <p15:clr>
            <a:srgbClr val="F26B43"/>
          </p15:clr>
        </p15:guide>
        <p15:guide id="6" pos="7359">
          <p15:clr>
            <a:srgbClr val="F26B43"/>
          </p15:clr>
        </p15:guide>
        <p15:guide id="7" orient="horz" pos="4181">
          <p15:clr>
            <a:srgbClr val="F26B43"/>
          </p15:clr>
        </p15:guide>
        <p15:guide id="8" orient="horz" pos="571">
          <p15:clr>
            <a:srgbClr val="F26B43"/>
          </p15:clr>
        </p15:guide>
        <p15:guide id="9" pos="3312">
          <p15:clr>
            <a:srgbClr val="F26B43"/>
          </p15:clr>
        </p15:guide>
      </p15:sldGuideLst>
    </p:ext>
  </p:extLst>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5171" y="575576"/>
            <a:ext cx="11184199" cy="429028"/>
          </a:xfrm>
          <a:prstGeom prst="rect">
            <a:avLst/>
          </a:prstGeom>
        </p:spPr>
        <p:txBody>
          <a:bodyPr vert="horz" wrap="square" lIns="0" tIns="0" rIns="0" bIns="0" rtlCol="0" anchor="b">
            <a:noAutofit/>
          </a:bodyPr>
          <a:lstStyle/>
          <a:p>
            <a:r>
              <a:rPr lang="en-US"/>
              <a:t>Click to edit Master title style</a:t>
            </a:r>
          </a:p>
        </p:txBody>
      </p:sp>
      <p:sp>
        <p:nvSpPr>
          <p:cNvPr id="12" name="Text Placeholder 11"/>
          <p:cNvSpPr>
            <a:spLocks noGrp="1"/>
          </p:cNvSpPr>
          <p:nvPr>
            <p:ph type="body" idx="1"/>
          </p:nvPr>
        </p:nvSpPr>
        <p:spPr>
          <a:xfrm>
            <a:off x="495171" y="1719072"/>
            <a:ext cx="11187818" cy="4681728"/>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a:p>
            <a:pPr lvl="5"/>
            <a:r>
              <a:rPr lang="en-US"/>
              <a:t>Six</a:t>
            </a:r>
          </a:p>
          <a:p>
            <a:pPr lvl="6"/>
            <a:r>
              <a:rPr lang="en-US"/>
              <a:t>Seven</a:t>
            </a:r>
          </a:p>
          <a:p>
            <a:pPr lvl="7"/>
            <a:r>
              <a:rPr lang="en-US"/>
              <a:t>Eight</a:t>
            </a:r>
          </a:p>
          <a:p>
            <a:pPr lvl="8"/>
            <a:r>
              <a:rPr lang="en-US"/>
              <a:t>Nine</a:t>
            </a:r>
          </a:p>
        </p:txBody>
      </p:sp>
      <p:sp>
        <p:nvSpPr>
          <p:cNvPr id="98" name="TextBox 97"/>
          <p:cNvSpPr txBox="1"/>
          <p:nvPr userDrawn="1"/>
        </p:nvSpPr>
        <p:spPr>
          <a:xfrm>
            <a:off x="11568653" y="6512472"/>
            <a:ext cx="125001"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126" rtl="0" eaLnBrk="1" latinLnBrk="0" hangingPunct="1">
                <a:lnSpc>
                  <a:spcPct val="125000"/>
                </a:lnSpc>
              </a:pPr>
              <a:t>‹#›</a:t>
            </a:fld>
            <a:endParaRPr lang="en-US" sz="800" kern="1200">
              <a:solidFill>
                <a:schemeClr val="tx1">
                  <a:lumMod val="50000"/>
                  <a:lumOff val="50000"/>
                </a:schemeClr>
              </a:solidFill>
              <a:latin typeface="+mn-lt"/>
              <a:ea typeface="+mn-ea"/>
              <a:cs typeface="+mn-cs"/>
            </a:endParaRPr>
          </a:p>
        </p:txBody>
      </p:sp>
      <p:sp>
        <p:nvSpPr>
          <p:cNvPr id="7" name="Footer Placeholder 2">
            <a:extLst>
              <a:ext uri="{FF2B5EF4-FFF2-40B4-BE49-F238E27FC236}">
                <a16:creationId xmlns:a16="http://schemas.microsoft.com/office/drawing/2014/main" id="{642F3D09-634E-4499-A4F2-DBA81B1F0B55}"/>
              </a:ext>
            </a:extLst>
          </p:cNvPr>
          <p:cNvSpPr>
            <a:spLocks noGrp="1"/>
          </p:cNvSpPr>
          <p:nvPr>
            <p:ph type="ftr" sz="quarter" idx="3"/>
          </p:nvPr>
        </p:nvSpPr>
        <p:spPr>
          <a:xfrm>
            <a:off x="495171" y="6534115"/>
            <a:ext cx="10486959"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endParaRPr lang="en-US"/>
          </a:p>
        </p:txBody>
      </p:sp>
    </p:spTree>
    <p:extLst>
      <p:ext uri="{BB962C8B-B14F-4D97-AF65-F5344CB8AC3E}">
        <p14:creationId xmlns:p14="http://schemas.microsoft.com/office/powerpoint/2010/main" val="36689284"/>
      </p:ext>
    </p:extLst>
  </p:cSld>
  <p:clrMap bg1="lt1" tx1="dk1" bg2="lt2" tx2="dk2" accent1="accent1" accent2="accent2" accent3="accent3" accent4="accent4" accent5="accent5" accent6="accent6" hlink="hlink" folHlink="folHlink"/>
  <p:sldLayoutIdLst>
    <p:sldLayoutId id="2147484550" r:id="rId1"/>
    <p:sldLayoutId id="2147484551" r:id="rId2"/>
    <p:sldLayoutId id="2147484552" r:id="rId3"/>
    <p:sldLayoutId id="2147484553" r:id="rId4"/>
    <p:sldLayoutId id="2147484554" r:id="rId5"/>
    <p:sldLayoutId id="2147484555" r:id="rId6"/>
    <p:sldLayoutId id="2147483797" r:id="rId7"/>
    <p:sldLayoutId id="2147484557" r:id="rId8"/>
    <p:sldLayoutId id="2147484558" r:id="rId9"/>
    <p:sldLayoutId id="2147484559" r:id="rId10"/>
    <p:sldLayoutId id="2147484560" r:id="rId11"/>
    <p:sldLayoutId id="2147484561" r:id="rId12"/>
    <p:sldLayoutId id="2147484562" r:id="rId13"/>
    <p:sldLayoutId id="2147484563" r:id="rId14"/>
    <p:sldLayoutId id="2147484564" r:id="rId15"/>
    <p:sldLayoutId id="2147484565" r:id="rId16"/>
    <p:sldLayoutId id="2147484566" r:id="rId17"/>
    <p:sldLayoutId id="2147484567" r:id="rId18"/>
    <p:sldLayoutId id="2147484568" r:id="rId19"/>
    <p:sldLayoutId id="2147484569" r:id="rId20"/>
    <p:sldLayoutId id="2147484570" r:id="rId21"/>
    <p:sldLayoutId id="2147484571" r:id="rId22"/>
    <p:sldLayoutId id="2147484572" r:id="rId23"/>
    <p:sldLayoutId id="2147484573" r:id="rId24"/>
    <p:sldLayoutId id="2147484574" r:id="rId25"/>
    <p:sldLayoutId id="2147484575" r:id="rId26"/>
    <p:sldLayoutId id="2147484576" r:id="rId27"/>
    <p:sldLayoutId id="2147484577" r:id="rId28"/>
    <p:sldLayoutId id="2147484578" r:id="rId29"/>
    <p:sldLayoutId id="2147484579" r:id="rId30"/>
    <p:sldLayoutId id="2147484580" r:id="rId31"/>
    <p:sldLayoutId id="2147484581" r:id="rId32"/>
    <p:sldLayoutId id="2147484582" r:id="rId33"/>
    <p:sldLayoutId id="2147484583" r:id="rId34"/>
    <p:sldLayoutId id="2147484584" r:id="rId35"/>
    <p:sldLayoutId id="2147484585" r:id="rId36"/>
    <p:sldLayoutId id="2147484586" r:id="rId37"/>
    <p:sldLayoutId id="2147484587" r:id="rId38"/>
    <p:sldLayoutId id="2147484588" r:id="rId39"/>
    <p:sldLayoutId id="2147484589" r:id="rId40"/>
    <p:sldLayoutId id="2147484590" r:id="rId41"/>
    <p:sldLayoutId id="2147484591" r:id="rId42"/>
    <p:sldLayoutId id="2147484592" r:id="rId4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126" rtl="0" eaLnBrk="1" latinLnBrk="0" hangingPunct="1">
        <a:lnSpc>
          <a:spcPct val="82000"/>
        </a:lnSpc>
        <a:spcBef>
          <a:spcPct val="0"/>
        </a:spcBef>
        <a:buNone/>
        <a:defRPr sz="3399" kern="1200" baseline="0">
          <a:solidFill>
            <a:schemeClr val="tx1">
              <a:lumMod val="85000"/>
              <a:lumOff val="15000"/>
            </a:schemeClr>
          </a:solidFill>
          <a:latin typeface="+mj-lt"/>
          <a:ea typeface="+mj-ea"/>
          <a:cs typeface="+mj-cs"/>
        </a:defRPr>
      </a:lvl1pPr>
    </p:titleStyle>
    <p:bodyStyle>
      <a:lvl1pPr marL="173684" indent="-173684" algn="l" defTabSz="914126" rtl="0" eaLnBrk="1" latinLnBrk="0" hangingPunct="1">
        <a:lnSpc>
          <a:spcPct val="107000"/>
        </a:lnSpc>
        <a:spcBef>
          <a:spcPts val="1200"/>
        </a:spcBef>
        <a:buClr>
          <a:srgbClr val="3253DC"/>
        </a:buClr>
        <a:buFont typeface="Arial" panose="020B0604020202020204" pitchFamily="34" charset="0"/>
        <a:buChar char="•"/>
        <a:defRPr sz="2099" kern="1200" baseline="0">
          <a:solidFill>
            <a:schemeClr val="tx1">
              <a:lumMod val="85000"/>
              <a:lumOff val="15000"/>
            </a:schemeClr>
          </a:solidFill>
          <a:latin typeface="+mn-lt"/>
          <a:ea typeface="+mn-ea"/>
          <a:cs typeface="+mn-cs"/>
        </a:defRPr>
      </a:lvl1pPr>
      <a:lvl2pPr marL="338227" indent="-174573" algn="l" defTabSz="914126"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099" kern="1200" baseline="0">
          <a:solidFill>
            <a:schemeClr val="tx1">
              <a:lumMod val="85000"/>
              <a:lumOff val="15000"/>
            </a:schemeClr>
          </a:solidFill>
          <a:latin typeface="+mn-lt"/>
          <a:ea typeface="+mn-ea"/>
          <a:cs typeface="+mn-cs"/>
        </a:defRPr>
      </a:lvl2pPr>
      <a:lvl3pPr marL="509435" indent="-161876" algn="l" defTabSz="914126"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799" kern="1200" dirty="0" smtClean="0">
          <a:solidFill>
            <a:schemeClr val="tx1">
              <a:lumMod val="85000"/>
              <a:lumOff val="15000"/>
            </a:schemeClr>
          </a:solidFill>
          <a:latin typeface="+mn-lt"/>
          <a:ea typeface="+mn-ea"/>
          <a:cs typeface="+mn-cs"/>
        </a:defRPr>
      </a:lvl3pPr>
      <a:lvl4pPr marL="685594" indent="-173684" algn="l" defTabSz="914126"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799" kern="1200">
          <a:solidFill>
            <a:schemeClr val="tx1">
              <a:lumMod val="85000"/>
              <a:lumOff val="15000"/>
            </a:schemeClr>
          </a:solidFill>
          <a:latin typeface="+mn-lt"/>
          <a:ea typeface="+mn-ea"/>
          <a:cs typeface="+mn-cs"/>
        </a:defRPr>
      </a:lvl4pPr>
      <a:lvl5pPr marL="0" indent="0" algn="l" defTabSz="914126" rtl="0" eaLnBrk="1" latinLnBrk="0" hangingPunct="1">
        <a:lnSpc>
          <a:spcPct val="98000"/>
        </a:lnSpc>
        <a:spcBef>
          <a:spcPts val="1799"/>
        </a:spcBef>
        <a:buClr>
          <a:srgbClr val="595959"/>
        </a:buClr>
        <a:buFont typeface="Microsoft Sans Serif" panose="020B0604020202020204" pitchFamily="34" charset="0"/>
        <a:buChar char="​"/>
        <a:tabLst/>
        <a:defRPr sz="2799" kern="1200" baseline="0">
          <a:solidFill>
            <a:schemeClr val="tx1">
              <a:lumMod val="85000"/>
              <a:lumOff val="15000"/>
            </a:schemeClr>
          </a:solidFill>
          <a:latin typeface="+mn-lt"/>
          <a:ea typeface="+mn-ea"/>
          <a:cs typeface="+mn-cs"/>
        </a:defRPr>
      </a:lvl5pPr>
      <a:lvl6pPr marL="0" indent="0" algn="l" defTabSz="914126" rtl="0" eaLnBrk="1" latinLnBrk="0" hangingPunct="1">
        <a:lnSpc>
          <a:spcPct val="94000"/>
        </a:lnSpc>
        <a:spcBef>
          <a:spcPts val="0"/>
        </a:spcBef>
        <a:buFont typeface="Microsoft Sans Serif" panose="020B0604020202020204" pitchFamily="34" charset="0"/>
        <a:buChar char="​"/>
        <a:defRPr sz="2399" kern="1200">
          <a:solidFill>
            <a:schemeClr val="tx1">
              <a:lumMod val="85000"/>
              <a:lumOff val="15000"/>
            </a:schemeClr>
          </a:solidFill>
          <a:latin typeface="+mn-lt"/>
          <a:ea typeface="+mn-ea"/>
          <a:cs typeface="+mn-cs"/>
        </a:defRPr>
      </a:lvl6pPr>
      <a:lvl7pPr marL="0" indent="0" algn="l" defTabSz="914126" rtl="0" eaLnBrk="1" latinLnBrk="0" hangingPunct="1">
        <a:lnSpc>
          <a:spcPct val="107000"/>
        </a:lnSpc>
        <a:spcBef>
          <a:spcPts val="1200"/>
        </a:spcBef>
        <a:buFont typeface="Microsoft Sans Serif" panose="020B0604020202020204" pitchFamily="34" charset="0"/>
        <a:buChar char="​"/>
        <a:defRPr sz="2099" kern="1200" baseline="0">
          <a:solidFill>
            <a:schemeClr val="tx1">
              <a:lumMod val="85000"/>
              <a:lumOff val="15000"/>
            </a:schemeClr>
          </a:solidFill>
          <a:latin typeface="+mn-lt"/>
          <a:ea typeface="+mn-ea"/>
          <a:cs typeface="+mn-cs"/>
        </a:defRPr>
      </a:lvl7pPr>
      <a:lvl8pPr marL="0" indent="0" algn="l" defTabSz="914126" rtl="0" eaLnBrk="1" latinLnBrk="0" hangingPunct="1">
        <a:lnSpc>
          <a:spcPct val="86000"/>
        </a:lnSpc>
        <a:spcBef>
          <a:spcPts val="1799"/>
        </a:spcBef>
        <a:buSzPct val="100000"/>
        <a:buFont typeface="Microsoft Sans Serif" panose="020B0604020202020204" pitchFamily="34" charset="0"/>
        <a:buChar char="​"/>
        <a:defRPr lang="en-US" sz="5498" kern="1200" baseline="0" dirty="0" smtClean="0">
          <a:solidFill>
            <a:schemeClr val="tx1">
              <a:lumMod val="85000"/>
              <a:lumOff val="15000"/>
            </a:schemeClr>
          </a:solidFill>
          <a:latin typeface="+mn-lt"/>
          <a:ea typeface="+mn-ea"/>
          <a:cs typeface="+mn-cs"/>
        </a:defRPr>
      </a:lvl8pPr>
      <a:lvl9pPr marL="0" indent="0" algn="l" defTabSz="914126" rtl="0" eaLnBrk="1" latinLnBrk="0" hangingPunct="1">
        <a:lnSpc>
          <a:spcPct val="84000"/>
        </a:lnSpc>
        <a:spcBef>
          <a:spcPts val="1799"/>
        </a:spcBef>
        <a:buFont typeface="Microsoft Sans Serif" panose="020B0604020202020204" pitchFamily="34" charset="0"/>
        <a:buChar char="​"/>
        <a:defRPr sz="6798" kern="1200" baseline="0">
          <a:solidFill>
            <a:schemeClr val="tx1">
              <a:lumMod val="85000"/>
              <a:lumOff val="15000"/>
            </a:schemeClr>
          </a:solidFill>
          <a:latin typeface="+mn-lt"/>
          <a:ea typeface="+mn-ea"/>
          <a:cs typeface="+mn-cs"/>
        </a:defRPr>
      </a:lvl9pPr>
    </p:bodyStyle>
    <p:otherStyle>
      <a:defPPr>
        <a:defRPr lang="en-US"/>
      </a:defPPr>
      <a:lvl1pPr marL="0" algn="l" defTabSz="914126" rtl="0" eaLnBrk="1" latinLnBrk="0" hangingPunct="1">
        <a:defRPr sz="1799" kern="1200">
          <a:solidFill>
            <a:schemeClr val="tx1"/>
          </a:solidFill>
          <a:latin typeface="+mn-lt"/>
          <a:ea typeface="+mn-ea"/>
          <a:cs typeface="+mn-cs"/>
        </a:defRPr>
      </a:lvl1pPr>
      <a:lvl2pPr marL="457063" algn="l" defTabSz="914126" rtl="0" eaLnBrk="1" latinLnBrk="0" hangingPunct="1">
        <a:defRPr sz="1799" kern="1200">
          <a:solidFill>
            <a:schemeClr val="tx1"/>
          </a:solidFill>
          <a:latin typeface="+mn-lt"/>
          <a:ea typeface="+mn-ea"/>
          <a:cs typeface="+mn-cs"/>
        </a:defRPr>
      </a:lvl2pPr>
      <a:lvl3pPr marL="914126" algn="l" defTabSz="914126" rtl="0" eaLnBrk="1" latinLnBrk="0" hangingPunct="1">
        <a:defRPr sz="1799" kern="1200">
          <a:solidFill>
            <a:schemeClr val="tx1"/>
          </a:solidFill>
          <a:latin typeface="+mn-lt"/>
          <a:ea typeface="+mn-ea"/>
          <a:cs typeface="+mn-cs"/>
        </a:defRPr>
      </a:lvl3pPr>
      <a:lvl4pPr marL="1371189" algn="l" defTabSz="914126" rtl="0" eaLnBrk="1" latinLnBrk="0" hangingPunct="1">
        <a:defRPr sz="1799" kern="1200">
          <a:solidFill>
            <a:schemeClr val="tx1"/>
          </a:solidFill>
          <a:latin typeface="+mn-lt"/>
          <a:ea typeface="+mn-ea"/>
          <a:cs typeface="+mn-cs"/>
        </a:defRPr>
      </a:lvl4pPr>
      <a:lvl5pPr marL="1828251" algn="l" defTabSz="914126" rtl="0" eaLnBrk="1" latinLnBrk="0" hangingPunct="1">
        <a:defRPr sz="1799" kern="1200">
          <a:solidFill>
            <a:schemeClr val="tx1"/>
          </a:solidFill>
          <a:latin typeface="+mn-lt"/>
          <a:ea typeface="+mn-ea"/>
          <a:cs typeface="+mn-cs"/>
        </a:defRPr>
      </a:lvl5pPr>
      <a:lvl6pPr marL="2285314" algn="l" defTabSz="914126" rtl="0" eaLnBrk="1" latinLnBrk="0" hangingPunct="1">
        <a:defRPr sz="1799" kern="1200">
          <a:solidFill>
            <a:schemeClr val="tx1"/>
          </a:solidFill>
          <a:latin typeface="+mn-lt"/>
          <a:ea typeface="+mn-ea"/>
          <a:cs typeface="+mn-cs"/>
        </a:defRPr>
      </a:lvl6pPr>
      <a:lvl7pPr marL="2742377" algn="l" defTabSz="914126" rtl="0" eaLnBrk="1" latinLnBrk="0" hangingPunct="1">
        <a:defRPr sz="1799" kern="1200">
          <a:solidFill>
            <a:schemeClr val="tx1"/>
          </a:solidFill>
          <a:latin typeface="+mn-lt"/>
          <a:ea typeface="+mn-ea"/>
          <a:cs typeface="+mn-cs"/>
        </a:defRPr>
      </a:lvl7pPr>
      <a:lvl8pPr marL="3199440" algn="l" defTabSz="914126" rtl="0" eaLnBrk="1" latinLnBrk="0" hangingPunct="1">
        <a:defRPr sz="1799" kern="1200">
          <a:solidFill>
            <a:schemeClr val="tx1"/>
          </a:solidFill>
          <a:latin typeface="+mn-lt"/>
          <a:ea typeface="+mn-ea"/>
          <a:cs typeface="+mn-cs"/>
        </a:defRPr>
      </a:lvl8pPr>
      <a:lvl9pPr marL="3656503" algn="l" defTabSz="914126"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5171" y="575576"/>
            <a:ext cx="11184199" cy="429028"/>
          </a:xfrm>
          <a:prstGeom prst="rect">
            <a:avLst/>
          </a:prstGeom>
        </p:spPr>
        <p:txBody>
          <a:bodyPr vert="horz" wrap="square" lIns="0" tIns="0" rIns="0" bIns="0" rtlCol="0" anchor="b">
            <a:noAutofit/>
          </a:bodyPr>
          <a:lstStyle/>
          <a:p>
            <a:r>
              <a:rPr lang="en-US"/>
              <a:t>Click to edit Master title style</a:t>
            </a:r>
          </a:p>
        </p:txBody>
      </p:sp>
      <p:sp>
        <p:nvSpPr>
          <p:cNvPr id="12" name="Text Placeholder 11"/>
          <p:cNvSpPr>
            <a:spLocks noGrp="1"/>
          </p:cNvSpPr>
          <p:nvPr>
            <p:ph type="body" idx="1"/>
          </p:nvPr>
        </p:nvSpPr>
        <p:spPr>
          <a:xfrm>
            <a:off x="495171" y="1719072"/>
            <a:ext cx="11187818" cy="4681728"/>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a:p>
            <a:pPr lvl="5"/>
            <a:r>
              <a:rPr lang="en-US"/>
              <a:t>Six</a:t>
            </a:r>
          </a:p>
          <a:p>
            <a:pPr lvl="6"/>
            <a:r>
              <a:rPr lang="en-US"/>
              <a:t>Seven</a:t>
            </a:r>
          </a:p>
          <a:p>
            <a:pPr lvl="7"/>
            <a:r>
              <a:rPr lang="en-US"/>
              <a:t>Eight</a:t>
            </a:r>
          </a:p>
          <a:p>
            <a:pPr lvl="8"/>
            <a:r>
              <a:rPr lang="en-US"/>
              <a:t>Nine</a:t>
            </a:r>
          </a:p>
        </p:txBody>
      </p:sp>
      <p:sp>
        <p:nvSpPr>
          <p:cNvPr id="98" name="TextBox 97"/>
          <p:cNvSpPr txBox="1"/>
          <p:nvPr userDrawn="1"/>
        </p:nvSpPr>
        <p:spPr>
          <a:xfrm>
            <a:off x="11568653" y="6528118"/>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126" rtl="0" eaLnBrk="1" latinLnBrk="0" hangingPunct="1">
                <a:lnSpc>
                  <a:spcPct val="125000"/>
                </a:lnSpc>
              </a:pPr>
              <a:t>‹#›</a:t>
            </a:fld>
            <a:endParaRPr lang="en-US" sz="800" kern="1200">
              <a:solidFill>
                <a:schemeClr val="tx1">
                  <a:lumMod val="50000"/>
                  <a:lumOff val="50000"/>
                </a:schemeClr>
              </a:solidFill>
              <a:latin typeface="+mn-lt"/>
              <a:ea typeface="+mn-ea"/>
              <a:cs typeface="+mn-cs"/>
            </a:endParaRPr>
          </a:p>
        </p:txBody>
      </p:sp>
      <p:sp>
        <p:nvSpPr>
          <p:cNvPr id="7" name="Footer Placeholder 2">
            <a:extLst>
              <a:ext uri="{FF2B5EF4-FFF2-40B4-BE49-F238E27FC236}">
                <a16:creationId xmlns:a16="http://schemas.microsoft.com/office/drawing/2014/main" id="{642F3D09-634E-4499-A4F2-DBA81B1F0B55}"/>
              </a:ext>
            </a:extLst>
          </p:cNvPr>
          <p:cNvSpPr>
            <a:spLocks noGrp="1"/>
          </p:cNvSpPr>
          <p:nvPr>
            <p:ph type="ftr" sz="quarter" idx="3"/>
          </p:nvPr>
        </p:nvSpPr>
        <p:spPr>
          <a:xfrm>
            <a:off x="495171" y="6534115"/>
            <a:ext cx="10486959"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r>
              <a:rPr lang="en-US"/>
              <a:t>Confidential and Proprietary — Qualcomm Technologies, Inc. and/or its affiliated companies.</a:t>
            </a:r>
          </a:p>
        </p:txBody>
      </p:sp>
    </p:spTree>
    <p:extLst>
      <p:ext uri="{BB962C8B-B14F-4D97-AF65-F5344CB8AC3E}">
        <p14:creationId xmlns:p14="http://schemas.microsoft.com/office/powerpoint/2010/main" val="1341918631"/>
      </p:ext>
    </p:extLst>
  </p:cSld>
  <p:clrMap bg1="lt1" tx1="dk1" bg2="lt2" tx2="dk2" accent1="accent1" accent2="accent2" accent3="accent3" accent4="accent4" accent5="accent5" accent6="accent6" hlink="hlink" folHlink="folHlink"/>
  <p:sldLayoutIdLst>
    <p:sldLayoutId id="2147484061" r:id="rId1"/>
    <p:sldLayoutId id="2147484062" r:id="rId2"/>
    <p:sldLayoutId id="2147484063" r:id="rId3"/>
    <p:sldLayoutId id="2147484064" r:id="rId4"/>
    <p:sldLayoutId id="2147484065" r:id="rId5"/>
    <p:sldLayoutId id="2147484066" r:id="rId6"/>
    <p:sldLayoutId id="2147484067" r:id="rId7"/>
    <p:sldLayoutId id="2147484068" r:id="rId8"/>
    <p:sldLayoutId id="2147484069" r:id="rId9"/>
    <p:sldLayoutId id="2147484070" r:id="rId10"/>
    <p:sldLayoutId id="2147484071" r:id="rId11"/>
    <p:sldLayoutId id="2147484072" r:id="rId12"/>
    <p:sldLayoutId id="2147484073" r:id="rId13"/>
    <p:sldLayoutId id="2147484074" r:id="rId14"/>
    <p:sldLayoutId id="2147484075" r:id="rId15"/>
    <p:sldLayoutId id="2147484076" r:id="rId16"/>
    <p:sldLayoutId id="2147484077" r:id="rId17"/>
    <p:sldLayoutId id="2147484078" r:id="rId18"/>
    <p:sldLayoutId id="2147484079" r:id="rId19"/>
    <p:sldLayoutId id="2147484080" r:id="rId20"/>
    <p:sldLayoutId id="2147484081" r:id="rId21"/>
    <p:sldLayoutId id="2147484082" r:id="rId22"/>
    <p:sldLayoutId id="2147484083" r:id="rId23"/>
    <p:sldLayoutId id="2147484084" r:id="rId24"/>
    <p:sldLayoutId id="2147484085" r:id="rId25"/>
    <p:sldLayoutId id="2147484086" r:id="rId26"/>
    <p:sldLayoutId id="2147484087" r:id="rId27"/>
    <p:sldLayoutId id="2147484088" r:id="rId28"/>
    <p:sldLayoutId id="2147484089" r:id="rId29"/>
    <p:sldLayoutId id="2147484090" r:id="rId30"/>
    <p:sldLayoutId id="2147484091" r:id="rId31"/>
    <p:sldLayoutId id="2147484092" r:id="rId32"/>
    <p:sldLayoutId id="2147484093" r:id="rId33"/>
    <p:sldLayoutId id="2147484094" r:id="rId34"/>
    <p:sldLayoutId id="2147484095" r:id="rId35"/>
    <p:sldLayoutId id="2147484096" r:id="rId36"/>
    <p:sldLayoutId id="2147484097" r:id="rId37"/>
    <p:sldLayoutId id="2147484098" r:id="rId38"/>
    <p:sldLayoutId id="2147484099" r:id="rId39"/>
    <p:sldLayoutId id="2147484100" r:id="rId40"/>
    <p:sldLayoutId id="2147484101" r:id="rId41"/>
    <p:sldLayoutId id="2147484102" r:id="rId42"/>
    <p:sldLayoutId id="2147484103" r:id="rId4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126" rtl="0" eaLnBrk="1" latinLnBrk="0" hangingPunct="1">
        <a:lnSpc>
          <a:spcPct val="82000"/>
        </a:lnSpc>
        <a:spcBef>
          <a:spcPct val="0"/>
        </a:spcBef>
        <a:buNone/>
        <a:defRPr sz="3399" kern="1200" baseline="0">
          <a:solidFill>
            <a:schemeClr val="tx1">
              <a:lumMod val="85000"/>
              <a:lumOff val="15000"/>
            </a:schemeClr>
          </a:solidFill>
          <a:latin typeface="+mj-lt"/>
          <a:ea typeface="+mj-ea"/>
          <a:cs typeface="+mj-cs"/>
        </a:defRPr>
      </a:lvl1pPr>
    </p:titleStyle>
    <p:bodyStyle>
      <a:lvl1pPr marL="173684" indent="-173684" algn="l" defTabSz="914126" rtl="0" eaLnBrk="1" latinLnBrk="0" hangingPunct="1">
        <a:lnSpc>
          <a:spcPct val="107000"/>
        </a:lnSpc>
        <a:spcBef>
          <a:spcPts val="1200"/>
        </a:spcBef>
        <a:buClr>
          <a:srgbClr val="3253DC"/>
        </a:buClr>
        <a:buFont typeface="Arial" panose="020B0604020202020204" pitchFamily="34" charset="0"/>
        <a:buChar char="•"/>
        <a:defRPr sz="2099" kern="1200" baseline="0">
          <a:solidFill>
            <a:schemeClr val="tx1">
              <a:lumMod val="85000"/>
              <a:lumOff val="15000"/>
            </a:schemeClr>
          </a:solidFill>
          <a:latin typeface="+mn-lt"/>
          <a:ea typeface="+mn-ea"/>
          <a:cs typeface="+mn-cs"/>
        </a:defRPr>
      </a:lvl1pPr>
      <a:lvl2pPr marL="338227" indent="-174573" algn="l" defTabSz="914126"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099" kern="1200" baseline="0">
          <a:solidFill>
            <a:schemeClr val="tx1">
              <a:lumMod val="85000"/>
              <a:lumOff val="15000"/>
            </a:schemeClr>
          </a:solidFill>
          <a:latin typeface="+mn-lt"/>
          <a:ea typeface="+mn-ea"/>
          <a:cs typeface="+mn-cs"/>
        </a:defRPr>
      </a:lvl2pPr>
      <a:lvl3pPr marL="509435" indent="-161876" algn="l" defTabSz="914126"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799" kern="1200" dirty="0" smtClean="0">
          <a:solidFill>
            <a:schemeClr val="tx1">
              <a:lumMod val="85000"/>
              <a:lumOff val="15000"/>
            </a:schemeClr>
          </a:solidFill>
          <a:latin typeface="+mn-lt"/>
          <a:ea typeface="+mn-ea"/>
          <a:cs typeface="+mn-cs"/>
        </a:defRPr>
      </a:lvl3pPr>
      <a:lvl4pPr marL="685594" indent="-173684" algn="l" defTabSz="914126"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799" kern="1200">
          <a:solidFill>
            <a:schemeClr val="tx1">
              <a:lumMod val="85000"/>
              <a:lumOff val="15000"/>
            </a:schemeClr>
          </a:solidFill>
          <a:latin typeface="+mn-lt"/>
          <a:ea typeface="+mn-ea"/>
          <a:cs typeface="+mn-cs"/>
        </a:defRPr>
      </a:lvl4pPr>
      <a:lvl5pPr marL="0" indent="0" algn="l" defTabSz="914126" rtl="0" eaLnBrk="1" latinLnBrk="0" hangingPunct="1">
        <a:lnSpc>
          <a:spcPct val="98000"/>
        </a:lnSpc>
        <a:spcBef>
          <a:spcPts val="1799"/>
        </a:spcBef>
        <a:buClr>
          <a:srgbClr val="595959"/>
        </a:buClr>
        <a:buFont typeface="Microsoft Sans Serif" panose="020B0604020202020204" pitchFamily="34" charset="0"/>
        <a:buChar char="​"/>
        <a:tabLst/>
        <a:defRPr sz="2799" kern="1200" baseline="0">
          <a:solidFill>
            <a:schemeClr val="tx1">
              <a:lumMod val="85000"/>
              <a:lumOff val="15000"/>
            </a:schemeClr>
          </a:solidFill>
          <a:latin typeface="+mn-lt"/>
          <a:ea typeface="+mn-ea"/>
          <a:cs typeface="+mn-cs"/>
        </a:defRPr>
      </a:lvl5pPr>
      <a:lvl6pPr marL="0" indent="0" algn="l" defTabSz="914126" rtl="0" eaLnBrk="1" latinLnBrk="0" hangingPunct="1">
        <a:lnSpc>
          <a:spcPct val="94000"/>
        </a:lnSpc>
        <a:spcBef>
          <a:spcPts val="0"/>
        </a:spcBef>
        <a:buFont typeface="Microsoft Sans Serif" panose="020B0604020202020204" pitchFamily="34" charset="0"/>
        <a:buChar char="​"/>
        <a:defRPr sz="2399" kern="1200">
          <a:solidFill>
            <a:schemeClr val="tx1">
              <a:lumMod val="85000"/>
              <a:lumOff val="15000"/>
            </a:schemeClr>
          </a:solidFill>
          <a:latin typeface="+mn-lt"/>
          <a:ea typeface="+mn-ea"/>
          <a:cs typeface="+mn-cs"/>
        </a:defRPr>
      </a:lvl6pPr>
      <a:lvl7pPr marL="0" indent="0" algn="l" defTabSz="914126" rtl="0" eaLnBrk="1" latinLnBrk="0" hangingPunct="1">
        <a:lnSpc>
          <a:spcPct val="107000"/>
        </a:lnSpc>
        <a:spcBef>
          <a:spcPts val="1200"/>
        </a:spcBef>
        <a:buFont typeface="Microsoft Sans Serif" panose="020B0604020202020204" pitchFamily="34" charset="0"/>
        <a:buChar char="​"/>
        <a:defRPr sz="2099" kern="1200" baseline="0">
          <a:solidFill>
            <a:schemeClr val="tx1">
              <a:lumMod val="85000"/>
              <a:lumOff val="15000"/>
            </a:schemeClr>
          </a:solidFill>
          <a:latin typeface="+mn-lt"/>
          <a:ea typeface="+mn-ea"/>
          <a:cs typeface="+mn-cs"/>
        </a:defRPr>
      </a:lvl7pPr>
      <a:lvl8pPr marL="0" indent="0" algn="l" defTabSz="914126" rtl="0" eaLnBrk="1" latinLnBrk="0" hangingPunct="1">
        <a:lnSpc>
          <a:spcPct val="86000"/>
        </a:lnSpc>
        <a:spcBef>
          <a:spcPts val="1799"/>
        </a:spcBef>
        <a:buSzPct val="100000"/>
        <a:buFont typeface="Microsoft Sans Serif" panose="020B0604020202020204" pitchFamily="34" charset="0"/>
        <a:buChar char="​"/>
        <a:defRPr lang="en-US" sz="5498" kern="1200" baseline="0" dirty="0" smtClean="0">
          <a:solidFill>
            <a:schemeClr val="tx1">
              <a:lumMod val="85000"/>
              <a:lumOff val="15000"/>
            </a:schemeClr>
          </a:solidFill>
          <a:latin typeface="+mn-lt"/>
          <a:ea typeface="+mn-ea"/>
          <a:cs typeface="+mn-cs"/>
        </a:defRPr>
      </a:lvl8pPr>
      <a:lvl9pPr marL="0" indent="0" algn="l" defTabSz="914126" rtl="0" eaLnBrk="1" latinLnBrk="0" hangingPunct="1">
        <a:lnSpc>
          <a:spcPct val="84000"/>
        </a:lnSpc>
        <a:spcBef>
          <a:spcPts val="1799"/>
        </a:spcBef>
        <a:buFont typeface="Microsoft Sans Serif" panose="020B0604020202020204" pitchFamily="34" charset="0"/>
        <a:buChar char="​"/>
        <a:defRPr sz="6798" kern="1200" baseline="0">
          <a:solidFill>
            <a:schemeClr val="tx1">
              <a:lumMod val="85000"/>
              <a:lumOff val="15000"/>
            </a:schemeClr>
          </a:solidFill>
          <a:latin typeface="+mn-lt"/>
          <a:ea typeface="+mn-ea"/>
          <a:cs typeface="+mn-cs"/>
        </a:defRPr>
      </a:lvl9pPr>
    </p:bodyStyle>
    <p:otherStyle>
      <a:defPPr>
        <a:defRPr lang="en-US"/>
      </a:defPPr>
      <a:lvl1pPr marL="0" algn="l" defTabSz="914126" rtl="0" eaLnBrk="1" latinLnBrk="0" hangingPunct="1">
        <a:defRPr sz="1799" kern="1200">
          <a:solidFill>
            <a:schemeClr val="tx1"/>
          </a:solidFill>
          <a:latin typeface="+mn-lt"/>
          <a:ea typeface="+mn-ea"/>
          <a:cs typeface="+mn-cs"/>
        </a:defRPr>
      </a:lvl1pPr>
      <a:lvl2pPr marL="457063" algn="l" defTabSz="914126" rtl="0" eaLnBrk="1" latinLnBrk="0" hangingPunct="1">
        <a:defRPr sz="1799" kern="1200">
          <a:solidFill>
            <a:schemeClr val="tx1"/>
          </a:solidFill>
          <a:latin typeface="+mn-lt"/>
          <a:ea typeface="+mn-ea"/>
          <a:cs typeface="+mn-cs"/>
        </a:defRPr>
      </a:lvl2pPr>
      <a:lvl3pPr marL="914126" algn="l" defTabSz="914126" rtl="0" eaLnBrk="1" latinLnBrk="0" hangingPunct="1">
        <a:defRPr sz="1799" kern="1200">
          <a:solidFill>
            <a:schemeClr val="tx1"/>
          </a:solidFill>
          <a:latin typeface="+mn-lt"/>
          <a:ea typeface="+mn-ea"/>
          <a:cs typeface="+mn-cs"/>
        </a:defRPr>
      </a:lvl3pPr>
      <a:lvl4pPr marL="1371189" algn="l" defTabSz="914126" rtl="0" eaLnBrk="1" latinLnBrk="0" hangingPunct="1">
        <a:defRPr sz="1799" kern="1200">
          <a:solidFill>
            <a:schemeClr val="tx1"/>
          </a:solidFill>
          <a:latin typeface="+mn-lt"/>
          <a:ea typeface="+mn-ea"/>
          <a:cs typeface="+mn-cs"/>
        </a:defRPr>
      </a:lvl4pPr>
      <a:lvl5pPr marL="1828251" algn="l" defTabSz="914126" rtl="0" eaLnBrk="1" latinLnBrk="0" hangingPunct="1">
        <a:defRPr sz="1799" kern="1200">
          <a:solidFill>
            <a:schemeClr val="tx1"/>
          </a:solidFill>
          <a:latin typeface="+mn-lt"/>
          <a:ea typeface="+mn-ea"/>
          <a:cs typeface="+mn-cs"/>
        </a:defRPr>
      </a:lvl5pPr>
      <a:lvl6pPr marL="2285314" algn="l" defTabSz="914126" rtl="0" eaLnBrk="1" latinLnBrk="0" hangingPunct="1">
        <a:defRPr sz="1799" kern="1200">
          <a:solidFill>
            <a:schemeClr val="tx1"/>
          </a:solidFill>
          <a:latin typeface="+mn-lt"/>
          <a:ea typeface="+mn-ea"/>
          <a:cs typeface="+mn-cs"/>
        </a:defRPr>
      </a:lvl6pPr>
      <a:lvl7pPr marL="2742377" algn="l" defTabSz="914126" rtl="0" eaLnBrk="1" latinLnBrk="0" hangingPunct="1">
        <a:defRPr sz="1799" kern="1200">
          <a:solidFill>
            <a:schemeClr val="tx1"/>
          </a:solidFill>
          <a:latin typeface="+mn-lt"/>
          <a:ea typeface="+mn-ea"/>
          <a:cs typeface="+mn-cs"/>
        </a:defRPr>
      </a:lvl7pPr>
      <a:lvl8pPr marL="3199440" algn="l" defTabSz="914126" rtl="0" eaLnBrk="1" latinLnBrk="0" hangingPunct="1">
        <a:defRPr sz="1799" kern="1200">
          <a:solidFill>
            <a:schemeClr val="tx1"/>
          </a:solidFill>
          <a:latin typeface="+mn-lt"/>
          <a:ea typeface="+mn-ea"/>
          <a:cs typeface="+mn-cs"/>
        </a:defRPr>
      </a:lvl8pPr>
      <a:lvl9pPr marL="3656503" algn="l" defTabSz="914126"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p>
            <a:r>
              <a:rPr lang="en-US"/>
              <a:t>Click to edit Master title style</a:t>
            </a:r>
          </a:p>
        </p:txBody>
      </p:sp>
      <p:sp>
        <p:nvSpPr>
          <p:cNvPr id="3" name="Text Placeholder 2"/>
          <p:cNvSpPr>
            <a:spLocks noGrp="1"/>
          </p:cNvSpPr>
          <p:nvPr>
            <p:ph type="body" idx="1"/>
          </p:nvPr>
        </p:nvSpPr>
        <p:spPr>
          <a:xfrm>
            <a:off x="231354" y="1934892"/>
            <a:ext cx="11430000" cy="1823576"/>
          </a:xfrm>
          <a:prstGeom prst="rect">
            <a:avLst/>
          </a:prstGeom>
        </p:spPr>
        <p:txBody>
          <a:bodyPr vert="horz" wrap="square" lIns="91440" tIns="45720" rIns="91440" bIns="4572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0"/>
            <a:endParaRPr lang="en-US"/>
          </a:p>
        </p:txBody>
      </p:sp>
      <p:sp>
        <p:nvSpPr>
          <p:cNvPr id="9" name="TextBox 8"/>
          <p:cNvSpPr txBox="1"/>
          <p:nvPr/>
        </p:nvSpPr>
        <p:spPr bwMode="gray">
          <a:xfrm>
            <a:off x="11520551" y="6525737"/>
            <a:ext cx="288861" cy="215444"/>
          </a:xfrm>
          <a:prstGeom prst="rect">
            <a:avLst/>
          </a:prstGeom>
          <a:noFill/>
        </p:spPr>
        <p:txBody>
          <a:bodyPr wrap="none" rtlCol="0">
            <a:spAutoFit/>
          </a:bodyPr>
          <a:lstStyle/>
          <a:p>
            <a:pPr marL="0" algn="l" defTabSz="914400" rtl="0" eaLnBrk="1" latinLnBrk="0" hangingPunct="1"/>
            <a:fld id="{0A607DED-8B1E-49A6-A07A-F6DE68304C82}" type="slidenum">
              <a:rPr lang="en-US" sz="800" kern="1200" smtClean="0">
                <a:solidFill>
                  <a:schemeClr val="bg1">
                    <a:lumMod val="75000"/>
                  </a:schemeClr>
                </a:solidFill>
                <a:latin typeface="Qualcomm Office Regular" pitchFamily="34" charset="0"/>
                <a:ea typeface="+mn-ea"/>
                <a:cs typeface="Arial" pitchFamily="34" charset="0"/>
              </a:rPr>
              <a:pPr marL="0" algn="l" defTabSz="914400" rtl="0" eaLnBrk="1" latinLnBrk="0" hangingPunct="1"/>
              <a:t>‹#›</a:t>
            </a:fld>
            <a:endParaRPr lang="en-US" sz="800" kern="1200">
              <a:solidFill>
                <a:schemeClr val="bg1">
                  <a:lumMod val="75000"/>
                </a:schemeClr>
              </a:solidFill>
              <a:latin typeface="Qualcomm Office Regular" pitchFamily="34" charset="0"/>
              <a:ea typeface="+mn-ea"/>
              <a:cs typeface="Arial" pitchFamily="34" charset="0"/>
            </a:endParaRPr>
          </a:p>
        </p:txBody>
      </p:sp>
    </p:spTree>
    <p:extLst>
      <p:ext uri="{BB962C8B-B14F-4D97-AF65-F5344CB8AC3E}">
        <p14:creationId xmlns:p14="http://schemas.microsoft.com/office/powerpoint/2010/main" val="1185496684"/>
      </p:ext>
    </p:extLst>
  </p:cSld>
  <p:clrMap bg1="lt1" tx1="dk1" bg2="lt2" tx2="dk2" accent1="accent1" accent2="accent2" accent3="accent3" accent4="accent4" accent5="accent5" accent6="accent6" hlink="hlink" folHlink="folHlink"/>
  <p:sldLayoutIdLst>
    <p:sldLayoutId id="2147484105" r:id="rId1"/>
    <p:sldLayoutId id="2147484106" r:id="rId2"/>
    <p:sldLayoutId id="2147484107" r:id="rId3"/>
    <p:sldLayoutId id="2147484108" r:id="rId4"/>
    <p:sldLayoutId id="2147484109" r:id="rId5"/>
    <p:sldLayoutId id="2147484110" r:id="rId6"/>
    <p:sldLayoutId id="2147484111" r:id="rId7"/>
    <p:sldLayoutId id="2147484115" r:id="rId8"/>
    <p:sldLayoutId id="2147484116" r:id="rId9"/>
    <p:sldLayoutId id="2147484118" r:id="rId10"/>
  </p:sldLayoutIdLst>
  <p:hf sldNum="0" hdr="0" dt="0"/>
  <p:txStyles>
    <p:titleStyle>
      <a:lvl1pPr algn="l" defTabSz="914400" rtl="0" eaLnBrk="1" latinLnBrk="0" hangingPunct="1">
        <a:lnSpc>
          <a:spcPct val="75000"/>
        </a:lnSpc>
        <a:spcBef>
          <a:spcPct val="0"/>
        </a:spcBef>
        <a:buNone/>
        <a:defRPr lang="en-US" sz="3600" kern="1200" baseline="0" dirty="0">
          <a:solidFill>
            <a:schemeClr val="tx1">
              <a:lumMod val="65000"/>
              <a:lumOff val="35000"/>
            </a:schemeClr>
          </a:solidFill>
          <a:latin typeface="Qualcomm Office Regular" pitchFamily="34" charset="0"/>
          <a:ea typeface="+mj-ea"/>
          <a:cs typeface="Arial" pitchFamily="34" charset="0"/>
        </a:defRPr>
      </a:lvl1pPr>
    </p:titleStyle>
    <p:bodyStyle>
      <a:lvl1pPr marL="342900" indent="-342900" algn="l" defTabSz="914400" rtl="0" eaLnBrk="1" latinLnBrk="0" hangingPunct="1">
        <a:lnSpc>
          <a:spcPct val="95000"/>
        </a:lnSpc>
        <a:spcBef>
          <a:spcPct val="20000"/>
        </a:spcBef>
        <a:buFontTx/>
        <a:buBlip>
          <a:blip r:embed="rId12"/>
        </a:buBlip>
        <a:defRPr lang="en-US" sz="2400" kern="1200" dirty="0" smtClean="0">
          <a:solidFill>
            <a:prstClr val="black">
              <a:lumMod val="75000"/>
              <a:lumOff val="25000"/>
            </a:prstClr>
          </a:solidFill>
          <a:latin typeface="Qualcomm Office Regular" pitchFamily="34" charset="0"/>
          <a:ea typeface="+mn-ea"/>
          <a:cs typeface="Arial" pitchFamily="34" charset="0"/>
        </a:defRPr>
      </a:lvl1pPr>
      <a:lvl2pPr marL="742950" indent="-342900" algn="l" defTabSz="914400" rtl="0" eaLnBrk="1" latinLnBrk="0" hangingPunct="1">
        <a:lnSpc>
          <a:spcPct val="95000"/>
        </a:lnSpc>
        <a:spcBef>
          <a:spcPct val="20000"/>
        </a:spcBef>
        <a:buClr>
          <a:schemeClr val="accent5"/>
        </a:buClr>
        <a:buFont typeface="Calibre Regular" pitchFamily="34" charset="0"/>
        <a:buChar char="−"/>
        <a:defRPr lang="en-US" sz="2000" kern="1200" dirty="0" smtClean="0">
          <a:solidFill>
            <a:prstClr val="black">
              <a:lumMod val="75000"/>
              <a:lumOff val="25000"/>
            </a:prstClr>
          </a:solidFill>
          <a:latin typeface="Qualcomm Office Regular" pitchFamily="34" charset="0"/>
          <a:ea typeface="+mn-ea"/>
          <a:cs typeface="Arial" pitchFamily="34" charset="0"/>
        </a:defRPr>
      </a:lvl2pPr>
      <a:lvl3pPr marL="1028700" indent="-342900" algn="l" defTabSz="914400" rtl="0" eaLnBrk="1" latinLnBrk="0" hangingPunct="1">
        <a:lnSpc>
          <a:spcPct val="95000"/>
        </a:lnSpc>
        <a:spcBef>
          <a:spcPct val="20000"/>
        </a:spcBef>
        <a:buClr>
          <a:schemeClr val="accent5"/>
        </a:buClr>
        <a:buFont typeface="Calibre Regular" pitchFamily="34" charset="0"/>
        <a:buChar char="−"/>
        <a:defRPr lang="en-US" sz="1800" kern="1200" dirty="0" smtClean="0">
          <a:solidFill>
            <a:prstClr val="black">
              <a:lumMod val="75000"/>
              <a:lumOff val="25000"/>
            </a:prstClr>
          </a:solidFill>
          <a:latin typeface="Qualcomm Office Regular" pitchFamily="34" charset="0"/>
          <a:ea typeface="+mn-ea"/>
          <a:cs typeface="Arial" pitchFamily="34" charset="0"/>
        </a:defRPr>
      </a:lvl3pPr>
      <a:lvl4pPr marL="1314450" indent="-342900" algn="l" defTabSz="914400" rtl="0" eaLnBrk="1" latinLnBrk="0" hangingPunct="1">
        <a:lnSpc>
          <a:spcPct val="95000"/>
        </a:lnSpc>
        <a:spcBef>
          <a:spcPct val="20000"/>
        </a:spcBef>
        <a:buClr>
          <a:schemeClr val="accent5"/>
        </a:buClr>
        <a:buFont typeface="Calibre Regular" pitchFamily="34" charset="0"/>
        <a:buChar char="−"/>
        <a:defRPr lang="en-US" sz="1600" kern="1200" dirty="0" smtClean="0">
          <a:solidFill>
            <a:prstClr val="black">
              <a:lumMod val="75000"/>
              <a:lumOff val="25000"/>
            </a:prstClr>
          </a:solidFill>
          <a:latin typeface="Qualcomm Office Regular" pitchFamily="34" charset="0"/>
          <a:ea typeface="+mn-ea"/>
          <a:cs typeface="Arial" pitchFamily="34" charset="0"/>
        </a:defRPr>
      </a:lvl4pPr>
      <a:lvl5pPr marL="1600200" indent="-342900" algn="l" defTabSz="914400" rtl="0" eaLnBrk="1" latinLnBrk="0" hangingPunct="1">
        <a:lnSpc>
          <a:spcPct val="95000"/>
        </a:lnSpc>
        <a:spcBef>
          <a:spcPct val="20000"/>
        </a:spcBef>
        <a:buClr>
          <a:schemeClr val="accent5"/>
        </a:buClr>
        <a:buFont typeface="Calibre Regular" pitchFamily="34" charset="0"/>
        <a:buChar char="−"/>
        <a:defRPr lang="en-US" sz="1400" kern="1200" baseline="0" dirty="0" smtClean="0">
          <a:solidFill>
            <a:prstClr val="black">
              <a:lumMod val="75000"/>
              <a:lumOff val="25000"/>
            </a:prstClr>
          </a:solidFill>
          <a:latin typeface="Qualcomm Regular"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3648" y="575576"/>
            <a:ext cx="11185722" cy="429028"/>
          </a:xfrm>
          <a:prstGeom prst="rect">
            <a:avLst/>
          </a:prstGeom>
        </p:spPr>
        <p:txBody>
          <a:bodyPr vert="horz" wrap="square" lIns="0" tIns="0" rIns="0" bIns="0" rtlCol="0" anchor="b">
            <a:noAutofit/>
          </a:bodyPr>
          <a:lstStyle/>
          <a:p>
            <a:r>
              <a:rPr lang="en-US"/>
              <a:t>Click to edit Master title style</a:t>
            </a:r>
          </a:p>
        </p:txBody>
      </p:sp>
      <p:sp>
        <p:nvSpPr>
          <p:cNvPr id="12" name="Text Placeholder 11"/>
          <p:cNvSpPr>
            <a:spLocks noGrp="1"/>
          </p:cNvSpPr>
          <p:nvPr>
            <p:ph type="body" idx="1"/>
          </p:nvPr>
        </p:nvSpPr>
        <p:spPr>
          <a:xfrm>
            <a:off x="493648" y="1709928"/>
            <a:ext cx="11189341" cy="4636008"/>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a:p>
            <a:pPr lvl="5"/>
            <a:r>
              <a:rPr lang="en-US"/>
              <a:t>Six</a:t>
            </a:r>
          </a:p>
          <a:p>
            <a:pPr lvl="6"/>
            <a:r>
              <a:rPr lang="en-US"/>
              <a:t>Seven</a:t>
            </a:r>
          </a:p>
          <a:p>
            <a:pPr lvl="7"/>
            <a:r>
              <a:rPr lang="en-US"/>
              <a:t>Eight</a:t>
            </a:r>
          </a:p>
          <a:p>
            <a:pPr lvl="8"/>
            <a:r>
              <a:rPr lang="en-US"/>
              <a:t>Nine</a:t>
            </a:r>
          </a:p>
        </p:txBody>
      </p:sp>
      <p:sp>
        <p:nvSpPr>
          <p:cNvPr id="98" name="TextBox 97"/>
          <p:cNvSpPr txBox="1"/>
          <p:nvPr userDrawn="1"/>
        </p:nvSpPr>
        <p:spPr>
          <a:xfrm>
            <a:off x="11568653" y="6528118"/>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126" rtl="0" eaLnBrk="1" latinLnBrk="0" hangingPunct="1">
                <a:lnSpc>
                  <a:spcPct val="125000"/>
                </a:lnSpc>
              </a:pPr>
              <a:t>‹#›</a:t>
            </a:fld>
            <a:endParaRPr lang="en-US" sz="800" kern="1200">
              <a:solidFill>
                <a:schemeClr val="tx1">
                  <a:lumMod val="50000"/>
                  <a:lumOff val="50000"/>
                </a:schemeClr>
              </a:solidFill>
              <a:latin typeface="+mn-lt"/>
              <a:ea typeface="+mn-ea"/>
              <a:cs typeface="+mn-cs"/>
            </a:endParaRPr>
          </a:p>
        </p:txBody>
      </p:sp>
      <p:sp>
        <p:nvSpPr>
          <p:cNvPr id="5" name="Footer Placeholder 2">
            <a:extLst>
              <a:ext uri="{FF2B5EF4-FFF2-40B4-BE49-F238E27FC236}">
                <a16:creationId xmlns:a16="http://schemas.microsoft.com/office/drawing/2014/main" id="{937240CC-975D-4F41-A0C4-2624FADF1B4F}"/>
              </a:ext>
            </a:extLst>
          </p:cNvPr>
          <p:cNvSpPr>
            <a:spLocks noGrp="1"/>
          </p:cNvSpPr>
          <p:nvPr>
            <p:ph type="ftr" sz="quarter" idx="3"/>
          </p:nvPr>
        </p:nvSpPr>
        <p:spPr>
          <a:xfrm>
            <a:off x="495171" y="6534115"/>
            <a:ext cx="10486959"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r>
              <a:rPr lang="en-US"/>
              <a:t>Confidential and Proprietary — Qualcomm Technologies, Inc. and/or its affiliated companies.</a:t>
            </a:r>
          </a:p>
        </p:txBody>
      </p:sp>
    </p:spTree>
    <p:extLst>
      <p:ext uri="{BB962C8B-B14F-4D97-AF65-F5344CB8AC3E}">
        <p14:creationId xmlns:p14="http://schemas.microsoft.com/office/powerpoint/2010/main" val="702212932"/>
      </p:ext>
    </p:extLst>
  </p:cSld>
  <p:clrMap bg1="lt1" tx1="dk1" bg2="lt2" tx2="dk2" accent1="accent1" accent2="accent2" accent3="accent3" accent4="accent4" accent5="accent5" accent6="accent6" hlink="hlink" folHlink="folHlink"/>
  <p:sldLayoutIdLst>
    <p:sldLayoutId id="2147484120" r:id="rId1"/>
    <p:sldLayoutId id="2147484121" r:id="rId2"/>
    <p:sldLayoutId id="2147484122" r:id="rId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126" rtl="0" eaLnBrk="1" latinLnBrk="0" hangingPunct="1">
        <a:lnSpc>
          <a:spcPct val="82000"/>
        </a:lnSpc>
        <a:spcBef>
          <a:spcPct val="0"/>
        </a:spcBef>
        <a:buNone/>
        <a:defRPr sz="3399" kern="1200" baseline="0">
          <a:solidFill>
            <a:schemeClr val="tx1">
              <a:lumMod val="85000"/>
              <a:lumOff val="15000"/>
            </a:schemeClr>
          </a:solidFill>
          <a:latin typeface="+mj-lt"/>
          <a:ea typeface="+mj-ea"/>
          <a:cs typeface="+mj-cs"/>
        </a:defRPr>
      </a:lvl1pPr>
    </p:titleStyle>
    <p:bodyStyle>
      <a:lvl1pPr marL="173684" indent="-173684" algn="l" defTabSz="914126" rtl="0" eaLnBrk="1" latinLnBrk="0" hangingPunct="1">
        <a:lnSpc>
          <a:spcPct val="107000"/>
        </a:lnSpc>
        <a:spcBef>
          <a:spcPts val="1200"/>
        </a:spcBef>
        <a:buClr>
          <a:srgbClr val="3253DC"/>
        </a:buClr>
        <a:buFont typeface="Arial" panose="020B0604020202020204" pitchFamily="34" charset="0"/>
        <a:buChar char="•"/>
        <a:defRPr sz="2099" kern="1200" baseline="0">
          <a:solidFill>
            <a:schemeClr val="tx1">
              <a:lumMod val="85000"/>
              <a:lumOff val="15000"/>
            </a:schemeClr>
          </a:solidFill>
          <a:latin typeface="+mn-lt"/>
          <a:ea typeface="+mn-ea"/>
          <a:cs typeface="+mn-cs"/>
        </a:defRPr>
      </a:lvl1pPr>
      <a:lvl2pPr marL="338227" indent="-174573" algn="l" defTabSz="914126"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099" kern="1200" baseline="0">
          <a:solidFill>
            <a:schemeClr val="tx1">
              <a:lumMod val="85000"/>
              <a:lumOff val="15000"/>
            </a:schemeClr>
          </a:solidFill>
          <a:latin typeface="+mn-lt"/>
          <a:ea typeface="+mn-ea"/>
          <a:cs typeface="+mn-cs"/>
        </a:defRPr>
      </a:lvl2pPr>
      <a:lvl3pPr marL="509435" indent="-161876" algn="l" defTabSz="914126"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799" kern="1200" dirty="0" smtClean="0">
          <a:solidFill>
            <a:schemeClr val="tx1">
              <a:lumMod val="85000"/>
              <a:lumOff val="15000"/>
            </a:schemeClr>
          </a:solidFill>
          <a:latin typeface="+mn-lt"/>
          <a:ea typeface="+mn-ea"/>
          <a:cs typeface="+mn-cs"/>
        </a:defRPr>
      </a:lvl3pPr>
      <a:lvl4pPr marL="685594" indent="-173684" algn="l" defTabSz="914126"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799" kern="1200">
          <a:solidFill>
            <a:schemeClr val="tx1">
              <a:lumMod val="85000"/>
              <a:lumOff val="15000"/>
            </a:schemeClr>
          </a:solidFill>
          <a:latin typeface="+mn-lt"/>
          <a:ea typeface="+mn-ea"/>
          <a:cs typeface="+mn-cs"/>
        </a:defRPr>
      </a:lvl4pPr>
      <a:lvl5pPr marL="0" indent="0" algn="l" defTabSz="914126" rtl="0" eaLnBrk="1" latinLnBrk="0" hangingPunct="1">
        <a:lnSpc>
          <a:spcPct val="98000"/>
        </a:lnSpc>
        <a:spcBef>
          <a:spcPts val="1799"/>
        </a:spcBef>
        <a:buClr>
          <a:srgbClr val="595959"/>
        </a:buClr>
        <a:buFont typeface="Microsoft Sans Serif" panose="020B0604020202020204" pitchFamily="34" charset="0"/>
        <a:buChar char="​"/>
        <a:tabLst/>
        <a:defRPr sz="2799" kern="1200" baseline="0">
          <a:solidFill>
            <a:schemeClr val="tx1">
              <a:lumMod val="85000"/>
              <a:lumOff val="15000"/>
            </a:schemeClr>
          </a:solidFill>
          <a:latin typeface="+mn-lt"/>
          <a:ea typeface="+mn-ea"/>
          <a:cs typeface="+mn-cs"/>
        </a:defRPr>
      </a:lvl5pPr>
      <a:lvl6pPr marL="0" indent="0" algn="l" defTabSz="914126" rtl="0" eaLnBrk="1" latinLnBrk="0" hangingPunct="1">
        <a:lnSpc>
          <a:spcPct val="94000"/>
        </a:lnSpc>
        <a:spcBef>
          <a:spcPts val="0"/>
        </a:spcBef>
        <a:buFont typeface="Microsoft Sans Serif" panose="020B0604020202020204" pitchFamily="34" charset="0"/>
        <a:buChar char="​"/>
        <a:defRPr sz="2399" kern="1200">
          <a:solidFill>
            <a:schemeClr val="tx1">
              <a:lumMod val="85000"/>
              <a:lumOff val="15000"/>
            </a:schemeClr>
          </a:solidFill>
          <a:latin typeface="+mn-lt"/>
          <a:ea typeface="+mn-ea"/>
          <a:cs typeface="+mn-cs"/>
        </a:defRPr>
      </a:lvl6pPr>
      <a:lvl7pPr marL="0" indent="0" algn="l" defTabSz="914126" rtl="0" eaLnBrk="1" latinLnBrk="0" hangingPunct="1">
        <a:lnSpc>
          <a:spcPct val="107000"/>
        </a:lnSpc>
        <a:spcBef>
          <a:spcPts val="1200"/>
        </a:spcBef>
        <a:buFont typeface="Microsoft Sans Serif" panose="020B0604020202020204" pitchFamily="34" charset="0"/>
        <a:buChar char="​"/>
        <a:defRPr sz="2099" kern="1200" baseline="0">
          <a:solidFill>
            <a:schemeClr val="tx1">
              <a:lumMod val="85000"/>
              <a:lumOff val="15000"/>
            </a:schemeClr>
          </a:solidFill>
          <a:latin typeface="+mn-lt"/>
          <a:ea typeface="+mn-ea"/>
          <a:cs typeface="+mn-cs"/>
        </a:defRPr>
      </a:lvl7pPr>
      <a:lvl8pPr marL="0" indent="0" algn="l" defTabSz="914126" rtl="0" eaLnBrk="1" latinLnBrk="0" hangingPunct="1">
        <a:lnSpc>
          <a:spcPct val="86000"/>
        </a:lnSpc>
        <a:spcBef>
          <a:spcPts val="1799"/>
        </a:spcBef>
        <a:buSzPct val="100000"/>
        <a:buFont typeface="Microsoft Sans Serif" panose="020B0604020202020204" pitchFamily="34" charset="0"/>
        <a:buChar char="​"/>
        <a:defRPr lang="en-US" sz="5498" kern="1200" baseline="0" dirty="0" smtClean="0">
          <a:solidFill>
            <a:schemeClr val="tx1">
              <a:lumMod val="85000"/>
              <a:lumOff val="15000"/>
            </a:schemeClr>
          </a:solidFill>
          <a:latin typeface="+mn-lt"/>
          <a:ea typeface="+mn-ea"/>
          <a:cs typeface="+mn-cs"/>
        </a:defRPr>
      </a:lvl8pPr>
      <a:lvl9pPr marL="0" indent="0" algn="l" defTabSz="914126" rtl="0" eaLnBrk="1" latinLnBrk="0" hangingPunct="1">
        <a:lnSpc>
          <a:spcPct val="84000"/>
        </a:lnSpc>
        <a:spcBef>
          <a:spcPts val="1799"/>
        </a:spcBef>
        <a:buFont typeface="Microsoft Sans Serif" panose="020B0604020202020204" pitchFamily="34" charset="0"/>
        <a:buChar char="​"/>
        <a:defRPr sz="6798" kern="1200" baseline="0">
          <a:solidFill>
            <a:schemeClr val="tx1">
              <a:lumMod val="85000"/>
              <a:lumOff val="15000"/>
            </a:schemeClr>
          </a:solidFill>
          <a:latin typeface="+mn-lt"/>
          <a:ea typeface="+mn-ea"/>
          <a:cs typeface="+mn-cs"/>
        </a:defRPr>
      </a:lvl9pPr>
    </p:bodyStyle>
    <p:otherStyle>
      <a:defPPr>
        <a:defRPr lang="en-US"/>
      </a:defPPr>
      <a:lvl1pPr marL="0" algn="l" defTabSz="914126" rtl="0" eaLnBrk="1" latinLnBrk="0" hangingPunct="1">
        <a:defRPr sz="1799" kern="1200">
          <a:solidFill>
            <a:schemeClr val="tx1"/>
          </a:solidFill>
          <a:latin typeface="+mn-lt"/>
          <a:ea typeface="+mn-ea"/>
          <a:cs typeface="+mn-cs"/>
        </a:defRPr>
      </a:lvl1pPr>
      <a:lvl2pPr marL="457063" algn="l" defTabSz="914126" rtl="0" eaLnBrk="1" latinLnBrk="0" hangingPunct="1">
        <a:defRPr sz="1799" kern="1200">
          <a:solidFill>
            <a:schemeClr val="tx1"/>
          </a:solidFill>
          <a:latin typeface="+mn-lt"/>
          <a:ea typeface="+mn-ea"/>
          <a:cs typeface="+mn-cs"/>
        </a:defRPr>
      </a:lvl2pPr>
      <a:lvl3pPr marL="914126" algn="l" defTabSz="914126" rtl="0" eaLnBrk="1" latinLnBrk="0" hangingPunct="1">
        <a:defRPr sz="1799" kern="1200">
          <a:solidFill>
            <a:schemeClr val="tx1"/>
          </a:solidFill>
          <a:latin typeface="+mn-lt"/>
          <a:ea typeface="+mn-ea"/>
          <a:cs typeface="+mn-cs"/>
        </a:defRPr>
      </a:lvl3pPr>
      <a:lvl4pPr marL="1371189" algn="l" defTabSz="914126" rtl="0" eaLnBrk="1" latinLnBrk="0" hangingPunct="1">
        <a:defRPr sz="1799" kern="1200">
          <a:solidFill>
            <a:schemeClr val="tx1"/>
          </a:solidFill>
          <a:latin typeface="+mn-lt"/>
          <a:ea typeface="+mn-ea"/>
          <a:cs typeface="+mn-cs"/>
        </a:defRPr>
      </a:lvl4pPr>
      <a:lvl5pPr marL="1828251" algn="l" defTabSz="914126" rtl="0" eaLnBrk="1" latinLnBrk="0" hangingPunct="1">
        <a:defRPr sz="1799" kern="1200">
          <a:solidFill>
            <a:schemeClr val="tx1"/>
          </a:solidFill>
          <a:latin typeface="+mn-lt"/>
          <a:ea typeface="+mn-ea"/>
          <a:cs typeface="+mn-cs"/>
        </a:defRPr>
      </a:lvl5pPr>
      <a:lvl6pPr marL="2285314" algn="l" defTabSz="914126" rtl="0" eaLnBrk="1" latinLnBrk="0" hangingPunct="1">
        <a:defRPr sz="1799" kern="1200">
          <a:solidFill>
            <a:schemeClr val="tx1"/>
          </a:solidFill>
          <a:latin typeface="+mn-lt"/>
          <a:ea typeface="+mn-ea"/>
          <a:cs typeface="+mn-cs"/>
        </a:defRPr>
      </a:lvl6pPr>
      <a:lvl7pPr marL="2742377" algn="l" defTabSz="914126" rtl="0" eaLnBrk="1" latinLnBrk="0" hangingPunct="1">
        <a:defRPr sz="1799" kern="1200">
          <a:solidFill>
            <a:schemeClr val="tx1"/>
          </a:solidFill>
          <a:latin typeface="+mn-lt"/>
          <a:ea typeface="+mn-ea"/>
          <a:cs typeface="+mn-cs"/>
        </a:defRPr>
      </a:lvl7pPr>
      <a:lvl8pPr marL="3199440" algn="l" defTabSz="914126" rtl="0" eaLnBrk="1" latinLnBrk="0" hangingPunct="1">
        <a:defRPr sz="1799" kern="1200">
          <a:solidFill>
            <a:schemeClr val="tx1"/>
          </a:solidFill>
          <a:latin typeface="+mn-lt"/>
          <a:ea typeface="+mn-ea"/>
          <a:cs typeface="+mn-cs"/>
        </a:defRPr>
      </a:lvl8pPr>
      <a:lvl9pPr marL="3656503" algn="l" defTabSz="914126"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3464" y="736620"/>
            <a:ext cx="11430000" cy="507831"/>
          </a:xfrm>
          <a:prstGeom prst="rect">
            <a:avLst/>
          </a:prstGeom>
        </p:spPr>
        <p:txBody>
          <a:bodyPr vert="horz" wrap="square" lIns="91440" tIns="45720" rIns="91440" bIns="45720" rtlCol="0" anchor="ctr">
            <a:spAutoFit/>
          </a:bodyPr>
          <a:lstStyle/>
          <a:p>
            <a:r>
              <a:rPr lang="en-US"/>
              <a:t>Click to edit Master title style</a:t>
            </a:r>
          </a:p>
        </p:txBody>
      </p:sp>
      <p:sp>
        <p:nvSpPr>
          <p:cNvPr id="3" name="Text Placeholder 2"/>
          <p:cNvSpPr>
            <a:spLocks noGrp="1"/>
          </p:cNvSpPr>
          <p:nvPr>
            <p:ph type="body" idx="1"/>
          </p:nvPr>
        </p:nvSpPr>
        <p:spPr>
          <a:xfrm>
            <a:off x="231355" y="1934892"/>
            <a:ext cx="11430000" cy="1823576"/>
          </a:xfrm>
          <a:prstGeom prst="rect">
            <a:avLst/>
          </a:prstGeom>
        </p:spPr>
        <p:txBody>
          <a:bodyPr vert="horz" wrap="square" lIns="91440" tIns="45720" rIns="91440" bIns="4572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0"/>
            <a:endParaRPr lang="en-US"/>
          </a:p>
        </p:txBody>
      </p:sp>
      <p:sp>
        <p:nvSpPr>
          <p:cNvPr id="9" name="TextBox 8"/>
          <p:cNvSpPr txBox="1"/>
          <p:nvPr/>
        </p:nvSpPr>
        <p:spPr bwMode="gray">
          <a:xfrm>
            <a:off x="11650023" y="6525737"/>
            <a:ext cx="312906" cy="246221"/>
          </a:xfrm>
          <a:prstGeom prst="rect">
            <a:avLst/>
          </a:prstGeom>
          <a:noFill/>
        </p:spPr>
        <p:txBody>
          <a:bodyPr wrap="none" rtlCol="0">
            <a:spAutoFit/>
          </a:bodyPr>
          <a:lstStyle/>
          <a:p>
            <a:pPr marL="0" algn="l" defTabSz="914400" rtl="0" eaLnBrk="1" latinLnBrk="0" hangingPunct="1"/>
            <a:fld id="{0A607DED-8B1E-49A6-A07A-F6DE68304C82}" type="slidenum">
              <a:rPr lang="en-US" sz="1000" b="0" kern="1200" smtClean="0">
                <a:solidFill>
                  <a:schemeClr val="tx1"/>
                </a:solidFill>
                <a:latin typeface="Qualcomm Office Regular" pitchFamily="34" charset="0"/>
                <a:ea typeface="+mn-ea"/>
                <a:cs typeface="Arial" pitchFamily="34" charset="0"/>
              </a:rPr>
              <a:pPr marL="0" algn="l" defTabSz="914400" rtl="0" eaLnBrk="1" latinLnBrk="0" hangingPunct="1"/>
              <a:t>‹#›</a:t>
            </a:fld>
            <a:endParaRPr lang="en-US" sz="1000" b="0" kern="1200">
              <a:solidFill>
                <a:schemeClr val="tx1"/>
              </a:solidFill>
              <a:latin typeface="Qualcomm Office Regular" pitchFamily="34" charset="0"/>
              <a:ea typeface="+mn-ea"/>
              <a:cs typeface="Arial" pitchFamily="34" charset="0"/>
            </a:endParaRPr>
          </a:p>
        </p:txBody>
      </p:sp>
    </p:spTree>
    <p:extLst>
      <p:ext uri="{BB962C8B-B14F-4D97-AF65-F5344CB8AC3E}">
        <p14:creationId xmlns:p14="http://schemas.microsoft.com/office/powerpoint/2010/main" val="684891127"/>
      </p:ext>
    </p:extLst>
  </p:cSld>
  <p:clrMap bg1="lt1" tx1="dk1" bg2="lt2" tx2="dk2" accent1="accent1" accent2="accent2" accent3="accent3" accent4="accent4" accent5="accent5" accent6="accent6" hlink="hlink" folHlink="folHlink"/>
  <p:sldLayoutIdLst>
    <p:sldLayoutId id="2147484125" r:id="rId1"/>
    <p:sldLayoutId id="2147484126" r:id="rId2"/>
    <p:sldLayoutId id="2147484127" r:id="rId3"/>
    <p:sldLayoutId id="2147484128" r:id="rId4"/>
    <p:sldLayoutId id="2147484129" r:id="rId5"/>
    <p:sldLayoutId id="2147484130" r:id="rId6"/>
  </p:sldLayoutIdLst>
  <p:hf sldNum="0" hdr="0" dt="0"/>
  <p:txStyles>
    <p:titleStyle>
      <a:lvl1pPr algn="l" defTabSz="914400" rtl="0" eaLnBrk="1" latinLnBrk="0" hangingPunct="1">
        <a:lnSpc>
          <a:spcPct val="75000"/>
        </a:lnSpc>
        <a:spcBef>
          <a:spcPct val="0"/>
        </a:spcBef>
        <a:buNone/>
        <a:defRPr lang="en-US" sz="3600" kern="1200" baseline="0" dirty="0">
          <a:solidFill>
            <a:schemeClr val="tx1">
              <a:lumMod val="65000"/>
              <a:lumOff val="35000"/>
            </a:schemeClr>
          </a:solidFill>
          <a:latin typeface="Qualcomm Office Regular" pitchFamily="34" charset="0"/>
          <a:ea typeface="+mj-ea"/>
          <a:cs typeface="Arial" pitchFamily="34" charset="0"/>
        </a:defRPr>
      </a:lvl1pPr>
    </p:titleStyle>
    <p:bodyStyle>
      <a:lvl1pPr marL="342900" indent="-342900" algn="l" defTabSz="914400" rtl="0" eaLnBrk="1" latinLnBrk="0" hangingPunct="1">
        <a:lnSpc>
          <a:spcPct val="95000"/>
        </a:lnSpc>
        <a:spcBef>
          <a:spcPct val="20000"/>
        </a:spcBef>
        <a:buFontTx/>
        <a:buBlip>
          <a:blip r:embed="rId8"/>
        </a:buBlip>
        <a:defRPr lang="en-US" sz="2400" kern="1200" dirty="0" smtClean="0">
          <a:solidFill>
            <a:prstClr val="black">
              <a:lumMod val="75000"/>
              <a:lumOff val="25000"/>
            </a:prstClr>
          </a:solidFill>
          <a:latin typeface="Qualcomm Office Regular" pitchFamily="34" charset="0"/>
          <a:ea typeface="+mn-ea"/>
          <a:cs typeface="Arial" pitchFamily="34" charset="0"/>
        </a:defRPr>
      </a:lvl1pPr>
      <a:lvl2pPr marL="742950" indent="-342900" algn="l" defTabSz="914400" rtl="0" eaLnBrk="1" latinLnBrk="0" hangingPunct="1">
        <a:lnSpc>
          <a:spcPct val="95000"/>
        </a:lnSpc>
        <a:spcBef>
          <a:spcPct val="20000"/>
        </a:spcBef>
        <a:buClr>
          <a:schemeClr val="accent5"/>
        </a:buClr>
        <a:buFont typeface="Calibre Regular" pitchFamily="34" charset="0"/>
        <a:buChar char="−"/>
        <a:defRPr lang="en-US" sz="2000" kern="1200" dirty="0" smtClean="0">
          <a:solidFill>
            <a:prstClr val="black">
              <a:lumMod val="75000"/>
              <a:lumOff val="25000"/>
            </a:prstClr>
          </a:solidFill>
          <a:latin typeface="Qualcomm Office Regular" pitchFamily="34" charset="0"/>
          <a:ea typeface="+mn-ea"/>
          <a:cs typeface="Arial" pitchFamily="34" charset="0"/>
        </a:defRPr>
      </a:lvl2pPr>
      <a:lvl3pPr marL="1028700" indent="-342900" algn="l" defTabSz="914400" rtl="0" eaLnBrk="1" latinLnBrk="0" hangingPunct="1">
        <a:lnSpc>
          <a:spcPct val="95000"/>
        </a:lnSpc>
        <a:spcBef>
          <a:spcPct val="20000"/>
        </a:spcBef>
        <a:buClr>
          <a:schemeClr val="accent5"/>
        </a:buClr>
        <a:buFont typeface="Calibre Regular" pitchFamily="34" charset="0"/>
        <a:buChar char="−"/>
        <a:defRPr lang="en-US" sz="1800" kern="1200" dirty="0" smtClean="0">
          <a:solidFill>
            <a:prstClr val="black">
              <a:lumMod val="75000"/>
              <a:lumOff val="25000"/>
            </a:prstClr>
          </a:solidFill>
          <a:latin typeface="Qualcomm Office Regular" pitchFamily="34" charset="0"/>
          <a:ea typeface="+mn-ea"/>
          <a:cs typeface="Arial" pitchFamily="34" charset="0"/>
        </a:defRPr>
      </a:lvl3pPr>
      <a:lvl4pPr marL="1314450" indent="-342900" algn="l" defTabSz="914400" rtl="0" eaLnBrk="1" latinLnBrk="0" hangingPunct="1">
        <a:lnSpc>
          <a:spcPct val="95000"/>
        </a:lnSpc>
        <a:spcBef>
          <a:spcPct val="20000"/>
        </a:spcBef>
        <a:buClr>
          <a:schemeClr val="accent5"/>
        </a:buClr>
        <a:buFont typeface="Calibre Regular" pitchFamily="34" charset="0"/>
        <a:buChar char="−"/>
        <a:defRPr lang="en-US" sz="1600" kern="1200" dirty="0" smtClean="0">
          <a:solidFill>
            <a:prstClr val="black">
              <a:lumMod val="75000"/>
              <a:lumOff val="25000"/>
            </a:prstClr>
          </a:solidFill>
          <a:latin typeface="Qualcomm Office Regular" pitchFamily="34" charset="0"/>
          <a:ea typeface="+mn-ea"/>
          <a:cs typeface="Arial" pitchFamily="34" charset="0"/>
        </a:defRPr>
      </a:lvl4pPr>
      <a:lvl5pPr marL="1600200" indent="-342900" algn="l" defTabSz="914400" rtl="0" eaLnBrk="1" latinLnBrk="0" hangingPunct="1">
        <a:lnSpc>
          <a:spcPct val="95000"/>
        </a:lnSpc>
        <a:spcBef>
          <a:spcPct val="20000"/>
        </a:spcBef>
        <a:buClr>
          <a:schemeClr val="accent5"/>
        </a:buClr>
        <a:buFont typeface="Calibre Regular" pitchFamily="34" charset="0"/>
        <a:buChar char="−"/>
        <a:defRPr lang="en-US" sz="1400" kern="1200" baseline="0" dirty="0" smtClean="0">
          <a:solidFill>
            <a:prstClr val="black">
              <a:lumMod val="75000"/>
              <a:lumOff val="25000"/>
            </a:prstClr>
          </a:solidFill>
          <a:latin typeface="Qualcomm Regular"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3648" y="575576"/>
            <a:ext cx="11185722" cy="429028"/>
          </a:xfrm>
          <a:prstGeom prst="rect">
            <a:avLst/>
          </a:prstGeom>
        </p:spPr>
        <p:txBody>
          <a:bodyPr vert="horz" wrap="square" lIns="0" tIns="0" rIns="0" bIns="0" rtlCol="0" anchor="b">
            <a:noAutofit/>
          </a:bodyPr>
          <a:lstStyle/>
          <a:p>
            <a:r>
              <a:rPr lang="en-US"/>
              <a:t>Click to edit Master title style</a:t>
            </a:r>
          </a:p>
        </p:txBody>
      </p:sp>
      <p:sp>
        <p:nvSpPr>
          <p:cNvPr id="12" name="Text Placeholder 11"/>
          <p:cNvSpPr>
            <a:spLocks noGrp="1"/>
          </p:cNvSpPr>
          <p:nvPr>
            <p:ph type="body" idx="1"/>
          </p:nvPr>
        </p:nvSpPr>
        <p:spPr>
          <a:xfrm>
            <a:off x="493648" y="1709928"/>
            <a:ext cx="11189341" cy="4636008"/>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a:p>
            <a:pPr lvl="5"/>
            <a:r>
              <a:rPr lang="en-US"/>
              <a:t>Six</a:t>
            </a:r>
          </a:p>
          <a:p>
            <a:pPr lvl="6"/>
            <a:r>
              <a:rPr lang="en-US"/>
              <a:t>Seven</a:t>
            </a:r>
          </a:p>
          <a:p>
            <a:pPr lvl="7"/>
            <a:r>
              <a:rPr lang="en-US"/>
              <a:t>Eight</a:t>
            </a:r>
          </a:p>
          <a:p>
            <a:pPr lvl="8"/>
            <a:r>
              <a:rPr lang="en-US"/>
              <a:t>Nine</a:t>
            </a:r>
          </a:p>
        </p:txBody>
      </p:sp>
      <p:sp>
        <p:nvSpPr>
          <p:cNvPr id="98" name="TextBox 97"/>
          <p:cNvSpPr txBox="1"/>
          <p:nvPr userDrawn="1"/>
        </p:nvSpPr>
        <p:spPr>
          <a:xfrm>
            <a:off x="11568653" y="6528118"/>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126" rtl="0" eaLnBrk="1" latinLnBrk="0" hangingPunct="1">
                <a:lnSpc>
                  <a:spcPct val="125000"/>
                </a:lnSpc>
              </a:pPr>
              <a:t>‹#›</a:t>
            </a:fld>
            <a:endParaRPr lang="en-US" sz="800" kern="1200">
              <a:solidFill>
                <a:schemeClr val="tx1">
                  <a:lumMod val="50000"/>
                  <a:lumOff val="50000"/>
                </a:schemeClr>
              </a:solidFill>
              <a:latin typeface="+mn-lt"/>
              <a:ea typeface="+mn-ea"/>
              <a:cs typeface="+mn-cs"/>
            </a:endParaRPr>
          </a:p>
        </p:txBody>
      </p:sp>
      <p:sp>
        <p:nvSpPr>
          <p:cNvPr id="5" name="Footer Placeholder 2">
            <a:extLst>
              <a:ext uri="{FF2B5EF4-FFF2-40B4-BE49-F238E27FC236}">
                <a16:creationId xmlns:a16="http://schemas.microsoft.com/office/drawing/2014/main" id="{937240CC-975D-4F41-A0C4-2624FADF1B4F}"/>
              </a:ext>
            </a:extLst>
          </p:cNvPr>
          <p:cNvSpPr>
            <a:spLocks noGrp="1"/>
          </p:cNvSpPr>
          <p:nvPr>
            <p:ph type="ftr" sz="quarter" idx="3"/>
          </p:nvPr>
        </p:nvSpPr>
        <p:spPr>
          <a:xfrm>
            <a:off x="495171" y="6534115"/>
            <a:ext cx="10486959"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r>
              <a:rPr lang="en-US"/>
              <a:t>Confidential and Proprietary — Qualcomm Technologies, Inc. and/or its affiliated companies.</a:t>
            </a:r>
          </a:p>
        </p:txBody>
      </p:sp>
    </p:spTree>
    <p:extLst>
      <p:ext uri="{BB962C8B-B14F-4D97-AF65-F5344CB8AC3E}">
        <p14:creationId xmlns:p14="http://schemas.microsoft.com/office/powerpoint/2010/main" val="2472737851"/>
      </p:ext>
    </p:extLst>
  </p:cSld>
  <p:clrMap bg1="lt1" tx1="dk1" bg2="lt2" tx2="dk2" accent1="accent1" accent2="accent2" accent3="accent3" accent4="accent4" accent5="accent5" accent6="accent6" hlink="hlink" folHlink="folHlink"/>
  <p:sldLayoutIdLst>
    <p:sldLayoutId id="2147484150" r:id="rId1"/>
    <p:sldLayoutId id="2147484165" r:id="rId2"/>
    <p:sldLayoutId id="2147484152" r:id="rId3"/>
    <p:sldLayoutId id="2147484168" r:id="rId4"/>
    <p:sldLayoutId id="2147484154" r:id="rId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126" rtl="0" eaLnBrk="1" latinLnBrk="0" hangingPunct="1">
        <a:lnSpc>
          <a:spcPct val="82000"/>
        </a:lnSpc>
        <a:spcBef>
          <a:spcPct val="0"/>
        </a:spcBef>
        <a:buNone/>
        <a:defRPr sz="3399" kern="1200" baseline="0">
          <a:solidFill>
            <a:schemeClr val="tx1">
              <a:lumMod val="85000"/>
              <a:lumOff val="15000"/>
            </a:schemeClr>
          </a:solidFill>
          <a:latin typeface="+mj-lt"/>
          <a:ea typeface="+mj-ea"/>
          <a:cs typeface="+mj-cs"/>
        </a:defRPr>
      </a:lvl1pPr>
    </p:titleStyle>
    <p:bodyStyle>
      <a:lvl1pPr marL="173684" indent="-173684" algn="l" defTabSz="914126" rtl="0" eaLnBrk="1" latinLnBrk="0" hangingPunct="1">
        <a:lnSpc>
          <a:spcPct val="107000"/>
        </a:lnSpc>
        <a:spcBef>
          <a:spcPts val="1200"/>
        </a:spcBef>
        <a:buClr>
          <a:srgbClr val="3253DC"/>
        </a:buClr>
        <a:buFont typeface="Arial" panose="020B0604020202020204" pitchFamily="34" charset="0"/>
        <a:buChar char="•"/>
        <a:defRPr sz="2099" kern="1200" baseline="0">
          <a:solidFill>
            <a:schemeClr val="tx1">
              <a:lumMod val="85000"/>
              <a:lumOff val="15000"/>
            </a:schemeClr>
          </a:solidFill>
          <a:latin typeface="+mn-lt"/>
          <a:ea typeface="+mn-ea"/>
          <a:cs typeface="+mn-cs"/>
        </a:defRPr>
      </a:lvl1pPr>
      <a:lvl2pPr marL="338227" indent="-174573" algn="l" defTabSz="914126"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099" kern="1200" baseline="0">
          <a:solidFill>
            <a:schemeClr val="tx1">
              <a:lumMod val="85000"/>
              <a:lumOff val="15000"/>
            </a:schemeClr>
          </a:solidFill>
          <a:latin typeface="+mn-lt"/>
          <a:ea typeface="+mn-ea"/>
          <a:cs typeface="+mn-cs"/>
        </a:defRPr>
      </a:lvl2pPr>
      <a:lvl3pPr marL="509435" indent="-161876" algn="l" defTabSz="914126"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799" kern="1200" dirty="0" smtClean="0">
          <a:solidFill>
            <a:schemeClr val="tx1">
              <a:lumMod val="85000"/>
              <a:lumOff val="15000"/>
            </a:schemeClr>
          </a:solidFill>
          <a:latin typeface="+mn-lt"/>
          <a:ea typeface="+mn-ea"/>
          <a:cs typeface="+mn-cs"/>
        </a:defRPr>
      </a:lvl3pPr>
      <a:lvl4pPr marL="685594" indent="-173684" algn="l" defTabSz="914126"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799" kern="1200">
          <a:solidFill>
            <a:schemeClr val="tx1">
              <a:lumMod val="85000"/>
              <a:lumOff val="15000"/>
            </a:schemeClr>
          </a:solidFill>
          <a:latin typeface="+mn-lt"/>
          <a:ea typeface="+mn-ea"/>
          <a:cs typeface="+mn-cs"/>
        </a:defRPr>
      </a:lvl4pPr>
      <a:lvl5pPr marL="0" indent="0" algn="l" defTabSz="914126" rtl="0" eaLnBrk="1" latinLnBrk="0" hangingPunct="1">
        <a:lnSpc>
          <a:spcPct val="98000"/>
        </a:lnSpc>
        <a:spcBef>
          <a:spcPts val="1799"/>
        </a:spcBef>
        <a:buClr>
          <a:srgbClr val="595959"/>
        </a:buClr>
        <a:buFont typeface="Microsoft Sans Serif" panose="020B0604020202020204" pitchFamily="34" charset="0"/>
        <a:buChar char="​"/>
        <a:tabLst/>
        <a:defRPr sz="2799" kern="1200" baseline="0">
          <a:solidFill>
            <a:schemeClr val="tx1">
              <a:lumMod val="85000"/>
              <a:lumOff val="15000"/>
            </a:schemeClr>
          </a:solidFill>
          <a:latin typeface="+mn-lt"/>
          <a:ea typeface="+mn-ea"/>
          <a:cs typeface="+mn-cs"/>
        </a:defRPr>
      </a:lvl5pPr>
      <a:lvl6pPr marL="0" indent="0" algn="l" defTabSz="914126" rtl="0" eaLnBrk="1" latinLnBrk="0" hangingPunct="1">
        <a:lnSpc>
          <a:spcPct val="94000"/>
        </a:lnSpc>
        <a:spcBef>
          <a:spcPts val="0"/>
        </a:spcBef>
        <a:buFont typeface="Microsoft Sans Serif" panose="020B0604020202020204" pitchFamily="34" charset="0"/>
        <a:buChar char="​"/>
        <a:defRPr sz="2399" kern="1200">
          <a:solidFill>
            <a:schemeClr val="tx1">
              <a:lumMod val="85000"/>
              <a:lumOff val="15000"/>
            </a:schemeClr>
          </a:solidFill>
          <a:latin typeface="+mn-lt"/>
          <a:ea typeface="+mn-ea"/>
          <a:cs typeface="+mn-cs"/>
        </a:defRPr>
      </a:lvl6pPr>
      <a:lvl7pPr marL="0" indent="0" algn="l" defTabSz="914126" rtl="0" eaLnBrk="1" latinLnBrk="0" hangingPunct="1">
        <a:lnSpc>
          <a:spcPct val="107000"/>
        </a:lnSpc>
        <a:spcBef>
          <a:spcPts val="1200"/>
        </a:spcBef>
        <a:buFont typeface="Microsoft Sans Serif" panose="020B0604020202020204" pitchFamily="34" charset="0"/>
        <a:buChar char="​"/>
        <a:defRPr sz="2099" kern="1200" baseline="0">
          <a:solidFill>
            <a:schemeClr val="tx1">
              <a:lumMod val="85000"/>
              <a:lumOff val="15000"/>
            </a:schemeClr>
          </a:solidFill>
          <a:latin typeface="+mn-lt"/>
          <a:ea typeface="+mn-ea"/>
          <a:cs typeface="+mn-cs"/>
        </a:defRPr>
      </a:lvl7pPr>
      <a:lvl8pPr marL="0" indent="0" algn="l" defTabSz="914126" rtl="0" eaLnBrk="1" latinLnBrk="0" hangingPunct="1">
        <a:lnSpc>
          <a:spcPct val="86000"/>
        </a:lnSpc>
        <a:spcBef>
          <a:spcPts val="1799"/>
        </a:spcBef>
        <a:buSzPct val="100000"/>
        <a:buFont typeface="Microsoft Sans Serif" panose="020B0604020202020204" pitchFamily="34" charset="0"/>
        <a:buChar char="​"/>
        <a:defRPr lang="en-US" sz="5498" kern="1200" baseline="0" dirty="0" smtClean="0">
          <a:solidFill>
            <a:schemeClr val="tx1">
              <a:lumMod val="85000"/>
              <a:lumOff val="15000"/>
            </a:schemeClr>
          </a:solidFill>
          <a:latin typeface="+mn-lt"/>
          <a:ea typeface="+mn-ea"/>
          <a:cs typeface="+mn-cs"/>
        </a:defRPr>
      </a:lvl8pPr>
      <a:lvl9pPr marL="0" indent="0" algn="l" defTabSz="914126" rtl="0" eaLnBrk="1" latinLnBrk="0" hangingPunct="1">
        <a:lnSpc>
          <a:spcPct val="84000"/>
        </a:lnSpc>
        <a:spcBef>
          <a:spcPts val="1799"/>
        </a:spcBef>
        <a:buFont typeface="Microsoft Sans Serif" panose="020B0604020202020204" pitchFamily="34" charset="0"/>
        <a:buChar char="​"/>
        <a:defRPr sz="6798" kern="1200" baseline="0">
          <a:solidFill>
            <a:schemeClr val="tx1">
              <a:lumMod val="85000"/>
              <a:lumOff val="15000"/>
            </a:schemeClr>
          </a:solidFill>
          <a:latin typeface="+mn-lt"/>
          <a:ea typeface="+mn-ea"/>
          <a:cs typeface="+mn-cs"/>
        </a:defRPr>
      </a:lvl9pPr>
    </p:bodyStyle>
    <p:otherStyle>
      <a:defPPr>
        <a:defRPr lang="en-US"/>
      </a:defPPr>
      <a:lvl1pPr marL="0" algn="l" defTabSz="914126" rtl="0" eaLnBrk="1" latinLnBrk="0" hangingPunct="1">
        <a:defRPr sz="1799" kern="1200">
          <a:solidFill>
            <a:schemeClr val="tx1"/>
          </a:solidFill>
          <a:latin typeface="+mn-lt"/>
          <a:ea typeface="+mn-ea"/>
          <a:cs typeface="+mn-cs"/>
        </a:defRPr>
      </a:lvl1pPr>
      <a:lvl2pPr marL="457063" algn="l" defTabSz="914126" rtl="0" eaLnBrk="1" latinLnBrk="0" hangingPunct="1">
        <a:defRPr sz="1799" kern="1200">
          <a:solidFill>
            <a:schemeClr val="tx1"/>
          </a:solidFill>
          <a:latin typeface="+mn-lt"/>
          <a:ea typeface="+mn-ea"/>
          <a:cs typeface="+mn-cs"/>
        </a:defRPr>
      </a:lvl2pPr>
      <a:lvl3pPr marL="914126" algn="l" defTabSz="914126" rtl="0" eaLnBrk="1" latinLnBrk="0" hangingPunct="1">
        <a:defRPr sz="1799" kern="1200">
          <a:solidFill>
            <a:schemeClr val="tx1"/>
          </a:solidFill>
          <a:latin typeface="+mn-lt"/>
          <a:ea typeface="+mn-ea"/>
          <a:cs typeface="+mn-cs"/>
        </a:defRPr>
      </a:lvl3pPr>
      <a:lvl4pPr marL="1371189" algn="l" defTabSz="914126" rtl="0" eaLnBrk="1" latinLnBrk="0" hangingPunct="1">
        <a:defRPr sz="1799" kern="1200">
          <a:solidFill>
            <a:schemeClr val="tx1"/>
          </a:solidFill>
          <a:latin typeface="+mn-lt"/>
          <a:ea typeface="+mn-ea"/>
          <a:cs typeface="+mn-cs"/>
        </a:defRPr>
      </a:lvl4pPr>
      <a:lvl5pPr marL="1828251" algn="l" defTabSz="914126" rtl="0" eaLnBrk="1" latinLnBrk="0" hangingPunct="1">
        <a:defRPr sz="1799" kern="1200">
          <a:solidFill>
            <a:schemeClr val="tx1"/>
          </a:solidFill>
          <a:latin typeface="+mn-lt"/>
          <a:ea typeface="+mn-ea"/>
          <a:cs typeface="+mn-cs"/>
        </a:defRPr>
      </a:lvl5pPr>
      <a:lvl6pPr marL="2285314" algn="l" defTabSz="914126" rtl="0" eaLnBrk="1" latinLnBrk="0" hangingPunct="1">
        <a:defRPr sz="1799" kern="1200">
          <a:solidFill>
            <a:schemeClr val="tx1"/>
          </a:solidFill>
          <a:latin typeface="+mn-lt"/>
          <a:ea typeface="+mn-ea"/>
          <a:cs typeface="+mn-cs"/>
        </a:defRPr>
      </a:lvl6pPr>
      <a:lvl7pPr marL="2742377" algn="l" defTabSz="914126" rtl="0" eaLnBrk="1" latinLnBrk="0" hangingPunct="1">
        <a:defRPr sz="1799" kern="1200">
          <a:solidFill>
            <a:schemeClr val="tx1"/>
          </a:solidFill>
          <a:latin typeface="+mn-lt"/>
          <a:ea typeface="+mn-ea"/>
          <a:cs typeface="+mn-cs"/>
        </a:defRPr>
      </a:lvl7pPr>
      <a:lvl8pPr marL="3199440" algn="l" defTabSz="914126" rtl="0" eaLnBrk="1" latinLnBrk="0" hangingPunct="1">
        <a:defRPr sz="1799" kern="1200">
          <a:solidFill>
            <a:schemeClr val="tx1"/>
          </a:solidFill>
          <a:latin typeface="+mn-lt"/>
          <a:ea typeface="+mn-ea"/>
          <a:cs typeface="+mn-cs"/>
        </a:defRPr>
      </a:lvl8pPr>
      <a:lvl9pPr marL="3656503" algn="l" defTabSz="914126"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3648" y="575576"/>
            <a:ext cx="11185722" cy="429028"/>
          </a:xfrm>
          <a:prstGeom prst="rect">
            <a:avLst/>
          </a:prstGeom>
        </p:spPr>
        <p:txBody>
          <a:bodyPr vert="horz" wrap="square" lIns="0" tIns="0" rIns="0" bIns="0" rtlCol="0" anchor="b">
            <a:noAutofit/>
          </a:bodyPr>
          <a:lstStyle/>
          <a:p>
            <a:r>
              <a:rPr lang="en-US"/>
              <a:t>Click to edit Master title style</a:t>
            </a:r>
          </a:p>
        </p:txBody>
      </p:sp>
      <p:sp>
        <p:nvSpPr>
          <p:cNvPr id="12" name="Text Placeholder 11"/>
          <p:cNvSpPr>
            <a:spLocks noGrp="1"/>
          </p:cNvSpPr>
          <p:nvPr>
            <p:ph type="body" idx="1"/>
          </p:nvPr>
        </p:nvSpPr>
        <p:spPr>
          <a:xfrm>
            <a:off x="493648" y="1709928"/>
            <a:ext cx="11189341" cy="4636008"/>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a:p>
            <a:pPr lvl="5"/>
            <a:r>
              <a:rPr lang="en-US"/>
              <a:t>Six</a:t>
            </a:r>
          </a:p>
          <a:p>
            <a:pPr lvl="6"/>
            <a:r>
              <a:rPr lang="en-US"/>
              <a:t>Seven</a:t>
            </a:r>
          </a:p>
          <a:p>
            <a:pPr lvl="7"/>
            <a:r>
              <a:rPr lang="en-US"/>
              <a:t>Eight</a:t>
            </a:r>
          </a:p>
          <a:p>
            <a:pPr lvl="8"/>
            <a:r>
              <a:rPr lang="en-US"/>
              <a:t>Nine</a:t>
            </a:r>
          </a:p>
        </p:txBody>
      </p:sp>
      <p:sp>
        <p:nvSpPr>
          <p:cNvPr id="98" name="TextBox 97"/>
          <p:cNvSpPr txBox="1"/>
          <p:nvPr userDrawn="1"/>
        </p:nvSpPr>
        <p:spPr>
          <a:xfrm>
            <a:off x="11568653" y="6528118"/>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126" rtl="0" eaLnBrk="1" latinLnBrk="0" hangingPunct="1">
                <a:lnSpc>
                  <a:spcPct val="125000"/>
                </a:lnSpc>
              </a:pPr>
              <a:t>‹#›</a:t>
            </a:fld>
            <a:endParaRPr lang="en-US" sz="800" kern="1200">
              <a:solidFill>
                <a:schemeClr val="tx1">
                  <a:lumMod val="50000"/>
                  <a:lumOff val="50000"/>
                </a:schemeClr>
              </a:solidFill>
              <a:latin typeface="+mn-lt"/>
              <a:ea typeface="+mn-ea"/>
              <a:cs typeface="+mn-cs"/>
            </a:endParaRPr>
          </a:p>
        </p:txBody>
      </p:sp>
      <p:sp>
        <p:nvSpPr>
          <p:cNvPr id="5" name="Footer Placeholder 2">
            <a:extLst>
              <a:ext uri="{FF2B5EF4-FFF2-40B4-BE49-F238E27FC236}">
                <a16:creationId xmlns:a16="http://schemas.microsoft.com/office/drawing/2014/main" id="{937240CC-975D-4F41-A0C4-2624FADF1B4F}"/>
              </a:ext>
            </a:extLst>
          </p:cNvPr>
          <p:cNvSpPr>
            <a:spLocks noGrp="1"/>
          </p:cNvSpPr>
          <p:nvPr>
            <p:ph type="ftr" sz="quarter" idx="3"/>
          </p:nvPr>
        </p:nvSpPr>
        <p:spPr>
          <a:xfrm>
            <a:off x="495171" y="6534115"/>
            <a:ext cx="10486959"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r>
              <a:rPr lang="en-US"/>
              <a:t>Confidential and Proprietary — Qualcomm Technologies, Inc. and/or its affiliated companies.</a:t>
            </a:r>
          </a:p>
        </p:txBody>
      </p:sp>
    </p:spTree>
    <p:extLst>
      <p:ext uri="{BB962C8B-B14F-4D97-AF65-F5344CB8AC3E}">
        <p14:creationId xmlns:p14="http://schemas.microsoft.com/office/powerpoint/2010/main" val="2511674832"/>
      </p:ext>
    </p:extLst>
  </p:cSld>
  <p:clrMap bg1="lt1" tx1="dk1" bg2="lt2" tx2="dk2" accent1="accent1" accent2="accent2" accent3="accent3" accent4="accent4" accent5="accent5" accent6="accent6" hlink="hlink" folHlink="folHlink"/>
  <p:sldLayoutIdLst>
    <p:sldLayoutId id="2147484134" r:id="rId1"/>
    <p:sldLayoutId id="2147484135" r:id="rId2"/>
    <p:sldLayoutId id="2147484136" r:id="rId3"/>
    <p:sldLayoutId id="2147484158" r:id="rId4"/>
    <p:sldLayoutId id="2147484593" r:id="rId5"/>
    <p:sldLayoutId id="2147484594" r:id="rId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126" rtl="0" eaLnBrk="1" latinLnBrk="0" hangingPunct="1">
        <a:lnSpc>
          <a:spcPct val="82000"/>
        </a:lnSpc>
        <a:spcBef>
          <a:spcPct val="0"/>
        </a:spcBef>
        <a:buNone/>
        <a:defRPr sz="3399" kern="1200" baseline="0">
          <a:solidFill>
            <a:schemeClr val="tx1">
              <a:lumMod val="85000"/>
              <a:lumOff val="15000"/>
            </a:schemeClr>
          </a:solidFill>
          <a:latin typeface="+mj-lt"/>
          <a:ea typeface="+mj-ea"/>
          <a:cs typeface="+mj-cs"/>
        </a:defRPr>
      </a:lvl1pPr>
    </p:titleStyle>
    <p:bodyStyle>
      <a:lvl1pPr marL="173684" indent="-173684" algn="l" defTabSz="914126" rtl="0" eaLnBrk="1" latinLnBrk="0" hangingPunct="1">
        <a:lnSpc>
          <a:spcPct val="107000"/>
        </a:lnSpc>
        <a:spcBef>
          <a:spcPts val="1200"/>
        </a:spcBef>
        <a:buClr>
          <a:srgbClr val="3253DC"/>
        </a:buClr>
        <a:buFont typeface="Arial" panose="020B0604020202020204" pitchFamily="34" charset="0"/>
        <a:buChar char="•"/>
        <a:defRPr sz="2099" kern="1200" baseline="0">
          <a:solidFill>
            <a:schemeClr val="tx1">
              <a:lumMod val="85000"/>
              <a:lumOff val="15000"/>
            </a:schemeClr>
          </a:solidFill>
          <a:latin typeface="+mn-lt"/>
          <a:ea typeface="+mn-ea"/>
          <a:cs typeface="+mn-cs"/>
        </a:defRPr>
      </a:lvl1pPr>
      <a:lvl2pPr marL="338227" indent="-174573" algn="l" defTabSz="914126"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099" kern="1200" baseline="0">
          <a:solidFill>
            <a:schemeClr val="tx1">
              <a:lumMod val="85000"/>
              <a:lumOff val="15000"/>
            </a:schemeClr>
          </a:solidFill>
          <a:latin typeface="+mn-lt"/>
          <a:ea typeface="+mn-ea"/>
          <a:cs typeface="+mn-cs"/>
        </a:defRPr>
      </a:lvl2pPr>
      <a:lvl3pPr marL="509435" indent="-161876" algn="l" defTabSz="914126"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799" kern="1200" dirty="0" smtClean="0">
          <a:solidFill>
            <a:schemeClr val="tx1">
              <a:lumMod val="85000"/>
              <a:lumOff val="15000"/>
            </a:schemeClr>
          </a:solidFill>
          <a:latin typeface="+mn-lt"/>
          <a:ea typeface="+mn-ea"/>
          <a:cs typeface="+mn-cs"/>
        </a:defRPr>
      </a:lvl3pPr>
      <a:lvl4pPr marL="685594" indent="-173684" algn="l" defTabSz="914126"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799" kern="1200">
          <a:solidFill>
            <a:schemeClr val="tx1">
              <a:lumMod val="85000"/>
              <a:lumOff val="15000"/>
            </a:schemeClr>
          </a:solidFill>
          <a:latin typeface="+mn-lt"/>
          <a:ea typeface="+mn-ea"/>
          <a:cs typeface="+mn-cs"/>
        </a:defRPr>
      </a:lvl4pPr>
      <a:lvl5pPr marL="0" indent="0" algn="l" defTabSz="914126" rtl="0" eaLnBrk="1" latinLnBrk="0" hangingPunct="1">
        <a:lnSpc>
          <a:spcPct val="98000"/>
        </a:lnSpc>
        <a:spcBef>
          <a:spcPts val="1799"/>
        </a:spcBef>
        <a:buClr>
          <a:srgbClr val="595959"/>
        </a:buClr>
        <a:buFont typeface="Microsoft Sans Serif" panose="020B0604020202020204" pitchFamily="34" charset="0"/>
        <a:buChar char="​"/>
        <a:tabLst/>
        <a:defRPr sz="2799" kern="1200" baseline="0">
          <a:solidFill>
            <a:schemeClr val="tx1">
              <a:lumMod val="85000"/>
              <a:lumOff val="15000"/>
            </a:schemeClr>
          </a:solidFill>
          <a:latin typeface="+mn-lt"/>
          <a:ea typeface="+mn-ea"/>
          <a:cs typeface="+mn-cs"/>
        </a:defRPr>
      </a:lvl5pPr>
      <a:lvl6pPr marL="0" indent="0" algn="l" defTabSz="914126" rtl="0" eaLnBrk="1" latinLnBrk="0" hangingPunct="1">
        <a:lnSpc>
          <a:spcPct val="94000"/>
        </a:lnSpc>
        <a:spcBef>
          <a:spcPts val="0"/>
        </a:spcBef>
        <a:buFont typeface="Microsoft Sans Serif" panose="020B0604020202020204" pitchFamily="34" charset="0"/>
        <a:buChar char="​"/>
        <a:defRPr sz="2399" kern="1200">
          <a:solidFill>
            <a:schemeClr val="tx1">
              <a:lumMod val="85000"/>
              <a:lumOff val="15000"/>
            </a:schemeClr>
          </a:solidFill>
          <a:latin typeface="+mn-lt"/>
          <a:ea typeface="+mn-ea"/>
          <a:cs typeface="+mn-cs"/>
        </a:defRPr>
      </a:lvl6pPr>
      <a:lvl7pPr marL="0" indent="0" algn="l" defTabSz="914126" rtl="0" eaLnBrk="1" latinLnBrk="0" hangingPunct="1">
        <a:lnSpc>
          <a:spcPct val="107000"/>
        </a:lnSpc>
        <a:spcBef>
          <a:spcPts val="1200"/>
        </a:spcBef>
        <a:buFont typeface="Microsoft Sans Serif" panose="020B0604020202020204" pitchFamily="34" charset="0"/>
        <a:buChar char="​"/>
        <a:defRPr sz="2099" kern="1200" baseline="0">
          <a:solidFill>
            <a:schemeClr val="tx1">
              <a:lumMod val="85000"/>
              <a:lumOff val="15000"/>
            </a:schemeClr>
          </a:solidFill>
          <a:latin typeface="+mn-lt"/>
          <a:ea typeface="+mn-ea"/>
          <a:cs typeface="+mn-cs"/>
        </a:defRPr>
      </a:lvl7pPr>
      <a:lvl8pPr marL="0" indent="0" algn="l" defTabSz="914126" rtl="0" eaLnBrk="1" latinLnBrk="0" hangingPunct="1">
        <a:lnSpc>
          <a:spcPct val="86000"/>
        </a:lnSpc>
        <a:spcBef>
          <a:spcPts val="1799"/>
        </a:spcBef>
        <a:buSzPct val="100000"/>
        <a:buFont typeface="Microsoft Sans Serif" panose="020B0604020202020204" pitchFamily="34" charset="0"/>
        <a:buChar char="​"/>
        <a:defRPr lang="en-US" sz="5498" kern="1200" baseline="0" dirty="0" smtClean="0">
          <a:solidFill>
            <a:schemeClr val="tx1">
              <a:lumMod val="85000"/>
              <a:lumOff val="15000"/>
            </a:schemeClr>
          </a:solidFill>
          <a:latin typeface="+mn-lt"/>
          <a:ea typeface="+mn-ea"/>
          <a:cs typeface="+mn-cs"/>
        </a:defRPr>
      </a:lvl8pPr>
      <a:lvl9pPr marL="0" indent="0" algn="l" defTabSz="914126" rtl="0" eaLnBrk="1" latinLnBrk="0" hangingPunct="1">
        <a:lnSpc>
          <a:spcPct val="84000"/>
        </a:lnSpc>
        <a:spcBef>
          <a:spcPts val="1799"/>
        </a:spcBef>
        <a:buFont typeface="Microsoft Sans Serif" panose="020B0604020202020204" pitchFamily="34" charset="0"/>
        <a:buChar char="​"/>
        <a:defRPr sz="6798" kern="1200" baseline="0">
          <a:solidFill>
            <a:schemeClr val="tx1">
              <a:lumMod val="85000"/>
              <a:lumOff val="15000"/>
            </a:schemeClr>
          </a:solidFill>
          <a:latin typeface="+mn-lt"/>
          <a:ea typeface="+mn-ea"/>
          <a:cs typeface="+mn-cs"/>
        </a:defRPr>
      </a:lvl9pPr>
    </p:bodyStyle>
    <p:otherStyle>
      <a:defPPr>
        <a:defRPr lang="en-US"/>
      </a:defPPr>
      <a:lvl1pPr marL="0" algn="l" defTabSz="914126" rtl="0" eaLnBrk="1" latinLnBrk="0" hangingPunct="1">
        <a:defRPr sz="1799" kern="1200">
          <a:solidFill>
            <a:schemeClr val="tx1"/>
          </a:solidFill>
          <a:latin typeface="+mn-lt"/>
          <a:ea typeface="+mn-ea"/>
          <a:cs typeface="+mn-cs"/>
        </a:defRPr>
      </a:lvl1pPr>
      <a:lvl2pPr marL="457063" algn="l" defTabSz="914126" rtl="0" eaLnBrk="1" latinLnBrk="0" hangingPunct="1">
        <a:defRPr sz="1799" kern="1200">
          <a:solidFill>
            <a:schemeClr val="tx1"/>
          </a:solidFill>
          <a:latin typeface="+mn-lt"/>
          <a:ea typeface="+mn-ea"/>
          <a:cs typeface="+mn-cs"/>
        </a:defRPr>
      </a:lvl2pPr>
      <a:lvl3pPr marL="914126" algn="l" defTabSz="914126" rtl="0" eaLnBrk="1" latinLnBrk="0" hangingPunct="1">
        <a:defRPr sz="1799" kern="1200">
          <a:solidFill>
            <a:schemeClr val="tx1"/>
          </a:solidFill>
          <a:latin typeface="+mn-lt"/>
          <a:ea typeface="+mn-ea"/>
          <a:cs typeface="+mn-cs"/>
        </a:defRPr>
      </a:lvl3pPr>
      <a:lvl4pPr marL="1371189" algn="l" defTabSz="914126" rtl="0" eaLnBrk="1" latinLnBrk="0" hangingPunct="1">
        <a:defRPr sz="1799" kern="1200">
          <a:solidFill>
            <a:schemeClr val="tx1"/>
          </a:solidFill>
          <a:latin typeface="+mn-lt"/>
          <a:ea typeface="+mn-ea"/>
          <a:cs typeface="+mn-cs"/>
        </a:defRPr>
      </a:lvl4pPr>
      <a:lvl5pPr marL="1828251" algn="l" defTabSz="914126" rtl="0" eaLnBrk="1" latinLnBrk="0" hangingPunct="1">
        <a:defRPr sz="1799" kern="1200">
          <a:solidFill>
            <a:schemeClr val="tx1"/>
          </a:solidFill>
          <a:latin typeface="+mn-lt"/>
          <a:ea typeface="+mn-ea"/>
          <a:cs typeface="+mn-cs"/>
        </a:defRPr>
      </a:lvl5pPr>
      <a:lvl6pPr marL="2285314" algn="l" defTabSz="914126" rtl="0" eaLnBrk="1" latinLnBrk="0" hangingPunct="1">
        <a:defRPr sz="1799" kern="1200">
          <a:solidFill>
            <a:schemeClr val="tx1"/>
          </a:solidFill>
          <a:latin typeface="+mn-lt"/>
          <a:ea typeface="+mn-ea"/>
          <a:cs typeface="+mn-cs"/>
        </a:defRPr>
      </a:lvl6pPr>
      <a:lvl7pPr marL="2742377" algn="l" defTabSz="914126" rtl="0" eaLnBrk="1" latinLnBrk="0" hangingPunct="1">
        <a:defRPr sz="1799" kern="1200">
          <a:solidFill>
            <a:schemeClr val="tx1"/>
          </a:solidFill>
          <a:latin typeface="+mn-lt"/>
          <a:ea typeface="+mn-ea"/>
          <a:cs typeface="+mn-cs"/>
        </a:defRPr>
      </a:lvl7pPr>
      <a:lvl8pPr marL="3199440" algn="l" defTabSz="914126" rtl="0" eaLnBrk="1" latinLnBrk="0" hangingPunct="1">
        <a:defRPr sz="1799" kern="1200">
          <a:solidFill>
            <a:schemeClr val="tx1"/>
          </a:solidFill>
          <a:latin typeface="+mn-lt"/>
          <a:ea typeface="+mn-ea"/>
          <a:cs typeface="+mn-cs"/>
        </a:defRPr>
      </a:lvl8pPr>
      <a:lvl9pPr marL="3656503" algn="l" defTabSz="914126"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3648" y="575576"/>
            <a:ext cx="11185722" cy="429028"/>
          </a:xfrm>
          <a:prstGeom prst="rect">
            <a:avLst/>
          </a:prstGeom>
        </p:spPr>
        <p:txBody>
          <a:bodyPr vert="horz" wrap="square" lIns="0" tIns="0" rIns="0" bIns="0" rtlCol="0" anchor="b">
            <a:noAutofit/>
          </a:bodyPr>
          <a:lstStyle/>
          <a:p>
            <a:r>
              <a:rPr lang="en-US"/>
              <a:t>Click to edit Master title style</a:t>
            </a:r>
          </a:p>
        </p:txBody>
      </p:sp>
      <p:sp>
        <p:nvSpPr>
          <p:cNvPr id="12" name="Text Placeholder 11"/>
          <p:cNvSpPr>
            <a:spLocks noGrp="1"/>
          </p:cNvSpPr>
          <p:nvPr>
            <p:ph type="body" idx="1"/>
          </p:nvPr>
        </p:nvSpPr>
        <p:spPr>
          <a:xfrm>
            <a:off x="493648" y="1709928"/>
            <a:ext cx="11189341" cy="4636008"/>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a:p>
            <a:pPr lvl="5"/>
            <a:r>
              <a:rPr lang="en-US"/>
              <a:t>Six</a:t>
            </a:r>
          </a:p>
          <a:p>
            <a:pPr lvl="6"/>
            <a:r>
              <a:rPr lang="en-US"/>
              <a:t>Seven</a:t>
            </a:r>
          </a:p>
          <a:p>
            <a:pPr lvl="7"/>
            <a:r>
              <a:rPr lang="en-US"/>
              <a:t>Eight</a:t>
            </a:r>
          </a:p>
          <a:p>
            <a:pPr lvl="8"/>
            <a:r>
              <a:rPr lang="en-US"/>
              <a:t>Nine</a:t>
            </a:r>
          </a:p>
        </p:txBody>
      </p:sp>
      <p:sp>
        <p:nvSpPr>
          <p:cNvPr id="98" name="TextBox 97"/>
          <p:cNvSpPr txBox="1"/>
          <p:nvPr userDrawn="1"/>
        </p:nvSpPr>
        <p:spPr>
          <a:xfrm>
            <a:off x="11568653" y="6528118"/>
            <a:ext cx="125001"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126" rtl="0" eaLnBrk="1" latinLnBrk="0" hangingPunct="1">
                <a:lnSpc>
                  <a:spcPct val="125000"/>
                </a:lnSpc>
              </a:pPr>
              <a:t>‹#›</a:t>
            </a:fld>
            <a:endParaRPr lang="en-US" sz="800" kern="1200">
              <a:solidFill>
                <a:schemeClr val="tx1">
                  <a:lumMod val="50000"/>
                  <a:lumOff val="50000"/>
                </a:schemeClr>
              </a:solidFill>
              <a:latin typeface="+mn-lt"/>
              <a:ea typeface="+mn-ea"/>
              <a:cs typeface="+mn-cs"/>
            </a:endParaRPr>
          </a:p>
        </p:txBody>
      </p:sp>
      <p:sp>
        <p:nvSpPr>
          <p:cNvPr id="5" name="Footer Placeholder 2">
            <a:extLst>
              <a:ext uri="{FF2B5EF4-FFF2-40B4-BE49-F238E27FC236}">
                <a16:creationId xmlns:a16="http://schemas.microsoft.com/office/drawing/2014/main" id="{937240CC-975D-4F41-A0C4-2624FADF1B4F}"/>
              </a:ext>
            </a:extLst>
          </p:cNvPr>
          <p:cNvSpPr>
            <a:spLocks noGrp="1"/>
          </p:cNvSpPr>
          <p:nvPr>
            <p:ph type="ftr" sz="quarter" idx="3"/>
          </p:nvPr>
        </p:nvSpPr>
        <p:spPr>
          <a:xfrm>
            <a:off x="495171" y="6534115"/>
            <a:ext cx="10486959"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594">
              <a:lnSpc>
                <a:spcPct val="95000"/>
              </a:lnSpc>
              <a:spcBef>
                <a:spcPts val="1200"/>
              </a:spcBef>
              <a:buClr>
                <a:srgbClr val="3253DC"/>
              </a:buClr>
            </a:pPr>
            <a:r>
              <a:rPr lang="en-US"/>
              <a:t>Confidential and Proprietary — Qualcomm Technologies, Inc. and/or its affiliated companies.</a:t>
            </a:r>
          </a:p>
        </p:txBody>
      </p:sp>
    </p:spTree>
    <p:extLst>
      <p:ext uri="{BB962C8B-B14F-4D97-AF65-F5344CB8AC3E}">
        <p14:creationId xmlns:p14="http://schemas.microsoft.com/office/powerpoint/2010/main" val="3517926121"/>
      </p:ext>
    </p:extLst>
  </p:cSld>
  <p:clrMap bg1="lt1" tx1="dk1" bg2="lt2" tx2="dk2" accent1="accent1" accent2="accent2" accent3="accent3" accent4="accent4" accent5="accent5" accent6="accent6" hlink="hlink" folHlink="folHlink"/>
  <p:sldLayoutIdLst>
    <p:sldLayoutId id="2147484142" r:id="rId1"/>
    <p:sldLayoutId id="2147484143" r:id="rId2"/>
    <p:sldLayoutId id="2147484144" r:id="rId3"/>
    <p:sldLayoutId id="2147484156" r:id="rId4"/>
    <p:sldLayoutId id="2147484157" r:id="rId5"/>
    <p:sldLayoutId id="2147484162" r:id="rId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126" rtl="0" eaLnBrk="1" latinLnBrk="0" hangingPunct="1">
        <a:lnSpc>
          <a:spcPct val="82000"/>
        </a:lnSpc>
        <a:spcBef>
          <a:spcPct val="0"/>
        </a:spcBef>
        <a:buNone/>
        <a:defRPr sz="3399" kern="1200" baseline="0">
          <a:solidFill>
            <a:schemeClr val="tx1">
              <a:lumMod val="85000"/>
              <a:lumOff val="15000"/>
            </a:schemeClr>
          </a:solidFill>
          <a:latin typeface="+mj-lt"/>
          <a:ea typeface="+mj-ea"/>
          <a:cs typeface="+mj-cs"/>
        </a:defRPr>
      </a:lvl1pPr>
    </p:titleStyle>
    <p:bodyStyle>
      <a:lvl1pPr marL="173684" indent="-173684" algn="l" defTabSz="914126" rtl="0" eaLnBrk="1" latinLnBrk="0" hangingPunct="1">
        <a:lnSpc>
          <a:spcPct val="107000"/>
        </a:lnSpc>
        <a:spcBef>
          <a:spcPts val="1200"/>
        </a:spcBef>
        <a:buClr>
          <a:srgbClr val="3253DC"/>
        </a:buClr>
        <a:buFont typeface="Arial" panose="020B0604020202020204" pitchFamily="34" charset="0"/>
        <a:buChar char="•"/>
        <a:defRPr sz="2099" kern="1200" baseline="0">
          <a:solidFill>
            <a:schemeClr val="tx1">
              <a:lumMod val="85000"/>
              <a:lumOff val="15000"/>
            </a:schemeClr>
          </a:solidFill>
          <a:latin typeface="+mn-lt"/>
          <a:ea typeface="+mn-ea"/>
          <a:cs typeface="+mn-cs"/>
        </a:defRPr>
      </a:lvl1pPr>
      <a:lvl2pPr marL="338227" indent="-174573" algn="l" defTabSz="914126"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099" kern="1200" baseline="0">
          <a:solidFill>
            <a:schemeClr val="tx1">
              <a:lumMod val="85000"/>
              <a:lumOff val="15000"/>
            </a:schemeClr>
          </a:solidFill>
          <a:latin typeface="+mn-lt"/>
          <a:ea typeface="+mn-ea"/>
          <a:cs typeface="+mn-cs"/>
        </a:defRPr>
      </a:lvl2pPr>
      <a:lvl3pPr marL="509435" indent="-161876" algn="l" defTabSz="914126"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799" kern="1200" dirty="0" smtClean="0">
          <a:solidFill>
            <a:schemeClr val="tx1">
              <a:lumMod val="85000"/>
              <a:lumOff val="15000"/>
            </a:schemeClr>
          </a:solidFill>
          <a:latin typeface="+mn-lt"/>
          <a:ea typeface="+mn-ea"/>
          <a:cs typeface="+mn-cs"/>
        </a:defRPr>
      </a:lvl3pPr>
      <a:lvl4pPr marL="685594" indent="-173684" algn="l" defTabSz="914126"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799" kern="1200">
          <a:solidFill>
            <a:schemeClr val="tx1">
              <a:lumMod val="85000"/>
              <a:lumOff val="15000"/>
            </a:schemeClr>
          </a:solidFill>
          <a:latin typeface="+mn-lt"/>
          <a:ea typeface="+mn-ea"/>
          <a:cs typeface="+mn-cs"/>
        </a:defRPr>
      </a:lvl4pPr>
      <a:lvl5pPr marL="0" indent="0" algn="l" defTabSz="914126" rtl="0" eaLnBrk="1" latinLnBrk="0" hangingPunct="1">
        <a:lnSpc>
          <a:spcPct val="98000"/>
        </a:lnSpc>
        <a:spcBef>
          <a:spcPts val="1799"/>
        </a:spcBef>
        <a:buClr>
          <a:srgbClr val="595959"/>
        </a:buClr>
        <a:buFont typeface="Microsoft Sans Serif" panose="020B0604020202020204" pitchFamily="34" charset="0"/>
        <a:buChar char="​"/>
        <a:tabLst/>
        <a:defRPr sz="2799" kern="1200" baseline="0">
          <a:solidFill>
            <a:schemeClr val="tx1">
              <a:lumMod val="85000"/>
              <a:lumOff val="15000"/>
            </a:schemeClr>
          </a:solidFill>
          <a:latin typeface="+mn-lt"/>
          <a:ea typeface="+mn-ea"/>
          <a:cs typeface="+mn-cs"/>
        </a:defRPr>
      </a:lvl5pPr>
      <a:lvl6pPr marL="0" indent="0" algn="l" defTabSz="914126" rtl="0" eaLnBrk="1" latinLnBrk="0" hangingPunct="1">
        <a:lnSpc>
          <a:spcPct val="94000"/>
        </a:lnSpc>
        <a:spcBef>
          <a:spcPts val="0"/>
        </a:spcBef>
        <a:buFont typeface="Microsoft Sans Serif" panose="020B0604020202020204" pitchFamily="34" charset="0"/>
        <a:buChar char="​"/>
        <a:defRPr sz="2399" kern="1200">
          <a:solidFill>
            <a:schemeClr val="tx1">
              <a:lumMod val="85000"/>
              <a:lumOff val="15000"/>
            </a:schemeClr>
          </a:solidFill>
          <a:latin typeface="+mn-lt"/>
          <a:ea typeface="+mn-ea"/>
          <a:cs typeface="+mn-cs"/>
        </a:defRPr>
      </a:lvl6pPr>
      <a:lvl7pPr marL="0" indent="0" algn="l" defTabSz="914126" rtl="0" eaLnBrk="1" latinLnBrk="0" hangingPunct="1">
        <a:lnSpc>
          <a:spcPct val="107000"/>
        </a:lnSpc>
        <a:spcBef>
          <a:spcPts val="1200"/>
        </a:spcBef>
        <a:buFont typeface="Microsoft Sans Serif" panose="020B0604020202020204" pitchFamily="34" charset="0"/>
        <a:buChar char="​"/>
        <a:defRPr sz="2099" kern="1200" baseline="0">
          <a:solidFill>
            <a:schemeClr val="tx1">
              <a:lumMod val="85000"/>
              <a:lumOff val="15000"/>
            </a:schemeClr>
          </a:solidFill>
          <a:latin typeface="+mn-lt"/>
          <a:ea typeface="+mn-ea"/>
          <a:cs typeface="+mn-cs"/>
        </a:defRPr>
      </a:lvl7pPr>
      <a:lvl8pPr marL="0" indent="0" algn="l" defTabSz="914126" rtl="0" eaLnBrk="1" latinLnBrk="0" hangingPunct="1">
        <a:lnSpc>
          <a:spcPct val="86000"/>
        </a:lnSpc>
        <a:spcBef>
          <a:spcPts val="1799"/>
        </a:spcBef>
        <a:buSzPct val="100000"/>
        <a:buFont typeface="Microsoft Sans Serif" panose="020B0604020202020204" pitchFamily="34" charset="0"/>
        <a:buChar char="​"/>
        <a:defRPr lang="en-US" sz="5498" kern="1200" baseline="0" dirty="0" smtClean="0">
          <a:solidFill>
            <a:schemeClr val="tx1">
              <a:lumMod val="85000"/>
              <a:lumOff val="15000"/>
            </a:schemeClr>
          </a:solidFill>
          <a:latin typeface="+mn-lt"/>
          <a:ea typeface="+mn-ea"/>
          <a:cs typeface="+mn-cs"/>
        </a:defRPr>
      </a:lvl8pPr>
      <a:lvl9pPr marL="0" indent="0" algn="l" defTabSz="914126" rtl="0" eaLnBrk="1" latinLnBrk="0" hangingPunct="1">
        <a:lnSpc>
          <a:spcPct val="84000"/>
        </a:lnSpc>
        <a:spcBef>
          <a:spcPts val="1799"/>
        </a:spcBef>
        <a:buFont typeface="Microsoft Sans Serif" panose="020B0604020202020204" pitchFamily="34" charset="0"/>
        <a:buChar char="​"/>
        <a:defRPr sz="6798" kern="1200" baseline="0">
          <a:solidFill>
            <a:schemeClr val="tx1">
              <a:lumMod val="85000"/>
              <a:lumOff val="15000"/>
            </a:schemeClr>
          </a:solidFill>
          <a:latin typeface="+mn-lt"/>
          <a:ea typeface="+mn-ea"/>
          <a:cs typeface="+mn-cs"/>
        </a:defRPr>
      </a:lvl9pPr>
    </p:bodyStyle>
    <p:otherStyle>
      <a:defPPr>
        <a:defRPr lang="en-US"/>
      </a:defPPr>
      <a:lvl1pPr marL="0" algn="l" defTabSz="914126" rtl="0" eaLnBrk="1" latinLnBrk="0" hangingPunct="1">
        <a:defRPr sz="1799" kern="1200">
          <a:solidFill>
            <a:schemeClr val="tx1"/>
          </a:solidFill>
          <a:latin typeface="+mn-lt"/>
          <a:ea typeface="+mn-ea"/>
          <a:cs typeface="+mn-cs"/>
        </a:defRPr>
      </a:lvl1pPr>
      <a:lvl2pPr marL="457063" algn="l" defTabSz="914126" rtl="0" eaLnBrk="1" latinLnBrk="0" hangingPunct="1">
        <a:defRPr sz="1799" kern="1200">
          <a:solidFill>
            <a:schemeClr val="tx1"/>
          </a:solidFill>
          <a:latin typeface="+mn-lt"/>
          <a:ea typeface="+mn-ea"/>
          <a:cs typeface="+mn-cs"/>
        </a:defRPr>
      </a:lvl2pPr>
      <a:lvl3pPr marL="914126" algn="l" defTabSz="914126" rtl="0" eaLnBrk="1" latinLnBrk="0" hangingPunct="1">
        <a:defRPr sz="1799" kern="1200">
          <a:solidFill>
            <a:schemeClr val="tx1"/>
          </a:solidFill>
          <a:latin typeface="+mn-lt"/>
          <a:ea typeface="+mn-ea"/>
          <a:cs typeface="+mn-cs"/>
        </a:defRPr>
      </a:lvl3pPr>
      <a:lvl4pPr marL="1371189" algn="l" defTabSz="914126" rtl="0" eaLnBrk="1" latinLnBrk="0" hangingPunct="1">
        <a:defRPr sz="1799" kern="1200">
          <a:solidFill>
            <a:schemeClr val="tx1"/>
          </a:solidFill>
          <a:latin typeface="+mn-lt"/>
          <a:ea typeface="+mn-ea"/>
          <a:cs typeface="+mn-cs"/>
        </a:defRPr>
      </a:lvl4pPr>
      <a:lvl5pPr marL="1828251" algn="l" defTabSz="914126" rtl="0" eaLnBrk="1" latinLnBrk="0" hangingPunct="1">
        <a:defRPr sz="1799" kern="1200">
          <a:solidFill>
            <a:schemeClr val="tx1"/>
          </a:solidFill>
          <a:latin typeface="+mn-lt"/>
          <a:ea typeface="+mn-ea"/>
          <a:cs typeface="+mn-cs"/>
        </a:defRPr>
      </a:lvl5pPr>
      <a:lvl6pPr marL="2285314" algn="l" defTabSz="914126" rtl="0" eaLnBrk="1" latinLnBrk="0" hangingPunct="1">
        <a:defRPr sz="1799" kern="1200">
          <a:solidFill>
            <a:schemeClr val="tx1"/>
          </a:solidFill>
          <a:latin typeface="+mn-lt"/>
          <a:ea typeface="+mn-ea"/>
          <a:cs typeface="+mn-cs"/>
        </a:defRPr>
      </a:lvl6pPr>
      <a:lvl7pPr marL="2742377" algn="l" defTabSz="914126" rtl="0" eaLnBrk="1" latinLnBrk="0" hangingPunct="1">
        <a:defRPr sz="1799" kern="1200">
          <a:solidFill>
            <a:schemeClr val="tx1"/>
          </a:solidFill>
          <a:latin typeface="+mn-lt"/>
          <a:ea typeface="+mn-ea"/>
          <a:cs typeface="+mn-cs"/>
        </a:defRPr>
      </a:lvl7pPr>
      <a:lvl8pPr marL="3199440" algn="l" defTabSz="914126" rtl="0" eaLnBrk="1" latinLnBrk="0" hangingPunct="1">
        <a:defRPr sz="1799" kern="1200">
          <a:solidFill>
            <a:schemeClr val="tx1"/>
          </a:solidFill>
          <a:latin typeface="+mn-lt"/>
          <a:ea typeface="+mn-ea"/>
          <a:cs typeface="+mn-cs"/>
        </a:defRPr>
      </a:lvl8pPr>
      <a:lvl9pPr marL="3656503" algn="l" defTabSz="914126"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FBAFD5A-147E-4C0D-A4F9-60F8900EAEBB}"/>
              </a:ext>
            </a:extLst>
          </p:cNvPr>
          <p:cNvSpPr>
            <a:spLocks noGrp="1"/>
          </p:cNvSpPr>
          <p:nvPr>
            <p:ph type="title"/>
          </p:nvPr>
        </p:nvSpPr>
        <p:spPr>
          <a:xfrm>
            <a:off x="838200" y="365125"/>
            <a:ext cx="10512425"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49411EF-C0CE-420F-ABF3-BBAC3DC1A045}"/>
              </a:ext>
            </a:extLst>
          </p:cNvPr>
          <p:cNvSpPr>
            <a:spLocks noGrp="1"/>
          </p:cNvSpPr>
          <p:nvPr>
            <p:ph type="body" idx="1"/>
          </p:nvPr>
        </p:nvSpPr>
        <p:spPr>
          <a:xfrm>
            <a:off x="838200" y="1825625"/>
            <a:ext cx="10512425"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9FC64A3-3E0F-4981-BA31-5F7EB1276393}"/>
              </a:ext>
            </a:extLst>
          </p:cNvPr>
          <p:cNvSpPr>
            <a:spLocks noGrp="1"/>
          </p:cNvSpPr>
          <p:nvPr>
            <p:ph type="dt" sz="half" idx="2"/>
          </p:nvPr>
        </p:nvSpPr>
        <p:spPr>
          <a:xfrm>
            <a:off x="838200" y="6356350"/>
            <a:ext cx="2741613"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B70ECDB-A010-4F53-8C85-C17C1D0367E8}" type="datetimeFigureOut">
              <a:rPr lang="en-US" smtClean="0"/>
              <a:t>9/1/2023</a:t>
            </a:fld>
            <a:endParaRPr lang="en-US"/>
          </a:p>
        </p:txBody>
      </p:sp>
      <p:sp>
        <p:nvSpPr>
          <p:cNvPr id="5" name="Footer Placeholder 4">
            <a:extLst>
              <a:ext uri="{FF2B5EF4-FFF2-40B4-BE49-F238E27FC236}">
                <a16:creationId xmlns:a16="http://schemas.microsoft.com/office/drawing/2014/main" id="{F8492F9A-2680-4954-BC16-2C03BCBE5D45}"/>
              </a:ext>
            </a:extLst>
          </p:cNvPr>
          <p:cNvSpPr>
            <a:spLocks noGrp="1"/>
          </p:cNvSpPr>
          <p:nvPr>
            <p:ph type="ftr" sz="quarter" idx="3"/>
          </p:nvPr>
        </p:nvSpPr>
        <p:spPr>
          <a:xfrm>
            <a:off x="4037013"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A228400-1831-4594-8420-A24E59567796}"/>
              </a:ext>
            </a:extLst>
          </p:cNvPr>
          <p:cNvSpPr>
            <a:spLocks noGrp="1"/>
          </p:cNvSpPr>
          <p:nvPr>
            <p:ph type="sldNum" sz="quarter" idx="4"/>
          </p:nvPr>
        </p:nvSpPr>
        <p:spPr>
          <a:xfrm>
            <a:off x="8609013" y="6356350"/>
            <a:ext cx="2741612"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B37C80C-3C8D-48BF-B5FB-086134879823}" type="slidenum">
              <a:rPr lang="en-US" smtClean="0"/>
              <a:t>‹#›</a:t>
            </a:fld>
            <a:endParaRPr lang="en-US"/>
          </a:p>
        </p:txBody>
      </p:sp>
    </p:spTree>
    <p:extLst>
      <p:ext uri="{BB962C8B-B14F-4D97-AF65-F5344CB8AC3E}">
        <p14:creationId xmlns:p14="http://schemas.microsoft.com/office/powerpoint/2010/main" val="1251270488"/>
      </p:ext>
    </p:extLst>
  </p:cSld>
  <p:clrMap bg1="lt1" tx1="dk1" bg2="lt2" tx2="dk2" accent1="accent1" accent2="accent2" accent3="accent3" accent4="accent4" accent5="accent5" accent6="accent6" hlink="hlink" folHlink="folHlink"/>
  <p:sldLayoutIdLst>
    <p:sldLayoutId id="2147484266" r:id="rId1"/>
    <p:sldLayoutId id="2147484267" r:id="rId2"/>
    <p:sldLayoutId id="2147484268" r:id="rId3"/>
    <p:sldLayoutId id="2147484269" r:id="rId4"/>
    <p:sldLayoutId id="2147484270" r:id="rId5"/>
    <p:sldLayoutId id="2147484271" r:id="rId6"/>
    <p:sldLayoutId id="2147484272" r:id="rId7"/>
    <p:sldLayoutId id="2147484273" r:id="rId8"/>
    <p:sldLayoutId id="2147484274" r:id="rId9"/>
    <p:sldLayoutId id="2147484275" r:id="rId10"/>
    <p:sldLayoutId id="214748427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93DEFB-065D-21FA-7FDF-4755062E6D14}"/>
              </a:ext>
            </a:extLst>
          </p:cNvPr>
          <p:cNvSpPr>
            <a:spLocks noGrp="1"/>
          </p:cNvSpPr>
          <p:nvPr>
            <p:ph type="ctrTitle"/>
          </p:nvPr>
        </p:nvSpPr>
        <p:spPr/>
        <p:txBody>
          <a:bodyPr/>
          <a:lstStyle/>
          <a:p>
            <a:r>
              <a:rPr lang="en-US" sz="3200" b="1" dirty="0">
                <a:latin typeface="Calibri"/>
                <a:ea typeface="Calibri"/>
                <a:cs typeface="Calibri"/>
              </a:rPr>
              <a:t>Views</a:t>
            </a:r>
            <a:r>
              <a:rPr lang="ko-KR" altLang="en-US" sz="3200" b="1" dirty="0">
                <a:latin typeface="Calibri"/>
                <a:cs typeface="Calibri"/>
              </a:rPr>
              <a:t> </a:t>
            </a:r>
            <a:r>
              <a:rPr lang="en-US" altLang="ko-KR" sz="3200" b="1" dirty="0">
                <a:latin typeface="Calibri"/>
                <a:cs typeface="Calibri"/>
              </a:rPr>
              <a:t>on</a:t>
            </a:r>
            <a:r>
              <a:rPr lang="ko-KR" altLang="en-US" sz="3200" b="1" dirty="0">
                <a:latin typeface="Calibri"/>
                <a:cs typeface="Calibri"/>
              </a:rPr>
              <a:t> </a:t>
            </a:r>
            <a:r>
              <a:rPr lang="en-US" sz="3200" b="1" dirty="0">
                <a:latin typeface="Calibri"/>
                <a:ea typeface="Calibri"/>
                <a:cs typeface="Calibri"/>
              </a:rPr>
              <a:t>Rel-19 SON/MDT</a:t>
            </a:r>
            <a:br>
              <a:rPr lang="en-US" sz="3200" b="1" dirty="0">
                <a:latin typeface="Calibri" panose="020F0502020204030204" pitchFamily="34" charset="0"/>
                <a:cs typeface="Calibri" panose="020F0502020204030204" pitchFamily="34" charset="0"/>
              </a:rPr>
            </a:br>
            <a:endParaRPr lang="en-US" sz="3200" b="1" dirty="0">
              <a:latin typeface="Calibri"/>
              <a:ea typeface="Calibri"/>
              <a:cs typeface="Calibri"/>
            </a:endParaRPr>
          </a:p>
        </p:txBody>
      </p:sp>
      <p:sp>
        <p:nvSpPr>
          <p:cNvPr id="3" name="Text Placeholder 2">
            <a:extLst>
              <a:ext uri="{FF2B5EF4-FFF2-40B4-BE49-F238E27FC236}">
                <a16:creationId xmlns:a16="http://schemas.microsoft.com/office/drawing/2014/main" id="{2075C076-C56E-22F5-F83F-743A3E834861}"/>
              </a:ext>
            </a:extLst>
          </p:cNvPr>
          <p:cNvSpPr>
            <a:spLocks noGrp="1"/>
          </p:cNvSpPr>
          <p:nvPr>
            <p:ph type="body" sz="quarter" idx="10"/>
          </p:nvPr>
        </p:nvSpPr>
        <p:spPr>
          <a:xfrm>
            <a:off x="434438" y="4195085"/>
            <a:ext cx="7361868" cy="961930"/>
          </a:xfrm>
        </p:spPr>
        <p:txBody>
          <a:bodyPr/>
          <a:lstStyle/>
          <a:p>
            <a:r>
              <a:rPr lang="en-US" dirty="0">
                <a:latin typeface="Calibri" panose="020F0502020204030204" pitchFamily="34" charset="0"/>
                <a:cs typeface="Calibri" panose="020F0502020204030204" pitchFamily="34" charset="0"/>
              </a:rPr>
              <a:t>Qualcomm</a:t>
            </a:r>
          </a:p>
        </p:txBody>
      </p:sp>
      <p:sp>
        <p:nvSpPr>
          <p:cNvPr id="5" name="Text Placeholder 4">
            <a:extLst>
              <a:ext uri="{FF2B5EF4-FFF2-40B4-BE49-F238E27FC236}">
                <a16:creationId xmlns:a16="http://schemas.microsoft.com/office/drawing/2014/main" id="{F7A13775-83AA-8E73-9A46-60FC4EFBCB9B}"/>
              </a:ext>
            </a:extLst>
          </p:cNvPr>
          <p:cNvSpPr>
            <a:spLocks noGrp="1"/>
          </p:cNvSpPr>
          <p:nvPr>
            <p:ph type="body" sz="quarter" idx="13"/>
          </p:nvPr>
        </p:nvSpPr>
        <p:spPr>
          <a:xfrm>
            <a:off x="469331" y="786319"/>
            <a:ext cx="2619802" cy="262176"/>
          </a:xfrm>
        </p:spPr>
        <p:txBody>
          <a:bodyPr vert="horz" lIns="0" tIns="0" rIns="0" bIns="0" rtlCol="0" anchor="t">
            <a:noAutofit/>
          </a:bodyPr>
          <a:lstStyle/>
          <a:p>
            <a:r>
              <a:rPr lang="en-GB" sz="1800" dirty="0">
                <a:effectLst/>
                <a:latin typeface="Arial" panose="020B0604020202020204" pitchFamily="34" charset="0"/>
                <a:ea typeface="Times New Roman" panose="02020603050405020304" pitchFamily="18" charset="0"/>
              </a:rPr>
              <a:t>Sep 11</a:t>
            </a:r>
            <a:r>
              <a:rPr lang="en-GB" sz="1800" baseline="30000" dirty="0">
                <a:effectLst/>
                <a:latin typeface="Arial" panose="020B0604020202020204" pitchFamily="34" charset="0"/>
                <a:ea typeface="Times New Roman" panose="02020603050405020304" pitchFamily="18" charset="0"/>
              </a:rPr>
              <a:t>th</a:t>
            </a:r>
            <a:r>
              <a:rPr lang="en-GB" sz="1800" dirty="0">
                <a:effectLst/>
                <a:latin typeface="Arial" panose="020B0604020202020204" pitchFamily="34" charset="0"/>
                <a:ea typeface="Times New Roman" panose="02020603050405020304" pitchFamily="18" charset="0"/>
              </a:rPr>
              <a:t> to 15</a:t>
            </a:r>
            <a:r>
              <a:rPr lang="en-GB" sz="1800" baseline="30000" dirty="0">
                <a:effectLst/>
                <a:latin typeface="Arial" panose="020B0604020202020204" pitchFamily="34" charset="0"/>
                <a:ea typeface="Times New Roman" panose="02020603050405020304" pitchFamily="18" charset="0"/>
              </a:rPr>
              <a:t>th</a:t>
            </a:r>
            <a:r>
              <a:rPr lang="en-GB" sz="1800" dirty="0">
                <a:effectLst/>
                <a:latin typeface="Arial" panose="020B0604020202020204" pitchFamily="34" charset="0"/>
                <a:ea typeface="Times New Roman" panose="02020603050405020304" pitchFamily="18" charset="0"/>
              </a:rPr>
              <a:t>, 2023</a:t>
            </a:r>
            <a:endParaRPr lang="en-US" dirty="0"/>
          </a:p>
        </p:txBody>
      </p:sp>
      <p:sp>
        <p:nvSpPr>
          <p:cNvPr id="6" name="Text Placeholder 5">
            <a:extLst>
              <a:ext uri="{FF2B5EF4-FFF2-40B4-BE49-F238E27FC236}">
                <a16:creationId xmlns:a16="http://schemas.microsoft.com/office/drawing/2014/main" id="{8A8B275A-E003-3964-0141-709A8395E928}"/>
              </a:ext>
            </a:extLst>
          </p:cNvPr>
          <p:cNvSpPr>
            <a:spLocks noGrp="1"/>
          </p:cNvSpPr>
          <p:nvPr>
            <p:ph type="body" sz="quarter" idx="14"/>
          </p:nvPr>
        </p:nvSpPr>
        <p:spPr>
          <a:xfrm>
            <a:off x="491824" y="1151993"/>
            <a:ext cx="2271625" cy="265271"/>
          </a:xfrm>
        </p:spPr>
        <p:txBody>
          <a:bodyPr vert="horz" lIns="0" tIns="0" rIns="0" bIns="0" rtlCol="0" anchor="t">
            <a:noAutofit/>
          </a:bodyPr>
          <a:lstStyle/>
          <a:p>
            <a:r>
              <a:rPr lang="en-US" sz="1800" dirty="0">
                <a:ea typeface="Microsoft Sans Serif"/>
                <a:cs typeface="Microsoft Sans Serif"/>
              </a:rPr>
              <a:t>Bangalore, India</a:t>
            </a:r>
          </a:p>
        </p:txBody>
      </p:sp>
      <p:sp>
        <p:nvSpPr>
          <p:cNvPr id="8" name="Text Placeholder 2">
            <a:extLst>
              <a:ext uri="{FF2B5EF4-FFF2-40B4-BE49-F238E27FC236}">
                <a16:creationId xmlns:a16="http://schemas.microsoft.com/office/drawing/2014/main" id="{3CBC7F91-2CCB-662B-9015-908282A61C7C}"/>
              </a:ext>
            </a:extLst>
          </p:cNvPr>
          <p:cNvSpPr txBox="1">
            <a:spLocks/>
          </p:cNvSpPr>
          <p:nvPr/>
        </p:nvSpPr>
        <p:spPr bwMode="gray">
          <a:xfrm>
            <a:off x="492918" y="429970"/>
            <a:ext cx="7361868" cy="961930"/>
          </a:xfrm>
          <a:prstGeom prst="rect">
            <a:avLst/>
          </a:prstGeom>
        </p:spPr>
        <p:txBody>
          <a:bodyPr vert="horz" lIns="0" tIns="0" rIns="0" bIns="0" rtlCol="0" anchor="t">
            <a:noAutofit/>
          </a:bodyPr>
          <a:lstStyle>
            <a:lvl1pPr marL="0" indent="0" algn="l" defTabSz="914126" rtl="0" eaLnBrk="1" latinLnBrk="0" hangingPunct="1">
              <a:lnSpc>
                <a:spcPct val="107000"/>
              </a:lnSpc>
              <a:spcBef>
                <a:spcPts val="0"/>
              </a:spcBef>
              <a:spcAft>
                <a:spcPts val="600"/>
              </a:spcAft>
              <a:buClr>
                <a:srgbClr val="3253DC"/>
              </a:buClr>
              <a:buFont typeface="Microsoft Sans Serif" panose="020B0604020202020204" pitchFamily="34" charset="0"/>
              <a:buChar char="​"/>
              <a:defRPr sz="2099" b="1" kern="1200" spc="30" baseline="0">
                <a:solidFill>
                  <a:schemeClr val="bg1"/>
                </a:solidFill>
                <a:latin typeface="+mn-lt"/>
                <a:ea typeface="+mn-ea"/>
                <a:cs typeface="+mn-cs"/>
              </a:defRPr>
            </a:lvl1pPr>
            <a:lvl2pPr marL="0" indent="0" algn="l" defTabSz="914126"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sz="1799" kern="1200" baseline="0">
                <a:solidFill>
                  <a:schemeClr val="bg1"/>
                </a:solidFill>
                <a:latin typeface="+mn-lt"/>
                <a:ea typeface="+mn-ea"/>
                <a:cs typeface="+mn-cs"/>
              </a:defRPr>
            </a:lvl2pPr>
            <a:lvl3pPr marL="0" indent="0" algn="l" defTabSz="914126"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lang="en-US" sz="1799" kern="1200">
                <a:solidFill>
                  <a:schemeClr val="bg1"/>
                </a:solidFill>
                <a:latin typeface="+mn-lt"/>
                <a:ea typeface="+mn-ea"/>
                <a:cs typeface="+mn-cs"/>
              </a:defRPr>
            </a:lvl3pPr>
            <a:lvl4pPr marL="0" indent="0" algn="l" defTabSz="914126"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sz="1799" kern="1200" baseline="0">
                <a:solidFill>
                  <a:schemeClr val="bg1"/>
                </a:solidFill>
                <a:latin typeface="+mn-lt"/>
                <a:ea typeface="+mn-ea"/>
                <a:cs typeface="+mn-cs"/>
              </a:defRPr>
            </a:lvl4pPr>
            <a:lvl5pPr marL="0" indent="0" algn="l" defTabSz="914126" rtl="0" eaLnBrk="1" latinLnBrk="0" hangingPunct="1">
              <a:lnSpc>
                <a:spcPct val="98000"/>
              </a:lnSpc>
              <a:spcBef>
                <a:spcPts val="0"/>
              </a:spcBef>
              <a:buClr>
                <a:srgbClr val="595959"/>
              </a:buClr>
              <a:buFont typeface="Microsoft Sans Serif" panose="020B0604020202020204" pitchFamily="34" charset="0"/>
              <a:buChar char="​"/>
              <a:tabLst/>
              <a:defRPr sz="1799" kern="1200" baseline="0">
                <a:solidFill>
                  <a:schemeClr val="bg1"/>
                </a:solidFill>
                <a:latin typeface="+mn-lt"/>
                <a:ea typeface="+mn-ea"/>
                <a:cs typeface="+mn-cs"/>
              </a:defRPr>
            </a:lvl5pPr>
            <a:lvl6pPr marL="0" indent="0" algn="l" defTabSz="914126" rtl="0" eaLnBrk="1" latinLnBrk="0" hangingPunct="1">
              <a:lnSpc>
                <a:spcPct val="98000"/>
              </a:lnSpc>
              <a:spcBef>
                <a:spcPts val="0"/>
              </a:spcBef>
              <a:buFont typeface="Microsoft Sans Serif" panose="020B0604020202020204" pitchFamily="34" charset="0"/>
              <a:buChar char="​"/>
              <a:defRPr sz="1799" kern="1200">
                <a:solidFill>
                  <a:schemeClr val="bg1"/>
                </a:solidFill>
                <a:latin typeface="+mn-lt"/>
                <a:ea typeface="+mn-ea"/>
                <a:cs typeface="+mn-cs"/>
              </a:defRPr>
            </a:lvl6pPr>
            <a:lvl7pPr marL="0" indent="0" algn="l" defTabSz="914126" rtl="0" eaLnBrk="1" latinLnBrk="0" hangingPunct="1">
              <a:lnSpc>
                <a:spcPct val="98000"/>
              </a:lnSpc>
              <a:spcBef>
                <a:spcPts val="0"/>
              </a:spcBef>
              <a:buFont typeface="Microsoft Sans Serif" panose="020B0604020202020204" pitchFamily="34" charset="0"/>
              <a:buChar char="​"/>
              <a:defRPr sz="1799" kern="1200" baseline="0">
                <a:solidFill>
                  <a:schemeClr val="bg1"/>
                </a:solidFill>
                <a:latin typeface="+mn-lt"/>
                <a:ea typeface="+mn-ea"/>
                <a:cs typeface="+mn-cs"/>
              </a:defRPr>
            </a:lvl7pPr>
            <a:lvl8pPr marL="0" indent="0" algn="l" defTabSz="914126" rtl="0" eaLnBrk="1" latinLnBrk="0" hangingPunct="1">
              <a:lnSpc>
                <a:spcPct val="98000"/>
              </a:lnSpc>
              <a:spcBef>
                <a:spcPts val="0"/>
              </a:spcBef>
              <a:buSzPct val="100000"/>
              <a:buFont typeface="Microsoft Sans Serif" panose="020B0604020202020204" pitchFamily="34" charset="0"/>
              <a:buChar char="​"/>
              <a:defRPr lang="en-US" sz="1799" kern="1200" baseline="0">
                <a:solidFill>
                  <a:schemeClr val="bg1"/>
                </a:solidFill>
                <a:latin typeface="+mn-lt"/>
                <a:ea typeface="+mn-ea"/>
                <a:cs typeface="+mn-cs"/>
              </a:defRPr>
            </a:lvl8pPr>
            <a:lvl9pPr marL="0" indent="0" algn="l" defTabSz="914126" rtl="0" eaLnBrk="1" latinLnBrk="0" hangingPunct="1">
              <a:lnSpc>
                <a:spcPct val="98000"/>
              </a:lnSpc>
              <a:spcBef>
                <a:spcPts val="0"/>
              </a:spcBef>
              <a:buFont typeface="Microsoft Sans Serif" panose="020B0604020202020204" pitchFamily="34" charset="0"/>
              <a:buChar char="​"/>
              <a:defRPr sz="1799" kern="1200" baseline="0">
                <a:solidFill>
                  <a:schemeClr val="bg1"/>
                </a:solidFill>
                <a:latin typeface="+mn-lt"/>
                <a:ea typeface="+mn-ea"/>
                <a:cs typeface="+mn-cs"/>
              </a:defRPr>
            </a:lvl9pPr>
          </a:lstStyle>
          <a:p>
            <a:r>
              <a:rPr lang="en-US" sz="2050" dirty="0">
                <a:latin typeface="Calibri"/>
                <a:ea typeface="Calibri"/>
                <a:cs typeface="Calibri"/>
              </a:rPr>
              <a:t>3GPP TSG RAN Meeting #101</a:t>
            </a:r>
            <a:endParaRPr lang="en-US" sz="2050" dirty="0">
              <a:latin typeface="Calibri" panose="020F0502020204030204" pitchFamily="34" charset="0"/>
              <a:ea typeface="Calibri"/>
              <a:cs typeface="Calibri" panose="020F0502020204030204" pitchFamily="34" charset="0"/>
            </a:endParaRPr>
          </a:p>
        </p:txBody>
      </p:sp>
      <p:sp>
        <p:nvSpPr>
          <p:cNvPr id="9" name="Text Placeholder 2">
            <a:extLst>
              <a:ext uri="{FF2B5EF4-FFF2-40B4-BE49-F238E27FC236}">
                <a16:creationId xmlns:a16="http://schemas.microsoft.com/office/drawing/2014/main" id="{8C0F9BDA-535B-9BFE-4256-60B5A46797D9}"/>
              </a:ext>
            </a:extLst>
          </p:cNvPr>
          <p:cNvSpPr txBox="1">
            <a:spLocks/>
          </p:cNvSpPr>
          <p:nvPr/>
        </p:nvSpPr>
        <p:spPr bwMode="gray">
          <a:xfrm>
            <a:off x="5261638" y="495925"/>
            <a:ext cx="2885109" cy="971337"/>
          </a:xfrm>
          <a:prstGeom prst="rect">
            <a:avLst/>
          </a:prstGeom>
        </p:spPr>
        <p:txBody>
          <a:bodyPr vert="horz" lIns="0" tIns="0" rIns="0" bIns="0" rtlCol="0" anchor="t">
            <a:noAutofit/>
          </a:bodyPr>
          <a:lstStyle>
            <a:lvl1pPr marL="0" indent="0" algn="l" defTabSz="914126" rtl="0" eaLnBrk="1" latinLnBrk="0" hangingPunct="1">
              <a:lnSpc>
                <a:spcPct val="107000"/>
              </a:lnSpc>
              <a:spcBef>
                <a:spcPts val="0"/>
              </a:spcBef>
              <a:spcAft>
                <a:spcPts val="600"/>
              </a:spcAft>
              <a:buClr>
                <a:srgbClr val="3253DC"/>
              </a:buClr>
              <a:buFont typeface="Microsoft Sans Serif" panose="020B0604020202020204" pitchFamily="34" charset="0"/>
              <a:buChar char="​"/>
              <a:defRPr sz="2099" b="1" kern="1200" spc="30" baseline="0">
                <a:solidFill>
                  <a:schemeClr val="bg1"/>
                </a:solidFill>
                <a:latin typeface="+mn-lt"/>
                <a:ea typeface="+mn-ea"/>
                <a:cs typeface="+mn-cs"/>
              </a:defRPr>
            </a:lvl1pPr>
            <a:lvl2pPr marL="0" indent="0" algn="l" defTabSz="914126"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sz="1799" kern="1200" baseline="0">
                <a:solidFill>
                  <a:schemeClr val="bg1"/>
                </a:solidFill>
                <a:latin typeface="+mn-lt"/>
                <a:ea typeface="+mn-ea"/>
                <a:cs typeface="+mn-cs"/>
              </a:defRPr>
            </a:lvl2pPr>
            <a:lvl3pPr marL="0" indent="0" algn="l" defTabSz="914126"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lang="en-US" sz="1799" kern="1200">
                <a:solidFill>
                  <a:schemeClr val="bg1"/>
                </a:solidFill>
                <a:latin typeface="+mn-lt"/>
                <a:ea typeface="+mn-ea"/>
                <a:cs typeface="+mn-cs"/>
              </a:defRPr>
            </a:lvl3pPr>
            <a:lvl4pPr marL="0" indent="0" algn="l" defTabSz="914126"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sz="1799" kern="1200" baseline="0">
                <a:solidFill>
                  <a:schemeClr val="bg1"/>
                </a:solidFill>
                <a:latin typeface="+mn-lt"/>
                <a:ea typeface="+mn-ea"/>
                <a:cs typeface="+mn-cs"/>
              </a:defRPr>
            </a:lvl4pPr>
            <a:lvl5pPr marL="0" indent="0" algn="l" defTabSz="914126" rtl="0" eaLnBrk="1" latinLnBrk="0" hangingPunct="1">
              <a:lnSpc>
                <a:spcPct val="98000"/>
              </a:lnSpc>
              <a:spcBef>
                <a:spcPts val="0"/>
              </a:spcBef>
              <a:buClr>
                <a:srgbClr val="595959"/>
              </a:buClr>
              <a:buFont typeface="Microsoft Sans Serif" panose="020B0604020202020204" pitchFamily="34" charset="0"/>
              <a:buChar char="​"/>
              <a:tabLst/>
              <a:defRPr sz="1799" kern="1200" baseline="0">
                <a:solidFill>
                  <a:schemeClr val="bg1"/>
                </a:solidFill>
                <a:latin typeface="+mn-lt"/>
                <a:ea typeface="+mn-ea"/>
                <a:cs typeface="+mn-cs"/>
              </a:defRPr>
            </a:lvl5pPr>
            <a:lvl6pPr marL="0" indent="0" algn="l" defTabSz="914126" rtl="0" eaLnBrk="1" latinLnBrk="0" hangingPunct="1">
              <a:lnSpc>
                <a:spcPct val="98000"/>
              </a:lnSpc>
              <a:spcBef>
                <a:spcPts val="0"/>
              </a:spcBef>
              <a:buFont typeface="Microsoft Sans Serif" panose="020B0604020202020204" pitchFamily="34" charset="0"/>
              <a:buChar char="​"/>
              <a:defRPr sz="1799" kern="1200">
                <a:solidFill>
                  <a:schemeClr val="bg1"/>
                </a:solidFill>
                <a:latin typeface="+mn-lt"/>
                <a:ea typeface="+mn-ea"/>
                <a:cs typeface="+mn-cs"/>
              </a:defRPr>
            </a:lvl6pPr>
            <a:lvl7pPr marL="0" indent="0" algn="l" defTabSz="914126" rtl="0" eaLnBrk="1" latinLnBrk="0" hangingPunct="1">
              <a:lnSpc>
                <a:spcPct val="98000"/>
              </a:lnSpc>
              <a:spcBef>
                <a:spcPts val="0"/>
              </a:spcBef>
              <a:buFont typeface="Microsoft Sans Serif" panose="020B0604020202020204" pitchFamily="34" charset="0"/>
              <a:buChar char="​"/>
              <a:defRPr sz="1799" kern="1200" baseline="0">
                <a:solidFill>
                  <a:schemeClr val="bg1"/>
                </a:solidFill>
                <a:latin typeface="+mn-lt"/>
                <a:ea typeface="+mn-ea"/>
                <a:cs typeface="+mn-cs"/>
              </a:defRPr>
            </a:lvl7pPr>
            <a:lvl8pPr marL="0" indent="0" algn="l" defTabSz="914126" rtl="0" eaLnBrk="1" latinLnBrk="0" hangingPunct="1">
              <a:lnSpc>
                <a:spcPct val="98000"/>
              </a:lnSpc>
              <a:spcBef>
                <a:spcPts val="0"/>
              </a:spcBef>
              <a:buSzPct val="100000"/>
              <a:buFont typeface="Microsoft Sans Serif" panose="020B0604020202020204" pitchFamily="34" charset="0"/>
              <a:buChar char="​"/>
              <a:defRPr lang="en-US" sz="1799" kern="1200" baseline="0">
                <a:solidFill>
                  <a:schemeClr val="bg1"/>
                </a:solidFill>
                <a:latin typeface="+mn-lt"/>
                <a:ea typeface="+mn-ea"/>
                <a:cs typeface="+mn-cs"/>
              </a:defRPr>
            </a:lvl8pPr>
            <a:lvl9pPr marL="0" indent="0" algn="l" defTabSz="914126" rtl="0" eaLnBrk="1" latinLnBrk="0" hangingPunct="1">
              <a:lnSpc>
                <a:spcPct val="98000"/>
              </a:lnSpc>
              <a:spcBef>
                <a:spcPts val="0"/>
              </a:spcBef>
              <a:buFont typeface="Microsoft Sans Serif" panose="020B0604020202020204" pitchFamily="34" charset="0"/>
              <a:buChar char="​"/>
              <a:defRPr sz="1799" kern="1200" baseline="0">
                <a:solidFill>
                  <a:schemeClr val="bg1"/>
                </a:solidFill>
                <a:latin typeface="+mn-lt"/>
                <a:ea typeface="+mn-ea"/>
                <a:cs typeface="+mn-cs"/>
              </a:defRPr>
            </a:lvl9pPr>
          </a:lstStyle>
          <a:p>
            <a:pPr algn="r"/>
            <a:r>
              <a:rPr lang="en-US" sz="2050" dirty="0">
                <a:latin typeface="Calibri"/>
                <a:ea typeface="Calibri"/>
                <a:cs typeface="Calibri"/>
              </a:rPr>
              <a:t>RP-231788</a:t>
            </a:r>
            <a:endParaRPr lang="en-US" sz="2050" dirty="0">
              <a:latin typeface="Calibri" panose="020F0502020204030204" pitchFamily="34" charset="0"/>
              <a:ea typeface="Calibri"/>
              <a:cs typeface="Calibri" panose="020F0502020204030204" pitchFamily="34" charset="0"/>
            </a:endParaRPr>
          </a:p>
        </p:txBody>
      </p:sp>
      <p:sp>
        <p:nvSpPr>
          <p:cNvPr id="7" name="Text Placeholder 5">
            <a:extLst>
              <a:ext uri="{FF2B5EF4-FFF2-40B4-BE49-F238E27FC236}">
                <a16:creationId xmlns:a16="http://schemas.microsoft.com/office/drawing/2014/main" id="{E9978930-547C-7365-2AA8-F2A8A935C900}"/>
              </a:ext>
            </a:extLst>
          </p:cNvPr>
          <p:cNvSpPr txBox="1">
            <a:spLocks/>
          </p:cNvSpPr>
          <p:nvPr/>
        </p:nvSpPr>
        <p:spPr bwMode="gray">
          <a:xfrm>
            <a:off x="484559" y="1482890"/>
            <a:ext cx="2271625" cy="265271"/>
          </a:xfrm>
          <a:prstGeom prst="rect">
            <a:avLst/>
          </a:prstGeom>
        </p:spPr>
        <p:txBody>
          <a:bodyPr vert="horz" lIns="0" tIns="0" rIns="0" bIns="0" rtlCol="0" anchor="t">
            <a:noAutofit/>
          </a:bodyPr>
          <a:lstStyle>
            <a:lvl1pPr marL="0" indent="0" algn="l" defTabSz="914126" rtl="0" eaLnBrk="1" latinLnBrk="0" hangingPunct="1">
              <a:lnSpc>
                <a:spcPct val="98000"/>
              </a:lnSpc>
              <a:spcBef>
                <a:spcPts val="0"/>
              </a:spcBef>
              <a:buClr>
                <a:srgbClr val="3253DC"/>
              </a:buClr>
              <a:buFont typeface="Arial" panose="020B0604020202020204" pitchFamily="34" charset="0"/>
              <a:buNone/>
              <a:defRPr sz="1600" kern="1200" baseline="0">
                <a:solidFill>
                  <a:schemeClr val="bg1"/>
                </a:solidFill>
                <a:latin typeface="+mn-lt"/>
                <a:ea typeface="+mn-ea"/>
                <a:cs typeface="+mn-cs"/>
              </a:defRPr>
            </a:lvl1pPr>
            <a:lvl2pPr marL="0" indent="0" algn="l" defTabSz="914126"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sz="1600" kern="1200" baseline="0">
                <a:solidFill>
                  <a:schemeClr val="bg1"/>
                </a:solidFill>
                <a:latin typeface="+mn-lt"/>
                <a:ea typeface="+mn-ea"/>
                <a:cs typeface="+mn-cs"/>
              </a:defRPr>
            </a:lvl2pPr>
            <a:lvl3pPr marL="0" indent="0" algn="l" defTabSz="914126"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lang="en-US" sz="1600" kern="1200">
                <a:solidFill>
                  <a:schemeClr val="bg1"/>
                </a:solidFill>
                <a:latin typeface="+mn-lt"/>
                <a:ea typeface="+mn-ea"/>
                <a:cs typeface="+mn-cs"/>
              </a:defRPr>
            </a:lvl3pPr>
            <a:lvl4pPr marL="0" indent="0" algn="l" defTabSz="914126"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sz="1600" kern="1200">
                <a:solidFill>
                  <a:schemeClr val="bg1"/>
                </a:solidFill>
                <a:latin typeface="+mn-lt"/>
                <a:ea typeface="+mn-ea"/>
                <a:cs typeface="+mn-cs"/>
              </a:defRPr>
            </a:lvl4pPr>
            <a:lvl5pPr marL="0" indent="0" algn="l" defTabSz="914126" rtl="0" eaLnBrk="1" latinLnBrk="0" hangingPunct="1">
              <a:lnSpc>
                <a:spcPct val="98000"/>
              </a:lnSpc>
              <a:spcBef>
                <a:spcPts val="0"/>
              </a:spcBef>
              <a:buClr>
                <a:srgbClr val="595959"/>
              </a:buClr>
              <a:buFont typeface="Microsoft Sans Serif" panose="020B0604020202020204" pitchFamily="34" charset="0"/>
              <a:buNone/>
              <a:tabLst/>
              <a:defRPr sz="1600" kern="1200" baseline="0">
                <a:solidFill>
                  <a:schemeClr val="bg1"/>
                </a:solidFill>
                <a:latin typeface="+mn-lt"/>
                <a:ea typeface="+mn-ea"/>
                <a:cs typeface="+mn-cs"/>
              </a:defRPr>
            </a:lvl5pPr>
            <a:lvl6pPr marL="0" indent="0" algn="l" defTabSz="914126" rtl="0" eaLnBrk="1" latinLnBrk="0" hangingPunct="1">
              <a:lnSpc>
                <a:spcPct val="94000"/>
              </a:lnSpc>
              <a:spcBef>
                <a:spcPts val="0"/>
              </a:spcBef>
              <a:buFont typeface="Microsoft Sans Serif" panose="020B0604020202020204" pitchFamily="34" charset="0"/>
              <a:buChar char="​"/>
              <a:defRPr sz="2399" kern="1200">
                <a:solidFill>
                  <a:schemeClr val="tx1">
                    <a:lumMod val="85000"/>
                    <a:lumOff val="15000"/>
                  </a:schemeClr>
                </a:solidFill>
                <a:latin typeface="+mn-lt"/>
                <a:ea typeface="+mn-ea"/>
                <a:cs typeface="+mn-cs"/>
              </a:defRPr>
            </a:lvl6pPr>
            <a:lvl7pPr marL="0" indent="0" algn="l" defTabSz="914126" rtl="0" eaLnBrk="1" latinLnBrk="0" hangingPunct="1">
              <a:lnSpc>
                <a:spcPct val="107000"/>
              </a:lnSpc>
              <a:spcBef>
                <a:spcPts val="1200"/>
              </a:spcBef>
              <a:buFont typeface="Microsoft Sans Serif" panose="020B0604020202020204" pitchFamily="34" charset="0"/>
              <a:buChar char="​"/>
              <a:defRPr sz="2099" kern="1200" baseline="0">
                <a:solidFill>
                  <a:schemeClr val="tx1">
                    <a:lumMod val="85000"/>
                    <a:lumOff val="15000"/>
                  </a:schemeClr>
                </a:solidFill>
                <a:latin typeface="+mn-lt"/>
                <a:ea typeface="+mn-ea"/>
                <a:cs typeface="+mn-cs"/>
              </a:defRPr>
            </a:lvl7pPr>
            <a:lvl8pPr marL="0" indent="0" algn="l" defTabSz="914126" rtl="0" eaLnBrk="1" latinLnBrk="0" hangingPunct="1">
              <a:lnSpc>
                <a:spcPct val="86000"/>
              </a:lnSpc>
              <a:spcBef>
                <a:spcPts val="1799"/>
              </a:spcBef>
              <a:buSzPct val="100000"/>
              <a:buFont typeface="Microsoft Sans Serif" panose="020B0604020202020204" pitchFamily="34" charset="0"/>
              <a:buChar char="​"/>
              <a:defRPr lang="en-US" sz="5498" kern="1200" baseline="0" dirty="0" smtClean="0">
                <a:solidFill>
                  <a:schemeClr val="tx1">
                    <a:lumMod val="85000"/>
                    <a:lumOff val="15000"/>
                  </a:schemeClr>
                </a:solidFill>
                <a:latin typeface="+mn-lt"/>
                <a:ea typeface="+mn-ea"/>
                <a:cs typeface="+mn-cs"/>
              </a:defRPr>
            </a:lvl8pPr>
            <a:lvl9pPr marL="0" indent="0" algn="l" defTabSz="914126" rtl="0" eaLnBrk="1" latinLnBrk="0" hangingPunct="1">
              <a:lnSpc>
                <a:spcPct val="84000"/>
              </a:lnSpc>
              <a:spcBef>
                <a:spcPts val="1799"/>
              </a:spcBef>
              <a:buFont typeface="Microsoft Sans Serif" panose="020B0604020202020204" pitchFamily="34" charset="0"/>
              <a:buChar char="​"/>
              <a:defRPr sz="6798" kern="1200" baseline="0">
                <a:solidFill>
                  <a:schemeClr val="tx1">
                    <a:lumMod val="85000"/>
                    <a:lumOff val="15000"/>
                  </a:schemeClr>
                </a:solidFill>
                <a:latin typeface="+mn-lt"/>
                <a:ea typeface="+mn-ea"/>
                <a:cs typeface="+mn-cs"/>
              </a:defRPr>
            </a:lvl9pPr>
          </a:lstStyle>
          <a:p>
            <a:r>
              <a:rPr lang="en-US" sz="1800" dirty="0">
                <a:ea typeface="Microsoft Sans Serif"/>
                <a:cs typeface="Microsoft Sans Serif"/>
              </a:rPr>
              <a:t>Agenda Item: 8A.2.10</a:t>
            </a:r>
          </a:p>
        </p:txBody>
      </p:sp>
    </p:spTree>
    <p:extLst>
      <p:ext uri="{BB962C8B-B14F-4D97-AF65-F5344CB8AC3E}">
        <p14:creationId xmlns:p14="http://schemas.microsoft.com/office/powerpoint/2010/main" val="16185321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6CE771-E9D8-6021-D323-4E3D834B6E83}"/>
              </a:ext>
            </a:extLst>
          </p:cNvPr>
          <p:cNvSpPr>
            <a:spLocks noGrp="1"/>
          </p:cNvSpPr>
          <p:nvPr>
            <p:ph type="title"/>
          </p:nvPr>
        </p:nvSpPr>
        <p:spPr>
          <a:xfrm>
            <a:off x="424342" y="352842"/>
            <a:ext cx="11100908" cy="429028"/>
          </a:xfrm>
        </p:spPr>
        <p:txBody>
          <a:bodyPr/>
          <a:lstStyle/>
          <a:p>
            <a:r>
              <a:rPr lang="en-US" dirty="0"/>
              <a:t>Further MRO enhancements in Rel-19</a:t>
            </a:r>
          </a:p>
        </p:txBody>
      </p:sp>
      <p:sp>
        <p:nvSpPr>
          <p:cNvPr id="6" name="Freeform: Shape 5">
            <a:extLst>
              <a:ext uri="{FF2B5EF4-FFF2-40B4-BE49-F238E27FC236}">
                <a16:creationId xmlns:a16="http://schemas.microsoft.com/office/drawing/2014/main" id="{837D1D5F-4942-155A-F4A5-91767068C3B6}"/>
              </a:ext>
            </a:extLst>
          </p:cNvPr>
          <p:cNvSpPr/>
          <p:nvPr/>
        </p:nvSpPr>
        <p:spPr>
          <a:xfrm>
            <a:off x="2699059" y="1067182"/>
            <a:ext cx="9134874" cy="682907"/>
          </a:xfrm>
          <a:custGeom>
            <a:avLst/>
            <a:gdLst>
              <a:gd name="connsiteX0" fmla="*/ 181467 w 1088779"/>
              <a:gd name="connsiteY0" fmla="*/ 0 h 7748778"/>
              <a:gd name="connsiteX1" fmla="*/ 907312 w 1088779"/>
              <a:gd name="connsiteY1" fmla="*/ 0 h 7748778"/>
              <a:gd name="connsiteX2" fmla="*/ 1088779 w 1088779"/>
              <a:gd name="connsiteY2" fmla="*/ 181467 h 7748778"/>
              <a:gd name="connsiteX3" fmla="*/ 1088779 w 1088779"/>
              <a:gd name="connsiteY3" fmla="*/ 7748778 h 7748778"/>
              <a:gd name="connsiteX4" fmla="*/ 1088779 w 1088779"/>
              <a:gd name="connsiteY4" fmla="*/ 7748778 h 7748778"/>
              <a:gd name="connsiteX5" fmla="*/ 0 w 1088779"/>
              <a:gd name="connsiteY5" fmla="*/ 7748778 h 7748778"/>
              <a:gd name="connsiteX6" fmla="*/ 0 w 1088779"/>
              <a:gd name="connsiteY6" fmla="*/ 7748778 h 7748778"/>
              <a:gd name="connsiteX7" fmla="*/ 0 w 1088779"/>
              <a:gd name="connsiteY7" fmla="*/ 181467 h 7748778"/>
              <a:gd name="connsiteX8" fmla="*/ 181467 w 1088779"/>
              <a:gd name="connsiteY8" fmla="*/ 0 h 7748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88779" h="7748778">
                <a:moveTo>
                  <a:pt x="1088779" y="1291493"/>
                </a:moveTo>
                <a:lnTo>
                  <a:pt x="1088779" y="6457285"/>
                </a:lnTo>
                <a:cubicBezTo>
                  <a:pt x="1088779" y="7170552"/>
                  <a:pt x="1077363" y="7748774"/>
                  <a:pt x="1063281" y="7748774"/>
                </a:cubicBezTo>
                <a:lnTo>
                  <a:pt x="0" y="7748774"/>
                </a:lnTo>
                <a:lnTo>
                  <a:pt x="0" y="7748774"/>
                </a:lnTo>
                <a:lnTo>
                  <a:pt x="0" y="4"/>
                </a:lnTo>
                <a:lnTo>
                  <a:pt x="0" y="4"/>
                </a:lnTo>
                <a:lnTo>
                  <a:pt x="1063281" y="4"/>
                </a:lnTo>
                <a:cubicBezTo>
                  <a:pt x="1077363" y="4"/>
                  <a:pt x="1088779" y="578226"/>
                  <a:pt x="1088779" y="1291493"/>
                </a:cubicBez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47651" tIns="176975" rIns="300800" bIns="176976" numCol="1" spcCol="1270" anchor="ctr" anchorCtr="0">
            <a:noAutofit/>
          </a:bodyPr>
          <a:lstStyle/>
          <a:p>
            <a:pPr marL="228600" lvl="1" indent="-228600" algn="l" defTabSz="889000">
              <a:lnSpc>
                <a:spcPct val="90000"/>
              </a:lnSpc>
              <a:spcBef>
                <a:spcPct val="0"/>
              </a:spcBef>
              <a:spcAft>
                <a:spcPct val="15000"/>
              </a:spcAft>
              <a:buChar char="•"/>
            </a:pPr>
            <a:r>
              <a:rPr lang="en-US" dirty="0"/>
              <a:t>MRO for C</a:t>
            </a:r>
            <a:r>
              <a:rPr lang="en-US" kern="1200" dirty="0"/>
              <a:t>lassical HO</a:t>
            </a:r>
          </a:p>
        </p:txBody>
      </p:sp>
      <p:sp>
        <p:nvSpPr>
          <p:cNvPr id="7" name="Freeform: Shape 6">
            <a:extLst>
              <a:ext uri="{FF2B5EF4-FFF2-40B4-BE49-F238E27FC236}">
                <a16:creationId xmlns:a16="http://schemas.microsoft.com/office/drawing/2014/main" id="{1F7A32C3-1805-36B3-403F-531670160256}"/>
              </a:ext>
            </a:extLst>
          </p:cNvPr>
          <p:cNvSpPr/>
          <p:nvPr/>
        </p:nvSpPr>
        <p:spPr>
          <a:xfrm>
            <a:off x="506508" y="1054214"/>
            <a:ext cx="1846913" cy="695875"/>
          </a:xfrm>
          <a:custGeom>
            <a:avLst/>
            <a:gdLst>
              <a:gd name="connsiteX0" fmla="*/ 0 w 2096280"/>
              <a:gd name="connsiteY0" fmla="*/ 226834 h 1360974"/>
              <a:gd name="connsiteX1" fmla="*/ 226834 w 2096280"/>
              <a:gd name="connsiteY1" fmla="*/ 0 h 1360974"/>
              <a:gd name="connsiteX2" fmla="*/ 1869446 w 2096280"/>
              <a:gd name="connsiteY2" fmla="*/ 0 h 1360974"/>
              <a:gd name="connsiteX3" fmla="*/ 2096280 w 2096280"/>
              <a:gd name="connsiteY3" fmla="*/ 226834 h 1360974"/>
              <a:gd name="connsiteX4" fmla="*/ 2096280 w 2096280"/>
              <a:gd name="connsiteY4" fmla="*/ 1134140 h 1360974"/>
              <a:gd name="connsiteX5" fmla="*/ 1869446 w 2096280"/>
              <a:gd name="connsiteY5" fmla="*/ 1360974 h 1360974"/>
              <a:gd name="connsiteX6" fmla="*/ 226834 w 2096280"/>
              <a:gd name="connsiteY6" fmla="*/ 1360974 h 1360974"/>
              <a:gd name="connsiteX7" fmla="*/ 0 w 2096280"/>
              <a:gd name="connsiteY7" fmla="*/ 1134140 h 1360974"/>
              <a:gd name="connsiteX8" fmla="*/ 0 w 2096280"/>
              <a:gd name="connsiteY8" fmla="*/ 226834 h 1360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6280" h="1360974">
                <a:moveTo>
                  <a:pt x="0" y="226834"/>
                </a:moveTo>
                <a:cubicBezTo>
                  <a:pt x="0" y="101557"/>
                  <a:pt x="101557" y="0"/>
                  <a:pt x="226834" y="0"/>
                </a:cubicBezTo>
                <a:lnTo>
                  <a:pt x="1869446" y="0"/>
                </a:lnTo>
                <a:cubicBezTo>
                  <a:pt x="1994723" y="0"/>
                  <a:pt x="2096280" y="101557"/>
                  <a:pt x="2096280" y="226834"/>
                </a:cubicBezTo>
                <a:lnTo>
                  <a:pt x="2096280" y="1134140"/>
                </a:lnTo>
                <a:cubicBezTo>
                  <a:pt x="2096280" y="1259417"/>
                  <a:pt x="1994723" y="1360974"/>
                  <a:pt x="1869446" y="1360974"/>
                </a:cubicBezTo>
                <a:lnTo>
                  <a:pt x="226834" y="1360974"/>
                </a:lnTo>
                <a:cubicBezTo>
                  <a:pt x="101557" y="1360974"/>
                  <a:pt x="0" y="1259417"/>
                  <a:pt x="0" y="1134140"/>
                </a:cubicBezTo>
                <a:lnTo>
                  <a:pt x="0" y="226834"/>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03597" tIns="135017" rIns="203597" bIns="135017" numCol="1" spcCol="1270" anchor="ctr" anchorCtr="0">
            <a:noAutofit/>
          </a:bodyPr>
          <a:lstStyle/>
          <a:p>
            <a:pPr marL="0" lvl="0" indent="0" algn="ctr" defTabSz="1600200">
              <a:lnSpc>
                <a:spcPct val="90000"/>
              </a:lnSpc>
              <a:spcBef>
                <a:spcPct val="0"/>
              </a:spcBef>
              <a:spcAft>
                <a:spcPct val="35000"/>
              </a:spcAft>
              <a:buNone/>
            </a:pPr>
            <a:endParaRPr lang="en-US" sz="2400" kern="1200" dirty="0"/>
          </a:p>
          <a:p>
            <a:pPr marL="0" lvl="0" indent="0" algn="ctr" defTabSz="1600200">
              <a:lnSpc>
                <a:spcPct val="90000"/>
              </a:lnSpc>
              <a:spcBef>
                <a:spcPct val="0"/>
              </a:spcBef>
              <a:spcAft>
                <a:spcPct val="35000"/>
              </a:spcAft>
              <a:buNone/>
            </a:pPr>
            <a:r>
              <a:rPr lang="en-US" sz="2400" kern="1200" dirty="0"/>
              <a:t>Rel-16	</a:t>
            </a:r>
          </a:p>
        </p:txBody>
      </p:sp>
      <p:sp>
        <p:nvSpPr>
          <p:cNvPr id="8" name="Freeform: Shape 7">
            <a:extLst>
              <a:ext uri="{FF2B5EF4-FFF2-40B4-BE49-F238E27FC236}">
                <a16:creationId xmlns:a16="http://schemas.microsoft.com/office/drawing/2014/main" id="{FB57E041-BCEA-36CA-782C-A470E1C1DF47}"/>
              </a:ext>
            </a:extLst>
          </p:cNvPr>
          <p:cNvSpPr/>
          <p:nvPr/>
        </p:nvSpPr>
        <p:spPr>
          <a:xfrm>
            <a:off x="2699060" y="1954745"/>
            <a:ext cx="9134874" cy="915853"/>
          </a:xfrm>
          <a:custGeom>
            <a:avLst/>
            <a:gdLst>
              <a:gd name="connsiteX0" fmla="*/ 253075 w 1518422"/>
              <a:gd name="connsiteY0" fmla="*/ 0 h 7824700"/>
              <a:gd name="connsiteX1" fmla="*/ 1265347 w 1518422"/>
              <a:gd name="connsiteY1" fmla="*/ 0 h 7824700"/>
              <a:gd name="connsiteX2" fmla="*/ 1518422 w 1518422"/>
              <a:gd name="connsiteY2" fmla="*/ 253075 h 7824700"/>
              <a:gd name="connsiteX3" fmla="*/ 1518422 w 1518422"/>
              <a:gd name="connsiteY3" fmla="*/ 7824700 h 7824700"/>
              <a:gd name="connsiteX4" fmla="*/ 1518422 w 1518422"/>
              <a:gd name="connsiteY4" fmla="*/ 7824700 h 7824700"/>
              <a:gd name="connsiteX5" fmla="*/ 0 w 1518422"/>
              <a:gd name="connsiteY5" fmla="*/ 7824700 h 7824700"/>
              <a:gd name="connsiteX6" fmla="*/ 0 w 1518422"/>
              <a:gd name="connsiteY6" fmla="*/ 7824700 h 7824700"/>
              <a:gd name="connsiteX7" fmla="*/ 0 w 1518422"/>
              <a:gd name="connsiteY7" fmla="*/ 253075 h 7824700"/>
              <a:gd name="connsiteX8" fmla="*/ 253075 w 1518422"/>
              <a:gd name="connsiteY8" fmla="*/ 0 h 7824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8422" h="7824700">
                <a:moveTo>
                  <a:pt x="1518422" y="1304141"/>
                </a:moveTo>
                <a:lnTo>
                  <a:pt x="1518422" y="6520559"/>
                </a:lnTo>
                <a:cubicBezTo>
                  <a:pt x="1518422" y="7240814"/>
                  <a:pt x="1496434" y="7824700"/>
                  <a:pt x="1469312" y="7824700"/>
                </a:cubicBezTo>
                <a:lnTo>
                  <a:pt x="0" y="7824700"/>
                </a:lnTo>
                <a:lnTo>
                  <a:pt x="0" y="7824700"/>
                </a:lnTo>
                <a:lnTo>
                  <a:pt x="0" y="0"/>
                </a:lnTo>
                <a:lnTo>
                  <a:pt x="0" y="0"/>
                </a:lnTo>
                <a:lnTo>
                  <a:pt x="1469312" y="0"/>
                </a:lnTo>
                <a:cubicBezTo>
                  <a:pt x="1496434" y="0"/>
                  <a:pt x="1518422" y="583886"/>
                  <a:pt x="1518422" y="1304141"/>
                </a:cubicBez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47651" tIns="197947" rIns="321772" bIns="197949" numCol="1" spcCol="1270" anchor="ctr" anchorCtr="0">
            <a:noAutofit/>
          </a:bodyPr>
          <a:lstStyle/>
          <a:p>
            <a:pPr marL="228600" lvl="1" indent="-228600" algn="l" defTabSz="889000">
              <a:lnSpc>
                <a:spcPct val="90000"/>
              </a:lnSpc>
              <a:spcBef>
                <a:spcPct val="0"/>
              </a:spcBef>
              <a:spcAft>
                <a:spcPct val="15000"/>
              </a:spcAft>
              <a:buChar char="•"/>
            </a:pPr>
            <a:r>
              <a:rPr lang="en-US" kern="1200" dirty="0"/>
              <a:t>MRO </a:t>
            </a:r>
            <a:r>
              <a:rPr lang="en-US" dirty="0"/>
              <a:t>for </a:t>
            </a:r>
            <a:r>
              <a:rPr lang="en-US" kern="1200" dirty="0"/>
              <a:t>DAPS HO and CHO</a:t>
            </a:r>
          </a:p>
          <a:p>
            <a:pPr marL="228600" lvl="1" indent="-228600" algn="l" defTabSz="889000">
              <a:lnSpc>
                <a:spcPct val="90000"/>
              </a:lnSpc>
              <a:spcBef>
                <a:spcPct val="0"/>
              </a:spcBef>
              <a:spcAft>
                <a:spcPct val="15000"/>
              </a:spcAft>
              <a:buChar char="•"/>
            </a:pPr>
            <a:r>
              <a:rPr lang="en-US" kern="1200" dirty="0"/>
              <a:t>MRO </a:t>
            </a:r>
            <a:r>
              <a:rPr lang="en-US" dirty="0"/>
              <a:t>for</a:t>
            </a:r>
            <a:r>
              <a:rPr lang="en-US" kern="1200" dirty="0"/>
              <a:t> PSCell change or addition </a:t>
            </a:r>
          </a:p>
          <a:p>
            <a:pPr marL="228600" lvl="1" indent="-228600" algn="l" defTabSz="889000">
              <a:lnSpc>
                <a:spcPct val="90000"/>
              </a:lnSpc>
              <a:spcBef>
                <a:spcPct val="0"/>
              </a:spcBef>
              <a:spcAft>
                <a:spcPct val="15000"/>
              </a:spcAft>
              <a:buChar char="•"/>
            </a:pPr>
            <a:r>
              <a:rPr lang="en-US" kern="1200" dirty="0"/>
              <a:t>Successful Handover </a:t>
            </a:r>
            <a:r>
              <a:rPr lang="en-US" dirty="0"/>
              <a:t>R</a:t>
            </a:r>
            <a:r>
              <a:rPr lang="en-US" kern="1200" dirty="0"/>
              <a:t>eport for intra-NR handovers</a:t>
            </a:r>
          </a:p>
        </p:txBody>
      </p:sp>
      <p:sp>
        <p:nvSpPr>
          <p:cNvPr id="9" name="Freeform: Shape 8">
            <a:extLst>
              <a:ext uri="{FF2B5EF4-FFF2-40B4-BE49-F238E27FC236}">
                <a16:creationId xmlns:a16="http://schemas.microsoft.com/office/drawing/2014/main" id="{EC2B6213-EC58-3B52-55F6-549C27C964C9}"/>
              </a:ext>
            </a:extLst>
          </p:cNvPr>
          <p:cNvSpPr/>
          <p:nvPr/>
        </p:nvSpPr>
        <p:spPr>
          <a:xfrm>
            <a:off x="506507" y="1964856"/>
            <a:ext cx="1846913" cy="905741"/>
          </a:xfrm>
          <a:custGeom>
            <a:avLst/>
            <a:gdLst>
              <a:gd name="connsiteX0" fmla="*/ 0 w 2016040"/>
              <a:gd name="connsiteY0" fmla="*/ 226834 h 1360974"/>
              <a:gd name="connsiteX1" fmla="*/ 226834 w 2016040"/>
              <a:gd name="connsiteY1" fmla="*/ 0 h 1360974"/>
              <a:gd name="connsiteX2" fmla="*/ 1789206 w 2016040"/>
              <a:gd name="connsiteY2" fmla="*/ 0 h 1360974"/>
              <a:gd name="connsiteX3" fmla="*/ 2016040 w 2016040"/>
              <a:gd name="connsiteY3" fmla="*/ 226834 h 1360974"/>
              <a:gd name="connsiteX4" fmla="*/ 2016040 w 2016040"/>
              <a:gd name="connsiteY4" fmla="*/ 1134140 h 1360974"/>
              <a:gd name="connsiteX5" fmla="*/ 1789206 w 2016040"/>
              <a:gd name="connsiteY5" fmla="*/ 1360974 h 1360974"/>
              <a:gd name="connsiteX6" fmla="*/ 226834 w 2016040"/>
              <a:gd name="connsiteY6" fmla="*/ 1360974 h 1360974"/>
              <a:gd name="connsiteX7" fmla="*/ 0 w 2016040"/>
              <a:gd name="connsiteY7" fmla="*/ 1134140 h 1360974"/>
              <a:gd name="connsiteX8" fmla="*/ 0 w 2016040"/>
              <a:gd name="connsiteY8" fmla="*/ 226834 h 1360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16040" h="1360974">
                <a:moveTo>
                  <a:pt x="0" y="226834"/>
                </a:moveTo>
                <a:cubicBezTo>
                  <a:pt x="0" y="101557"/>
                  <a:pt x="101557" y="0"/>
                  <a:pt x="226834" y="0"/>
                </a:cubicBezTo>
                <a:lnTo>
                  <a:pt x="1789206" y="0"/>
                </a:lnTo>
                <a:cubicBezTo>
                  <a:pt x="1914483" y="0"/>
                  <a:pt x="2016040" y="101557"/>
                  <a:pt x="2016040" y="226834"/>
                </a:cubicBezTo>
                <a:lnTo>
                  <a:pt x="2016040" y="1134140"/>
                </a:lnTo>
                <a:cubicBezTo>
                  <a:pt x="2016040" y="1259417"/>
                  <a:pt x="1914483" y="1360974"/>
                  <a:pt x="1789206" y="1360974"/>
                </a:cubicBezTo>
                <a:lnTo>
                  <a:pt x="226834" y="1360974"/>
                </a:lnTo>
                <a:cubicBezTo>
                  <a:pt x="101557" y="1360974"/>
                  <a:pt x="0" y="1259417"/>
                  <a:pt x="0" y="1134140"/>
                </a:cubicBezTo>
                <a:lnTo>
                  <a:pt x="0" y="226834"/>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03597" tIns="135017" rIns="203597" bIns="135017" numCol="1" spcCol="1270" anchor="ctr" anchorCtr="0">
            <a:noAutofit/>
          </a:bodyPr>
          <a:lstStyle/>
          <a:p>
            <a:pPr marL="0" lvl="0" indent="0" algn="ctr" defTabSz="1600200">
              <a:lnSpc>
                <a:spcPct val="90000"/>
              </a:lnSpc>
              <a:spcBef>
                <a:spcPct val="0"/>
              </a:spcBef>
              <a:spcAft>
                <a:spcPct val="35000"/>
              </a:spcAft>
              <a:buNone/>
            </a:pPr>
            <a:r>
              <a:rPr lang="en-US" sz="2400" kern="1200" dirty="0"/>
              <a:t>Rel-17</a:t>
            </a:r>
          </a:p>
        </p:txBody>
      </p:sp>
      <p:sp>
        <p:nvSpPr>
          <p:cNvPr id="10" name="Freeform: Shape 9">
            <a:extLst>
              <a:ext uri="{FF2B5EF4-FFF2-40B4-BE49-F238E27FC236}">
                <a16:creationId xmlns:a16="http://schemas.microsoft.com/office/drawing/2014/main" id="{1C0EAAF4-FF5A-FBBF-C791-55634D8A0B87}"/>
              </a:ext>
            </a:extLst>
          </p:cNvPr>
          <p:cNvSpPr/>
          <p:nvPr/>
        </p:nvSpPr>
        <p:spPr>
          <a:xfrm>
            <a:off x="2699059" y="3075255"/>
            <a:ext cx="9134875" cy="1622724"/>
          </a:xfrm>
          <a:custGeom>
            <a:avLst/>
            <a:gdLst>
              <a:gd name="connsiteX0" fmla="*/ 322160 w 1932920"/>
              <a:gd name="connsiteY0" fmla="*/ 0 h 7838677"/>
              <a:gd name="connsiteX1" fmla="*/ 1610760 w 1932920"/>
              <a:gd name="connsiteY1" fmla="*/ 0 h 7838677"/>
              <a:gd name="connsiteX2" fmla="*/ 1932920 w 1932920"/>
              <a:gd name="connsiteY2" fmla="*/ 322160 h 7838677"/>
              <a:gd name="connsiteX3" fmla="*/ 1932920 w 1932920"/>
              <a:gd name="connsiteY3" fmla="*/ 7838677 h 7838677"/>
              <a:gd name="connsiteX4" fmla="*/ 1932920 w 1932920"/>
              <a:gd name="connsiteY4" fmla="*/ 7838677 h 7838677"/>
              <a:gd name="connsiteX5" fmla="*/ 0 w 1932920"/>
              <a:gd name="connsiteY5" fmla="*/ 7838677 h 7838677"/>
              <a:gd name="connsiteX6" fmla="*/ 0 w 1932920"/>
              <a:gd name="connsiteY6" fmla="*/ 7838677 h 7838677"/>
              <a:gd name="connsiteX7" fmla="*/ 0 w 1932920"/>
              <a:gd name="connsiteY7" fmla="*/ 322160 h 7838677"/>
              <a:gd name="connsiteX8" fmla="*/ 322160 w 1932920"/>
              <a:gd name="connsiteY8" fmla="*/ 0 h 7838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32920" h="7838677">
                <a:moveTo>
                  <a:pt x="1932920" y="1306475"/>
                </a:moveTo>
                <a:lnTo>
                  <a:pt x="1932920" y="6532202"/>
                </a:lnTo>
                <a:cubicBezTo>
                  <a:pt x="1932920" y="7253747"/>
                  <a:pt x="1897353" y="7838675"/>
                  <a:pt x="1853479" y="7838675"/>
                </a:cubicBezTo>
                <a:lnTo>
                  <a:pt x="0" y="7838675"/>
                </a:lnTo>
                <a:lnTo>
                  <a:pt x="0" y="7838675"/>
                </a:lnTo>
                <a:lnTo>
                  <a:pt x="0" y="2"/>
                </a:lnTo>
                <a:lnTo>
                  <a:pt x="0" y="2"/>
                </a:lnTo>
                <a:lnTo>
                  <a:pt x="1853479" y="2"/>
                </a:lnTo>
                <a:cubicBezTo>
                  <a:pt x="1897353" y="2"/>
                  <a:pt x="1932920" y="584930"/>
                  <a:pt x="1932920" y="1306475"/>
                </a:cubicBez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47651" tIns="218183" rIns="342007" bIns="218182" numCol="1" spcCol="1270" anchor="ctr" anchorCtr="0">
            <a:noAutofit/>
          </a:bodyPr>
          <a:lstStyle/>
          <a:p>
            <a:pPr marL="0" lvl="1" algn="l" defTabSz="889000">
              <a:lnSpc>
                <a:spcPct val="90000"/>
              </a:lnSpc>
              <a:spcBef>
                <a:spcPct val="0"/>
              </a:spcBef>
              <a:spcAft>
                <a:spcPct val="15000"/>
              </a:spcAft>
            </a:pPr>
            <a:endParaRPr lang="en-US" dirty="0"/>
          </a:p>
          <a:p>
            <a:pPr marL="0" lvl="1" algn="l" defTabSz="889000">
              <a:lnSpc>
                <a:spcPct val="90000"/>
              </a:lnSpc>
              <a:spcBef>
                <a:spcPct val="0"/>
              </a:spcBef>
              <a:spcAft>
                <a:spcPct val="15000"/>
              </a:spcAft>
            </a:pPr>
            <a:endParaRPr lang="en-US" dirty="0"/>
          </a:p>
          <a:p>
            <a:pPr marL="228600" lvl="1" indent="-228600" algn="l" defTabSz="889000">
              <a:lnSpc>
                <a:spcPct val="90000"/>
              </a:lnSpc>
              <a:spcBef>
                <a:spcPct val="0"/>
              </a:spcBef>
              <a:spcAft>
                <a:spcPct val="15000"/>
              </a:spcAft>
              <a:buChar char="•"/>
            </a:pPr>
            <a:r>
              <a:rPr lang="en-US" kern="1200" dirty="0"/>
              <a:t>MRO for voice fall back</a:t>
            </a:r>
          </a:p>
          <a:p>
            <a:pPr marL="228600" lvl="1" indent="-228600" algn="l" defTabSz="889000">
              <a:lnSpc>
                <a:spcPct val="90000"/>
              </a:lnSpc>
              <a:spcBef>
                <a:spcPct val="0"/>
              </a:spcBef>
              <a:spcAft>
                <a:spcPct val="15000"/>
              </a:spcAft>
              <a:buChar char="•"/>
            </a:pPr>
            <a:r>
              <a:rPr lang="en-US" dirty="0"/>
              <a:t>MRO for</a:t>
            </a:r>
            <a:r>
              <a:rPr lang="en-US" kern="1200" dirty="0"/>
              <a:t> fast MCG recovery</a:t>
            </a:r>
          </a:p>
          <a:p>
            <a:pPr marL="228600" lvl="1" indent="-228600" algn="l" defTabSz="889000">
              <a:lnSpc>
                <a:spcPct val="90000"/>
              </a:lnSpc>
              <a:spcBef>
                <a:spcPct val="0"/>
              </a:spcBef>
              <a:spcAft>
                <a:spcPct val="15000"/>
              </a:spcAft>
              <a:buChar char="•"/>
            </a:pPr>
            <a:r>
              <a:rPr lang="en-US" dirty="0"/>
              <a:t>MRO for CPAC</a:t>
            </a:r>
            <a:endParaRPr lang="en-US" kern="1200" dirty="0"/>
          </a:p>
          <a:p>
            <a:pPr marL="228600" lvl="1" indent="-228600" defTabSz="889000">
              <a:lnSpc>
                <a:spcPct val="90000"/>
              </a:lnSpc>
              <a:spcBef>
                <a:spcPct val="0"/>
              </a:spcBef>
              <a:spcAft>
                <a:spcPct val="15000"/>
              </a:spcAft>
              <a:buFontTx/>
              <a:buChar char="•"/>
            </a:pPr>
            <a:r>
              <a:rPr lang="en-US" dirty="0"/>
              <a:t>Successful Handover Report for inter-RAT (NR </a:t>
            </a:r>
            <a:r>
              <a:rPr lang="en-US" dirty="0">
                <a:sym typeface="Wingdings" panose="05000000000000000000" pitchFamily="2" charset="2"/>
              </a:rPr>
              <a:t> LTE) </a:t>
            </a:r>
            <a:r>
              <a:rPr lang="en-US" dirty="0"/>
              <a:t>handover</a:t>
            </a:r>
            <a:endParaRPr lang="en-US" kern="1200" dirty="0"/>
          </a:p>
          <a:p>
            <a:pPr marL="228600" lvl="1" indent="-228600" algn="l" defTabSz="889000">
              <a:lnSpc>
                <a:spcPct val="90000"/>
              </a:lnSpc>
              <a:spcBef>
                <a:spcPct val="0"/>
              </a:spcBef>
              <a:spcAft>
                <a:spcPct val="15000"/>
              </a:spcAft>
              <a:buChar char="•"/>
            </a:pPr>
            <a:r>
              <a:rPr lang="en-US" dirty="0"/>
              <a:t>S</a:t>
            </a:r>
            <a:r>
              <a:rPr lang="en-US" kern="1200" dirty="0"/>
              <a:t>uccessful PSCell Change Report (classic PSCell change or addition, CPAC)</a:t>
            </a:r>
          </a:p>
          <a:p>
            <a:pPr marL="0" lvl="1" algn="l" defTabSz="889000">
              <a:lnSpc>
                <a:spcPct val="90000"/>
              </a:lnSpc>
              <a:spcBef>
                <a:spcPct val="0"/>
              </a:spcBef>
              <a:spcAft>
                <a:spcPct val="15000"/>
              </a:spcAft>
            </a:pPr>
            <a:endParaRPr lang="en-US" sz="1050" dirty="0"/>
          </a:p>
          <a:p>
            <a:pPr marL="0" lvl="1" algn="l" defTabSz="889000">
              <a:lnSpc>
                <a:spcPct val="90000"/>
              </a:lnSpc>
              <a:spcBef>
                <a:spcPct val="0"/>
              </a:spcBef>
              <a:spcAft>
                <a:spcPct val="15000"/>
              </a:spcAft>
            </a:pPr>
            <a:endParaRPr lang="en-US" kern="1200" dirty="0"/>
          </a:p>
        </p:txBody>
      </p:sp>
      <p:sp>
        <p:nvSpPr>
          <p:cNvPr id="11" name="Freeform: Shape 10">
            <a:extLst>
              <a:ext uri="{FF2B5EF4-FFF2-40B4-BE49-F238E27FC236}">
                <a16:creationId xmlns:a16="http://schemas.microsoft.com/office/drawing/2014/main" id="{E8E6DF0F-A1BB-66EF-AB16-2ACA32DE0934}"/>
              </a:ext>
            </a:extLst>
          </p:cNvPr>
          <p:cNvSpPr/>
          <p:nvPr/>
        </p:nvSpPr>
        <p:spPr>
          <a:xfrm>
            <a:off x="519770" y="3075254"/>
            <a:ext cx="1833650" cy="1622724"/>
          </a:xfrm>
          <a:custGeom>
            <a:avLst/>
            <a:gdLst>
              <a:gd name="connsiteX0" fmla="*/ 0 w 1998696"/>
              <a:gd name="connsiteY0" fmla="*/ 226834 h 1360974"/>
              <a:gd name="connsiteX1" fmla="*/ 226834 w 1998696"/>
              <a:gd name="connsiteY1" fmla="*/ 0 h 1360974"/>
              <a:gd name="connsiteX2" fmla="*/ 1771862 w 1998696"/>
              <a:gd name="connsiteY2" fmla="*/ 0 h 1360974"/>
              <a:gd name="connsiteX3" fmla="*/ 1998696 w 1998696"/>
              <a:gd name="connsiteY3" fmla="*/ 226834 h 1360974"/>
              <a:gd name="connsiteX4" fmla="*/ 1998696 w 1998696"/>
              <a:gd name="connsiteY4" fmla="*/ 1134140 h 1360974"/>
              <a:gd name="connsiteX5" fmla="*/ 1771862 w 1998696"/>
              <a:gd name="connsiteY5" fmla="*/ 1360974 h 1360974"/>
              <a:gd name="connsiteX6" fmla="*/ 226834 w 1998696"/>
              <a:gd name="connsiteY6" fmla="*/ 1360974 h 1360974"/>
              <a:gd name="connsiteX7" fmla="*/ 0 w 1998696"/>
              <a:gd name="connsiteY7" fmla="*/ 1134140 h 1360974"/>
              <a:gd name="connsiteX8" fmla="*/ 0 w 1998696"/>
              <a:gd name="connsiteY8" fmla="*/ 226834 h 1360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98696" h="1360974">
                <a:moveTo>
                  <a:pt x="0" y="226834"/>
                </a:moveTo>
                <a:cubicBezTo>
                  <a:pt x="0" y="101557"/>
                  <a:pt x="101557" y="0"/>
                  <a:pt x="226834" y="0"/>
                </a:cubicBezTo>
                <a:lnTo>
                  <a:pt x="1771862" y="0"/>
                </a:lnTo>
                <a:cubicBezTo>
                  <a:pt x="1897139" y="0"/>
                  <a:pt x="1998696" y="101557"/>
                  <a:pt x="1998696" y="226834"/>
                </a:cubicBezTo>
                <a:lnTo>
                  <a:pt x="1998696" y="1134140"/>
                </a:lnTo>
                <a:cubicBezTo>
                  <a:pt x="1998696" y="1259417"/>
                  <a:pt x="1897139" y="1360974"/>
                  <a:pt x="1771862" y="1360974"/>
                </a:cubicBezTo>
                <a:lnTo>
                  <a:pt x="226834" y="1360974"/>
                </a:lnTo>
                <a:cubicBezTo>
                  <a:pt x="101557" y="1360974"/>
                  <a:pt x="0" y="1259417"/>
                  <a:pt x="0" y="1134140"/>
                </a:cubicBezTo>
                <a:lnTo>
                  <a:pt x="0" y="226834"/>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03597" tIns="135017" rIns="203597" bIns="135017" numCol="1" spcCol="1270" anchor="ctr" anchorCtr="0">
            <a:noAutofit/>
          </a:bodyPr>
          <a:lstStyle/>
          <a:p>
            <a:pPr marL="0" lvl="0" indent="0" algn="ctr" defTabSz="1600200">
              <a:lnSpc>
                <a:spcPct val="90000"/>
              </a:lnSpc>
              <a:spcBef>
                <a:spcPct val="0"/>
              </a:spcBef>
              <a:spcAft>
                <a:spcPct val="35000"/>
              </a:spcAft>
              <a:buNone/>
            </a:pPr>
            <a:r>
              <a:rPr lang="en-US" sz="2400" kern="1200" dirty="0"/>
              <a:t>Rel-18</a:t>
            </a:r>
          </a:p>
        </p:txBody>
      </p:sp>
      <p:sp>
        <p:nvSpPr>
          <p:cNvPr id="12" name="Freeform: Shape 11">
            <a:extLst>
              <a:ext uri="{FF2B5EF4-FFF2-40B4-BE49-F238E27FC236}">
                <a16:creationId xmlns:a16="http://schemas.microsoft.com/office/drawing/2014/main" id="{471CE733-05BF-92C2-BC3E-C871E96091CA}"/>
              </a:ext>
            </a:extLst>
          </p:cNvPr>
          <p:cNvSpPr/>
          <p:nvPr/>
        </p:nvSpPr>
        <p:spPr>
          <a:xfrm>
            <a:off x="519770" y="4902635"/>
            <a:ext cx="1833650" cy="1450003"/>
          </a:xfrm>
          <a:custGeom>
            <a:avLst/>
            <a:gdLst>
              <a:gd name="connsiteX0" fmla="*/ 0 w 1998696"/>
              <a:gd name="connsiteY0" fmla="*/ 226834 h 1360974"/>
              <a:gd name="connsiteX1" fmla="*/ 226834 w 1998696"/>
              <a:gd name="connsiteY1" fmla="*/ 0 h 1360974"/>
              <a:gd name="connsiteX2" fmla="*/ 1771862 w 1998696"/>
              <a:gd name="connsiteY2" fmla="*/ 0 h 1360974"/>
              <a:gd name="connsiteX3" fmla="*/ 1998696 w 1998696"/>
              <a:gd name="connsiteY3" fmla="*/ 226834 h 1360974"/>
              <a:gd name="connsiteX4" fmla="*/ 1998696 w 1998696"/>
              <a:gd name="connsiteY4" fmla="*/ 1134140 h 1360974"/>
              <a:gd name="connsiteX5" fmla="*/ 1771862 w 1998696"/>
              <a:gd name="connsiteY5" fmla="*/ 1360974 h 1360974"/>
              <a:gd name="connsiteX6" fmla="*/ 226834 w 1998696"/>
              <a:gd name="connsiteY6" fmla="*/ 1360974 h 1360974"/>
              <a:gd name="connsiteX7" fmla="*/ 0 w 1998696"/>
              <a:gd name="connsiteY7" fmla="*/ 1134140 h 1360974"/>
              <a:gd name="connsiteX8" fmla="*/ 0 w 1998696"/>
              <a:gd name="connsiteY8" fmla="*/ 226834 h 1360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98696" h="1360974">
                <a:moveTo>
                  <a:pt x="0" y="226834"/>
                </a:moveTo>
                <a:cubicBezTo>
                  <a:pt x="0" y="101557"/>
                  <a:pt x="101557" y="0"/>
                  <a:pt x="226834" y="0"/>
                </a:cubicBezTo>
                <a:lnTo>
                  <a:pt x="1771862" y="0"/>
                </a:lnTo>
                <a:cubicBezTo>
                  <a:pt x="1897139" y="0"/>
                  <a:pt x="1998696" y="101557"/>
                  <a:pt x="1998696" y="226834"/>
                </a:cubicBezTo>
                <a:lnTo>
                  <a:pt x="1998696" y="1134140"/>
                </a:lnTo>
                <a:cubicBezTo>
                  <a:pt x="1998696" y="1259417"/>
                  <a:pt x="1897139" y="1360974"/>
                  <a:pt x="1771862" y="1360974"/>
                </a:cubicBezTo>
                <a:lnTo>
                  <a:pt x="226834" y="1360974"/>
                </a:lnTo>
                <a:cubicBezTo>
                  <a:pt x="101557" y="1360974"/>
                  <a:pt x="0" y="1259417"/>
                  <a:pt x="0" y="1134140"/>
                </a:cubicBezTo>
                <a:lnTo>
                  <a:pt x="0" y="226834"/>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03597" tIns="135017" rIns="203597" bIns="135017" numCol="1" spcCol="1270" anchor="ctr" anchorCtr="0">
            <a:noAutofit/>
          </a:bodyPr>
          <a:lstStyle/>
          <a:p>
            <a:pPr marL="0" lvl="0" indent="0" algn="ctr" defTabSz="1600200">
              <a:lnSpc>
                <a:spcPct val="90000"/>
              </a:lnSpc>
              <a:spcBef>
                <a:spcPct val="0"/>
              </a:spcBef>
              <a:spcAft>
                <a:spcPct val="35000"/>
              </a:spcAft>
              <a:buNone/>
            </a:pPr>
            <a:r>
              <a:rPr lang="en-US" sz="2400" kern="1200" dirty="0"/>
              <a:t>Rel-19 proposal</a:t>
            </a:r>
          </a:p>
        </p:txBody>
      </p:sp>
      <p:sp>
        <p:nvSpPr>
          <p:cNvPr id="13" name="Freeform: Shape 12">
            <a:extLst>
              <a:ext uri="{FF2B5EF4-FFF2-40B4-BE49-F238E27FC236}">
                <a16:creationId xmlns:a16="http://schemas.microsoft.com/office/drawing/2014/main" id="{BF5CECB3-F750-EEDC-11FA-26F060C1D4A9}"/>
              </a:ext>
            </a:extLst>
          </p:cNvPr>
          <p:cNvSpPr/>
          <p:nvPr/>
        </p:nvSpPr>
        <p:spPr>
          <a:xfrm>
            <a:off x="2699059" y="4902635"/>
            <a:ext cx="9134875" cy="1450003"/>
          </a:xfrm>
          <a:custGeom>
            <a:avLst/>
            <a:gdLst>
              <a:gd name="connsiteX0" fmla="*/ 322160 w 1932920"/>
              <a:gd name="connsiteY0" fmla="*/ 0 h 7838677"/>
              <a:gd name="connsiteX1" fmla="*/ 1610760 w 1932920"/>
              <a:gd name="connsiteY1" fmla="*/ 0 h 7838677"/>
              <a:gd name="connsiteX2" fmla="*/ 1932920 w 1932920"/>
              <a:gd name="connsiteY2" fmla="*/ 322160 h 7838677"/>
              <a:gd name="connsiteX3" fmla="*/ 1932920 w 1932920"/>
              <a:gd name="connsiteY3" fmla="*/ 7838677 h 7838677"/>
              <a:gd name="connsiteX4" fmla="*/ 1932920 w 1932920"/>
              <a:gd name="connsiteY4" fmla="*/ 7838677 h 7838677"/>
              <a:gd name="connsiteX5" fmla="*/ 0 w 1932920"/>
              <a:gd name="connsiteY5" fmla="*/ 7838677 h 7838677"/>
              <a:gd name="connsiteX6" fmla="*/ 0 w 1932920"/>
              <a:gd name="connsiteY6" fmla="*/ 7838677 h 7838677"/>
              <a:gd name="connsiteX7" fmla="*/ 0 w 1932920"/>
              <a:gd name="connsiteY7" fmla="*/ 322160 h 7838677"/>
              <a:gd name="connsiteX8" fmla="*/ 322160 w 1932920"/>
              <a:gd name="connsiteY8" fmla="*/ 0 h 7838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32920" h="7838677">
                <a:moveTo>
                  <a:pt x="1932920" y="1306475"/>
                </a:moveTo>
                <a:lnTo>
                  <a:pt x="1932920" y="6532202"/>
                </a:lnTo>
                <a:cubicBezTo>
                  <a:pt x="1932920" y="7253747"/>
                  <a:pt x="1897353" y="7838675"/>
                  <a:pt x="1853479" y="7838675"/>
                </a:cubicBezTo>
                <a:lnTo>
                  <a:pt x="0" y="7838675"/>
                </a:lnTo>
                <a:lnTo>
                  <a:pt x="0" y="7838675"/>
                </a:lnTo>
                <a:lnTo>
                  <a:pt x="0" y="2"/>
                </a:lnTo>
                <a:lnTo>
                  <a:pt x="0" y="2"/>
                </a:lnTo>
                <a:lnTo>
                  <a:pt x="1853479" y="2"/>
                </a:lnTo>
                <a:cubicBezTo>
                  <a:pt x="1897353" y="2"/>
                  <a:pt x="1932920" y="584930"/>
                  <a:pt x="1932920" y="1306475"/>
                </a:cubicBez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47651" tIns="218183" rIns="342007" bIns="218182" numCol="1" spcCol="1270" anchor="ctr" anchorCtr="0">
            <a:noAutofit/>
          </a:bodyPr>
          <a:lstStyle/>
          <a:p>
            <a:pPr marL="228600" lvl="1" indent="-228600" defTabSz="889000">
              <a:lnSpc>
                <a:spcPct val="90000"/>
              </a:lnSpc>
              <a:spcBef>
                <a:spcPct val="0"/>
              </a:spcBef>
              <a:spcAft>
                <a:spcPct val="15000"/>
              </a:spcAft>
              <a:buFontTx/>
              <a:buChar char="•"/>
            </a:pPr>
            <a:r>
              <a:rPr lang="en-US" dirty="0"/>
              <a:t>MRO for Rel-17 topics : SCG (de)activation</a:t>
            </a:r>
            <a:endParaRPr lang="en-US" kern="1200" dirty="0"/>
          </a:p>
          <a:p>
            <a:pPr marL="228600" lvl="1" indent="-228600" algn="l" defTabSz="889000">
              <a:lnSpc>
                <a:spcPct val="90000"/>
              </a:lnSpc>
              <a:spcBef>
                <a:spcPct val="0"/>
              </a:spcBef>
              <a:spcAft>
                <a:spcPct val="15000"/>
              </a:spcAft>
              <a:buChar char="•"/>
            </a:pPr>
            <a:r>
              <a:rPr lang="en-US" dirty="0"/>
              <a:t>MRO for</a:t>
            </a:r>
            <a:r>
              <a:rPr lang="en-US" kern="1200" dirty="0"/>
              <a:t> Rel-18 topics</a:t>
            </a:r>
            <a:r>
              <a:rPr lang="en-US" dirty="0"/>
              <a:t> :</a:t>
            </a:r>
            <a:r>
              <a:rPr lang="en-US" kern="1200" dirty="0"/>
              <a:t> LTM, </a:t>
            </a:r>
            <a:r>
              <a:rPr lang="en-US" dirty="0"/>
              <a:t>CHO with multiple CPA/CPC configuration, and Selective SCG Activation</a:t>
            </a:r>
            <a:endParaRPr lang="en-US" kern="1200" dirty="0"/>
          </a:p>
        </p:txBody>
      </p:sp>
    </p:spTree>
    <p:extLst>
      <p:ext uri="{BB962C8B-B14F-4D97-AF65-F5344CB8AC3E}">
        <p14:creationId xmlns:p14="http://schemas.microsoft.com/office/powerpoint/2010/main" val="20823007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6CE771-E9D8-6021-D323-4E3D834B6E83}"/>
              </a:ext>
            </a:extLst>
          </p:cNvPr>
          <p:cNvSpPr>
            <a:spLocks noGrp="1"/>
          </p:cNvSpPr>
          <p:nvPr>
            <p:ph type="title"/>
          </p:nvPr>
        </p:nvSpPr>
        <p:spPr>
          <a:xfrm>
            <a:off x="405375" y="464101"/>
            <a:ext cx="11396100" cy="429028"/>
          </a:xfrm>
        </p:spPr>
        <p:txBody>
          <a:bodyPr/>
          <a:lstStyle/>
          <a:p>
            <a:r>
              <a:rPr lang="en-US" dirty="0"/>
              <a:t>Further SON/MDT enhancements for NR features in Rel-19</a:t>
            </a:r>
          </a:p>
        </p:txBody>
      </p:sp>
      <p:sp>
        <p:nvSpPr>
          <p:cNvPr id="3" name="Footer Placeholder 2">
            <a:extLst>
              <a:ext uri="{FF2B5EF4-FFF2-40B4-BE49-F238E27FC236}">
                <a16:creationId xmlns:a16="http://schemas.microsoft.com/office/drawing/2014/main" id="{75AD612E-A95C-D5EB-8656-1D55AD26F85D}"/>
              </a:ext>
            </a:extLst>
          </p:cNvPr>
          <p:cNvSpPr>
            <a:spLocks noGrp="1"/>
          </p:cNvSpPr>
          <p:nvPr>
            <p:ph type="ftr" sz="quarter" idx="3"/>
          </p:nvPr>
        </p:nvSpPr>
        <p:spPr/>
        <p:txBody>
          <a:bodyPr/>
          <a:lstStyle/>
          <a:p>
            <a:r>
              <a:rPr lang="en-US" dirty="0"/>
              <a:t>Source sample text</a:t>
            </a:r>
          </a:p>
        </p:txBody>
      </p:sp>
      <p:sp>
        <p:nvSpPr>
          <p:cNvPr id="10" name="Freeform: Shape 9">
            <a:extLst>
              <a:ext uri="{FF2B5EF4-FFF2-40B4-BE49-F238E27FC236}">
                <a16:creationId xmlns:a16="http://schemas.microsoft.com/office/drawing/2014/main" id="{1C0EAAF4-FF5A-FBBF-C791-55634D8A0B87}"/>
              </a:ext>
            </a:extLst>
          </p:cNvPr>
          <p:cNvSpPr/>
          <p:nvPr/>
        </p:nvSpPr>
        <p:spPr>
          <a:xfrm>
            <a:off x="2672321" y="1447801"/>
            <a:ext cx="8065387" cy="1981200"/>
          </a:xfrm>
          <a:custGeom>
            <a:avLst/>
            <a:gdLst>
              <a:gd name="connsiteX0" fmla="*/ 322160 w 1932920"/>
              <a:gd name="connsiteY0" fmla="*/ 0 h 7838677"/>
              <a:gd name="connsiteX1" fmla="*/ 1610760 w 1932920"/>
              <a:gd name="connsiteY1" fmla="*/ 0 h 7838677"/>
              <a:gd name="connsiteX2" fmla="*/ 1932920 w 1932920"/>
              <a:gd name="connsiteY2" fmla="*/ 322160 h 7838677"/>
              <a:gd name="connsiteX3" fmla="*/ 1932920 w 1932920"/>
              <a:gd name="connsiteY3" fmla="*/ 7838677 h 7838677"/>
              <a:gd name="connsiteX4" fmla="*/ 1932920 w 1932920"/>
              <a:gd name="connsiteY4" fmla="*/ 7838677 h 7838677"/>
              <a:gd name="connsiteX5" fmla="*/ 0 w 1932920"/>
              <a:gd name="connsiteY5" fmla="*/ 7838677 h 7838677"/>
              <a:gd name="connsiteX6" fmla="*/ 0 w 1932920"/>
              <a:gd name="connsiteY6" fmla="*/ 7838677 h 7838677"/>
              <a:gd name="connsiteX7" fmla="*/ 0 w 1932920"/>
              <a:gd name="connsiteY7" fmla="*/ 322160 h 7838677"/>
              <a:gd name="connsiteX8" fmla="*/ 322160 w 1932920"/>
              <a:gd name="connsiteY8" fmla="*/ 0 h 7838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32920" h="7838677">
                <a:moveTo>
                  <a:pt x="1932920" y="1306475"/>
                </a:moveTo>
                <a:lnTo>
                  <a:pt x="1932920" y="6532202"/>
                </a:lnTo>
                <a:cubicBezTo>
                  <a:pt x="1932920" y="7253747"/>
                  <a:pt x="1897353" y="7838675"/>
                  <a:pt x="1853479" y="7838675"/>
                </a:cubicBezTo>
                <a:lnTo>
                  <a:pt x="0" y="7838675"/>
                </a:lnTo>
                <a:lnTo>
                  <a:pt x="0" y="7838675"/>
                </a:lnTo>
                <a:lnTo>
                  <a:pt x="0" y="2"/>
                </a:lnTo>
                <a:lnTo>
                  <a:pt x="0" y="2"/>
                </a:lnTo>
                <a:lnTo>
                  <a:pt x="1853479" y="2"/>
                </a:lnTo>
                <a:cubicBezTo>
                  <a:pt x="1897353" y="2"/>
                  <a:pt x="1932920" y="584930"/>
                  <a:pt x="1932920" y="1306475"/>
                </a:cubicBez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47651" tIns="218183" rIns="342007" bIns="218182" numCol="1" spcCol="1270" anchor="ctr" anchorCtr="0">
            <a:noAutofit/>
          </a:bodyPr>
          <a:lstStyle/>
          <a:p>
            <a:pPr marL="285750" lvl="1" indent="-285750" algn="l" defTabSz="889000">
              <a:lnSpc>
                <a:spcPct val="90000"/>
              </a:lnSpc>
              <a:spcBef>
                <a:spcPct val="0"/>
              </a:spcBef>
              <a:spcAft>
                <a:spcPct val="15000"/>
              </a:spcAft>
              <a:buFont typeface="Microsoft Sans Serif" panose="020B0604020202020204" pitchFamily="34" charset="0"/>
              <a:buChar char="-"/>
            </a:pPr>
            <a:r>
              <a:rPr lang="en-US" dirty="0">
                <a:effectLst/>
                <a:ea typeface="SimSun" panose="02010600030101010101" pitchFamily="2" charset="-122"/>
              </a:rPr>
              <a:t>Support of SON/MDT enhancements for:</a:t>
            </a:r>
          </a:p>
          <a:p>
            <a:pPr marL="800100" lvl="1" indent="-342900">
              <a:lnSpc>
                <a:spcPts val="1400"/>
              </a:lnSpc>
              <a:spcBef>
                <a:spcPts val="600"/>
              </a:spcBef>
              <a:buSzPct val="100000"/>
              <a:buFont typeface="Arial" panose="020B0604020202020204" pitchFamily="34" charset="0"/>
              <a:buChar char="•"/>
            </a:pPr>
            <a:r>
              <a:rPr lang="en-US" dirty="0">
                <a:effectLst/>
                <a:ea typeface="SimSun" panose="02010600030101010101" pitchFamily="2" charset="-122"/>
                <a:cs typeface="Times New Roman" panose="02020603050405020304" pitchFamily="18" charset="0"/>
              </a:rPr>
              <a:t>NPN </a:t>
            </a:r>
            <a:endParaRPr lang="en-US" dirty="0">
              <a:effectLst/>
              <a:ea typeface="Calibri" panose="020F0502020204030204" pitchFamily="34" charset="0"/>
              <a:cs typeface="Times New Roman" panose="02020603050405020304" pitchFamily="18" charset="0"/>
            </a:endParaRPr>
          </a:p>
          <a:p>
            <a:pPr marL="800100" lvl="1" indent="-342900">
              <a:lnSpc>
                <a:spcPts val="1400"/>
              </a:lnSpc>
              <a:spcBef>
                <a:spcPts val="600"/>
              </a:spcBef>
              <a:buSzPct val="100000"/>
              <a:buFont typeface="Arial" panose="020B0604020202020204" pitchFamily="34" charset="0"/>
              <a:buChar char="•"/>
            </a:pPr>
            <a:r>
              <a:rPr lang="en-US" dirty="0">
                <a:effectLst/>
                <a:ea typeface="SimSun" panose="02010600030101010101" pitchFamily="2" charset="-122"/>
                <a:cs typeface="Times New Roman" panose="02020603050405020304" pitchFamily="18" charset="0"/>
              </a:rPr>
              <a:t>RACH report</a:t>
            </a:r>
            <a:endParaRPr lang="en-US" dirty="0">
              <a:effectLst/>
              <a:ea typeface="Calibri" panose="020F0502020204030204" pitchFamily="34" charset="0"/>
              <a:cs typeface="Times New Roman" panose="02020603050405020304" pitchFamily="18" charset="0"/>
            </a:endParaRPr>
          </a:p>
          <a:p>
            <a:pPr marL="800100" lvl="1" indent="-342900">
              <a:lnSpc>
                <a:spcPts val="1400"/>
              </a:lnSpc>
              <a:spcBef>
                <a:spcPts val="600"/>
              </a:spcBef>
              <a:buSzPct val="100000"/>
              <a:buFont typeface="Arial" panose="020B0604020202020204" pitchFamily="34" charset="0"/>
              <a:buChar char="•"/>
            </a:pPr>
            <a:r>
              <a:rPr lang="en-US" dirty="0">
                <a:effectLst/>
                <a:ea typeface="SimSun" panose="02010600030101010101" pitchFamily="2" charset="-122"/>
                <a:cs typeface="Times New Roman" panose="02020603050405020304" pitchFamily="18" charset="0"/>
              </a:rPr>
              <a:t>fast MCG recovery</a:t>
            </a:r>
            <a:endParaRPr lang="en-US" dirty="0">
              <a:effectLst/>
              <a:ea typeface="Calibri" panose="020F0502020204030204" pitchFamily="34" charset="0"/>
              <a:cs typeface="Times New Roman" panose="02020603050405020304" pitchFamily="18" charset="0"/>
            </a:endParaRPr>
          </a:p>
          <a:p>
            <a:pPr marL="800100" lvl="1" indent="-342900">
              <a:lnSpc>
                <a:spcPts val="1400"/>
              </a:lnSpc>
              <a:spcBef>
                <a:spcPts val="600"/>
              </a:spcBef>
              <a:spcAft>
                <a:spcPts val="800"/>
              </a:spcAft>
              <a:buSzPct val="100000"/>
              <a:buFont typeface="Arial" panose="020B0604020202020204" pitchFamily="34" charset="0"/>
              <a:buChar char="•"/>
            </a:pPr>
            <a:r>
              <a:rPr lang="en-US" dirty="0">
                <a:effectLst/>
                <a:ea typeface="Calibri" panose="020F0502020204030204" pitchFamily="34" charset="0"/>
                <a:cs typeface="Times New Roman" panose="02020603050405020304" pitchFamily="18" charset="0"/>
              </a:rPr>
              <a:t>NR-U (MRO and UL MLB)</a:t>
            </a:r>
            <a:endParaRPr lang="en-US" kern="1200" dirty="0"/>
          </a:p>
        </p:txBody>
      </p:sp>
      <p:sp>
        <p:nvSpPr>
          <p:cNvPr id="11" name="Freeform: Shape 10">
            <a:extLst>
              <a:ext uri="{FF2B5EF4-FFF2-40B4-BE49-F238E27FC236}">
                <a16:creationId xmlns:a16="http://schemas.microsoft.com/office/drawing/2014/main" id="{E8E6DF0F-A1BB-66EF-AB16-2ACA32DE0934}"/>
              </a:ext>
            </a:extLst>
          </p:cNvPr>
          <p:cNvSpPr/>
          <p:nvPr/>
        </p:nvSpPr>
        <p:spPr>
          <a:xfrm>
            <a:off x="515119" y="1436826"/>
            <a:ext cx="1871995" cy="1992174"/>
          </a:xfrm>
          <a:custGeom>
            <a:avLst/>
            <a:gdLst>
              <a:gd name="connsiteX0" fmla="*/ 0 w 1998696"/>
              <a:gd name="connsiteY0" fmla="*/ 226834 h 1360974"/>
              <a:gd name="connsiteX1" fmla="*/ 226834 w 1998696"/>
              <a:gd name="connsiteY1" fmla="*/ 0 h 1360974"/>
              <a:gd name="connsiteX2" fmla="*/ 1771862 w 1998696"/>
              <a:gd name="connsiteY2" fmla="*/ 0 h 1360974"/>
              <a:gd name="connsiteX3" fmla="*/ 1998696 w 1998696"/>
              <a:gd name="connsiteY3" fmla="*/ 226834 h 1360974"/>
              <a:gd name="connsiteX4" fmla="*/ 1998696 w 1998696"/>
              <a:gd name="connsiteY4" fmla="*/ 1134140 h 1360974"/>
              <a:gd name="connsiteX5" fmla="*/ 1771862 w 1998696"/>
              <a:gd name="connsiteY5" fmla="*/ 1360974 h 1360974"/>
              <a:gd name="connsiteX6" fmla="*/ 226834 w 1998696"/>
              <a:gd name="connsiteY6" fmla="*/ 1360974 h 1360974"/>
              <a:gd name="connsiteX7" fmla="*/ 0 w 1998696"/>
              <a:gd name="connsiteY7" fmla="*/ 1134140 h 1360974"/>
              <a:gd name="connsiteX8" fmla="*/ 0 w 1998696"/>
              <a:gd name="connsiteY8" fmla="*/ 226834 h 1360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98696" h="1360974">
                <a:moveTo>
                  <a:pt x="0" y="226834"/>
                </a:moveTo>
                <a:cubicBezTo>
                  <a:pt x="0" y="101557"/>
                  <a:pt x="101557" y="0"/>
                  <a:pt x="226834" y="0"/>
                </a:cubicBezTo>
                <a:lnTo>
                  <a:pt x="1771862" y="0"/>
                </a:lnTo>
                <a:cubicBezTo>
                  <a:pt x="1897139" y="0"/>
                  <a:pt x="1998696" y="101557"/>
                  <a:pt x="1998696" y="226834"/>
                </a:cubicBezTo>
                <a:lnTo>
                  <a:pt x="1998696" y="1134140"/>
                </a:lnTo>
                <a:cubicBezTo>
                  <a:pt x="1998696" y="1259417"/>
                  <a:pt x="1897139" y="1360974"/>
                  <a:pt x="1771862" y="1360974"/>
                </a:cubicBezTo>
                <a:lnTo>
                  <a:pt x="226834" y="1360974"/>
                </a:lnTo>
                <a:cubicBezTo>
                  <a:pt x="101557" y="1360974"/>
                  <a:pt x="0" y="1259417"/>
                  <a:pt x="0" y="1134140"/>
                </a:cubicBezTo>
                <a:lnTo>
                  <a:pt x="0" y="226834"/>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03597" tIns="135017" rIns="203597" bIns="135017" numCol="1" spcCol="1270" anchor="ctr" anchorCtr="0">
            <a:noAutofit/>
          </a:bodyPr>
          <a:lstStyle/>
          <a:p>
            <a:pPr marL="0" lvl="0" indent="0" algn="ctr" defTabSz="1600200">
              <a:lnSpc>
                <a:spcPct val="90000"/>
              </a:lnSpc>
              <a:spcBef>
                <a:spcPct val="0"/>
              </a:spcBef>
              <a:spcAft>
                <a:spcPct val="35000"/>
              </a:spcAft>
              <a:buNone/>
            </a:pPr>
            <a:r>
              <a:rPr lang="en-US" sz="2400" kern="1200" dirty="0"/>
              <a:t>Rel-18</a:t>
            </a:r>
          </a:p>
        </p:txBody>
      </p:sp>
      <p:sp>
        <p:nvSpPr>
          <p:cNvPr id="12" name="Freeform: Shape 11">
            <a:extLst>
              <a:ext uri="{FF2B5EF4-FFF2-40B4-BE49-F238E27FC236}">
                <a16:creationId xmlns:a16="http://schemas.microsoft.com/office/drawing/2014/main" id="{471CE733-05BF-92C2-BC3E-C871E96091CA}"/>
              </a:ext>
            </a:extLst>
          </p:cNvPr>
          <p:cNvSpPr/>
          <p:nvPr/>
        </p:nvSpPr>
        <p:spPr>
          <a:xfrm>
            <a:off x="563607" y="4140485"/>
            <a:ext cx="1823508" cy="1944958"/>
          </a:xfrm>
          <a:custGeom>
            <a:avLst/>
            <a:gdLst>
              <a:gd name="connsiteX0" fmla="*/ 0 w 1998696"/>
              <a:gd name="connsiteY0" fmla="*/ 226834 h 1360974"/>
              <a:gd name="connsiteX1" fmla="*/ 226834 w 1998696"/>
              <a:gd name="connsiteY1" fmla="*/ 0 h 1360974"/>
              <a:gd name="connsiteX2" fmla="*/ 1771862 w 1998696"/>
              <a:gd name="connsiteY2" fmla="*/ 0 h 1360974"/>
              <a:gd name="connsiteX3" fmla="*/ 1998696 w 1998696"/>
              <a:gd name="connsiteY3" fmla="*/ 226834 h 1360974"/>
              <a:gd name="connsiteX4" fmla="*/ 1998696 w 1998696"/>
              <a:gd name="connsiteY4" fmla="*/ 1134140 h 1360974"/>
              <a:gd name="connsiteX5" fmla="*/ 1771862 w 1998696"/>
              <a:gd name="connsiteY5" fmla="*/ 1360974 h 1360974"/>
              <a:gd name="connsiteX6" fmla="*/ 226834 w 1998696"/>
              <a:gd name="connsiteY6" fmla="*/ 1360974 h 1360974"/>
              <a:gd name="connsiteX7" fmla="*/ 0 w 1998696"/>
              <a:gd name="connsiteY7" fmla="*/ 1134140 h 1360974"/>
              <a:gd name="connsiteX8" fmla="*/ 0 w 1998696"/>
              <a:gd name="connsiteY8" fmla="*/ 226834 h 1360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98696" h="1360974">
                <a:moveTo>
                  <a:pt x="0" y="226834"/>
                </a:moveTo>
                <a:cubicBezTo>
                  <a:pt x="0" y="101557"/>
                  <a:pt x="101557" y="0"/>
                  <a:pt x="226834" y="0"/>
                </a:cubicBezTo>
                <a:lnTo>
                  <a:pt x="1771862" y="0"/>
                </a:lnTo>
                <a:cubicBezTo>
                  <a:pt x="1897139" y="0"/>
                  <a:pt x="1998696" y="101557"/>
                  <a:pt x="1998696" y="226834"/>
                </a:cubicBezTo>
                <a:lnTo>
                  <a:pt x="1998696" y="1134140"/>
                </a:lnTo>
                <a:cubicBezTo>
                  <a:pt x="1998696" y="1259417"/>
                  <a:pt x="1897139" y="1360974"/>
                  <a:pt x="1771862" y="1360974"/>
                </a:cubicBezTo>
                <a:lnTo>
                  <a:pt x="226834" y="1360974"/>
                </a:lnTo>
                <a:cubicBezTo>
                  <a:pt x="101557" y="1360974"/>
                  <a:pt x="0" y="1259417"/>
                  <a:pt x="0" y="1134140"/>
                </a:cubicBezTo>
                <a:lnTo>
                  <a:pt x="0" y="226834"/>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03597" tIns="135017" rIns="203597" bIns="135017" numCol="1" spcCol="1270" anchor="ctr" anchorCtr="0">
            <a:noAutofit/>
          </a:bodyPr>
          <a:lstStyle/>
          <a:p>
            <a:pPr marL="0" lvl="0" indent="0" algn="ctr" defTabSz="1600200">
              <a:lnSpc>
                <a:spcPct val="90000"/>
              </a:lnSpc>
              <a:spcBef>
                <a:spcPct val="0"/>
              </a:spcBef>
              <a:spcAft>
                <a:spcPct val="35000"/>
              </a:spcAft>
              <a:buNone/>
            </a:pPr>
            <a:r>
              <a:rPr lang="en-US" sz="2400" kern="1200" dirty="0"/>
              <a:t>Rel-19 proposal</a:t>
            </a:r>
          </a:p>
        </p:txBody>
      </p:sp>
      <p:sp>
        <p:nvSpPr>
          <p:cNvPr id="13" name="Freeform: Shape 12">
            <a:extLst>
              <a:ext uri="{FF2B5EF4-FFF2-40B4-BE49-F238E27FC236}">
                <a16:creationId xmlns:a16="http://schemas.microsoft.com/office/drawing/2014/main" id="{BF5CECB3-F750-EEDC-11FA-26F060C1D4A9}"/>
              </a:ext>
            </a:extLst>
          </p:cNvPr>
          <p:cNvSpPr/>
          <p:nvPr/>
        </p:nvSpPr>
        <p:spPr>
          <a:xfrm>
            <a:off x="2672321" y="4140486"/>
            <a:ext cx="8115752" cy="1944958"/>
          </a:xfrm>
          <a:custGeom>
            <a:avLst/>
            <a:gdLst>
              <a:gd name="connsiteX0" fmla="*/ 322160 w 1932920"/>
              <a:gd name="connsiteY0" fmla="*/ 0 h 7838677"/>
              <a:gd name="connsiteX1" fmla="*/ 1610760 w 1932920"/>
              <a:gd name="connsiteY1" fmla="*/ 0 h 7838677"/>
              <a:gd name="connsiteX2" fmla="*/ 1932920 w 1932920"/>
              <a:gd name="connsiteY2" fmla="*/ 322160 h 7838677"/>
              <a:gd name="connsiteX3" fmla="*/ 1932920 w 1932920"/>
              <a:gd name="connsiteY3" fmla="*/ 7838677 h 7838677"/>
              <a:gd name="connsiteX4" fmla="*/ 1932920 w 1932920"/>
              <a:gd name="connsiteY4" fmla="*/ 7838677 h 7838677"/>
              <a:gd name="connsiteX5" fmla="*/ 0 w 1932920"/>
              <a:gd name="connsiteY5" fmla="*/ 7838677 h 7838677"/>
              <a:gd name="connsiteX6" fmla="*/ 0 w 1932920"/>
              <a:gd name="connsiteY6" fmla="*/ 7838677 h 7838677"/>
              <a:gd name="connsiteX7" fmla="*/ 0 w 1932920"/>
              <a:gd name="connsiteY7" fmla="*/ 322160 h 7838677"/>
              <a:gd name="connsiteX8" fmla="*/ 322160 w 1932920"/>
              <a:gd name="connsiteY8" fmla="*/ 0 h 7838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32920" h="7838677">
                <a:moveTo>
                  <a:pt x="1932920" y="1306475"/>
                </a:moveTo>
                <a:lnTo>
                  <a:pt x="1932920" y="6532202"/>
                </a:lnTo>
                <a:cubicBezTo>
                  <a:pt x="1932920" y="7253747"/>
                  <a:pt x="1897353" y="7838675"/>
                  <a:pt x="1853479" y="7838675"/>
                </a:cubicBezTo>
                <a:lnTo>
                  <a:pt x="0" y="7838675"/>
                </a:lnTo>
                <a:lnTo>
                  <a:pt x="0" y="7838675"/>
                </a:lnTo>
                <a:lnTo>
                  <a:pt x="0" y="2"/>
                </a:lnTo>
                <a:lnTo>
                  <a:pt x="0" y="2"/>
                </a:lnTo>
                <a:lnTo>
                  <a:pt x="1853479" y="2"/>
                </a:lnTo>
                <a:cubicBezTo>
                  <a:pt x="1897353" y="2"/>
                  <a:pt x="1932920" y="584930"/>
                  <a:pt x="1932920" y="1306475"/>
                </a:cubicBez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47651" tIns="218183" rIns="342007" bIns="218182" numCol="1" spcCol="1270" anchor="ctr" anchorCtr="0">
            <a:noAutofit/>
          </a:bodyPr>
          <a:lstStyle/>
          <a:p>
            <a:pPr marL="285750" lvl="1" indent="-285750" defTabSz="889000">
              <a:lnSpc>
                <a:spcPct val="90000"/>
              </a:lnSpc>
              <a:spcBef>
                <a:spcPct val="0"/>
              </a:spcBef>
              <a:spcAft>
                <a:spcPct val="15000"/>
              </a:spcAft>
              <a:buFont typeface="Microsoft Sans Serif" panose="020B0604020202020204" pitchFamily="34" charset="0"/>
              <a:buChar char="-"/>
            </a:pPr>
            <a:r>
              <a:rPr lang="en-US" dirty="0">
                <a:effectLst/>
                <a:ea typeface="SimSun" panose="02010600030101010101" pitchFamily="2" charset="-122"/>
              </a:rPr>
              <a:t>Support of SON/MDT enhancements for:</a:t>
            </a:r>
            <a:endParaRPr lang="en-US" dirty="0"/>
          </a:p>
          <a:p>
            <a:pPr marL="685800" lvl="2" indent="-228600" defTabSz="889000">
              <a:lnSpc>
                <a:spcPct val="90000"/>
              </a:lnSpc>
              <a:spcBef>
                <a:spcPct val="0"/>
              </a:spcBef>
              <a:spcAft>
                <a:spcPct val="15000"/>
              </a:spcAft>
              <a:buChar char="•"/>
            </a:pPr>
            <a:r>
              <a:rPr lang="en-US" dirty="0"/>
              <a:t>NTN</a:t>
            </a:r>
          </a:p>
          <a:p>
            <a:pPr marL="685800" lvl="2" indent="-228600" defTabSz="889000">
              <a:lnSpc>
                <a:spcPct val="90000"/>
              </a:lnSpc>
              <a:spcBef>
                <a:spcPct val="0"/>
              </a:spcBef>
              <a:spcAft>
                <a:spcPct val="15000"/>
              </a:spcAft>
              <a:buChar char="•"/>
            </a:pPr>
            <a:r>
              <a:rPr lang="en-US" kern="1200" dirty="0"/>
              <a:t>SDT (MO-SDT and MT-SDT)</a:t>
            </a:r>
          </a:p>
          <a:p>
            <a:pPr marL="685800" lvl="2" indent="-228600" defTabSz="889000">
              <a:lnSpc>
                <a:spcPct val="90000"/>
              </a:lnSpc>
              <a:spcBef>
                <a:spcPct val="0"/>
              </a:spcBef>
              <a:spcAft>
                <a:spcPct val="15000"/>
              </a:spcAft>
              <a:buChar char="•"/>
            </a:pPr>
            <a:r>
              <a:rPr lang="en-US" dirty="0"/>
              <a:t>Redcap (considering limited memory of Redcap UEs)</a:t>
            </a:r>
          </a:p>
          <a:p>
            <a:pPr marL="685800" lvl="2" indent="-228600" defTabSz="889000">
              <a:lnSpc>
                <a:spcPct val="90000"/>
              </a:lnSpc>
              <a:spcBef>
                <a:spcPct val="0"/>
              </a:spcBef>
              <a:spcAft>
                <a:spcPct val="15000"/>
              </a:spcAft>
              <a:buChar char="•"/>
            </a:pPr>
            <a:r>
              <a:rPr lang="en-US" kern="1200" dirty="0"/>
              <a:t>A</a:t>
            </a:r>
            <a:r>
              <a:rPr lang="en-US" dirty="0"/>
              <a:t>erial UEs</a:t>
            </a:r>
          </a:p>
          <a:p>
            <a:pPr marL="685800" lvl="2" indent="-228600" defTabSz="889000">
              <a:lnSpc>
                <a:spcPct val="90000"/>
              </a:lnSpc>
              <a:spcBef>
                <a:spcPct val="0"/>
              </a:spcBef>
              <a:spcAft>
                <a:spcPct val="15000"/>
              </a:spcAft>
              <a:buChar char="•"/>
            </a:pPr>
            <a:r>
              <a:rPr lang="en-US" kern="1200" dirty="0"/>
              <a:t>MBS</a:t>
            </a:r>
          </a:p>
        </p:txBody>
      </p:sp>
    </p:spTree>
    <p:extLst>
      <p:ext uri="{BB962C8B-B14F-4D97-AF65-F5344CB8AC3E}">
        <p14:creationId xmlns:p14="http://schemas.microsoft.com/office/powerpoint/2010/main" val="660345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3F494F-5541-6710-EB33-DC3BC5D912E8}"/>
              </a:ext>
            </a:extLst>
          </p:cNvPr>
          <p:cNvSpPr>
            <a:spLocks noGrp="1"/>
          </p:cNvSpPr>
          <p:nvPr>
            <p:ph type="title"/>
          </p:nvPr>
        </p:nvSpPr>
        <p:spPr/>
        <p:txBody>
          <a:bodyPr/>
          <a:lstStyle/>
          <a:p>
            <a:r>
              <a:rPr lang="en-US" dirty="0"/>
              <a:t>Rel-19 SON/MDT proposal</a:t>
            </a:r>
          </a:p>
        </p:txBody>
      </p:sp>
      <p:sp>
        <p:nvSpPr>
          <p:cNvPr id="3" name="Content Placeholder 2">
            <a:extLst>
              <a:ext uri="{FF2B5EF4-FFF2-40B4-BE49-F238E27FC236}">
                <a16:creationId xmlns:a16="http://schemas.microsoft.com/office/drawing/2014/main" id="{0B3C6881-4D0B-BACF-7AE2-B49765EA4436}"/>
              </a:ext>
            </a:extLst>
          </p:cNvPr>
          <p:cNvSpPr>
            <a:spLocks noGrp="1"/>
          </p:cNvSpPr>
          <p:nvPr>
            <p:ph sz="quarter" idx="12"/>
          </p:nvPr>
        </p:nvSpPr>
        <p:spPr>
          <a:xfrm>
            <a:off x="471745" y="1322001"/>
            <a:ext cx="11207625" cy="4636008"/>
          </a:xfrm>
        </p:spPr>
        <p:txBody>
          <a:bodyPr/>
          <a:lstStyle/>
          <a:p>
            <a:pPr>
              <a:spcAft>
                <a:spcPts val="300"/>
              </a:spcAft>
            </a:pPr>
            <a:r>
              <a:rPr lang="en-US" sz="2000" b="1" dirty="0"/>
              <a:t>Further MRO enhancements for</a:t>
            </a:r>
          </a:p>
          <a:p>
            <a:pPr marL="457200" lvl="2" indent="-182880" defTabSz="889000">
              <a:lnSpc>
                <a:spcPct val="90000"/>
              </a:lnSpc>
              <a:spcBef>
                <a:spcPct val="0"/>
              </a:spcBef>
              <a:spcAft>
                <a:spcPts val="200"/>
              </a:spcAft>
              <a:buFontTx/>
              <a:buChar char="•"/>
            </a:pPr>
            <a:r>
              <a:rPr lang="en-US" sz="1800" dirty="0"/>
              <a:t>MRO for Rel-17 topics : SCG (de)activation</a:t>
            </a:r>
          </a:p>
          <a:p>
            <a:pPr marL="457200" lvl="2" indent="-182880" defTabSz="889000">
              <a:lnSpc>
                <a:spcPct val="90000"/>
              </a:lnSpc>
              <a:spcBef>
                <a:spcPct val="0"/>
              </a:spcBef>
              <a:spcAft>
                <a:spcPts val="200"/>
              </a:spcAft>
            </a:pPr>
            <a:r>
              <a:rPr lang="en-US" sz="1800" dirty="0"/>
              <a:t>MRO for Rel-18 topics : LTM, CHO with multiple CPA/CPC configuration, and Selective SCG Activation</a:t>
            </a:r>
          </a:p>
          <a:p>
            <a:pPr marL="457200" lvl="2" indent="-182880" defTabSz="889000">
              <a:lnSpc>
                <a:spcPct val="90000"/>
              </a:lnSpc>
              <a:spcBef>
                <a:spcPct val="0"/>
              </a:spcBef>
              <a:spcAft>
                <a:spcPts val="200"/>
              </a:spcAft>
            </a:pPr>
            <a:endParaRPr lang="en-US" sz="1800" kern="1200" dirty="0"/>
          </a:p>
          <a:p>
            <a:pPr>
              <a:spcAft>
                <a:spcPts val="300"/>
              </a:spcAft>
            </a:pPr>
            <a:r>
              <a:rPr lang="en-US" sz="2000" b="1" dirty="0"/>
              <a:t>Further SON/MDT enhancement for </a:t>
            </a:r>
          </a:p>
          <a:p>
            <a:pPr marL="457200" lvl="1" indent="-182880" defTabSz="889000">
              <a:lnSpc>
                <a:spcPct val="90000"/>
              </a:lnSpc>
              <a:spcBef>
                <a:spcPct val="0"/>
              </a:spcBef>
              <a:spcAft>
                <a:spcPts val="200"/>
              </a:spcAft>
              <a:buFont typeface="Arial" panose="020B0604020202020204" pitchFamily="34" charset="0"/>
              <a:buChar char="•"/>
            </a:pPr>
            <a:r>
              <a:rPr lang="en-US" sz="1800" dirty="0"/>
              <a:t>NTN</a:t>
            </a:r>
          </a:p>
          <a:p>
            <a:pPr marL="457200" lvl="1" indent="-182880" defTabSz="889000">
              <a:lnSpc>
                <a:spcPct val="90000"/>
              </a:lnSpc>
              <a:spcBef>
                <a:spcPct val="0"/>
              </a:spcBef>
              <a:spcAft>
                <a:spcPts val="200"/>
              </a:spcAft>
              <a:buFont typeface="Arial" panose="020B0604020202020204" pitchFamily="34" charset="0"/>
              <a:buChar char="•"/>
            </a:pPr>
            <a:r>
              <a:rPr lang="en-US" sz="1800" dirty="0"/>
              <a:t>SDT (MO-SDT and MT-SDT)</a:t>
            </a:r>
          </a:p>
          <a:p>
            <a:pPr marL="457200" lvl="1" indent="-182880" defTabSz="889000">
              <a:lnSpc>
                <a:spcPct val="90000"/>
              </a:lnSpc>
              <a:spcBef>
                <a:spcPct val="0"/>
              </a:spcBef>
              <a:spcAft>
                <a:spcPts val="200"/>
              </a:spcAft>
              <a:buFont typeface="Arial" panose="020B0604020202020204" pitchFamily="34" charset="0"/>
              <a:buChar char="•"/>
            </a:pPr>
            <a:r>
              <a:rPr lang="en-US" sz="1800" dirty="0"/>
              <a:t>Redcap (considering limited memory of Redcap UEs)</a:t>
            </a:r>
          </a:p>
          <a:p>
            <a:pPr marL="457200" lvl="1" indent="-182880" defTabSz="889000">
              <a:lnSpc>
                <a:spcPct val="90000"/>
              </a:lnSpc>
              <a:spcBef>
                <a:spcPct val="0"/>
              </a:spcBef>
              <a:spcAft>
                <a:spcPts val="200"/>
              </a:spcAft>
              <a:buFont typeface="Arial" panose="020B0604020202020204" pitchFamily="34" charset="0"/>
              <a:buChar char="•"/>
            </a:pPr>
            <a:r>
              <a:rPr lang="en-US" sz="1800" dirty="0"/>
              <a:t>Aerial UEs</a:t>
            </a:r>
          </a:p>
          <a:p>
            <a:pPr marL="457200" lvl="1" indent="-182880" defTabSz="889000">
              <a:lnSpc>
                <a:spcPct val="90000"/>
              </a:lnSpc>
              <a:spcBef>
                <a:spcPct val="0"/>
              </a:spcBef>
              <a:spcAft>
                <a:spcPts val="200"/>
              </a:spcAft>
              <a:buFont typeface="Arial" panose="020B0604020202020204" pitchFamily="34" charset="0"/>
              <a:buChar char="•"/>
            </a:pPr>
            <a:r>
              <a:rPr lang="en-US" sz="1800" dirty="0"/>
              <a:t>MBS</a:t>
            </a:r>
          </a:p>
          <a:p>
            <a:pPr marL="457200" lvl="1" indent="-182880" defTabSz="889000">
              <a:lnSpc>
                <a:spcPct val="90000"/>
              </a:lnSpc>
              <a:spcBef>
                <a:spcPct val="0"/>
              </a:spcBef>
              <a:spcAft>
                <a:spcPts val="200"/>
              </a:spcAft>
              <a:buFont typeface="Arial" panose="020B0604020202020204" pitchFamily="34" charset="0"/>
              <a:buChar char="•"/>
            </a:pPr>
            <a:endParaRPr lang="en-US" sz="1800" kern="1200" dirty="0">
              <a:highlight>
                <a:srgbClr val="FFFF00"/>
              </a:highlight>
            </a:endParaRPr>
          </a:p>
        </p:txBody>
      </p:sp>
      <p:sp>
        <p:nvSpPr>
          <p:cNvPr id="5" name="Footer Placeholder 4">
            <a:extLst>
              <a:ext uri="{FF2B5EF4-FFF2-40B4-BE49-F238E27FC236}">
                <a16:creationId xmlns:a16="http://schemas.microsoft.com/office/drawing/2014/main" id="{3FE9C243-CBF1-8F92-D66E-9E575E00B38C}"/>
              </a:ext>
            </a:extLst>
          </p:cNvPr>
          <p:cNvSpPr>
            <a:spLocks noGrp="1"/>
          </p:cNvSpPr>
          <p:nvPr>
            <p:ph type="ftr" sz="quarter" idx="3"/>
          </p:nvPr>
        </p:nvSpPr>
        <p:spPr/>
        <p:txBody>
          <a:bodyPr/>
          <a:lstStyle/>
          <a:p>
            <a:r>
              <a:rPr lang="en-US" dirty="0"/>
              <a:t>Confidential and Proprietary — Qualcomm Technologies, Inc. and/or its affiliated companies.</a:t>
            </a:r>
          </a:p>
        </p:txBody>
      </p:sp>
    </p:spTree>
    <p:extLst>
      <p:ext uri="{BB962C8B-B14F-4D97-AF65-F5344CB8AC3E}">
        <p14:creationId xmlns:p14="http://schemas.microsoft.com/office/powerpoint/2010/main" val="31613982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3_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137160" tIns="91440" rIns="0" bIns="91440" rtlCol="0">
        <a:spAutoFit/>
      </a:bodyPr>
      <a:lstStyle>
        <a:defPPr algn="l">
          <a:lnSpc>
            <a:spcPct val="95000"/>
          </a:lnSpc>
          <a:spcBef>
            <a:spcPts val="1200"/>
          </a:spcBef>
          <a:defRPr sz="1600" dirty="0" smtClean="0">
            <a:solidFill>
              <a:schemeClr val="tx1"/>
            </a:solidFill>
          </a:defRPr>
        </a:defPPr>
      </a:lstStyle>
    </a:txDef>
  </a:objectDefaults>
  <a:extraClrSchemeLst/>
  <a:extLst>
    <a:ext uri="{05A4C25C-085E-4340-85A3-A5531E510DB2}">
      <thm15:themeFamily xmlns:thm15="http://schemas.microsoft.com/office/thememl/2012/main" name="2017_Qualcomm_16x9_Corporate-Simplified_Template_12.13.2017_D.pptx" id="{D9D5CD66-12BC-41F2-AF5E-3627B779BE0D}" vid="{750ACC4F-9020-4209-8DF3-EB4A2022D382}"/>
    </a:ext>
  </a:extLst>
</a:theme>
</file>

<file path=ppt/theme/theme10.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QC_16x9_Public_Template_Nov2019" id="{901E9F88-CC1D-CD45-8BC6-A2C2CE7A9AF8}" vid="{2D62E465-8D86-A648-A219-742F0A440BC4}"/>
    </a:ext>
  </a:extLst>
</a:theme>
</file>

<file path=ppt/theme/theme11.xml><?xml version="1.0" encoding="utf-8"?>
<a:theme xmlns:a="http://schemas.openxmlformats.org/drawingml/2006/main" name="1_WRD in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QC_16x9_Confidential_Template_Nov2019" id="{63BD60EA-8A7B-3149-A3AB-558A1980C93D}" vid="{2AED59C3-D4B4-F443-BD82-D930E22DFA54}"/>
    </a:ext>
  </a:extLst>
</a:theme>
</file>

<file path=ppt/theme/theme12.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none" lIns="0" tIns="0" rIns="0" bIns="0" rtlCol="0">
        <a:spAutoFit/>
      </a:bodyPr>
      <a:lstStyle>
        <a:defPPr algn="l">
          <a:lnSpc>
            <a:spcPct val="95000"/>
          </a:lnSpc>
          <a:spcBef>
            <a:spcPts val="1200"/>
          </a:spcBef>
          <a:defRPr sz="1600" dirty="0" smtClean="0">
            <a:solidFill>
              <a:schemeClr val="tx1">
                <a:lumMod val="85000"/>
                <a:lumOff val="15000"/>
              </a:schemeClr>
            </a:solidFill>
          </a:defRPr>
        </a:defPPr>
      </a:lstStyle>
    </a:txDef>
  </a:objectDefaults>
  <a:extraClrSchemeLst/>
  <a:extLst>
    <a:ext uri="{05A4C25C-085E-4340-85A3-A5531E510DB2}">
      <thm15:themeFamily xmlns:thm15="http://schemas.microsoft.com/office/thememl/2012/main" name="Pentari slide template Feb 2018.pptx [Read-Only]" id="{804EE640-B234-4F08-BAD0-20DFB9072F38}" vid="{90D46D37-AF43-4CDB-B9DD-48CD552A44C5}"/>
    </a:ext>
  </a:extLst>
</a:theme>
</file>

<file path=ppt/theme/theme13.xml><?xml version="1.0" encoding="utf-8"?>
<a:theme xmlns:a="http://schemas.openxmlformats.org/drawingml/2006/main" name="2_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Presentation5" id="{4AD6EDE2-E9C0-3847-9F6E-063E3DB4D081}" vid="{873D8D08-C910-E349-A8D8-4F9BC24DC922}"/>
    </a:ext>
  </a:extLst>
</a:theme>
</file>

<file path=ppt/theme/theme14.xml><?xml version="1.0" encoding="utf-8"?>
<a:theme xmlns:a="http://schemas.openxmlformats.org/drawingml/2006/main" name="2_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137160" tIns="91440" rIns="0" bIns="91440" rtlCol="0">
        <a:spAutoFit/>
      </a:bodyPr>
      <a:lstStyle>
        <a:defPPr algn="l">
          <a:lnSpc>
            <a:spcPct val="95000"/>
          </a:lnSpc>
          <a:spcBef>
            <a:spcPts val="1200"/>
          </a:spcBef>
          <a:defRPr sz="1600" dirty="0" smtClean="0">
            <a:solidFill>
              <a:schemeClr val="tx1"/>
            </a:solidFill>
          </a:defRPr>
        </a:defPPr>
      </a:lstStyle>
    </a:txDef>
  </a:objectDefaults>
  <a:extraClrSchemeLst/>
  <a:extLst>
    <a:ext uri="{05A4C25C-085E-4340-85A3-A5531E510DB2}">
      <thm15:themeFamily xmlns:thm15="http://schemas.microsoft.com/office/thememl/2012/main" name="2017_Qualcomm_16x9_Corporate-Simplified_Template_12.13.2017_D.pptx" id="{D9D5CD66-12BC-41F2-AF5E-3627B779BE0D}" vid="{750ACC4F-9020-4209-8DF3-EB4A2022D382}"/>
    </a:ext>
  </a:extLst>
</a:theme>
</file>

<file path=ppt/theme/theme15.xml><?xml version="1.0" encoding="utf-8"?>
<a:theme xmlns:a="http://schemas.openxmlformats.org/drawingml/2006/main" name="1_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none" lIns="0" tIns="0" rIns="0" bIns="0" rtlCol="0">
        <a:spAutoFit/>
      </a:bodyPr>
      <a:lstStyle>
        <a:defPPr algn="l">
          <a:lnSpc>
            <a:spcPct val="95000"/>
          </a:lnSpc>
          <a:spcBef>
            <a:spcPts val="1200"/>
          </a:spcBef>
          <a:defRPr sz="1600" dirty="0" smtClean="0">
            <a:solidFill>
              <a:schemeClr val="tx1">
                <a:lumMod val="85000"/>
                <a:lumOff val="15000"/>
              </a:schemeClr>
            </a:solidFill>
          </a:defRPr>
        </a:defPPr>
      </a:lstStyle>
    </a:txDef>
  </a:objectDefaults>
  <a:extraClrSchemeLst/>
  <a:extLst>
    <a:ext uri="{05A4C25C-085E-4340-85A3-A5531E510DB2}">
      <thm15:themeFamily xmlns:thm15="http://schemas.microsoft.com/office/thememl/2012/main" name="Qualcomm 16x9 Corporate Internal Template" id="{CC6F36C5-FC98-4A80-95D7-301B1A57BB4C}" vid="{C1824B70-13F0-4F8C-B32F-24638858D9BB}"/>
    </a:ext>
  </a:extLst>
</a:theme>
</file>

<file path=ppt/theme/theme16.xml><?xml version="1.0" encoding="utf-8"?>
<a:theme xmlns:a="http://schemas.openxmlformats.org/drawingml/2006/main" name="Office Theme">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56C3C6"/>
      </a:accent3>
      <a:accent4>
        <a:srgbClr val="FFD939"/>
      </a:accent4>
      <a:accent5>
        <a:srgbClr val="F7921E"/>
      </a:accent5>
      <a:accent6>
        <a:srgbClr val="F15B35"/>
      </a:accent6>
      <a:hlink>
        <a:srgbClr val="E74346"/>
      </a:hlink>
      <a:folHlink>
        <a:srgbClr val="3A3A3A"/>
      </a:folHlink>
    </a:clrScheme>
    <a:fontScheme name="Qualcomm Rebrand">
      <a:majorFont>
        <a:latin typeface="Calibre Medium"/>
        <a:ea typeface=""/>
        <a:cs typeface=""/>
      </a:majorFont>
      <a:minorFont>
        <a:latin typeface="Calibr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7.xml><?xml version="1.0" encoding="utf-8"?>
<a:theme xmlns:a="http://schemas.openxmlformats.org/drawingml/2006/main" name="Office Theme">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56C3C6"/>
      </a:accent3>
      <a:accent4>
        <a:srgbClr val="FFD939"/>
      </a:accent4>
      <a:accent5>
        <a:srgbClr val="F7921E"/>
      </a:accent5>
      <a:accent6>
        <a:srgbClr val="F15B35"/>
      </a:accent6>
      <a:hlink>
        <a:srgbClr val="E74346"/>
      </a:hlink>
      <a:folHlink>
        <a:srgbClr val="3A3A3A"/>
      </a:folHlink>
    </a:clrScheme>
    <a:fontScheme name="Qualcomm Rebrand">
      <a:majorFont>
        <a:latin typeface="Calibre Medium"/>
        <a:ea typeface=""/>
        <a:cs typeface=""/>
      </a:majorFont>
      <a:minorFont>
        <a:latin typeface="Calibr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5_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none" lIns="0" tIns="0" rIns="0" bIns="0" rtlCol="0">
        <a:spAutoFit/>
      </a:bodyPr>
      <a:lstStyle>
        <a:defPPr algn="l">
          <a:lnSpc>
            <a:spcPct val="95000"/>
          </a:lnSpc>
          <a:spcBef>
            <a:spcPts val="1200"/>
          </a:spcBef>
          <a:defRPr sz="1600" dirty="0" smtClean="0">
            <a:solidFill>
              <a:schemeClr val="tx1">
                <a:lumMod val="85000"/>
                <a:lumOff val="15000"/>
              </a:schemeClr>
            </a:solidFill>
          </a:defRPr>
        </a:defPPr>
      </a:lstStyle>
    </a:txDef>
  </a:objectDefaults>
  <a:extraClrSchemeLst/>
  <a:extLst>
    <a:ext uri="{05A4C25C-085E-4340-85A3-A5531E510DB2}">
      <thm15:themeFamily xmlns:thm15="http://schemas.microsoft.com/office/thememl/2012/main" name="2017_Qualcomm_16x9_Corporate_Internal_Legal_Template_V2_00_MB" id="{AC69EC58-6130-E045-B033-A0F9151D752B}" vid="{AEA03C3F-8816-7744-A54A-2B744B9632A8}"/>
    </a:ext>
  </a:extLst>
</a:theme>
</file>

<file path=ppt/theme/theme3.xml><?xml version="1.0" encoding="utf-8"?>
<a:theme xmlns:a="http://schemas.openxmlformats.org/drawingml/2006/main" name="2_Qualcomm_Template_Standard">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153C66"/>
      </a:accent3>
      <a:accent4>
        <a:srgbClr val="FFD939"/>
      </a:accent4>
      <a:accent5>
        <a:srgbClr val="F7921E"/>
      </a:accent5>
      <a:accent6>
        <a:srgbClr val="F15B35"/>
      </a:accent6>
      <a:hlink>
        <a:srgbClr val="E74346"/>
      </a:hlink>
      <a:folHlink>
        <a:srgbClr val="3A3A3A"/>
      </a:folHlink>
    </a:clrScheme>
    <a:fontScheme name="Qualcomm Template">
      <a:majorFont>
        <a:latin typeface="Qualcomm Office Bold"/>
        <a:ea typeface=""/>
        <a:cs typeface=""/>
      </a:majorFont>
      <a:minorFont>
        <a:latin typeface="Qualcomm Offic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2"/>
        </a:solidFill>
        <a:ln>
          <a:noFill/>
        </a:ln>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lgn="ctr">
          <a:defRPr dirty="0" err="1" smtClean="0">
            <a:solidFill>
              <a:schemeClr val="bg1"/>
            </a:solidFill>
          </a:defRPr>
        </a:defPPr>
      </a:lstStyle>
    </a:spDef>
    <a:lnDef>
      <a:spPr>
        <a:ln w="38100">
          <a:gradFill flip="none" rotWithShape="1">
            <a:gsLst>
              <a:gs pos="0">
                <a:srgbClr val="143C66"/>
              </a:gs>
              <a:gs pos="100000">
                <a:srgbClr val="008080"/>
              </a:gs>
            </a:gsLst>
            <a:lin ang="0" scaled="1"/>
            <a:tileRect/>
          </a:gra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ct val="90000"/>
          </a:lnSpc>
          <a:spcAft>
            <a:spcPts val="300"/>
          </a:spcAft>
          <a:defRPr dirty="0" err="1" smtClean="0">
            <a:solidFill>
              <a:schemeClr val="tx1">
                <a:lumMod val="75000"/>
                <a:lumOff val="25000"/>
              </a:schemeClr>
            </a:solidFill>
            <a:latin typeface="Calibre Semibold" pitchFamily="34" charset="0"/>
          </a:defRPr>
        </a:defPPr>
      </a:lstStyle>
    </a:txDef>
  </a:objectDefaults>
  <a:extraClrSchemeLst/>
</a:theme>
</file>

<file path=ppt/theme/theme4.xml><?xml version="1.0" encoding="utf-8"?>
<a:theme xmlns:a="http://schemas.openxmlformats.org/drawingml/2006/main" name="7_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none" lIns="0" tIns="0" rIns="0" bIns="0" rtlCol="0">
        <a:spAutoFit/>
      </a:bodyPr>
      <a:lstStyle>
        <a:defPPr algn="l">
          <a:lnSpc>
            <a:spcPct val="95000"/>
          </a:lnSpc>
          <a:spcBef>
            <a:spcPts val="1200"/>
          </a:spcBef>
          <a:defRPr sz="1600" dirty="0" smtClean="0">
            <a:solidFill>
              <a:schemeClr val="tx1">
                <a:lumMod val="85000"/>
                <a:lumOff val="15000"/>
              </a:schemeClr>
            </a:solidFill>
          </a:defRPr>
        </a:defPPr>
      </a:lstStyle>
    </a:txDef>
  </a:objectDefaults>
  <a:extraClrSchemeLst/>
  <a:extLst>
    <a:ext uri="{05A4C25C-085E-4340-85A3-A5531E510DB2}">
      <thm15:themeFamily xmlns:thm15="http://schemas.microsoft.com/office/thememl/2012/main" name="2017_Qualcomm_16x9_Corporate-Simplified_Template_V2_00_MB" id="{54706558-357E-2E42-A9F5-45AC9A967602}" vid="{7209CDA1-F5C1-484F-A14C-37E765E18A70}"/>
    </a:ext>
  </a:extLst>
</a:theme>
</file>

<file path=ppt/theme/theme5.xml><?xml version="1.0" encoding="utf-8"?>
<a:theme xmlns:a="http://schemas.openxmlformats.org/drawingml/2006/main" name="3_Qualcomm_Template_Standard">
  <a:themeElements>
    <a:clrScheme name="Custom 5">
      <a:dk1>
        <a:sysClr val="windowText" lastClr="000000"/>
      </a:dk1>
      <a:lt1>
        <a:srgbClr val="FFFFFF"/>
      </a:lt1>
      <a:dk2>
        <a:srgbClr val="89D1B2"/>
      </a:dk2>
      <a:lt2>
        <a:srgbClr val="00ACBD"/>
      </a:lt2>
      <a:accent1>
        <a:srgbClr val="70CFEE"/>
      </a:accent1>
      <a:accent2>
        <a:srgbClr val="FCB53B"/>
      </a:accent2>
      <a:accent3>
        <a:srgbClr val="153C66"/>
      </a:accent3>
      <a:accent4>
        <a:srgbClr val="FFD939"/>
      </a:accent4>
      <a:accent5>
        <a:srgbClr val="F7921E"/>
      </a:accent5>
      <a:accent6>
        <a:srgbClr val="F15B35"/>
      </a:accent6>
      <a:hlink>
        <a:srgbClr val="000000"/>
      </a:hlink>
      <a:folHlink>
        <a:srgbClr val="000000"/>
      </a:folHlink>
    </a:clrScheme>
    <a:fontScheme name="Qualcomm Template">
      <a:majorFont>
        <a:latin typeface="Qualcomm Office Bold"/>
        <a:ea typeface=""/>
        <a:cs typeface=""/>
      </a:majorFont>
      <a:minorFont>
        <a:latin typeface="Qualcomm Offic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2"/>
        </a:solidFill>
        <a:ln>
          <a:noFill/>
        </a:ln>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lgn="ctr">
          <a:defRPr dirty="0" err="1" smtClean="0">
            <a:solidFill>
              <a:schemeClr val="bg1"/>
            </a:solidFill>
          </a:defRPr>
        </a:defPPr>
      </a:lstStyle>
    </a:spDef>
    <a:lnDef>
      <a:spPr>
        <a:ln w="38100">
          <a:gradFill flip="none" rotWithShape="1">
            <a:gsLst>
              <a:gs pos="0">
                <a:srgbClr val="143C66"/>
              </a:gs>
              <a:gs pos="100000">
                <a:srgbClr val="008080"/>
              </a:gs>
            </a:gsLst>
            <a:lin ang="0" scaled="1"/>
            <a:tileRect/>
          </a:gra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ct val="90000"/>
          </a:lnSpc>
          <a:spcAft>
            <a:spcPts val="300"/>
          </a:spcAft>
          <a:defRPr dirty="0" err="1" smtClean="0">
            <a:solidFill>
              <a:schemeClr val="tx1">
                <a:lumMod val="75000"/>
                <a:lumOff val="25000"/>
              </a:schemeClr>
            </a:solidFill>
            <a:latin typeface="Calibre Semibold" pitchFamily="34" charset="0"/>
          </a:defRPr>
        </a:defPPr>
      </a:lstStyle>
    </a:txDef>
  </a:objectDefaults>
  <a:extraClrSchemeLst/>
</a:theme>
</file>

<file path=ppt/theme/theme6.xml><?xml version="1.0" encoding="utf-8"?>
<a:theme xmlns:a="http://schemas.openxmlformats.org/drawingml/2006/main" name="10_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none" lIns="0" tIns="0" rIns="0" bIns="0" rtlCol="0">
        <a:spAutoFit/>
      </a:bodyPr>
      <a:lstStyle>
        <a:defPPr algn="l">
          <a:lnSpc>
            <a:spcPct val="95000"/>
          </a:lnSpc>
          <a:spcBef>
            <a:spcPts val="1200"/>
          </a:spcBef>
          <a:defRPr sz="1600" dirty="0" smtClean="0">
            <a:solidFill>
              <a:schemeClr val="tx1">
                <a:lumMod val="85000"/>
                <a:lumOff val="15000"/>
              </a:schemeClr>
            </a:solidFill>
          </a:defRPr>
        </a:defPPr>
      </a:lstStyle>
    </a:txDef>
  </a:objectDefaults>
  <a:extraClrSchemeLst/>
  <a:extLst>
    <a:ext uri="{05A4C25C-085E-4340-85A3-A5531E510DB2}">
      <thm15:themeFamily xmlns:thm15="http://schemas.microsoft.com/office/thememl/2012/main" name="Pentari slide template Feb 2018.pptx [Read-Only]" id="{804EE640-B234-4F08-BAD0-20DFB9072F38}" vid="{90D46D37-AF43-4CDB-B9DD-48CD552A44C5}"/>
    </a:ext>
  </a:extLst>
</a:theme>
</file>

<file path=ppt/theme/theme7.xml><?xml version="1.0" encoding="utf-8"?>
<a:theme xmlns:a="http://schemas.openxmlformats.org/drawingml/2006/main" name="9_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none" lIns="0" tIns="0" rIns="0" bIns="0" rtlCol="0">
        <a:spAutoFit/>
      </a:bodyPr>
      <a:lstStyle>
        <a:defPPr algn="l">
          <a:lnSpc>
            <a:spcPct val="95000"/>
          </a:lnSpc>
          <a:spcBef>
            <a:spcPts val="1200"/>
          </a:spcBef>
          <a:defRPr sz="1600" dirty="0" smtClean="0">
            <a:solidFill>
              <a:schemeClr val="tx1">
                <a:lumMod val="85000"/>
                <a:lumOff val="15000"/>
              </a:schemeClr>
            </a:solidFill>
          </a:defRPr>
        </a:defPPr>
      </a:lstStyle>
    </a:txDef>
  </a:objectDefaults>
  <a:extraClrSchemeLst/>
  <a:extLst>
    <a:ext uri="{05A4C25C-085E-4340-85A3-A5531E510DB2}">
      <thm15:themeFamily xmlns:thm15="http://schemas.microsoft.com/office/thememl/2012/main" name="Pentari slide template Feb 2018.pptx [Read-Only]" id="{804EE640-B234-4F08-BAD0-20DFB9072F38}" vid="{90D46D37-AF43-4CDB-B9DD-48CD552A44C5}"/>
    </a:ext>
  </a:extLst>
</a:theme>
</file>

<file path=ppt/theme/theme8.xml><?xml version="1.0" encoding="utf-8"?>
<a:theme xmlns:a="http://schemas.openxmlformats.org/drawingml/2006/main" name="4_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none" lIns="0" tIns="0" rIns="0" bIns="0" rtlCol="0">
        <a:spAutoFit/>
      </a:bodyPr>
      <a:lstStyle>
        <a:defPPr algn="l">
          <a:lnSpc>
            <a:spcPct val="95000"/>
          </a:lnSpc>
          <a:spcBef>
            <a:spcPts val="1200"/>
          </a:spcBef>
          <a:defRPr sz="1600" dirty="0" smtClean="0">
            <a:solidFill>
              <a:schemeClr val="tx1">
                <a:lumMod val="85000"/>
                <a:lumOff val="15000"/>
              </a:schemeClr>
            </a:solidFill>
          </a:defRPr>
        </a:defPPr>
      </a:lstStyle>
    </a:txDef>
  </a:objectDefaults>
  <a:extraClrSchemeLst/>
  <a:extLst>
    <a:ext uri="{05A4C25C-085E-4340-85A3-A5531E510DB2}">
      <thm15:themeFamily xmlns:thm15="http://schemas.microsoft.com/office/thememl/2012/main" name="Pentari slide template Feb 2018.pptx [Read-Only]" id="{804EE640-B234-4F08-BAD0-20DFB9072F38}" vid="{90D46D37-AF43-4CDB-B9DD-48CD552A44C5}"/>
    </a:ext>
  </a:extLst>
</a:theme>
</file>

<file path=ppt/theme/theme9.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54FC21B95FDDC14EA5A0590F935619D0" ma:contentTypeVersion="8" ma:contentTypeDescription="Create a new document." ma:contentTypeScope="" ma:versionID="e82318aa058cb29129b920fa5c8be431">
  <xsd:schema xmlns:xsd="http://www.w3.org/2001/XMLSchema" xmlns:xs="http://www.w3.org/2001/XMLSchema" xmlns:p="http://schemas.microsoft.com/office/2006/metadata/properties" xmlns:ns2="59341b7b-2ed7-44dc-8679-71dde30480b1" xmlns:ns3="941e23cb-dad9-498e-b38f-7f09bac0cd70" targetNamespace="http://schemas.microsoft.com/office/2006/metadata/properties" ma:root="true" ma:fieldsID="ed15476738d34f9873750d3365bb71f1" ns2:_="" ns3:_="">
    <xsd:import namespace="59341b7b-2ed7-44dc-8679-71dde30480b1"/>
    <xsd:import namespace="941e23cb-dad9-498e-b38f-7f09bac0cd70"/>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DateTake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9341b7b-2ed7-44dc-8679-71dde30480b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941e23cb-dad9-498e-b38f-7f09bac0cd70"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D2CE004-02AA-4CDB-9479-6CEBF4156BB4}">
  <ds:schemaRefs>
    <ds:schemaRef ds:uri="59341b7b-2ed7-44dc-8679-71dde30480b1"/>
    <ds:schemaRef ds:uri="941e23cb-dad9-498e-b38f-7f09bac0cd70"/>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68280E11-E735-4A04-88FF-BBFFDB5DBD5B}">
  <ds:schemaRefs>
    <ds:schemaRef ds:uri="http://schemas.microsoft.com/sharepoint/v3/contenttype/forms"/>
  </ds:schemaRefs>
</ds:datastoreItem>
</file>

<file path=customXml/itemProps3.xml><?xml version="1.0" encoding="utf-8"?>
<ds:datastoreItem xmlns:ds="http://schemas.openxmlformats.org/officeDocument/2006/customXml" ds:itemID="{7BB4DA1F-A48A-4459-B206-E3A5708FF26A}">
  <ds:schemaRefs>
    <ds:schemaRef ds:uri="59341b7b-2ed7-44dc-8679-71dde30480b1"/>
    <ds:schemaRef ds:uri="941e23cb-dad9-498e-b38f-7f09bac0cd7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Metadata/LabelInfo.xml><?xml version="1.0" encoding="utf-8"?>
<clbl:labelList xmlns:clbl="http://schemas.microsoft.com/office/2020/mipLabelMetadata">
  <clbl:label id="{98e9ba89-e1a1-4e38-9007-8bdabc25de1d}" enabled="0" method="" siteId="{98e9ba89-e1a1-4e38-9007-8bdabc25de1d}" removed="1"/>
</clbl:labelList>
</file>

<file path=docProps/app.xml><?xml version="1.0" encoding="utf-8"?>
<Properties xmlns="http://schemas.openxmlformats.org/officeDocument/2006/extended-properties" xmlns:vt="http://schemas.openxmlformats.org/officeDocument/2006/docPropsVTypes">
  <Template/>
  <TotalTime>528</TotalTime>
  <Words>272</Words>
  <Application>Microsoft Office PowerPoint</Application>
  <PresentationFormat>Custom</PresentationFormat>
  <Paragraphs>53</Paragraphs>
  <Slides>4</Slides>
  <Notes>0</Notes>
  <HiddenSlides>0</HiddenSlides>
  <MMClips>0</MMClips>
  <ScaleCrop>false</ScaleCrop>
  <HeadingPairs>
    <vt:vector size="6" baseType="variant">
      <vt:variant>
        <vt:lpstr>Fonts Used</vt:lpstr>
      </vt:variant>
      <vt:variant>
        <vt:i4>13</vt:i4>
      </vt:variant>
      <vt:variant>
        <vt:lpstr>Theme</vt:lpstr>
      </vt:variant>
      <vt:variant>
        <vt:i4>15</vt:i4>
      </vt:variant>
      <vt:variant>
        <vt:lpstr>Slide Titles</vt:lpstr>
      </vt:variant>
      <vt:variant>
        <vt:i4>4</vt:i4>
      </vt:variant>
    </vt:vector>
  </HeadingPairs>
  <TitlesOfParts>
    <vt:vector size="32" baseType="lpstr">
      <vt:lpstr>Arial</vt:lpstr>
      <vt:lpstr>Calibre Regular</vt:lpstr>
      <vt:lpstr>Calibri</vt:lpstr>
      <vt:lpstr>Calibri Light</vt:lpstr>
      <vt:lpstr>Century Gothic</vt:lpstr>
      <vt:lpstr>Courier New</vt:lpstr>
      <vt:lpstr>Ink Free</vt:lpstr>
      <vt:lpstr>Microsoft Sans Serif</vt:lpstr>
      <vt:lpstr>Qualcomm Office Bold</vt:lpstr>
      <vt:lpstr>Qualcomm Office Light</vt:lpstr>
      <vt:lpstr>Qualcomm Office Regular</vt:lpstr>
      <vt:lpstr>Qualcomm Office Thin</vt:lpstr>
      <vt:lpstr>Qualcomm Regular</vt:lpstr>
      <vt:lpstr>3_Qualcomm</vt:lpstr>
      <vt:lpstr>5_Qualcomm</vt:lpstr>
      <vt:lpstr>2_Qualcomm_Template_Standard</vt:lpstr>
      <vt:lpstr>7_Qualcomm</vt:lpstr>
      <vt:lpstr>3_Qualcomm_Template_Standard</vt:lpstr>
      <vt:lpstr>10_Qualcomm</vt:lpstr>
      <vt:lpstr>9_Qualcomm</vt:lpstr>
      <vt:lpstr>4_Qualcomm</vt:lpstr>
      <vt:lpstr>Custom Design</vt:lpstr>
      <vt:lpstr>Qualcomm Executive External</vt:lpstr>
      <vt:lpstr>1_WRD internal</vt:lpstr>
      <vt:lpstr>Qualcomm</vt:lpstr>
      <vt:lpstr>2_Qualcomm Executive External</vt:lpstr>
      <vt:lpstr>2_Qualcomm</vt:lpstr>
      <vt:lpstr>1_Qualcomm</vt:lpstr>
      <vt:lpstr>Views on Rel-19 SON/MDT </vt:lpstr>
      <vt:lpstr>Further MRO enhancements in Rel-19</vt:lpstr>
      <vt:lpstr>Further SON/MDT enhancements for NR features in Rel-19</vt:lpstr>
      <vt:lpstr>Rel-19 SON/MDT proposal</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Duarte</dc:creator>
  <cp:lastModifiedBy>Prasad QC</cp:lastModifiedBy>
  <cp:revision>6</cp:revision>
  <cp:lastPrinted>2019-05-30T19:16:37Z</cp:lastPrinted>
  <dcterms:created xsi:type="dcterms:W3CDTF">2013-03-06T00:13:51Z</dcterms:created>
  <dcterms:modified xsi:type="dcterms:W3CDTF">2023-09-01T19:26:22Z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ContentTypeId">
    <vt:lpwstr>0x01010054FC21B95FDDC14EA5A0590F935619D0</vt:lpwstr>
  </property>
  <property fmtid="{D5CDD505-2E9C-101B-9397-08002B2CF9AE}" pid="4" name="MediaServiceImageTags">
    <vt:lpwstr/>
  </property>
  <property fmtid="{D5CDD505-2E9C-101B-9397-08002B2CF9AE}" pid="5" name="_dlc_DocIdItemGuid">
    <vt:lpwstr>8ac9f295-b6bd-40db-bff5-79308854e9a6</vt:lpwstr>
  </property>
</Properties>
</file>