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2147378077" r:id="rId5"/>
    <p:sldId id="2147378078" r:id="rId6"/>
    <p:sldId id="2147378079" r:id="rId7"/>
    <p:sldId id="2147378080" r:id="rId8"/>
    <p:sldId id="2147378084" r:id="rId9"/>
    <p:sldId id="2147378081" r:id="rId10"/>
    <p:sldId id="2147378083" r:id="rId11"/>
    <p:sldId id="2147378082" r:id="rId12"/>
    <p:sldId id="2147377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39C97BD-7A02-4D5E-BA53-D286414E815D}">
          <p14:sldIdLst>
            <p14:sldId id="2147378077"/>
            <p14:sldId id="2147378078"/>
            <p14:sldId id="2147378079"/>
            <p14:sldId id="2147378080"/>
            <p14:sldId id="2147378084"/>
            <p14:sldId id="2147378081"/>
            <p14:sldId id="2147378083"/>
            <p14:sldId id="2147378082"/>
            <p14:sldId id="214737726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40FF"/>
    <a:srgbClr val="FF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413588-0E74-458A-90E6-DD3150E568D7}" v="4" dt="2023-09-03T23:00:19.790"/>
    <p1510:client id="{92648501-98E6-4DC5-9387-B470E9D80C78}" v="5" dt="2023-09-03T23:58:02.2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3" d="100"/>
          <a:sy n="113" d="100"/>
        </p:scale>
        <p:origin x="24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Montojo" userId="f14d9070-3408-4249-b08c-d50b88560d68" providerId="ADAL" clId="{5C413588-0E74-458A-90E6-DD3150E568D7}"/>
    <pc:docChg chg="undo custSel addSld delSld modSld sldOrd modSection">
      <pc:chgData name="Juan Montojo" userId="f14d9070-3408-4249-b08c-d50b88560d68" providerId="ADAL" clId="{5C413588-0E74-458A-90E6-DD3150E568D7}" dt="2023-09-03T23:00:19.776" v="972"/>
      <pc:docMkLst>
        <pc:docMk/>
      </pc:docMkLst>
      <pc:sldChg chg="modSp add mod">
        <pc:chgData name="Juan Montojo" userId="f14d9070-3408-4249-b08c-d50b88560d68" providerId="ADAL" clId="{5C413588-0E74-458A-90E6-DD3150E568D7}" dt="2023-09-03T22:51:36.636" v="177" actId="20577"/>
        <pc:sldMkLst>
          <pc:docMk/>
          <pc:sldMk cId="3550448923" sldId="1448943219"/>
        </pc:sldMkLst>
        <pc:spChg chg="mod">
          <ac:chgData name="Juan Montojo" userId="f14d9070-3408-4249-b08c-d50b88560d68" providerId="ADAL" clId="{5C413588-0E74-458A-90E6-DD3150E568D7}" dt="2023-09-03T22:51:25.596" v="173" actId="1036"/>
          <ac:spMkLst>
            <pc:docMk/>
            <pc:sldMk cId="3550448923" sldId="1448943219"/>
            <ac:spMk id="10" creationId="{EAB0C337-C10B-B9FD-5FD9-EA9F4A10B620}"/>
          </ac:spMkLst>
        </pc:spChg>
        <pc:graphicFrameChg chg="modGraphic">
          <ac:chgData name="Juan Montojo" userId="f14d9070-3408-4249-b08c-d50b88560d68" providerId="ADAL" clId="{5C413588-0E74-458A-90E6-DD3150E568D7}" dt="2023-09-03T22:51:36.636" v="177" actId="20577"/>
          <ac:graphicFrameMkLst>
            <pc:docMk/>
            <pc:sldMk cId="3550448923" sldId="1448943219"/>
            <ac:graphicFrameMk id="9" creationId="{C18B3441-94C2-77A5-ECB0-7605AB32DB8D}"/>
          </ac:graphicFrameMkLst>
        </pc:graphicFrameChg>
      </pc:sldChg>
      <pc:sldChg chg="add">
        <pc:chgData name="Juan Montojo" userId="f14d9070-3408-4249-b08c-d50b88560d68" providerId="ADAL" clId="{5C413588-0E74-458A-90E6-DD3150E568D7}" dt="2023-09-03T23:00:19.776" v="972"/>
        <pc:sldMkLst>
          <pc:docMk/>
          <pc:sldMk cId="2096611994" sldId="1448943221"/>
        </pc:sldMkLst>
      </pc:sldChg>
      <pc:sldChg chg="add">
        <pc:chgData name="Juan Montojo" userId="f14d9070-3408-4249-b08c-d50b88560d68" providerId="ADAL" clId="{5C413588-0E74-458A-90E6-DD3150E568D7}" dt="2023-09-03T23:00:19.776" v="972"/>
        <pc:sldMkLst>
          <pc:docMk/>
          <pc:sldMk cId="3471699136" sldId="1448943222"/>
        </pc:sldMkLst>
      </pc:sldChg>
      <pc:sldChg chg="add">
        <pc:chgData name="Juan Montojo" userId="f14d9070-3408-4249-b08c-d50b88560d68" providerId="ADAL" clId="{5C413588-0E74-458A-90E6-DD3150E568D7}" dt="2023-09-03T23:00:19.776" v="972"/>
        <pc:sldMkLst>
          <pc:docMk/>
          <pc:sldMk cId="747914848" sldId="1448943223"/>
        </pc:sldMkLst>
      </pc:sldChg>
      <pc:sldChg chg="add">
        <pc:chgData name="Juan Montojo" userId="f14d9070-3408-4249-b08c-d50b88560d68" providerId="ADAL" clId="{5C413588-0E74-458A-90E6-DD3150E568D7}" dt="2023-09-03T23:00:19.776" v="972"/>
        <pc:sldMkLst>
          <pc:docMk/>
          <pc:sldMk cId="3240927577" sldId="1448943224"/>
        </pc:sldMkLst>
      </pc:sldChg>
      <pc:sldChg chg="add">
        <pc:chgData name="Juan Montojo" userId="f14d9070-3408-4249-b08c-d50b88560d68" providerId="ADAL" clId="{5C413588-0E74-458A-90E6-DD3150E568D7}" dt="2023-09-03T23:00:19.776" v="972"/>
        <pc:sldMkLst>
          <pc:docMk/>
          <pc:sldMk cId="1863206726" sldId="1448943231"/>
        </pc:sldMkLst>
      </pc:sldChg>
      <pc:sldChg chg="modSp mod">
        <pc:chgData name="Juan Montojo" userId="f14d9070-3408-4249-b08c-d50b88560d68" providerId="ADAL" clId="{5C413588-0E74-458A-90E6-DD3150E568D7}" dt="2023-09-03T22:52:03.628" v="197" actId="1037"/>
        <pc:sldMkLst>
          <pc:docMk/>
          <pc:sldMk cId="404039816" sldId="2147376580"/>
        </pc:sldMkLst>
        <pc:spChg chg="mod">
          <ac:chgData name="Juan Montojo" userId="f14d9070-3408-4249-b08c-d50b88560d68" providerId="ADAL" clId="{5C413588-0E74-458A-90E6-DD3150E568D7}" dt="2023-09-03T22:52:00.443" v="180" actId="1038"/>
          <ac:spMkLst>
            <pc:docMk/>
            <pc:sldMk cId="404039816" sldId="2147376580"/>
            <ac:spMk id="15" creationId="{8DAAA315-EE6A-DF00-D9EE-CC80CB4DDB83}"/>
          </ac:spMkLst>
        </pc:spChg>
        <pc:grpChg chg="mod">
          <ac:chgData name="Juan Montojo" userId="f14d9070-3408-4249-b08c-d50b88560d68" providerId="ADAL" clId="{5C413588-0E74-458A-90E6-DD3150E568D7}" dt="2023-09-03T22:52:03.628" v="197" actId="1037"/>
          <ac:grpSpMkLst>
            <pc:docMk/>
            <pc:sldMk cId="404039816" sldId="2147376580"/>
            <ac:grpSpMk id="4" creationId="{C56E0F69-9717-212D-47BD-F1992525E7F3}"/>
          </ac:grpSpMkLst>
        </pc:grpChg>
      </pc:sldChg>
      <pc:sldChg chg="del">
        <pc:chgData name="Juan Montojo" userId="f14d9070-3408-4249-b08c-d50b88560d68" providerId="ADAL" clId="{5C413588-0E74-458A-90E6-DD3150E568D7}" dt="2023-09-03T22:51:47.771" v="178" actId="47"/>
        <pc:sldMkLst>
          <pc:docMk/>
          <pc:sldMk cId="3330609739" sldId="2147378069"/>
        </pc:sldMkLst>
      </pc:sldChg>
      <pc:sldChg chg="del">
        <pc:chgData name="Juan Montojo" userId="f14d9070-3408-4249-b08c-d50b88560d68" providerId="ADAL" clId="{5C413588-0E74-458A-90E6-DD3150E568D7}" dt="2023-09-03T23:00:01.901" v="971" actId="47"/>
        <pc:sldMkLst>
          <pc:docMk/>
          <pc:sldMk cId="2220386990" sldId="2147378071"/>
        </pc:sldMkLst>
      </pc:sldChg>
      <pc:sldChg chg="del">
        <pc:chgData name="Juan Montojo" userId="f14d9070-3408-4249-b08c-d50b88560d68" providerId="ADAL" clId="{5C413588-0E74-458A-90E6-DD3150E568D7}" dt="2023-09-03T23:00:01.901" v="971" actId="47"/>
        <pc:sldMkLst>
          <pc:docMk/>
          <pc:sldMk cId="2095444612" sldId="2147378072"/>
        </pc:sldMkLst>
      </pc:sldChg>
      <pc:sldChg chg="del">
        <pc:chgData name="Juan Montojo" userId="f14d9070-3408-4249-b08c-d50b88560d68" providerId="ADAL" clId="{5C413588-0E74-458A-90E6-DD3150E568D7}" dt="2023-09-03T23:00:01.901" v="971" actId="47"/>
        <pc:sldMkLst>
          <pc:docMk/>
          <pc:sldMk cId="1439640026" sldId="2147378073"/>
        </pc:sldMkLst>
      </pc:sldChg>
      <pc:sldChg chg="del">
        <pc:chgData name="Juan Montojo" userId="f14d9070-3408-4249-b08c-d50b88560d68" providerId="ADAL" clId="{5C413588-0E74-458A-90E6-DD3150E568D7}" dt="2023-09-03T23:00:01.901" v="971" actId="47"/>
        <pc:sldMkLst>
          <pc:docMk/>
          <pc:sldMk cId="209450978" sldId="2147378074"/>
        </pc:sldMkLst>
      </pc:sldChg>
      <pc:sldChg chg="modSp mod">
        <pc:chgData name="Juan Montojo" userId="f14d9070-3408-4249-b08c-d50b88560d68" providerId="ADAL" clId="{5C413588-0E74-458A-90E6-DD3150E568D7}" dt="2023-09-03T22:59:26.132" v="969" actId="404"/>
        <pc:sldMkLst>
          <pc:docMk/>
          <pc:sldMk cId="3509505400" sldId="2147378076"/>
        </pc:sldMkLst>
        <pc:spChg chg="mod">
          <ac:chgData name="Juan Montojo" userId="f14d9070-3408-4249-b08c-d50b88560d68" providerId="ADAL" clId="{5C413588-0E74-458A-90E6-DD3150E568D7}" dt="2023-09-03T22:57:12.871" v="900" actId="20577"/>
          <ac:spMkLst>
            <pc:docMk/>
            <pc:sldMk cId="3509505400" sldId="2147378076"/>
            <ac:spMk id="2" creationId="{7549498B-A3EC-0A20-45F3-49888AE4627D}"/>
          </ac:spMkLst>
        </pc:spChg>
        <pc:spChg chg="mod">
          <ac:chgData name="Juan Montojo" userId="f14d9070-3408-4249-b08c-d50b88560d68" providerId="ADAL" clId="{5C413588-0E74-458A-90E6-DD3150E568D7}" dt="2023-09-03T22:59:26.132" v="969" actId="404"/>
          <ac:spMkLst>
            <pc:docMk/>
            <pc:sldMk cId="3509505400" sldId="2147378076"/>
            <ac:spMk id="3" creationId="{108703BE-4063-3CB7-8203-713BF7719FC6}"/>
          </ac:spMkLst>
        </pc:spChg>
      </pc:sldChg>
      <pc:sldChg chg="addSp delSp modSp mod">
        <pc:chgData name="Juan Montojo" userId="f14d9070-3408-4249-b08c-d50b88560d68" providerId="ADAL" clId="{5C413588-0E74-458A-90E6-DD3150E568D7}" dt="2023-09-03T22:48:53.705" v="59" actId="1035"/>
        <pc:sldMkLst>
          <pc:docMk/>
          <pc:sldMk cId="4035199909" sldId="2147378077"/>
        </pc:sldMkLst>
        <pc:spChg chg="del">
          <ac:chgData name="Juan Montojo" userId="f14d9070-3408-4249-b08c-d50b88560d68" providerId="ADAL" clId="{5C413588-0E74-458A-90E6-DD3150E568D7}" dt="2023-09-03T22:46:16.779" v="0" actId="478"/>
          <ac:spMkLst>
            <pc:docMk/>
            <pc:sldMk cId="4035199909" sldId="2147378077"/>
            <ac:spMk id="3" creationId="{7E91E0D3-C8CA-F3C1-495D-0F4B0F771D4C}"/>
          </ac:spMkLst>
        </pc:spChg>
        <pc:spChg chg="add mod">
          <ac:chgData name="Juan Montojo" userId="f14d9070-3408-4249-b08c-d50b88560d68" providerId="ADAL" clId="{5C413588-0E74-458A-90E6-DD3150E568D7}" dt="2023-09-03T22:48:53.705" v="59" actId="1035"/>
          <ac:spMkLst>
            <pc:docMk/>
            <pc:sldMk cId="4035199909" sldId="2147378077"/>
            <ac:spMk id="4" creationId="{EC6428FF-F36C-5CF4-10F2-460E9DD309FC}"/>
          </ac:spMkLst>
        </pc:spChg>
        <pc:spChg chg="del">
          <ac:chgData name="Juan Montojo" userId="f14d9070-3408-4249-b08c-d50b88560d68" providerId="ADAL" clId="{5C413588-0E74-458A-90E6-DD3150E568D7}" dt="2023-09-03T22:46:24.636" v="3" actId="478"/>
          <ac:spMkLst>
            <pc:docMk/>
            <pc:sldMk cId="4035199909" sldId="2147378077"/>
            <ac:spMk id="4" creationId="{FB93AB57-BD81-C2C4-BD63-666C6DF9725E}"/>
          </ac:spMkLst>
        </pc:spChg>
        <pc:spChg chg="mod">
          <ac:chgData name="Juan Montojo" userId="f14d9070-3408-4249-b08c-d50b88560d68" providerId="ADAL" clId="{5C413588-0E74-458A-90E6-DD3150E568D7}" dt="2023-09-03T22:48:13.688" v="25" actId="1076"/>
          <ac:spMkLst>
            <pc:docMk/>
            <pc:sldMk cId="4035199909" sldId="2147378077"/>
            <ac:spMk id="5" creationId="{41F582F4-2100-51A3-4D00-9824BBAB6A86}"/>
          </ac:spMkLst>
        </pc:spChg>
        <pc:spChg chg="add del mod">
          <ac:chgData name="Juan Montojo" userId="f14d9070-3408-4249-b08c-d50b88560d68" providerId="ADAL" clId="{5C413588-0E74-458A-90E6-DD3150E568D7}" dt="2023-09-03T22:47:03.448" v="10" actId="478"/>
          <ac:spMkLst>
            <pc:docMk/>
            <pc:sldMk cId="4035199909" sldId="2147378077"/>
            <ac:spMk id="7" creationId="{25CA4049-C0F0-433E-CC54-9C3F6B69C64C}"/>
          </ac:spMkLst>
        </pc:spChg>
        <pc:spChg chg="add mod">
          <ac:chgData name="Juan Montojo" userId="f14d9070-3408-4249-b08c-d50b88560d68" providerId="ADAL" clId="{5C413588-0E74-458A-90E6-DD3150E568D7}" dt="2023-09-03T22:46:20.405" v="2" actId="1076"/>
          <ac:spMkLst>
            <pc:docMk/>
            <pc:sldMk cId="4035199909" sldId="2147378077"/>
            <ac:spMk id="8" creationId="{65DDCC69-F36D-B52F-7B8A-99B3DC851146}"/>
          </ac:spMkLst>
        </pc:spChg>
        <pc:spChg chg="add mod">
          <ac:chgData name="Juan Montojo" userId="f14d9070-3408-4249-b08c-d50b88560d68" providerId="ADAL" clId="{5C413588-0E74-458A-90E6-DD3150E568D7}" dt="2023-09-03T22:46:54.979" v="9" actId="20577"/>
          <ac:spMkLst>
            <pc:docMk/>
            <pc:sldMk cId="4035199909" sldId="2147378077"/>
            <ac:spMk id="9" creationId="{29BF58D1-7D83-03BC-7D76-E16E38BE15A3}"/>
          </ac:spMkLst>
        </pc:spChg>
        <pc:spChg chg="mod">
          <ac:chgData name="Juan Montojo" userId="f14d9070-3408-4249-b08c-d50b88560d68" providerId="ADAL" clId="{5C413588-0E74-458A-90E6-DD3150E568D7}" dt="2023-09-03T22:48:42.682" v="51" actId="6549"/>
          <ac:spMkLst>
            <pc:docMk/>
            <pc:sldMk cId="4035199909" sldId="2147378077"/>
            <ac:spMk id="12" creationId="{C7CB02A1-76F5-AD28-19F5-FC9B5BEFDBBF}"/>
          </ac:spMkLst>
        </pc:spChg>
      </pc:sldChg>
      <pc:sldChg chg="del">
        <pc:chgData name="Juan Montojo" userId="f14d9070-3408-4249-b08c-d50b88560d68" providerId="ADAL" clId="{5C413588-0E74-458A-90E6-DD3150E568D7}" dt="2023-09-03T23:00:01.901" v="971" actId="47"/>
        <pc:sldMkLst>
          <pc:docMk/>
          <pc:sldMk cId="1617998839" sldId="2147378078"/>
        </pc:sldMkLst>
      </pc:sldChg>
      <pc:sldChg chg="addSp delSp modSp new del mod ord modClrScheme chgLayout">
        <pc:chgData name="Juan Montojo" userId="f14d9070-3408-4249-b08c-d50b88560d68" providerId="ADAL" clId="{5C413588-0E74-458A-90E6-DD3150E568D7}" dt="2023-09-03T22:59:58.456" v="970" actId="47"/>
        <pc:sldMkLst>
          <pc:docMk/>
          <pc:sldMk cId="3464946375" sldId="2147378079"/>
        </pc:sldMkLst>
        <pc:spChg chg="mod ord">
          <ac:chgData name="Juan Montojo" userId="f14d9070-3408-4249-b08c-d50b88560d68" providerId="ADAL" clId="{5C413588-0E74-458A-90E6-DD3150E568D7}" dt="2023-09-03T22:53:01.191" v="239" actId="700"/>
          <ac:spMkLst>
            <pc:docMk/>
            <pc:sldMk cId="3464946375" sldId="2147378079"/>
            <ac:spMk id="2" creationId="{8245939D-C0BB-7A5A-4018-087707795E84}"/>
          </ac:spMkLst>
        </pc:spChg>
        <pc:spChg chg="del mod ord">
          <ac:chgData name="Juan Montojo" userId="f14d9070-3408-4249-b08c-d50b88560d68" providerId="ADAL" clId="{5C413588-0E74-458A-90E6-DD3150E568D7}" dt="2023-09-03T22:53:01.191" v="239" actId="700"/>
          <ac:spMkLst>
            <pc:docMk/>
            <pc:sldMk cId="3464946375" sldId="2147378079"/>
            <ac:spMk id="3" creationId="{1F39A21E-A5C6-B81C-A951-E44B1CA5106C}"/>
          </ac:spMkLst>
        </pc:spChg>
        <pc:spChg chg="mod ord">
          <ac:chgData name="Juan Montojo" userId="f14d9070-3408-4249-b08c-d50b88560d68" providerId="ADAL" clId="{5C413588-0E74-458A-90E6-DD3150E568D7}" dt="2023-09-03T22:53:01.191" v="239" actId="700"/>
          <ac:spMkLst>
            <pc:docMk/>
            <pc:sldMk cId="3464946375" sldId="2147378079"/>
            <ac:spMk id="4" creationId="{916F4C48-79CC-A80C-8239-3F14B0C9E02A}"/>
          </ac:spMkLst>
        </pc:spChg>
        <pc:spChg chg="add mod ord">
          <ac:chgData name="Juan Montojo" userId="f14d9070-3408-4249-b08c-d50b88560d68" providerId="ADAL" clId="{5C413588-0E74-458A-90E6-DD3150E568D7}" dt="2023-09-03T22:53:01.191" v="239" actId="700"/>
          <ac:spMkLst>
            <pc:docMk/>
            <pc:sldMk cId="3464946375" sldId="2147378079"/>
            <ac:spMk id="5" creationId="{5A53AC36-746C-92D6-E4F4-D0C5C5271F7D}"/>
          </ac:spMkLst>
        </pc:spChg>
        <pc:spChg chg="add mod ord">
          <ac:chgData name="Juan Montojo" userId="f14d9070-3408-4249-b08c-d50b88560d68" providerId="ADAL" clId="{5C413588-0E74-458A-90E6-DD3150E568D7}" dt="2023-09-03T22:57:04.826" v="879" actId="21"/>
          <ac:spMkLst>
            <pc:docMk/>
            <pc:sldMk cId="3464946375" sldId="2147378079"/>
            <ac:spMk id="6" creationId="{32CC328C-D819-D501-B767-B2093F027D96}"/>
          </ac:spMkLst>
        </pc:spChg>
      </pc:sldChg>
    </pc:docChg>
  </pc:docChgLst>
  <pc:docChgLst>
    <pc:chgData name="Juan Montojo" userId="f14d9070-3408-4249-b08c-d50b88560d68" providerId="ADAL" clId="{AB19CA31-F73D-4F40-BC9B-B5143A6A0B3F}"/>
    <pc:docChg chg="undo custSel addSld modSld modSection">
      <pc:chgData name="Juan Montojo" userId="f14d9070-3408-4249-b08c-d50b88560d68" providerId="ADAL" clId="{AB19CA31-F73D-4F40-BC9B-B5143A6A0B3F}" dt="2023-05-30T11:25:11.925" v="450" actId="1076"/>
      <pc:docMkLst>
        <pc:docMk/>
      </pc:docMkLst>
      <pc:sldChg chg="addSp delSp modSp mod">
        <pc:chgData name="Juan Montojo" userId="f14d9070-3408-4249-b08c-d50b88560d68" providerId="ADAL" clId="{AB19CA31-F73D-4F40-BC9B-B5143A6A0B3F}" dt="2023-05-30T11:25:11.925" v="450" actId="1076"/>
        <pc:sldMkLst>
          <pc:docMk/>
          <pc:sldMk cId="3330609739" sldId="2147378069"/>
        </pc:sldMkLst>
        <pc:spChg chg="mod">
          <ac:chgData name="Juan Montojo" userId="f14d9070-3408-4249-b08c-d50b88560d68" providerId="ADAL" clId="{AB19CA31-F73D-4F40-BC9B-B5143A6A0B3F}" dt="2023-05-30T11:21:30.050" v="330" actId="20577"/>
          <ac:spMkLst>
            <pc:docMk/>
            <pc:sldMk cId="3330609739" sldId="2147378069"/>
            <ac:spMk id="3" creationId="{8F9B4023-83D4-4E38-17BF-17CC127E7FFC}"/>
          </ac:spMkLst>
        </pc:spChg>
        <pc:spChg chg="mod">
          <ac:chgData name="Juan Montojo" userId="f14d9070-3408-4249-b08c-d50b88560d68" providerId="ADAL" clId="{AB19CA31-F73D-4F40-BC9B-B5143A6A0B3F}" dt="2023-05-30T11:25:11.925" v="450" actId="1076"/>
          <ac:spMkLst>
            <pc:docMk/>
            <pc:sldMk cId="3330609739" sldId="2147378069"/>
            <ac:spMk id="4" creationId="{A67A38DB-682B-606B-EE42-6922B29BCE7C}"/>
          </ac:spMkLst>
        </pc:spChg>
        <pc:spChg chg="mod">
          <ac:chgData name="Juan Montojo" userId="f14d9070-3408-4249-b08c-d50b88560d68" providerId="ADAL" clId="{AB19CA31-F73D-4F40-BC9B-B5143A6A0B3F}" dt="2023-05-30T11:25:04.284" v="449" actId="1076"/>
          <ac:spMkLst>
            <pc:docMk/>
            <pc:sldMk cId="3330609739" sldId="2147378069"/>
            <ac:spMk id="7" creationId="{D164FD8B-57EB-1D07-940E-F6CC310DF27E}"/>
          </ac:spMkLst>
        </pc:spChg>
        <pc:spChg chg="add mod">
          <ac:chgData name="Juan Montojo" userId="f14d9070-3408-4249-b08c-d50b88560d68" providerId="ADAL" clId="{AB19CA31-F73D-4F40-BC9B-B5143A6A0B3F}" dt="2023-05-30T11:24:45.996" v="447" actId="1076"/>
          <ac:spMkLst>
            <pc:docMk/>
            <pc:sldMk cId="3330609739" sldId="2147378069"/>
            <ac:spMk id="8" creationId="{00C9D643-88E8-750B-31A2-56482E427F79}"/>
          </ac:spMkLst>
        </pc:spChg>
        <pc:graphicFrameChg chg="add del mod">
          <ac:chgData name="Juan Montojo" userId="f14d9070-3408-4249-b08c-d50b88560d68" providerId="ADAL" clId="{AB19CA31-F73D-4F40-BC9B-B5143A6A0B3F}" dt="2023-05-30T11:23:33.954" v="404"/>
          <ac:graphicFrameMkLst>
            <pc:docMk/>
            <pc:sldMk cId="3330609739" sldId="2147378069"/>
            <ac:graphicFrameMk id="6" creationId="{E5AF1298-7D39-3ACD-C628-1072D1670CDC}"/>
          </ac:graphicFrameMkLst>
        </pc:graphicFrameChg>
      </pc:sldChg>
      <pc:sldChg chg="modSp mod">
        <pc:chgData name="Juan Montojo" userId="f14d9070-3408-4249-b08c-d50b88560d68" providerId="ADAL" clId="{AB19CA31-F73D-4F40-BC9B-B5143A6A0B3F}" dt="2023-05-30T11:11:19.062" v="100" actId="20577"/>
        <pc:sldMkLst>
          <pc:docMk/>
          <pc:sldMk cId="1439640026" sldId="2147378073"/>
        </pc:sldMkLst>
        <pc:spChg chg="mod">
          <ac:chgData name="Juan Montojo" userId="f14d9070-3408-4249-b08c-d50b88560d68" providerId="ADAL" clId="{AB19CA31-F73D-4F40-BC9B-B5143A6A0B3F}" dt="2023-05-30T11:11:19.062" v="100" actId="20577"/>
          <ac:spMkLst>
            <pc:docMk/>
            <pc:sldMk cId="1439640026" sldId="2147378073"/>
            <ac:spMk id="7" creationId="{3359400E-BC6E-A1CE-364E-25E1BD50242E}"/>
          </ac:spMkLst>
        </pc:spChg>
      </pc:sldChg>
      <pc:sldChg chg="addSp modSp new mod">
        <pc:chgData name="Juan Montojo" userId="f14d9070-3408-4249-b08c-d50b88560d68" providerId="ADAL" clId="{AB19CA31-F73D-4F40-BC9B-B5143A6A0B3F}" dt="2023-05-30T11:20:54.601" v="308" actId="2165"/>
        <pc:sldMkLst>
          <pc:docMk/>
          <pc:sldMk cId="1617998839" sldId="2147378078"/>
        </pc:sldMkLst>
        <pc:spChg chg="mod">
          <ac:chgData name="Juan Montojo" userId="f14d9070-3408-4249-b08c-d50b88560d68" providerId="ADAL" clId="{AB19CA31-F73D-4F40-BC9B-B5143A6A0B3F}" dt="2023-05-30T11:11:52.754" v="111" actId="20577"/>
          <ac:spMkLst>
            <pc:docMk/>
            <pc:sldMk cId="1617998839" sldId="2147378078"/>
            <ac:spMk id="2" creationId="{625FA27F-1E63-E1AA-34CE-82826F1EB38C}"/>
          </ac:spMkLst>
        </pc:spChg>
        <pc:graphicFrameChg chg="add mod modGraphic">
          <ac:chgData name="Juan Montojo" userId="f14d9070-3408-4249-b08c-d50b88560d68" providerId="ADAL" clId="{AB19CA31-F73D-4F40-BC9B-B5143A6A0B3F}" dt="2023-05-30T11:20:48.743" v="307" actId="2165"/>
          <ac:graphicFrameMkLst>
            <pc:docMk/>
            <pc:sldMk cId="1617998839" sldId="2147378078"/>
            <ac:graphicFrameMk id="5" creationId="{47BB784B-5629-D6B4-5459-2FD5BE8C51C1}"/>
          </ac:graphicFrameMkLst>
        </pc:graphicFrameChg>
        <pc:graphicFrameChg chg="add mod modGraphic">
          <ac:chgData name="Juan Montojo" userId="f14d9070-3408-4249-b08c-d50b88560d68" providerId="ADAL" clId="{AB19CA31-F73D-4F40-BC9B-B5143A6A0B3F}" dt="2023-05-30T11:20:54.601" v="308" actId="2165"/>
          <ac:graphicFrameMkLst>
            <pc:docMk/>
            <pc:sldMk cId="1617998839" sldId="2147378078"/>
            <ac:graphicFrameMk id="6" creationId="{1A722165-913E-5129-6678-4D54A5DCEA85}"/>
          </ac:graphicFrameMkLst>
        </pc:graphicFrameChg>
      </pc:sldChg>
    </pc:docChg>
  </pc:docChgLst>
  <pc:docChgLst>
    <pc:chgData name="Juan Montojo" userId="f14d9070-3408-4249-b08c-d50b88560d68" providerId="ADAL" clId="{3A4AA94D-EEC6-4429-8B3E-A0080434FCE8}"/>
    <pc:docChg chg="undo custSel addSld delSld modSld modSection">
      <pc:chgData name="Juan Montojo" userId="f14d9070-3408-4249-b08c-d50b88560d68" providerId="ADAL" clId="{3A4AA94D-EEC6-4429-8B3E-A0080434FCE8}" dt="2023-05-30T04:17:56.942" v="133" actId="6549"/>
      <pc:docMkLst>
        <pc:docMk/>
      </pc:docMkLst>
      <pc:sldChg chg="del">
        <pc:chgData name="Juan Montojo" userId="f14d9070-3408-4249-b08c-d50b88560d68" providerId="ADAL" clId="{3A4AA94D-EEC6-4429-8B3E-A0080434FCE8}" dt="2023-05-30T04:11:50.026" v="46" actId="47"/>
        <pc:sldMkLst>
          <pc:docMk/>
          <pc:sldMk cId="2809355177" sldId="2147376205"/>
        </pc:sldMkLst>
      </pc:sldChg>
      <pc:sldChg chg="delSp modSp mod">
        <pc:chgData name="Juan Montojo" userId="f14d9070-3408-4249-b08c-d50b88560d68" providerId="ADAL" clId="{3A4AA94D-EEC6-4429-8B3E-A0080434FCE8}" dt="2023-05-30T04:14:56.592" v="111" actId="6549"/>
        <pc:sldMkLst>
          <pc:docMk/>
          <pc:sldMk cId="404039816" sldId="2147376580"/>
        </pc:sldMkLst>
        <pc:spChg chg="mod">
          <ac:chgData name="Juan Montojo" userId="f14d9070-3408-4249-b08c-d50b88560d68" providerId="ADAL" clId="{3A4AA94D-EEC6-4429-8B3E-A0080434FCE8}" dt="2023-05-30T04:14:56.592" v="111" actId="6549"/>
          <ac:spMkLst>
            <pc:docMk/>
            <pc:sldMk cId="404039816" sldId="2147376580"/>
            <ac:spMk id="3" creationId="{9D1D05B1-04AD-85D5-415E-F7ABCA50EC48}"/>
          </ac:spMkLst>
        </pc:spChg>
        <pc:spChg chg="mod ord">
          <ac:chgData name="Juan Montojo" userId="f14d9070-3408-4249-b08c-d50b88560d68" providerId="ADAL" clId="{3A4AA94D-EEC6-4429-8B3E-A0080434FCE8}" dt="2023-05-30T04:14:06.663" v="94" actId="14100"/>
          <ac:spMkLst>
            <pc:docMk/>
            <pc:sldMk cId="404039816" sldId="2147376580"/>
            <ac:spMk id="8" creationId="{ED8FFF08-C71D-A80B-7D2D-A1B39E1B3454}"/>
          </ac:spMkLst>
        </pc:spChg>
        <pc:spChg chg="del">
          <ac:chgData name="Juan Montojo" userId="f14d9070-3408-4249-b08c-d50b88560d68" providerId="ADAL" clId="{3A4AA94D-EEC6-4429-8B3E-A0080434FCE8}" dt="2023-05-30T04:13:56.889" v="92" actId="478"/>
          <ac:spMkLst>
            <pc:docMk/>
            <pc:sldMk cId="404039816" sldId="2147376580"/>
            <ac:spMk id="9" creationId="{A45CEC53-F4DB-A362-6CA8-CF3C06AC7A0C}"/>
          </ac:spMkLst>
        </pc:spChg>
        <pc:spChg chg="del">
          <ac:chgData name="Juan Montojo" userId="f14d9070-3408-4249-b08c-d50b88560d68" providerId="ADAL" clId="{3A4AA94D-EEC6-4429-8B3E-A0080434FCE8}" dt="2023-05-30T04:13:54.909" v="91" actId="478"/>
          <ac:spMkLst>
            <pc:docMk/>
            <pc:sldMk cId="404039816" sldId="2147376580"/>
            <ac:spMk id="10" creationId="{4376A7FC-1381-A2D3-6877-43685ECE2127}"/>
          </ac:spMkLst>
        </pc:spChg>
        <pc:spChg chg="del topLvl">
          <ac:chgData name="Juan Montojo" userId="f14d9070-3408-4249-b08c-d50b88560d68" providerId="ADAL" clId="{3A4AA94D-EEC6-4429-8B3E-A0080434FCE8}" dt="2023-05-30T04:13:52.435" v="90" actId="478"/>
          <ac:spMkLst>
            <pc:docMk/>
            <pc:sldMk cId="404039816" sldId="2147376580"/>
            <ac:spMk id="12" creationId="{5145D4F1-9AA6-1B4A-FD39-DDDEA3192977}"/>
          </ac:spMkLst>
        </pc:spChg>
        <pc:spChg chg="del topLvl">
          <ac:chgData name="Juan Montojo" userId="f14d9070-3408-4249-b08c-d50b88560d68" providerId="ADAL" clId="{3A4AA94D-EEC6-4429-8B3E-A0080434FCE8}" dt="2023-05-30T04:13:50.808" v="89" actId="478"/>
          <ac:spMkLst>
            <pc:docMk/>
            <pc:sldMk cId="404039816" sldId="2147376580"/>
            <ac:spMk id="13" creationId="{55A7421A-4FFA-5048-76C5-1B523AB1DED7}"/>
          </ac:spMkLst>
        </pc:spChg>
        <pc:spChg chg="del">
          <ac:chgData name="Juan Montojo" userId="f14d9070-3408-4249-b08c-d50b88560d68" providerId="ADAL" clId="{3A4AA94D-EEC6-4429-8B3E-A0080434FCE8}" dt="2023-05-30T04:14:14.038" v="95" actId="478"/>
          <ac:spMkLst>
            <pc:docMk/>
            <pc:sldMk cId="404039816" sldId="2147376580"/>
            <ac:spMk id="31" creationId="{8F9D5B5C-7917-E634-6AFB-7B261197BC99}"/>
          </ac:spMkLst>
        </pc:spChg>
        <pc:spChg chg="mod">
          <ac:chgData name="Juan Montojo" userId="f14d9070-3408-4249-b08c-d50b88560d68" providerId="ADAL" clId="{3A4AA94D-EEC6-4429-8B3E-A0080434FCE8}" dt="2023-05-30T04:13:29.023" v="73" actId="14100"/>
          <ac:spMkLst>
            <pc:docMk/>
            <pc:sldMk cId="404039816" sldId="2147376580"/>
            <ac:spMk id="52" creationId="{72724D42-2B2F-30D8-1628-1DA3AA9D51FC}"/>
          </ac:spMkLst>
        </pc:spChg>
        <pc:spChg chg="del">
          <ac:chgData name="Juan Montojo" userId="f14d9070-3408-4249-b08c-d50b88560d68" providerId="ADAL" clId="{3A4AA94D-EEC6-4429-8B3E-A0080434FCE8}" dt="2023-05-30T04:12:59.876" v="71" actId="478"/>
          <ac:spMkLst>
            <pc:docMk/>
            <pc:sldMk cId="404039816" sldId="2147376580"/>
            <ac:spMk id="53" creationId="{938E7BC8-70D4-E68F-F928-E053AB6AD41F}"/>
          </ac:spMkLst>
        </pc:spChg>
        <pc:spChg chg="del">
          <ac:chgData name="Juan Montojo" userId="f14d9070-3408-4249-b08c-d50b88560d68" providerId="ADAL" clId="{3A4AA94D-EEC6-4429-8B3E-A0080434FCE8}" dt="2023-05-30T04:12:53.633" v="70" actId="478"/>
          <ac:spMkLst>
            <pc:docMk/>
            <pc:sldMk cId="404039816" sldId="2147376580"/>
            <ac:spMk id="54" creationId="{0AF8C961-53DE-8139-4A3C-851AE5DF2DDC}"/>
          </ac:spMkLst>
        </pc:spChg>
        <pc:spChg chg="del">
          <ac:chgData name="Juan Montojo" userId="f14d9070-3408-4249-b08c-d50b88560d68" providerId="ADAL" clId="{3A4AA94D-EEC6-4429-8B3E-A0080434FCE8}" dt="2023-05-30T04:12:50.580" v="68" actId="478"/>
          <ac:spMkLst>
            <pc:docMk/>
            <pc:sldMk cId="404039816" sldId="2147376580"/>
            <ac:spMk id="55" creationId="{69B158D3-B710-CD61-48AB-8C87AC409BF8}"/>
          </ac:spMkLst>
        </pc:spChg>
        <pc:spChg chg="mod">
          <ac:chgData name="Juan Montojo" userId="f14d9070-3408-4249-b08c-d50b88560d68" providerId="ADAL" clId="{3A4AA94D-EEC6-4429-8B3E-A0080434FCE8}" dt="2023-05-30T04:13:34.428" v="88" actId="1037"/>
          <ac:spMkLst>
            <pc:docMk/>
            <pc:sldMk cId="404039816" sldId="2147376580"/>
            <ac:spMk id="56" creationId="{D1B09EFE-E325-9C34-CEF9-CF415E8A5CCF}"/>
          </ac:spMkLst>
        </pc:spChg>
        <pc:spChg chg="del">
          <ac:chgData name="Juan Montojo" userId="f14d9070-3408-4249-b08c-d50b88560d68" providerId="ADAL" clId="{3A4AA94D-EEC6-4429-8B3E-A0080434FCE8}" dt="2023-05-30T04:12:51.923" v="69" actId="478"/>
          <ac:spMkLst>
            <pc:docMk/>
            <pc:sldMk cId="404039816" sldId="2147376580"/>
            <ac:spMk id="57" creationId="{16599882-4BEE-E718-CB9A-E1FC440A2EF8}"/>
          </ac:spMkLst>
        </pc:spChg>
        <pc:spChg chg="mod">
          <ac:chgData name="Juan Montojo" userId="f14d9070-3408-4249-b08c-d50b88560d68" providerId="ADAL" clId="{3A4AA94D-EEC6-4429-8B3E-A0080434FCE8}" dt="2023-05-30T04:14:20.319" v="96" actId="14100"/>
          <ac:spMkLst>
            <pc:docMk/>
            <pc:sldMk cId="404039816" sldId="2147376580"/>
            <ac:spMk id="184" creationId="{007FA526-7DDF-4B65-AB50-CC31CA51D3AD}"/>
          </ac:spMkLst>
        </pc:spChg>
        <pc:grpChg chg="mod">
          <ac:chgData name="Juan Montojo" userId="f14d9070-3408-4249-b08c-d50b88560d68" providerId="ADAL" clId="{3A4AA94D-EEC6-4429-8B3E-A0080434FCE8}" dt="2023-05-30T04:12:31.199" v="66" actId="1037"/>
          <ac:grpSpMkLst>
            <pc:docMk/>
            <pc:sldMk cId="404039816" sldId="2147376580"/>
            <ac:grpSpMk id="4" creationId="{C56E0F69-9717-212D-47BD-F1992525E7F3}"/>
          </ac:grpSpMkLst>
        </pc:grpChg>
        <pc:grpChg chg="del">
          <ac:chgData name="Juan Montojo" userId="f14d9070-3408-4249-b08c-d50b88560d68" providerId="ADAL" clId="{3A4AA94D-EEC6-4429-8B3E-A0080434FCE8}" dt="2023-05-30T04:13:50.808" v="89" actId="478"/>
          <ac:grpSpMkLst>
            <pc:docMk/>
            <pc:sldMk cId="404039816" sldId="2147376580"/>
            <ac:grpSpMk id="11" creationId="{7495693C-A7F5-05E9-6BDF-6F7655978378}"/>
          </ac:grpSpMkLst>
        </pc:grpChg>
      </pc:sldChg>
      <pc:sldChg chg="addSp delSp modSp mod">
        <pc:chgData name="Juan Montojo" userId="f14d9070-3408-4249-b08c-d50b88560d68" providerId="ADAL" clId="{3A4AA94D-EEC6-4429-8B3E-A0080434FCE8}" dt="2023-05-30T04:17:28.593" v="127" actId="6549"/>
        <pc:sldMkLst>
          <pc:docMk/>
          <pc:sldMk cId="3330609739" sldId="2147378069"/>
        </pc:sldMkLst>
        <pc:spChg chg="add del mod">
          <ac:chgData name="Juan Montojo" userId="f14d9070-3408-4249-b08c-d50b88560d68" providerId="ADAL" clId="{3A4AA94D-EEC6-4429-8B3E-A0080434FCE8}" dt="2023-05-30T04:17:11.601" v="124" actId="1076"/>
          <ac:spMkLst>
            <pc:docMk/>
            <pc:sldMk cId="3330609739" sldId="2147378069"/>
            <ac:spMk id="4" creationId="{A67A38DB-682B-606B-EE42-6922B29BCE7C}"/>
          </ac:spMkLst>
        </pc:spChg>
        <pc:spChg chg="mod">
          <ac:chgData name="Juan Montojo" userId="f14d9070-3408-4249-b08c-d50b88560d68" providerId="ADAL" clId="{3A4AA94D-EEC6-4429-8B3E-A0080434FCE8}" dt="2023-05-30T04:17:28.593" v="127" actId="6549"/>
          <ac:spMkLst>
            <pc:docMk/>
            <pc:sldMk cId="3330609739" sldId="2147378069"/>
            <ac:spMk id="5" creationId="{AC6CA7D4-24D5-C8AE-0EAA-E5AFE1C22817}"/>
          </ac:spMkLst>
        </pc:spChg>
        <pc:spChg chg="del">
          <ac:chgData name="Juan Montojo" userId="f14d9070-3408-4249-b08c-d50b88560d68" providerId="ADAL" clId="{3A4AA94D-EEC6-4429-8B3E-A0080434FCE8}" dt="2023-05-30T04:16:45.047" v="118" actId="478"/>
          <ac:spMkLst>
            <pc:docMk/>
            <pc:sldMk cId="3330609739" sldId="2147378069"/>
            <ac:spMk id="6" creationId="{4C103436-DCBD-D694-A6D6-9DEC11FBE333}"/>
          </ac:spMkLst>
        </pc:spChg>
        <pc:spChg chg="mod">
          <ac:chgData name="Juan Montojo" userId="f14d9070-3408-4249-b08c-d50b88560d68" providerId="ADAL" clId="{3A4AA94D-EEC6-4429-8B3E-A0080434FCE8}" dt="2023-05-30T04:17:19.096" v="125" actId="1076"/>
          <ac:spMkLst>
            <pc:docMk/>
            <pc:sldMk cId="3330609739" sldId="2147378069"/>
            <ac:spMk id="7" creationId="{D164FD8B-57EB-1D07-940E-F6CC310DF27E}"/>
          </ac:spMkLst>
        </pc:spChg>
        <pc:spChg chg="del mod">
          <ac:chgData name="Juan Montojo" userId="f14d9070-3408-4249-b08c-d50b88560d68" providerId="ADAL" clId="{3A4AA94D-EEC6-4429-8B3E-A0080434FCE8}" dt="2023-05-30T04:16:29.759" v="116" actId="478"/>
          <ac:spMkLst>
            <pc:docMk/>
            <pc:sldMk cId="3330609739" sldId="2147378069"/>
            <ac:spMk id="11" creationId="{2D5AF789-2E85-EFC7-7724-D82044EB6A86}"/>
          </ac:spMkLst>
        </pc:spChg>
        <pc:spChg chg="add del mod">
          <ac:chgData name="Juan Montojo" userId="f14d9070-3408-4249-b08c-d50b88560d68" providerId="ADAL" clId="{3A4AA94D-EEC6-4429-8B3E-A0080434FCE8}" dt="2023-05-30T04:17:04.714" v="123" actId="21"/>
          <ac:spMkLst>
            <pc:docMk/>
            <pc:sldMk cId="3330609739" sldId="2147378069"/>
            <ac:spMk id="12" creationId="{DBE55902-4BDE-C3EB-D756-FFC7E5B859C6}"/>
          </ac:spMkLst>
        </pc:spChg>
      </pc:sldChg>
      <pc:sldChg chg="modSp mod">
        <pc:chgData name="Juan Montojo" userId="f14d9070-3408-4249-b08c-d50b88560d68" providerId="ADAL" clId="{3A4AA94D-EEC6-4429-8B3E-A0080434FCE8}" dt="2023-05-30T04:17:39.932" v="128" actId="6549"/>
        <pc:sldMkLst>
          <pc:docMk/>
          <pc:sldMk cId="2095444612" sldId="2147378072"/>
        </pc:sldMkLst>
        <pc:spChg chg="mod">
          <ac:chgData name="Juan Montojo" userId="f14d9070-3408-4249-b08c-d50b88560d68" providerId="ADAL" clId="{3A4AA94D-EEC6-4429-8B3E-A0080434FCE8}" dt="2023-05-30T04:17:39.932" v="128" actId="6549"/>
          <ac:spMkLst>
            <pc:docMk/>
            <pc:sldMk cId="2095444612" sldId="2147378072"/>
            <ac:spMk id="3" creationId="{1FDCE6EF-6846-5EBF-70B6-8921ADDE477A}"/>
          </ac:spMkLst>
        </pc:spChg>
      </pc:sldChg>
      <pc:sldChg chg="modSp mod">
        <pc:chgData name="Juan Montojo" userId="f14d9070-3408-4249-b08c-d50b88560d68" providerId="ADAL" clId="{3A4AA94D-EEC6-4429-8B3E-A0080434FCE8}" dt="2023-05-30T04:17:56.942" v="133" actId="6549"/>
        <pc:sldMkLst>
          <pc:docMk/>
          <pc:sldMk cId="1439640026" sldId="2147378073"/>
        </pc:sldMkLst>
        <pc:spChg chg="mod">
          <ac:chgData name="Juan Montojo" userId="f14d9070-3408-4249-b08c-d50b88560d68" providerId="ADAL" clId="{3A4AA94D-EEC6-4429-8B3E-A0080434FCE8}" dt="2023-05-30T04:17:52.772" v="132" actId="6549"/>
          <ac:spMkLst>
            <pc:docMk/>
            <pc:sldMk cId="1439640026" sldId="2147378073"/>
            <ac:spMk id="3" creationId="{863997A2-0465-667F-9DC8-1C3679BC260E}"/>
          </ac:spMkLst>
        </pc:spChg>
        <pc:spChg chg="mod">
          <ac:chgData name="Juan Montojo" userId="f14d9070-3408-4249-b08c-d50b88560d68" providerId="ADAL" clId="{3A4AA94D-EEC6-4429-8B3E-A0080434FCE8}" dt="2023-05-30T04:17:56.942" v="133" actId="6549"/>
          <ac:spMkLst>
            <pc:docMk/>
            <pc:sldMk cId="1439640026" sldId="2147378073"/>
            <ac:spMk id="7" creationId="{3359400E-BC6E-A1CE-364E-25E1BD50242E}"/>
          </ac:spMkLst>
        </pc:spChg>
      </pc:sldChg>
      <pc:sldChg chg="del">
        <pc:chgData name="Juan Montojo" userId="f14d9070-3408-4249-b08c-d50b88560d68" providerId="ADAL" clId="{3A4AA94D-EEC6-4429-8B3E-A0080434FCE8}" dt="2023-05-30T04:16:32.384" v="117" actId="47"/>
        <pc:sldMkLst>
          <pc:docMk/>
          <pc:sldMk cId="2709149324" sldId="2147378075"/>
        </pc:sldMkLst>
      </pc:sldChg>
      <pc:sldChg chg="modSp mod">
        <pc:chgData name="Juan Montojo" userId="f14d9070-3408-4249-b08c-d50b88560d68" providerId="ADAL" clId="{3A4AA94D-EEC6-4429-8B3E-A0080434FCE8}" dt="2023-05-30T04:16:49.800" v="121" actId="20577"/>
        <pc:sldMkLst>
          <pc:docMk/>
          <pc:sldMk cId="3509505400" sldId="2147378076"/>
        </pc:sldMkLst>
        <pc:spChg chg="mod">
          <ac:chgData name="Juan Montojo" userId="f14d9070-3408-4249-b08c-d50b88560d68" providerId="ADAL" clId="{3A4AA94D-EEC6-4429-8B3E-A0080434FCE8}" dt="2023-05-30T04:16:49.800" v="121" actId="20577"/>
          <ac:spMkLst>
            <pc:docMk/>
            <pc:sldMk cId="3509505400" sldId="2147378076"/>
            <ac:spMk id="3" creationId="{108703BE-4063-3CB7-8203-713BF7719FC6}"/>
          </ac:spMkLst>
        </pc:spChg>
      </pc:sldChg>
      <pc:sldChg chg="modSp add mod">
        <pc:chgData name="Juan Montojo" userId="f14d9070-3408-4249-b08c-d50b88560d68" providerId="ADAL" clId="{3A4AA94D-EEC6-4429-8B3E-A0080434FCE8}" dt="2023-05-30T04:11:41.961" v="45" actId="20577"/>
        <pc:sldMkLst>
          <pc:docMk/>
          <pc:sldMk cId="4035199909" sldId="2147378077"/>
        </pc:sldMkLst>
        <pc:spChg chg="mod">
          <ac:chgData name="Juan Montojo" userId="f14d9070-3408-4249-b08c-d50b88560d68" providerId="ADAL" clId="{3A4AA94D-EEC6-4429-8B3E-A0080434FCE8}" dt="2023-05-30T04:10:52.325" v="2" actId="20577"/>
          <ac:spMkLst>
            <pc:docMk/>
            <pc:sldMk cId="4035199909" sldId="2147378077"/>
            <ac:spMk id="3" creationId="{7E91E0D3-C8CA-F3C1-495D-0F4B0F771D4C}"/>
          </ac:spMkLst>
        </pc:spChg>
        <pc:spChg chg="mod">
          <ac:chgData name="Juan Montojo" userId="f14d9070-3408-4249-b08c-d50b88560d68" providerId="ADAL" clId="{3A4AA94D-EEC6-4429-8B3E-A0080434FCE8}" dt="2023-05-30T04:11:20.406" v="6" actId="20577"/>
          <ac:spMkLst>
            <pc:docMk/>
            <pc:sldMk cId="4035199909" sldId="2147378077"/>
            <ac:spMk id="4" creationId="{FB93AB57-BD81-C2C4-BD63-666C6DF9725E}"/>
          </ac:spMkLst>
        </pc:spChg>
        <pc:spChg chg="mod">
          <ac:chgData name="Juan Montojo" userId="f14d9070-3408-4249-b08c-d50b88560d68" providerId="ADAL" clId="{3A4AA94D-EEC6-4429-8B3E-A0080434FCE8}" dt="2023-05-30T04:11:41.961" v="45" actId="20577"/>
          <ac:spMkLst>
            <pc:docMk/>
            <pc:sldMk cId="4035199909" sldId="2147378077"/>
            <ac:spMk id="12" creationId="{C7CB02A1-76F5-AD28-19F5-FC9B5BEFDBBF}"/>
          </ac:spMkLst>
        </pc:spChg>
      </pc:sldChg>
    </pc:docChg>
  </pc:docChgLst>
  <pc:docChgLst>
    <pc:chgData name="Juan Montojo" userId="f14d9070-3408-4249-b08c-d50b88560d68" providerId="ADAL" clId="{92648501-98E6-4DC5-9387-B470E9D80C78}"/>
    <pc:docChg chg="undo redo custSel addSld delSld modSld sldOrd modMainMaster modSection">
      <pc:chgData name="Juan Montojo" userId="f14d9070-3408-4249-b08c-d50b88560d68" providerId="ADAL" clId="{92648501-98E6-4DC5-9387-B470E9D80C78}" dt="2023-09-04T01:34:02.675" v="3369" actId="20577"/>
      <pc:docMkLst>
        <pc:docMk/>
      </pc:docMkLst>
      <pc:sldChg chg="del">
        <pc:chgData name="Juan Montojo" userId="f14d9070-3408-4249-b08c-d50b88560d68" providerId="ADAL" clId="{92648501-98E6-4DC5-9387-B470E9D80C78}" dt="2023-09-03T23:29:34.468" v="37" actId="47"/>
        <pc:sldMkLst>
          <pc:docMk/>
          <pc:sldMk cId="3550448923" sldId="1448943219"/>
        </pc:sldMkLst>
      </pc:sldChg>
      <pc:sldChg chg="del">
        <pc:chgData name="Juan Montojo" userId="f14d9070-3408-4249-b08c-d50b88560d68" providerId="ADAL" clId="{92648501-98E6-4DC5-9387-B470E9D80C78}" dt="2023-09-03T23:29:34.628" v="38" actId="47"/>
        <pc:sldMkLst>
          <pc:docMk/>
          <pc:sldMk cId="2096611994" sldId="1448943221"/>
        </pc:sldMkLst>
      </pc:sldChg>
      <pc:sldChg chg="del">
        <pc:chgData name="Juan Montojo" userId="f14d9070-3408-4249-b08c-d50b88560d68" providerId="ADAL" clId="{92648501-98E6-4DC5-9387-B470E9D80C78}" dt="2023-09-03T23:29:35.273" v="40" actId="47"/>
        <pc:sldMkLst>
          <pc:docMk/>
          <pc:sldMk cId="3471699136" sldId="1448943222"/>
        </pc:sldMkLst>
      </pc:sldChg>
      <pc:sldChg chg="del">
        <pc:chgData name="Juan Montojo" userId="f14d9070-3408-4249-b08c-d50b88560d68" providerId="ADAL" clId="{92648501-98E6-4DC5-9387-B470E9D80C78}" dt="2023-09-03T23:29:35.671" v="42" actId="47"/>
        <pc:sldMkLst>
          <pc:docMk/>
          <pc:sldMk cId="747914848" sldId="1448943223"/>
        </pc:sldMkLst>
      </pc:sldChg>
      <pc:sldChg chg="del">
        <pc:chgData name="Juan Montojo" userId="f14d9070-3408-4249-b08c-d50b88560d68" providerId="ADAL" clId="{92648501-98E6-4DC5-9387-B470E9D80C78}" dt="2023-09-03T23:29:35.083" v="39" actId="47"/>
        <pc:sldMkLst>
          <pc:docMk/>
          <pc:sldMk cId="3240927577" sldId="1448943224"/>
        </pc:sldMkLst>
      </pc:sldChg>
      <pc:sldChg chg="del">
        <pc:chgData name="Juan Montojo" userId="f14d9070-3408-4249-b08c-d50b88560d68" providerId="ADAL" clId="{92648501-98E6-4DC5-9387-B470E9D80C78}" dt="2023-09-03T23:29:35.418" v="41" actId="47"/>
        <pc:sldMkLst>
          <pc:docMk/>
          <pc:sldMk cId="1863206726" sldId="1448943231"/>
        </pc:sldMkLst>
      </pc:sldChg>
      <pc:sldChg chg="del">
        <pc:chgData name="Juan Montojo" userId="f14d9070-3408-4249-b08c-d50b88560d68" providerId="ADAL" clId="{92648501-98E6-4DC5-9387-B470E9D80C78}" dt="2023-09-03T23:29:34.336" v="36" actId="47"/>
        <pc:sldMkLst>
          <pc:docMk/>
          <pc:sldMk cId="404039816" sldId="2147376580"/>
        </pc:sldMkLst>
      </pc:sldChg>
      <pc:sldChg chg="del">
        <pc:chgData name="Juan Montojo" userId="f14d9070-3408-4249-b08c-d50b88560d68" providerId="ADAL" clId="{92648501-98E6-4DC5-9387-B470E9D80C78}" dt="2023-09-03T23:29:34.217" v="35" actId="47"/>
        <pc:sldMkLst>
          <pc:docMk/>
          <pc:sldMk cId="3509505400" sldId="2147378076"/>
        </pc:sldMkLst>
      </pc:sldChg>
      <pc:sldChg chg="modSp mod">
        <pc:chgData name="Juan Montojo" userId="f14d9070-3408-4249-b08c-d50b88560d68" providerId="ADAL" clId="{92648501-98E6-4DC5-9387-B470E9D80C78}" dt="2023-09-03T23:29:23.670" v="34" actId="20577"/>
        <pc:sldMkLst>
          <pc:docMk/>
          <pc:sldMk cId="4035199909" sldId="2147378077"/>
        </pc:sldMkLst>
        <pc:spChg chg="mod">
          <ac:chgData name="Juan Montojo" userId="f14d9070-3408-4249-b08c-d50b88560d68" providerId="ADAL" clId="{92648501-98E6-4DC5-9387-B470E9D80C78}" dt="2023-09-03T23:29:23.670" v="34" actId="20577"/>
          <ac:spMkLst>
            <pc:docMk/>
            <pc:sldMk cId="4035199909" sldId="2147378077"/>
            <ac:spMk id="4" creationId="{EC6428FF-F36C-5CF4-10F2-460E9DD309FC}"/>
          </ac:spMkLst>
        </pc:spChg>
        <pc:spChg chg="mod">
          <ac:chgData name="Juan Montojo" userId="f14d9070-3408-4249-b08c-d50b88560d68" providerId="ADAL" clId="{92648501-98E6-4DC5-9387-B470E9D80C78}" dt="2023-09-03T23:28:49.216" v="3" actId="20577"/>
          <ac:spMkLst>
            <pc:docMk/>
            <pc:sldMk cId="4035199909" sldId="2147378077"/>
            <ac:spMk id="9" creationId="{29BF58D1-7D83-03BC-7D76-E16E38BE15A3}"/>
          </ac:spMkLst>
        </pc:spChg>
        <pc:spChg chg="mod">
          <ac:chgData name="Juan Montojo" userId="f14d9070-3408-4249-b08c-d50b88560d68" providerId="ADAL" clId="{92648501-98E6-4DC5-9387-B470E9D80C78}" dt="2023-09-03T23:29:03.062" v="4"/>
          <ac:spMkLst>
            <pc:docMk/>
            <pc:sldMk cId="4035199909" sldId="2147378077"/>
            <ac:spMk id="12" creationId="{C7CB02A1-76F5-AD28-19F5-FC9B5BEFDBBF}"/>
          </ac:spMkLst>
        </pc:spChg>
      </pc:sldChg>
      <pc:sldChg chg="addSp delSp modSp new mod modClrScheme chgLayout">
        <pc:chgData name="Juan Montojo" userId="f14d9070-3408-4249-b08c-d50b88560d68" providerId="ADAL" clId="{92648501-98E6-4DC5-9387-B470E9D80C78}" dt="2023-09-04T01:31:12.838" v="3220" actId="20577"/>
        <pc:sldMkLst>
          <pc:docMk/>
          <pc:sldMk cId="908941117" sldId="2147378078"/>
        </pc:sldMkLst>
        <pc:spChg chg="mod">
          <ac:chgData name="Juan Montojo" userId="f14d9070-3408-4249-b08c-d50b88560d68" providerId="ADAL" clId="{92648501-98E6-4DC5-9387-B470E9D80C78}" dt="2023-09-03T23:30:36.511" v="60" actId="26606"/>
          <ac:spMkLst>
            <pc:docMk/>
            <pc:sldMk cId="908941117" sldId="2147378078"/>
            <ac:spMk id="2" creationId="{3831E75A-CDB6-03E8-75B1-A21EBBDE858C}"/>
          </ac:spMkLst>
        </pc:spChg>
        <pc:spChg chg="add del">
          <ac:chgData name="Juan Montojo" userId="f14d9070-3408-4249-b08c-d50b88560d68" providerId="ADAL" clId="{92648501-98E6-4DC5-9387-B470E9D80C78}" dt="2023-09-03T23:30:36.511" v="60" actId="26606"/>
          <ac:spMkLst>
            <pc:docMk/>
            <pc:sldMk cId="908941117" sldId="2147378078"/>
            <ac:spMk id="3" creationId="{84F2F87A-089F-12D9-13DF-700BA864AA49}"/>
          </ac:spMkLst>
        </pc:spChg>
        <pc:spChg chg="del">
          <ac:chgData name="Juan Montojo" userId="f14d9070-3408-4249-b08c-d50b88560d68" providerId="ADAL" clId="{92648501-98E6-4DC5-9387-B470E9D80C78}" dt="2023-09-03T23:30:36.511" v="60" actId="26606"/>
          <ac:spMkLst>
            <pc:docMk/>
            <pc:sldMk cId="908941117" sldId="2147378078"/>
            <ac:spMk id="4" creationId="{3EAE41D5-6AEB-B8D7-DBB2-C282CA9ADC6D}"/>
          </ac:spMkLst>
        </pc:spChg>
        <pc:spChg chg="del mod">
          <ac:chgData name="Juan Montojo" userId="f14d9070-3408-4249-b08c-d50b88560d68" providerId="ADAL" clId="{92648501-98E6-4DC5-9387-B470E9D80C78}" dt="2023-09-03T23:56:18.849" v="1010" actId="478"/>
          <ac:spMkLst>
            <pc:docMk/>
            <pc:sldMk cId="908941117" sldId="2147378078"/>
            <ac:spMk id="5" creationId="{93B1098C-1869-D855-DE0C-893DD4461EC8}"/>
          </ac:spMkLst>
        </pc:spChg>
        <pc:spChg chg="add mod">
          <ac:chgData name="Juan Montojo" userId="f14d9070-3408-4249-b08c-d50b88560d68" providerId="ADAL" clId="{92648501-98E6-4DC5-9387-B470E9D80C78}" dt="2023-09-04T01:31:12.838" v="3220" actId="20577"/>
          <ac:spMkLst>
            <pc:docMk/>
            <pc:sldMk cId="908941117" sldId="2147378078"/>
            <ac:spMk id="11" creationId="{460CC5A5-B538-BA84-F459-BEB4FC29C1D7}"/>
          </ac:spMkLst>
        </pc:spChg>
        <pc:spChg chg="add mod">
          <ac:chgData name="Juan Montojo" userId="f14d9070-3408-4249-b08c-d50b88560d68" providerId="ADAL" clId="{92648501-98E6-4DC5-9387-B470E9D80C78}" dt="2023-09-03T23:30:36.511" v="60" actId="26606"/>
          <ac:spMkLst>
            <pc:docMk/>
            <pc:sldMk cId="908941117" sldId="2147378078"/>
            <ac:spMk id="13" creationId="{58B70160-D2E9-67F1-4ED0-F34A195F332E}"/>
          </ac:spMkLst>
        </pc:spChg>
        <pc:graphicFrameChg chg="add del mod">
          <ac:chgData name="Juan Montojo" userId="f14d9070-3408-4249-b08c-d50b88560d68" providerId="ADAL" clId="{92648501-98E6-4DC5-9387-B470E9D80C78}" dt="2023-09-03T23:30:26.859" v="59"/>
          <ac:graphicFrameMkLst>
            <pc:docMk/>
            <pc:sldMk cId="908941117" sldId="2147378078"/>
            <ac:graphicFrameMk id="6" creationId="{0F240E62-67F4-43ED-8DD4-810798C0CF54}"/>
          </ac:graphicFrameMkLst>
        </pc:graphicFrameChg>
        <pc:graphicFrameChg chg="add mod modGraphic">
          <ac:chgData name="Juan Montojo" userId="f14d9070-3408-4249-b08c-d50b88560d68" providerId="ADAL" clId="{92648501-98E6-4DC5-9387-B470E9D80C78}" dt="2023-09-03T23:32:46.982" v="204" actId="20577"/>
          <ac:graphicFrameMkLst>
            <pc:docMk/>
            <pc:sldMk cId="908941117" sldId="2147378078"/>
            <ac:graphicFrameMk id="8" creationId="{0F240E62-67F4-43ED-8DD4-810798C0CF54}"/>
          </ac:graphicFrameMkLst>
        </pc:graphicFrameChg>
      </pc:sldChg>
      <pc:sldChg chg="addSp delSp modSp new mod">
        <pc:chgData name="Juan Montojo" userId="f14d9070-3408-4249-b08c-d50b88560d68" providerId="ADAL" clId="{92648501-98E6-4DC5-9387-B470E9D80C78}" dt="2023-09-04T00:34:39.044" v="3189" actId="6549"/>
        <pc:sldMkLst>
          <pc:docMk/>
          <pc:sldMk cId="424907023" sldId="2147378079"/>
        </pc:sldMkLst>
        <pc:spChg chg="mod">
          <ac:chgData name="Juan Montojo" userId="f14d9070-3408-4249-b08c-d50b88560d68" providerId="ADAL" clId="{92648501-98E6-4DC5-9387-B470E9D80C78}" dt="2023-09-03T23:36:50.842" v="682" actId="20577"/>
          <ac:spMkLst>
            <pc:docMk/>
            <pc:sldMk cId="424907023" sldId="2147378079"/>
            <ac:spMk id="2" creationId="{292654C3-81DA-905E-C7D1-8F321D2DBF98}"/>
          </ac:spMkLst>
        </pc:spChg>
        <pc:spChg chg="mod">
          <ac:chgData name="Juan Montojo" userId="f14d9070-3408-4249-b08c-d50b88560d68" providerId="ADAL" clId="{92648501-98E6-4DC5-9387-B470E9D80C78}" dt="2023-09-04T00:34:39.044" v="3189" actId="6549"/>
          <ac:spMkLst>
            <pc:docMk/>
            <pc:sldMk cId="424907023" sldId="2147378079"/>
            <ac:spMk id="3" creationId="{2F6D9195-D985-EFF0-E38C-D8F9F3356A36}"/>
          </ac:spMkLst>
        </pc:spChg>
        <pc:spChg chg="mod">
          <ac:chgData name="Juan Montojo" userId="f14d9070-3408-4249-b08c-d50b88560d68" providerId="ADAL" clId="{92648501-98E6-4DC5-9387-B470E9D80C78}" dt="2023-09-04T00:06:18.345" v="1437" actId="13926"/>
          <ac:spMkLst>
            <pc:docMk/>
            <pc:sldMk cId="424907023" sldId="2147378079"/>
            <ac:spMk id="4" creationId="{02F5F30E-C580-D0AB-1AB2-85EF394AEDBE}"/>
          </ac:spMkLst>
        </pc:spChg>
        <pc:spChg chg="del">
          <ac:chgData name="Juan Montojo" userId="f14d9070-3408-4249-b08c-d50b88560d68" providerId="ADAL" clId="{92648501-98E6-4DC5-9387-B470E9D80C78}" dt="2023-09-03T23:56:24.668" v="1011" actId="478"/>
          <ac:spMkLst>
            <pc:docMk/>
            <pc:sldMk cId="424907023" sldId="2147378079"/>
            <ac:spMk id="5" creationId="{563B653E-B62E-6C2B-DC23-F1F26C0DEB01}"/>
          </ac:spMkLst>
        </pc:spChg>
        <pc:spChg chg="add mod">
          <ac:chgData name="Juan Montojo" userId="f14d9070-3408-4249-b08c-d50b88560d68" providerId="ADAL" clId="{92648501-98E6-4DC5-9387-B470E9D80C78}" dt="2023-09-03T23:42:54.470" v="819" actId="1076"/>
          <ac:spMkLst>
            <pc:docMk/>
            <pc:sldMk cId="424907023" sldId="2147378079"/>
            <ac:spMk id="6" creationId="{A97C3507-E6F4-A767-8F48-D71C077F9F3F}"/>
          </ac:spMkLst>
        </pc:spChg>
        <pc:spChg chg="add mod">
          <ac:chgData name="Juan Montojo" userId="f14d9070-3408-4249-b08c-d50b88560d68" providerId="ADAL" clId="{92648501-98E6-4DC5-9387-B470E9D80C78}" dt="2023-09-03T23:57:11.829" v="1072" actId="20577"/>
          <ac:spMkLst>
            <pc:docMk/>
            <pc:sldMk cId="424907023" sldId="2147378079"/>
            <ac:spMk id="7" creationId="{A8CD8E3D-E260-3BD7-826F-B37D9FDC5D69}"/>
          </ac:spMkLst>
        </pc:spChg>
      </pc:sldChg>
      <pc:sldChg chg="delSp modSp new mod">
        <pc:chgData name="Juan Montojo" userId="f14d9070-3408-4249-b08c-d50b88560d68" providerId="ADAL" clId="{92648501-98E6-4DC5-9387-B470E9D80C78}" dt="2023-09-04T01:08:23.228" v="3190" actId="6549"/>
        <pc:sldMkLst>
          <pc:docMk/>
          <pc:sldMk cId="813149249" sldId="2147378080"/>
        </pc:sldMkLst>
        <pc:spChg chg="mod">
          <ac:chgData name="Juan Montojo" userId="f14d9070-3408-4249-b08c-d50b88560d68" providerId="ADAL" clId="{92648501-98E6-4DC5-9387-B470E9D80C78}" dt="2023-09-03T23:45:18.673" v="909" actId="20577"/>
          <ac:spMkLst>
            <pc:docMk/>
            <pc:sldMk cId="813149249" sldId="2147378080"/>
            <ac:spMk id="2" creationId="{45F306D1-B569-DCD1-341D-FB01C364E64C}"/>
          </ac:spMkLst>
        </pc:spChg>
        <pc:spChg chg="mod">
          <ac:chgData name="Juan Montojo" userId="f14d9070-3408-4249-b08c-d50b88560d68" providerId="ADAL" clId="{92648501-98E6-4DC5-9387-B470E9D80C78}" dt="2023-09-04T01:08:23.228" v="3190" actId="6549"/>
          <ac:spMkLst>
            <pc:docMk/>
            <pc:sldMk cId="813149249" sldId="2147378080"/>
            <ac:spMk id="3" creationId="{22890BF7-8C8E-ACAA-3E57-6A84D21E1FD8}"/>
          </ac:spMkLst>
        </pc:spChg>
        <pc:spChg chg="mod">
          <ac:chgData name="Juan Montojo" userId="f14d9070-3408-4249-b08c-d50b88560d68" providerId="ADAL" clId="{92648501-98E6-4DC5-9387-B470E9D80C78}" dt="2023-09-03T23:45:35.054" v="936" actId="20577"/>
          <ac:spMkLst>
            <pc:docMk/>
            <pc:sldMk cId="813149249" sldId="2147378080"/>
            <ac:spMk id="4" creationId="{37E28007-F041-FBBF-58EF-A2B3183828A1}"/>
          </ac:spMkLst>
        </pc:spChg>
        <pc:spChg chg="del">
          <ac:chgData name="Juan Montojo" userId="f14d9070-3408-4249-b08c-d50b88560d68" providerId="ADAL" clId="{92648501-98E6-4DC5-9387-B470E9D80C78}" dt="2023-09-03T23:56:37.163" v="1014" actId="478"/>
          <ac:spMkLst>
            <pc:docMk/>
            <pc:sldMk cId="813149249" sldId="2147378080"/>
            <ac:spMk id="5" creationId="{E1E23D15-4749-871C-776E-A7BB5E379AE0}"/>
          </ac:spMkLst>
        </pc:spChg>
      </pc:sldChg>
      <pc:sldChg chg="modSp new mod">
        <pc:chgData name="Juan Montojo" userId="f14d9070-3408-4249-b08c-d50b88560d68" providerId="ADAL" clId="{92648501-98E6-4DC5-9387-B470E9D80C78}" dt="2023-09-03T23:57:49.164" v="1121" actId="20577"/>
        <pc:sldMkLst>
          <pc:docMk/>
          <pc:sldMk cId="281536931" sldId="2147378081"/>
        </pc:sldMkLst>
        <pc:spChg chg="mod">
          <ac:chgData name="Juan Montojo" userId="f14d9070-3408-4249-b08c-d50b88560d68" providerId="ADAL" clId="{92648501-98E6-4DC5-9387-B470E9D80C78}" dt="2023-09-03T23:57:49.164" v="1121" actId="20577"/>
          <ac:spMkLst>
            <pc:docMk/>
            <pc:sldMk cId="281536931" sldId="2147378081"/>
            <ac:spMk id="3" creationId="{4E857FC9-661C-7F56-50B2-24546358CC09}"/>
          </ac:spMkLst>
        </pc:spChg>
        <pc:spChg chg="mod">
          <ac:chgData name="Juan Montojo" userId="f14d9070-3408-4249-b08c-d50b88560d68" providerId="ADAL" clId="{92648501-98E6-4DC5-9387-B470E9D80C78}" dt="2023-09-03T23:57:35.951" v="1078" actId="20577"/>
          <ac:spMkLst>
            <pc:docMk/>
            <pc:sldMk cId="281536931" sldId="2147378081"/>
            <ac:spMk id="4" creationId="{A0F1ED73-ECBF-B92E-463B-75417926019E}"/>
          </ac:spMkLst>
        </pc:spChg>
      </pc:sldChg>
      <pc:sldChg chg="new del">
        <pc:chgData name="Juan Montojo" userId="f14d9070-3408-4249-b08c-d50b88560d68" providerId="ADAL" clId="{92648501-98E6-4DC5-9387-B470E9D80C78}" dt="2023-09-03T23:44:06.488" v="891" actId="680"/>
        <pc:sldMkLst>
          <pc:docMk/>
          <pc:sldMk cId="2379157934" sldId="2147378081"/>
        </pc:sldMkLst>
      </pc:sldChg>
      <pc:sldChg chg="addSp delSp modSp add mod modClrScheme chgLayout">
        <pc:chgData name="Juan Montojo" userId="f14d9070-3408-4249-b08c-d50b88560d68" providerId="ADAL" clId="{92648501-98E6-4DC5-9387-B470E9D80C78}" dt="2023-09-04T00:04:23.669" v="1302" actId="113"/>
        <pc:sldMkLst>
          <pc:docMk/>
          <pc:sldMk cId="190940616" sldId="2147378082"/>
        </pc:sldMkLst>
        <pc:spChg chg="mod ord">
          <ac:chgData name="Juan Montojo" userId="f14d9070-3408-4249-b08c-d50b88560d68" providerId="ADAL" clId="{92648501-98E6-4DC5-9387-B470E9D80C78}" dt="2023-09-04T00:00:59.094" v="1192" actId="700"/>
          <ac:spMkLst>
            <pc:docMk/>
            <pc:sldMk cId="190940616" sldId="2147378082"/>
            <ac:spMk id="2" creationId="{45F306D1-B569-DCD1-341D-FB01C364E64C}"/>
          </ac:spMkLst>
        </pc:spChg>
        <pc:spChg chg="del mod ord">
          <ac:chgData name="Juan Montojo" userId="f14d9070-3408-4249-b08c-d50b88560d68" providerId="ADAL" clId="{92648501-98E6-4DC5-9387-B470E9D80C78}" dt="2023-09-04T00:00:59.094" v="1192" actId="700"/>
          <ac:spMkLst>
            <pc:docMk/>
            <pc:sldMk cId="190940616" sldId="2147378082"/>
            <ac:spMk id="3" creationId="{22890BF7-8C8E-ACAA-3E57-6A84D21E1FD8}"/>
          </ac:spMkLst>
        </pc:spChg>
        <pc:spChg chg="mod ord">
          <ac:chgData name="Juan Montojo" userId="f14d9070-3408-4249-b08c-d50b88560d68" providerId="ADAL" clId="{92648501-98E6-4DC5-9387-B470E9D80C78}" dt="2023-09-04T00:00:59.094" v="1192" actId="700"/>
          <ac:spMkLst>
            <pc:docMk/>
            <pc:sldMk cId="190940616" sldId="2147378082"/>
            <ac:spMk id="4" creationId="{37E28007-F041-FBBF-58EF-A2B3183828A1}"/>
          </ac:spMkLst>
        </pc:spChg>
        <pc:spChg chg="add mod ord">
          <ac:chgData name="Juan Montojo" userId="f14d9070-3408-4249-b08c-d50b88560d68" providerId="ADAL" clId="{92648501-98E6-4DC5-9387-B470E9D80C78}" dt="2023-09-04T00:03:27.208" v="1277" actId="113"/>
          <ac:spMkLst>
            <pc:docMk/>
            <pc:sldMk cId="190940616" sldId="2147378082"/>
            <ac:spMk id="5" creationId="{5195001A-1826-461A-89C2-AD1DB22161EA}"/>
          </ac:spMkLst>
        </pc:spChg>
        <pc:spChg chg="add mod ord">
          <ac:chgData name="Juan Montojo" userId="f14d9070-3408-4249-b08c-d50b88560d68" providerId="ADAL" clId="{92648501-98E6-4DC5-9387-B470E9D80C78}" dt="2023-09-04T00:04:23.669" v="1302" actId="113"/>
          <ac:spMkLst>
            <pc:docMk/>
            <pc:sldMk cId="190940616" sldId="2147378082"/>
            <ac:spMk id="6" creationId="{70A6C984-FC19-2DDB-EA8A-F00999D72D28}"/>
          </ac:spMkLst>
        </pc:spChg>
      </pc:sldChg>
      <pc:sldChg chg="modSp add mod ord">
        <pc:chgData name="Juan Montojo" userId="f14d9070-3408-4249-b08c-d50b88560d68" providerId="ADAL" clId="{92648501-98E6-4DC5-9387-B470E9D80C78}" dt="2023-09-04T00:05:21.104" v="1337" actId="1036"/>
        <pc:sldMkLst>
          <pc:docMk/>
          <pc:sldMk cId="2134588223" sldId="2147378083"/>
        </pc:sldMkLst>
        <pc:spChg chg="mod">
          <ac:chgData name="Juan Montojo" userId="f14d9070-3408-4249-b08c-d50b88560d68" providerId="ADAL" clId="{92648501-98E6-4DC5-9387-B470E9D80C78}" dt="2023-09-03T23:59:44.053" v="1175" actId="20577"/>
          <ac:spMkLst>
            <pc:docMk/>
            <pc:sldMk cId="2134588223" sldId="2147378083"/>
            <ac:spMk id="2" creationId="{45F306D1-B569-DCD1-341D-FB01C364E64C}"/>
          </ac:spMkLst>
        </pc:spChg>
        <pc:spChg chg="mod">
          <ac:chgData name="Juan Montojo" userId="f14d9070-3408-4249-b08c-d50b88560d68" providerId="ADAL" clId="{92648501-98E6-4DC5-9387-B470E9D80C78}" dt="2023-09-04T00:05:21.104" v="1337" actId="1036"/>
          <ac:spMkLst>
            <pc:docMk/>
            <pc:sldMk cId="2134588223" sldId="2147378083"/>
            <ac:spMk id="3" creationId="{22890BF7-8C8E-ACAA-3E57-6A84D21E1FD8}"/>
          </ac:spMkLst>
        </pc:spChg>
      </pc:sldChg>
      <pc:sldChg chg="modSp new mod">
        <pc:chgData name="Juan Montojo" userId="f14d9070-3408-4249-b08c-d50b88560d68" providerId="ADAL" clId="{92648501-98E6-4DC5-9387-B470E9D80C78}" dt="2023-09-04T01:34:02.675" v="3369" actId="20577"/>
        <pc:sldMkLst>
          <pc:docMk/>
          <pc:sldMk cId="2684813095" sldId="2147378084"/>
        </pc:sldMkLst>
        <pc:spChg chg="mod">
          <ac:chgData name="Juan Montojo" userId="f14d9070-3408-4249-b08c-d50b88560d68" providerId="ADAL" clId="{92648501-98E6-4DC5-9387-B470E9D80C78}" dt="2023-09-04T00:06:49.166" v="1464" actId="20577"/>
          <ac:spMkLst>
            <pc:docMk/>
            <pc:sldMk cId="2684813095" sldId="2147378084"/>
            <ac:spMk id="2" creationId="{218C597F-CDAF-D869-45B4-7EB9C842C310}"/>
          </ac:spMkLst>
        </pc:spChg>
        <pc:spChg chg="mod">
          <ac:chgData name="Juan Montojo" userId="f14d9070-3408-4249-b08c-d50b88560d68" providerId="ADAL" clId="{92648501-98E6-4DC5-9387-B470E9D80C78}" dt="2023-09-04T01:34:02.675" v="3369" actId="20577"/>
          <ac:spMkLst>
            <pc:docMk/>
            <pc:sldMk cId="2684813095" sldId="2147378084"/>
            <ac:spMk id="3" creationId="{F05A96A1-E711-537F-A8AE-801E4741434F}"/>
          </ac:spMkLst>
        </pc:spChg>
      </pc:sldChg>
      <pc:sldMasterChg chg="delSldLayout modSldLayout">
        <pc:chgData name="Juan Montojo" userId="f14d9070-3408-4249-b08c-d50b88560d68" providerId="ADAL" clId="{92648501-98E6-4DC5-9387-B470E9D80C78}" dt="2023-09-03T23:48:29.574" v="1009" actId="478"/>
        <pc:sldMasterMkLst>
          <pc:docMk/>
          <pc:sldMasterMk cId="2756672583" sldId="2147483660"/>
        </pc:sldMasterMkLst>
        <pc:sldLayoutChg chg="delSp mod">
          <pc:chgData name="Juan Montojo" userId="f14d9070-3408-4249-b08c-d50b88560d68" providerId="ADAL" clId="{92648501-98E6-4DC5-9387-B470E9D80C78}" dt="2023-09-03T23:48:11.423" v="1008" actId="478"/>
          <pc:sldLayoutMkLst>
            <pc:docMk/>
            <pc:sldMasterMk cId="2756672583" sldId="2147483660"/>
            <pc:sldLayoutMk cId="3394478749" sldId="2147483679"/>
          </pc:sldLayoutMkLst>
          <pc:spChg chg="del">
            <ac:chgData name="Juan Montojo" userId="f14d9070-3408-4249-b08c-d50b88560d68" providerId="ADAL" clId="{92648501-98E6-4DC5-9387-B470E9D80C78}" dt="2023-09-03T23:48:11.423" v="1008" actId="478"/>
            <ac:spMkLst>
              <pc:docMk/>
              <pc:sldMasterMk cId="2756672583" sldId="2147483660"/>
              <pc:sldLayoutMk cId="3394478749" sldId="2147483679"/>
              <ac:spMk id="7" creationId="{A1439B72-5EB7-AF43-9235-87E717E67531}"/>
            </ac:spMkLst>
          </pc:spChg>
        </pc:sldLayoutChg>
        <pc:sldLayoutChg chg="delSp mod">
          <pc:chgData name="Juan Montojo" userId="f14d9070-3408-4249-b08c-d50b88560d68" providerId="ADAL" clId="{92648501-98E6-4DC5-9387-B470E9D80C78}" dt="2023-09-03T23:47:43.942" v="991" actId="478"/>
          <pc:sldLayoutMkLst>
            <pc:docMk/>
            <pc:sldMasterMk cId="2756672583" sldId="2147483660"/>
            <pc:sldLayoutMk cId="825370726" sldId="2147483680"/>
          </pc:sldLayoutMkLst>
          <pc:spChg chg="del">
            <ac:chgData name="Juan Montojo" userId="f14d9070-3408-4249-b08c-d50b88560d68" providerId="ADAL" clId="{92648501-98E6-4DC5-9387-B470E9D80C78}" dt="2023-09-03T23:47:43.942" v="991" actId="478"/>
            <ac:spMkLst>
              <pc:docMk/>
              <pc:sldMasterMk cId="2756672583" sldId="2147483660"/>
              <pc:sldLayoutMk cId="825370726" sldId="2147483680"/>
              <ac:spMk id="8" creationId="{73F562B6-6782-DF40-A0DE-4284E33F42CE}"/>
            </ac:spMkLst>
          </pc:spChg>
        </pc:sldLayoutChg>
        <pc:sldLayoutChg chg="delSp mod">
          <pc:chgData name="Juan Montojo" userId="f14d9070-3408-4249-b08c-d50b88560d68" providerId="ADAL" clId="{92648501-98E6-4DC5-9387-B470E9D80C78}" dt="2023-09-03T23:48:29.574" v="1009" actId="478"/>
          <pc:sldLayoutMkLst>
            <pc:docMk/>
            <pc:sldMasterMk cId="2756672583" sldId="2147483660"/>
            <pc:sldLayoutMk cId="1696978750" sldId="2147483737"/>
          </pc:sldLayoutMkLst>
          <pc:spChg chg="del">
            <ac:chgData name="Juan Montojo" userId="f14d9070-3408-4249-b08c-d50b88560d68" providerId="ADAL" clId="{92648501-98E6-4DC5-9387-B470E9D80C78}" dt="2023-09-03T23:48:29.574" v="1009" actId="478"/>
            <ac:spMkLst>
              <pc:docMk/>
              <pc:sldMasterMk cId="2756672583" sldId="2147483660"/>
              <pc:sldLayoutMk cId="1696978750" sldId="2147483737"/>
              <ac:spMk id="24" creationId="{7FD49ECA-ACC3-D546-BC67-A48265FE9A75}"/>
            </ac:spMkLst>
          </pc:spChg>
        </pc:sldLayoutChg>
        <pc:sldLayoutChg chg="del">
          <pc:chgData name="Juan Montojo" userId="f14d9070-3408-4249-b08c-d50b88560d68" providerId="ADAL" clId="{92648501-98E6-4DC5-9387-B470E9D80C78}" dt="2023-09-03T23:29:34.336" v="36" actId="47"/>
          <pc:sldLayoutMkLst>
            <pc:docMk/>
            <pc:sldMasterMk cId="2756672583" sldId="2147483660"/>
            <pc:sldLayoutMk cId="1958430398" sldId="2147483743"/>
          </pc:sldLayoutMkLst>
        </pc:sldLayoutChg>
        <pc:sldLayoutChg chg="del">
          <pc:chgData name="Juan Montojo" userId="f14d9070-3408-4249-b08c-d50b88560d68" providerId="ADAL" clId="{92648501-98E6-4DC5-9387-B470E9D80C78}" dt="2023-09-03T23:29:34.468" v="37" actId="47"/>
          <pc:sldLayoutMkLst>
            <pc:docMk/>
            <pc:sldMasterMk cId="2756672583" sldId="2147483660"/>
            <pc:sldLayoutMk cId="4029173808" sldId="2147483744"/>
          </pc:sldLayoutMkLst>
        </pc:sldLayoutChg>
        <pc:sldLayoutChg chg="del">
          <pc:chgData name="Juan Montojo" userId="f14d9070-3408-4249-b08c-d50b88560d68" providerId="ADAL" clId="{92648501-98E6-4DC5-9387-B470E9D80C78}" dt="2023-09-03T23:29:34.628" v="38" actId="47"/>
          <pc:sldLayoutMkLst>
            <pc:docMk/>
            <pc:sldMasterMk cId="2756672583" sldId="2147483660"/>
            <pc:sldLayoutMk cId="1434221997" sldId="2147483745"/>
          </pc:sldLayoutMkLst>
        </pc:sldLayoutChg>
        <pc:sldLayoutChg chg="del">
          <pc:chgData name="Juan Montojo" userId="f14d9070-3408-4249-b08c-d50b88560d68" providerId="ADAL" clId="{92648501-98E6-4DC5-9387-B470E9D80C78}" dt="2023-09-03T23:29:35.083" v="39" actId="47"/>
          <pc:sldLayoutMkLst>
            <pc:docMk/>
            <pc:sldMasterMk cId="2756672583" sldId="2147483660"/>
            <pc:sldLayoutMk cId="4030856944" sldId="2147483746"/>
          </pc:sldLayoutMkLst>
        </pc:sldLayoutChg>
        <pc:sldLayoutChg chg="del">
          <pc:chgData name="Juan Montojo" userId="f14d9070-3408-4249-b08c-d50b88560d68" providerId="ADAL" clId="{92648501-98E6-4DC5-9387-B470E9D80C78}" dt="2023-09-03T23:29:35.273" v="40" actId="47"/>
          <pc:sldLayoutMkLst>
            <pc:docMk/>
            <pc:sldMasterMk cId="2756672583" sldId="2147483660"/>
            <pc:sldLayoutMk cId="707744158" sldId="2147483747"/>
          </pc:sldLayoutMkLst>
        </pc:sldLayoutChg>
        <pc:sldLayoutChg chg="del">
          <pc:chgData name="Juan Montojo" userId="f14d9070-3408-4249-b08c-d50b88560d68" providerId="ADAL" clId="{92648501-98E6-4DC5-9387-B470E9D80C78}" dt="2023-09-03T23:29:35.418" v="41" actId="47"/>
          <pc:sldLayoutMkLst>
            <pc:docMk/>
            <pc:sldMasterMk cId="2756672583" sldId="2147483660"/>
            <pc:sldLayoutMk cId="4150370978" sldId="2147483748"/>
          </pc:sldLayoutMkLst>
        </pc:sldLayoutChg>
        <pc:sldLayoutChg chg="del">
          <pc:chgData name="Juan Montojo" userId="f14d9070-3408-4249-b08c-d50b88560d68" providerId="ADAL" clId="{92648501-98E6-4DC5-9387-B470E9D80C78}" dt="2023-09-03T23:29:35.671" v="42" actId="47"/>
          <pc:sldLayoutMkLst>
            <pc:docMk/>
            <pc:sldMasterMk cId="2756672583" sldId="2147483660"/>
            <pc:sldLayoutMk cId="2489383378" sldId="214748374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A922F-1E31-45D8-809A-65D40A6A35CA}" type="datetimeFigureOut">
              <a:rPr lang="en-US" smtClean="0"/>
              <a:t>9/3/2023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634DDC-78AA-48FB-AEE1-043D56342BDE}" type="slidenum">
              <a:rPr lang="en-US" smtClean="0"/>
              <a:t>‹#›</a:t>
            </a:fld>
            <a:endParaRPr lang="en-US"/>
          </a:p>
        </p:txBody>
      </p:sp>
    </p:spTree>
    <p:extLst>
      <p:ext uri="{BB962C8B-B14F-4D97-AF65-F5344CB8AC3E}">
        <p14:creationId xmlns:p14="http://schemas.microsoft.com/office/powerpoint/2010/main" val="3177334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91641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740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6442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656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20016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80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662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7581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474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811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39447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800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82537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4522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7050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3129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98360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13845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555571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72622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4410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2837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05961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3449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7367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6169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672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90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574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383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2140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321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8466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55834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3741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5881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048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120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0365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0888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2914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423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829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347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212672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299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566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3869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4170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7992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84703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8117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7282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551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53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45329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3563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069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4574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055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950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7185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9184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40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272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644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297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037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562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78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273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436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734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662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9697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57266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4167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2947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5572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844372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55865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903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756672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7CB02A1-76F5-AD28-19F5-FC9B5BEFDBBF}"/>
              </a:ext>
            </a:extLst>
          </p:cNvPr>
          <p:cNvSpPr>
            <a:spLocks noGrp="1"/>
          </p:cNvSpPr>
          <p:nvPr>
            <p:ph type="title"/>
          </p:nvPr>
        </p:nvSpPr>
        <p:spPr>
          <a:xfrm>
            <a:off x="431637" y="3006583"/>
            <a:ext cx="7755629" cy="1071062"/>
          </a:xfrm>
        </p:spPr>
        <p:txBody>
          <a:bodyPr/>
          <a:lstStyle/>
          <a:p>
            <a:r>
              <a:rPr lang="en-US" sz="4000" dirty="0"/>
              <a:t>Recommended focus for AI/ML for air interface in Q4-23</a:t>
            </a:r>
          </a:p>
        </p:txBody>
      </p:sp>
      <p:sp>
        <p:nvSpPr>
          <p:cNvPr id="2" name="AutoShape 2">
            <a:extLst>
              <a:ext uri="{FF2B5EF4-FFF2-40B4-BE49-F238E27FC236}">
                <a16:creationId xmlns:a16="http://schemas.microsoft.com/office/drawing/2014/main" id="{395F9BF5-A0FB-695D-128E-19096384F5B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Text Placeholder 2">
            <a:extLst>
              <a:ext uri="{FF2B5EF4-FFF2-40B4-BE49-F238E27FC236}">
                <a16:creationId xmlns:a16="http://schemas.microsoft.com/office/drawing/2014/main" id="{41F582F4-2100-51A3-4D00-9824BBAB6A86}"/>
              </a:ext>
            </a:extLst>
          </p:cNvPr>
          <p:cNvSpPr txBox="1">
            <a:spLocks/>
          </p:cNvSpPr>
          <p:nvPr/>
        </p:nvSpPr>
        <p:spPr bwMode="gray">
          <a:xfrm>
            <a:off x="431637" y="4913860"/>
            <a:ext cx="5006637" cy="961930"/>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dirty="0"/>
              <a:t>Qualcomm Incorporated</a:t>
            </a:r>
          </a:p>
        </p:txBody>
      </p:sp>
      <p:sp>
        <p:nvSpPr>
          <p:cNvPr id="8" name="TextBox 7">
            <a:extLst>
              <a:ext uri="{FF2B5EF4-FFF2-40B4-BE49-F238E27FC236}">
                <a16:creationId xmlns:a16="http://schemas.microsoft.com/office/drawing/2014/main" id="{65DDCC69-F36D-B52F-7B8A-99B3DC851146}"/>
              </a:ext>
            </a:extLst>
          </p:cNvPr>
          <p:cNvSpPr txBox="1"/>
          <p:nvPr/>
        </p:nvSpPr>
        <p:spPr>
          <a:xfrm>
            <a:off x="160867" y="226643"/>
            <a:ext cx="4537204" cy="738664"/>
          </a:xfrm>
          <a:prstGeom prst="rect">
            <a:avLst/>
          </a:prstGeom>
          <a:noFill/>
          <a:ln>
            <a:noFill/>
          </a:ln>
        </p:spPr>
        <p:txBody>
          <a:bodyPr wrap="none" lIns="137160" tIns="91440" rIns="0" bIns="91440" rtlCol="0">
            <a:spAutoFit/>
          </a:bodyPr>
          <a:lstStyle/>
          <a:p>
            <a:pPr marL="0" marR="0" hangingPunct="0">
              <a:spcBef>
                <a:spcPts val="0"/>
              </a:spcBef>
              <a:spcAft>
                <a:spcPts val="0"/>
              </a:spcAft>
              <a:tabLst>
                <a:tab pos="360045" algn="l"/>
              </a:tabLst>
            </a:pPr>
            <a:r>
              <a:rPr lang="en-GB" sz="1800" b="1" dirty="0">
                <a:solidFill>
                  <a:schemeClr val="bg1"/>
                </a:solidFill>
                <a:effectLst/>
                <a:latin typeface="Arial" panose="020B0604020202020204" pitchFamily="34" charset="0"/>
                <a:ea typeface="Times New Roman" panose="02020603050405020304" pitchFamily="18" charset="0"/>
              </a:rPr>
              <a:t>3GPP TSG RAN meeting #101</a:t>
            </a:r>
          </a:p>
          <a:p>
            <a:pPr marL="0" marR="0" hangingPunct="0">
              <a:spcBef>
                <a:spcPts val="0"/>
              </a:spcBef>
              <a:spcAft>
                <a:spcPts val="0"/>
              </a:spcAft>
              <a:tabLst>
                <a:tab pos="360045" algn="l"/>
              </a:tabLst>
            </a:pPr>
            <a:r>
              <a:rPr lang="en-GB" sz="1800" b="1" dirty="0">
                <a:solidFill>
                  <a:schemeClr val="bg1"/>
                </a:solidFill>
                <a:effectLst/>
                <a:latin typeface="Arial" panose="020B0604020202020204" pitchFamily="34" charset="0"/>
                <a:ea typeface="Times New Roman" panose="02020603050405020304" pitchFamily="18" charset="0"/>
              </a:rPr>
              <a:t>Bangalore, India, September 11-15, 2023</a:t>
            </a:r>
            <a:endParaRPr lang="en-US" sz="1800" dirty="0">
              <a:solidFill>
                <a:schemeClr val="bg1"/>
              </a:solidFill>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29BF58D1-7D83-03BC-7D76-E16E38BE15A3}"/>
              </a:ext>
            </a:extLst>
          </p:cNvPr>
          <p:cNvSpPr txBox="1"/>
          <p:nvPr/>
        </p:nvSpPr>
        <p:spPr>
          <a:xfrm>
            <a:off x="7042647" y="226643"/>
            <a:ext cx="1305486" cy="447815"/>
          </a:xfrm>
          <a:prstGeom prst="rect">
            <a:avLst/>
          </a:prstGeom>
          <a:noFill/>
          <a:ln>
            <a:noFill/>
          </a:ln>
        </p:spPr>
        <p:txBody>
          <a:bodyPr wrap="none" lIns="137160" tIns="91440" rIns="0" bIns="91440" rtlCol="0">
            <a:spAutoFit/>
          </a:bodyPr>
          <a:lstStyle/>
          <a:p>
            <a:pPr algn="l">
              <a:lnSpc>
                <a:spcPct val="95000"/>
              </a:lnSpc>
              <a:spcBef>
                <a:spcPts val="1200"/>
              </a:spcBef>
            </a:pPr>
            <a:r>
              <a:rPr lang="en-US" b="1" dirty="0">
                <a:solidFill>
                  <a:schemeClr val="bg1"/>
                </a:solidFill>
                <a:latin typeface="Arial" panose="020B0604020202020204" pitchFamily="34" charset="0"/>
              </a:rPr>
              <a:t>RP-231765</a:t>
            </a:r>
          </a:p>
        </p:txBody>
      </p:sp>
      <p:sp>
        <p:nvSpPr>
          <p:cNvPr id="4" name="TextBox 3">
            <a:extLst>
              <a:ext uri="{FF2B5EF4-FFF2-40B4-BE49-F238E27FC236}">
                <a16:creationId xmlns:a16="http://schemas.microsoft.com/office/drawing/2014/main" id="{EC6428FF-F36C-5CF4-10F2-460E9DD309FC}"/>
              </a:ext>
            </a:extLst>
          </p:cNvPr>
          <p:cNvSpPr txBox="1"/>
          <p:nvPr/>
        </p:nvSpPr>
        <p:spPr>
          <a:xfrm>
            <a:off x="364067" y="4199793"/>
            <a:ext cx="6096000" cy="646331"/>
          </a:xfrm>
          <a:prstGeom prst="rect">
            <a:avLst/>
          </a:prstGeom>
          <a:noFill/>
        </p:spPr>
        <p:txBody>
          <a:bodyPr wrap="square">
            <a:spAutoFit/>
          </a:bodyPr>
          <a:lstStyle/>
          <a:p>
            <a:r>
              <a:rPr lang="en-US" sz="1800" dirty="0">
                <a:solidFill>
                  <a:schemeClr val="bg1"/>
                </a:solidFill>
              </a:rPr>
              <a:t>AI: 9.2.5</a:t>
            </a:r>
          </a:p>
          <a:p>
            <a:r>
              <a:rPr lang="en-US" sz="1800" dirty="0">
                <a:solidFill>
                  <a:schemeClr val="bg1"/>
                </a:solidFill>
              </a:rPr>
              <a:t>Document for: Discussion and Decision</a:t>
            </a:r>
            <a:endParaRPr lang="en-US" dirty="0">
              <a:solidFill>
                <a:schemeClr val="bg1"/>
              </a:solidFill>
            </a:endParaRPr>
          </a:p>
        </p:txBody>
      </p:sp>
    </p:spTree>
    <p:extLst>
      <p:ext uri="{BB962C8B-B14F-4D97-AF65-F5344CB8AC3E}">
        <p14:creationId xmlns:p14="http://schemas.microsoft.com/office/powerpoint/2010/main" val="4035199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1E75A-CDB6-03E8-75B1-A21EBBDE858C}"/>
              </a:ext>
            </a:extLst>
          </p:cNvPr>
          <p:cNvSpPr>
            <a:spLocks noGrp="1"/>
          </p:cNvSpPr>
          <p:nvPr>
            <p:ph type="title"/>
          </p:nvPr>
        </p:nvSpPr>
        <p:spPr>
          <a:xfrm>
            <a:off x="495300" y="549415"/>
            <a:ext cx="11187112" cy="455189"/>
          </a:xfrm>
        </p:spPr>
        <p:txBody>
          <a:bodyPr wrap="square" anchor="b">
            <a:normAutofit/>
          </a:bodyPr>
          <a:lstStyle/>
          <a:p>
            <a:r>
              <a:rPr lang="en-US" dirty="0"/>
              <a:t>Background</a:t>
            </a:r>
          </a:p>
        </p:txBody>
      </p:sp>
      <p:sp>
        <p:nvSpPr>
          <p:cNvPr id="11" name="Content Placeholder 2">
            <a:extLst>
              <a:ext uri="{FF2B5EF4-FFF2-40B4-BE49-F238E27FC236}">
                <a16:creationId xmlns:a16="http://schemas.microsoft.com/office/drawing/2014/main" id="{460CC5A5-B538-BA84-F459-BEB4FC29C1D7}"/>
              </a:ext>
            </a:extLst>
          </p:cNvPr>
          <p:cNvSpPr>
            <a:spLocks noGrp="1"/>
          </p:cNvSpPr>
          <p:nvPr>
            <p:ph sz="quarter" idx="16"/>
          </p:nvPr>
        </p:nvSpPr>
        <p:spPr>
          <a:xfrm>
            <a:off x="495299" y="1719072"/>
            <a:ext cx="11187113" cy="4681727"/>
          </a:xfrm>
        </p:spPr>
        <p:txBody>
          <a:bodyPr/>
          <a:lstStyle/>
          <a:p>
            <a:r>
              <a:rPr lang="en-US" dirty="0"/>
              <a:t>TU-allocation for the SI on AI/ML for air-interface:</a:t>
            </a:r>
          </a:p>
          <a:p>
            <a:endParaRPr lang="en-US" dirty="0"/>
          </a:p>
          <a:p>
            <a:endParaRPr lang="en-US" dirty="0"/>
          </a:p>
          <a:p>
            <a:endParaRPr lang="en-US" dirty="0"/>
          </a:p>
          <a:p>
            <a:endParaRPr lang="en-US" dirty="0"/>
          </a:p>
          <a:p>
            <a:r>
              <a:rPr lang="en-US" dirty="0"/>
              <a:t>In project SR (RP-231763) we request adding TU allocation for RAN1 in Q4-23 (in </a:t>
            </a:r>
            <a:r>
              <a:rPr lang="en-US" dirty="0">
                <a:solidFill>
                  <a:srgbClr val="FF0000"/>
                </a:solidFill>
              </a:rPr>
              <a:t>[ ]</a:t>
            </a:r>
            <a:r>
              <a:rPr lang="en-US" dirty="0"/>
              <a:t> in the table):</a:t>
            </a:r>
          </a:p>
          <a:p>
            <a:pPr lvl="1"/>
            <a:r>
              <a:rPr lang="en-US" sz="2000" dirty="0"/>
              <a:t>Excellent opportunity to complete some </a:t>
            </a:r>
            <a:r>
              <a:rPr lang="en-US" sz="2000" b="1" dirty="0">
                <a:solidFill>
                  <a:schemeClr val="accent1"/>
                </a:solidFill>
              </a:rPr>
              <a:t>remaining aspects </a:t>
            </a:r>
            <a:r>
              <a:rPr lang="en-US" sz="2000" dirty="0"/>
              <a:t>that have taken time due to the nature of discussions with many new concepts</a:t>
            </a:r>
          </a:p>
        </p:txBody>
      </p:sp>
      <p:sp>
        <p:nvSpPr>
          <p:cNvPr id="13" name="Subtitle 4">
            <a:extLst>
              <a:ext uri="{FF2B5EF4-FFF2-40B4-BE49-F238E27FC236}">
                <a16:creationId xmlns:a16="http://schemas.microsoft.com/office/drawing/2014/main" id="{58B70160-D2E9-67F1-4ED0-F34A195F332E}"/>
              </a:ext>
            </a:extLst>
          </p:cNvPr>
          <p:cNvSpPr>
            <a:spLocks noGrp="1"/>
          </p:cNvSpPr>
          <p:nvPr>
            <p:ph type="subTitle" idx="1"/>
          </p:nvPr>
        </p:nvSpPr>
        <p:spPr>
          <a:xfrm>
            <a:off x="494189" y="1088136"/>
            <a:ext cx="11188223" cy="265907"/>
          </a:xfrm>
        </p:spPr>
        <p:txBody>
          <a:bodyPr/>
          <a:lstStyle/>
          <a:p>
            <a:endParaRPr lang="en-US" dirty="0"/>
          </a:p>
        </p:txBody>
      </p:sp>
      <p:graphicFrame>
        <p:nvGraphicFramePr>
          <p:cNvPr id="8" name="Content Placeholder 5">
            <a:extLst>
              <a:ext uri="{FF2B5EF4-FFF2-40B4-BE49-F238E27FC236}">
                <a16:creationId xmlns:a16="http://schemas.microsoft.com/office/drawing/2014/main" id="{0F240E62-67F4-43ED-8DD4-810798C0CF54}"/>
              </a:ext>
            </a:extLst>
          </p:cNvPr>
          <p:cNvGraphicFramePr>
            <a:graphicFrameLocks noGrp="1"/>
          </p:cNvGraphicFramePr>
          <p:nvPr>
            <p:ph sz="quarter" idx="17"/>
            <p:extLst>
              <p:ext uri="{D42A27DB-BD31-4B8C-83A1-F6EECF244321}">
                <p14:modId xmlns:p14="http://schemas.microsoft.com/office/powerpoint/2010/main" val="3949101886"/>
              </p:ext>
            </p:extLst>
          </p:nvPr>
        </p:nvGraphicFramePr>
        <p:xfrm>
          <a:off x="2465091" y="2247458"/>
          <a:ext cx="5466592" cy="1812477"/>
        </p:xfrm>
        <a:graphic>
          <a:graphicData uri="http://schemas.openxmlformats.org/drawingml/2006/table">
            <a:tbl>
              <a:tblPr firstRow="1" bandRow="1">
                <a:tableStyleId>{5C22544A-7EE6-4342-B048-85BDC9FD1C3A}</a:tableStyleId>
              </a:tblPr>
              <a:tblGrid>
                <a:gridCol w="989301">
                  <a:extLst>
                    <a:ext uri="{9D8B030D-6E8A-4147-A177-3AD203B41FA5}">
                      <a16:colId xmlns:a16="http://schemas.microsoft.com/office/drawing/2014/main" val="3323181561"/>
                    </a:ext>
                  </a:extLst>
                </a:gridCol>
                <a:gridCol w="639613">
                  <a:extLst>
                    <a:ext uri="{9D8B030D-6E8A-4147-A177-3AD203B41FA5}">
                      <a16:colId xmlns:a16="http://schemas.microsoft.com/office/drawing/2014/main" val="2025517021"/>
                    </a:ext>
                  </a:extLst>
                </a:gridCol>
                <a:gridCol w="639613">
                  <a:extLst>
                    <a:ext uri="{9D8B030D-6E8A-4147-A177-3AD203B41FA5}">
                      <a16:colId xmlns:a16="http://schemas.microsoft.com/office/drawing/2014/main" val="411513296"/>
                    </a:ext>
                  </a:extLst>
                </a:gridCol>
                <a:gridCol w="639613">
                  <a:extLst>
                    <a:ext uri="{9D8B030D-6E8A-4147-A177-3AD203B41FA5}">
                      <a16:colId xmlns:a16="http://schemas.microsoft.com/office/drawing/2014/main" val="3871565671"/>
                    </a:ext>
                  </a:extLst>
                </a:gridCol>
                <a:gridCol w="639613">
                  <a:extLst>
                    <a:ext uri="{9D8B030D-6E8A-4147-A177-3AD203B41FA5}">
                      <a16:colId xmlns:a16="http://schemas.microsoft.com/office/drawing/2014/main" val="2143686924"/>
                    </a:ext>
                  </a:extLst>
                </a:gridCol>
                <a:gridCol w="639613">
                  <a:extLst>
                    <a:ext uri="{9D8B030D-6E8A-4147-A177-3AD203B41FA5}">
                      <a16:colId xmlns:a16="http://schemas.microsoft.com/office/drawing/2014/main" val="3827259140"/>
                    </a:ext>
                  </a:extLst>
                </a:gridCol>
                <a:gridCol w="639613">
                  <a:extLst>
                    <a:ext uri="{9D8B030D-6E8A-4147-A177-3AD203B41FA5}">
                      <a16:colId xmlns:a16="http://schemas.microsoft.com/office/drawing/2014/main" val="44048635"/>
                    </a:ext>
                  </a:extLst>
                </a:gridCol>
                <a:gridCol w="639613">
                  <a:extLst>
                    <a:ext uri="{9D8B030D-6E8A-4147-A177-3AD203B41FA5}">
                      <a16:colId xmlns:a16="http://schemas.microsoft.com/office/drawing/2014/main" val="1724443604"/>
                    </a:ext>
                  </a:extLst>
                </a:gridCol>
              </a:tblGrid>
              <a:tr h="528420">
                <a:tc>
                  <a:txBody>
                    <a:bodyPr/>
                    <a:lstStyle/>
                    <a:p>
                      <a:pPr algn="ctr" fontAlgn="b"/>
                      <a:r>
                        <a:rPr lang="en-US" sz="2200" u="none" strike="noStrike" dirty="0">
                          <a:effectLst/>
                        </a:rPr>
                        <a:t> </a:t>
                      </a:r>
                      <a:endParaRPr lang="en-US" sz="2200" b="0" i="0" u="none" strike="noStrike" dirty="0">
                        <a:solidFill>
                          <a:srgbClr val="000000"/>
                        </a:solidFill>
                        <a:effectLst/>
                        <a:latin typeface="Calibri" panose="020F0502020204030204" pitchFamily="34" charset="0"/>
                      </a:endParaRPr>
                    </a:p>
                  </a:txBody>
                  <a:tcPr marL="19074" marR="19074" marT="19074" marB="0" anchor="ctr"/>
                </a:tc>
                <a:tc>
                  <a:txBody>
                    <a:bodyPr/>
                    <a:lstStyle/>
                    <a:p>
                      <a:pPr algn="ctr" fontAlgn="b"/>
                      <a:r>
                        <a:rPr lang="en-US" sz="1600" u="none" strike="noStrike" dirty="0">
                          <a:effectLst/>
                        </a:rPr>
                        <a:t>Q2-22</a:t>
                      </a:r>
                      <a:endParaRPr lang="en-US" sz="1600" b="1" i="0" u="none" strike="noStrike" dirty="0">
                        <a:solidFill>
                          <a:srgbClr val="000000"/>
                        </a:solidFill>
                        <a:effectLst/>
                        <a:latin typeface="Calibri" panose="020F0502020204030204" pitchFamily="34" charset="0"/>
                      </a:endParaRPr>
                    </a:p>
                  </a:txBody>
                  <a:tcPr marL="19074" marR="19074" marT="19074" marB="0" anchor="ctr"/>
                </a:tc>
                <a:tc>
                  <a:txBody>
                    <a:bodyPr/>
                    <a:lstStyle/>
                    <a:p>
                      <a:pPr algn="ctr" fontAlgn="b"/>
                      <a:r>
                        <a:rPr lang="en-US" sz="1600" u="none" strike="noStrike" dirty="0">
                          <a:effectLst/>
                        </a:rPr>
                        <a:t>Q3-22</a:t>
                      </a:r>
                      <a:endParaRPr lang="en-US" sz="1600" b="1" i="0" u="none" strike="noStrike" dirty="0">
                        <a:solidFill>
                          <a:srgbClr val="000000"/>
                        </a:solidFill>
                        <a:effectLst/>
                        <a:latin typeface="Calibri" panose="020F0502020204030204" pitchFamily="34" charset="0"/>
                      </a:endParaRPr>
                    </a:p>
                  </a:txBody>
                  <a:tcPr marL="19074" marR="19074" marT="19074" marB="0" anchor="ctr"/>
                </a:tc>
                <a:tc>
                  <a:txBody>
                    <a:bodyPr/>
                    <a:lstStyle/>
                    <a:p>
                      <a:pPr algn="ctr" fontAlgn="b"/>
                      <a:r>
                        <a:rPr lang="en-US" sz="1600" u="none" strike="noStrike" dirty="0">
                          <a:effectLst/>
                        </a:rPr>
                        <a:t>Q4-22</a:t>
                      </a:r>
                      <a:endParaRPr lang="en-US" sz="1600" b="1" i="0" u="none" strike="noStrike" dirty="0">
                        <a:solidFill>
                          <a:srgbClr val="000000"/>
                        </a:solidFill>
                        <a:effectLst/>
                        <a:latin typeface="Calibri" panose="020F0502020204030204" pitchFamily="34" charset="0"/>
                      </a:endParaRPr>
                    </a:p>
                  </a:txBody>
                  <a:tcPr marL="19074" marR="19074" marT="19074" marB="0" anchor="ctr"/>
                </a:tc>
                <a:tc>
                  <a:txBody>
                    <a:bodyPr/>
                    <a:lstStyle/>
                    <a:p>
                      <a:pPr algn="ctr" fontAlgn="b"/>
                      <a:r>
                        <a:rPr lang="en-US" sz="1600" u="none" strike="noStrike" dirty="0">
                          <a:effectLst/>
                        </a:rPr>
                        <a:t>Q1-23</a:t>
                      </a:r>
                      <a:endParaRPr lang="en-US" sz="1600" b="1" i="0" u="none" strike="noStrike" dirty="0">
                        <a:solidFill>
                          <a:srgbClr val="000000"/>
                        </a:solidFill>
                        <a:effectLst/>
                        <a:latin typeface="Calibri" panose="020F0502020204030204" pitchFamily="34" charset="0"/>
                      </a:endParaRPr>
                    </a:p>
                  </a:txBody>
                  <a:tcPr marL="19074" marR="19074" marT="19074" marB="0" anchor="ctr"/>
                </a:tc>
                <a:tc>
                  <a:txBody>
                    <a:bodyPr/>
                    <a:lstStyle/>
                    <a:p>
                      <a:pPr algn="ctr" fontAlgn="b"/>
                      <a:r>
                        <a:rPr lang="en-US" sz="1600" u="none" strike="noStrike" dirty="0">
                          <a:effectLst/>
                        </a:rPr>
                        <a:t>Q2-23</a:t>
                      </a:r>
                      <a:endParaRPr lang="en-US" sz="1600" b="1" i="0" u="none" strike="noStrike" dirty="0">
                        <a:solidFill>
                          <a:srgbClr val="000000"/>
                        </a:solidFill>
                        <a:effectLst/>
                        <a:latin typeface="Calibri" panose="020F0502020204030204" pitchFamily="34" charset="0"/>
                      </a:endParaRPr>
                    </a:p>
                  </a:txBody>
                  <a:tcPr marL="19074" marR="19074" marT="19074" marB="0" anchor="ctr"/>
                </a:tc>
                <a:tc>
                  <a:txBody>
                    <a:bodyPr/>
                    <a:lstStyle/>
                    <a:p>
                      <a:pPr algn="ctr" fontAlgn="b"/>
                      <a:r>
                        <a:rPr lang="en-US" sz="1600" u="none" strike="noStrike" dirty="0">
                          <a:effectLst/>
                        </a:rPr>
                        <a:t>Q3-23</a:t>
                      </a:r>
                      <a:endParaRPr lang="en-US" sz="1600" b="1" i="0" u="none" strike="noStrike" dirty="0">
                        <a:solidFill>
                          <a:srgbClr val="000000"/>
                        </a:solidFill>
                        <a:effectLst/>
                        <a:latin typeface="Calibri" panose="020F0502020204030204" pitchFamily="34" charset="0"/>
                      </a:endParaRPr>
                    </a:p>
                  </a:txBody>
                  <a:tcPr marL="19074" marR="19074" marT="19074" marB="0" anchor="ctr"/>
                </a:tc>
                <a:tc>
                  <a:txBody>
                    <a:bodyPr/>
                    <a:lstStyle/>
                    <a:p>
                      <a:pPr algn="ctr" fontAlgn="b"/>
                      <a:r>
                        <a:rPr lang="en-US" sz="1600" u="none" strike="noStrike" dirty="0">
                          <a:effectLst/>
                        </a:rPr>
                        <a:t>Q4-23</a:t>
                      </a:r>
                      <a:endParaRPr lang="en-US" sz="1600" b="1" i="0" u="none" strike="noStrike" dirty="0">
                        <a:solidFill>
                          <a:srgbClr val="000000"/>
                        </a:solidFill>
                        <a:effectLst/>
                        <a:latin typeface="Calibri" panose="020F0502020204030204" pitchFamily="34" charset="0"/>
                      </a:endParaRPr>
                    </a:p>
                  </a:txBody>
                  <a:tcPr marL="19074" marR="19074" marT="19074" marB="0" anchor="ctr"/>
                </a:tc>
                <a:extLst>
                  <a:ext uri="{0D108BD9-81ED-4DB2-BD59-A6C34878D82A}">
                    <a16:rowId xmlns:a16="http://schemas.microsoft.com/office/drawing/2014/main" val="1441794135"/>
                  </a:ext>
                </a:extLst>
              </a:tr>
              <a:tr h="428019">
                <a:tc>
                  <a:txBody>
                    <a:bodyPr/>
                    <a:lstStyle/>
                    <a:p>
                      <a:pPr algn="ctr" fontAlgn="b"/>
                      <a:r>
                        <a:rPr lang="en-US" sz="1800" b="1" u="none" strike="noStrike" dirty="0">
                          <a:effectLst/>
                        </a:rPr>
                        <a:t>RAN1</a:t>
                      </a:r>
                      <a:endParaRPr lang="en-US" sz="1800" b="1"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2</a:t>
                      </a:r>
                      <a:endParaRPr lang="en-US" sz="1800" b="0"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6</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solidFill>
                            <a:srgbClr val="FF0000"/>
                          </a:solidFill>
                          <a:effectLst/>
                        </a:rPr>
                        <a:t>[3]</a:t>
                      </a:r>
                      <a:endParaRPr lang="en-US" sz="1800" b="0" i="0" u="none" strike="noStrike" dirty="0">
                        <a:solidFill>
                          <a:srgbClr val="FF0000"/>
                        </a:solidFill>
                        <a:effectLst/>
                        <a:latin typeface="Calibri" panose="020F0502020204030204" pitchFamily="34" charset="0"/>
                      </a:endParaRPr>
                    </a:p>
                  </a:txBody>
                  <a:tcPr marL="19074" marR="19074" marT="19074" marB="0" anchor="b"/>
                </a:tc>
                <a:extLst>
                  <a:ext uri="{0D108BD9-81ED-4DB2-BD59-A6C34878D82A}">
                    <a16:rowId xmlns:a16="http://schemas.microsoft.com/office/drawing/2014/main" val="2807593989"/>
                  </a:ext>
                </a:extLst>
              </a:tr>
              <a:tr h="428019">
                <a:tc>
                  <a:txBody>
                    <a:bodyPr/>
                    <a:lstStyle/>
                    <a:p>
                      <a:pPr algn="ctr" fontAlgn="b"/>
                      <a:r>
                        <a:rPr lang="en-US" sz="1800" b="1" u="none" strike="noStrike" dirty="0">
                          <a:effectLst/>
                        </a:rPr>
                        <a:t>RAN2</a:t>
                      </a:r>
                      <a:endParaRPr lang="en-US" sz="1800" b="1"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2</a:t>
                      </a:r>
                      <a:endParaRPr lang="en-US" sz="1800" b="0"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1</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2</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1</a:t>
                      </a:r>
                      <a:endParaRPr lang="en-US" sz="1800" b="0"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2</a:t>
                      </a:r>
                      <a:endParaRPr lang="en-US" sz="1800" b="0" i="0" u="none" strike="noStrike" dirty="0">
                        <a:solidFill>
                          <a:srgbClr val="000000"/>
                        </a:solidFill>
                        <a:effectLst/>
                        <a:latin typeface="Calibri" panose="020F0502020204030204" pitchFamily="34" charset="0"/>
                      </a:endParaRPr>
                    </a:p>
                  </a:txBody>
                  <a:tcPr marL="19074" marR="19074" marT="19074" marB="0" anchor="b"/>
                </a:tc>
                <a:extLst>
                  <a:ext uri="{0D108BD9-81ED-4DB2-BD59-A6C34878D82A}">
                    <a16:rowId xmlns:a16="http://schemas.microsoft.com/office/drawing/2014/main" val="3323809528"/>
                  </a:ext>
                </a:extLst>
              </a:tr>
              <a:tr h="428019">
                <a:tc>
                  <a:txBody>
                    <a:bodyPr/>
                    <a:lstStyle/>
                    <a:p>
                      <a:pPr algn="ctr" fontAlgn="b"/>
                      <a:r>
                        <a:rPr lang="en-US" sz="1800" b="1" u="none" strike="noStrike" dirty="0">
                          <a:effectLst/>
                        </a:rPr>
                        <a:t>RAN4</a:t>
                      </a:r>
                      <a:endParaRPr lang="en-US" sz="1800" b="1"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1</a:t>
                      </a:r>
                      <a:endParaRPr lang="en-US" sz="1800" b="0"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0.5</a:t>
                      </a:r>
                      <a:endParaRPr lang="en-US" sz="1800" b="0" i="0" u="none" strike="noStrike" dirty="0">
                        <a:solidFill>
                          <a:srgbClr val="000000"/>
                        </a:solidFill>
                        <a:effectLst/>
                        <a:latin typeface="Calibri" panose="020F0502020204030204" pitchFamily="34" charset="0"/>
                      </a:endParaRPr>
                    </a:p>
                  </a:txBody>
                  <a:tcPr marL="19074" marR="19074" marT="19074" marB="0" anchor="b"/>
                </a:tc>
                <a:tc>
                  <a:txBody>
                    <a:bodyPr/>
                    <a:lstStyle/>
                    <a:p>
                      <a:pPr algn="ctr" fontAlgn="b"/>
                      <a:r>
                        <a:rPr lang="en-US" sz="1800" u="none" strike="noStrike" dirty="0">
                          <a:effectLst/>
                        </a:rPr>
                        <a:t>1</a:t>
                      </a:r>
                      <a:endParaRPr lang="en-US" sz="1800" b="0" i="0" u="none" strike="noStrike" dirty="0">
                        <a:solidFill>
                          <a:srgbClr val="000000"/>
                        </a:solidFill>
                        <a:effectLst/>
                        <a:latin typeface="Calibri" panose="020F0502020204030204" pitchFamily="34" charset="0"/>
                      </a:endParaRPr>
                    </a:p>
                  </a:txBody>
                  <a:tcPr marL="19074" marR="19074" marT="19074" marB="0" anchor="b"/>
                </a:tc>
                <a:extLst>
                  <a:ext uri="{0D108BD9-81ED-4DB2-BD59-A6C34878D82A}">
                    <a16:rowId xmlns:a16="http://schemas.microsoft.com/office/drawing/2014/main" val="647048904"/>
                  </a:ext>
                </a:extLst>
              </a:tr>
            </a:tbl>
          </a:graphicData>
        </a:graphic>
      </p:graphicFrame>
    </p:spTree>
    <p:extLst>
      <p:ext uri="{BB962C8B-B14F-4D97-AF65-F5344CB8AC3E}">
        <p14:creationId xmlns:p14="http://schemas.microsoft.com/office/powerpoint/2010/main" val="908941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654C3-81DA-905E-C7D1-8F321D2DBF98}"/>
              </a:ext>
            </a:extLst>
          </p:cNvPr>
          <p:cNvSpPr>
            <a:spLocks noGrp="1"/>
          </p:cNvSpPr>
          <p:nvPr>
            <p:ph type="title"/>
          </p:nvPr>
        </p:nvSpPr>
        <p:spPr>
          <a:xfrm>
            <a:off x="495300" y="565125"/>
            <a:ext cx="11187112" cy="439479"/>
          </a:xfrm>
        </p:spPr>
        <p:txBody>
          <a:bodyPr/>
          <a:lstStyle/>
          <a:p>
            <a:r>
              <a:rPr lang="en-US" dirty="0"/>
              <a:t>RAN1 Agenda for AI/ML for Air Interface</a:t>
            </a:r>
          </a:p>
        </p:txBody>
      </p:sp>
      <p:sp>
        <p:nvSpPr>
          <p:cNvPr id="3" name="Content Placeholder 2">
            <a:extLst>
              <a:ext uri="{FF2B5EF4-FFF2-40B4-BE49-F238E27FC236}">
                <a16:creationId xmlns:a16="http://schemas.microsoft.com/office/drawing/2014/main" id="{2F6D9195-D985-EFF0-E38C-D8F9F3356A36}"/>
              </a:ext>
            </a:extLst>
          </p:cNvPr>
          <p:cNvSpPr>
            <a:spLocks noGrp="1"/>
          </p:cNvSpPr>
          <p:nvPr>
            <p:ph sz="quarter" idx="14"/>
          </p:nvPr>
        </p:nvSpPr>
        <p:spPr>
          <a:xfrm>
            <a:off x="495300" y="1719072"/>
            <a:ext cx="8132233" cy="4681727"/>
          </a:xfrm>
        </p:spPr>
        <p:txBody>
          <a:bodyPr/>
          <a:lstStyle/>
          <a:p>
            <a:r>
              <a:rPr lang="en-US" sz="2000" dirty="0"/>
              <a:t>9.2	Study on AI/ML for NR air interface </a:t>
            </a:r>
          </a:p>
          <a:p>
            <a:pPr lvl="1"/>
            <a:r>
              <a:rPr lang="en-US" sz="1800" dirty="0">
                <a:highlight>
                  <a:srgbClr val="FFFF00"/>
                </a:highlight>
              </a:rPr>
              <a:t>TR is discussed here</a:t>
            </a:r>
          </a:p>
          <a:p>
            <a:r>
              <a:rPr lang="en-US" sz="2000" dirty="0">
                <a:highlight>
                  <a:srgbClr val="FFFF00"/>
                </a:highlight>
              </a:rPr>
              <a:t>9.2.1	General Framework</a:t>
            </a:r>
          </a:p>
          <a:p>
            <a:r>
              <a:rPr lang="en-US" sz="2000" dirty="0"/>
              <a:t>9.2.2	AI/ML for CSI feedback enhancement</a:t>
            </a:r>
          </a:p>
          <a:p>
            <a:pPr lvl="1"/>
            <a:r>
              <a:rPr lang="en-US" sz="1800" dirty="0">
                <a:highlight>
                  <a:srgbClr val="00FF00"/>
                </a:highlight>
              </a:rPr>
              <a:t>9.2.2.2	Evaluation on AI/ML for CSI feedback enhancement</a:t>
            </a:r>
          </a:p>
          <a:p>
            <a:pPr lvl="1"/>
            <a:r>
              <a:rPr lang="en-US" sz="1800" dirty="0">
                <a:highlight>
                  <a:srgbClr val="FFFF00"/>
                </a:highlight>
              </a:rPr>
              <a:t>9.2.2.3	Other aspects on AI/ML for CSI feedback enhancement</a:t>
            </a:r>
          </a:p>
          <a:p>
            <a:r>
              <a:rPr lang="en-US" sz="2000" dirty="0">
                <a:highlight>
                  <a:srgbClr val="00FF00"/>
                </a:highlight>
              </a:rPr>
              <a:t>9.2.3	AI/ML for beam management </a:t>
            </a:r>
          </a:p>
          <a:p>
            <a:pPr lvl="1"/>
            <a:r>
              <a:rPr lang="en-US" sz="1800" dirty="0">
                <a:highlight>
                  <a:srgbClr val="00FF00"/>
                </a:highlight>
              </a:rPr>
              <a:t>9.2.3.1	Evaluation on AI/ML for beam management</a:t>
            </a:r>
          </a:p>
          <a:p>
            <a:pPr lvl="1"/>
            <a:r>
              <a:rPr lang="en-US" sz="1800" dirty="0">
                <a:highlight>
                  <a:srgbClr val="00FF00"/>
                </a:highlight>
              </a:rPr>
              <a:t>9.2.3.2	Other aspects on AI/ML for beam management</a:t>
            </a:r>
          </a:p>
          <a:p>
            <a:r>
              <a:rPr lang="en-US" sz="2000" dirty="0">
                <a:highlight>
                  <a:srgbClr val="00FF00"/>
                </a:highlight>
              </a:rPr>
              <a:t>9.2.4	AI/ML for positioning accuracy enhancement</a:t>
            </a:r>
          </a:p>
          <a:p>
            <a:pPr lvl="1"/>
            <a:r>
              <a:rPr lang="en-US" sz="1800" dirty="0">
                <a:highlight>
                  <a:srgbClr val="00FF00"/>
                </a:highlight>
              </a:rPr>
              <a:t>9.2.4.1	Evaluation on AI/ML for positioning accuracy enhancement</a:t>
            </a:r>
          </a:p>
          <a:p>
            <a:pPr lvl="1"/>
            <a:r>
              <a:rPr lang="en-US" sz="1800" dirty="0">
                <a:highlight>
                  <a:srgbClr val="00FF00"/>
                </a:highlight>
              </a:rPr>
              <a:t>9.2.4.2	Other aspects on AI/ML for positioning accuracy enhancement</a:t>
            </a:r>
            <a:endParaRPr lang="en-US" dirty="0"/>
          </a:p>
          <a:p>
            <a:endParaRPr lang="en-US" dirty="0"/>
          </a:p>
          <a:p>
            <a:pPr lvl="1"/>
            <a:endParaRPr lang="en-US" dirty="0"/>
          </a:p>
          <a:p>
            <a:endParaRPr lang="en-US" dirty="0"/>
          </a:p>
        </p:txBody>
      </p:sp>
      <p:sp>
        <p:nvSpPr>
          <p:cNvPr id="4" name="Subtitle 3">
            <a:extLst>
              <a:ext uri="{FF2B5EF4-FFF2-40B4-BE49-F238E27FC236}">
                <a16:creationId xmlns:a16="http://schemas.microsoft.com/office/drawing/2014/main" id="{02F5F30E-C580-D0AB-1AB2-85EF394AEDBE}"/>
              </a:ext>
            </a:extLst>
          </p:cNvPr>
          <p:cNvSpPr>
            <a:spLocks noGrp="1"/>
          </p:cNvSpPr>
          <p:nvPr>
            <p:ph type="subTitle" idx="1"/>
          </p:nvPr>
        </p:nvSpPr>
        <p:spPr/>
        <p:txBody>
          <a:bodyPr/>
          <a:lstStyle/>
          <a:p>
            <a:r>
              <a:rPr lang="en-US" dirty="0"/>
              <a:t>Along with completion assessment (</a:t>
            </a:r>
            <a:r>
              <a:rPr lang="en-US" dirty="0">
                <a:highlight>
                  <a:srgbClr val="00FF00"/>
                </a:highlight>
              </a:rPr>
              <a:t>green</a:t>
            </a:r>
            <a:r>
              <a:rPr lang="en-US" dirty="0"/>
              <a:t> – completed, </a:t>
            </a:r>
            <a:r>
              <a:rPr lang="en-US" dirty="0">
                <a:highlight>
                  <a:srgbClr val="FFFF00"/>
                </a:highlight>
              </a:rPr>
              <a:t>yellow</a:t>
            </a:r>
            <a:r>
              <a:rPr lang="en-US" dirty="0"/>
              <a:t> – incomplete)</a:t>
            </a:r>
          </a:p>
        </p:txBody>
      </p:sp>
      <p:sp>
        <p:nvSpPr>
          <p:cNvPr id="6" name="Right Brace 5">
            <a:extLst>
              <a:ext uri="{FF2B5EF4-FFF2-40B4-BE49-F238E27FC236}">
                <a16:creationId xmlns:a16="http://schemas.microsoft.com/office/drawing/2014/main" id="{A97C3507-E6F4-A767-8F48-D71C077F9F3F}"/>
              </a:ext>
            </a:extLst>
          </p:cNvPr>
          <p:cNvSpPr/>
          <p:nvPr/>
        </p:nvSpPr>
        <p:spPr>
          <a:xfrm>
            <a:off x="8627533" y="3022600"/>
            <a:ext cx="711200" cy="3270275"/>
          </a:xfrm>
          <a:prstGeom prst="rightBrace">
            <a:avLst>
              <a:gd name="adj1" fmla="val 8333"/>
              <a:gd name="adj2" fmla="val 51554"/>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A8CD8E3D-E260-3BD7-826F-B37D9FDC5D69}"/>
              </a:ext>
            </a:extLst>
          </p:cNvPr>
          <p:cNvSpPr txBox="1"/>
          <p:nvPr/>
        </p:nvSpPr>
        <p:spPr>
          <a:xfrm>
            <a:off x="9482666" y="4364661"/>
            <a:ext cx="2324354" cy="94538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All evaluations completed</a:t>
            </a:r>
          </a:p>
          <a:p>
            <a:pPr algn="l">
              <a:lnSpc>
                <a:spcPct val="96000"/>
              </a:lnSpc>
            </a:pPr>
            <a:endParaRPr lang="en-US" sz="1600" dirty="0">
              <a:solidFill>
                <a:schemeClr val="tx2"/>
              </a:solidFill>
              <a:latin typeface="Microsoft Sans Serif"/>
              <a:cs typeface="Microsoft Sans Serif" panose="020B0604020202020204" pitchFamily="34" charset="0"/>
            </a:endParaRPr>
          </a:p>
          <a:p>
            <a:pPr algn="l">
              <a:lnSpc>
                <a:spcPct val="96000"/>
              </a:lnSpc>
            </a:pPr>
            <a:r>
              <a:rPr lang="en-US" sz="1600" dirty="0">
                <a:solidFill>
                  <a:schemeClr val="tx2"/>
                </a:solidFill>
                <a:latin typeface="Microsoft Sans Serif"/>
                <a:cs typeface="Microsoft Sans Serif" panose="020B0604020202020204" pitchFamily="34" charset="0"/>
              </a:rPr>
              <a:t>BM &amp; POS use cases </a:t>
            </a:r>
            <a:br>
              <a:rPr lang="en-US" sz="1600" dirty="0">
                <a:solidFill>
                  <a:schemeClr val="tx2"/>
                </a:solidFill>
                <a:latin typeface="Microsoft Sans Serif"/>
                <a:cs typeface="Microsoft Sans Serif" panose="020B0604020202020204" pitchFamily="34" charset="0"/>
              </a:rPr>
            </a:br>
            <a:r>
              <a:rPr lang="en-US" sz="1600" dirty="0">
                <a:solidFill>
                  <a:schemeClr val="tx2"/>
                </a:solidFill>
                <a:latin typeface="Microsoft Sans Serif"/>
                <a:cs typeface="Microsoft Sans Serif" panose="020B0604020202020204" pitchFamily="34" charset="0"/>
              </a:rPr>
              <a:t>well characterized</a:t>
            </a:r>
          </a:p>
        </p:txBody>
      </p:sp>
    </p:spTree>
    <p:extLst>
      <p:ext uri="{BB962C8B-B14F-4D97-AF65-F5344CB8AC3E}">
        <p14:creationId xmlns:p14="http://schemas.microsoft.com/office/powerpoint/2010/main" val="424907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306D1-B569-DCD1-341D-FB01C364E64C}"/>
              </a:ext>
            </a:extLst>
          </p:cNvPr>
          <p:cNvSpPr>
            <a:spLocks noGrp="1"/>
          </p:cNvSpPr>
          <p:nvPr>
            <p:ph type="title"/>
          </p:nvPr>
        </p:nvSpPr>
        <p:spPr>
          <a:xfrm>
            <a:off x="495300" y="565125"/>
            <a:ext cx="11187112" cy="439479"/>
          </a:xfrm>
        </p:spPr>
        <p:txBody>
          <a:bodyPr/>
          <a:lstStyle/>
          <a:p>
            <a:r>
              <a:rPr lang="en-US" dirty="0"/>
              <a:t>Remaining RAN1 Open Issues</a:t>
            </a:r>
          </a:p>
        </p:txBody>
      </p:sp>
      <p:sp>
        <p:nvSpPr>
          <p:cNvPr id="3" name="Content Placeholder 2">
            <a:extLst>
              <a:ext uri="{FF2B5EF4-FFF2-40B4-BE49-F238E27FC236}">
                <a16:creationId xmlns:a16="http://schemas.microsoft.com/office/drawing/2014/main" id="{22890BF7-8C8E-ACAA-3E57-6A84D21E1FD8}"/>
              </a:ext>
            </a:extLst>
          </p:cNvPr>
          <p:cNvSpPr>
            <a:spLocks noGrp="1"/>
          </p:cNvSpPr>
          <p:nvPr>
            <p:ph sz="quarter" idx="14"/>
          </p:nvPr>
        </p:nvSpPr>
        <p:spPr>
          <a:xfrm>
            <a:off x="495299" y="1431203"/>
            <a:ext cx="11461569" cy="4681727"/>
          </a:xfrm>
        </p:spPr>
        <p:txBody>
          <a:bodyPr/>
          <a:lstStyle/>
          <a:p>
            <a:r>
              <a:rPr lang="en-US" sz="1800" b="1" dirty="0"/>
              <a:t>Complete General Framework </a:t>
            </a:r>
            <a:r>
              <a:rPr lang="en-US" sz="1800" dirty="0"/>
              <a:t>(agenda 9.2.1):</a:t>
            </a:r>
          </a:p>
          <a:p>
            <a:pPr lvl="1"/>
            <a:r>
              <a:rPr lang="en-US" dirty="0"/>
              <a:t>Model identification procedure details</a:t>
            </a:r>
          </a:p>
          <a:p>
            <a:pPr lvl="1"/>
            <a:r>
              <a:rPr lang="en-US" dirty="0"/>
              <a:t>Conclusion on functionality-based LCM and model-ID-based LCM</a:t>
            </a:r>
          </a:p>
          <a:p>
            <a:pPr lvl="1"/>
            <a:r>
              <a:rPr lang="en-US" dirty="0"/>
              <a:t>Further discussion and conclusion on model delivery/transfer analysis</a:t>
            </a:r>
          </a:p>
          <a:p>
            <a:r>
              <a:rPr lang="en-US" sz="1800" b="1" dirty="0"/>
              <a:t>Finalize CSI work </a:t>
            </a:r>
            <a:r>
              <a:rPr lang="en-US" sz="1800" dirty="0"/>
              <a:t>(agenda 9.2.2):</a:t>
            </a:r>
          </a:p>
          <a:p>
            <a:pPr lvl="1"/>
            <a:r>
              <a:rPr lang="en-US" dirty="0"/>
              <a:t>Two-sided model training type pro/cons analysis</a:t>
            </a:r>
          </a:p>
          <a:p>
            <a:pPr lvl="1"/>
            <a:r>
              <a:rPr lang="en-US" dirty="0"/>
              <a:t>Two-sided model pairing mechanism</a:t>
            </a:r>
          </a:p>
          <a:p>
            <a:pPr lvl="1"/>
            <a:r>
              <a:rPr lang="en-US" dirty="0"/>
              <a:t>CSI configuration, payload related aspects</a:t>
            </a:r>
          </a:p>
          <a:p>
            <a:pPr lvl="1"/>
            <a:r>
              <a:rPr lang="en-US" dirty="0"/>
              <a:t>Data collection and model monitoring</a:t>
            </a:r>
          </a:p>
          <a:p>
            <a:r>
              <a:rPr lang="en-US" sz="1800" b="1"/>
              <a:t>Close </a:t>
            </a:r>
            <a:r>
              <a:rPr lang="en-US" sz="1800" b="1" dirty="0"/>
              <a:t>the loop with RAN2 and RAN4 on any pertinent item:</a:t>
            </a:r>
          </a:p>
          <a:p>
            <a:pPr lvl="1"/>
            <a:r>
              <a:rPr lang="en-US" dirty="0"/>
              <a:t>Finalize RAN2 LS reply (Part 2)</a:t>
            </a:r>
          </a:p>
          <a:p>
            <a:r>
              <a:rPr lang="en-US" sz="1800" b="1" dirty="0"/>
              <a:t>Finalize TR: </a:t>
            </a:r>
          </a:p>
          <a:p>
            <a:pPr lvl="1"/>
            <a:r>
              <a:rPr lang="en-US" dirty="0"/>
              <a:t>Get notation uniform across use cases. </a:t>
            </a:r>
          </a:p>
          <a:p>
            <a:pPr lvl="1"/>
            <a:r>
              <a:rPr lang="en-US" dirty="0"/>
              <a:t>General Framework finalization incl. applicability of some agreements made for specific use cases to general framework</a:t>
            </a:r>
          </a:p>
          <a:p>
            <a:pPr lvl="1"/>
            <a:r>
              <a:rPr lang="en-US" dirty="0"/>
              <a:t>General clean-up, e.g., stating conclusion or lack of conclusion on a number of study areas.</a:t>
            </a:r>
          </a:p>
          <a:p>
            <a:pPr lvl="1"/>
            <a:r>
              <a:rPr lang="en-US" dirty="0"/>
              <a:t>Conclusions and recommendations</a:t>
            </a:r>
          </a:p>
        </p:txBody>
      </p:sp>
      <p:sp>
        <p:nvSpPr>
          <p:cNvPr id="4" name="Subtitle 3">
            <a:extLst>
              <a:ext uri="{FF2B5EF4-FFF2-40B4-BE49-F238E27FC236}">
                <a16:creationId xmlns:a16="http://schemas.microsoft.com/office/drawing/2014/main" id="{37E28007-F041-FBBF-58EF-A2B3183828A1}"/>
              </a:ext>
            </a:extLst>
          </p:cNvPr>
          <p:cNvSpPr>
            <a:spLocks noGrp="1"/>
          </p:cNvSpPr>
          <p:nvPr>
            <p:ph type="subTitle" idx="1"/>
          </p:nvPr>
        </p:nvSpPr>
        <p:spPr/>
        <p:txBody>
          <a:bodyPr/>
          <a:lstStyle/>
          <a:p>
            <a:r>
              <a:rPr lang="en-US" dirty="0"/>
              <a:t>From SR in RP-231763</a:t>
            </a:r>
          </a:p>
        </p:txBody>
      </p:sp>
    </p:spTree>
    <p:extLst>
      <p:ext uri="{BB962C8B-B14F-4D97-AF65-F5344CB8AC3E}">
        <p14:creationId xmlns:p14="http://schemas.microsoft.com/office/powerpoint/2010/main" val="81314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C597F-CDAF-D869-45B4-7EB9C842C310}"/>
              </a:ext>
            </a:extLst>
          </p:cNvPr>
          <p:cNvSpPr>
            <a:spLocks noGrp="1"/>
          </p:cNvSpPr>
          <p:nvPr>
            <p:ph type="title"/>
          </p:nvPr>
        </p:nvSpPr>
        <p:spPr>
          <a:xfrm>
            <a:off x="495300" y="565125"/>
            <a:ext cx="11187112" cy="439479"/>
          </a:xfrm>
        </p:spPr>
        <p:txBody>
          <a:bodyPr/>
          <a:lstStyle/>
          <a:p>
            <a:r>
              <a:rPr lang="en-US" dirty="0"/>
              <a:t>Summary and Proposal</a:t>
            </a:r>
          </a:p>
        </p:txBody>
      </p:sp>
      <p:sp>
        <p:nvSpPr>
          <p:cNvPr id="3" name="Content Placeholder 2">
            <a:extLst>
              <a:ext uri="{FF2B5EF4-FFF2-40B4-BE49-F238E27FC236}">
                <a16:creationId xmlns:a16="http://schemas.microsoft.com/office/drawing/2014/main" id="{F05A96A1-E711-537F-A8AE-801E4741434F}"/>
              </a:ext>
            </a:extLst>
          </p:cNvPr>
          <p:cNvSpPr>
            <a:spLocks noGrp="1"/>
          </p:cNvSpPr>
          <p:nvPr>
            <p:ph sz="quarter" idx="14"/>
          </p:nvPr>
        </p:nvSpPr>
        <p:spPr/>
        <p:txBody>
          <a:bodyPr/>
          <a:lstStyle/>
          <a:p>
            <a:r>
              <a:rPr lang="en-US" sz="2000" b="1" dirty="0"/>
              <a:t>RAN1</a:t>
            </a:r>
            <a:r>
              <a:rPr lang="en-US" sz="2000" dirty="0"/>
              <a:t> should have </a:t>
            </a:r>
            <a:r>
              <a:rPr lang="en-US" sz="2000" b="1" dirty="0"/>
              <a:t>completed</a:t>
            </a:r>
            <a:r>
              <a:rPr lang="en-US" sz="2000" dirty="0"/>
              <a:t> the SI in </a:t>
            </a:r>
            <a:r>
              <a:rPr lang="en-US" sz="2000" b="1" dirty="0"/>
              <a:t>Q3-23</a:t>
            </a:r>
          </a:p>
          <a:p>
            <a:pPr lvl="1"/>
            <a:r>
              <a:rPr lang="en-US" sz="1800" dirty="0"/>
              <a:t>The sheer </a:t>
            </a:r>
            <a:r>
              <a:rPr lang="en-US" sz="1800" b="1" dirty="0">
                <a:solidFill>
                  <a:srgbClr val="3333FF"/>
                </a:solidFill>
              </a:rPr>
              <a:t>volume of evaluations </a:t>
            </a:r>
            <a:r>
              <a:rPr lang="en-US" sz="1800" dirty="0"/>
              <a:t>(ref. TR 38.843 in RP-231766) is impressive in terms of breadth and depth of simulations, as well as, the large amount of contributing companies</a:t>
            </a:r>
            <a:r>
              <a:rPr lang="en-US" dirty="0"/>
              <a:t> </a:t>
            </a:r>
          </a:p>
          <a:p>
            <a:pPr lvl="1"/>
            <a:r>
              <a:rPr lang="en-US" sz="1800" b="1" dirty="0">
                <a:solidFill>
                  <a:srgbClr val="3333FF"/>
                </a:solidFill>
              </a:rPr>
              <a:t>Two</a:t>
            </a:r>
            <a:r>
              <a:rPr lang="en-US" sz="1800" dirty="0"/>
              <a:t> (Beam Management &amp; Positioning accuracy enh) </a:t>
            </a:r>
            <a:r>
              <a:rPr lang="en-US" sz="1800" b="1" dirty="0">
                <a:solidFill>
                  <a:srgbClr val="3333FF"/>
                </a:solidFill>
              </a:rPr>
              <a:t>out of three use cases </a:t>
            </a:r>
            <a:r>
              <a:rPr lang="en-US" sz="1800" dirty="0"/>
              <a:t>have been thoroughly characterized (simulations and specification impact) and are considered </a:t>
            </a:r>
            <a:r>
              <a:rPr lang="en-US" sz="1800" b="1" dirty="0">
                <a:solidFill>
                  <a:srgbClr val="00B050"/>
                </a:solidFill>
              </a:rPr>
              <a:t>complete</a:t>
            </a:r>
          </a:p>
          <a:p>
            <a:r>
              <a:rPr lang="en-US" sz="2000" dirty="0"/>
              <a:t>Applying </a:t>
            </a:r>
            <a:r>
              <a:rPr lang="en-US" sz="2000" b="1" dirty="0"/>
              <a:t>AI/ML techniques to Air Interface </a:t>
            </a:r>
            <a:r>
              <a:rPr lang="en-US" sz="2000" dirty="0"/>
              <a:t>is a </a:t>
            </a:r>
            <a:r>
              <a:rPr lang="en-US" sz="2000" b="1" dirty="0">
                <a:solidFill>
                  <a:srgbClr val="FF40FF"/>
                </a:solidFill>
              </a:rPr>
              <a:t>new area of discussion in 3GPP</a:t>
            </a:r>
          </a:p>
          <a:p>
            <a:pPr lvl="1"/>
            <a:r>
              <a:rPr lang="en-US" sz="1800" dirty="0"/>
              <a:t>Discussions are taking </a:t>
            </a:r>
            <a:r>
              <a:rPr lang="en-US" sz="1800" u="sng" dirty="0"/>
              <a:t>time to converge</a:t>
            </a:r>
          </a:p>
          <a:p>
            <a:pPr lvl="1"/>
            <a:r>
              <a:rPr lang="en-US" sz="1800" dirty="0"/>
              <a:t>A number of key areas are still open and would greatly benefit from having two more meetings to converge</a:t>
            </a:r>
          </a:p>
          <a:p>
            <a:pPr lvl="2"/>
            <a:r>
              <a:rPr lang="en-US" sz="1800" dirty="0"/>
              <a:t>It is also a good opportunity to further clean up the TR</a:t>
            </a:r>
          </a:p>
          <a:p>
            <a:r>
              <a:rPr lang="en-US" sz="2000" b="1" dirty="0">
                <a:solidFill>
                  <a:srgbClr val="3333FF"/>
                </a:solidFill>
              </a:rPr>
              <a:t>Proposal</a:t>
            </a:r>
            <a:r>
              <a:rPr lang="en-US" sz="2000" b="1" dirty="0"/>
              <a:t>: </a:t>
            </a:r>
          </a:p>
          <a:p>
            <a:pPr lvl="1"/>
            <a:r>
              <a:rPr lang="en-US" sz="1800" dirty="0"/>
              <a:t>Allocate RAN1 TUs in Q4-23 to address </a:t>
            </a:r>
            <a:r>
              <a:rPr lang="en-US" sz="1800" b="1" dirty="0"/>
              <a:t>only</a:t>
            </a:r>
            <a:r>
              <a:rPr lang="en-US" sz="1800" dirty="0"/>
              <a:t> the identified remaining open issues in SR (ref. RP-231763) </a:t>
            </a:r>
          </a:p>
          <a:p>
            <a:r>
              <a:rPr lang="en-US" sz="2000" b="1" dirty="0"/>
              <a:t>Note</a:t>
            </a:r>
            <a:r>
              <a:rPr lang="en-US" sz="2000" dirty="0"/>
              <a:t>: Other WGs (RAN2 and RAN4) have a work plan to address their corresponding remaining open issues and no action is required.</a:t>
            </a:r>
          </a:p>
        </p:txBody>
      </p:sp>
      <p:sp>
        <p:nvSpPr>
          <p:cNvPr id="4" name="Subtitle 3">
            <a:extLst>
              <a:ext uri="{FF2B5EF4-FFF2-40B4-BE49-F238E27FC236}">
                <a16:creationId xmlns:a16="http://schemas.microsoft.com/office/drawing/2014/main" id="{A8C9E8C8-46B3-7B15-25A1-D78C64133B30}"/>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19E4DCF4-2F03-9D9D-26B9-47FE42FBCC8E}"/>
              </a:ext>
            </a:extLst>
          </p:cNvPr>
          <p:cNvSpPr>
            <a:spLocks noGrp="1"/>
          </p:cNvSpPr>
          <p:nvPr>
            <p:ph type="ftr" sz="quarter" idx="3"/>
          </p:nvPr>
        </p:nvSpPr>
        <p:spPr/>
        <p:txBody>
          <a:bodyPr/>
          <a:lstStyle/>
          <a:p>
            <a:r>
              <a:rPr lang="en-US"/>
              <a:t>Source sample text</a:t>
            </a:r>
          </a:p>
        </p:txBody>
      </p:sp>
    </p:spTree>
    <p:extLst>
      <p:ext uri="{BB962C8B-B14F-4D97-AF65-F5344CB8AC3E}">
        <p14:creationId xmlns:p14="http://schemas.microsoft.com/office/powerpoint/2010/main" val="268481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DA97A9A-DA11-44EF-C9D1-45FA9216D365}"/>
              </a:ext>
            </a:extLst>
          </p:cNvPr>
          <p:cNvSpPr>
            <a:spLocks noGrp="1"/>
          </p:cNvSpPr>
          <p:nvPr>
            <p:ph type="ftr" sz="quarter" idx="11"/>
          </p:nvPr>
        </p:nvSpPr>
        <p:spPr/>
        <p:txBody>
          <a:bodyPr/>
          <a:lstStyle/>
          <a:p>
            <a:r>
              <a:rPr lang="en-US"/>
              <a:t>Source sample text</a:t>
            </a:r>
          </a:p>
        </p:txBody>
      </p:sp>
      <p:sp>
        <p:nvSpPr>
          <p:cNvPr id="3" name="Text Placeholder 2">
            <a:extLst>
              <a:ext uri="{FF2B5EF4-FFF2-40B4-BE49-F238E27FC236}">
                <a16:creationId xmlns:a16="http://schemas.microsoft.com/office/drawing/2014/main" id="{4E857FC9-661C-7F56-50B2-24546358CC09}"/>
              </a:ext>
            </a:extLst>
          </p:cNvPr>
          <p:cNvSpPr>
            <a:spLocks noGrp="1"/>
          </p:cNvSpPr>
          <p:nvPr>
            <p:ph type="body" sz="quarter" idx="10"/>
          </p:nvPr>
        </p:nvSpPr>
        <p:spPr/>
        <p:txBody>
          <a:bodyPr/>
          <a:lstStyle/>
          <a:p>
            <a:r>
              <a:rPr lang="en-US" dirty="0"/>
              <a:t>Remaining Open Issues in </a:t>
            </a:r>
            <a:br>
              <a:rPr lang="en-US" dirty="0"/>
            </a:br>
            <a:r>
              <a:rPr lang="en-US" dirty="0"/>
              <a:t>RAN2 and RAN4</a:t>
            </a:r>
          </a:p>
        </p:txBody>
      </p:sp>
      <p:sp>
        <p:nvSpPr>
          <p:cNvPr id="4" name="Title 3">
            <a:extLst>
              <a:ext uri="{FF2B5EF4-FFF2-40B4-BE49-F238E27FC236}">
                <a16:creationId xmlns:a16="http://schemas.microsoft.com/office/drawing/2014/main" id="{A0F1ED73-ECBF-B92E-463B-75417926019E}"/>
              </a:ext>
            </a:extLst>
          </p:cNvPr>
          <p:cNvSpPr>
            <a:spLocks noGrp="1"/>
          </p:cNvSpPr>
          <p:nvPr>
            <p:ph type="title"/>
          </p:nvPr>
        </p:nvSpPr>
        <p:spPr>
          <a:xfrm>
            <a:off x="495297" y="2853097"/>
            <a:ext cx="5368470" cy="736355"/>
          </a:xfrm>
        </p:spPr>
        <p:txBody>
          <a:bodyPr/>
          <a:lstStyle/>
          <a:p>
            <a:r>
              <a:rPr lang="en-US" dirty="0"/>
              <a:t>Annex</a:t>
            </a:r>
          </a:p>
        </p:txBody>
      </p:sp>
    </p:spTree>
    <p:extLst>
      <p:ext uri="{BB962C8B-B14F-4D97-AF65-F5344CB8AC3E}">
        <p14:creationId xmlns:p14="http://schemas.microsoft.com/office/powerpoint/2010/main" val="281536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306D1-B569-DCD1-341D-FB01C364E64C}"/>
              </a:ext>
            </a:extLst>
          </p:cNvPr>
          <p:cNvSpPr>
            <a:spLocks noGrp="1"/>
          </p:cNvSpPr>
          <p:nvPr>
            <p:ph type="title"/>
          </p:nvPr>
        </p:nvSpPr>
        <p:spPr>
          <a:xfrm>
            <a:off x="495300" y="565125"/>
            <a:ext cx="11187112" cy="439479"/>
          </a:xfrm>
        </p:spPr>
        <p:txBody>
          <a:bodyPr/>
          <a:lstStyle/>
          <a:p>
            <a:r>
              <a:rPr lang="en-US" dirty="0"/>
              <a:t>Remaining RAN2 Open Issues</a:t>
            </a:r>
          </a:p>
        </p:txBody>
      </p:sp>
      <p:sp>
        <p:nvSpPr>
          <p:cNvPr id="3" name="Content Placeholder 2">
            <a:extLst>
              <a:ext uri="{FF2B5EF4-FFF2-40B4-BE49-F238E27FC236}">
                <a16:creationId xmlns:a16="http://schemas.microsoft.com/office/drawing/2014/main" id="{22890BF7-8C8E-ACAA-3E57-6A84D21E1FD8}"/>
              </a:ext>
            </a:extLst>
          </p:cNvPr>
          <p:cNvSpPr>
            <a:spLocks noGrp="1"/>
          </p:cNvSpPr>
          <p:nvPr>
            <p:ph sz="quarter" idx="14"/>
          </p:nvPr>
        </p:nvSpPr>
        <p:spPr>
          <a:xfrm>
            <a:off x="495299" y="1710611"/>
            <a:ext cx="11461569" cy="4681727"/>
          </a:xfrm>
        </p:spPr>
        <p:txBody>
          <a:bodyPr/>
          <a:lstStyle/>
          <a:p>
            <a:r>
              <a:rPr lang="en-US" sz="1800" b="1" dirty="0"/>
              <a:t>TR drafting:</a:t>
            </a:r>
          </a:p>
          <a:p>
            <a:pPr lvl="1"/>
            <a:r>
              <a:rPr lang="en-US" dirty="0"/>
              <a:t>A first draft was submitted to RAN2#123. RAN2 plans to keep progressing on the text by including recent agreements and discussion points. Endorsement will follow later.</a:t>
            </a:r>
          </a:p>
          <a:p>
            <a:r>
              <a:rPr lang="en-US" sz="1800" b="1" dirty="0"/>
              <a:t>Applicability Reporting:</a:t>
            </a:r>
          </a:p>
          <a:p>
            <a:pPr lvl="1"/>
            <a:r>
              <a:rPr lang="en-US" dirty="0"/>
              <a:t>Study procedures for the UE to report AIML applicability based on recent RAN1 agreements</a:t>
            </a:r>
          </a:p>
          <a:p>
            <a:pPr lvl="2"/>
            <a:r>
              <a:rPr lang="en-US" sz="1400" dirty="0"/>
              <a:t>Consider any need to draw inspiration from existing RAN2 procedures, or eventually analyze which kind of new solutions might be needed on top of the existing ones</a:t>
            </a:r>
          </a:p>
          <a:p>
            <a:r>
              <a:rPr lang="en-US" sz="1800" b="1" dirty="0"/>
              <a:t>Data Collection:</a:t>
            </a:r>
          </a:p>
          <a:p>
            <a:pPr lvl="1"/>
            <a:r>
              <a:rPr lang="en-US" dirty="0"/>
              <a:t>A long email discussion will be organized to analyze agreeable points from the Proposals in R2-2308898.</a:t>
            </a:r>
          </a:p>
          <a:p>
            <a:pPr lvl="1"/>
            <a:r>
              <a:rPr lang="en-US" dirty="0"/>
              <a:t>RAN2 waits for RAN1’s LS Reply</a:t>
            </a:r>
          </a:p>
          <a:p>
            <a:pPr lvl="2"/>
            <a:r>
              <a:rPr lang="en-US" sz="1400" dirty="0"/>
              <a:t>When received: incorporate input into the discussion and TR content </a:t>
            </a:r>
          </a:p>
          <a:p>
            <a:r>
              <a:rPr lang="en-US" sz="1800" b="1" dirty="0"/>
              <a:t>Model Transfer:</a:t>
            </a:r>
          </a:p>
          <a:p>
            <a:pPr lvl="1"/>
            <a:r>
              <a:rPr lang="en-US" dirty="0"/>
              <a:t>Address RAN1’s progress and agreements while trying to agree on a way forward in RAN2 with regard to e.g., identified solutions, scope of the discussion, </a:t>
            </a:r>
            <a:r>
              <a:rPr lang="en-US" dirty="0" err="1"/>
              <a:t>etc</a:t>
            </a:r>
            <a:r>
              <a:rPr lang="en-US" dirty="0"/>
              <a:t>…</a:t>
            </a:r>
          </a:p>
          <a:p>
            <a:r>
              <a:rPr lang="en-US" sz="1800" b="1" dirty="0"/>
              <a:t>Control and LCM</a:t>
            </a:r>
          </a:p>
          <a:p>
            <a:pPr lvl="1"/>
            <a:r>
              <a:rPr lang="en-US" dirty="0"/>
              <a:t>Incorporate the latest RAN1 agreements into the (potential) development of control solutions and the drafting of the TR</a:t>
            </a:r>
          </a:p>
          <a:p>
            <a:pPr marL="0" indent="0">
              <a:buNone/>
            </a:pPr>
            <a:endParaRPr lang="en-US" dirty="0"/>
          </a:p>
        </p:txBody>
      </p:sp>
      <p:sp>
        <p:nvSpPr>
          <p:cNvPr id="4" name="Subtitle 3">
            <a:extLst>
              <a:ext uri="{FF2B5EF4-FFF2-40B4-BE49-F238E27FC236}">
                <a16:creationId xmlns:a16="http://schemas.microsoft.com/office/drawing/2014/main" id="{37E28007-F041-FBBF-58EF-A2B3183828A1}"/>
              </a:ext>
            </a:extLst>
          </p:cNvPr>
          <p:cNvSpPr>
            <a:spLocks noGrp="1"/>
          </p:cNvSpPr>
          <p:nvPr>
            <p:ph type="subTitle" idx="1"/>
          </p:nvPr>
        </p:nvSpPr>
        <p:spPr/>
        <p:txBody>
          <a:bodyPr/>
          <a:lstStyle/>
          <a:p>
            <a:r>
              <a:rPr lang="en-US" dirty="0"/>
              <a:t>From SR in RP-231763</a:t>
            </a:r>
          </a:p>
        </p:txBody>
      </p:sp>
    </p:spTree>
    <p:extLst>
      <p:ext uri="{BB962C8B-B14F-4D97-AF65-F5344CB8AC3E}">
        <p14:creationId xmlns:p14="http://schemas.microsoft.com/office/powerpoint/2010/main" val="21345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306D1-B569-DCD1-341D-FB01C364E64C}"/>
              </a:ext>
            </a:extLst>
          </p:cNvPr>
          <p:cNvSpPr>
            <a:spLocks noGrp="1"/>
          </p:cNvSpPr>
          <p:nvPr>
            <p:ph type="title"/>
          </p:nvPr>
        </p:nvSpPr>
        <p:spPr/>
        <p:txBody>
          <a:bodyPr/>
          <a:lstStyle/>
          <a:p>
            <a:r>
              <a:rPr lang="en-US" dirty="0"/>
              <a:t>Remaining RAN4 Open Issues</a:t>
            </a:r>
          </a:p>
        </p:txBody>
      </p:sp>
      <p:sp>
        <p:nvSpPr>
          <p:cNvPr id="5" name="Content Placeholder 4">
            <a:extLst>
              <a:ext uri="{FF2B5EF4-FFF2-40B4-BE49-F238E27FC236}">
                <a16:creationId xmlns:a16="http://schemas.microsoft.com/office/drawing/2014/main" id="{5195001A-1826-461A-89C2-AD1DB22161EA}"/>
              </a:ext>
            </a:extLst>
          </p:cNvPr>
          <p:cNvSpPr>
            <a:spLocks noGrp="1"/>
          </p:cNvSpPr>
          <p:nvPr>
            <p:ph sz="quarter" idx="16"/>
          </p:nvPr>
        </p:nvSpPr>
        <p:spPr/>
        <p:txBody>
          <a:bodyPr/>
          <a:lstStyle/>
          <a:p>
            <a:r>
              <a:rPr lang="en-US" sz="1800" b="1" dirty="0"/>
              <a:t>General aspects</a:t>
            </a:r>
          </a:p>
          <a:p>
            <a:pPr lvl="1"/>
            <a:r>
              <a:rPr lang="en-US" dirty="0"/>
              <a:t>Requirements for data(training/inference/monitoring) collection</a:t>
            </a:r>
          </a:p>
          <a:p>
            <a:pPr lvl="1"/>
            <a:r>
              <a:rPr lang="en-US" dirty="0"/>
              <a:t>Handling of AI/ML relative to legacy requirements</a:t>
            </a:r>
          </a:p>
          <a:p>
            <a:pPr lvl="1"/>
            <a:r>
              <a:rPr lang="en-US" dirty="0"/>
              <a:t>Considerations on AI/ML model complexity</a:t>
            </a:r>
          </a:p>
          <a:p>
            <a:pPr lvl="1"/>
            <a:r>
              <a:rPr lang="en-US" dirty="0"/>
              <a:t>Requirements definition for a feature/functionality vs a specific model</a:t>
            </a:r>
          </a:p>
          <a:p>
            <a:pPr lvl="1"/>
            <a:r>
              <a:rPr lang="en-US" dirty="0"/>
              <a:t>Requirements for LCM</a:t>
            </a:r>
          </a:p>
          <a:p>
            <a:pPr lvl="1"/>
            <a:r>
              <a:rPr lang="en-US" dirty="0"/>
              <a:t>Performance monitoring tests</a:t>
            </a:r>
          </a:p>
          <a:p>
            <a:pPr lvl="1"/>
            <a:r>
              <a:rPr lang="en-US" dirty="0"/>
              <a:t>RAN4 testing goals</a:t>
            </a:r>
          </a:p>
          <a:p>
            <a:pPr lvl="1"/>
            <a:r>
              <a:rPr lang="en-US" dirty="0"/>
              <a:t>Generalization for one-sided model</a:t>
            </a:r>
          </a:p>
          <a:p>
            <a:pPr lvl="1"/>
            <a:r>
              <a:rPr lang="en-US" dirty="0"/>
              <a:t>Generalization for two-sided model</a:t>
            </a:r>
          </a:p>
          <a:p>
            <a:pPr lvl="1"/>
            <a:r>
              <a:rPr lang="en-US" dirty="0"/>
              <a:t>Generalization testing options</a:t>
            </a:r>
          </a:p>
          <a:p>
            <a:pPr lvl="1"/>
            <a:r>
              <a:rPr lang="en-US" dirty="0"/>
              <a:t>Terminology update</a:t>
            </a:r>
          </a:p>
          <a:p>
            <a:r>
              <a:rPr lang="en-US" sz="1800" b="1" dirty="0"/>
              <a:t>Specific issues related to use cases </a:t>
            </a:r>
          </a:p>
          <a:p>
            <a:pPr lvl="1"/>
            <a:r>
              <a:rPr lang="en-US" dirty="0"/>
              <a:t>Metrics for CSI requirements/tests</a:t>
            </a:r>
          </a:p>
          <a:p>
            <a:pPr lvl="1"/>
            <a:r>
              <a:rPr lang="en-US" dirty="0"/>
              <a:t>Beam prediction requirements/metrics/KPIs</a:t>
            </a:r>
          </a:p>
          <a:p>
            <a:pPr lvl="1"/>
            <a:r>
              <a:rPr lang="en-US" dirty="0"/>
              <a:t>Positioning KPIs/metrics</a:t>
            </a:r>
          </a:p>
          <a:p>
            <a:endParaRPr lang="en-US" dirty="0"/>
          </a:p>
        </p:txBody>
      </p:sp>
      <p:sp>
        <p:nvSpPr>
          <p:cNvPr id="6" name="Content Placeholder 5">
            <a:extLst>
              <a:ext uri="{FF2B5EF4-FFF2-40B4-BE49-F238E27FC236}">
                <a16:creationId xmlns:a16="http://schemas.microsoft.com/office/drawing/2014/main" id="{70A6C984-FC19-2DDB-EA8A-F00999D72D28}"/>
              </a:ext>
            </a:extLst>
          </p:cNvPr>
          <p:cNvSpPr>
            <a:spLocks noGrp="1"/>
          </p:cNvSpPr>
          <p:nvPr>
            <p:ph sz="quarter" idx="17"/>
          </p:nvPr>
        </p:nvSpPr>
        <p:spPr/>
        <p:txBody>
          <a:bodyPr/>
          <a:lstStyle/>
          <a:p>
            <a:r>
              <a:rPr lang="en-US" sz="1800" b="1" dirty="0"/>
              <a:t>Specific issues related to use cases (cont’d)</a:t>
            </a:r>
          </a:p>
          <a:p>
            <a:pPr lvl="1"/>
            <a:r>
              <a:rPr lang="en-US" dirty="0"/>
              <a:t>Performance degradation and robustness/generalization</a:t>
            </a:r>
          </a:p>
          <a:p>
            <a:pPr lvl="1"/>
            <a:r>
              <a:rPr lang="en-US" dirty="0"/>
              <a:t>Model monitoring KPIs/testing</a:t>
            </a:r>
          </a:p>
          <a:p>
            <a:pPr lvl="1"/>
            <a:r>
              <a:rPr lang="en-US" dirty="0"/>
              <a:t>Requirements for model transfer/delivery </a:t>
            </a:r>
          </a:p>
          <a:p>
            <a:r>
              <a:rPr lang="en-US" sz="1800" b="1" dirty="0"/>
              <a:t>Interoperability and testability aspect</a:t>
            </a:r>
          </a:p>
          <a:p>
            <a:pPr lvl="1"/>
            <a:r>
              <a:rPr lang="en-US" dirty="0"/>
              <a:t>Reference block for 1 sided model</a:t>
            </a:r>
          </a:p>
          <a:p>
            <a:pPr lvl="1"/>
            <a:r>
              <a:rPr lang="en-US" dirty="0"/>
              <a:t>Reference block diagram for 2-sided model </a:t>
            </a:r>
          </a:p>
          <a:p>
            <a:pPr lvl="1"/>
            <a:r>
              <a:rPr lang="en-US" dirty="0"/>
              <a:t>Encoder/decoder options for 2-sided model</a:t>
            </a:r>
          </a:p>
          <a:p>
            <a:pPr lvl="1"/>
            <a:r>
              <a:rPr lang="en-US" dirty="0"/>
              <a:t>Testing for monitoring/control/model update</a:t>
            </a:r>
          </a:p>
          <a:p>
            <a:pPr lvl="1"/>
            <a:r>
              <a:rPr lang="en-US" dirty="0"/>
              <a:t>Interoperability and testing</a:t>
            </a:r>
          </a:p>
          <a:p>
            <a:pPr lvl="1"/>
            <a:r>
              <a:rPr lang="en-US" dirty="0"/>
              <a:t>Delay considerations/requirements</a:t>
            </a:r>
          </a:p>
          <a:p>
            <a:pPr lvl="1"/>
            <a:r>
              <a:rPr lang="en-US" dirty="0"/>
              <a:t>Test datasets</a:t>
            </a:r>
          </a:p>
          <a:p>
            <a:pPr lvl="1"/>
            <a:r>
              <a:rPr lang="en-US" dirty="0"/>
              <a:t>Functional tests for LCM</a:t>
            </a:r>
          </a:p>
        </p:txBody>
      </p:sp>
      <p:sp>
        <p:nvSpPr>
          <p:cNvPr id="4" name="Subtitle 3">
            <a:extLst>
              <a:ext uri="{FF2B5EF4-FFF2-40B4-BE49-F238E27FC236}">
                <a16:creationId xmlns:a16="http://schemas.microsoft.com/office/drawing/2014/main" id="{37E28007-F041-FBBF-58EF-A2B3183828A1}"/>
              </a:ext>
            </a:extLst>
          </p:cNvPr>
          <p:cNvSpPr>
            <a:spLocks noGrp="1"/>
          </p:cNvSpPr>
          <p:nvPr>
            <p:ph type="subTitle" idx="1"/>
          </p:nvPr>
        </p:nvSpPr>
        <p:spPr/>
        <p:txBody>
          <a:bodyPr/>
          <a:lstStyle/>
          <a:p>
            <a:r>
              <a:rPr lang="en-US" dirty="0"/>
              <a:t>From SR in RP-231763</a:t>
            </a:r>
          </a:p>
        </p:txBody>
      </p:sp>
    </p:spTree>
    <p:extLst>
      <p:ext uri="{BB962C8B-B14F-4D97-AF65-F5344CB8AC3E}">
        <p14:creationId xmlns:p14="http://schemas.microsoft.com/office/powerpoint/2010/main" val="190940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9728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8" ma:contentTypeDescription="Create a new document." ma:contentTypeScope="" ma:versionID="e82318aa058cb29129b920fa5c8be43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ed15476738d34f9873750d3365bb71f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8488D9-4F45-4013-9BE8-164D92F7457E}">
  <ds:schemaRefs>
    <ds:schemaRef ds:uri="http://purl.org/dc/elements/1.1/"/>
    <ds:schemaRef ds:uri="http://schemas.microsoft.com/office/2006/metadata/properties"/>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941e23cb-dad9-498e-b38f-7f09bac0cd70"/>
    <ds:schemaRef ds:uri="59341b7b-2ed7-44dc-8679-71dde30480b1"/>
    <ds:schemaRef ds:uri="http://www.w3.org/XML/1998/namespace"/>
  </ds:schemaRefs>
</ds:datastoreItem>
</file>

<file path=customXml/itemProps2.xml><?xml version="1.0" encoding="utf-8"?>
<ds:datastoreItem xmlns:ds="http://schemas.openxmlformats.org/officeDocument/2006/customXml" ds:itemID="{02A55BCA-BF43-4FDB-932D-E017C8D319E6}">
  <ds:schemaRefs>
    <ds:schemaRef ds:uri="http://schemas.microsoft.com/sharepoint/v3/contenttype/forms"/>
  </ds:schemaRefs>
</ds:datastoreItem>
</file>

<file path=customXml/itemProps3.xml><?xml version="1.0" encoding="utf-8"?>
<ds:datastoreItem xmlns:ds="http://schemas.openxmlformats.org/officeDocument/2006/customXml" ds:itemID="{FBC3C26E-D72F-4BE0-BBB0-95EFF97A7BC5}">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124</TotalTime>
  <Words>940</Words>
  <Application>Microsoft Office PowerPoint</Application>
  <PresentationFormat>Widescreen</PresentationFormat>
  <Paragraphs>144</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Century Gothic</vt:lpstr>
      <vt:lpstr>Microsoft Sans Serif</vt:lpstr>
      <vt:lpstr>Times New Roman</vt:lpstr>
      <vt:lpstr>1_Qualcomm Executive External</vt:lpstr>
      <vt:lpstr>Recommended focus for AI/ML for air interface in Q4-23</vt:lpstr>
      <vt:lpstr>Background</vt:lpstr>
      <vt:lpstr>RAN1 Agenda for AI/ML for Air Interface</vt:lpstr>
      <vt:lpstr>Remaining RAN1 Open Issues</vt:lpstr>
      <vt:lpstr>Summary and Proposal</vt:lpstr>
      <vt:lpstr>Annex</vt:lpstr>
      <vt:lpstr>Remaining RAN2 Open Issues</vt:lpstr>
      <vt:lpstr>Remaining RAN4 Open Issues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 Rel-19 planning</dc:title>
  <dc:creator>Miguel Griot</dc:creator>
  <cp:lastModifiedBy>Email disc</cp:lastModifiedBy>
  <cp:revision>2</cp:revision>
  <dcterms:created xsi:type="dcterms:W3CDTF">2022-12-13T17:57:06Z</dcterms:created>
  <dcterms:modified xsi:type="dcterms:W3CDTF">2023-09-04T01:34:06Z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y fmtid="{D5CDD505-2E9C-101B-9397-08002B2CF9AE}" pid="3" name="_dlc_DocIdItemGuid">
    <vt:lpwstr>1776cb89-a62f-4e06-aad2-6bb228342125</vt:lpwstr>
  </property>
</Properties>
</file>