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3" r:id="rId4"/>
    <p:sldMasterId id="2147483699" r:id="rId5"/>
  </p:sldMasterIdLst>
  <p:notesMasterIdLst>
    <p:notesMasterId r:id="rId14"/>
  </p:notesMasterIdLst>
  <p:sldIdLst>
    <p:sldId id="1256" r:id="rId6"/>
    <p:sldId id="2824" r:id="rId7"/>
    <p:sldId id="2831" r:id="rId8"/>
    <p:sldId id="2832" r:id="rId9"/>
    <p:sldId id="2834" r:id="rId10"/>
    <p:sldId id="2835" r:id="rId11"/>
    <p:sldId id="2833" r:id="rId12"/>
    <p:sldId id="1591"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113" autoAdjust="0"/>
    <p:restoredTop sz="95267" autoAdjust="0"/>
  </p:normalViewPr>
  <p:slideViewPr>
    <p:cSldViewPr snapToGrid="0">
      <p:cViewPr varScale="1">
        <p:scale>
          <a:sx n="83" d="100"/>
          <a:sy n="83" d="100"/>
        </p:scale>
        <p:origin x="476" y="56"/>
      </p:cViewPr>
      <p:guideLst/>
    </p:cSldViewPr>
  </p:slideViewPr>
  <p:outlineViewPr>
    <p:cViewPr>
      <p:scale>
        <a:sx n="33" d="100"/>
        <a:sy n="33" d="100"/>
      </p:scale>
      <p:origin x="0" y="-4732"/>
    </p:cViewPr>
  </p:outlineViewPr>
  <p:notesTextViewPr>
    <p:cViewPr>
      <p:scale>
        <a:sx n="1" d="1"/>
        <a:sy n="1" d="1"/>
      </p:scale>
      <p:origin x="0" y="0"/>
    </p:cViewPr>
  </p:notesTextViewPr>
  <p:sorterViewPr>
    <p:cViewPr>
      <p:scale>
        <a:sx n="140" d="100"/>
        <a:sy n="140" d="100"/>
      </p:scale>
      <p:origin x="0" y="-1720"/>
    </p:cViewPr>
  </p:sorterViewPr>
  <p:notesViewPr>
    <p:cSldViewPr snapToGrid="0">
      <p:cViewPr varScale="1">
        <p:scale>
          <a:sx n="66" d="100"/>
          <a:sy n="66" d="100"/>
        </p:scale>
        <p:origin x="2844" y="5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ian Classon" userId="dfbf0823a35d27c7" providerId="LiveId" clId="{82B85724-D22A-4352-8FCA-362740D9733A}"/>
    <pc:docChg chg="custSel modSld">
      <pc:chgData name="Brian Classon" userId="dfbf0823a35d27c7" providerId="LiveId" clId="{82B85724-D22A-4352-8FCA-362740D9733A}" dt="2023-08-28T16:58:57.419" v="680" actId="20577"/>
      <pc:docMkLst>
        <pc:docMk/>
      </pc:docMkLst>
      <pc:sldChg chg="modSp mod">
        <pc:chgData name="Brian Classon" userId="dfbf0823a35d27c7" providerId="LiveId" clId="{82B85724-D22A-4352-8FCA-362740D9733A}" dt="2023-08-28T16:51:57.182" v="603" actId="20577"/>
        <pc:sldMkLst>
          <pc:docMk/>
          <pc:sldMk cId="3820992142" sldId="2833"/>
        </pc:sldMkLst>
        <pc:spChg chg="mod">
          <ac:chgData name="Brian Classon" userId="dfbf0823a35d27c7" providerId="LiveId" clId="{82B85724-D22A-4352-8FCA-362740D9733A}" dt="2023-08-28T16:51:57.182" v="603" actId="20577"/>
          <ac:spMkLst>
            <pc:docMk/>
            <pc:sldMk cId="3820992142" sldId="2833"/>
            <ac:spMk id="3" creationId="{9BFEF313-2BD9-4BE7-B239-B6E5D1A97748}"/>
          </ac:spMkLst>
        </pc:spChg>
      </pc:sldChg>
      <pc:sldChg chg="modSp mod">
        <pc:chgData name="Brian Classon" userId="dfbf0823a35d27c7" providerId="LiveId" clId="{82B85724-D22A-4352-8FCA-362740D9733A}" dt="2023-08-28T16:34:37.522" v="5" actId="20577"/>
        <pc:sldMkLst>
          <pc:docMk/>
          <pc:sldMk cId="2472810694" sldId="2834"/>
        </pc:sldMkLst>
        <pc:spChg chg="mod">
          <ac:chgData name="Brian Classon" userId="dfbf0823a35d27c7" providerId="LiveId" clId="{82B85724-D22A-4352-8FCA-362740D9733A}" dt="2023-08-28T16:34:37.522" v="5" actId="20577"/>
          <ac:spMkLst>
            <pc:docMk/>
            <pc:sldMk cId="2472810694" sldId="2834"/>
            <ac:spMk id="3" creationId="{9BFEF313-2BD9-4BE7-B239-B6E5D1A97748}"/>
          </ac:spMkLst>
        </pc:spChg>
      </pc:sldChg>
      <pc:sldChg chg="modSp mod">
        <pc:chgData name="Brian Classon" userId="dfbf0823a35d27c7" providerId="LiveId" clId="{82B85724-D22A-4352-8FCA-362740D9733A}" dt="2023-08-28T16:58:57.419" v="680" actId="20577"/>
        <pc:sldMkLst>
          <pc:docMk/>
          <pc:sldMk cId="3360586839" sldId="2835"/>
        </pc:sldMkLst>
        <pc:spChg chg="mod">
          <ac:chgData name="Brian Classon" userId="dfbf0823a35d27c7" providerId="LiveId" clId="{82B85724-D22A-4352-8FCA-362740D9733A}" dt="2023-08-28T16:58:57.419" v="680" actId="20577"/>
          <ac:spMkLst>
            <pc:docMk/>
            <pc:sldMk cId="3360586839" sldId="2835"/>
            <ac:spMk id="3" creationId="{9BFEF313-2BD9-4BE7-B239-B6E5D1A97748}"/>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E4FF1B-4A50-4CA1-B917-D81369FF1F15}" type="datetimeFigureOut">
              <a:rPr lang="en-US" smtClean="0"/>
              <a:t>8/28/2023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AEDB32-B247-48BF-A8DE-4A7DDA344EEA}" type="slidenum">
              <a:rPr lang="en-US" smtClean="0"/>
              <a:t>‹#›</a:t>
            </a:fld>
            <a:endParaRPr lang="en-US" dirty="0"/>
          </a:p>
        </p:txBody>
      </p:sp>
    </p:spTree>
    <p:extLst>
      <p:ext uri="{BB962C8B-B14F-4D97-AF65-F5344CB8AC3E}">
        <p14:creationId xmlns:p14="http://schemas.microsoft.com/office/powerpoint/2010/main" val="683870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elcosh.org/document/4152/d001457/EYE+PROTECTION%253A+A+BASIC+UNDERSTANDING+OF+THE+OSHA+STANDARD.html"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s://www.safeopedia.com/what-is-the-difference-between-safety-glasses-and-goggles/7/1177"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https://www.elcosh.org/document/4152/d001457/EYE+PROTECTION%253A+A+BASIC+UNDERSTANDING+OF+THE+OSHA+STANDARD.html</a:t>
            </a:r>
            <a:endParaRPr lang="en-US" dirty="0"/>
          </a:p>
          <a:p>
            <a:r>
              <a:rPr lang="en-US" dirty="0">
                <a:hlinkClick r:id="rId4"/>
              </a:rPr>
              <a:t>https://www.safeopedia.com/what-is-the-difference-between-safety-glasses-and-goggles/7/1177</a:t>
            </a:r>
            <a:endParaRPr lang="en-US" dirty="0"/>
          </a:p>
          <a:p>
            <a:endParaRPr lang="en-US" dirty="0"/>
          </a:p>
        </p:txBody>
      </p:sp>
      <p:sp>
        <p:nvSpPr>
          <p:cNvPr id="4" name="Slide Number Placeholder 3"/>
          <p:cNvSpPr>
            <a:spLocks noGrp="1"/>
          </p:cNvSpPr>
          <p:nvPr>
            <p:ph type="sldNum" sz="quarter" idx="5"/>
          </p:nvPr>
        </p:nvSpPr>
        <p:spPr/>
        <p:txBody>
          <a:bodyPr/>
          <a:lstStyle/>
          <a:p>
            <a:fld id="{6FAEDB32-B247-48BF-A8DE-4A7DDA344EEA}" type="slidenum">
              <a:rPr lang="en-US" smtClean="0"/>
              <a:t>6</a:t>
            </a:fld>
            <a:endParaRPr lang="en-US" dirty="0"/>
          </a:p>
        </p:txBody>
      </p:sp>
    </p:spTree>
    <p:extLst>
      <p:ext uri="{BB962C8B-B14F-4D97-AF65-F5344CB8AC3E}">
        <p14:creationId xmlns:p14="http://schemas.microsoft.com/office/powerpoint/2010/main" val="41572619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 Beacon">
    <p:spTree>
      <p:nvGrpSpPr>
        <p:cNvPr id="1" name=""/>
        <p:cNvGrpSpPr/>
        <p:nvPr/>
      </p:nvGrpSpPr>
      <p:grpSpPr>
        <a:xfrm>
          <a:off x="0" y="0"/>
          <a:ext cx="0" cy="0"/>
          <a:chOff x="0" y="0"/>
          <a:chExt cx="0" cy="0"/>
        </a:xfrm>
      </p:grpSpPr>
      <p:pic>
        <p:nvPicPr>
          <p:cNvPr id="9" name="图片 3">
            <a:extLst>
              <a:ext uri="{FF2B5EF4-FFF2-40B4-BE49-F238E27FC236}">
                <a16:creationId xmlns:a16="http://schemas.microsoft.com/office/drawing/2014/main" id="{60E69E37-96B1-4E41-AF75-35921026E25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4232" b="14078"/>
          <a:stretch/>
        </p:blipFill>
        <p:spPr>
          <a:xfrm>
            <a:off x="0" y="0"/>
            <a:ext cx="12196996" cy="5602265"/>
          </a:xfrm>
          <a:prstGeom prst="rect">
            <a:avLst/>
          </a:prstGeom>
        </p:spPr>
      </p:pic>
      <p:sp>
        <p:nvSpPr>
          <p:cNvPr id="2" name="Title 1"/>
          <p:cNvSpPr>
            <a:spLocks noGrp="1"/>
          </p:cNvSpPr>
          <p:nvPr>
            <p:ph type="ctrTitle"/>
          </p:nvPr>
        </p:nvSpPr>
        <p:spPr>
          <a:xfrm>
            <a:off x="939112" y="531863"/>
            <a:ext cx="6629400" cy="1203582"/>
          </a:xfrm>
        </p:spPr>
        <p:txBody>
          <a:bodyPr anchor="b">
            <a:normAutofit/>
          </a:bodyPr>
          <a:lstStyle>
            <a:lvl1pPr algn="l">
              <a:defRPr sz="3200">
                <a:solidFill>
                  <a:schemeClr val="tx2"/>
                </a:solidFill>
              </a:defRPr>
            </a:lvl1pPr>
          </a:lstStyle>
          <a:p>
            <a:r>
              <a:rPr lang="en-US"/>
              <a:t>Click to edit Master title style</a:t>
            </a:r>
          </a:p>
        </p:txBody>
      </p:sp>
      <p:sp>
        <p:nvSpPr>
          <p:cNvPr id="3" name="Subtitle 2"/>
          <p:cNvSpPr>
            <a:spLocks noGrp="1"/>
          </p:cNvSpPr>
          <p:nvPr>
            <p:ph type="subTitle" idx="1" hasCustomPrompt="1"/>
          </p:nvPr>
        </p:nvSpPr>
        <p:spPr>
          <a:xfrm>
            <a:off x="939112" y="1887739"/>
            <a:ext cx="6629400" cy="1203582"/>
          </a:xfrm>
        </p:spPr>
        <p:txBody>
          <a:bodyPr>
            <a:normAutofit/>
          </a:bodyPr>
          <a:lstStyle>
            <a:lvl1pPr marL="0" indent="0" algn="l">
              <a:lnSpc>
                <a:spcPct val="100000"/>
              </a:lnSpc>
              <a:spcBef>
                <a:spcPts val="0"/>
              </a:spcBef>
              <a:buNone/>
              <a:defRPr sz="1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Department Name</a:t>
            </a:r>
            <a:br>
              <a:rPr lang="en-US" dirty="0"/>
            </a:br>
            <a:r>
              <a:rPr lang="en-US" dirty="0"/>
              <a:t>Author Name</a:t>
            </a:r>
            <a:br>
              <a:rPr lang="en-US" dirty="0"/>
            </a:br>
            <a:r>
              <a:rPr lang="en-US" dirty="0"/>
              <a:t>Date</a:t>
            </a:r>
          </a:p>
        </p:txBody>
      </p:sp>
      <p:pic>
        <p:nvPicPr>
          <p:cNvPr id="10" name="Picture 9">
            <a:extLst>
              <a:ext uri="{FF2B5EF4-FFF2-40B4-BE49-F238E27FC236}">
                <a16:creationId xmlns:a16="http://schemas.microsoft.com/office/drawing/2014/main" id="{1D747DC0-21C0-4DDF-9019-3BD21FDC741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44583" y="5755288"/>
            <a:ext cx="2587422" cy="962551"/>
          </a:xfrm>
          <a:prstGeom prst="rect">
            <a:avLst/>
          </a:prstGeom>
        </p:spPr>
      </p:pic>
      <p:sp>
        <p:nvSpPr>
          <p:cNvPr id="8" name="Footer Placeholder 4">
            <a:extLst>
              <a:ext uri="{FF2B5EF4-FFF2-40B4-BE49-F238E27FC236}">
                <a16:creationId xmlns:a16="http://schemas.microsoft.com/office/drawing/2014/main" id="{9E082D9E-C293-4F46-93EA-3E362F459B81}"/>
              </a:ext>
            </a:extLst>
          </p:cNvPr>
          <p:cNvSpPr txBox="1">
            <a:spLocks/>
          </p:cNvSpPr>
          <p:nvPr userDrawn="1"/>
        </p:nvSpPr>
        <p:spPr>
          <a:xfrm>
            <a:off x="939112" y="6318250"/>
            <a:ext cx="4114800" cy="365125"/>
          </a:xfrm>
          <a:prstGeom prst="rect">
            <a:avLst/>
          </a:prstGeom>
        </p:spPr>
        <p:txBody>
          <a:bodyPr vert="horz" lIns="91440" tIns="45720" rIns="91440" bIns="45720" rtlCol="0" anchor="ctr"/>
          <a:lstStyle>
            <a:defPPr>
              <a:defRPr lang="en-US"/>
            </a:defPPr>
            <a:lvl1pPr marL="0" algn="l"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FUTUREWEI INTERNAL</a:t>
            </a:r>
          </a:p>
        </p:txBody>
      </p:sp>
    </p:spTree>
    <p:extLst>
      <p:ext uri="{BB962C8B-B14F-4D97-AF65-F5344CB8AC3E}">
        <p14:creationId xmlns:p14="http://schemas.microsoft.com/office/powerpoint/2010/main" val="33032710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End">
    <p:spTree>
      <p:nvGrpSpPr>
        <p:cNvPr id="1" name=""/>
        <p:cNvGrpSpPr/>
        <p:nvPr/>
      </p:nvGrpSpPr>
      <p:grpSpPr>
        <a:xfrm>
          <a:off x="0" y="0"/>
          <a:ext cx="0" cy="0"/>
          <a:chOff x="0" y="0"/>
          <a:chExt cx="0" cy="0"/>
        </a:xfrm>
      </p:grpSpPr>
      <p:sp>
        <p:nvSpPr>
          <p:cNvPr id="8" name="TextBox 6"/>
          <p:cNvSpPr txBox="1"/>
          <p:nvPr/>
        </p:nvSpPr>
        <p:spPr>
          <a:xfrm>
            <a:off x="1026563" y="1506449"/>
            <a:ext cx="3814944" cy="831007"/>
          </a:xfrm>
          <a:prstGeom prst="rect">
            <a:avLst/>
          </a:prstGeom>
          <a:noFill/>
        </p:spPr>
        <p:txBody>
          <a:bodyPr wrap="square" lIns="91450" tIns="45725" rIns="91450" bIns="45725">
            <a:spAutoFit/>
          </a:bodyPr>
          <a:lstStyle/>
          <a:p>
            <a:pPr algn="l">
              <a:defRPr/>
            </a:pPr>
            <a:r>
              <a:rPr lang="en-US" altLang="zh-CN" sz="4800" dirty="0">
                <a:solidFill>
                  <a:schemeClr val="tx2">
                    <a:lumMod val="75000"/>
                    <a:lumOff val="25000"/>
                  </a:schemeClr>
                </a:solidFill>
              </a:rPr>
              <a:t>Thank You.</a:t>
            </a:r>
            <a:endParaRPr lang="zh-CN" altLang="zh-CN" sz="4800" dirty="0">
              <a:solidFill>
                <a:schemeClr val="tx2">
                  <a:lumMod val="75000"/>
                  <a:lumOff val="25000"/>
                </a:schemeClr>
              </a:solidFill>
            </a:endParaRPr>
          </a:p>
        </p:txBody>
      </p:sp>
      <p:sp>
        <p:nvSpPr>
          <p:cNvPr id="10" name="TextBox 9">
            <a:extLst>
              <a:ext uri="{FF2B5EF4-FFF2-40B4-BE49-F238E27FC236}">
                <a16:creationId xmlns:a16="http://schemas.microsoft.com/office/drawing/2014/main" id="{ECBD5311-5A41-4702-A9C2-A44B292D3D2D}"/>
              </a:ext>
            </a:extLst>
          </p:cNvPr>
          <p:cNvSpPr txBox="1"/>
          <p:nvPr userDrawn="1"/>
        </p:nvSpPr>
        <p:spPr>
          <a:xfrm>
            <a:off x="7887199" y="2729263"/>
            <a:ext cx="3524041" cy="1754337"/>
          </a:xfrm>
          <a:prstGeom prst="rect">
            <a:avLst/>
          </a:prstGeom>
          <a:noFill/>
        </p:spPr>
        <p:txBody>
          <a:bodyPr wrap="square" lIns="91450" tIns="45725" rIns="91450" bIns="45725">
            <a:spAutoFit/>
          </a:bodyPr>
          <a:lstStyle/>
          <a:p>
            <a:pPr algn="l">
              <a:defRPr/>
            </a:pPr>
            <a:r>
              <a:rPr lang="en-US" altLang="zh-CN" sz="900" b="1" dirty="0">
                <a:solidFill>
                  <a:schemeClr val="tx2">
                    <a:lumMod val="75000"/>
                    <a:lumOff val="25000"/>
                  </a:schemeClr>
                </a:solidFill>
              </a:rPr>
              <a:t>Copyright © 2019 Futurewei Technologies, Inc. </a:t>
            </a:r>
          </a:p>
          <a:p>
            <a:pPr algn="l">
              <a:defRPr/>
            </a:pPr>
            <a:r>
              <a:rPr lang="en-US" altLang="zh-CN" sz="900" b="1" dirty="0">
                <a:solidFill>
                  <a:schemeClr val="tx2">
                    <a:lumMod val="75000"/>
                    <a:lumOff val="25000"/>
                  </a:schemeClr>
                </a:solidFill>
              </a:rPr>
              <a:t>All Rights Reserved.</a:t>
            </a:r>
          </a:p>
          <a:p>
            <a:pPr algn="l">
              <a:defRPr/>
            </a:pPr>
            <a:endParaRPr lang="en-US" altLang="zh-CN" sz="900" b="1" dirty="0">
              <a:solidFill>
                <a:schemeClr val="tx2">
                  <a:lumMod val="75000"/>
                  <a:lumOff val="25000"/>
                </a:schemeClr>
              </a:solidFill>
            </a:endParaRPr>
          </a:p>
          <a:p>
            <a:pPr algn="l">
              <a:defRPr/>
            </a:pPr>
            <a:r>
              <a:rPr lang="en-US" altLang="zh-CN" sz="900" dirty="0">
                <a:solidFill>
                  <a:schemeClr val="tx2">
                    <a:lumMod val="75000"/>
                    <a:lumOff val="25000"/>
                  </a:schemeClr>
                </a:solidFill>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Futurewei may change the information at any time without notice. </a:t>
            </a:r>
            <a:endParaRPr lang="zh-CN" altLang="zh-CN" sz="900" dirty="0">
              <a:solidFill>
                <a:schemeClr val="tx2">
                  <a:lumMod val="75000"/>
                  <a:lumOff val="25000"/>
                </a:schemeClr>
              </a:solidFill>
            </a:endParaRPr>
          </a:p>
        </p:txBody>
      </p:sp>
      <p:pic>
        <p:nvPicPr>
          <p:cNvPr id="5" name="Picture 4">
            <a:extLst>
              <a:ext uri="{FF2B5EF4-FFF2-40B4-BE49-F238E27FC236}">
                <a16:creationId xmlns:a16="http://schemas.microsoft.com/office/drawing/2014/main" id="{37C9DF2E-4390-4673-8B4F-89084CD0AAD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87199" y="4999496"/>
            <a:ext cx="2739913" cy="101928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327907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le - Beacon">
    <p:spTree>
      <p:nvGrpSpPr>
        <p:cNvPr id="1" name=""/>
        <p:cNvGrpSpPr/>
        <p:nvPr/>
      </p:nvGrpSpPr>
      <p:grpSpPr>
        <a:xfrm>
          <a:off x="0" y="0"/>
          <a:ext cx="0" cy="0"/>
          <a:chOff x="0" y="0"/>
          <a:chExt cx="0" cy="0"/>
        </a:xfrm>
      </p:grpSpPr>
      <p:pic>
        <p:nvPicPr>
          <p:cNvPr id="9" name="图片 3">
            <a:extLst>
              <a:ext uri="{FF2B5EF4-FFF2-40B4-BE49-F238E27FC236}">
                <a16:creationId xmlns:a16="http://schemas.microsoft.com/office/drawing/2014/main" id="{60E69E37-96B1-4E41-AF75-35921026E25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4232" b="14078"/>
          <a:stretch/>
        </p:blipFill>
        <p:spPr>
          <a:xfrm>
            <a:off x="0" y="0"/>
            <a:ext cx="12196996" cy="5602265"/>
          </a:xfrm>
          <a:prstGeom prst="rect">
            <a:avLst/>
          </a:prstGeom>
        </p:spPr>
      </p:pic>
      <p:sp>
        <p:nvSpPr>
          <p:cNvPr id="2" name="Title 1"/>
          <p:cNvSpPr>
            <a:spLocks noGrp="1"/>
          </p:cNvSpPr>
          <p:nvPr>
            <p:ph type="ctrTitle"/>
          </p:nvPr>
        </p:nvSpPr>
        <p:spPr>
          <a:xfrm>
            <a:off x="939112" y="531863"/>
            <a:ext cx="6629400" cy="1203582"/>
          </a:xfrm>
        </p:spPr>
        <p:txBody>
          <a:bodyPr anchor="b">
            <a:normAutofit/>
          </a:bodyPr>
          <a:lstStyle>
            <a:lvl1pPr algn="l">
              <a:defRPr sz="3200">
                <a:solidFill>
                  <a:schemeClr val="tx2"/>
                </a:solidFill>
              </a:defRPr>
            </a:lvl1pPr>
          </a:lstStyle>
          <a:p>
            <a:r>
              <a:rPr lang="en-US"/>
              <a:t>Click to edit Master title style</a:t>
            </a:r>
          </a:p>
        </p:txBody>
      </p:sp>
      <p:sp>
        <p:nvSpPr>
          <p:cNvPr id="3" name="Subtitle 2"/>
          <p:cNvSpPr>
            <a:spLocks noGrp="1"/>
          </p:cNvSpPr>
          <p:nvPr>
            <p:ph type="subTitle" idx="1" hasCustomPrompt="1"/>
          </p:nvPr>
        </p:nvSpPr>
        <p:spPr>
          <a:xfrm>
            <a:off x="939112" y="1887739"/>
            <a:ext cx="6629400" cy="1203582"/>
          </a:xfrm>
        </p:spPr>
        <p:txBody>
          <a:bodyPr>
            <a:normAutofit/>
          </a:bodyPr>
          <a:lstStyle>
            <a:lvl1pPr marL="0" indent="0" algn="l">
              <a:lnSpc>
                <a:spcPct val="100000"/>
              </a:lnSpc>
              <a:spcBef>
                <a:spcPts val="0"/>
              </a:spcBef>
              <a:buNone/>
              <a:defRPr sz="1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Department Name</a:t>
            </a:r>
            <a:br>
              <a:rPr lang="en-US" dirty="0"/>
            </a:br>
            <a:r>
              <a:rPr lang="en-US" dirty="0"/>
              <a:t>Author Name</a:t>
            </a:r>
            <a:br>
              <a:rPr lang="en-US" dirty="0"/>
            </a:br>
            <a:r>
              <a:rPr lang="en-US" dirty="0"/>
              <a:t>Date</a:t>
            </a:r>
          </a:p>
        </p:txBody>
      </p:sp>
      <p:pic>
        <p:nvPicPr>
          <p:cNvPr id="10" name="Picture 9">
            <a:extLst>
              <a:ext uri="{FF2B5EF4-FFF2-40B4-BE49-F238E27FC236}">
                <a16:creationId xmlns:a16="http://schemas.microsoft.com/office/drawing/2014/main" id="{1D747DC0-21C0-4DDF-9019-3BD21FDC741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444583" y="5755288"/>
            <a:ext cx="2587422" cy="962551"/>
          </a:xfrm>
          <a:prstGeom prst="rect">
            <a:avLst/>
          </a:prstGeom>
        </p:spPr>
      </p:pic>
    </p:spTree>
    <p:extLst>
      <p:ext uri="{BB962C8B-B14F-4D97-AF65-F5344CB8AC3E}">
        <p14:creationId xmlns:p14="http://schemas.microsoft.com/office/powerpoint/2010/main" val="10260680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134161"/>
          </a:xfrm>
        </p:spPr>
        <p:txBody>
          <a:bodyPr anchor="b">
            <a:normAutofit/>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dirty="0"/>
          </a:p>
        </p:txBody>
      </p:sp>
      <p:sp>
        <p:nvSpPr>
          <p:cNvPr id="6" name="Slide Number Placeholder 5"/>
          <p:cNvSpPr>
            <a:spLocks noGrp="1"/>
          </p:cNvSpPr>
          <p:nvPr>
            <p:ph type="sldNum" sz="quarter" idx="12"/>
          </p:nvPr>
        </p:nvSpPr>
        <p:spPr>
          <a:xfrm>
            <a:off x="11214550" y="648624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1708728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endParaRPr lang="en-US" dirty="0"/>
          </a:p>
        </p:txBody>
      </p:sp>
      <p:sp>
        <p:nvSpPr>
          <p:cNvPr id="6" name="Slide Number Placeholder 5"/>
          <p:cNvSpPr>
            <a:spLocks noGrp="1"/>
          </p:cNvSpPr>
          <p:nvPr>
            <p:ph type="sldNum" sz="quarter" idx="12"/>
          </p:nvPr>
        </p:nvSpPr>
        <p:spPr>
          <a:xfrm>
            <a:off x="11214550" y="647522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8213734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2028526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dirty="0"/>
          </a:p>
        </p:txBody>
      </p:sp>
      <p:sp>
        <p:nvSpPr>
          <p:cNvPr id="9" name="Slide Number Placeholder 8"/>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28623227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dirty="0"/>
          </a:p>
        </p:txBody>
      </p:sp>
      <p:sp>
        <p:nvSpPr>
          <p:cNvPr id="5" name="Slide Number Placeholder 4"/>
          <p:cNvSpPr>
            <a:spLocks noGrp="1"/>
          </p:cNvSpPr>
          <p:nvPr>
            <p:ph type="sldNum" sz="quarter" idx="12"/>
          </p:nvPr>
        </p:nvSpPr>
        <p:spPr>
          <a:xfrm>
            <a:off x="11214550" y="648624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25490687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4" name="Slide Number Placeholder 3"/>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7050100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97264"/>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10105531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75231"/>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8382795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134161"/>
          </a:xfrm>
        </p:spPr>
        <p:txBody>
          <a:bodyPr anchor="b">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dirty="0"/>
          </a:p>
        </p:txBody>
      </p:sp>
      <p:sp>
        <p:nvSpPr>
          <p:cNvPr id="6" name="Slide Number Placeholder 5"/>
          <p:cNvSpPr>
            <a:spLocks noGrp="1"/>
          </p:cNvSpPr>
          <p:nvPr>
            <p:ph type="sldNum" sz="quarter" idx="12"/>
          </p:nvPr>
        </p:nvSpPr>
        <p:spPr>
          <a:xfrm>
            <a:off x="11214550" y="648624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409835729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grpSp>
        <p:nvGrpSpPr>
          <p:cNvPr id="6" name="组合 2"/>
          <p:cNvGrpSpPr/>
          <p:nvPr/>
        </p:nvGrpSpPr>
        <p:grpSpPr>
          <a:xfrm>
            <a:off x="737805" y="3518130"/>
            <a:ext cx="4778680" cy="2048106"/>
            <a:chOff x="1896389" y="2298415"/>
            <a:chExt cx="4778680" cy="2048105"/>
          </a:xfrm>
        </p:grpSpPr>
        <p:sp>
          <p:nvSpPr>
            <p:cNvPr id="7" name="TextBox 6"/>
            <p:cNvSpPr txBox="1"/>
            <p:nvPr/>
          </p:nvSpPr>
          <p:spPr>
            <a:xfrm>
              <a:off x="2066557" y="3146182"/>
              <a:ext cx="4608512" cy="1200338"/>
            </a:xfrm>
            <a:prstGeom prst="rect">
              <a:avLst/>
            </a:prstGeom>
            <a:noFill/>
          </p:spPr>
          <p:txBody>
            <a:bodyPr wrap="square" lIns="91450" tIns="45725" rIns="91450" bIns="45725">
              <a:spAutoFit/>
            </a:bodyPr>
            <a:lstStyle/>
            <a:p>
              <a:pPr algn="l">
                <a:defRPr/>
              </a:pPr>
              <a:r>
                <a:rPr lang="en-US" altLang="zh-CN" sz="900" b="1" dirty="0">
                  <a:solidFill>
                    <a:schemeClr val="tx2">
                      <a:lumMod val="75000"/>
                      <a:lumOff val="25000"/>
                    </a:schemeClr>
                  </a:solidFill>
                </a:rPr>
                <a:t>Copyright © 2016 Huawei Technologies Co., Ltd. All Rights Reserved.</a:t>
              </a:r>
            </a:p>
            <a:p>
              <a:pPr algn="l">
                <a:defRPr/>
              </a:pPr>
              <a:r>
                <a:rPr lang="en-US" altLang="zh-CN" sz="900" dirty="0">
                  <a:solidFill>
                    <a:schemeClr val="tx2">
                      <a:lumMod val="75000"/>
                      <a:lumOff val="25000"/>
                    </a:schemeClr>
                  </a:solidFill>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900" dirty="0">
                <a:solidFill>
                  <a:schemeClr val="tx2">
                    <a:lumMod val="75000"/>
                    <a:lumOff val="25000"/>
                  </a:schemeClr>
                </a:solidFill>
              </a:endParaRPr>
            </a:p>
          </p:txBody>
        </p:sp>
        <p:sp>
          <p:nvSpPr>
            <p:cNvPr id="8" name="TextBox 6"/>
            <p:cNvSpPr txBox="1"/>
            <p:nvPr/>
          </p:nvSpPr>
          <p:spPr>
            <a:xfrm>
              <a:off x="1896389" y="2298415"/>
              <a:ext cx="2873864" cy="677119"/>
            </a:xfrm>
            <a:prstGeom prst="rect">
              <a:avLst/>
            </a:prstGeom>
            <a:noFill/>
          </p:spPr>
          <p:txBody>
            <a:bodyPr wrap="square" lIns="91450" tIns="45725" rIns="91450" bIns="45725">
              <a:spAutoFit/>
            </a:bodyPr>
            <a:lstStyle/>
            <a:p>
              <a:pPr algn="ctr">
                <a:defRPr/>
              </a:pPr>
              <a:r>
                <a:rPr lang="en-US" altLang="zh-CN" sz="3800" dirty="0">
                  <a:solidFill>
                    <a:schemeClr val="tx2">
                      <a:lumMod val="75000"/>
                      <a:lumOff val="25000"/>
                    </a:schemeClr>
                  </a:solidFill>
                </a:rPr>
                <a:t>Thank You.</a:t>
              </a:r>
              <a:endParaRPr lang="zh-CN" altLang="zh-CN" sz="3800" dirty="0">
                <a:solidFill>
                  <a:schemeClr val="tx2">
                    <a:lumMod val="75000"/>
                    <a:lumOff val="25000"/>
                  </a:schemeClr>
                </a:solidFill>
              </a:endParaRPr>
            </a:p>
          </p:txBody>
        </p:sp>
      </p:grpSp>
      <p:grpSp>
        <p:nvGrpSpPr>
          <p:cNvPr id="12" name="Group 11"/>
          <p:cNvGrpSpPr/>
          <p:nvPr/>
        </p:nvGrpSpPr>
        <p:grpSpPr>
          <a:xfrm>
            <a:off x="1587" y="854585"/>
            <a:ext cx="12192000" cy="1069664"/>
            <a:chOff x="0" y="5452082"/>
            <a:chExt cx="12192000" cy="1069664"/>
          </a:xfrm>
        </p:grpSpPr>
        <p:sp>
          <p:nvSpPr>
            <p:cNvPr id="13" name="Freeform: Shape 12"/>
            <p:cNvSpPr/>
            <p:nvPr/>
          </p:nvSpPr>
          <p:spPr>
            <a:xfrm>
              <a:off x="0" y="5923004"/>
              <a:ext cx="12192000" cy="383137"/>
            </a:xfrm>
            <a:custGeom>
              <a:avLst/>
              <a:gdLst>
                <a:gd name="connsiteX0" fmla="*/ 0 w 12192000"/>
                <a:gd name="connsiteY0" fmla="*/ 0 h 345990"/>
                <a:gd name="connsiteX1" fmla="*/ 5675870 w 12192000"/>
                <a:gd name="connsiteY1" fmla="*/ 345990 h 345990"/>
                <a:gd name="connsiteX2" fmla="*/ 12192000 w 12192000"/>
                <a:gd name="connsiteY2" fmla="*/ 41190 h 345990"/>
                <a:gd name="connsiteX3" fmla="*/ 12192000 w 12192000"/>
                <a:gd name="connsiteY3" fmla="*/ 41190 h 345990"/>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0703"/>
                <a:gd name="connsiteX1" fmla="*/ 8048368 w 12192000"/>
                <a:gd name="connsiteY1" fmla="*/ 370703 h 370703"/>
                <a:gd name="connsiteX2" fmla="*/ 12192000 w 12192000"/>
                <a:gd name="connsiteY2" fmla="*/ 41190 h 370703"/>
                <a:gd name="connsiteX3" fmla="*/ 12192000 w 12192000"/>
                <a:gd name="connsiteY3" fmla="*/ 41190 h 370703"/>
                <a:gd name="connsiteX0" fmla="*/ 0 w 12192000"/>
                <a:gd name="connsiteY0" fmla="*/ 0 h 397435"/>
                <a:gd name="connsiteX1" fmla="*/ 8048368 w 12192000"/>
                <a:gd name="connsiteY1" fmla="*/ 370703 h 397435"/>
                <a:gd name="connsiteX2" fmla="*/ 12192000 w 12192000"/>
                <a:gd name="connsiteY2" fmla="*/ 41190 h 397435"/>
                <a:gd name="connsiteX3" fmla="*/ 12192000 w 12192000"/>
                <a:gd name="connsiteY3" fmla="*/ 41190 h 397435"/>
                <a:gd name="connsiteX0" fmla="*/ 0 w 12192000"/>
                <a:gd name="connsiteY0" fmla="*/ 0 h 385302"/>
                <a:gd name="connsiteX1" fmla="*/ 8048368 w 12192000"/>
                <a:gd name="connsiteY1" fmla="*/ 370703 h 385302"/>
                <a:gd name="connsiteX2" fmla="*/ 12192000 w 12192000"/>
                <a:gd name="connsiteY2" fmla="*/ 41190 h 385302"/>
                <a:gd name="connsiteX3" fmla="*/ 12192000 w 12192000"/>
                <a:gd name="connsiteY3" fmla="*/ 41190 h 385302"/>
                <a:gd name="connsiteX0" fmla="*/ 0 w 12192000"/>
                <a:gd name="connsiteY0" fmla="*/ 0 h 383137"/>
                <a:gd name="connsiteX1" fmla="*/ 8048368 w 12192000"/>
                <a:gd name="connsiteY1" fmla="*/ 370703 h 383137"/>
                <a:gd name="connsiteX2" fmla="*/ 12192000 w 12192000"/>
                <a:gd name="connsiteY2" fmla="*/ 41190 h 383137"/>
                <a:gd name="connsiteX3" fmla="*/ 12192000 w 12192000"/>
                <a:gd name="connsiteY3" fmla="*/ 41190 h 383137"/>
              </a:gdLst>
              <a:ahLst/>
              <a:cxnLst>
                <a:cxn ang="0">
                  <a:pos x="connsiteX0" y="connsiteY0"/>
                </a:cxn>
                <a:cxn ang="0">
                  <a:pos x="connsiteX1" y="connsiteY1"/>
                </a:cxn>
                <a:cxn ang="0">
                  <a:pos x="connsiteX2" y="connsiteY2"/>
                </a:cxn>
                <a:cxn ang="0">
                  <a:pos x="connsiteX3" y="connsiteY3"/>
                </a:cxn>
              </a:cxnLst>
              <a:rect l="l" t="t" r="r" b="b"/>
              <a:pathLst>
                <a:path w="12192000" h="383137">
                  <a:moveTo>
                    <a:pt x="0" y="0"/>
                  </a:moveTo>
                  <a:cubicBezTo>
                    <a:pt x="2611395" y="126314"/>
                    <a:pt x="5187093" y="450335"/>
                    <a:pt x="8048368" y="370703"/>
                  </a:cubicBezTo>
                  <a:cubicBezTo>
                    <a:pt x="10909643" y="291071"/>
                    <a:pt x="11501395" y="96109"/>
                    <a:pt x="12192000" y="41190"/>
                  </a:cubicBezTo>
                  <a:lnTo>
                    <a:pt x="12192000" y="41190"/>
                  </a:lnTo>
                </a:path>
              </a:pathLst>
            </a:cu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Shape 13"/>
            <p:cNvSpPr/>
            <p:nvPr/>
          </p:nvSpPr>
          <p:spPr>
            <a:xfrm>
              <a:off x="0" y="5452082"/>
              <a:ext cx="12192000" cy="1069664"/>
            </a:xfrm>
            <a:custGeom>
              <a:avLst/>
              <a:gdLst>
                <a:gd name="connsiteX0" fmla="*/ 0 w 12192000"/>
                <a:gd name="connsiteY0" fmla="*/ 0 h 345990"/>
                <a:gd name="connsiteX1" fmla="*/ 5675870 w 12192000"/>
                <a:gd name="connsiteY1" fmla="*/ 345990 h 345990"/>
                <a:gd name="connsiteX2" fmla="*/ 12192000 w 12192000"/>
                <a:gd name="connsiteY2" fmla="*/ 41190 h 345990"/>
                <a:gd name="connsiteX3" fmla="*/ 12192000 w 12192000"/>
                <a:gd name="connsiteY3" fmla="*/ 41190 h 345990"/>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955589 h 969444"/>
                <a:gd name="connsiteX1" fmla="*/ 7834184 w 12192000"/>
                <a:gd name="connsiteY1" fmla="*/ 337751 h 969444"/>
                <a:gd name="connsiteX2" fmla="*/ 12192000 w 12192000"/>
                <a:gd name="connsiteY2" fmla="*/ 0 h 969444"/>
                <a:gd name="connsiteX3" fmla="*/ 12192000 w 12192000"/>
                <a:gd name="connsiteY3" fmla="*/ 0 h 969444"/>
                <a:gd name="connsiteX0" fmla="*/ 0 w 12192000"/>
                <a:gd name="connsiteY0" fmla="*/ 962394 h 976249"/>
                <a:gd name="connsiteX1" fmla="*/ 7834184 w 12192000"/>
                <a:gd name="connsiteY1" fmla="*/ 344556 h 976249"/>
                <a:gd name="connsiteX2" fmla="*/ 12192000 w 12192000"/>
                <a:gd name="connsiteY2" fmla="*/ 6805 h 976249"/>
                <a:gd name="connsiteX3" fmla="*/ 12192000 w 12192000"/>
                <a:gd name="connsiteY3" fmla="*/ 6805 h 976249"/>
                <a:gd name="connsiteX0" fmla="*/ 0 w 12192000"/>
                <a:gd name="connsiteY0" fmla="*/ 955589 h 995157"/>
                <a:gd name="connsiteX1" fmla="*/ 4448432 w 12192000"/>
                <a:gd name="connsiteY1" fmla="*/ 897924 h 995157"/>
                <a:gd name="connsiteX2" fmla="*/ 12192000 w 12192000"/>
                <a:gd name="connsiteY2" fmla="*/ 0 h 995157"/>
                <a:gd name="connsiteX3" fmla="*/ 12192000 w 12192000"/>
                <a:gd name="connsiteY3" fmla="*/ 0 h 995157"/>
                <a:gd name="connsiteX0" fmla="*/ 0 w 12192000"/>
                <a:gd name="connsiteY0" fmla="*/ 955589 h 995157"/>
                <a:gd name="connsiteX1" fmla="*/ 4448432 w 12192000"/>
                <a:gd name="connsiteY1" fmla="*/ 897924 h 995157"/>
                <a:gd name="connsiteX2" fmla="*/ 12192000 w 12192000"/>
                <a:gd name="connsiteY2" fmla="*/ 0 h 995157"/>
                <a:gd name="connsiteX3" fmla="*/ 12192000 w 12192000"/>
                <a:gd name="connsiteY3" fmla="*/ 0 h 995157"/>
                <a:gd name="connsiteX0" fmla="*/ 0 w 12192000"/>
                <a:gd name="connsiteY0" fmla="*/ 970771 h 1010339"/>
                <a:gd name="connsiteX1" fmla="*/ 4448432 w 12192000"/>
                <a:gd name="connsiteY1" fmla="*/ 913106 h 1010339"/>
                <a:gd name="connsiteX2" fmla="*/ 12192000 w 12192000"/>
                <a:gd name="connsiteY2" fmla="*/ 15182 h 1010339"/>
                <a:gd name="connsiteX3" fmla="*/ 12192000 w 12192000"/>
                <a:gd name="connsiteY3" fmla="*/ 15182 h 1010339"/>
                <a:gd name="connsiteX0" fmla="*/ 0 w 12192000"/>
                <a:gd name="connsiteY0" fmla="*/ 970771 h 1047028"/>
                <a:gd name="connsiteX1" fmla="*/ 4448432 w 12192000"/>
                <a:gd name="connsiteY1" fmla="*/ 913106 h 1047028"/>
                <a:gd name="connsiteX2" fmla="*/ 12192000 w 12192000"/>
                <a:gd name="connsiteY2" fmla="*/ 15182 h 1047028"/>
                <a:gd name="connsiteX3" fmla="*/ 12192000 w 12192000"/>
                <a:gd name="connsiteY3" fmla="*/ 15182 h 1047028"/>
                <a:gd name="connsiteX0" fmla="*/ 0 w 12192000"/>
                <a:gd name="connsiteY0" fmla="*/ 970771 h 1050551"/>
                <a:gd name="connsiteX1" fmla="*/ 4448432 w 12192000"/>
                <a:gd name="connsiteY1" fmla="*/ 913106 h 1050551"/>
                <a:gd name="connsiteX2" fmla="*/ 12192000 w 12192000"/>
                <a:gd name="connsiteY2" fmla="*/ 15182 h 1050551"/>
                <a:gd name="connsiteX3" fmla="*/ 12192000 w 12192000"/>
                <a:gd name="connsiteY3" fmla="*/ 15182 h 1050551"/>
                <a:gd name="connsiteX0" fmla="*/ 0 w 12192000"/>
                <a:gd name="connsiteY0" fmla="*/ 970771 h 1105155"/>
                <a:gd name="connsiteX1" fmla="*/ 4448432 w 12192000"/>
                <a:gd name="connsiteY1" fmla="*/ 913106 h 1105155"/>
                <a:gd name="connsiteX2" fmla="*/ 12192000 w 12192000"/>
                <a:gd name="connsiteY2" fmla="*/ 15182 h 1105155"/>
                <a:gd name="connsiteX3" fmla="*/ 12192000 w 12192000"/>
                <a:gd name="connsiteY3" fmla="*/ 15182 h 1105155"/>
                <a:gd name="connsiteX0" fmla="*/ 0 w 12192000"/>
                <a:gd name="connsiteY0" fmla="*/ 969315 h 1069664"/>
                <a:gd name="connsiteX1" fmla="*/ 4448432 w 12192000"/>
                <a:gd name="connsiteY1" fmla="*/ 911650 h 1069664"/>
                <a:gd name="connsiteX2" fmla="*/ 12192000 w 12192000"/>
                <a:gd name="connsiteY2" fmla="*/ 13726 h 1069664"/>
                <a:gd name="connsiteX3" fmla="*/ 12192000 w 12192000"/>
                <a:gd name="connsiteY3" fmla="*/ 13726 h 1069664"/>
              </a:gdLst>
              <a:ahLst/>
              <a:cxnLst>
                <a:cxn ang="0">
                  <a:pos x="connsiteX0" y="connsiteY0"/>
                </a:cxn>
                <a:cxn ang="0">
                  <a:pos x="connsiteX1" y="connsiteY1"/>
                </a:cxn>
                <a:cxn ang="0">
                  <a:pos x="connsiteX2" y="connsiteY2"/>
                </a:cxn>
                <a:cxn ang="0">
                  <a:pos x="connsiteX3" y="connsiteY3"/>
                </a:cxn>
              </a:cxnLst>
              <a:rect l="l" t="t" r="r" b="b"/>
              <a:pathLst>
                <a:path w="12192000" h="1069664">
                  <a:moveTo>
                    <a:pt x="0" y="969315"/>
                  </a:moveTo>
                  <a:cubicBezTo>
                    <a:pt x="1622855" y="1103866"/>
                    <a:pt x="2616886" y="1120342"/>
                    <a:pt x="4448432" y="911650"/>
                  </a:cubicBezTo>
                  <a:cubicBezTo>
                    <a:pt x="6279978" y="702958"/>
                    <a:pt x="10228649" y="-115333"/>
                    <a:pt x="12192000" y="13726"/>
                  </a:cubicBezTo>
                  <a:lnTo>
                    <a:pt x="12192000" y="13726"/>
                  </a:lnTo>
                </a:path>
              </a:pathLst>
            </a:cu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9" name="Picture 8">
            <a:extLst>
              <a:ext uri="{FF2B5EF4-FFF2-40B4-BE49-F238E27FC236}">
                <a16:creationId xmlns:a16="http://schemas.microsoft.com/office/drawing/2014/main" id="{50C1A5A0-F3BA-4BAE-9B8A-B482D7E8647F}"/>
              </a:ext>
            </a:extLst>
          </p:cNvPr>
          <p:cNvPicPr>
            <a:picLocks noChangeAspect="1"/>
          </p:cNvPicPr>
          <p:nvPr userDrawn="1"/>
        </p:nvPicPr>
        <p:blipFill>
          <a:blip r:embed="rId2"/>
          <a:stretch>
            <a:fillRect/>
          </a:stretch>
        </p:blipFill>
        <p:spPr>
          <a:xfrm>
            <a:off x="9689349" y="6309153"/>
            <a:ext cx="1377815" cy="493819"/>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36760640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Title - Futurewei - WHITE">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15C283-DE47-4173-9DDA-52D215B4906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58706" y="2143125"/>
            <a:ext cx="4733293" cy="4733293"/>
          </a:xfrm>
          <a:prstGeom prst="rect">
            <a:avLst/>
          </a:prstGeom>
          <a:effectLst>
            <a:outerShdw blurRad="50800" dist="63500" dir="2700000" algn="tl" rotWithShape="0">
              <a:prstClr val="black">
                <a:alpha val="40000"/>
              </a:prstClr>
            </a:outerShdw>
          </a:effectLst>
        </p:spPr>
      </p:pic>
      <p:sp>
        <p:nvSpPr>
          <p:cNvPr id="18" name="Title 1">
            <a:extLst>
              <a:ext uri="{FF2B5EF4-FFF2-40B4-BE49-F238E27FC236}">
                <a16:creationId xmlns:a16="http://schemas.microsoft.com/office/drawing/2014/main" id="{9B3696E6-E108-49BD-9D30-6DAABF97E629}"/>
              </a:ext>
            </a:extLst>
          </p:cNvPr>
          <p:cNvSpPr>
            <a:spLocks noGrp="1"/>
          </p:cNvSpPr>
          <p:nvPr>
            <p:ph type="ctrTitle" hasCustomPrompt="1"/>
          </p:nvPr>
        </p:nvSpPr>
        <p:spPr>
          <a:xfrm>
            <a:off x="1282012" y="2827209"/>
            <a:ext cx="7432728" cy="1203582"/>
          </a:xfrm>
        </p:spPr>
        <p:txBody>
          <a:bodyPr anchor="b">
            <a:noAutofit/>
          </a:bodyPr>
          <a:lstStyle>
            <a:lvl1pPr algn="l">
              <a:defRPr sz="4400">
                <a:solidFill>
                  <a:schemeClr val="tx1">
                    <a:lumMod val="50000"/>
                  </a:schemeClr>
                </a:solidFill>
              </a:defRPr>
            </a:lvl1pPr>
          </a:lstStyle>
          <a:p>
            <a:r>
              <a:rPr lang="en-US" dirty="0"/>
              <a:t>Click to edit master title style</a:t>
            </a:r>
          </a:p>
        </p:txBody>
      </p:sp>
      <p:sp>
        <p:nvSpPr>
          <p:cNvPr id="19" name="Subtitle 2">
            <a:extLst>
              <a:ext uri="{FF2B5EF4-FFF2-40B4-BE49-F238E27FC236}">
                <a16:creationId xmlns:a16="http://schemas.microsoft.com/office/drawing/2014/main" id="{A5B05DE4-1D9D-47A1-86EA-CE39F94BF9A2}"/>
              </a:ext>
            </a:extLst>
          </p:cNvPr>
          <p:cNvSpPr>
            <a:spLocks noGrp="1"/>
          </p:cNvSpPr>
          <p:nvPr>
            <p:ph type="subTitle" idx="1" hasCustomPrompt="1"/>
          </p:nvPr>
        </p:nvSpPr>
        <p:spPr>
          <a:xfrm>
            <a:off x="1282012" y="4183085"/>
            <a:ext cx="7432728" cy="1203582"/>
          </a:xfrm>
        </p:spPr>
        <p:txBody>
          <a:bodyPr>
            <a:normAutofit/>
          </a:bodyPr>
          <a:lstStyle>
            <a:lvl1pPr marL="0" indent="0" algn="l">
              <a:lnSpc>
                <a:spcPct val="100000"/>
              </a:lnSpc>
              <a:spcBef>
                <a:spcPts val="0"/>
              </a:spcBef>
              <a:buNone/>
              <a:defRPr sz="1800">
                <a:solidFill>
                  <a:schemeClr val="tx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Department Name</a:t>
            </a:r>
            <a:br>
              <a:rPr lang="en-US" dirty="0"/>
            </a:br>
            <a:r>
              <a:rPr lang="en-US" dirty="0"/>
              <a:t>Author Name</a:t>
            </a:r>
            <a:br>
              <a:rPr lang="en-US" dirty="0"/>
            </a:br>
            <a:r>
              <a:rPr lang="en-US" dirty="0"/>
              <a:t>Date</a:t>
            </a:r>
          </a:p>
        </p:txBody>
      </p:sp>
      <p:pic>
        <p:nvPicPr>
          <p:cNvPr id="9" name="Picture 8">
            <a:extLst>
              <a:ext uri="{FF2B5EF4-FFF2-40B4-BE49-F238E27FC236}">
                <a16:creationId xmlns:a16="http://schemas.microsoft.com/office/drawing/2014/main" id="{374234E8-28D3-44F7-8C9B-F68A7DA6980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1948" y="526318"/>
            <a:ext cx="3235332" cy="1203582"/>
          </a:xfrm>
          <a:prstGeom prst="rect">
            <a:avLst/>
          </a:prstGeom>
          <a:effectLst>
            <a:outerShdw blurRad="50800" dist="63500" dir="2700000" algn="tl" rotWithShape="0">
              <a:prstClr val="black">
                <a:alpha val="40000"/>
              </a:prstClr>
            </a:outerShdw>
          </a:effectLst>
        </p:spPr>
      </p:pic>
    </p:spTree>
    <p:extLst>
      <p:ext uri="{BB962C8B-B14F-4D97-AF65-F5344CB8AC3E}">
        <p14:creationId xmlns:p14="http://schemas.microsoft.com/office/powerpoint/2010/main" val="1007992955"/>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dirty="0"/>
          </a:p>
        </p:txBody>
      </p:sp>
      <p:sp>
        <p:nvSpPr>
          <p:cNvPr id="6" name="Slide Number Placeholder 5"/>
          <p:cNvSpPr>
            <a:spLocks noGrp="1"/>
          </p:cNvSpPr>
          <p:nvPr>
            <p:ph type="sldNum" sz="quarter" idx="12"/>
          </p:nvPr>
        </p:nvSpPr>
        <p:spPr>
          <a:xfrm>
            <a:off x="11214550" y="647522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18902239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3028211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dirty="0"/>
          </a:p>
        </p:txBody>
      </p:sp>
      <p:sp>
        <p:nvSpPr>
          <p:cNvPr id="9" name="Slide Number Placeholder 8"/>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17071126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dirty="0"/>
          </a:p>
        </p:txBody>
      </p:sp>
      <p:sp>
        <p:nvSpPr>
          <p:cNvPr id="5" name="Slide Number Placeholder 4"/>
          <p:cNvSpPr>
            <a:spLocks noGrp="1"/>
          </p:cNvSpPr>
          <p:nvPr>
            <p:ph type="sldNum" sz="quarter" idx="12"/>
          </p:nvPr>
        </p:nvSpPr>
        <p:spPr>
          <a:xfrm>
            <a:off x="11214550" y="6486248"/>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4101529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4" name="Slide Number Placeholder 3"/>
          <p:cNvSpPr>
            <a:spLocks noGrp="1"/>
          </p:cNvSpPr>
          <p:nvPr>
            <p:ph type="sldNum" sz="quarter" idx="12"/>
          </p:nvPr>
        </p:nvSpPr>
        <p:spPr>
          <a:xfrm>
            <a:off x="11214550" y="6497265"/>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232736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97264"/>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688623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a:xfrm>
            <a:off x="11214550" y="6475231"/>
            <a:ext cx="512806" cy="365125"/>
          </a:xfrm>
          <a:prstGeom prst="rect">
            <a:avLst/>
          </a:prstGeom>
        </p:spPr>
        <p:txBody>
          <a:bodyPr/>
          <a:lstStyle/>
          <a:p>
            <a:fld id="{3B917CB5-27BD-4ECA-9D86-80D4B900A204}" type="slidenum">
              <a:rPr lang="en-US" smtClean="0"/>
              <a:t>‹#›</a:t>
            </a:fld>
            <a:endParaRPr lang="en-US" dirty="0"/>
          </a:p>
        </p:txBody>
      </p:sp>
    </p:spTree>
    <p:extLst>
      <p:ext uri="{BB962C8B-B14F-4D97-AF65-F5344CB8AC3E}">
        <p14:creationId xmlns:p14="http://schemas.microsoft.com/office/powerpoint/2010/main" val="30387380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403648"/>
            <a:ext cx="2743200"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13" name="Slide Number Placeholder 5">
            <a:extLst>
              <a:ext uri="{FF2B5EF4-FFF2-40B4-BE49-F238E27FC236}">
                <a16:creationId xmlns:a16="http://schemas.microsoft.com/office/drawing/2014/main" id="{E774AA44-CD4D-4812-90DE-D2FFF1F5E50B}"/>
              </a:ext>
            </a:extLst>
          </p:cNvPr>
          <p:cNvSpPr>
            <a:spLocks noGrp="1"/>
          </p:cNvSpPr>
          <p:nvPr>
            <p:ph type="sldNum" sz="quarter" idx="4"/>
          </p:nvPr>
        </p:nvSpPr>
        <p:spPr>
          <a:xfrm>
            <a:off x="11203533" y="6501199"/>
            <a:ext cx="512806" cy="365125"/>
          </a:xfrm>
          <a:prstGeom prst="rect">
            <a:avLst/>
          </a:prstGeom>
        </p:spPr>
        <p:txBody>
          <a:bodyPr/>
          <a:lstStyle>
            <a:lvl1pPr>
              <a:defRPr sz="1200">
                <a:solidFill>
                  <a:schemeClr val="bg1">
                    <a:lumMod val="50000"/>
                  </a:schemeClr>
                </a:solidFill>
                <a:latin typeface="Calibri" panose="020F0502020204030204" pitchFamily="34" charset="0"/>
              </a:defRPr>
            </a:lvl1pPr>
          </a:lstStyle>
          <a:p>
            <a:fld id="{3B917CB5-27BD-4ECA-9D86-80D4B900A204}" type="slidenum">
              <a:rPr lang="en-US" smtClean="0"/>
              <a:pPr/>
              <a:t>‹#›</a:t>
            </a:fld>
            <a:endParaRPr lang="en-US" dirty="0"/>
          </a:p>
        </p:txBody>
      </p:sp>
      <p:pic>
        <p:nvPicPr>
          <p:cNvPr id="14" name="Picture 13">
            <a:extLst>
              <a:ext uri="{FF2B5EF4-FFF2-40B4-BE49-F238E27FC236}">
                <a16:creationId xmlns:a16="http://schemas.microsoft.com/office/drawing/2014/main" id="{9284CAAC-6608-4097-915F-97D3E90659F1}"/>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9384632" y="6182421"/>
            <a:ext cx="1790827" cy="66620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96653171"/>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403648"/>
            <a:ext cx="2743200"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13" name="Slide Number Placeholder 5">
            <a:extLst>
              <a:ext uri="{FF2B5EF4-FFF2-40B4-BE49-F238E27FC236}">
                <a16:creationId xmlns:a16="http://schemas.microsoft.com/office/drawing/2014/main" id="{E774AA44-CD4D-4812-90DE-D2FFF1F5E50B}"/>
              </a:ext>
            </a:extLst>
          </p:cNvPr>
          <p:cNvSpPr>
            <a:spLocks noGrp="1"/>
          </p:cNvSpPr>
          <p:nvPr>
            <p:ph type="sldNum" sz="quarter" idx="4"/>
          </p:nvPr>
        </p:nvSpPr>
        <p:spPr>
          <a:xfrm>
            <a:off x="11203533" y="6501199"/>
            <a:ext cx="512806" cy="365125"/>
          </a:xfrm>
          <a:prstGeom prst="rect">
            <a:avLst/>
          </a:prstGeom>
        </p:spPr>
        <p:txBody>
          <a:bodyPr/>
          <a:lstStyle>
            <a:lvl1pPr>
              <a:defRPr sz="1200">
                <a:solidFill>
                  <a:schemeClr val="bg1">
                    <a:lumMod val="50000"/>
                  </a:schemeClr>
                </a:solidFill>
                <a:latin typeface="Calibri" panose="020F0502020204030204" pitchFamily="34" charset="0"/>
              </a:defRPr>
            </a:lvl1pPr>
          </a:lstStyle>
          <a:p>
            <a:fld id="{3B917CB5-27BD-4ECA-9D86-80D4B900A204}" type="slidenum">
              <a:rPr lang="en-US" smtClean="0"/>
              <a:pPr/>
              <a:t>‹#›</a:t>
            </a:fld>
            <a:endParaRPr lang="en-US" dirty="0"/>
          </a:p>
        </p:txBody>
      </p:sp>
      <p:pic>
        <p:nvPicPr>
          <p:cNvPr id="14" name="Picture 13">
            <a:extLst>
              <a:ext uri="{FF2B5EF4-FFF2-40B4-BE49-F238E27FC236}">
                <a16:creationId xmlns:a16="http://schemas.microsoft.com/office/drawing/2014/main" id="{9284CAAC-6608-4097-915F-97D3E90659F1}"/>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9384632" y="6182421"/>
            <a:ext cx="1790827" cy="666209"/>
          </a:xfrm>
          <a:prstGeom prst="rect">
            <a:avLst/>
          </a:prstGeom>
          <a:effectLst>
            <a:outerShdw blurRad="50800" dist="38100" dir="2700000" algn="tl" rotWithShape="0">
              <a:prstClr val="black">
                <a:alpha val="40000"/>
              </a:prstClr>
            </a:outerShdw>
          </a:effectLst>
        </p:spPr>
      </p:pic>
      <p:grpSp>
        <p:nvGrpSpPr>
          <p:cNvPr id="8" name="Group 7">
            <a:extLst>
              <a:ext uri="{FF2B5EF4-FFF2-40B4-BE49-F238E27FC236}">
                <a16:creationId xmlns:a16="http://schemas.microsoft.com/office/drawing/2014/main" id="{F078800E-7B41-4D99-8CD6-CE3DB6DE34B9}"/>
              </a:ext>
            </a:extLst>
          </p:cNvPr>
          <p:cNvGrpSpPr/>
          <p:nvPr userDrawn="1"/>
        </p:nvGrpSpPr>
        <p:grpSpPr>
          <a:xfrm>
            <a:off x="0" y="5423207"/>
            <a:ext cx="12192000" cy="1069664"/>
            <a:chOff x="0" y="5452082"/>
            <a:chExt cx="12192000" cy="1069664"/>
          </a:xfrm>
        </p:grpSpPr>
        <p:sp>
          <p:nvSpPr>
            <p:cNvPr id="9" name="Freeform: Shape 8">
              <a:extLst>
                <a:ext uri="{FF2B5EF4-FFF2-40B4-BE49-F238E27FC236}">
                  <a16:creationId xmlns:a16="http://schemas.microsoft.com/office/drawing/2014/main" id="{A68B2204-454E-46B0-9853-DB9ACEAC281D}"/>
                </a:ext>
              </a:extLst>
            </p:cNvPr>
            <p:cNvSpPr/>
            <p:nvPr/>
          </p:nvSpPr>
          <p:spPr>
            <a:xfrm>
              <a:off x="0" y="5923004"/>
              <a:ext cx="12192000" cy="383137"/>
            </a:xfrm>
            <a:custGeom>
              <a:avLst/>
              <a:gdLst>
                <a:gd name="connsiteX0" fmla="*/ 0 w 12192000"/>
                <a:gd name="connsiteY0" fmla="*/ 0 h 345990"/>
                <a:gd name="connsiteX1" fmla="*/ 5675870 w 12192000"/>
                <a:gd name="connsiteY1" fmla="*/ 345990 h 345990"/>
                <a:gd name="connsiteX2" fmla="*/ 12192000 w 12192000"/>
                <a:gd name="connsiteY2" fmla="*/ 41190 h 345990"/>
                <a:gd name="connsiteX3" fmla="*/ 12192000 w 12192000"/>
                <a:gd name="connsiteY3" fmla="*/ 41190 h 345990"/>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0703"/>
                <a:gd name="connsiteX1" fmla="*/ 8048368 w 12192000"/>
                <a:gd name="connsiteY1" fmla="*/ 370703 h 370703"/>
                <a:gd name="connsiteX2" fmla="*/ 12192000 w 12192000"/>
                <a:gd name="connsiteY2" fmla="*/ 41190 h 370703"/>
                <a:gd name="connsiteX3" fmla="*/ 12192000 w 12192000"/>
                <a:gd name="connsiteY3" fmla="*/ 41190 h 370703"/>
                <a:gd name="connsiteX0" fmla="*/ 0 w 12192000"/>
                <a:gd name="connsiteY0" fmla="*/ 0 h 397435"/>
                <a:gd name="connsiteX1" fmla="*/ 8048368 w 12192000"/>
                <a:gd name="connsiteY1" fmla="*/ 370703 h 397435"/>
                <a:gd name="connsiteX2" fmla="*/ 12192000 w 12192000"/>
                <a:gd name="connsiteY2" fmla="*/ 41190 h 397435"/>
                <a:gd name="connsiteX3" fmla="*/ 12192000 w 12192000"/>
                <a:gd name="connsiteY3" fmla="*/ 41190 h 397435"/>
                <a:gd name="connsiteX0" fmla="*/ 0 w 12192000"/>
                <a:gd name="connsiteY0" fmla="*/ 0 h 385302"/>
                <a:gd name="connsiteX1" fmla="*/ 8048368 w 12192000"/>
                <a:gd name="connsiteY1" fmla="*/ 370703 h 385302"/>
                <a:gd name="connsiteX2" fmla="*/ 12192000 w 12192000"/>
                <a:gd name="connsiteY2" fmla="*/ 41190 h 385302"/>
                <a:gd name="connsiteX3" fmla="*/ 12192000 w 12192000"/>
                <a:gd name="connsiteY3" fmla="*/ 41190 h 385302"/>
                <a:gd name="connsiteX0" fmla="*/ 0 w 12192000"/>
                <a:gd name="connsiteY0" fmla="*/ 0 h 383137"/>
                <a:gd name="connsiteX1" fmla="*/ 8048368 w 12192000"/>
                <a:gd name="connsiteY1" fmla="*/ 370703 h 383137"/>
                <a:gd name="connsiteX2" fmla="*/ 12192000 w 12192000"/>
                <a:gd name="connsiteY2" fmla="*/ 41190 h 383137"/>
                <a:gd name="connsiteX3" fmla="*/ 12192000 w 12192000"/>
                <a:gd name="connsiteY3" fmla="*/ 41190 h 383137"/>
              </a:gdLst>
              <a:ahLst/>
              <a:cxnLst>
                <a:cxn ang="0">
                  <a:pos x="connsiteX0" y="connsiteY0"/>
                </a:cxn>
                <a:cxn ang="0">
                  <a:pos x="connsiteX1" y="connsiteY1"/>
                </a:cxn>
                <a:cxn ang="0">
                  <a:pos x="connsiteX2" y="connsiteY2"/>
                </a:cxn>
                <a:cxn ang="0">
                  <a:pos x="connsiteX3" y="connsiteY3"/>
                </a:cxn>
              </a:cxnLst>
              <a:rect l="l" t="t" r="r" b="b"/>
              <a:pathLst>
                <a:path w="12192000" h="383137">
                  <a:moveTo>
                    <a:pt x="0" y="0"/>
                  </a:moveTo>
                  <a:cubicBezTo>
                    <a:pt x="2611395" y="126314"/>
                    <a:pt x="5187093" y="450335"/>
                    <a:pt x="8048368" y="370703"/>
                  </a:cubicBezTo>
                  <a:cubicBezTo>
                    <a:pt x="10909643" y="291071"/>
                    <a:pt x="11501395" y="96109"/>
                    <a:pt x="12192000" y="41190"/>
                  </a:cubicBezTo>
                  <a:lnTo>
                    <a:pt x="12192000" y="41190"/>
                  </a:lnTo>
                </a:path>
              </a:pathLst>
            </a:cu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18A03359-E08B-4C9E-B874-5471C46263D1}"/>
                </a:ext>
              </a:extLst>
            </p:cNvPr>
            <p:cNvSpPr/>
            <p:nvPr/>
          </p:nvSpPr>
          <p:spPr>
            <a:xfrm>
              <a:off x="0" y="5452082"/>
              <a:ext cx="12192000" cy="1069664"/>
            </a:xfrm>
            <a:custGeom>
              <a:avLst/>
              <a:gdLst>
                <a:gd name="connsiteX0" fmla="*/ 0 w 12192000"/>
                <a:gd name="connsiteY0" fmla="*/ 0 h 345990"/>
                <a:gd name="connsiteX1" fmla="*/ 5675870 w 12192000"/>
                <a:gd name="connsiteY1" fmla="*/ 345990 h 345990"/>
                <a:gd name="connsiteX2" fmla="*/ 12192000 w 12192000"/>
                <a:gd name="connsiteY2" fmla="*/ 41190 h 345990"/>
                <a:gd name="connsiteX3" fmla="*/ 12192000 w 12192000"/>
                <a:gd name="connsiteY3" fmla="*/ 41190 h 345990"/>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0 h 378941"/>
                <a:gd name="connsiteX1" fmla="*/ 7834184 w 12192000"/>
                <a:gd name="connsiteY1" fmla="*/ 378941 h 378941"/>
                <a:gd name="connsiteX2" fmla="*/ 12192000 w 12192000"/>
                <a:gd name="connsiteY2" fmla="*/ 41190 h 378941"/>
                <a:gd name="connsiteX3" fmla="*/ 12192000 w 12192000"/>
                <a:gd name="connsiteY3" fmla="*/ 41190 h 378941"/>
                <a:gd name="connsiteX0" fmla="*/ 0 w 12192000"/>
                <a:gd name="connsiteY0" fmla="*/ 955589 h 969444"/>
                <a:gd name="connsiteX1" fmla="*/ 7834184 w 12192000"/>
                <a:gd name="connsiteY1" fmla="*/ 337751 h 969444"/>
                <a:gd name="connsiteX2" fmla="*/ 12192000 w 12192000"/>
                <a:gd name="connsiteY2" fmla="*/ 0 h 969444"/>
                <a:gd name="connsiteX3" fmla="*/ 12192000 w 12192000"/>
                <a:gd name="connsiteY3" fmla="*/ 0 h 969444"/>
                <a:gd name="connsiteX0" fmla="*/ 0 w 12192000"/>
                <a:gd name="connsiteY0" fmla="*/ 962394 h 976249"/>
                <a:gd name="connsiteX1" fmla="*/ 7834184 w 12192000"/>
                <a:gd name="connsiteY1" fmla="*/ 344556 h 976249"/>
                <a:gd name="connsiteX2" fmla="*/ 12192000 w 12192000"/>
                <a:gd name="connsiteY2" fmla="*/ 6805 h 976249"/>
                <a:gd name="connsiteX3" fmla="*/ 12192000 w 12192000"/>
                <a:gd name="connsiteY3" fmla="*/ 6805 h 976249"/>
                <a:gd name="connsiteX0" fmla="*/ 0 w 12192000"/>
                <a:gd name="connsiteY0" fmla="*/ 955589 h 995157"/>
                <a:gd name="connsiteX1" fmla="*/ 4448432 w 12192000"/>
                <a:gd name="connsiteY1" fmla="*/ 897924 h 995157"/>
                <a:gd name="connsiteX2" fmla="*/ 12192000 w 12192000"/>
                <a:gd name="connsiteY2" fmla="*/ 0 h 995157"/>
                <a:gd name="connsiteX3" fmla="*/ 12192000 w 12192000"/>
                <a:gd name="connsiteY3" fmla="*/ 0 h 995157"/>
                <a:gd name="connsiteX0" fmla="*/ 0 w 12192000"/>
                <a:gd name="connsiteY0" fmla="*/ 955589 h 995157"/>
                <a:gd name="connsiteX1" fmla="*/ 4448432 w 12192000"/>
                <a:gd name="connsiteY1" fmla="*/ 897924 h 995157"/>
                <a:gd name="connsiteX2" fmla="*/ 12192000 w 12192000"/>
                <a:gd name="connsiteY2" fmla="*/ 0 h 995157"/>
                <a:gd name="connsiteX3" fmla="*/ 12192000 w 12192000"/>
                <a:gd name="connsiteY3" fmla="*/ 0 h 995157"/>
                <a:gd name="connsiteX0" fmla="*/ 0 w 12192000"/>
                <a:gd name="connsiteY0" fmla="*/ 970771 h 1010339"/>
                <a:gd name="connsiteX1" fmla="*/ 4448432 w 12192000"/>
                <a:gd name="connsiteY1" fmla="*/ 913106 h 1010339"/>
                <a:gd name="connsiteX2" fmla="*/ 12192000 w 12192000"/>
                <a:gd name="connsiteY2" fmla="*/ 15182 h 1010339"/>
                <a:gd name="connsiteX3" fmla="*/ 12192000 w 12192000"/>
                <a:gd name="connsiteY3" fmla="*/ 15182 h 1010339"/>
                <a:gd name="connsiteX0" fmla="*/ 0 w 12192000"/>
                <a:gd name="connsiteY0" fmla="*/ 970771 h 1047028"/>
                <a:gd name="connsiteX1" fmla="*/ 4448432 w 12192000"/>
                <a:gd name="connsiteY1" fmla="*/ 913106 h 1047028"/>
                <a:gd name="connsiteX2" fmla="*/ 12192000 w 12192000"/>
                <a:gd name="connsiteY2" fmla="*/ 15182 h 1047028"/>
                <a:gd name="connsiteX3" fmla="*/ 12192000 w 12192000"/>
                <a:gd name="connsiteY3" fmla="*/ 15182 h 1047028"/>
                <a:gd name="connsiteX0" fmla="*/ 0 w 12192000"/>
                <a:gd name="connsiteY0" fmla="*/ 970771 h 1050551"/>
                <a:gd name="connsiteX1" fmla="*/ 4448432 w 12192000"/>
                <a:gd name="connsiteY1" fmla="*/ 913106 h 1050551"/>
                <a:gd name="connsiteX2" fmla="*/ 12192000 w 12192000"/>
                <a:gd name="connsiteY2" fmla="*/ 15182 h 1050551"/>
                <a:gd name="connsiteX3" fmla="*/ 12192000 w 12192000"/>
                <a:gd name="connsiteY3" fmla="*/ 15182 h 1050551"/>
                <a:gd name="connsiteX0" fmla="*/ 0 w 12192000"/>
                <a:gd name="connsiteY0" fmla="*/ 970771 h 1105155"/>
                <a:gd name="connsiteX1" fmla="*/ 4448432 w 12192000"/>
                <a:gd name="connsiteY1" fmla="*/ 913106 h 1105155"/>
                <a:gd name="connsiteX2" fmla="*/ 12192000 w 12192000"/>
                <a:gd name="connsiteY2" fmla="*/ 15182 h 1105155"/>
                <a:gd name="connsiteX3" fmla="*/ 12192000 w 12192000"/>
                <a:gd name="connsiteY3" fmla="*/ 15182 h 1105155"/>
                <a:gd name="connsiteX0" fmla="*/ 0 w 12192000"/>
                <a:gd name="connsiteY0" fmla="*/ 969315 h 1069664"/>
                <a:gd name="connsiteX1" fmla="*/ 4448432 w 12192000"/>
                <a:gd name="connsiteY1" fmla="*/ 911650 h 1069664"/>
                <a:gd name="connsiteX2" fmla="*/ 12192000 w 12192000"/>
                <a:gd name="connsiteY2" fmla="*/ 13726 h 1069664"/>
                <a:gd name="connsiteX3" fmla="*/ 12192000 w 12192000"/>
                <a:gd name="connsiteY3" fmla="*/ 13726 h 1069664"/>
              </a:gdLst>
              <a:ahLst/>
              <a:cxnLst>
                <a:cxn ang="0">
                  <a:pos x="connsiteX0" y="connsiteY0"/>
                </a:cxn>
                <a:cxn ang="0">
                  <a:pos x="connsiteX1" y="connsiteY1"/>
                </a:cxn>
                <a:cxn ang="0">
                  <a:pos x="connsiteX2" y="connsiteY2"/>
                </a:cxn>
                <a:cxn ang="0">
                  <a:pos x="connsiteX3" y="connsiteY3"/>
                </a:cxn>
              </a:cxnLst>
              <a:rect l="l" t="t" r="r" b="b"/>
              <a:pathLst>
                <a:path w="12192000" h="1069664">
                  <a:moveTo>
                    <a:pt x="0" y="969315"/>
                  </a:moveTo>
                  <a:cubicBezTo>
                    <a:pt x="1622855" y="1103866"/>
                    <a:pt x="2616886" y="1120342"/>
                    <a:pt x="4448432" y="911650"/>
                  </a:cubicBezTo>
                  <a:cubicBezTo>
                    <a:pt x="6279978" y="702958"/>
                    <a:pt x="10228649" y="-115333"/>
                    <a:pt x="12192000" y="13726"/>
                  </a:cubicBezTo>
                  <a:lnTo>
                    <a:pt x="12192000" y="13726"/>
                  </a:lnTo>
                </a:path>
              </a:pathLst>
            </a:cu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840799134"/>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10" r:id="rId10"/>
    <p:sldLayoutId id="214748371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B2F8791-6887-49AE-A40A-F8D23F26776A}"/>
              </a:ext>
            </a:extLst>
          </p:cNvPr>
          <p:cNvSpPr>
            <a:spLocks noGrp="1"/>
          </p:cNvSpPr>
          <p:nvPr>
            <p:ph type="ctrTitle"/>
          </p:nvPr>
        </p:nvSpPr>
        <p:spPr>
          <a:xfrm>
            <a:off x="939112" y="1428508"/>
            <a:ext cx="6629400" cy="1203582"/>
          </a:xfrm>
        </p:spPr>
        <p:txBody>
          <a:bodyPr/>
          <a:lstStyle/>
          <a:p>
            <a:r>
              <a:rPr lang="en-US" dirty="0"/>
              <a:t>Form factor considerations for XR devices</a:t>
            </a:r>
          </a:p>
        </p:txBody>
      </p:sp>
      <p:sp>
        <p:nvSpPr>
          <p:cNvPr id="8" name="Subtitle 7">
            <a:extLst>
              <a:ext uri="{FF2B5EF4-FFF2-40B4-BE49-F238E27FC236}">
                <a16:creationId xmlns:a16="http://schemas.microsoft.com/office/drawing/2014/main" id="{705CB8B0-6B11-414C-8390-4FED90CB83F8}"/>
              </a:ext>
            </a:extLst>
          </p:cNvPr>
          <p:cNvSpPr>
            <a:spLocks noGrp="1"/>
          </p:cNvSpPr>
          <p:nvPr>
            <p:ph type="subTitle" idx="1"/>
          </p:nvPr>
        </p:nvSpPr>
        <p:spPr>
          <a:xfrm>
            <a:off x="939112" y="2500298"/>
            <a:ext cx="6629400" cy="1203582"/>
          </a:xfrm>
        </p:spPr>
        <p:txBody>
          <a:bodyPr/>
          <a:lstStyle/>
          <a:p>
            <a:endParaRPr lang="en-US" dirty="0"/>
          </a:p>
          <a:p>
            <a:r>
              <a:rPr lang="en-US" sz="1800" dirty="0"/>
              <a:t>Futurewei Technologies, Inc.</a:t>
            </a:r>
          </a:p>
        </p:txBody>
      </p:sp>
      <p:sp>
        <p:nvSpPr>
          <p:cNvPr id="2" name="TextBox 1">
            <a:extLst>
              <a:ext uri="{FF2B5EF4-FFF2-40B4-BE49-F238E27FC236}">
                <a16:creationId xmlns:a16="http://schemas.microsoft.com/office/drawing/2014/main" id="{227A6F48-7F85-177D-3798-EBBBE26154E4}"/>
              </a:ext>
            </a:extLst>
          </p:cNvPr>
          <p:cNvSpPr txBox="1"/>
          <p:nvPr/>
        </p:nvSpPr>
        <p:spPr>
          <a:xfrm>
            <a:off x="125196" y="357108"/>
            <a:ext cx="4824655" cy="923330"/>
          </a:xfrm>
          <a:prstGeom prst="rect">
            <a:avLst/>
          </a:prstGeom>
          <a:noFill/>
        </p:spPr>
        <p:txBody>
          <a:bodyPr wrap="square" rtlCol="0">
            <a:spAutoFit/>
          </a:bodyPr>
          <a:lstStyle/>
          <a:p>
            <a:r>
              <a:rPr lang="en-US" dirty="0"/>
              <a:t>3GPP TSG RAN Meeting #101	</a:t>
            </a:r>
          </a:p>
          <a:p>
            <a:r>
              <a:rPr lang="en-US" dirty="0"/>
              <a:t>Bangalore, India, September 11 – 15, 2023</a:t>
            </a:r>
          </a:p>
          <a:p>
            <a:r>
              <a:rPr lang="en-US" dirty="0"/>
              <a:t>Agenda Item: 9.3.2.9</a:t>
            </a:r>
          </a:p>
        </p:txBody>
      </p:sp>
      <p:sp>
        <p:nvSpPr>
          <p:cNvPr id="3" name="TextBox 2">
            <a:extLst>
              <a:ext uri="{FF2B5EF4-FFF2-40B4-BE49-F238E27FC236}">
                <a16:creationId xmlns:a16="http://schemas.microsoft.com/office/drawing/2014/main" id="{57E5A939-0EFA-13C8-D66D-927367EEFFA9}"/>
              </a:ext>
            </a:extLst>
          </p:cNvPr>
          <p:cNvSpPr txBox="1"/>
          <p:nvPr/>
        </p:nvSpPr>
        <p:spPr>
          <a:xfrm>
            <a:off x="10422166" y="360546"/>
            <a:ext cx="1561296" cy="369332"/>
          </a:xfrm>
          <a:prstGeom prst="rect">
            <a:avLst/>
          </a:prstGeom>
          <a:noFill/>
        </p:spPr>
        <p:txBody>
          <a:bodyPr wrap="square" rtlCol="0">
            <a:spAutoFit/>
          </a:bodyPr>
          <a:lstStyle/>
          <a:p>
            <a:r>
              <a:rPr lang="en-US" dirty="0"/>
              <a:t>RP-231597</a:t>
            </a:r>
            <a:endParaRPr lang="en-US" dirty="0">
              <a:highlight>
                <a:srgbClr val="FFFF00"/>
              </a:highlight>
            </a:endParaRPr>
          </a:p>
        </p:txBody>
      </p:sp>
    </p:spTree>
    <p:extLst>
      <p:ext uri="{BB962C8B-B14F-4D97-AF65-F5344CB8AC3E}">
        <p14:creationId xmlns:p14="http://schemas.microsoft.com/office/powerpoint/2010/main" val="28162646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0B38E-3F36-4E28-8B7E-0047C4FF4DFF}"/>
              </a:ext>
            </a:extLst>
          </p:cNvPr>
          <p:cNvSpPr>
            <a:spLocks noGrp="1"/>
          </p:cNvSpPr>
          <p:nvPr>
            <p:ph type="title"/>
          </p:nvPr>
        </p:nvSpPr>
        <p:spPr/>
        <p:txBody>
          <a:bodyPr>
            <a:normAutofit fontScale="90000"/>
          </a:bodyPr>
          <a:lstStyle/>
          <a:p>
            <a:r>
              <a:rPr lang="en-US" sz="4400" dirty="0"/>
              <a:t>Agreement in RP-230740 (RAN#99/March 2023)</a:t>
            </a:r>
          </a:p>
        </p:txBody>
      </p:sp>
      <p:sp>
        <p:nvSpPr>
          <p:cNvPr id="3" name="Content Placeholder 2">
            <a:extLst>
              <a:ext uri="{FF2B5EF4-FFF2-40B4-BE49-F238E27FC236}">
                <a16:creationId xmlns:a16="http://schemas.microsoft.com/office/drawing/2014/main" id="{9BFEF313-2BD9-4BE7-B239-B6E5D1A97748}"/>
              </a:ext>
            </a:extLst>
          </p:cNvPr>
          <p:cNvSpPr>
            <a:spLocks noGrp="1"/>
          </p:cNvSpPr>
          <p:nvPr>
            <p:ph idx="1"/>
          </p:nvPr>
        </p:nvSpPr>
        <p:spPr/>
        <p:txBody>
          <a:bodyPr>
            <a:normAutofit/>
          </a:bodyPr>
          <a:lstStyle/>
          <a:p>
            <a:r>
              <a:rPr lang="en-HU" u="sng" dirty="0">
                <a:latin typeface="Calibri" panose="020F0502020204030204" pitchFamily="34" charset="0"/>
                <a:ea typeface="Calibri" panose="020F0502020204030204" pitchFamily="34" charset="0"/>
                <a:cs typeface="Calibri" panose="020F0502020204030204" pitchFamily="34" charset="0"/>
              </a:rPr>
              <a:t>Step-1: </a:t>
            </a:r>
            <a:r>
              <a:rPr lang="en-HU" dirty="0">
                <a:latin typeface="Calibri" panose="020F0502020204030204" pitchFamily="34" charset="0"/>
                <a:ea typeface="Calibri" panose="020F0502020204030204" pitchFamily="34" charset="0"/>
                <a:cs typeface="Calibri" panose="020F0502020204030204" pitchFamily="34" charset="0"/>
              </a:rPr>
              <a:t>Recognize th</a:t>
            </a:r>
            <a:r>
              <a:rPr lang="en-GB" dirty="0">
                <a:latin typeface="Calibri" panose="020F0502020204030204" pitchFamily="34" charset="0"/>
                <a:ea typeface="Calibri" panose="020F0502020204030204" pitchFamily="34" charset="0"/>
                <a:cs typeface="Calibri" panose="020F0502020204030204" pitchFamily="34" charset="0"/>
              </a:rPr>
              <a:t>at</a:t>
            </a:r>
            <a:r>
              <a:rPr lang="en-HU" dirty="0">
                <a:latin typeface="Calibri" panose="020F0502020204030204" pitchFamily="34" charset="0"/>
                <a:ea typeface="Calibri" panose="020F0502020204030204" pitchFamily="34" charset="0"/>
                <a:cs typeface="Calibri" panose="020F0502020204030204" pitchFamily="34" charset="0"/>
              </a:rPr>
              <a:t> form factor limitations of a subset of XR devices can make it </a:t>
            </a:r>
            <a:r>
              <a:rPr lang="en-HU" dirty="0">
                <a:highlight>
                  <a:srgbClr val="00FFFF"/>
                </a:highlight>
                <a:latin typeface="Calibri" panose="020F0502020204030204" pitchFamily="34" charset="0"/>
                <a:ea typeface="Calibri" panose="020F0502020204030204" pitchFamily="34" charset="0"/>
                <a:cs typeface="Calibri" panose="020F0502020204030204" pitchFamily="34" charset="0"/>
              </a:rPr>
              <a:t>impossible</a:t>
            </a:r>
            <a:r>
              <a:rPr lang="en-HU" dirty="0">
                <a:latin typeface="Calibri" panose="020F0502020204030204" pitchFamily="34" charset="0"/>
                <a:ea typeface="Calibri" panose="020F0502020204030204" pitchFamily="34" charset="0"/>
                <a:cs typeface="Calibri" panose="020F0502020204030204" pitchFamily="34" charset="0"/>
              </a:rPr>
              <a:t> for these devices to support 4 antenna ports</a:t>
            </a:r>
          </a:p>
          <a:p>
            <a:pPr lvl="1"/>
            <a:r>
              <a:rPr lang="en-HU" dirty="0">
                <a:latin typeface="Calibri" panose="020F0502020204030204" pitchFamily="34" charset="0"/>
                <a:ea typeface="Calibri" panose="020F0502020204030204" pitchFamily="34" charset="0"/>
                <a:cs typeface="Calibri" panose="020F0502020204030204" pitchFamily="34" charset="0"/>
              </a:rPr>
              <a:t>Exact characterization and form factor limitations of these devices are to be studied in RAN plenary. Contributions are invited to TSG-RAN#100 to address this. </a:t>
            </a:r>
          </a:p>
          <a:p>
            <a:r>
              <a:rPr lang="en-HU" u="sng" dirty="0">
                <a:latin typeface="Calibri" panose="020F0502020204030204" pitchFamily="34" charset="0"/>
                <a:ea typeface="Calibri" panose="020F0502020204030204" pitchFamily="34" charset="0"/>
                <a:cs typeface="Calibri" panose="020F0502020204030204" pitchFamily="34" charset="0"/>
              </a:rPr>
              <a:t>Step-2: Contingent on the outcome of the Step-1:</a:t>
            </a:r>
            <a:br>
              <a:rPr lang="en-HU" u="sng" dirty="0">
                <a:latin typeface="Calibri" panose="020F0502020204030204" pitchFamily="34" charset="0"/>
                <a:ea typeface="Calibri" panose="020F0502020204030204" pitchFamily="34" charset="0"/>
                <a:cs typeface="Calibri" panose="020F0502020204030204" pitchFamily="34" charset="0"/>
              </a:rPr>
            </a:br>
            <a:r>
              <a:rPr lang="en-HU" dirty="0">
                <a:latin typeface="Calibri" panose="020F0502020204030204" pitchFamily="34" charset="0"/>
                <a:ea typeface="Calibri" panose="020F0502020204030204" pitchFamily="34" charset="0"/>
                <a:cs typeface="Calibri" panose="020F0502020204030204" pitchFamily="34" charset="0"/>
              </a:rPr>
              <a:t>Recognize t</a:t>
            </a:r>
            <a:r>
              <a:rPr lang="en-GB" dirty="0">
                <a:latin typeface="Calibri" panose="020F0502020204030204" pitchFamily="34" charset="0"/>
                <a:ea typeface="Calibri" panose="020F0502020204030204" pitchFamily="34" charset="0"/>
                <a:cs typeface="Calibri" panose="020F0502020204030204" pitchFamily="34" charset="0"/>
              </a:rPr>
              <a:t>he</a:t>
            </a:r>
            <a:r>
              <a:rPr lang="en-HU" dirty="0">
                <a:latin typeface="Calibri" panose="020F0502020204030204" pitchFamily="34" charset="0"/>
                <a:ea typeface="Calibri" panose="020F0502020204030204" pitchFamily="34" charset="0"/>
                <a:cs typeface="Calibri" panose="020F0502020204030204" pitchFamily="34" charset="0"/>
              </a:rPr>
              <a:t> importance of identifying these devices in the network, and potential network impact (e.g. performance, coverage, capacity) and UE impact</a:t>
            </a:r>
          </a:p>
          <a:p>
            <a:pPr lvl="1"/>
            <a:r>
              <a:rPr lang="en-HU" dirty="0">
                <a:latin typeface="Calibri" panose="020F0502020204030204" pitchFamily="34" charset="0"/>
                <a:ea typeface="Calibri" panose="020F0502020204030204" pitchFamily="34" charset="0"/>
                <a:cs typeface="Calibri" panose="020F0502020204030204" pitchFamily="34" charset="0"/>
              </a:rPr>
              <a:t>Details of Step-2 will be further defined following the maturity of Step-1</a:t>
            </a:r>
          </a:p>
        </p:txBody>
      </p:sp>
      <p:sp>
        <p:nvSpPr>
          <p:cNvPr id="4" name="Slide Number Placeholder 3">
            <a:extLst>
              <a:ext uri="{FF2B5EF4-FFF2-40B4-BE49-F238E27FC236}">
                <a16:creationId xmlns:a16="http://schemas.microsoft.com/office/drawing/2014/main" id="{385AED37-DBD8-4FF9-82B2-D307CFECA074}"/>
              </a:ext>
            </a:extLst>
          </p:cNvPr>
          <p:cNvSpPr>
            <a:spLocks noGrp="1"/>
          </p:cNvSpPr>
          <p:nvPr>
            <p:ph type="sldNum" sz="quarter" idx="12"/>
          </p:nvPr>
        </p:nvSpPr>
        <p:spPr/>
        <p:txBody>
          <a:bodyPr/>
          <a:lstStyle/>
          <a:p>
            <a:fld id="{3B917CB5-27BD-4ECA-9D86-80D4B900A204}" type="slidenum">
              <a:rPr lang="en-US" smtClean="0"/>
              <a:t>2</a:t>
            </a:fld>
            <a:endParaRPr lang="en-US" dirty="0"/>
          </a:p>
        </p:txBody>
      </p:sp>
    </p:spTree>
    <p:extLst>
      <p:ext uri="{BB962C8B-B14F-4D97-AF65-F5344CB8AC3E}">
        <p14:creationId xmlns:p14="http://schemas.microsoft.com/office/powerpoint/2010/main" val="27984790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0B38E-3F36-4E28-8B7E-0047C4FF4DFF}"/>
              </a:ext>
            </a:extLst>
          </p:cNvPr>
          <p:cNvSpPr>
            <a:spLocks noGrp="1"/>
          </p:cNvSpPr>
          <p:nvPr>
            <p:ph type="title"/>
          </p:nvPr>
        </p:nvSpPr>
        <p:spPr/>
        <p:txBody>
          <a:bodyPr>
            <a:normAutofit fontScale="90000"/>
          </a:bodyPr>
          <a:lstStyle/>
          <a:p>
            <a:r>
              <a:rPr lang="en-US" sz="4400" dirty="0"/>
              <a:t>Agreement in RP-231483 (RAN#100/June 2023)</a:t>
            </a:r>
          </a:p>
        </p:txBody>
      </p:sp>
      <p:sp>
        <p:nvSpPr>
          <p:cNvPr id="3" name="Content Placeholder 2">
            <a:extLst>
              <a:ext uri="{FF2B5EF4-FFF2-40B4-BE49-F238E27FC236}">
                <a16:creationId xmlns:a16="http://schemas.microsoft.com/office/drawing/2014/main" id="{9BFEF313-2BD9-4BE7-B239-B6E5D1A97748}"/>
              </a:ext>
            </a:extLst>
          </p:cNvPr>
          <p:cNvSpPr>
            <a:spLocks noGrp="1"/>
          </p:cNvSpPr>
          <p:nvPr>
            <p:ph idx="1"/>
          </p:nvPr>
        </p:nvSpPr>
        <p:spPr/>
        <p:txBody>
          <a:bodyPr>
            <a:normAutofit/>
          </a:bodyPr>
          <a:lstStyle/>
          <a:p>
            <a:pPr marL="0" marR="0">
              <a:lnSpc>
                <a:spcPct val="107000"/>
              </a:lnSpc>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Handheld smartphone devices are excluded from any 2Rx relaxation for XR wearables. </a:t>
            </a:r>
          </a:p>
          <a:p>
            <a:pPr marL="0" marR="0" indent="0">
              <a:lnSpc>
                <a:spcPct val="107000"/>
              </a:lnSpc>
              <a:spcBef>
                <a:spcPts val="0"/>
              </a:spcBef>
              <a:spcAft>
                <a:spcPts val="0"/>
              </a:spcAft>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Possible candidate options for characterization of non-</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RedCap</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XR devices to which a 2-Rx relaxation could apply</a:t>
            </a:r>
            <a:r>
              <a:rPr lang="en-US" sz="1800" dirty="0">
                <a:effectLst/>
                <a:latin typeface="Calibri" panose="020F0502020204030204" pitchFamily="34" charset="0"/>
                <a:ea typeface="Calibri" panose="020F0502020204030204" pitchFamily="34" charset="0"/>
                <a:cs typeface="Times New Roman" panose="02020603050405020304" pitchFamily="18" charset="0"/>
              </a:rPr>
              <a:t>, including, but not necessarily limited to:</a:t>
            </a: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Type of device:</a:t>
            </a:r>
          </a:p>
          <a:p>
            <a:pPr marL="742950" marR="0" lvl="1" indent="-285750">
              <a:lnSpc>
                <a:spcPct val="107000"/>
              </a:lnSpc>
              <a:spcBef>
                <a:spcPts val="0"/>
              </a:spcBef>
              <a:spcAft>
                <a:spcPts val="0"/>
              </a:spcAft>
              <a:buFont typeface="Courier New" panose="02070309020205020404" pitchFamily="49" charset="0"/>
              <a:buChar char="o"/>
            </a:pPr>
            <a:r>
              <a:rPr lang="en-US" sz="1800" dirty="0">
                <a:effectLst/>
                <a:latin typeface="Calibri" panose="020F0502020204030204" pitchFamily="34" charset="0"/>
                <a:ea typeface="Calibri" panose="020F0502020204030204" pitchFamily="34" charset="0"/>
                <a:cs typeface="Times New Roman" panose="02020603050405020304" pitchFamily="18" charset="0"/>
              </a:rPr>
              <a:t>(see TR26.928), e.g. [glasses, other XR wearables (further definition required)]</a:t>
            </a:r>
          </a:p>
          <a:p>
            <a:pPr marL="742950" marR="0" lvl="1" indent="-285750">
              <a:lnSpc>
                <a:spcPct val="107000"/>
              </a:lnSpc>
              <a:spcBef>
                <a:spcPts val="0"/>
              </a:spcBef>
              <a:spcAft>
                <a:spcPts val="0"/>
              </a:spcAft>
              <a:buFont typeface="Courier New" panose="02070309020205020404" pitchFamily="49" charset="0"/>
              <a:buChar char="o"/>
            </a:pPr>
            <a:r>
              <a:rPr lang="en-US" sz="1800" dirty="0">
                <a:effectLst/>
                <a:latin typeface="Calibri" panose="020F0502020204030204" pitchFamily="34" charset="0"/>
                <a:ea typeface="Calibri" panose="020F0502020204030204" pitchFamily="34" charset="0"/>
                <a:cs typeface="Times New Roman" panose="02020603050405020304" pitchFamily="18" charset="0"/>
              </a:rPr>
              <a:t>E.g. devices that are supported by ears and/or nose without straps over or behind head?</a:t>
            </a: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Rx-chain-usable volumetric measure: </a:t>
            </a:r>
          </a:p>
          <a:p>
            <a:pPr marL="742950" marR="0" lvl="1" indent="-285750">
              <a:lnSpc>
                <a:spcPct val="107000"/>
              </a:lnSpc>
              <a:spcBef>
                <a:spcPts val="0"/>
              </a:spcBef>
              <a:spcAft>
                <a:spcPts val="0"/>
              </a:spcAft>
              <a:buFont typeface="Courier New" panose="02070309020205020404" pitchFamily="49" charset="0"/>
              <a:buChar char="o"/>
            </a:pPr>
            <a:r>
              <a:rPr lang="en-US" sz="1800" dirty="0">
                <a:effectLst/>
                <a:latin typeface="Calibri" panose="020F0502020204030204" pitchFamily="34" charset="0"/>
                <a:ea typeface="Calibri" panose="020F0502020204030204" pitchFamily="34" charset="0"/>
                <a:cs typeface="Times New Roman" panose="02020603050405020304" pitchFamily="18" charset="0"/>
              </a:rPr>
              <a:t>E.g. smaller than a benchmark of approx. [derived from volume of a smartphone?]</a:t>
            </a:r>
          </a:p>
          <a:p>
            <a:pPr marL="1143000" marR="0" lvl="2" indent="-228600">
              <a:lnSpc>
                <a:spcPct val="107000"/>
              </a:lnSpc>
              <a:spcBef>
                <a:spcPts val="0"/>
              </a:spcBef>
              <a:spcAft>
                <a:spcPts val="0"/>
              </a:spcAft>
              <a:buFont typeface="Wingdings" panose="05000000000000000000"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Consider how to take into account volume that is not available for Rx-chain use</a:t>
            </a:r>
          </a:p>
          <a:p>
            <a:pPr marL="342900" marR="0" lvl="0" indent="-342900">
              <a:lnSpc>
                <a:spcPct val="107000"/>
              </a:lnSpc>
              <a:spcBef>
                <a:spcPts val="0"/>
              </a:spcBef>
              <a:spcAft>
                <a:spcPts val="0"/>
              </a:spcAft>
              <a:buFont typeface="Calibri" panose="020F050202020403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Rx-chain-usable surface area measure:</a:t>
            </a:r>
          </a:p>
          <a:p>
            <a:pPr marL="742950" marR="0" lvl="1" indent="-285750">
              <a:lnSpc>
                <a:spcPct val="107000"/>
              </a:lnSpc>
              <a:spcBef>
                <a:spcPts val="0"/>
              </a:spcBef>
              <a:spcAft>
                <a:spcPts val="0"/>
              </a:spcAft>
              <a:buFont typeface="Courier New" panose="02070309020205020404" pitchFamily="49" charset="0"/>
              <a:buChar char="o"/>
            </a:pPr>
            <a:r>
              <a:rPr lang="en-US" sz="1800" dirty="0">
                <a:effectLst/>
                <a:latin typeface="Calibri" panose="020F0502020204030204" pitchFamily="34" charset="0"/>
                <a:ea typeface="Calibri" panose="020F0502020204030204" pitchFamily="34" charset="0"/>
                <a:cs typeface="Times New Roman" panose="02020603050405020304" pitchFamily="18" charset="0"/>
              </a:rPr>
              <a:t>E.g. smaller than a benchmark of approx. [derived from surface of a smartphone?]</a:t>
            </a:r>
          </a:p>
          <a:p>
            <a:pPr marL="1143000" marR="0" lvl="2" indent="-228600">
              <a:lnSpc>
                <a:spcPct val="107000"/>
              </a:lnSpc>
              <a:spcBef>
                <a:spcPts val="0"/>
              </a:spcBef>
              <a:spcAft>
                <a:spcPts val="0"/>
              </a:spcAft>
              <a:buFont typeface="Wingdings" panose="05000000000000000000"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Consider how to take into account surface area that is not available for Rx-chain use</a:t>
            </a:r>
          </a:p>
        </p:txBody>
      </p:sp>
      <p:sp>
        <p:nvSpPr>
          <p:cNvPr id="4" name="Slide Number Placeholder 3">
            <a:extLst>
              <a:ext uri="{FF2B5EF4-FFF2-40B4-BE49-F238E27FC236}">
                <a16:creationId xmlns:a16="http://schemas.microsoft.com/office/drawing/2014/main" id="{385AED37-DBD8-4FF9-82B2-D307CFECA074}"/>
              </a:ext>
            </a:extLst>
          </p:cNvPr>
          <p:cNvSpPr>
            <a:spLocks noGrp="1"/>
          </p:cNvSpPr>
          <p:nvPr>
            <p:ph type="sldNum" sz="quarter" idx="12"/>
          </p:nvPr>
        </p:nvSpPr>
        <p:spPr/>
        <p:txBody>
          <a:bodyPr/>
          <a:lstStyle/>
          <a:p>
            <a:fld id="{3B917CB5-27BD-4ECA-9D86-80D4B900A204}" type="slidenum">
              <a:rPr lang="en-US" smtClean="0"/>
              <a:t>3</a:t>
            </a:fld>
            <a:endParaRPr lang="en-US" dirty="0"/>
          </a:p>
        </p:txBody>
      </p:sp>
    </p:spTree>
    <p:extLst>
      <p:ext uri="{BB962C8B-B14F-4D97-AF65-F5344CB8AC3E}">
        <p14:creationId xmlns:p14="http://schemas.microsoft.com/office/powerpoint/2010/main" val="14800077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0B38E-3F36-4E28-8B7E-0047C4FF4DFF}"/>
              </a:ext>
            </a:extLst>
          </p:cNvPr>
          <p:cNvSpPr>
            <a:spLocks noGrp="1"/>
          </p:cNvSpPr>
          <p:nvPr>
            <p:ph type="title"/>
          </p:nvPr>
        </p:nvSpPr>
        <p:spPr/>
        <p:txBody>
          <a:bodyPr>
            <a:normAutofit/>
          </a:bodyPr>
          <a:lstStyle/>
          <a:p>
            <a:r>
              <a:rPr lang="en-US" sz="4400" dirty="0"/>
              <a:t>Our Mission in RAN#101</a:t>
            </a:r>
          </a:p>
        </p:txBody>
      </p:sp>
      <p:sp>
        <p:nvSpPr>
          <p:cNvPr id="3" name="Content Placeholder 2">
            <a:extLst>
              <a:ext uri="{FF2B5EF4-FFF2-40B4-BE49-F238E27FC236}">
                <a16:creationId xmlns:a16="http://schemas.microsoft.com/office/drawing/2014/main" id="{9BFEF313-2BD9-4BE7-B239-B6E5D1A97748}"/>
              </a:ext>
            </a:extLst>
          </p:cNvPr>
          <p:cNvSpPr>
            <a:spLocks noGrp="1"/>
          </p:cNvSpPr>
          <p:nvPr>
            <p:ph idx="1"/>
          </p:nvPr>
        </p:nvSpPr>
        <p:spPr/>
        <p:txBody>
          <a:bodyPr>
            <a:normAutofit fontScale="92500"/>
          </a:bodyPr>
          <a:lstStyle/>
          <a:p>
            <a:pPr>
              <a:lnSpc>
                <a:spcPct val="110000"/>
              </a:lnSpc>
            </a:pPr>
            <a:r>
              <a:rPr lang="en-US" dirty="0">
                <a:solidFill>
                  <a:srgbClr val="00B0F0"/>
                </a:solidFill>
              </a:rPr>
              <a:t>Decide what is “Impossible”?</a:t>
            </a:r>
          </a:p>
          <a:p>
            <a:pPr lvl="1">
              <a:lnSpc>
                <a:spcPct val="110000"/>
              </a:lnSpc>
              <a:buFont typeface="Courier New" panose="02070309020205020404" pitchFamily="49" charset="0"/>
              <a:buChar char="o"/>
            </a:pPr>
            <a:r>
              <a:rPr lang="en-US" dirty="0">
                <a:solidFill>
                  <a:schemeClr val="tx2"/>
                </a:solidFill>
              </a:rPr>
              <a:t>Step 1 requires a characterization of devices such that either</a:t>
            </a:r>
          </a:p>
          <a:p>
            <a:pPr lvl="2">
              <a:lnSpc>
                <a:spcPct val="110000"/>
              </a:lnSpc>
              <a:buFont typeface="Wingdings" panose="05000000000000000000" pitchFamily="2" charset="2"/>
              <a:buChar char="§"/>
            </a:pPr>
            <a:r>
              <a:rPr lang="en-US" dirty="0">
                <a:solidFill>
                  <a:schemeClr val="tx2"/>
                </a:solidFill>
              </a:rPr>
              <a:t>A </a:t>
            </a:r>
            <a:r>
              <a:rPr lang="en-US" i="1" dirty="0">
                <a:solidFill>
                  <a:schemeClr val="tx2"/>
                </a:solidFill>
              </a:rPr>
              <a:t>subset</a:t>
            </a:r>
            <a:r>
              <a:rPr lang="en-US" dirty="0">
                <a:solidFill>
                  <a:schemeClr val="tx2"/>
                </a:solidFill>
              </a:rPr>
              <a:t> of device </a:t>
            </a:r>
            <a:r>
              <a:rPr lang="en-US" i="1" dirty="0">
                <a:solidFill>
                  <a:schemeClr val="tx2"/>
                </a:solidFill>
              </a:rPr>
              <a:t>types</a:t>
            </a:r>
            <a:r>
              <a:rPr lang="en-US" dirty="0">
                <a:solidFill>
                  <a:schemeClr val="tx2"/>
                </a:solidFill>
              </a:rPr>
              <a:t> (e.g., glasses, but not other types) are considered “impossible” for 4RX</a:t>
            </a:r>
          </a:p>
          <a:p>
            <a:pPr lvl="2">
              <a:lnSpc>
                <a:spcPct val="110000"/>
              </a:lnSpc>
              <a:buFont typeface="Wingdings" panose="05000000000000000000" pitchFamily="2" charset="2"/>
              <a:buChar char="§"/>
            </a:pPr>
            <a:r>
              <a:rPr lang="en-US" dirty="0">
                <a:solidFill>
                  <a:schemeClr val="tx2"/>
                </a:solidFill>
              </a:rPr>
              <a:t>A </a:t>
            </a:r>
            <a:r>
              <a:rPr lang="en-US" i="1" dirty="0">
                <a:solidFill>
                  <a:schemeClr val="tx2"/>
                </a:solidFill>
              </a:rPr>
              <a:t>characteristic value </a:t>
            </a:r>
            <a:r>
              <a:rPr lang="en-US" dirty="0">
                <a:solidFill>
                  <a:schemeClr val="tx2"/>
                </a:solidFill>
              </a:rPr>
              <a:t>(e.g. surface area of X cm</a:t>
            </a:r>
            <a:r>
              <a:rPr lang="en-US" baseline="30000" dirty="0">
                <a:solidFill>
                  <a:schemeClr val="tx2"/>
                </a:solidFill>
              </a:rPr>
              <a:t>2</a:t>
            </a:r>
            <a:r>
              <a:rPr lang="en-US" dirty="0">
                <a:solidFill>
                  <a:schemeClr val="tx2"/>
                </a:solidFill>
              </a:rPr>
              <a:t>) is defined below which is considered “impossible” for 4RX</a:t>
            </a:r>
          </a:p>
          <a:p>
            <a:pPr>
              <a:lnSpc>
                <a:spcPct val="110000"/>
              </a:lnSpc>
            </a:pPr>
            <a:r>
              <a:rPr lang="en-US" dirty="0">
                <a:solidFill>
                  <a:srgbClr val="00B0F0"/>
                </a:solidFill>
              </a:rPr>
              <a:t>In this contribution we discuss device types and propose to move to step 2 </a:t>
            </a:r>
            <a:r>
              <a:rPr lang="en-US" i="1" dirty="0">
                <a:solidFill>
                  <a:srgbClr val="00B0F0"/>
                </a:solidFill>
              </a:rPr>
              <a:t>at least </a:t>
            </a:r>
            <a:r>
              <a:rPr lang="en-US" dirty="0">
                <a:solidFill>
                  <a:srgbClr val="00B0F0"/>
                </a:solidFill>
              </a:rPr>
              <a:t>for the glasses type of XR device</a:t>
            </a:r>
          </a:p>
          <a:p>
            <a:pPr lvl="1">
              <a:lnSpc>
                <a:spcPct val="110000"/>
              </a:lnSpc>
              <a:buFont typeface="Courier New" panose="02070309020205020404" pitchFamily="49" charset="0"/>
              <a:buChar char="o"/>
            </a:pPr>
            <a:r>
              <a:rPr lang="en-US" dirty="0">
                <a:solidFill>
                  <a:schemeClr val="tx2"/>
                </a:solidFill>
              </a:rPr>
              <a:t>Target is rel-18</a:t>
            </a:r>
          </a:p>
          <a:p>
            <a:pPr lvl="1">
              <a:lnSpc>
                <a:spcPct val="110000"/>
              </a:lnSpc>
              <a:buFont typeface="Courier New" panose="02070309020205020404" pitchFamily="49" charset="0"/>
              <a:buChar char="o"/>
            </a:pPr>
            <a:r>
              <a:rPr lang="en-US" dirty="0">
                <a:solidFill>
                  <a:schemeClr val="tx2"/>
                </a:solidFill>
              </a:rPr>
              <a:t>Can continue to discuss other types and characteristic values </a:t>
            </a:r>
            <a:r>
              <a:rPr lang="en-US">
                <a:solidFill>
                  <a:schemeClr val="tx2"/>
                </a:solidFill>
              </a:rPr>
              <a:t>in parallel</a:t>
            </a:r>
            <a:endParaRPr lang="en-US" dirty="0">
              <a:solidFill>
                <a:schemeClr val="tx2"/>
              </a:solidFill>
            </a:endParaRPr>
          </a:p>
        </p:txBody>
      </p:sp>
      <p:sp>
        <p:nvSpPr>
          <p:cNvPr id="4" name="Slide Number Placeholder 3">
            <a:extLst>
              <a:ext uri="{FF2B5EF4-FFF2-40B4-BE49-F238E27FC236}">
                <a16:creationId xmlns:a16="http://schemas.microsoft.com/office/drawing/2014/main" id="{385AED37-DBD8-4FF9-82B2-D307CFECA074}"/>
              </a:ext>
            </a:extLst>
          </p:cNvPr>
          <p:cNvSpPr>
            <a:spLocks noGrp="1"/>
          </p:cNvSpPr>
          <p:nvPr>
            <p:ph type="sldNum" sz="quarter" idx="12"/>
          </p:nvPr>
        </p:nvSpPr>
        <p:spPr/>
        <p:txBody>
          <a:bodyPr/>
          <a:lstStyle/>
          <a:p>
            <a:fld id="{3B917CB5-27BD-4ECA-9D86-80D4B900A204}" type="slidenum">
              <a:rPr lang="en-US" smtClean="0"/>
              <a:t>4</a:t>
            </a:fld>
            <a:endParaRPr lang="en-US" dirty="0"/>
          </a:p>
        </p:txBody>
      </p:sp>
    </p:spTree>
    <p:extLst>
      <p:ext uri="{BB962C8B-B14F-4D97-AF65-F5344CB8AC3E}">
        <p14:creationId xmlns:p14="http://schemas.microsoft.com/office/powerpoint/2010/main" val="42496136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0B38E-3F36-4E28-8B7E-0047C4FF4DFF}"/>
              </a:ext>
            </a:extLst>
          </p:cNvPr>
          <p:cNvSpPr>
            <a:spLocks noGrp="1"/>
          </p:cNvSpPr>
          <p:nvPr>
            <p:ph type="title"/>
          </p:nvPr>
        </p:nvSpPr>
        <p:spPr/>
        <p:txBody>
          <a:bodyPr>
            <a:normAutofit/>
          </a:bodyPr>
          <a:lstStyle/>
          <a:p>
            <a:r>
              <a:rPr lang="en-US" sz="4400" dirty="0"/>
              <a:t>Devices and form factors (TR26.928)</a:t>
            </a:r>
          </a:p>
        </p:txBody>
      </p:sp>
      <p:sp>
        <p:nvSpPr>
          <p:cNvPr id="3" name="Content Placeholder 2">
            <a:extLst>
              <a:ext uri="{FF2B5EF4-FFF2-40B4-BE49-F238E27FC236}">
                <a16:creationId xmlns:a16="http://schemas.microsoft.com/office/drawing/2014/main" id="{9BFEF313-2BD9-4BE7-B239-B6E5D1A97748}"/>
              </a:ext>
            </a:extLst>
          </p:cNvPr>
          <p:cNvSpPr>
            <a:spLocks noGrp="1"/>
          </p:cNvSpPr>
          <p:nvPr>
            <p:ph idx="1"/>
          </p:nvPr>
        </p:nvSpPr>
        <p:spPr>
          <a:xfrm>
            <a:off x="7203056" y="1572448"/>
            <a:ext cx="4442604" cy="4716589"/>
          </a:xfrm>
        </p:spPr>
        <p:txBody>
          <a:bodyPr>
            <a:normAutofit fontScale="92500" lnSpcReduction="10000"/>
          </a:bodyPr>
          <a:lstStyle/>
          <a:p>
            <a:pPr>
              <a:lnSpc>
                <a:spcPct val="110000"/>
              </a:lnSpc>
            </a:pPr>
            <a:r>
              <a:rPr lang="en-US" sz="2400" dirty="0"/>
              <a:t>Most devices are clearly </a:t>
            </a:r>
            <a:r>
              <a:rPr lang="en-US" sz="2400" dirty="0">
                <a:solidFill>
                  <a:srgbClr val="00B0F0"/>
                </a:solidFill>
              </a:rPr>
              <a:t>POSSIBLE</a:t>
            </a:r>
            <a:endParaRPr lang="en-US" sz="2400" dirty="0"/>
          </a:p>
          <a:p>
            <a:pPr lvl="1">
              <a:lnSpc>
                <a:spcPct val="110000"/>
              </a:lnSpc>
            </a:pPr>
            <a:r>
              <a:rPr lang="en-US" sz="2000" dirty="0"/>
              <a:t>Smartphones, OR</a:t>
            </a:r>
          </a:p>
          <a:p>
            <a:pPr lvl="1">
              <a:lnSpc>
                <a:spcPct val="110000"/>
              </a:lnSpc>
            </a:pPr>
            <a:r>
              <a:rPr lang="en-US" sz="2000" dirty="0"/>
              <a:t>Large goggle/headset form factor, OR</a:t>
            </a:r>
          </a:p>
          <a:p>
            <a:pPr lvl="1">
              <a:lnSpc>
                <a:spcPct val="110000"/>
              </a:lnSpc>
            </a:pPr>
            <a:r>
              <a:rPr lang="en-US" sz="2000" dirty="0"/>
              <a:t>Not optical see-through (</a:t>
            </a:r>
            <a:r>
              <a:rPr lang="en-US" sz="2000" dirty="0">
                <a:sym typeface="Wingdings" panose="05000000000000000000" pitchFamily="2" charset="2"/>
              </a:rPr>
              <a:t> </a:t>
            </a:r>
            <a:r>
              <a:rPr lang="en-US" sz="2000" dirty="0"/>
              <a:t>more surface area)</a:t>
            </a:r>
          </a:p>
          <a:p>
            <a:pPr>
              <a:lnSpc>
                <a:spcPct val="110000"/>
              </a:lnSpc>
            </a:pPr>
            <a:r>
              <a:rPr lang="en-US" sz="2400" dirty="0"/>
              <a:t>Some </a:t>
            </a:r>
            <a:r>
              <a:rPr lang="en-US" sz="2400" i="1" dirty="0"/>
              <a:t>may</a:t>
            </a:r>
            <a:r>
              <a:rPr lang="en-US" sz="2400" dirty="0"/>
              <a:t> be </a:t>
            </a:r>
            <a:r>
              <a:rPr lang="en-US" sz="2400" dirty="0">
                <a:solidFill>
                  <a:srgbClr val="00B0F0"/>
                </a:solidFill>
              </a:rPr>
              <a:t>IMPOSSIBLE</a:t>
            </a:r>
          </a:p>
          <a:p>
            <a:pPr lvl="1">
              <a:lnSpc>
                <a:spcPct val="110000"/>
              </a:lnSpc>
            </a:pPr>
            <a:r>
              <a:rPr lang="en-US" sz="2000" dirty="0"/>
              <a:t>“AR wearable glass standalone” (XR5G-A4)</a:t>
            </a:r>
          </a:p>
          <a:p>
            <a:pPr lvl="1">
              <a:lnSpc>
                <a:spcPct val="110000"/>
              </a:lnSpc>
            </a:pPr>
            <a:r>
              <a:rPr lang="en-US" sz="2000" dirty="0"/>
              <a:t>“Smart AR wearable glass wireless” (XR5G-A5)</a:t>
            </a:r>
          </a:p>
          <a:p>
            <a:pPr lvl="1">
              <a:lnSpc>
                <a:spcPct val="110000"/>
              </a:lnSpc>
            </a:pPr>
            <a:r>
              <a:rPr lang="en-US" sz="2000" dirty="0"/>
              <a:t>Optical see-through</a:t>
            </a:r>
          </a:p>
          <a:p>
            <a:pPr>
              <a:lnSpc>
                <a:spcPct val="110000"/>
              </a:lnSpc>
            </a:pPr>
            <a:endParaRPr lang="en-US" dirty="0">
              <a:solidFill>
                <a:schemeClr val="tx2"/>
              </a:solidFill>
            </a:endParaRPr>
          </a:p>
        </p:txBody>
      </p:sp>
      <p:sp>
        <p:nvSpPr>
          <p:cNvPr id="4" name="Slide Number Placeholder 3">
            <a:extLst>
              <a:ext uri="{FF2B5EF4-FFF2-40B4-BE49-F238E27FC236}">
                <a16:creationId xmlns:a16="http://schemas.microsoft.com/office/drawing/2014/main" id="{385AED37-DBD8-4FF9-82B2-D307CFECA074}"/>
              </a:ext>
            </a:extLst>
          </p:cNvPr>
          <p:cNvSpPr>
            <a:spLocks noGrp="1"/>
          </p:cNvSpPr>
          <p:nvPr>
            <p:ph type="sldNum" sz="quarter" idx="12"/>
          </p:nvPr>
        </p:nvSpPr>
        <p:spPr/>
        <p:txBody>
          <a:bodyPr/>
          <a:lstStyle/>
          <a:p>
            <a:fld id="{3B917CB5-27BD-4ECA-9D86-80D4B900A204}" type="slidenum">
              <a:rPr lang="en-US" smtClean="0"/>
              <a:t>5</a:t>
            </a:fld>
            <a:endParaRPr lang="en-US" dirty="0"/>
          </a:p>
        </p:txBody>
      </p:sp>
      <p:pic>
        <p:nvPicPr>
          <p:cNvPr id="5" name="Picture 4">
            <a:extLst>
              <a:ext uri="{FF2B5EF4-FFF2-40B4-BE49-F238E27FC236}">
                <a16:creationId xmlns:a16="http://schemas.microsoft.com/office/drawing/2014/main" id="{8DF5757A-1BAE-606E-DDB6-CBF201428E4E}"/>
              </a:ext>
            </a:extLst>
          </p:cNvPr>
          <p:cNvPicPr>
            <a:picLocks noChangeAspect="1"/>
          </p:cNvPicPr>
          <p:nvPr/>
        </p:nvPicPr>
        <p:blipFill>
          <a:blip r:embed="rId2"/>
          <a:stretch>
            <a:fillRect/>
          </a:stretch>
        </p:blipFill>
        <p:spPr>
          <a:xfrm>
            <a:off x="442400" y="1825624"/>
            <a:ext cx="6597029" cy="3767744"/>
          </a:xfrm>
          <a:prstGeom prst="rect">
            <a:avLst/>
          </a:prstGeom>
        </p:spPr>
      </p:pic>
      <p:sp>
        <p:nvSpPr>
          <p:cNvPr id="7" name="TextBox 6">
            <a:extLst>
              <a:ext uri="{FF2B5EF4-FFF2-40B4-BE49-F238E27FC236}">
                <a16:creationId xmlns:a16="http://schemas.microsoft.com/office/drawing/2014/main" id="{D5B60FA7-493F-B1FF-4308-866BE1FCB6BA}"/>
              </a:ext>
            </a:extLst>
          </p:cNvPr>
          <p:cNvSpPr txBox="1"/>
          <p:nvPr/>
        </p:nvSpPr>
        <p:spPr>
          <a:xfrm>
            <a:off x="2063597" y="5919706"/>
            <a:ext cx="3310386" cy="369332"/>
          </a:xfrm>
          <a:prstGeom prst="rect">
            <a:avLst/>
          </a:prstGeom>
          <a:noFill/>
        </p:spPr>
        <p:txBody>
          <a:bodyPr wrap="square">
            <a:spAutoFit/>
          </a:bodyPr>
          <a:lstStyle/>
          <a:p>
            <a:r>
              <a:rPr lang="en-US" dirty="0"/>
              <a:t>Figure 4.8-1: XR Form Factors</a:t>
            </a:r>
          </a:p>
        </p:txBody>
      </p:sp>
      <p:sp>
        <p:nvSpPr>
          <p:cNvPr id="6" name="Oval 5">
            <a:extLst>
              <a:ext uri="{FF2B5EF4-FFF2-40B4-BE49-F238E27FC236}">
                <a16:creationId xmlns:a16="http://schemas.microsoft.com/office/drawing/2014/main" id="{DF6462C3-ED73-6B22-8E02-EF60E4BBB249}"/>
              </a:ext>
            </a:extLst>
          </p:cNvPr>
          <p:cNvSpPr/>
          <p:nvPr/>
        </p:nvSpPr>
        <p:spPr>
          <a:xfrm>
            <a:off x="5130800" y="3875314"/>
            <a:ext cx="1741714" cy="1553029"/>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728106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0B38E-3F36-4E28-8B7E-0047C4FF4DFF}"/>
              </a:ext>
            </a:extLst>
          </p:cNvPr>
          <p:cNvSpPr>
            <a:spLocks noGrp="1"/>
          </p:cNvSpPr>
          <p:nvPr>
            <p:ph type="title"/>
          </p:nvPr>
        </p:nvSpPr>
        <p:spPr/>
        <p:txBody>
          <a:bodyPr>
            <a:normAutofit/>
          </a:bodyPr>
          <a:lstStyle/>
          <a:p>
            <a:r>
              <a:rPr lang="en-US" sz="4400" dirty="0"/>
              <a:t>Glasses vs Goggles</a:t>
            </a:r>
          </a:p>
        </p:txBody>
      </p:sp>
      <p:sp>
        <p:nvSpPr>
          <p:cNvPr id="3" name="Content Placeholder 2">
            <a:extLst>
              <a:ext uri="{FF2B5EF4-FFF2-40B4-BE49-F238E27FC236}">
                <a16:creationId xmlns:a16="http://schemas.microsoft.com/office/drawing/2014/main" id="{9BFEF313-2BD9-4BE7-B239-B6E5D1A97748}"/>
              </a:ext>
            </a:extLst>
          </p:cNvPr>
          <p:cNvSpPr>
            <a:spLocks noGrp="1"/>
          </p:cNvSpPr>
          <p:nvPr>
            <p:ph idx="1"/>
          </p:nvPr>
        </p:nvSpPr>
        <p:spPr/>
        <p:txBody>
          <a:bodyPr>
            <a:normAutofit/>
          </a:bodyPr>
          <a:lstStyle/>
          <a:p>
            <a:pPr>
              <a:lnSpc>
                <a:spcPct val="110000"/>
              </a:lnSpc>
            </a:pPr>
            <a:r>
              <a:rPr lang="en-US" dirty="0">
                <a:solidFill>
                  <a:srgbClr val="00B0F0"/>
                </a:solidFill>
              </a:rPr>
              <a:t>Personal Protective Equipment (PPE) differentiates glasses and goggles</a:t>
            </a:r>
          </a:p>
          <a:p>
            <a:pPr lvl="1">
              <a:lnSpc>
                <a:spcPct val="110000"/>
              </a:lnSpc>
            </a:pPr>
            <a:r>
              <a:rPr lang="en-US" u="sng" dirty="0"/>
              <a:t>Glasses</a:t>
            </a:r>
            <a:r>
              <a:rPr lang="en-US" dirty="0"/>
              <a:t> have gaps with the face and are (typically) supported by a nose bridge and arms. (Straps are optional). Safety glasses have </a:t>
            </a:r>
            <a:r>
              <a:rPr lang="en-US"/>
              <a:t>side shields.</a:t>
            </a:r>
            <a:endParaRPr lang="en-US" dirty="0"/>
          </a:p>
          <a:p>
            <a:pPr lvl="1">
              <a:lnSpc>
                <a:spcPct val="110000"/>
              </a:lnSpc>
            </a:pPr>
            <a:r>
              <a:rPr lang="en-US" u="sng" dirty="0"/>
              <a:t>Goggles</a:t>
            </a:r>
            <a:r>
              <a:rPr lang="en-US" dirty="0"/>
              <a:t> fit flush with the face and have straps. (Prescription glasses may even be able to fit under the goggles).</a:t>
            </a:r>
          </a:p>
          <a:p>
            <a:pPr>
              <a:lnSpc>
                <a:spcPct val="110000"/>
              </a:lnSpc>
            </a:pPr>
            <a:r>
              <a:rPr lang="en-US" dirty="0">
                <a:solidFill>
                  <a:srgbClr val="00B0F0"/>
                </a:solidFill>
              </a:rPr>
              <a:t>Observation: Goggles may be large enough to support 4RX</a:t>
            </a:r>
          </a:p>
          <a:p>
            <a:pPr>
              <a:lnSpc>
                <a:spcPct val="110000"/>
              </a:lnSpc>
            </a:pPr>
            <a:r>
              <a:rPr lang="en-US" dirty="0">
                <a:solidFill>
                  <a:srgbClr val="00B0F0"/>
                </a:solidFill>
              </a:rPr>
              <a:t>Observation: Glasses might not be able to support 4RX</a:t>
            </a:r>
          </a:p>
        </p:txBody>
      </p:sp>
      <p:sp>
        <p:nvSpPr>
          <p:cNvPr id="4" name="Slide Number Placeholder 3">
            <a:extLst>
              <a:ext uri="{FF2B5EF4-FFF2-40B4-BE49-F238E27FC236}">
                <a16:creationId xmlns:a16="http://schemas.microsoft.com/office/drawing/2014/main" id="{385AED37-DBD8-4FF9-82B2-D307CFECA074}"/>
              </a:ext>
            </a:extLst>
          </p:cNvPr>
          <p:cNvSpPr>
            <a:spLocks noGrp="1"/>
          </p:cNvSpPr>
          <p:nvPr>
            <p:ph type="sldNum" sz="quarter" idx="12"/>
          </p:nvPr>
        </p:nvSpPr>
        <p:spPr/>
        <p:txBody>
          <a:bodyPr/>
          <a:lstStyle/>
          <a:p>
            <a:fld id="{3B917CB5-27BD-4ECA-9D86-80D4B900A204}" type="slidenum">
              <a:rPr lang="en-US" smtClean="0"/>
              <a:t>6</a:t>
            </a:fld>
            <a:endParaRPr lang="en-US" dirty="0"/>
          </a:p>
        </p:txBody>
      </p:sp>
    </p:spTree>
    <p:extLst>
      <p:ext uri="{BB962C8B-B14F-4D97-AF65-F5344CB8AC3E}">
        <p14:creationId xmlns:p14="http://schemas.microsoft.com/office/powerpoint/2010/main" val="33605868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0B38E-3F36-4E28-8B7E-0047C4FF4DFF}"/>
              </a:ext>
            </a:extLst>
          </p:cNvPr>
          <p:cNvSpPr>
            <a:spLocks noGrp="1"/>
          </p:cNvSpPr>
          <p:nvPr>
            <p:ph type="title"/>
          </p:nvPr>
        </p:nvSpPr>
        <p:spPr/>
        <p:txBody>
          <a:bodyPr>
            <a:normAutofit/>
          </a:bodyPr>
          <a:lstStyle/>
          <a:p>
            <a:r>
              <a:rPr lang="en-US" sz="4400" dirty="0"/>
              <a:t>Resolution for step 1 at RAN#101</a:t>
            </a:r>
          </a:p>
        </p:txBody>
      </p:sp>
      <p:sp>
        <p:nvSpPr>
          <p:cNvPr id="3" name="Content Placeholder 2">
            <a:extLst>
              <a:ext uri="{FF2B5EF4-FFF2-40B4-BE49-F238E27FC236}">
                <a16:creationId xmlns:a16="http://schemas.microsoft.com/office/drawing/2014/main" id="{9BFEF313-2BD9-4BE7-B239-B6E5D1A97748}"/>
              </a:ext>
            </a:extLst>
          </p:cNvPr>
          <p:cNvSpPr>
            <a:spLocks noGrp="1"/>
          </p:cNvSpPr>
          <p:nvPr>
            <p:ph idx="1"/>
          </p:nvPr>
        </p:nvSpPr>
        <p:spPr/>
        <p:txBody>
          <a:bodyPr>
            <a:normAutofit fontScale="92500" lnSpcReduction="10000"/>
          </a:bodyPr>
          <a:lstStyle/>
          <a:p>
            <a:pPr algn="l" fontAlgn="base"/>
            <a:r>
              <a:rPr lang="en-US" dirty="0">
                <a:solidFill>
                  <a:srgbClr val="00B0F0"/>
                </a:solidFill>
                <a:latin typeface="Segoe UI" panose="020B0502040204020203" pitchFamily="34" charset="0"/>
              </a:rPr>
              <a:t>Proposal</a:t>
            </a:r>
          </a:p>
          <a:p>
            <a:pPr lvl="1" fontAlgn="base"/>
            <a:r>
              <a:rPr lang="en-US" dirty="0">
                <a:solidFill>
                  <a:srgbClr val="242424"/>
                </a:solidFill>
                <a:latin typeface="Segoe UI" panose="020B0502040204020203" pitchFamily="34" charset="0"/>
              </a:rPr>
              <a:t>M</a:t>
            </a:r>
            <a:r>
              <a:rPr lang="en-US" b="0" i="0" dirty="0">
                <a:solidFill>
                  <a:srgbClr val="242424"/>
                </a:solidFill>
                <a:effectLst/>
                <a:latin typeface="Segoe UI" panose="020B0502040204020203" pitchFamily="34" charset="0"/>
              </a:rPr>
              <a:t>ove to step 2 at least for the glasses type of XR device with a target of Rel-18</a:t>
            </a:r>
          </a:p>
          <a:p>
            <a:pPr lvl="2" fontAlgn="base"/>
            <a:r>
              <a:rPr lang="en-US" dirty="0">
                <a:solidFill>
                  <a:srgbClr val="242424"/>
                </a:solidFill>
                <a:latin typeface="Segoe UI" panose="020B0502040204020203" pitchFamily="34" charset="0"/>
              </a:rPr>
              <a:t>Optical see-though</a:t>
            </a:r>
          </a:p>
          <a:p>
            <a:pPr lvl="2" fontAlgn="base"/>
            <a:r>
              <a:rPr lang="en-US" dirty="0">
                <a:solidFill>
                  <a:srgbClr val="242424"/>
                </a:solidFill>
                <a:latin typeface="Segoe UI" panose="020B0502040204020203" pitchFamily="34" charset="0"/>
              </a:rPr>
              <a:t>Have gaps with the face</a:t>
            </a:r>
          </a:p>
          <a:p>
            <a:pPr lvl="2" fontAlgn="base"/>
            <a:r>
              <a:rPr lang="en-US" dirty="0">
                <a:solidFill>
                  <a:srgbClr val="242424"/>
                </a:solidFill>
                <a:latin typeface="Segoe UI" panose="020B0502040204020203" pitchFamily="34" charset="0"/>
              </a:rPr>
              <a:t>Supported by a nose bridge and arms (straps are not necessary)</a:t>
            </a:r>
            <a:endParaRPr lang="en-US" b="0" i="0" dirty="0">
              <a:solidFill>
                <a:srgbClr val="242424"/>
              </a:solidFill>
              <a:effectLst/>
              <a:latin typeface="Segoe UI" panose="020B0502040204020203" pitchFamily="34" charset="0"/>
            </a:endParaRPr>
          </a:p>
          <a:p>
            <a:pPr lvl="1" fontAlgn="base"/>
            <a:r>
              <a:rPr lang="en-US" b="0" i="0" dirty="0">
                <a:solidFill>
                  <a:srgbClr val="242424"/>
                </a:solidFill>
                <a:effectLst/>
                <a:latin typeface="Segoe UI" panose="020B0502040204020203" pitchFamily="34" charset="0"/>
              </a:rPr>
              <a:t>Other types and/or characteristics may be further discussed</a:t>
            </a:r>
          </a:p>
          <a:p>
            <a:pPr lvl="1" fontAlgn="base"/>
            <a:endParaRPr lang="en-US" b="0" i="0" dirty="0">
              <a:solidFill>
                <a:srgbClr val="242424"/>
              </a:solidFill>
              <a:effectLst/>
              <a:latin typeface="Segoe UI" panose="020B0502040204020203" pitchFamily="34" charset="0"/>
            </a:endParaRPr>
          </a:p>
          <a:p>
            <a:pPr algn="l" fontAlgn="base"/>
            <a:r>
              <a:rPr lang="en-US" dirty="0">
                <a:solidFill>
                  <a:srgbClr val="00B0F0"/>
                </a:solidFill>
                <a:latin typeface="Segoe UI" panose="020B0502040204020203" pitchFamily="34" charset="0"/>
              </a:rPr>
              <a:t>Note</a:t>
            </a:r>
          </a:p>
          <a:p>
            <a:pPr lvl="1" fontAlgn="base"/>
            <a:r>
              <a:rPr lang="en-US" dirty="0">
                <a:solidFill>
                  <a:srgbClr val="242424"/>
                </a:solidFill>
                <a:latin typeface="Segoe UI" panose="020B0502040204020203" pitchFamily="34" charset="0"/>
              </a:rPr>
              <a:t>No definition of glasses will be 100% perfect, as long as most of the potential market is covered it should be OK</a:t>
            </a:r>
          </a:p>
          <a:p>
            <a:pPr lvl="1" fontAlgn="base"/>
            <a:r>
              <a:rPr lang="en-US" b="0" i="0" dirty="0">
                <a:solidFill>
                  <a:srgbClr val="242424"/>
                </a:solidFill>
                <a:effectLst/>
                <a:latin typeface="Segoe UI" panose="020B0502040204020203" pitchFamily="34" charset="0"/>
              </a:rPr>
              <a:t>i.e. </a:t>
            </a:r>
            <a:r>
              <a:rPr lang="en-US" dirty="0">
                <a:solidFill>
                  <a:srgbClr val="242424"/>
                </a:solidFill>
                <a:latin typeface="Segoe UI" panose="020B0502040204020203" pitchFamily="34" charset="0"/>
              </a:rPr>
              <a:t>“rec-specs” (protective glasses with no arms and a strap) will be considered goggles</a:t>
            </a:r>
            <a:endParaRPr lang="en-US" b="0" i="0" dirty="0">
              <a:solidFill>
                <a:srgbClr val="242424"/>
              </a:solidFill>
              <a:effectLst/>
              <a:latin typeface="Segoe UI" panose="020B0502040204020203" pitchFamily="34" charset="0"/>
            </a:endParaRPr>
          </a:p>
        </p:txBody>
      </p:sp>
      <p:sp>
        <p:nvSpPr>
          <p:cNvPr id="4" name="Slide Number Placeholder 3">
            <a:extLst>
              <a:ext uri="{FF2B5EF4-FFF2-40B4-BE49-F238E27FC236}">
                <a16:creationId xmlns:a16="http://schemas.microsoft.com/office/drawing/2014/main" id="{385AED37-DBD8-4FF9-82B2-D307CFECA074}"/>
              </a:ext>
            </a:extLst>
          </p:cNvPr>
          <p:cNvSpPr>
            <a:spLocks noGrp="1"/>
          </p:cNvSpPr>
          <p:nvPr>
            <p:ph type="sldNum" sz="quarter" idx="12"/>
          </p:nvPr>
        </p:nvSpPr>
        <p:spPr/>
        <p:txBody>
          <a:bodyPr/>
          <a:lstStyle/>
          <a:p>
            <a:fld id="{3B917CB5-27BD-4ECA-9D86-80D4B900A204}" type="slidenum">
              <a:rPr lang="en-US" smtClean="0"/>
              <a:t>7</a:t>
            </a:fld>
            <a:endParaRPr lang="en-US" dirty="0"/>
          </a:p>
        </p:txBody>
      </p:sp>
    </p:spTree>
    <p:extLst>
      <p:ext uri="{BB962C8B-B14F-4D97-AF65-F5344CB8AC3E}">
        <p14:creationId xmlns:p14="http://schemas.microsoft.com/office/powerpoint/2010/main" val="38209921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E8166E2-2370-4A39-8545-E0E085FAE12A}"/>
              </a:ext>
            </a:extLst>
          </p:cNvPr>
          <p:cNvSpPr>
            <a:spLocks noGrp="1"/>
          </p:cNvSpPr>
          <p:nvPr>
            <p:ph type="sldNum" sz="quarter" idx="4294967295"/>
          </p:nvPr>
        </p:nvSpPr>
        <p:spPr>
          <a:xfrm>
            <a:off x="11679238" y="6486525"/>
            <a:ext cx="512762" cy="365125"/>
          </a:xfrm>
        </p:spPr>
        <p:txBody>
          <a:bodyPr/>
          <a:lstStyle/>
          <a:p>
            <a:fld id="{3B917CB5-27BD-4ECA-9D86-80D4B900A204}" type="slidenum">
              <a:rPr lang="en-US" smtClean="0"/>
              <a:t>8</a:t>
            </a:fld>
            <a:endParaRPr lang="en-US" dirty="0"/>
          </a:p>
        </p:txBody>
      </p:sp>
    </p:spTree>
    <p:extLst>
      <p:ext uri="{BB962C8B-B14F-4D97-AF65-F5344CB8AC3E}">
        <p14:creationId xmlns:p14="http://schemas.microsoft.com/office/powerpoint/2010/main" val="1168361548"/>
      </p:ext>
    </p:extLst>
  </p:cSld>
  <p:clrMapOvr>
    <a:masterClrMapping/>
  </p:clrMapOvr>
</p:sld>
</file>

<file path=ppt/theme/theme1.xml><?xml version="1.0" encoding="utf-8"?>
<a:theme xmlns:a="http://schemas.openxmlformats.org/drawingml/2006/main" name="Light Subtle">
  <a:themeElements>
    <a:clrScheme name="BCW">
      <a:dk1>
        <a:sysClr val="windowText" lastClr="000000"/>
      </a:dk1>
      <a:lt1>
        <a:sysClr val="window" lastClr="FFFFFF"/>
      </a:lt1>
      <a:dk2>
        <a:srgbClr val="282828"/>
      </a:dk2>
      <a:lt2>
        <a:srgbClr val="E7E6E6"/>
      </a:lt2>
      <a:accent1>
        <a:srgbClr val="F66F6A"/>
      </a:accent1>
      <a:accent2>
        <a:srgbClr val="F7A655"/>
      </a:accent2>
      <a:accent3>
        <a:srgbClr val="FFDF4F"/>
      </a:accent3>
      <a:accent4>
        <a:srgbClr val="15B0E8"/>
      </a:accent4>
      <a:accent5>
        <a:srgbClr val="59C8D5"/>
      </a:accent5>
      <a:accent6>
        <a:srgbClr val="84D0A2"/>
      </a:accent6>
      <a:hlink>
        <a:srgbClr val="15B0E8"/>
      </a:hlink>
      <a:folHlink>
        <a:srgbClr val="59C8D5"/>
      </a:folHlink>
    </a:clrScheme>
    <a:fontScheme name="Huawei BCW">
      <a:majorFont>
        <a:latin typeface="Arial"/>
        <a:ea typeface="Microsoft YaHei"/>
        <a:cs typeface=""/>
      </a:majorFont>
      <a:minorFont>
        <a:latin typeface="Arial"/>
        <a:ea typeface="Microsoft YaHei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4" id="{078D84E2-D460-4AB6-8B43-40114194EF81}" vid="{6B2F28CB-027F-4546-8493-09FD28C78C89}"/>
    </a:ext>
  </a:extLst>
</a:theme>
</file>

<file path=ppt/theme/theme2.xml><?xml version="1.0" encoding="utf-8"?>
<a:theme xmlns:a="http://schemas.openxmlformats.org/drawingml/2006/main" name="1_Light Subtle">
  <a:themeElements>
    <a:clrScheme name="BCW">
      <a:dk1>
        <a:sysClr val="windowText" lastClr="000000"/>
      </a:dk1>
      <a:lt1>
        <a:sysClr val="window" lastClr="FFFFFF"/>
      </a:lt1>
      <a:dk2>
        <a:srgbClr val="282828"/>
      </a:dk2>
      <a:lt2>
        <a:srgbClr val="E7E6E6"/>
      </a:lt2>
      <a:accent1>
        <a:srgbClr val="F66F6A"/>
      </a:accent1>
      <a:accent2>
        <a:srgbClr val="F7A655"/>
      </a:accent2>
      <a:accent3>
        <a:srgbClr val="FFDF4F"/>
      </a:accent3>
      <a:accent4>
        <a:srgbClr val="15B0E8"/>
      </a:accent4>
      <a:accent5>
        <a:srgbClr val="59C8D5"/>
      </a:accent5>
      <a:accent6>
        <a:srgbClr val="84D0A2"/>
      </a:accent6>
      <a:hlink>
        <a:srgbClr val="15B0E8"/>
      </a:hlink>
      <a:folHlink>
        <a:srgbClr val="59C8D5"/>
      </a:folHlink>
    </a:clrScheme>
    <a:fontScheme name="Huawei BCW">
      <a:majorFont>
        <a:latin typeface="Arial"/>
        <a:ea typeface="Microsoft YaHei"/>
        <a:cs typeface=""/>
      </a:majorFont>
      <a:minorFont>
        <a:latin typeface="Arial"/>
        <a:ea typeface="Microsoft YaHei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4" id="{078D84E2-D460-4AB6-8B43-40114194EF81}" vid="{A26BDF53-5369-4BA9-865F-953149C6A2A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D5025611D9E3F44B03A61BEF9BD9BCC" ma:contentTypeVersion="2" ma:contentTypeDescription="Create a new document." ma:contentTypeScope="" ma:versionID="37aa938b4a077935162efb46826a2877">
  <xsd:schema xmlns:xsd="http://www.w3.org/2001/XMLSchema" xmlns:xs="http://www.w3.org/2001/XMLSchema" xmlns:p="http://schemas.microsoft.com/office/2006/metadata/properties" targetNamespace="http://schemas.microsoft.com/office/2006/metadata/properties" ma:root="true" ma:fieldsID="04ea406deab3b3fd3b4cd009fdbc55ac">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8"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4ED241D-3C30-447B-A261-613AF9E5C6AE}">
  <ds:schemaRefs>
    <ds:schemaRef ds:uri="http://schemas.microsoft.com/sharepoint/v3/contenttype/forms"/>
  </ds:schemaRefs>
</ds:datastoreItem>
</file>

<file path=customXml/itemProps2.xml><?xml version="1.0" encoding="utf-8"?>
<ds:datastoreItem xmlns:ds="http://schemas.openxmlformats.org/officeDocument/2006/customXml" ds:itemID="{F1816CFD-53BF-4B58-A612-3EF8A5E83C0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824F0CCB-5FE2-45AA-8634-01E977EA2DDA}">
  <ds:schemaRefs>
    <ds:schemaRef ds:uri="http://schemas.microsoft.com/office/2006/metadata/properties"/>
    <ds:schemaRef ds:uri="http://www.w3.org/XML/1998/namespace"/>
    <ds:schemaRef ds:uri="http://purl.org/dc/dcmitype/"/>
    <ds:schemaRef ds:uri="http://schemas.microsoft.com/office/2006/documentManagement/types"/>
    <ds:schemaRef ds:uri="http://purl.org/dc/terms/"/>
    <ds:schemaRef ds:uri="http://purl.org/dc/elements/1.1/"/>
    <ds:schemaRef ds:uri="http://schemas.openxmlformats.org/package/2006/metadata/core-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FW_R18_Workshop_Aug2021_v1</Template>
  <TotalTime>81854</TotalTime>
  <Words>734</Words>
  <Application>Microsoft Office PowerPoint</Application>
  <PresentationFormat>Widescreen</PresentationFormat>
  <Paragraphs>70</Paragraphs>
  <Slides>8</Slides>
  <Notes>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8</vt:i4>
      </vt:variant>
    </vt:vector>
  </HeadingPairs>
  <TitlesOfParts>
    <vt:vector size="15" baseType="lpstr">
      <vt:lpstr>Arial</vt:lpstr>
      <vt:lpstr>Calibri</vt:lpstr>
      <vt:lpstr>Courier New</vt:lpstr>
      <vt:lpstr>Segoe UI</vt:lpstr>
      <vt:lpstr>Wingdings</vt:lpstr>
      <vt:lpstr>Light Subtle</vt:lpstr>
      <vt:lpstr>1_Light Subtle</vt:lpstr>
      <vt:lpstr>Form factor considerations for XR devices</vt:lpstr>
      <vt:lpstr>Agreement in RP-230740 (RAN#99/March 2023)</vt:lpstr>
      <vt:lpstr>Agreement in RP-231483 (RAN#100/June 2023)</vt:lpstr>
      <vt:lpstr>Our Mission in RAN#101</vt:lpstr>
      <vt:lpstr>Devices and form factors (TR26.928)</vt:lpstr>
      <vt:lpstr>Glasses vs Goggles</vt:lpstr>
      <vt:lpstr>Resolution for step 1 at RAN#101</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2RX for XR</dc:title>
  <dc:creator>Brian Classon</dc:creator>
  <cp:lastModifiedBy>Brian Classon</cp:lastModifiedBy>
  <cp:revision>388</cp:revision>
  <dcterms:created xsi:type="dcterms:W3CDTF">2021-08-13T18:15:35Z</dcterms:created>
  <dcterms:modified xsi:type="dcterms:W3CDTF">2023-08-28T16:59:01Z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0x010100ED5025611D9E3F44B03A61BEF9BD9BCC</vt:lpwstr>
  </property>
  <property fmtid="{D5CDD505-2E9C-101B-9397-08002B2CF9AE}" pid="3" name="_2015_ms_pID_725343">
    <vt:lpwstr>(3)Pd0V59X6y5Mr/jRNamfQDK4MGilCGrTjjwmTmes3tl6r+JLD3W39bdPWXMvfmg6sgrWWgiYU
AhbdDYYUeGQEfwgiYi9UVeGEbCnFL2FZL1Yw1YsPwNAAxbwdjkk0GUY2AvfifUb1DNVnb4TD
2zJc1KuPNnVmEsd7Pj7omP4uQo2nSPSmuJJoVMRpKjKfLnmgFcTC+YdxBPUmQVblgA+VL44s
h2isEUv+iFMyyDqIjP</vt:lpwstr>
  </property>
  <property fmtid="{D5CDD505-2E9C-101B-9397-08002B2CF9AE}" pid="4" name="_2015_ms_pID_7253431">
    <vt:lpwstr>BJjxB0B/sE577zyTlCupQh79HN9ZyQH+QQ5WXmvMIS97/jTbEYjOS2
txqJCzSYIVlssNkHVayD39/aUmX6SXbDTGrwAIoIuDtJi5idB2/2YKmRvQAVsUeaoUkRE2W/
tu4Oo7uaLjHbhYL1UWeeZqXuP8fteB/bdGhOyuNsPko/NBGw3n3tHG2xZS2mKzLsm+PgbE0g
JgT/Qelud/eMt9jcZyF5T65YeV3ZmMde/DP+</vt:lpwstr>
  </property>
  <property fmtid="{D5CDD505-2E9C-101B-9397-08002B2CF9AE}" pid="5" name="_2015_ms_pID_7253432">
    <vt:lpwstr>Nw==</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1585694585</vt:lpwstr>
  </property>
</Properties>
</file>